
<file path=[Content_Types].xml><?xml version="1.0" encoding="utf-8"?>
<Types xmlns="http://schemas.openxmlformats.org/package/2006/content-types">
  <Default ContentType="image/x-emf" Extension="emf"/>
  <Default ContentType="image/jpeg" Extension="jpeg"/>
  <Default ContentType="image/png" Extension="png"/>
  <Default ContentType="application/vnd.openxmlformats-package.relationships+xml" Extension="rels"/>
  <Default ContentType="image/svg" Extension="svg"/>
  <Default ContentType="application/vnd.openxmlformats-officedocument.spreadsheetml.sheet" Extension="xlsx"/>
  <Default ContentType="application/xml" Extension="xml"/>
  <Override ContentType="application/vnd.openxmlformats-officedocument.extended-properties+xml" PartName="/docProps/app.xml"/>
  <Override ContentType="application/vnd.openxmlformats-package.core-properties+xml" PartName="/docProps/core.xml"/>
  <Override ContentType="application/vnd.openxmlformats-officedocument.drawingml.chart+xml" PartName="/ppt/charts/chart1.xml"/>
  <Override ContentType="application/vnd.openxmlformats-officedocument.drawingml.chart+xml" PartName="/ppt/charts/chart2.xml"/>
  <Override ContentType="application/vnd.ms-office.chartcolorstyle+xml" PartName="/ppt/charts/colors1.xml"/>
  <Override ContentType="application/vnd.ms-office.chartcolorstyle+xml" PartName="/ppt/charts/colors2.xml"/>
  <Override ContentType="application/vnd.ms-office.chartstyle+xml" PartName="/ppt/charts/style1.xml"/>
  <Override ContentType="application/vnd.ms-office.chartstyle+xml" PartName="/ppt/charts/style2.xml"/>
  <Override ContentType="application/vnd.openxmlformats-officedocument.presentationml.notesMaster+xml" PartName="/ppt/notesMasters/notesMaster1.xml"/>
  <Override ContentType="application/vnd.openxmlformats-officedocument.presentationml.notesSlide+xml" PartName="/ppt/notesSlides/notesSlide1.xml"/>
  <Override ContentType="application/vnd.openxmlformats-officedocument.presentationml.notesSlide+xml" PartName="/ppt/notesSlides/notesSlide2.xml"/>
  <Override ContentType="application/vnd.openxmlformats-officedocument.presentationml.notesSlide+xml" PartName="/ppt/notesSlides/notesSlide3.xml"/>
  <Override ContentType="application/vnd.openxmlformats-officedocument.presentationml.notesSlide+xml" PartName="/ppt/notesSlides/notesSlide4.xml"/>
  <Override ContentType="application/vnd.openxmlformats-officedocument.presentationml.notesSlide+xml" PartName="/ppt/notesSlides/notesSlide5.xml"/>
  <Override ContentType="application/vnd.openxmlformats-officedocument.presentationml.notesSlide+xml" PartName="/ppt/notesSlides/notesSlide6.xml"/>
  <Override ContentType="application/vnd.openxmlformats-officedocument.presentationml.notesSlide+xml" PartName="/ppt/notesSlides/notesSlide7.xml"/>
  <Override ContentType="application/vnd.openxmlformats-officedocument.presentationml.notesSlide+xml" PartName="/ppt/notesSlides/notesSlide8.xml"/>
  <Override ContentType="application/vnd.openxmlformats-officedocument.presentationml.notesSlide+xml" PartName="/ppt/notesSlides/notesSlide9.xml"/>
  <Override ContentType="application/vnd.openxmlformats-officedocument.presentationml.notesSlide+xml" PartName="/ppt/notesSlides/notesSlide10.xml"/>
  <Override ContentType="application/vnd.openxmlformats-officedocument.presentationml.notesSlide+xml" PartName="/ppt/notesSlides/notesSlide11.xml"/>
  <Override ContentType="application/vnd.openxmlformats-officedocument.presentationml.presentation.main+xml" PartName="/ppt/presentation.xml"/>
  <Override ContentType="application/vnd.openxmlformats-officedocument.presentationml.presProps+xml" PartName="/ppt/presProps.xml"/>
  <Override ContentType="application/vnd.ms-powerpoint.revisioninfo+xml" PartName="/ppt/revisionInfo.xml"/>
  <Override ContentType="application/vnd.openxmlformats-officedocument.presentationml.slideLayout+xml" PartName="/ppt/slideLayouts/slideLayout1.xml"/>
  <Override ContentType="application/vnd.openxmlformats-officedocument.presentationml.slideLayout+xml" PartName="/ppt/slideLayouts/slideLayout2.xml"/>
  <Override ContentType="application/vnd.openxmlformats-officedocument.presentationml.slideLayout+xml" PartName="/ppt/slideLayouts/slideLayout3.xml"/>
  <Override ContentType="application/vnd.openxmlformats-officedocument.presentationml.slideLayout+xml" PartName="/ppt/slideLayouts/slideLayout4.xml"/>
  <Override ContentType="application/vnd.openxmlformats-officedocument.presentationml.slideLayout+xml" PartName="/ppt/slideLayouts/slideLayout5.xml"/>
  <Override ContentType="application/vnd.openxmlformats-officedocument.presentationml.slideLayout+xml" PartName="/ppt/slideLayouts/slideLayout6.xml"/>
  <Override ContentType="application/vnd.openxmlformats-officedocument.presentationml.slideLayout+xml" PartName="/ppt/slideLayouts/slideLayout7.xml"/>
  <Override ContentType="application/vnd.openxmlformats-officedocument.presentationml.slideLayout+xml" PartName="/ppt/slideLayouts/slideLayout8.xml"/>
  <Override ContentType="application/vnd.openxmlformats-officedocument.presentationml.slideLayout+xml" PartName="/ppt/slideLayouts/slideLayout9.xml"/>
  <Override ContentType="application/vnd.openxmlformats-officedocument.presentationml.slideLayout+xml" PartName="/ppt/slideLayouts/slideLayout10.xml"/>
  <Override ContentType="application/vnd.openxmlformats-officedocument.presentationml.slideLayout+xml" PartName="/ppt/slideLayouts/slideLayout11.xml"/>
  <Override ContentType="application/vnd.openxmlformats-officedocument.presentationml.slideLayout+xml" PartName="/ppt/slideLayouts/slideLayout12.xml"/>
  <Override ContentType="application/vnd.openxmlformats-officedocument.presentationml.slideLayout+xml" PartName="/ppt/slideLayouts/slideLayout13.xml"/>
  <Override ContentType="application/vnd.openxmlformats-officedocument.presentationml.slideLayout+xml" PartName="/ppt/slideLayouts/slideLayout14.xml"/>
  <Override ContentType="application/vnd.openxmlformats-officedocument.presentationml.slideLayout+xml" PartName="/ppt/slideLayouts/slideLayout15.xml"/>
  <Override ContentType="application/vnd.openxmlformats-officedocument.presentationml.slideLayout+xml" PartName="/ppt/slideLayouts/slideLayout16.xml"/>
  <Override ContentType="application/vnd.openxmlformats-officedocument.presentationml.slideLayout+xml" PartName="/ppt/slideLayouts/slideLayout17.xml"/>
  <Override ContentType="application/vnd.openxmlformats-officedocument.presentationml.slideLayout+xml" PartName="/ppt/slideLayouts/slideLayout18.xml"/>
  <Override ContentType="application/vnd.openxmlformats-officedocument.presentationml.slideLayout+xml" PartName="/ppt/slideLayouts/slideLayout19.xml"/>
  <Override ContentType="application/vnd.openxmlformats-officedocument.presentationml.slideLayout+xml" PartName="/ppt/slideLayouts/slideLayout20.xml"/>
  <Override ContentType="application/vnd.openxmlformats-officedocument.presentationml.slideLayout+xml" PartName="/ppt/slideLayouts/slideLayout21.xml"/>
  <Override ContentType="application/vnd.openxmlformats-officedocument.presentationml.slideLayout+xml" PartName="/ppt/slideLayouts/slideLayout22.xml"/>
  <Override ContentType="application/vnd.openxmlformats-officedocument.presentationml.slideLayout+xml" PartName="/ppt/slideLayouts/slideLayout23.xml"/>
  <Override ContentType="application/vnd.openxmlformats-officedocument.presentationml.slideMaster+xml" PartName="/ppt/slideMasters/slideMaster1.xml"/>
  <Override ContentType="application/vnd.openxmlformats-officedocument.presentationml.slideMaster+xml" PartName="/ppt/slideMasters/slideMaster2.xml"/>
  <Override ContentType="application/vnd.openxmlformats-officedocument.presentationml.slide+xml" PartName="/ppt/slides/slide1.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4.xml"/>
  <Override ContentType="application/vnd.openxmlformats-officedocument.presentationml.slide+xml" PartName="/ppt/slides/slide5.xml"/>
  <Override ContentType="application/vnd.openxmlformats-officedocument.presentationml.slide+xml" PartName="/ppt/slides/slide6.xml"/>
  <Override ContentType="application/vnd.openxmlformats-officedocument.presentationml.slide+xml" PartName="/ppt/slides/slide7.xml"/>
  <Override ContentType="application/vnd.openxmlformats-officedocument.presentationml.slide+xml" PartName="/ppt/slides/slide8.xml"/>
  <Override ContentType="application/vnd.openxmlformats-officedocument.presentationml.slide+xml" PartName="/ppt/slides/slide9.xml"/>
  <Override ContentType="application/vnd.openxmlformats-officedocument.presentationml.slide+xml" PartName="/ppt/slides/slide10.xml"/>
  <Override ContentType="application/vnd.openxmlformats-officedocument.presentationml.slide+xml" PartName="/ppt/slides/slide11.xml"/>
  <Override ContentType="application/vnd.openxmlformats-officedocument.presentationml.slide+xml" PartName="/ppt/slides/slide12.xml"/>
  <Override ContentType="application/vnd.openxmlformats-officedocument.presentationml.slide+xml" PartName="/ppt/slides/slide13.xml"/>
  <Override ContentType="application/vnd.openxmlformats-officedocument.presentationml.slide+xml" PartName="/ppt/slides/slide14.xml"/>
  <Override ContentType="application/vnd.openxmlformats-officedocument.presentationml.slide+xml" PartName="/ppt/slides/slide15.xml"/>
  <Override ContentType="application/vnd.openxmlformats-officedocument.presentationml.slide+xml" PartName="/ppt/slides/slide16.xml"/>
  <Override ContentType="application/vnd.openxmlformats-officedocument.presentationml.slide+xml" PartName="/ppt/slides/slide17.xml"/>
  <Override ContentType="application/vnd.openxmlformats-officedocument.presentationml.slide+xml" PartName="/ppt/slides/slide18.xml"/>
  <Override ContentType="application/vnd.openxmlformats-officedocument.presentationml.slide+xml" PartName="/ppt/slides/slide19.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22.xml"/>
  <Override ContentType="application/vnd.openxmlformats-officedocument.presentationml.slide+xml" PartName="/ppt/slides/slide23.xml"/>
  <Override ContentType="application/vnd.openxmlformats-officedocument.presentationml.slide+xml" PartName="/ppt/slides/slide24.xml"/>
  <Override ContentType="application/vnd.openxmlformats-officedocument.presentationml.slide+xml" PartName="/ppt/slides/slide25.xml"/>
  <Override ContentType="application/vnd.openxmlformats-officedocument.presentationml.tableStyles+xml" PartName="/ppt/tableStyles.xml"/>
  <Override ContentType="application/vnd.openxmlformats-officedocument.presentationml.tags+xml" PartName="/ppt/tags/tag1.xml"/>
  <Override ContentType="application/vnd.openxmlformats-officedocument.presentationml.tags+xml" PartName="/ppt/tags/tag2.xml"/>
  <Override ContentType="application/vnd.openxmlformats-officedocument.presentationml.tags+xml" PartName="/ppt/tags/tag3.xml"/>
  <Override ContentType="application/vnd.openxmlformats-officedocument.presentationml.tags+xml" PartName="/ppt/tags/tag4.xml"/>
  <Override ContentType="application/vnd.openxmlformats-officedocument.presentationml.tags+xml" PartName="/ppt/tags/tag5.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Relationships xmlns="http://schemas.openxmlformats.org/package/2006/relationships"><Relationship Id="rId1" Target="ppt/presentation.xml" Type="http://schemas.openxmlformats.org/officeDocument/2006/relationships/officeDocument"/><Relationship Id="rId2" Target="docProps/core.xml" Type="http://schemas.openxmlformats.org/package/2006/relationships/metadata/core-properties"/><Relationship Id="rId3" Target="docProps/app.xml" Type="http://schemas.openxmlformats.org/officeDocument/2006/relationships/extended-properties"/><Relationship Id="rId4" Target="docProps/thumbnail.jpeg" Type="http://schemas.openxmlformats.org/package/2006/relationships/metadata/thumbnail"/></Relationships>
</file>

<file path=ppt/presentation.xml><?xml version="1.0" encoding="utf-8"?>
<p:presentation xmlns:r="http://schemas.openxmlformats.org/officeDocument/2006/relationships" xmlns:a="http://schemas.openxmlformats.org/drawingml/2006/main" xmlns:p="http://schemas.openxmlformats.org/presentationml/2006/main" saveSubsetFonts="1">
  <p:sldMasterIdLst>
    <p:sldMasterId id="2147483648" r:id="rId1"/>
    <p:sldMasterId id="2147483661" r:id="rId2"/>
  </p:sldMasterIdLst>
  <p:notesMasterIdLst>
    <p:notesMasterId r:id="rId3"/>
  </p:notesMasterIdLst>
  <p:sldIdLst>
    <p:sldId id="256" r:id="rId4"/>
    <p:sldId id="258" r:id="rId5"/>
    <p:sldId id="259" r:id="rId6"/>
    <p:sldId id="264" r:id="rId7"/>
    <p:sldId id="266" r:id="rId8"/>
    <p:sldId id="257" r:id="rId9"/>
    <p:sldId id="268" r:id="rId10"/>
    <p:sldId id="267" r:id="rId11"/>
    <p:sldId id="269" r:id="rId12"/>
    <p:sldId id="261" r:id="rId13"/>
    <p:sldId id="260" r:id="rId14"/>
    <p:sldId id="270" r:id="rId15"/>
    <p:sldId id="271" r:id="rId16"/>
    <p:sldId id="273" r:id="rId17"/>
    <p:sldId id="262" r:id="rId18"/>
    <p:sldId id="272" r:id="rId19"/>
    <p:sldId id="276" r:id="rId20"/>
    <p:sldId id="277" r:id="rId21"/>
    <p:sldId id="275" r:id="rId22"/>
    <p:sldId id="263" r:id="rId23"/>
    <p:sldId id="278" r:id="rId24"/>
    <p:sldId id="279" r:id="rId25"/>
    <p:sldId id="281" r:id="rId26"/>
    <p:sldId id="282" r:id="rId27"/>
    <p:sldId id="283" r:id="rId28"/>
  </p:sldIdLst>
  <p:sldSz cx="12192000" cy="6858000"/>
  <p:notesSz cx="6858000" cy="9144000"/>
  <p:custDataLst>
    <p:tags r:id="rId29"/>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37" userDrawn="1">
          <p15:clr>
            <a:srgbClr val="A4A3A4"/>
          </p15:clr>
        </p15:guide>
        <p15:guide id="2" pos="3840" userDrawn="1">
          <p15:clr>
            <a:srgbClr val="A4A3A4"/>
          </p15:clr>
        </p15:guide>
      </p15:sldGuideLst>
    </p:ext>
  </p:extLst>
</p:presentation>
</file>

<file path=ppt/presProps.xml><?xml version="1.0" encoding="utf-8"?>
<p:presentationPr xmlns:r="http://schemas.openxmlformats.org/officeDocument/2006/relationships" xmlns:a="http://schemas.openxmlformats.org/drawingml/2006/main"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 uri="{1BD7E111-0CB8-44D6-8891-C1BB2F81B7CC}">
      <p1710:readonlyRecommended xmlns:p1710="http://schemas.microsoft.com/office/powerpoint/2017/10/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r="http://schemas.openxmlformats.org/officeDocument/2006/relationships"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5317" autoAdjust="0"/>
  </p:normalViewPr>
  <p:slideViewPr>
    <p:cSldViewPr snapToGrid="0" showGuides="1">
      <p:cViewPr varScale="1">
        <p:scale>
          <a:sx n="82" d="100"/>
          <a:sy n="82" d="100"/>
        </p:scale>
        <p:origin x="72" y="90"/>
      </p:cViewPr>
      <p:guideLst>
        <p:guide orient="horz" pos="2137"/>
        <p:guide pos="3840"/>
      </p:guideLst>
    </p:cSldViewPr>
  </p:slideViewPr>
  <p:notesTextViewPr>
    <p:cViewPr>
      <p:scale>
        <a:sx n="1" d="1"/>
        <a:sy n="1" d="1"/>
      </p:scale>
      <p:origin x="0" y="0"/>
    </p:cViewPr>
  </p:notesTextViewPr>
  <p:notesViewPr>
    <p:cSldViewPr>
      <p:cViewPr>
        <p:scale>
          <a:sx n="1" d="100"/>
          <a:sy n="1" d="100"/>
        </p:scale>
        <p:origin x="0" y="0"/>
      </p:cViewPr>
    </p:cSldViewPr>
  </p:notesViewPr>
  <p:gridSpacing cx="72008" cy="72008"/>
</p:viewPr>
</file>

<file path=ppt/_rels/presentation.xml.rels><?xml version="1.0" encoding="UTF-8" standalone="yes"?><Relationships xmlns="http://schemas.openxmlformats.org/package/2006/relationships"><Relationship Id="rId1" Target="slideMasters/slideMaster1.xml" Type="http://schemas.openxmlformats.org/officeDocument/2006/relationships/slideMaster"/><Relationship Id="rId10" Target="slides/slide7.xml" Type="http://schemas.openxmlformats.org/officeDocument/2006/relationships/slide"/><Relationship Id="rId11" Target="slides/slide8.xml" Type="http://schemas.openxmlformats.org/officeDocument/2006/relationships/slide"/><Relationship Id="rId12" Target="slides/slide9.xml" Type="http://schemas.openxmlformats.org/officeDocument/2006/relationships/slide"/><Relationship Id="rId13" Target="slides/slide10.xml" Type="http://schemas.openxmlformats.org/officeDocument/2006/relationships/slide"/><Relationship Id="rId14" Target="slides/slide11.xml" Type="http://schemas.openxmlformats.org/officeDocument/2006/relationships/slide"/><Relationship Id="rId15" Target="slides/slide12.xml" Type="http://schemas.openxmlformats.org/officeDocument/2006/relationships/slide"/><Relationship Id="rId16" Target="slides/slide13.xml" Type="http://schemas.openxmlformats.org/officeDocument/2006/relationships/slide"/><Relationship Id="rId17" Target="slides/slide14.xml" Type="http://schemas.openxmlformats.org/officeDocument/2006/relationships/slide"/><Relationship Id="rId18" Target="slides/slide15.xml" Type="http://schemas.openxmlformats.org/officeDocument/2006/relationships/slide"/><Relationship Id="rId19" Target="slides/slide16.xml" Type="http://schemas.openxmlformats.org/officeDocument/2006/relationships/slide"/><Relationship Id="rId2" Target="slideMasters/slideMaster2.xml" Type="http://schemas.openxmlformats.org/officeDocument/2006/relationships/slideMaster"/><Relationship Id="rId20" Target="slides/slide17.xml" Type="http://schemas.openxmlformats.org/officeDocument/2006/relationships/slide"/><Relationship Id="rId21" Target="slides/slide18.xml" Type="http://schemas.openxmlformats.org/officeDocument/2006/relationships/slide"/><Relationship Id="rId22" Target="slides/slide19.xml" Type="http://schemas.openxmlformats.org/officeDocument/2006/relationships/slide"/><Relationship Id="rId23" Target="slides/slide20.xml" Type="http://schemas.openxmlformats.org/officeDocument/2006/relationships/slide"/><Relationship Id="rId24" Target="slides/slide21.xml" Type="http://schemas.openxmlformats.org/officeDocument/2006/relationships/slide"/><Relationship Id="rId25" Target="slides/slide22.xml" Type="http://schemas.openxmlformats.org/officeDocument/2006/relationships/slide"/><Relationship Id="rId26" Target="slides/slide23.xml" Type="http://schemas.openxmlformats.org/officeDocument/2006/relationships/slide"/><Relationship Id="rId27" Target="slides/slide24.xml" Type="http://schemas.openxmlformats.org/officeDocument/2006/relationships/slide"/><Relationship Id="rId28" Target="slides/slide25.xml" Type="http://schemas.openxmlformats.org/officeDocument/2006/relationships/slide"/><Relationship Id="rId29" Target="tags/tag5.xml" Type="http://schemas.openxmlformats.org/officeDocument/2006/relationships/tags"/><Relationship Id="rId3" Target="notesMasters/notesMaster1.xml" Type="http://schemas.openxmlformats.org/officeDocument/2006/relationships/notesMaster"/><Relationship Id="rId30" Target="presProps.xml" Type="http://schemas.openxmlformats.org/officeDocument/2006/relationships/presProps"/><Relationship Id="rId31" Target="viewProps.xml" Type="http://schemas.openxmlformats.org/officeDocument/2006/relationships/viewProps"/><Relationship Id="rId32" Target="theme/theme1.xml" Type="http://schemas.openxmlformats.org/officeDocument/2006/relationships/theme"/><Relationship Id="rId33" Target="tableStyles.xml" Type="http://schemas.openxmlformats.org/officeDocument/2006/relationships/tableStyles"/><Relationship Id="rId34" Target="revisionInfo.xml" Type="http://schemas.microsoft.com/office/2015/10/relationships/revisionInfo"/><Relationship Id="rId4" Target="slides/slide1.xml" Type="http://schemas.openxmlformats.org/officeDocument/2006/relationships/slide"/><Relationship Id="rId5" Target="slides/slide2.xml" Type="http://schemas.openxmlformats.org/officeDocument/2006/relationships/slide"/><Relationship Id="rId6" Target="slides/slide3.xml" Type="http://schemas.openxmlformats.org/officeDocument/2006/relationships/slide"/><Relationship Id="rId7" Target="slides/slide4.xml" Type="http://schemas.openxmlformats.org/officeDocument/2006/relationships/slide"/><Relationship Id="rId8" Target="slides/slide5.xml" Type="http://schemas.openxmlformats.org/officeDocument/2006/relationships/slide"/><Relationship Id="rId9" Target="slides/slide6.xml" Type="http://schemas.openxmlformats.org/officeDocument/2006/relationships/slide"/></Relationships>
</file>

<file path=ppt/charts/_rels/chart1.xml.rels><?xml version="1.0" encoding="UTF-8" standalone="yes"?><Relationships xmlns="http://schemas.openxmlformats.org/package/2006/relationships"><Relationship Id="rId1" Target="../embeddings/Microsoft_Excel_Worksheet1.xlsx" Type="http://schemas.openxmlformats.org/officeDocument/2006/relationships/package"/><Relationship Id="rId2" Target="colors1.xml" Type="http://schemas.microsoft.com/office/2011/relationships/chartColorStyle"/><Relationship Id="rId3" Target="style1.xml" Type="http://schemas.microsoft.com/office/2011/relationships/chartStyle"/></Relationships>
</file>

<file path=ppt/charts/_rels/chart2.xml.rels><?xml version="1.0" encoding="UTF-8" standalone="yes"?><Relationships xmlns="http://schemas.openxmlformats.org/package/2006/relationships"><Relationship Id="rId1" Target="../embeddings/Microsoft_Excel_Worksheet2.xlsx" Type="http://schemas.openxmlformats.org/officeDocument/2006/relationships/package"/><Relationship Id="rId2" Target="../media/image35.png" Type="http://schemas.openxmlformats.org/officeDocument/2006/relationships/image"/><Relationship Id="rId3" Target="colors2.xml" Type="http://schemas.microsoft.com/office/2011/relationships/chartColorStyle"/><Relationship Id="rId4" Target="style2.xml" Type="http://schemas.microsoft.com/office/2011/relationships/chartStyle"/></Relationships>
</file>

<file path=ppt/charts/chart1.xml><?xml version="1.0" encoding="utf-8"?>
<c:chartSpace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c="http://schemas.openxmlformats.org/drawingml/20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pieChart>
        <c:varyColors val="1"/>
        <c:ser>
          <c:idx val="0"/>
          <c:order val="0"/>
          <c:tx>
            <c:strRef>
              <c:f>Sheet1!$B$1</c:f>
              <c:strCache>
                <c:ptCount val="1"/>
                <c:pt idx="0">
                  <c:v>销售额</c:v>
                </c:pt>
              </c:strCache>
            </c:strRef>
          </c:tx>
          <c:spPr>
            <a:solidFill>
              <a:srgbClr val="004DA1"/>
            </a:solidFill>
            <a:ln>
              <a:solidFill>
                <a:schemeClr val="bg1"/>
              </a:solidFill>
            </a:ln>
          </c:spPr>
          <c:dPt>
            <c:idx val="0"/>
            <c:invertIfNegative val="1"/>
            <c:spPr>
              <a:solidFill>
                <a:srgbClr val="C00000"/>
              </a:solidFill>
              <a:ln w="19050">
                <a:solidFill>
                  <a:schemeClr val="bg1"/>
                </a:solidFill>
              </a:ln>
            </c:spPr>
            <c:extLst>
              <c:ext xmlns:c16="http://schemas.microsoft.com/office/drawing/2014/chart" uri="{C3380CC4-5D6E-409C-BE32-E72D297353CC}">
                <c16:uniqueId val="{00000001-4D55-4178-AD50-19DEBAE6206A}"/>
              </c:ext>
            </c:extLst>
          </c:dPt>
          <c:dPt>
            <c:idx val="1"/>
            <c:invertIfNegative val="1"/>
            <c:spPr>
              <a:solidFill>
                <a:srgbClr val="E22A30">
                  <a:alpha val="80000"/>
                </a:srgbClr>
              </a:solidFill>
              <a:ln w="19050">
                <a:solidFill>
                  <a:schemeClr val="bg1"/>
                </a:solidFill>
              </a:ln>
            </c:spPr>
            <c:extLst>
              <c:ext xmlns:c16="http://schemas.microsoft.com/office/drawing/2014/chart" uri="{C3380CC4-5D6E-409C-BE32-E72D297353CC}">
                <c16:uniqueId val="{00000003-4D55-4178-AD50-19DEBAE6206A}"/>
              </c:ext>
            </c:extLst>
          </c:dPt>
          <c:dPt>
            <c:idx val="2"/>
            <c:invertIfNegative val="1"/>
            <c:spPr>
              <a:solidFill>
                <a:srgbClr val="FFCCCC">
                  <a:alpha val="60000"/>
                </a:srgbClr>
              </a:solidFill>
              <a:ln w="19050">
                <a:solidFill>
                  <a:schemeClr val="bg1"/>
                </a:solidFill>
              </a:ln>
            </c:spPr>
            <c:extLst>
              <c:ext xmlns:c16="http://schemas.microsoft.com/office/drawing/2014/chart" uri="{C3380CC4-5D6E-409C-BE32-E72D297353CC}">
                <c16:uniqueId val="{00000005-4D55-4178-AD50-19DEBAE6206A}"/>
              </c:ext>
            </c:extLst>
          </c:dPt>
          <c:dLbls>
            <c:dLbl>
              <c:idx val="0"/>
              <c:dLblPos val="ctr"/>
              <c:showLegendKey val="0"/>
              <c:showVal val="1"/>
              <c:showCatName val="0"/>
              <c:showSerName val="0"/>
              <c:showPercent val="0"/>
              <c:showBubbleSize val="0"/>
              <c:extLst/>
            </c:dLbl>
            <c:dLbl>
              <c:idx val="1"/>
              <c:dLblPos val="ctr"/>
              <c:showLegendKey val="0"/>
              <c:showVal val="1"/>
              <c:showCatName val="0"/>
              <c:showSerName val="0"/>
              <c:showPercent val="0"/>
              <c:showBubbleSize val="0"/>
              <c:extLst/>
            </c:dLbl>
            <c:dLbl>
              <c:idx val="2"/>
              <c:dLblPos val="ctr"/>
              <c:showLegendKey val="0"/>
              <c:showVal val="1"/>
              <c:showCatName val="0"/>
              <c:showSerName val="0"/>
              <c:showPercent val="0"/>
              <c:showBubbleSize val="0"/>
              <c:extLst/>
            </c:dLbl>
            <c:spPr>
              <a:noFill/>
              <a:ln>
                <a:noFill/>
              </a:ln>
              <a:effectLst/>
            </c:spPr>
            <c:txPr>
              <a:bodyPr rot="0" spcFirstLastPara="1" vertOverflow="ellipsis" vert="horz" wrap="square" lIns="38100" tIns="19050" rIns="38100" bIns="19050" anchor="ctr" anchorCtr="1">
                <a:spAutoFit/>
              </a:bodyPr>
              <a:p>
                <a:pPr>
                  <a:defRPr sz="2000" b="1" i="0" u="none" strike="noStrike" kern="1200" baseline="0" smtId="4294967295">
                    <a:solidFill>
                      <a:schemeClr val="bg1"/>
                    </a:solidFill>
                    <a:latin typeface="+mn-ea"/>
                    <a:ea typeface="+mn-ea"/>
                    <a:cs typeface="+mn-cs"/>
                  </a:defRPr>
                </a:pPr>
                <a:endParaRPr sz="2000" b="1" i="0" u="none" strike="noStrike" kern="1200" baseline="0" smtId="4294967295">
                  <a:solidFill>
                    <a:schemeClr val="bg1"/>
                  </a:solidFill>
                  <a:latin typeface="+mn-ea"/>
                  <a:ea typeface="+mn-ea"/>
                  <a:cs typeface="+mn-cs"/>
                </a:endParaRPr>
              </a:p>
            </c:txPr>
            <c:dLblPos val="ct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dLbls>
          <c:cat>
            <c:strRef>
              <c:f>Sheet1!$A$2:$A$4</c:f>
              <c:strCache>
                <c:ptCount val="3"/>
                <c:pt idx="0">
                  <c:v>第一季度</c:v>
                </c:pt>
                <c:pt idx="1">
                  <c:v>第二季度</c:v>
                </c:pt>
                <c:pt idx="2">
                  <c:v>第三季度</c:v>
                </c:pt>
              </c:strCache>
            </c:strRef>
          </c:cat>
          <c:val>
            <c:numRef>
              <c:f>Sheet1!$B$2:$B$4</c:f>
              <c:numCache>
                <c:formatCode>0%</c:formatCode>
                <c:ptCount val="3"/>
                <c:pt idx="0">
                  <c:v>0.65</c:v>
                </c:pt>
                <c:pt idx="1">
                  <c:v>0.3</c:v>
                </c:pt>
                <c:pt idx="2">
                  <c:v>0.15</c:v>
                </c:pt>
              </c:numCache>
            </c:numRef>
          </c:val>
          <c:extLst>
            <c:ext xmlns:c16="http://schemas.microsoft.com/office/drawing/2014/chart" uri="{C3380CC4-5D6E-409C-BE32-E72D297353CC}">
              <c16:uniqueId val="{00000006-4D55-4178-AD50-19DEBAE6206A}"/>
            </c:ext>
          </c:extLst>
        </c:ser>
        <c:dLbls>
          <c:showLegendKey val="0"/>
          <c:showVal val="0"/>
          <c:showCatName val="0"/>
          <c:showSerName val="0"/>
          <c:showPercent val="0"/>
          <c:showBubbleSize val="0"/>
          <c:showLeaderLines val="0"/>
        </c:dLbls>
        <c:firstSliceAng/>
      </c:pieChart>
      <c:spPr>
        <a:noFill/>
        <a:ln>
          <a:noFill/>
        </a:ln>
        <a:effectLst/>
      </c:spPr>
    </c:plotArea>
    <c:plotVisOnly val="1"/>
    <c:dispBlanksAs val="gap"/>
    <c:showDLblsOverMax val="0"/>
  </c:chart>
  <c:spPr>
    <a:noFill/>
    <a:ln>
      <a:noFill/>
    </a:ln>
    <a:effectLst/>
  </c:spPr>
  <c:txPr>
    <a:bodyPr/>
    <a:p>
      <a:pPr>
        <a:defRPr/>
      </a:pPr>
      <a:endParaRPr lang="en-US"/>
    </a:p>
  </c:txPr>
  <c:externalData r:id="rId1">
    <c:autoUpdate val="0"/>
  </c:externalData>
</c:chartSpace>
</file>

<file path=ppt/charts/chart2.xml><?xml version="1.0" encoding="utf-8"?>
<c:chartSpace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c="http://schemas.openxmlformats.org/drawingml/20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scatterChart>
        <c:scatterStyle val="smoothMarker"/>
        <c:varyColors val="0"/>
        <c:ser>
          <c:idx val="0"/>
          <c:order val="0"/>
          <c:tx>
            <c:strRef>
              <c:f>Sheet1!$B$1</c:f>
              <c:strCache>
                <c:ptCount val="1"/>
                <c:pt idx="0">
                  <c:v>Y 值</c:v>
                </c:pt>
              </c:strCache>
            </c:strRef>
          </c:tx>
          <c:spPr>
            <a:ln w="19050" cap="rnd">
              <a:solidFill>
                <a:schemeClr val="tx1">
                  <a:lumMod val="50000"/>
                  <a:lumOff val="50000"/>
                </a:schemeClr>
              </a:solidFill>
              <a:round/>
            </a:ln>
            <a:effectLst/>
          </c:spPr>
          <c:marker>
            <c:symbol val="circle"/>
            <c:spPr>
              <a:blipFill dpi="0" rotWithShape="1">
                <a:blip r:embed="rId2"/>
                <a:stretch>
                  <a:fillRect/>
                </a:stretch>
              </a:blipFill>
              <a:ln w="9525">
                <a:noFill/>
              </a:ln>
              <a:effectLst/>
            </c:spPr>
          </c:marker>
          <c:trendline>
            <c:spPr>
              <a:ln w="19050" cap="rnd">
                <a:solidFill>
                  <a:srgbClr val="954A4A"/>
                </a:solidFill>
                <a:prstDash val="dash"/>
              </a:ln>
              <a:effectLst/>
            </c:spPr>
            <c:trendlineType val="linear"/>
            <c:dispRSqr val="0"/>
            <c:dispEq val="0"/>
          </c:trendline>
          <c:xVal>
            <c:numRef>
              <c:f>Sheet1!$A$2:$A$4</c:f>
              <c:numCache>
                <c:formatCode>General</c:formatCode>
                <c:ptCount val="3"/>
                <c:pt idx="0">
                  <c:v>0.7</c:v>
                </c:pt>
                <c:pt idx="1">
                  <c:v>1.8</c:v>
                </c:pt>
                <c:pt idx="2">
                  <c:v>2.6</c:v>
                </c:pt>
              </c:numCache>
            </c:numRef>
          </c:xVal>
          <c:yVal>
            <c:numRef>
              <c:f>Sheet1!$B$2:$B$4</c:f>
              <c:numCache>
                <c:formatCode>General</c:formatCode>
                <c:ptCount val="3"/>
                <c:pt idx="0">
                  <c:v>2.7</c:v>
                </c:pt>
                <c:pt idx="1">
                  <c:v>3.2</c:v>
                </c:pt>
                <c:pt idx="2">
                  <c:v>0.8</c:v>
                </c:pt>
              </c:numCache>
            </c:numRef>
          </c:yVal>
          <c:smooth val="1"/>
          <c:extLst>
            <c:ext xmlns:c16="http://schemas.microsoft.com/office/drawing/2014/chart" uri="{C3380CC4-5D6E-409C-BE32-E72D297353CC}">
              <c16:uniqueId val="{00000000-06E6-4347-883C-2ADA401B4FFF}"/>
            </c:ext>
          </c:extLst>
        </c:ser>
        <c:dLbls>
          <c:showLegendKey val="0"/>
          <c:showVal val="0"/>
          <c:showCatName val="0"/>
          <c:showSerName val="0"/>
          <c:showPercent val="0"/>
          <c:showBubbleSize val="0"/>
          <c:showLeaderLines val="0"/>
        </c:dLbls>
        <c:axId val="681458976"/>
        <c:axId val="851083856"/>
      </c:scatterChart>
      <c:valAx>
        <c:axId val="681458976"/>
        <c:scaling>
          <c:orientation/>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spPr>
          <a:noFill/>
          <a:ln w="9525" cap="flat" cmpd="sng" algn="ctr">
            <a:solidFill>
              <a:schemeClr val="tx1">
                <a:lumMod val="25000"/>
                <a:lumOff val="75000"/>
              </a:schemeClr>
            </a:solidFill>
            <a:round/>
          </a:ln>
          <a:effectLst/>
        </c:spPr>
        <c:txPr>
          <a:bodyPr rot="-60000000" spcFirstLastPara="1" vertOverflow="ellipsis" vert="horz" wrap="square" anchor="ctr" anchorCtr="1"/>
          <a:p>
            <a:pPr>
              <a:defRPr sz="1197" b="0" i="0" u="none" strike="noStrike" kern="1200" baseline="0" smtId="4294967295">
                <a:solidFill>
                  <a:schemeClr val="tx1">
                    <a:lumMod val="65000"/>
                    <a:lumOff val="35000"/>
                  </a:schemeClr>
                </a:solidFill>
                <a:latin typeface="+mn-lt"/>
                <a:ea typeface="+mn-ea"/>
                <a:cs typeface="+mn-cs"/>
              </a:defRPr>
            </a:pPr>
            <a:endParaRPr sz="1197" b="0" i="0" u="none" strike="noStrike" kern="1200" baseline="0" smtId="4294967295">
              <a:solidFill>
                <a:schemeClr val="tx1">
                  <a:lumMod val="65000"/>
                  <a:lumOff val="35000"/>
                </a:schemeClr>
              </a:solidFill>
              <a:latin typeface="+mn-lt"/>
              <a:ea typeface="+mn-ea"/>
              <a:cs typeface="+mn-cs"/>
            </a:endParaRPr>
          </a:p>
        </c:txPr>
        <c:crossAx val="851083856"/>
        <c:crosses val="autoZero"/>
        <c:crossBetween val="midCat"/>
      </c:valAx>
      <c:valAx>
        <c:axId val="851083856"/>
        <c:scaling>
          <c:orientation/>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spPr>
          <a:noFill/>
          <a:ln w="9525" cap="flat" cmpd="sng" algn="ctr">
            <a:solidFill>
              <a:schemeClr val="tx1">
                <a:lumMod val="25000"/>
                <a:lumOff val="75000"/>
              </a:schemeClr>
            </a:solidFill>
            <a:round/>
          </a:ln>
          <a:effectLst/>
        </c:spPr>
        <c:txPr>
          <a:bodyPr rot="-60000000" spcFirstLastPara="1" vertOverflow="ellipsis" vert="horz" wrap="square" anchor="ctr" anchorCtr="1"/>
          <a:p>
            <a:pPr>
              <a:defRPr sz="1197" b="0" i="0" u="none" strike="noStrike" kern="1200" baseline="0" smtId="4294967295">
                <a:solidFill>
                  <a:schemeClr val="tx1">
                    <a:lumMod val="65000"/>
                    <a:lumOff val="35000"/>
                  </a:schemeClr>
                </a:solidFill>
                <a:latin typeface="+mn-lt"/>
                <a:ea typeface="+mn-ea"/>
                <a:cs typeface="+mn-cs"/>
              </a:defRPr>
            </a:pPr>
            <a:endParaRPr sz="1197" b="0" i="0" u="none" strike="noStrike" kern="1200" baseline="0" smtId="4294967295">
              <a:solidFill>
                <a:schemeClr val="tx1">
                  <a:lumMod val="65000"/>
                  <a:lumOff val="35000"/>
                </a:schemeClr>
              </a:solidFill>
              <a:latin typeface="+mn-lt"/>
              <a:ea typeface="+mn-ea"/>
              <a:cs typeface="+mn-cs"/>
            </a:endParaRPr>
          </a:p>
        </c:txPr>
        <c:crossAx val="681458976"/>
        <c:crosses val="autoZero"/>
        <c:crossBetween val="midCat"/>
      </c:valAx>
      <c:spPr>
        <a:noFill/>
        <a:ln>
          <a:noFill/>
        </a:ln>
        <a:effectLst/>
      </c:spPr>
    </c:plotArea>
    <c:plotVisOnly val="1"/>
    <c:dispBlanksAs val="gap"/>
    <c:showDLblsOverMax val="0"/>
  </c:chart>
  <c:spPr>
    <a:noFill/>
    <a:ln>
      <a:noFill/>
    </a:ln>
    <a:effectLst/>
  </c:spPr>
  <c:txPr>
    <a:bodyPr/>
    <a:p>
      <a:pPr>
        <a:defRPr/>
      </a:pPr>
      <a:endParaRPr lang="en-US"/>
    </a:p>
  </c:txPr>
  <c:externalData r:id="rId1">
    <c:autoUpdate val="0"/>
  </c:externalData>
</c:chartSpace>
</file>

<file path=ppt/charts/colors1.xml><?xml version="1.0" encoding="utf-8"?>
<cs:colorStyle xmlns:a="http://schemas.openxmlformats.org/drawingml/2006/main" xmlns:cs="http://schemas.microsoft.com/office/drawing/2012/chartStyle"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a="http://schemas.openxmlformats.org/drawingml/2006/main" xmlns:cs="http://schemas.microsoft.com/office/drawing/2012/chartStyle"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a="http://schemas.openxmlformats.org/drawingml/2006/main" xmlns:r="http://schemas.openxmlformats.org/officeDocument/2006/relationships" xmlns:cs="http://schemas.microsoft.com/office/drawing/2012/chartStyle"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a="http://schemas.openxmlformats.org/drawingml/2006/main" xmlns:r="http://schemas.openxmlformats.org/officeDocument/2006/relationships" xmlns:cs="http://schemas.microsoft.com/office/drawing/2012/chartStyle"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Relationships xmlns="http://schemas.openxmlformats.org/package/2006/relationships"><Relationship Id="rId1" Target="../theme/theme3.xml" Type="http://schemas.openxmlformats.org/officeDocument/2006/relationships/theme"/></Relationships>
</file>

<file path=ppt/notesMasters/notesMaster1.xml><?xml version="1.0" encoding="utf-8"?>
<p:notes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bg>
      <p:bgRef idx="1001">
        <a:schemeClr val="bg1"/>
      </p:bgRef>
    </p:bg>
    <p:spTree>
      <p:nvGrpSpPr>
        <p:cNvPr id="1" name=""/>
        <p:cNvGrpSpPr/>
        <p:nvPr/>
      </p:nvGrpSpPr>
      <p:grpSpPr>
        <a:xfrm>
          <a:off x="0" y="0"/>
          <a: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A81C566-63F5-4996-958B-8D2C45675DE1}" type="datetimeFigureOut">
              <a:rPr lang="zh-CN" altLang="en-US" smtClean="0"/>
              <a:t>2018/6/6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0D51871-2641-41A6-A66D-F76AAA33A9C0}" type="slidenum">
              <a:rPr lang="zh-CN" altLang="en-US" smtClean="0"/>
              <a:t>‹#›</a:t>
            </a:fld>
            <a:endParaRPr lang="zh-CN" altLang="en-US"/>
          </a:p>
        </p:txBody>
      </p:sp>
    </p:spTree>
    <p:extLst>
      <p:ext uri="{BB962C8B-B14F-4D97-AF65-F5344CB8AC3E}">
        <p14:creationId val="8857853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Relationships xmlns="http://schemas.openxmlformats.org/package/2006/relationships"><Relationship Id="rId1" Target="../slides/slide12.xml" Type="http://schemas.openxmlformats.org/officeDocument/2006/relationships/slide"/><Relationship Id="rId2" Target="../notesMasters/notesMaster1.xml" Type="http://schemas.openxmlformats.org/officeDocument/2006/relationships/notesMaster"/></Relationships>
</file>

<file path=ppt/notesSlides/_rels/notesSlide10.xml.rels><?xml version="1.0" encoding="UTF-8" standalone="yes"?><Relationships xmlns="http://schemas.openxmlformats.org/package/2006/relationships"><Relationship Id="rId1" Target="../slides/slide23.xml" Type="http://schemas.openxmlformats.org/officeDocument/2006/relationships/slide"/><Relationship Id="rId2" Target="../notesMasters/notesMaster1.xml" Type="http://schemas.openxmlformats.org/officeDocument/2006/relationships/notesMaster"/></Relationships>
</file>

<file path=ppt/notesSlides/_rels/notesSlide11.xml.rels><?xml version="1.0" encoding="UTF-8" standalone="yes"?><Relationships xmlns="http://schemas.openxmlformats.org/package/2006/relationships"><Relationship Id="rId1" Target="../slides/slide24.xml" Type="http://schemas.openxmlformats.org/officeDocument/2006/relationships/slide"/><Relationship Id="rId2" Target="../notesMasters/notesMaster1.xml" Type="http://schemas.openxmlformats.org/officeDocument/2006/relationships/notesMaster"/></Relationships>
</file>

<file path=ppt/notesSlides/_rels/notesSlide2.xml.rels><?xml version="1.0" encoding="UTF-8" standalone="yes"?><Relationships xmlns="http://schemas.openxmlformats.org/package/2006/relationships"><Relationship Id="rId1" Target="../slides/slide13.xml" Type="http://schemas.openxmlformats.org/officeDocument/2006/relationships/slide"/><Relationship Id="rId2" Target="../notesMasters/notesMaster1.xml" Type="http://schemas.openxmlformats.org/officeDocument/2006/relationships/notesMaster"/></Relationships>
</file>

<file path=ppt/notesSlides/_rels/notesSlide3.xml.rels><?xml version="1.0" encoding="UTF-8" standalone="yes"?><Relationships xmlns="http://schemas.openxmlformats.org/package/2006/relationships"><Relationship Id="rId1" Target="../slides/slide14.xml" Type="http://schemas.openxmlformats.org/officeDocument/2006/relationships/slide"/><Relationship Id="rId2" Target="../notesMasters/notesMaster1.xml" Type="http://schemas.openxmlformats.org/officeDocument/2006/relationships/notesMaster"/></Relationships>
</file>

<file path=ppt/notesSlides/_rels/notesSlide4.xml.rels><?xml version="1.0" encoding="UTF-8" standalone="yes"?><Relationships xmlns="http://schemas.openxmlformats.org/package/2006/relationships"><Relationship Id="rId1" Target="../slides/slide16.xml" Type="http://schemas.openxmlformats.org/officeDocument/2006/relationships/slide"/><Relationship Id="rId2" Target="../notesMasters/notesMaster1.xml" Type="http://schemas.openxmlformats.org/officeDocument/2006/relationships/notesMaster"/></Relationships>
</file>

<file path=ppt/notesSlides/_rels/notesSlide5.xml.rels><?xml version="1.0" encoding="UTF-8" standalone="yes"?><Relationships xmlns="http://schemas.openxmlformats.org/package/2006/relationships"><Relationship Id="rId1" Target="../slides/slide17.xml" Type="http://schemas.openxmlformats.org/officeDocument/2006/relationships/slide"/><Relationship Id="rId2" Target="../notesMasters/notesMaster1.xml" Type="http://schemas.openxmlformats.org/officeDocument/2006/relationships/notesMaster"/></Relationships>
</file>

<file path=ppt/notesSlides/_rels/notesSlide6.xml.rels><?xml version="1.0" encoding="UTF-8" standalone="yes"?><Relationships xmlns="http://schemas.openxmlformats.org/package/2006/relationships"><Relationship Id="rId1" Target="../slides/slide18.xml" Type="http://schemas.openxmlformats.org/officeDocument/2006/relationships/slide"/><Relationship Id="rId2" Target="../notesMasters/notesMaster1.xml" Type="http://schemas.openxmlformats.org/officeDocument/2006/relationships/notesMaster"/></Relationships>
</file>

<file path=ppt/notesSlides/_rels/notesSlide7.xml.rels><?xml version="1.0" encoding="UTF-8" standalone="yes"?><Relationships xmlns="http://schemas.openxmlformats.org/package/2006/relationships"><Relationship Id="rId1" Target="../slides/slide19.xml" Type="http://schemas.openxmlformats.org/officeDocument/2006/relationships/slide"/><Relationship Id="rId2" Target="../notesMasters/notesMaster1.xml" Type="http://schemas.openxmlformats.org/officeDocument/2006/relationships/notesMaster"/></Relationships>
</file>

<file path=ppt/notesSlides/_rels/notesSlide8.xml.rels><?xml version="1.0" encoding="UTF-8" standalone="yes"?><Relationships xmlns="http://schemas.openxmlformats.org/package/2006/relationships"><Relationship Id="rId1" Target="../slides/slide21.xml" Type="http://schemas.openxmlformats.org/officeDocument/2006/relationships/slide"/><Relationship Id="rId2" Target="../notesMasters/notesMaster1.xml" Type="http://schemas.openxmlformats.org/officeDocument/2006/relationships/notesMaster"/></Relationships>
</file>

<file path=ppt/notesSlides/_rels/notesSlide9.xml.rels><?xml version="1.0" encoding="UTF-8" standalone="yes"?><Relationships xmlns="http://schemas.openxmlformats.org/package/2006/relationships"><Relationship Id="rId1" Target="../slides/slide22.xml" Type="http://schemas.openxmlformats.org/officeDocument/2006/relationships/slide"/><Relationship Id="rId2" Target="../notesMasters/notesMaster1.xml" Type="http://schemas.openxmlformats.org/officeDocument/2006/relationships/notesMaster"/></Relationships>
</file>

<file path=ppt/notesSlides/notesSlide1.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4265296928"/>
      </p:ext>
    </p:extLst>
  </p:cSld>
  <p:clrMapOvr>
    <a:masterClrMapping/>
  </p:clrMapOvr>
</p:notes>
</file>

<file path=ppt/notesSlides/notesSlide10.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2723188239"/>
      </p:ext>
    </p:extLst>
  </p:cSld>
  <p:clrMapOvr>
    <a:masterClrMapping/>
  </p:clrMapOvr>
</p:notes>
</file>

<file path=ppt/notesSlides/notesSlide11.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751519731"/>
      </p:ext>
    </p:extLst>
  </p:cSld>
  <p:clrMapOvr>
    <a:masterClrMapping/>
  </p:clrMapOvr>
</p:notes>
</file>

<file path=ppt/notesSlides/notesSlide2.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377263718"/>
      </p:ext>
    </p:extLst>
  </p:cSld>
  <p:clrMapOvr>
    <a:masterClrMapping/>
  </p:clrMapOvr>
</p:notes>
</file>

<file path=ppt/notesSlides/notesSlide3.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719918423"/>
      </p:ext>
    </p:extLst>
  </p:cSld>
  <p:clrMapOvr>
    <a:masterClrMapping/>
  </p:clrMapOvr>
</p:notes>
</file>

<file path=ppt/notesSlides/notesSlide4.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663478559"/>
      </p:ext>
    </p:extLst>
  </p:cSld>
  <p:clrMapOvr>
    <a:masterClrMapping/>
  </p:clrMapOvr>
</p:notes>
</file>

<file path=ppt/notesSlides/notesSlide5.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06378966"/>
      </p:ext>
    </p:extLst>
  </p:cSld>
  <p:clrMapOvr>
    <a:masterClrMapping/>
  </p:clrMapOvr>
</p:notes>
</file>

<file path=ppt/notesSlides/notesSlide6.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1369670483"/>
      </p:ext>
    </p:extLst>
  </p:cSld>
  <p:clrMapOvr>
    <a:masterClrMapping/>
  </p:clrMapOvr>
</p:notes>
</file>

<file path=ppt/notesSlides/notesSlide7.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3917020706"/>
      </p:ext>
    </p:extLst>
  </p:cSld>
  <p:clrMapOvr>
    <a:masterClrMapping/>
  </p:clrMapOvr>
</p:notes>
</file>

<file path=ppt/notesSlides/notesSlide8.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2891336052"/>
      </p:ext>
    </p:extLst>
  </p:cSld>
  <p:clrMapOvr>
    <a:masterClrMapping/>
  </p:clrMapOvr>
</p:notes>
</file>

<file path=ppt/notesSlides/notesSlide9.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72987086"/>
      </p:ext>
    </p:extLst>
  </p:cSld>
  <p:clrMapOvr>
    <a:masterClrMapping/>
  </p:clrMapOvr>
</p:notes>
</file>

<file path=ppt/slideLayouts/_rels/slideLayout1.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0.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1.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2.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3.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4.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5.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6.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7.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8.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9.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xml.rels><?xml version="1.0" encoding="UTF-8" standalone="yes"?><Relationships xmlns="http://schemas.openxmlformats.org/package/2006/relationships"><Relationship Id="rId1" Target="../media/image1.png" Type="http://schemas.openxmlformats.org/officeDocument/2006/relationships/image"/><Relationship Id="rId2" Target="../media/image2.svg" Type="http://schemas.openxmlformats.org/officeDocument/2006/relationships/image"/><Relationship Id="rId3" Target="../media/image3.svg" Type="http://schemas.openxmlformats.org/officeDocument/2006/relationships/image"/><Relationship Id="rId4" Target="../slideMasters/slideMaster1.xml" Type="http://schemas.openxmlformats.org/officeDocument/2006/relationships/slideMaster"/></Relationships>
</file>

<file path=ppt/slideLayouts/_rels/slideLayout20.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1.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2.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3.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3.xml.rels><?xml version="1.0" encoding="UTF-8" standalone="yes"?><Relationships xmlns="http://schemas.openxmlformats.org/package/2006/relationships"><Relationship Id="rId1" Target="../media/image4.png" Type="http://schemas.openxmlformats.org/officeDocument/2006/relationships/image"/><Relationship Id="rId2" Target="../media/image5.png" Type="http://schemas.openxmlformats.org/officeDocument/2006/relationships/image"/><Relationship Id="rId3" Target="../slideMasters/slideMaster1.xml" Type="http://schemas.openxmlformats.org/officeDocument/2006/relationships/slideMaster"/></Relationships>
</file>

<file path=ppt/slideLayouts/_rels/slideLayout4.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5.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6.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7.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8.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9.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slideLayout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标题 1">
            <a:extLst>
              <a:ext uri="{FF2B5EF4-FFF2-40B4-BE49-F238E27FC236}">
                <a16:creationId xmlns:a16="http://schemas.microsoft.com/office/drawing/2014/main" id="{3ECA4BBF-0A12-475A-AC9A-761F67BAAED4}"/>
              </a:ext>
            </a:extLst>
          </p:cNvPr>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id="{BC2A8BF2-B5A8-40A4-9DCF-5EB0133C9E4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a:extLst>
              <a:ext uri="{FF2B5EF4-FFF2-40B4-BE49-F238E27FC236}">
                <a16:creationId xmlns:a16="http://schemas.microsoft.com/office/drawing/2014/main" id="{D8498BCC-66E4-476D-AC54-A7490EF7281E}"/>
              </a:ext>
            </a:extLst>
          </p:cNvPr>
          <p:cNvSpPr>
            <a:spLocks noGrp="1"/>
          </p:cNvSpPr>
          <p:nvPr>
            <p:ph type="dt" sz="half" idx="10"/>
          </p:nvPr>
        </p:nvSpPr>
        <p:spPr/>
        <p:txBody>
          <a:bodyPr/>
          <a:lstStyle/>
          <a:p>
            <a:fld id="{1A116738-F87A-4018-AD0A-2ECFD38CD643}" type="datetimeFigureOut">
              <a:rPr lang="zh-CN" altLang="en-US" smtClean="0"/>
              <a:t>2018/6/6</a:t>
            </a:fld>
            <a:endParaRPr lang="zh-CN" altLang="en-US"/>
          </a:p>
        </p:txBody>
      </p:sp>
      <p:sp>
        <p:nvSpPr>
          <p:cNvPr id="5" name="页脚占位符 4">
            <a:extLst>
              <a:ext uri="{FF2B5EF4-FFF2-40B4-BE49-F238E27FC236}">
                <a16:creationId xmlns:a16="http://schemas.microsoft.com/office/drawing/2014/main" id="{0ED6BF1B-E3F7-4F31-BF3D-8E7284D67003}"/>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1B55306B-57E2-4C98-ACD0-09D5E36F4F32}"/>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val="2974192977"/>
      </p:ext>
    </p:extLst>
  </p:cSld>
  <p:clrMapOvr>
    <a:masterClrMapping/>
  </p:clrMapOvr>
  <p:transition spd="slow">
    <p:push/>
  </p:transition>
  <p:timing/>
</p:sldLayout>
</file>

<file path=ppt/slideLayouts/slideLayout1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标题 1">
            <a:extLst>
              <a:ext uri="{FF2B5EF4-FFF2-40B4-BE49-F238E27FC236}">
                <a16:creationId xmlns:a16="http://schemas.microsoft.com/office/drawing/2014/main" id="{8312EA67-EE32-4F6A-BE02-55A214D4CF36}"/>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616A8CCC-3557-4257-84F6-8EB75F1E0DD0}"/>
              </a:ext>
            </a:extLst>
          </p:cNvPr>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7AF39470-A848-425A-BD03-688983D6C614}"/>
              </a:ext>
            </a:extLst>
          </p:cNvPr>
          <p:cNvSpPr>
            <a:spLocks noGrp="1"/>
          </p:cNvSpPr>
          <p:nvPr>
            <p:ph type="dt" sz="half" idx="10"/>
          </p:nvPr>
        </p:nvSpPr>
        <p:spPr/>
        <p:txBody>
          <a:bodyPr/>
          <a:lstStyle/>
          <a:p>
            <a:fld id="{1A116738-F87A-4018-AD0A-2ECFD38CD643}" type="datetimeFigureOut">
              <a:rPr lang="zh-CN" altLang="en-US" smtClean="0"/>
              <a:t>2018/6/6</a:t>
            </a:fld>
            <a:endParaRPr lang="zh-CN" altLang="en-US"/>
          </a:p>
        </p:txBody>
      </p:sp>
      <p:sp>
        <p:nvSpPr>
          <p:cNvPr id="5" name="页脚占位符 4">
            <a:extLst>
              <a:ext uri="{FF2B5EF4-FFF2-40B4-BE49-F238E27FC236}">
                <a16:creationId xmlns:a16="http://schemas.microsoft.com/office/drawing/2014/main" id="{E9234286-32E3-48AC-A25F-B7A09CB5370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81F9993F-C446-4269-845C-8362C96AE867}"/>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val="3026774892"/>
      </p:ext>
    </p:extLst>
  </p:cSld>
  <p:clrMapOvr>
    <a:masterClrMapping/>
  </p:clrMapOvr>
  <p:transition spd="slow">
    <p:push/>
  </p:transition>
  <p:timing/>
</p:sldLayout>
</file>

<file path=ppt/slideLayouts/slideLayout1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竖排标题与文本">
    <p:spTree>
      <p:nvGrpSpPr>
        <p:cNvPr id="1" name=""/>
        <p:cNvGrpSpPr/>
        <p:nvPr/>
      </p:nvGrpSpPr>
      <p:grpSpPr>
        <a:xfrm>
          <a:off x="0" y="0"/>
          <a:ext cx="0" cy="0"/>
        </a:xfrm>
      </p:grpSpPr>
      <p:sp>
        <p:nvSpPr>
          <p:cNvPr id="2" name="竖排标题 1">
            <a:extLst>
              <a:ext uri="{FF2B5EF4-FFF2-40B4-BE49-F238E27FC236}">
                <a16:creationId xmlns:a16="http://schemas.microsoft.com/office/drawing/2014/main" id="{27FC6D54-F609-4B2A-B104-80025264F790}"/>
              </a:ext>
            </a:extLst>
          </p:cNvPr>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26F14FF6-F64C-4DEA-BC88-2AEFA3AF4D3B}"/>
              </a:ext>
            </a:extLst>
          </p:cNvPr>
          <p:cNvSpPr>
            <a:spLocks noGrp="1"/>
          </p:cNvSpPr>
          <p:nvPr>
            <p:ph type="body" orient="vert" idx="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42EEFFF5-2550-4B24-A788-4EF2B7C0661E}"/>
              </a:ext>
            </a:extLst>
          </p:cNvPr>
          <p:cNvSpPr>
            <a:spLocks noGrp="1"/>
          </p:cNvSpPr>
          <p:nvPr>
            <p:ph type="dt" sz="half" idx="10"/>
          </p:nvPr>
        </p:nvSpPr>
        <p:spPr/>
        <p:txBody>
          <a:bodyPr/>
          <a:lstStyle/>
          <a:p>
            <a:fld id="{1A116738-F87A-4018-AD0A-2ECFD38CD643}" type="datetimeFigureOut">
              <a:rPr lang="zh-CN" altLang="en-US" smtClean="0"/>
              <a:t>2018/6/6</a:t>
            </a:fld>
            <a:endParaRPr lang="zh-CN" altLang="en-US"/>
          </a:p>
        </p:txBody>
      </p:sp>
      <p:sp>
        <p:nvSpPr>
          <p:cNvPr id="5" name="页脚占位符 4">
            <a:extLst>
              <a:ext uri="{FF2B5EF4-FFF2-40B4-BE49-F238E27FC236}">
                <a16:creationId xmlns:a16="http://schemas.microsoft.com/office/drawing/2014/main" id="{D44D22DC-1063-495C-A814-20F3010D064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5A645338-A12F-41C6-B1D8-D2428AA9A956}"/>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val="2604341085"/>
      </p:ext>
    </p:extLst>
  </p:cSld>
  <p:clrMapOvr>
    <a:masterClrMapping/>
  </p:clrMapOvr>
  <p:transition spd="slow">
    <p:push/>
  </p:transition>
  <p:timing/>
</p:sldLayout>
</file>

<file path=ppt/slideLayouts/slideLayout1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userDrawn="1">
  <p:cSld name="1_标题和内容">
    <p:spTree>
      <p:nvGrpSpPr>
        <p:cNvPr id="1" name=""/>
        <p:cNvGrpSpPr/>
        <p:nvPr/>
      </p:nvGrpSpPr>
      <p:grpSpPr>
        <a:xfrm>
          <a:off x="0" y="0"/>
          <a:ext cx="0" cy="0"/>
        </a:xfrm>
      </p:grpSpPr>
      <p:sp>
        <p:nvSpPr>
          <p:cNvPr id="7" name="标题 1"/>
          <p:cNvSpPr>
            <a:spLocks noGrp="1"/>
          </p:cNvSpPr>
          <p:nvPr>
            <p:ph type="title"/>
          </p:nvPr>
        </p:nvSpPr>
        <p:spPr>
          <a:xfrm>
            <a:off x="838200" y="365125"/>
            <a:ext cx="10515600" cy="1325563"/>
          </a:xfrm>
        </p:spPr>
        <p:txBody>
          <a:bodyPr/>
          <a:lstStyle/>
          <a:p>
            <a:endParaRPr lang="zh-CN" altLang="en-US"/>
          </a:p>
        </p:txBody>
      </p:sp>
      <p:sp>
        <p:nvSpPr>
          <p:cNvPr id="6" name="灯片编号占位符 5"/>
          <p:cNvSpPr>
            <a:spLocks noGrp="1"/>
          </p:cNvSpPr>
          <p:nvPr>
            <p:ph type="sldNum" sz="quarter" idx="12"/>
          </p:nvPr>
        </p:nvSpPr>
        <p:spPr/>
        <p:txBody>
          <a:bodyPr/>
          <a:lstStyle/>
          <a:p>
            <a:fld id="{1B05E263-317B-47C6-A70E-0383E91CC998}" type="slidenum">
              <a:rPr lang="zh-CN" altLang="en-US" smtClean="0"/>
              <a:t>‹#›</a:t>
            </a:fld>
            <a:endParaRPr lang="zh-CN" altLang="en-US"/>
          </a:p>
        </p:txBody>
      </p:sp>
    </p:spTree>
    <p:extLst>
      <p:ext uri="{BB962C8B-B14F-4D97-AF65-F5344CB8AC3E}">
        <p14:creationId val="2109965420"/>
      </p:ext>
    </p:extLst>
  </p:cSld>
  <p:clrMapOvr>
    <a:masterClrMapping/>
  </p:clrMapOvr>
  <p:transition spd="slow">
    <p:push/>
  </p:transition>
  <p:timing/>
</p:sldLayout>
</file>

<file path=ppt/slideLayouts/slideLayout1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2018/6/6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49684704"/>
      </p:ext>
    </p:extLst>
  </p:cSld>
  <p:clrMapOvr>
    <a:masterClrMapping/>
  </p:clrMapOvr>
  <p:transition spd="slow">
    <p:push/>
  </p:transition>
  <p:timing/>
</p:sldLayout>
</file>

<file path=ppt/slideLayouts/slideLayout1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2018/6/6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350437741"/>
      </p:ext>
    </p:extLst>
  </p:cSld>
  <p:clrMapOvr>
    <a:masterClrMapping/>
  </p:clrMapOvr>
  <p:transition spd="slow">
    <p:push/>
  </p:transition>
  <p:timing/>
</p:sldLayout>
</file>

<file path=ppt/slideLayouts/slideLayout1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secHead" preserve="1">
  <p:cSld name="节标题">
    <p:spTree>
      <p:nvGrpSpPr>
        <p:cNvPr id="1" name=""/>
        <p:cNvGrpSpPr/>
        <p:nvPr/>
      </p:nvGrpSpPr>
      <p:grpSpPr>
        <a:xfrm>
          <a:off x="0" y="0"/>
          <a: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2018/6/6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473322316"/>
      </p:ext>
    </p:extLst>
  </p:cSld>
  <p:clrMapOvr>
    <a:masterClrMapping/>
  </p:clrMapOvr>
  <p:transition spd="slow">
    <p:push/>
  </p:transition>
  <p:timing/>
</p:sldLayout>
</file>

<file path=ppt/slideLayouts/slideLayout1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Obj" preserve="1">
  <p:cSld name="两栏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2018/6/6</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857457864"/>
      </p:ext>
    </p:extLst>
  </p:cSld>
  <p:clrMapOvr>
    <a:masterClrMapping/>
  </p:clrMapOvr>
  <p:transition spd="slow">
    <p:push/>
  </p:transition>
  <p:timing/>
</p:sldLayout>
</file>

<file path=ppt/slideLayouts/slideLayout1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2018/6/6</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672853619"/>
      </p:ext>
    </p:extLst>
  </p:cSld>
  <p:clrMapOvr>
    <a:masterClrMapping/>
  </p:clrMapOvr>
  <p:transition spd="slow">
    <p:push/>
  </p:transition>
  <p:timing/>
</p:sldLayout>
</file>

<file path=ppt/slideLayouts/slideLayout1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Only" preserve="1">
  <p:cSld name="仅标题">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2018/6/6</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598753313"/>
      </p:ext>
    </p:extLst>
  </p:cSld>
  <p:clrMapOvr>
    <a:masterClrMapping/>
  </p:clrMapOvr>
  <p:transition spd="slow">
    <p:push/>
  </p:transition>
  <p:timing/>
</p:sldLayout>
</file>

<file path=ppt/slideLayouts/slideLayout1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2018/6/6</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45993303"/>
      </p:ext>
    </p:extLst>
  </p:cSld>
  <p:clrMapOvr>
    <a:masterClrMapping/>
  </p:clrMapOvr>
  <p:transition spd="slow">
    <p:push/>
  </p:transition>
  <p:timing/>
</p:sldLayout>
</file>

<file path=ppt/slideLayouts/slideLayout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标题和内容">
    <p:spTree>
      <p:nvGrpSpPr>
        <p:cNvPr id="1" name=""/>
        <p:cNvGrpSpPr/>
        <p:nvPr/>
      </p:nvGrpSpPr>
      <p:grpSpPr>
        <a:xfrm>
          <a:off x="0" y="0"/>
          <a:ext cx="0" cy="0"/>
        </a:xfrm>
      </p:grpSpPr>
      <p:sp>
        <p:nvSpPr>
          <p:cNvPr id="4" name="日期占位符 3">
            <a:extLst>
              <a:ext uri="{FF2B5EF4-FFF2-40B4-BE49-F238E27FC236}">
                <a16:creationId xmlns:a16="http://schemas.microsoft.com/office/drawing/2014/main" id="{8CC72D7F-7121-407B-BD7F-138692781EBF}"/>
              </a:ext>
            </a:extLst>
          </p:cNvPr>
          <p:cNvSpPr>
            <a:spLocks noGrp="1"/>
          </p:cNvSpPr>
          <p:nvPr>
            <p:ph type="dt" sz="half" idx="10"/>
          </p:nvPr>
        </p:nvSpPr>
        <p:spPr/>
        <p:txBody>
          <a:bodyPr/>
          <a:lstStyle/>
          <a:p>
            <a:fld id="{1A116738-F87A-4018-AD0A-2ECFD38CD643}" type="datetimeFigureOut">
              <a:rPr lang="zh-CN" altLang="en-US" smtClean="0"/>
              <a:t>2018/6/6</a:t>
            </a:fld>
            <a:endParaRPr lang="zh-CN" altLang="en-US"/>
          </a:p>
        </p:txBody>
      </p:sp>
      <p:sp>
        <p:nvSpPr>
          <p:cNvPr id="5" name="页脚占位符 4">
            <a:extLst>
              <a:ext uri="{FF2B5EF4-FFF2-40B4-BE49-F238E27FC236}">
                <a16:creationId xmlns:a16="http://schemas.microsoft.com/office/drawing/2014/main" id="{F8CD3041-30D4-4A3C-AD1E-52ED5F229002}"/>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E455BBCB-D98F-4218-A663-2986B112247E}"/>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pic>
        <p:nvPicPr>
          <p:cNvPr id="7" name="图形 6">
            <a:extLst>
              <a:ext uri="{FF2B5EF4-FFF2-40B4-BE49-F238E27FC236}">
                <a16:creationId xmlns:a16="http://schemas.microsoft.com/office/drawing/2014/main" id="{44DAF428-E1E1-462B-91CA-6A655DC74019}"/>
              </a:ext>
            </a:extLst>
          </p:cNvPr>
          <p:cNvPicPr>
            <a:picLocks noChangeAspect="1"/>
          </p:cNvPicPr>
          <p:nvPr userDrawn="1"/>
        </p:nvPicPr>
        <p:blipFill>
          <a:blip r:embed="rId1">
            <a:extLst>
              <a:ext uri="{96DAC541-7B7A-43D3-8B79-37D633B846F1}">
                <asvg:svgBlip xmlns:asvg="http://schemas.microsoft.com/office/drawing/2016/SVG/main" r:embed="rId2"/>
              </a:ext>
            </a:extLst>
          </a:blip>
          <a:stretch>
            <a:fillRect/>
          </a:stretch>
        </p:blipFill>
        <p:spPr>
          <a:xfrm rot="16200000">
            <a:off x="10397319" y="5063319"/>
            <a:ext cx="1794681" cy="1794681"/>
          </a:xfrm>
          <a:prstGeom prst="rect">
            <a:avLst/>
          </a:prstGeom>
        </p:spPr>
      </p:pic>
      <p:grpSp>
        <p:nvGrpSpPr>
          <p:cNvPr id="8" name="组合 7">
            <a:extLst>
              <a:ext uri="{FF2B5EF4-FFF2-40B4-BE49-F238E27FC236}">
                <a16:creationId xmlns:a16="http://schemas.microsoft.com/office/drawing/2014/main" id="{AECC7E14-919F-4D37-8F2B-C3FFC1B88220}"/>
              </a:ext>
            </a:extLst>
          </p:cNvPr>
          <p:cNvGrpSpPr/>
          <p:nvPr userDrawn="1"/>
        </p:nvGrpSpPr>
        <p:grpSpPr>
          <a:xfrm flipV="1">
            <a:off x="0" y="-1"/>
            <a:ext cx="1066799" cy="1296236"/>
            <a:chOff x="-2595563" y="3187"/>
            <a:chExt cx="2584265" cy="3140063"/>
          </a:xfrm>
        </p:grpSpPr>
        <p:sp>
          <p:nvSpPr>
            <p:cNvPr id="9" name="Freeform 130">
              <a:extLst>
                <a:ext uri="{FF2B5EF4-FFF2-40B4-BE49-F238E27FC236}">
                  <a16:creationId xmlns:a16="http://schemas.microsoft.com/office/drawing/2014/main" id="{BBE14409-3CD2-43AC-BA55-D600B1E1DECE}"/>
                </a:ext>
              </a:extLst>
            </p:cNvPr>
            <p:cNvSpPr>
              <a:spLocks noEditPoints="1"/>
            </p:cNvSpPr>
            <p:nvPr/>
          </p:nvSpPr>
          <p:spPr bwMode="auto">
            <a:xfrm>
              <a:off x="-2595563" y="1570038"/>
              <a:ext cx="701675" cy="739775"/>
            </a:xfrm>
            <a:custGeom>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E22A3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任意多边形 30">
              <a:extLst>
                <a:ext uri="{FF2B5EF4-FFF2-40B4-BE49-F238E27FC236}">
                  <a16:creationId xmlns:a16="http://schemas.microsoft.com/office/drawing/2014/main" id="{9B560DB1-E21B-4EA7-9F50-45C56FB42B9E}"/>
                </a:ext>
              </a:extLst>
            </p:cNvPr>
            <p:cNvSpPr/>
            <p:nvPr/>
          </p:nvSpPr>
          <p:spPr bwMode="auto">
            <a:xfrm>
              <a:off x="-2595563" y="3187"/>
              <a:ext cx="2584265" cy="3140063"/>
            </a:xfrm>
            <a:custGeom>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E22A3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1" name="组合 10">
            <a:extLst>
              <a:ext uri="{FF2B5EF4-FFF2-40B4-BE49-F238E27FC236}">
                <a16:creationId xmlns:a16="http://schemas.microsoft.com/office/drawing/2014/main" id="{42103391-90D2-4F90-A063-1470670AB68F}"/>
              </a:ext>
            </a:extLst>
          </p:cNvPr>
          <p:cNvGrpSpPr/>
          <p:nvPr userDrawn="1"/>
        </p:nvGrpSpPr>
        <p:grpSpPr>
          <a:xfrm flipH="1">
            <a:off x="11121943" y="0"/>
            <a:ext cx="1070057" cy="1286411"/>
            <a:chOff x="10666013" y="3143251"/>
            <a:chExt cx="2592159" cy="3116265"/>
          </a:xfrm>
        </p:grpSpPr>
        <p:sp>
          <p:nvSpPr>
            <p:cNvPr id="12" name="Freeform 134">
              <a:extLst>
                <a:ext uri="{FF2B5EF4-FFF2-40B4-BE49-F238E27FC236}">
                  <a16:creationId xmlns:a16="http://schemas.microsoft.com/office/drawing/2014/main" id="{9E3D49F8-1859-492E-8B07-6E612AD3AE2A}"/>
                </a:ext>
              </a:extLst>
            </p:cNvPr>
            <p:cNvSpPr>
              <a:spLocks noEditPoints="1"/>
            </p:cNvSpPr>
            <p:nvPr/>
          </p:nvSpPr>
          <p:spPr bwMode="auto">
            <a:xfrm>
              <a:off x="10666013" y="3257550"/>
              <a:ext cx="395288" cy="280988"/>
            </a:xfrm>
            <a:custGeom>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E22A3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任意多边形 33">
              <a:extLst>
                <a:ext uri="{FF2B5EF4-FFF2-40B4-BE49-F238E27FC236}">
                  <a16:creationId xmlns:a16="http://schemas.microsoft.com/office/drawing/2014/main" id="{EF47255D-A44E-4A98-B40C-DBFC8225CFBA}"/>
                </a:ext>
              </a:extLst>
            </p:cNvPr>
            <p:cNvSpPr/>
            <p:nvPr/>
          </p:nvSpPr>
          <p:spPr bwMode="auto">
            <a:xfrm>
              <a:off x="10666789" y="3143251"/>
              <a:ext cx="2591383" cy="3116265"/>
            </a:xfrm>
            <a:custGeom>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E22A30"/>
            </a:solidFill>
            <a:ln>
              <a:noFill/>
            </a:ln>
            <a:extLst>
              <a:ext uri="{91240B29-F687-4F45-9708-019B960494DF}">
                <a14:hiddenLine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grpSp>
      <p:pic>
        <p:nvPicPr>
          <p:cNvPr id="14" name="图形 13">
            <a:extLst>
              <a:ext uri="{FF2B5EF4-FFF2-40B4-BE49-F238E27FC236}">
                <a16:creationId xmlns:a16="http://schemas.microsoft.com/office/drawing/2014/main" id="{038D4633-F17A-4782-8E8F-6EA6312B0DAD}"/>
              </a:ext>
            </a:extLst>
          </p:cNvPr>
          <p:cNvPicPr>
            <a:picLocks noChangeAspect="1"/>
          </p:cNvPicPr>
          <p:nvPr userDrawn="1"/>
        </p:nvPicPr>
        <p:blipFill>
          <a:blip r:embed="rId1">
            <a:extLst>
              <a:ext uri="{96DAC541-7B7A-43D3-8B79-37D633B846F1}">
                <asvg:svgBlip xmlns:asvg="http://schemas.microsoft.com/office/drawing/2016/SVG/main" r:embed="rId3"/>
              </a:ext>
            </a:extLst>
          </a:blip>
          <a:stretch>
            <a:fillRect/>
          </a:stretch>
        </p:blipFill>
        <p:spPr>
          <a:xfrm>
            <a:off x="0" y="5063319"/>
            <a:ext cx="1794681" cy="1794681"/>
          </a:xfrm>
          <a:prstGeom prst="rect">
            <a:avLst/>
          </a:prstGeom>
        </p:spPr>
      </p:pic>
    </p:spTree>
    <p:extLst>
      <p:ext uri="{BB962C8B-B14F-4D97-AF65-F5344CB8AC3E}">
        <p14:creationId val="4116277906"/>
      </p:ext>
    </p:extLst>
  </p:cSld>
  <p:clrMapOvr>
    <a:masterClrMapping/>
  </p:clrMapOvr>
  <p:transition spd="slow">
    <p:push/>
  </p:transition>
  <p:timing/>
</p:sldLayout>
</file>

<file path=ppt/slideLayouts/slideLayout2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2018/6/6</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048148039"/>
      </p:ext>
    </p:extLst>
  </p:cSld>
  <p:clrMapOvr>
    <a:masterClrMapping/>
  </p:clrMapOvr>
  <p:transition spd="slow">
    <p:push/>
  </p:transition>
  <p:timing/>
</p:sldLayout>
</file>

<file path=ppt/slideLayouts/slideLayout2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2018/6/6</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507813144"/>
      </p:ext>
    </p:extLst>
  </p:cSld>
  <p:clrMapOvr>
    <a:masterClrMapping/>
  </p:clrMapOvr>
  <p:transition spd="slow">
    <p:push/>
  </p:transition>
  <p:timing/>
</p:sldLayout>
</file>

<file path=ppt/slideLayouts/slideLayout2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2018/6/6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4163488286"/>
      </p:ext>
    </p:extLst>
  </p:cSld>
  <p:clrMapOvr>
    <a:masterClrMapping/>
  </p:clrMapOvr>
  <p:transition spd="slow">
    <p:push/>
  </p:transition>
  <p:timing/>
</p:sldLayout>
</file>

<file path=ppt/slideLayouts/slideLayout2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垂直排列标题与 文本">
    <p:spTree>
      <p:nvGrpSpPr>
        <p:cNvPr id="1" name=""/>
        <p:cNvGrpSpPr/>
        <p:nvPr/>
      </p:nvGrpSpPr>
      <p:grpSpPr>
        <a:xfrm>
          <a:off x="0" y="0"/>
          <a: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2018/6/6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48022679"/>
      </p:ext>
    </p:extLst>
  </p:cSld>
  <p:clrMapOvr>
    <a:masterClrMapping/>
  </p:clrMapOvr>
  <p:transition spd="slow">
    <p:push/>
  </p:transition>
  <p:timing/>
</p:sldLayout>
</file>

<file path=ppt/slideLayouts/slideLayout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节标题">
    <p:spTree>
      <p:nvGrpSpPr>
        <p:cNvPr id="1" name=""/>
        <p:cNvGrpSpPr/>
        <p:nvPr/>
      </p:nvGrpSpPr>
      <p:grpSpPr>
        <a:xfrm>
          <a:off x="0" y="0"/>
          <a:ext cx="0" cy="0"/>
        </a:xfrm>
      </p:grpSpPr>
      <p:sp>
        <p:nvSpPr>
          <p:cNvPr id="4" name="日期占位符 3">
            <a:extLst>
              <a:ext uri="{FF2B5EF4-FFF2-40B4-BE49-F238E27FC236}">
                <a16:creationId xmlns:a16="http://schemas.microsoft.com/office/drawing/2014/main" id="{195514E5-71DE-4F7C-AF60-476CFA3FBEC5}"/>
              </a:ext>
            </a:extLst>
          </p:cNvPr>
          <p:cNvSpPr>
            <a:spLocks noGrp="1"/>
          </p:cNvSpPr>
          <p:nvPr>
            <p:ph type="dt" sz="half" idx="10"/>
          </p:nvPr>
        </p:nvSpPr>
        <p:spPr/>
        <p:txBody>
          <a:bodyPr/>
          <a:lstStyle/>
          <a:p>
            <a:fld id="{1A116738-F87A-4018-AD0A-2ECFD38CD643}" type="datetimeFigureOut">
              <a:rPr lang="zh-CN" altLang="en-US" smtClean="0"/>
              <a:t>2018/6/6</a:t>
            </a:fld>
            <a:endParaRPr lang="zh-CN" altLang="en-US"/>
          </a:p>
        </p:txBody>
      </p:sp>
      <p:sp>
        <p:nvSpPr>
          <p:cNvPr id="5" name="页脚占位符 4">
            <a:extLst>
              <a:ext uri="{FF2B5EF4-FFF2-40B4-BE49-F238E27FC236}">
                <a16:creationId xmlns:a16="http://schemas.microsoft.com/office/drawing/2014/main" id="{DDBF4F5B-D48D-448D-AC0D-C80240349006}"/>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1AB49BFA-859B-47FB-9916-B3E5891E2B81}"/>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pic>
        <p:nvPicPr>
          <p:cNvPr id="7" name="图片 6" descr="图片包含 鲜花  已生成极高可信度的说明">
            <a:extLst>
              <a:ext uri="{FF2B5EF4-FFF2-40B4-BE49-F238E27FC236}">
                <a16:creationId xmlns:a16="http://schemas.microsoft.com/office/drawing/2014/main" id="{F2C24AD1-8FBD-489D-8D72-717E978D401E}"/>
              </a:ext>
            </a:extLst>
          </p:cNvPr>
          <p:cNvPicPr>
            <a:picLocks noChangeAspect="1"/>
          </p:cNvPicPr>
          <p:nvPr userDrawn="1"/>
        </p:nvPicPr>
        <p:blipFill>
          <a:blip r:embed="rId1">
            <a:extLst>
              <a:ext uri="{28A0092B-C50C-407E-A947-70E740481C1C}">
                <a14:useLocalDpi val="0"/>
              </a:ext>
            </a:extLst>
          </a:blip>
          <a:srcRect l="62704" t="50000"/>
          <a:stretch>
            <a:fillRect/>
          </a:stretch>
        </p:blipFill>
        <p:spPr>
          <a:xfrm>
            <a:off x="8991601" y="493252"/>
            <a:ext cx="3291840" cy="6472920"/>
          </a:xfrm>
          <a:prstGeom prst="rect">
            <a:avLst/>
          </a:prstGeom>
        </p:spPr>
      </p:pic>
      <p:pic>
        <p:nvPicPr>
          <p:cNvPr id="8" name="图片 7" descr="图片包含 鲜花  已生成极高可信度的说明">
            <a:extLst>
              <a:ext uri="{FF2B5EF4-FFF2-40B4-BE49-F238E27FC236}">
                <a16:creationId xmlns:a16="http://schemas.microsoft.com/office/drawing/2014/main" id="{AB575643-E6B7-4876-8783-E7F0E18A2FBF}"/>
              </a:ext>
            </a:extLst>
          </p:cNvPr>
          <p:cNvPicPr>
            <a:picLocks noChangeAspect="1"/>
          </p:cNvPicPr>
          <p:nvPr userDrawn="1"/>
        </p:nvPicPr>
        <p:blipFill>
          <a:blip r:embed="rId2">
            <a:extLst>
              <a:ext uri="{28A0092B-C50C-407E-A947-70E740481C1C}">
                <a14:useLocalDpi val="0"/>
              </a:ext>
            </a:extLst>
          </a:blip>
          <a:srcRect b="50000"/>
          <a:stretch>
            <a:fillRect/>
          </a:stretch>
        </p:blipFill>
        <p:spPr>
          <a:xfrm flipH="1">
            <a:off x="25925" y="-1"/>
            <a:ext cx="4059303" cy="2977023"/>
          </a:xfrm>
          <a:prstGeom prst="rect">
            <a:avLst/>
          </a:prstGeom>
        </p:spPr>
      </p:pic>
    </p:spTree>
    <p:extLst>
      <p:ext uri="{BB962C8B-B14F-4D97-AF65-F5344CB8AC3E}">
        <p14:creationId val="729472872"/>
      </p:ext>
    </p:extLst>
  </p:cSld>
  <p:clrMapOvr>
    <a:masterClrMapping/>
  </p:clrMapOvr>
  <p:transition spd="slow">
    <p:push/>
  </p:transition>
  <p:timing/>
</p:sldLayout>
</file>

<file path=ppt/slideLayouts/slideLayout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两栏内容">
    <p:spTree>
      <p:nvGrpSpPr>
        <p:cNvPr id="1" name=""/>
        <p:cNvGrpSpPr/>
        <p:nvPr/>
      </p:nvGrpSpPr>
      <p:grpSpPr>
        <a:xfrm>
          <a:off x="0" y="0"/>
          <a:ext cx="0" cy="0"/>
        </a:xfrm>
      </p:grpSpPr>
      <p:sp>
        <p:nvSpPr>
          <p:cNvPr id="5" name="日期占位符 4">
            <a:extLst>
              <a:ext uri="{FF2B5EF4-FFF2-40B4-BE49-F238E27FC236}">
                <a16:creationId xmlns:a16="http://schemas.microsoft.com/office/drawing/2014/main" id="{1E9CB3F2-3CFD-4CEC-BFA5-05684955DD20}"/>
              </a:ext>
            </a:extLst>
          </p:cNvPr>
          <p:cNvSpPr>
            <a:spLocks noGrp="1"/>
          </p:cNvSpPr>
          <p:nvPr>
            <p:ph type="dt" sz="half" idx="10"/>
          </p:nvPr>
        </p:nvSpPr>
        <p:spPr/>
        <p:txBody>
          <a:bodyPr/>
          <a:lstStyle/>
          <a:p>
            <a:fld id="{1A116738-F87A-4018-AD0A-2ECFD38CD643}" type="datetimeFigureOut">
              <a:rPr lang="zh-CN" altLang="en-US" smtClean="0"/>
              <a:t>2018/6/6</a:t>
            </a:fld>
            <a:endParaRPr lang="zh-CN" altLang="en-US"/>
          </a:p>
        </p:txBody>
      </p:sp>
      <p:sp>
        <p:nvSpPr>
          <p:cNvPr id="6" name="页脚占位符 5">
            <a:extLst>
              <a:ext uri="{FF2B5EF4-FFF2-40B4-BE49-F238E27FC236}">
                <a16:creationId xmlns:a16="http://schemas.microsoft.com/office/drawing/2014/main" id="{68AC76DC-9A81-40E3-A7CB-39EF33BCDCE0}"/>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997849AF-1AFE-4A48-9E6D-7CE0E2D06FDB}"/>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val="1267432739"/>
      </p:ext>
    </p:extLst>
  </p:cSld>
  <p:clrMapOvr>
    <a:masterClrMapping/>
  </p:clrMapOvr>
  <p:transition spd="slow">
    <p:push/>
  </p:transition>
  <p:timing/>
</p:sldLayout>
</file>

<file path=ppt/slideLayouts/slideLayout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标题 1">
            <a:extLst>
              <a:ext uri="{FF2B5EF4-FFF2-40B4-BE49-F238E27FC236}">
                <a16:creationId xmlns:a16="http://schemas.microsoft.com/office/drawing/2014/main" id="{30C5DE06-0D29-4614-A2F8-11347526D90E}"/>
              </a:ext>
            </a:extLst>
          </p:cNvPr>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A376B993-3EE3-48EE-A614-BD456EDE13F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a:extLst>
              <a:ext uri="{FF2B5EF4-FFF2-40B4-BE49-F238E27FC236}">
                <a16:creationId xmlns:a16="http://schemas.microsoft.com/office/drawing/2014/main" id="{BA432460-A447-46D2-9616-131EEE68AFD5}"/>
              </a:ext>
            </a:extLst>
          </p:cNvPr>
          <p:cNvSpPr>
            <a:spLocks noGrp="1"/>
          </p:cNvSpPr>
          <p:nvPr>
            <p:ph sz="half" idx="2"/>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a:extLst>
              <a:ext uri="{FF2B5EF4-FFF2-40B4-BE49-F238E27FC236}">
                <a16:creationId xmlns:a16="http://schemas.microsoft.com/office/drawing/2014/main" id="{F6C0BE2B-6831-4411-B177-F1916E8DCC3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a:extLst>
              <a:ext uri="{FF2B5EF4-FFF2-40B4-BE49-F238E27FC236}">
                <a16:creationId xmlns:a16="http://schemas.microsoft.com/office/drawing/2014/main" id="{4F0728B1-BAAD-4108-B2DD-606623F77BC3}"/>
              </a:ext>
            </a:extLst>
          </p:cNvPr>
          <p:cNvSpPr>
            <a:spLocks noGrp="1"/>
          </p:cNvSpPr>
          <p:nvPr>
            <p:ph sz="quarter" idx="4"/>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a:extLst>
              <a:ext uri="{FF2B5EF4-FFF2-40B4-BE49-F238E27FC236}">
                <a16:creationId xmlns:a16="http://schemas.microsoft.com/office/drawing/2014/main" id="{4873C6E3-79EB-46E4-92DB-836671C5E832}"/>
              </a:ext>
            </a:extLst>
          </p:cNvPr>
          <p:cNvSpPr>
            <a:spLocks noGrp="1"/>
          </p:cNvSpPr>
          <p:nvPr>
            <p:ph type="dt" sz="half" idx="10"/>
          </p:nvPr>
        </p:nvSpPr>
        <p:spPr/>
        <p:txBody>
          <a:bodyPr/>
          <a:lstStyle/>
          <a:p>
            <a:fld id="{1A116738-F87A-4018-AD0A-2ECFD38CD643}" type="datetimeFigureOut">
              <a:rPr lang="zh-CN" altLang="en-US" smtClean="0"/>
              <a:t>2018/6/6</a:t>
            </a:fld>
            <a:endParaRPr lang="zh-CN" altLang="en-US"/>
          </a:p>
        </p:txBody>
      </p:sp>
      <p:sp>
        <p:nvSpPr>
          <p:cNvPr id="8" name="页脚占位符 7">
            <a:extLst>
              <a:ext uri="{FF2B5EF4-FFF2-40B4-BE49-F238E27FC236}">
                <a16:creationId xmlns:a16="http://schemas.microsoft.com/office/drawing/2014/main" id="{780A81D2-6332-4AC4-A29C-9929416A4C6E}"/>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id="{1E832B10-6B8D-4269-AB49-8A48C7B082B3}"/>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val="3259682092"/>
      </p:ext>
    </p:extLst>
  </p:cSld>
  <p:clrMapOvr>
    <a:masterClrMapping/>
  </p:clrMapOvr>
  <p:transition spd="slow">
    <p:push/>
  </p:transition>
  <p:timing/>
</p:sldLayout>
</file>

<file path=ppt/slideLayouts/slideLayout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Only" preserve="1">
  <p:cSld name="仅标题">
    <p:spTree>
      <p:nvGrpSpPr>
        <p:cNvPr id="1" name=""/>
        <p:cNvGrpSpPr/>
        <p:nvPr/>
      </p:nvGrpSpPr>
      <p:grpSpPr>
        <a:xfrm>
          <a:off x="0" y="0"/>
          <a:ext cx="0" cy="0"/>
        </a:xfrm>
      </p:grpSpPr>
      <p:sp>
        <p:nvSpPr>
          <p:cNvPr id="2" name="标题 1">
            <a:extLst>
              <a:ext uri="{FF2B5EF4-FFF2-40B4-BE49-F238E27FC236}">
                <a16:creationId xmlns:a16="http://schemas.microsoft.com/office/drawing/2014/main" id="{688394AE-9866-444A-9D6B-5F2E41305465}"/>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2E3E4009-E70D-4525-B079-3B4221916EAC}"/>
              </a:ext>
            </a:extLst>
          </p:cNvPr>
          <p:cNvSpPr>
            <a:spLocks noGrp="1"/>
          </p:cNvSpPr>
          <p:nvPr>
            <p:ph type="dt" sz="half" idx="10"/>
          </p:nvPr>
        </p:nvSpPr>
        <p:spPr/>
        <p:txBody>
          <a:bodyPr/>
          <a:lstStyle/>
          <a:p>
            <a:fld id="{1A116738-F87A-4018-AD0A-2ECFD38CD643}" type="datetimeFigureOut">
              <a:rPr lang="zh-CN" altLang="en-US" smtClean="0"/>
              <a:t>2018/6/6</a:t>
            </a:fld>
            <a:endParaRPr lang="zh-CN" altLang="en-US"/>
          </a:p>
        </p:txBody>
      </p:sp>
      <p:sp>
        <p:nvSpPr>
          <p:cNvPr id="4" name="页脚占位符 3">
            <a:extLst>
              <a:ext uri="{FF2B5EF4-FFF2-40B4-BE49-F238E27FC236}">
                <a16:creationId xmlns:a16="http://schemas.microsoft.com/office/drawing/2014/main" id="{F03E935D-E538-4538-86A3-127A5C20F11C}"/>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58172317-E9ED-40E0-9A5B-2192858EEE9E}"/>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val="2556910845"/>
      </p:ext>
    </p:extLst>
  </p:cSld>
  <p:clrMapOvr>
    <a:masterClrMapping/>
  </p:clrMapOvr>
  <p:transition spd="slow">
    <p:push/>
  </p:transition>
  <p:timing/>
</p:sldLayout>
</file>

<file path=ppt/slideLayouts/slideLayout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日期占位符 1">
            <a:extLst>
              <a:ext uri="{FF2B5EF4-FFF2-40B4-BE49-F238E27FC236}">
                <a16:creationId xmlns:a16="http://schemas.microsoft.com/office/drawing/2014/main" id="{AFC58119-5600-48EC-BB2F-312D4F10E251}"/>
              </a:ext>
            </a:extLst>
          </p:cNvPr>
          <p:cNvSpPr>
            <a:spLocks noGrp="1"/>
          </p:cNvSpPr>
          <p:nvPr>
            <p:ph type="dt" sz="half" idx="10"/>
          </p:nvPr>
        </p:nvSpPr>
        <p:spPr/>
        <p:txBody>
          <a:bodyPr/>
          <a:lstStyle/>
          <a:p>
            <a:fld id="{1A116738-F87A-4018-AD0A-2ECFD38CD643}" type="datetimeFigureOut">
              <a:rPr lang="zh-CN" altLang="en-US" smtClean="0"/>
              <a:t>2018/6/6</a:t>
            </a:fld>
            <a:endParaRPr lang="zh-CN" altLang="en-US"/>
          </a:p>
        </p:txBody>
      </p:sp>
      <p:sp>
        <p:nvSpPr>
          <p:cNvPr id="3" name="页脚占位符 2">
            <a:extLst>
              <a:ext uri="{FF2B5EF4-FFF2-40B4-BE49-F238E27FC236}">
                <a16:creationId xmlns:a16="http://schemas.microsoft.com/office/drawing/2014/main" id="{47E38F44-A45A-49C8-B95A-15E2EC91468B}"/>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id="{E0D9DA8F-83A1-4A56-9CB5-D4221D2B6CB6}"/>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val="1203004055"/>
      </p:ext>
    </p:extLst>
  </p:cSld>
  <p:clrMapOvr>
    <a:masterClrMapping/>
  </p:clrMapOvr>
  <p:transition spd="slow">
    <p:push/>
  </p:transition>
  <p:timing/>
</p:sldLayout>
</file>

<file path=ppt/slideLayouts/slideLayout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标题 1">
            <a:extLst>
              <a:ext uri="{FF2B5EF4-FFF2-40B4-BE49-F238E27FC236}">
                <a16:creationId xmlns:a16="http://schemas.microsoft.com/office/drawing/2014/main" id="{C8EDF401-F35E-4EDA-BA9B-FF2974C17072}"/>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id="{00E2345A-C4CE-4CDB-9E6E-F06CA9636F3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a:extLst>
              <a:ext uri="{FF2B5EF4-FFF2-40B4-BE49-F238E27FC236}">
                <a16:creationId xmlns:a16="http://schemas.microsoft.com/office/drawing/2014/main" id="{A68021DB-BB81-47BD-96B3-4107917F97F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id="{7F35CF15-F130-4900-852E-F02BE418361F}"/>
              </a:ext>
            </a:extLst>
          </p:cNvPr>
          <p:cNvSpPr>
            <a:spLocks noGrp="1"/>
          </p:cNvSpPr>
          <p:nvPr>
            <p:ph type="dt" sz="half" idx="10"/>
          </p:nvPr>
        </p:nvSpPr>
        <p:spPr/>
        <p:txBody>
          <a:bodyPr/>
          <a:lstStyle/>
          <a:p>
            <a:fld id="{1A116738-F87A-4018-AD0A-2ECFD38CD643}" type="datetimeFigureOut">
              <a:rPr lang="zh-CN" altLang="en-US" smtClean="0"/>
              <a:t>2018/6/6</a:t>
            </a:fld>
            <a:endParaRPr lang="zh-CN" altLang="en-US"/>
          </a:p>
        </p:txBody>
      </p:sp>
      <p:sp>
        <p:nvSpPr>
          <p:cNvPr id="6" name="页脚占位符 5">
            <a:extLst>
              <a:ext uri="{FF2B5EF4-FFF2-40B4-BE49-F238E27FC236}">
                <a16:creationId xmlns:a16="http://schemas.microsoft.com/office/drawing/2014/main" id="{B73F1402-5AA8-4E60-BBCF-3FD2C613D4D4}"/>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768F7017-54D4-48EA-9CDE-38E23B443333}"/>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val="4206968924"/>
      </p:ext>
    </p:extLst>
  </p:cSld>
  <p:clrMapOvr>
    <a:masterClrMapping/>
  </p:clrMapOvr>
  <p:transition spd="slow">
    <p:push/>
  </p:transition>
  <p:timing/>
</p:sldLayout>
</file>

<file path=ppt/slideLayouts/slideLayout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标题 1">
            <a:extLst>
              <a:ext uri="{FF2B5EF4-FFF2-40B4-BE49-F238E27FC236}">
                <a16:creationId xmlns:a16="http://schemas.microsoft.com/office/drawing/2014/main" id="{C320819C-B3ED-4BE6-9EE3-25EB936E758D}"/>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id="{29371774-076B-41D0-B599-3D83891ADDF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60FBE8C3-02D4-4411-AD0B-079F33AB947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id="{41340F97-1BE0-4CE1-93F5-92FB3A0A7953}"/>
              </a:ext>
            </a:extLst>
          </p:cNvPr>
          <p:cNvSpPr>
            <a:spLocks noGrp="1"/>
          </p:cNvSpPr>
          <p:nvPr>
            <p:ph type="dt" sz="half" idx="10"/>
          </p:nvPr>
        </p:nvSpPr>
        <p:spPr/>
        <p:txBody>
          <a:bodyPr/>
          <a:lstStyle/>
          <a:p>
            <a:fld id="{1A116738-F87A-4018-AD0A-2ECFD38CD643}" type="datetimeFigureOut">
              <a:rPr lang="zh-CN" altLang="en-US" smtClean="0"/>
              <a:t>2018/6/6</a:t>
            </a:fld>
            <a:endParaRPr lang="zh-CN" altLang="en-US"/>
          </a:p>
        </p:txBody>
      </p:sp>
      <p:sp>
        <p:nvSpPr>
          <p:cNvPr id="6" name="页脚占位符 5">
            <a:extLst>
              <a:ext uri="{FF2B5EF4-FFF2-40B4-BE49-F238E27FC236}">
                <a16:creationId xmlns:a16="http://schemas.microsoft.com/office/drawing/2014/main" id="{3A21E088-BB6E-40D5-B129-4483028BA74B}"/>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166865B1-5A37-4E90-9A40-F6DFB1365C82}"/>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val="877172482"/>
      </p:ext>
    </p:extLst>
  </p:cSld>
  <p:clrMapOvr>
    <a:masterClrMapping/>
  </p:clrMapOvr>
  <p:transition spd="slow">
    <p:push/>
  </p:transition>
  <p:timing/>
</p:sldLayout>
</file>

<file path=ppt/slideMasters/_rels/slideMaster1.xml.rels><?xml version="1.0" encoding="UTF-8" standalone="yes"?><Relationships xmlns="http://schemas.openxmlformats.org/package/2006/relationships"><Relationship Id="rId1" Target="../slideLayouts/slideLayout1.xml" Type="http://schemas.openxmlformats.org/officeDocument/2006/relationships/slideLayout"/><Relationship Id="rId10" Target="../slideLayouts/slideLayout10.xml" Type="http://schemas.openxmlformats.org/officeDocument/2006/relationships/slideLayout"/><Relationship Id="rId11" Target="../slideLayouts/slideLayout11.xml" Type="http://schemas.openxmlformats.org/officeDocument/2006/relationships/slideLayout"/><Relationship Id="rId12" Target="../slideLayouts/slideLayout12.xml" Type="http://schemas.openxmlformats.org/officeDocument/2006/relationships/slideLayout"/><Relationship Id="rId13" Target="../media/image6.jpeg" Type="http://schemas.openxmlformats.org/officeDocument/2006/relationships/image"/><Relationship Id="rId14" Target="../theme/theme1.xml" Type="http://schemas.openxmlformats.org/officeDocument/2006/relationships/theme"/><Relationship Id="rId2" Target="../slideLayouts/slideLayout2.xml" Type="http://schemas.openxmlformats.org/officeDocument/2006/relationships/slideLayout"/><Relationship Id="rId3" Target="../slideLayouts/slideLayout3.xml" Type="http://schemas.openxmlformats.org/officeDocument/2006/relationships/slideLayout"/><Relationship Id="rId4" Target="../slideLayouts/slideLayout4.xml" Type="http://schemas.openxmlformats.org/officeDocument/2006/relationships/slideLayout"/><Relationship Id="rId5" Target="../slideLayouts/slideLayout5.xml" Type="http://schemas.openxmlformats.org/officeDocument/2006/relationships/slideLayout"/><Relationship Id="rId6" Target="../slideLayouts/slideLayout6.xml" Type="http://schemas.openxmlformats.org/officeDocument/2006/relationships/slideLayout"/><Relationship Id="rId7" Target="../slideLayouts/slideLayout7.xml" Type="http://schemas.openxmlformats.org/officeDocument/2006/relationships/slideLayout"/><Relationship Id="rId8" Target="../slideLayouts/slideLayout8.xml" Type="http://schemas.openxmlformats.org/officeDocument/2006/relationships/slideLayout"/><Relationship Id="rId9" Target="../slideLayouts/slideLayout9.xml" Type="http://schemas.openxmlformats.org/officeDocument/2006/relationships/slideLayout"/></Relationships>
</file>

<file path=ppt/slideMasters/_rels/slideMaster2.xml.rels><?xml version="1.0" encoding="UTF-8" standalone="yes"?><Relationships xmlns="http://schemas.openxmlformats.org/package/2006/relationships"><Relationship Id="rId1" Target="../slideLayouts/slideLayout13.xml" Type="http://schemas.openxmlformats.org/officeDocument/2006/relationships/slideLayout"/><Relationship Id="rId10" Target="../slideLayouts/slideLayout22.xml" Type="http://schemas.openxmlformats.org/officeDocument/2006/relationships/slideLayout"/><Relationship Id="rId11" Target="../slideLayouts/slideLayout23.xml" Type="http://schemas.openxmlformats.org/officeDocument/2006/relationships/slideLayout"/><Relationship Id="rId12" Target="../theme/theme2.xml" Type="http://schemas.openxmlformats.org/officeDocument/2006/relationships/theme"/><Relationship Id="rId2" Target="../slideLayouts/slideLayout14.xml" Type="http://schemas.openxmlformats.org/officeDocument/2006/relationships/slideLayout"/><Relationship Id="rId3" Target="../slideLayouts/slideLayout15.xml" Type="http://schemas.openxmlformats.org/officeDocument/2006/relationships/slideLayout"/><Relationship Id="rId4" Target="../slideLayouts/slideLayout16.xml" Type="http://schemas.openxmlformats.org/officeDocument/2006/relationships/slideLayout"/><Relationship Id="rId5" Target="../slideLayouts/slideLayout17.xml" Type="http://schemas.openxmlformats.org/officeDocument/2006/relationships/slideLayout"/><Relationship Id="rId6" Target="../slideLayouts/slideLayout18.xml" Type="http://schemas.openxmlformats.org/officeDocument/2006/relationships/slideLayout"/><Relationship Id="rId7" Target="../slideLayouts/slideLayout19.xml" Type="http://schemas.openxmlformats.org/officeDocument/2006/relationships/slideLayout"/><Relationship Id="rId8" Target="../slideLayouts/slideLayout20.xml" Type="http://schemas.openxmlformats.org/officeDocument/2006/relationships/slideLayout"/><Relationship Id="rId9" Target="../slideLayouts/slideLayout21.xml" Type="http://schemas.openxmlformats.org/officeDocument/2006/relationships/slideLayout"/></Relationships>
</file>

<file path=ppt/slideMasters/slideMaster1.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Ref idx="1001">
        <a:schemeClr val="bg1"/>
      </p:bgRef>
    </p:bg>
    <p:spTree>
      <p:nvGrpSpPr>
        <p:cNvPr id="1" name=""/>
        <p:cNvGrpSpPr/>
        <p:nvPr/>
      </p:nvGrpSpPr>
      <p:grpSpPr>
        <a:xfrm>
          <a:off x="0" y="0"/>
          <a:ext cx="0" cy="0"/>
        </a:xfrm>
      </p:grpSpPr>
      <p:sp>
        <p:nvSpPr>
          <p:cNvPr id="2" name="标题占位符 1">
            <a:extLst>
              <a:ext uri="{FF2B5EF4-FFF2-40B4-BE49-F238E27FC236}">
                <a16:creationId xmlns:a16="http://schemas.microsoft.com/office/drawing/2014/main" id="{3A4F46A6-09DB-409D-A0AC-464D1BA63B4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id="{EB5F8C64-FCD6-4F98-864F-A89A0C77A04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60F4A881-FBC9-40A9-918A-0292442BAF0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A116738-F87A-4018-AD0A-2ECFD38CD643}" type="datetimeFigureOut">
              <a:rPr lang="zh-CN" altLang="en-US" smtClean="0"/>
              <a:t>2018/6/6</a:t>
            </a:fld>
            <a:endParaRPr lang="zh-CN" altLang="en-US"/>
          </a:p>
        </p:txBody>
      </p:sp>
      <p:sp>
        <p:nvSpPr>
          <p:cNvPr id="5" name="页脚占位符 4">
            <a:extLst>
              <a:ext uri="{FF2B5EF4-FFF2-40B4-BE49-F238E27FC236}">
                <a16:creationId xmlns:a16="http://schemas.microsoft.com/office/drawing/2014/main" id="{ADB4EA53-DF48-43C3-9052-DA6B173A903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id="{07A8CBC5-A384-4264-8066-309B2073554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788E19-735E-46EE-8829-E4CFE6A64A93}" type="slidenum">
              <a:rPr lang="zh-CN" altLang="en-US" smtClean="0"/>
              <a:t>‹#›</a:t>
            </a:fld>
            <a:endParaRPr lang="zh-CN" altLang="en-US"/>
          </a:p>
        </p:txBody>
      </p:sp>
      <p:pic>
        <p:nvPicPr>
          <p:cNvPr id="8" name="图片 7"/>
          <p:cNvPicPr>
            <a:picLocks noChangeAspect="1"/>
          </p:cNvPicPr>
          <p:nvPr userDrawn="1"/>
        </p:nvPicPr>
        <p:blipFill>
          <a:blip r:embed="rId13">
            <a:extLst>
              <a:ext uri="{28A0092B-C50C-407E-A947-70E740481C1C}">
                <a14:useLocalDpi val="0"/>
              </a:ext>
            </a:extLst>
          </a:blip>
          <a:stretch>
            <a:fillRect/>
          </a:stretch>
        </p:blipFill>
        <p:spPr>
          <a:xfrm>
            <a:off x="0" y="0"/>
            <a:ext cx="12192000" cy="6858000"/>
          </a:xfrm>
          <a:prstGeom prst="rect">
            <a:avLst/>
          </a:prstGeom>
        </p:spPr>
      </p:pic>
    </p:spTree>
    <p:extLst>
      <p:ext uri="{BB962C8B-B14F-4D97-AF65-F5344CB8AC3E}">
        <p14:creationId val="115082821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ransition spd="slow">
    <p:push/>
  </p:transition>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Ref idx="1001">
        <a:schemeClr val="bg1"/>
      </p:bgRef>
    </p:bg>
    <p:spTree>
      <p:nvGrpSpPr>
        <p:cNvPr id="1" name=""/>
        <p:cNvGrpSpPr/>
        <p:nvPr/>
      </p:nvGrpSpPr>
      <p:grpSpPr>
        <a:xfrm>
          <a:off x="0" y="0"/>
          <a: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6E5758D-A3C3-4E88-8AC0-22500507BD7E}" type="datetimeFigureOut">
              <a:rPr lang="zh-CN" altLang="en-US" smtClean="0">
                <a:solidFill>
                  <a:prstClr val="black">
                    <a:tint val="75000"/>
                  </a:prstClr>
                </a:solidFill>
              </a:rPr>
              <a:t>2018/6/6</a:t>
            </a:fld>
            <a:endParaRPr lang="zh-CN" alt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027502218"/>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Lst>
  <p:transition spd="slow">
    <p:push/>
  </p:transition>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Relationships xmlns="http://schemas.openxmlformats.org/package/2006/relationships"><Relationship Id="rId1" Target="../slideLayouts/slideLayout1.xml" Type="http://schemas.openxmlformats.org/officeDocument/2006/relationships/slideLayout"/><Relationship Id="rId2" Target="../media/image7.png" Type="http://schemas.openxmlformats.org/officeDocument/2006/relationships/image"/><Relationship Id="rId3" Target="../media/image8.png" Type="http://schemas.openxmlformats.org/officeDocument/2006/relationships/image"/><Relationship Id="rId4" Target="../media/image9.png" Type="http://schemas.openxmlformats.org/officeDocument/2006/relationships/image"/><Relationship Id="rId5" Target="../tags/tag1.xml" Type="http://schemas.openxmlformats.org/officeDocument/2006/relationships/tags"/><Relationship Id="rId6" Target="../tags/tag2.xml" Type="http://schemas.openxmlformats.org/officeDocument/2006/relationships/tags"/></Relationships>
</file>

<file path=ppt/slides/_rels/slide10.xml.rels><?xml version="1.0" encoding="UTF-8" standalone="yes"?><Relationships xmlns="http://schemas.openxmlformats.org/package/2006/relationships"><Relationship Id="rId1" Target="../slideLayouts/slideLayout1.xml" Type="http://schemas.openxmlformats.org/officeDocument/2006/relationships/slideLayout"/><Relationship Id="rId2" Target="../media/image7.png" Type="http://schemas.openxmlformats.org/officeDocument/2006/relationships/image"/><Relationship Id="rId3" Target="../media/image13.png" Type="http://schemas.openxmlformats.org/officeDocument/2006/relationships/image"/></Relationships>
</file>

<file path=ppt/slides/_rels/slide11.xml.rels><?xml version="1.0" encoding="UTF-8" standalone="yes"?><Relationships xmlns="http://schemas.openxmlformats.org/package/2006/relationships"><Relationship Id="rId1" Target="../slideLayouts/slideLayout2.xml" Type="http://schemas.openxmlformats.org/officeDocument/2006/relationships/slideLayout"/><Relationship Id="rId2" Target="../media/image31.png" Type="http://schemas.openxmlformats.org/officeDocument/2006/relationships/image"/></Relationships>
</file>

<file path=ppt/slides/_rels/slide12.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1.xml" Type="http://schemas.openxmlformats.org/officeDocument/2006/relationships/notesSlide"/></Relationships>
</file>

<file path=ppt/slides/_rels/slide13.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2.xml" Type="http://schemas.openxmlformats.org/officeDocument/2006/relationships/notesSlide"/></Relationships>
</file>

<file path=ppt/slides/_rels/slide14.xml.rels><?xml version="1.0" encoding="UTF-8" standalone="yes"?><Relationships xmlns="http://schemas.openxmlformats.org/package/2006/relationships"><Relationship Id="rId1" Target="../slideLayouts/slideLayout4.xml" Type="http://schemas.openxmlformats.org/officeDocument/2006/relationships/slideLayout"/><Relationship Id="rId2" Target="../notesSlides/notesSlide3.xml" Type="http://schemas.openxmlformats.org/officeDocument/2006/relationships/notesSlide"/><Relationship Id="rId3" Target="../media/image13.png" Type="http://schemas.openxmlformats.org/officeDocument/2006/relationships/image"/><Relationship Id="rId4" Target="../media/image9.png" Type="http://schemas.openxmlformats.org/officeDocument/2006/relationships/image"/></Relationships>
</file>

<file path=ppt/slides/_rels/slide15.xml.rels><?xml version="1.0" encoding="UTF-8" standalone="yes"?><Relationships xmlns="http://schemas.openxmlformats.org/package/2006/relationships"><Relationship Id="rId1" Target="../slideLayouts/slideLayout1.xml" Type="http://schemas.openxmlformats.org/officeDocument/2006/relationships/slideLayout"/><Relationship Id="rId2" Target="../media/image7.png" Type="http://schemas.openxmlformats.org/officeDocument/2006/relationships/image"/><Relationship Id="rId3" Target="../media/image13.png" Type="http://schemas.openxmlformats.org/officeDocument/2006/relationships/image"/></Relationships>
</file>

<file path=ppt/slides/_rels/slide16.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4.xml" Type="http://schemas.openxmlformats.org/officeDocument/2006/relationships/notesSlide"/><Relationship Id="rId3" Target="../media/image32.emf" Type="http://schemas.openxmlformats.org/officeDocument/2006/relationships/image"/><Relationship Id="rId4" Target="../media/image33.emf" Type="http://schemas.openxmlformats.org/officeDocument/2006/relationships/image"/></Relationships>
</file>

<file path=ppt/slides/_rels/slide17.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5.xml" Type="http://schemas.openxmlformats.org/officeDocument/2006/relationships/notesSlide"/></Relationships>
</file>

<file path=ppt/slides/_rels/slide18.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6.xml" Type="http://schemas.openxmlformats.org/officeDocument/2006/relationships/notesSlide"/></Relationships>
</file>

<file path=ppt/slides/_rels/slide19.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7.xml" Type="http://schemas.openxmlformats.org/officeDocument/2006/relationships/notesSlide"/></Relationships>
</file>

<file path=ppt/slides/_rels/slide2.xml.rels><?xml version="1.0" encoding="UTF-8" standalone="yes"?><Relationships xmlns="http://schemas.openxmlformats.org/package/2006/relationships"><Relationship Id="rId1" Target="../slideLayouts/slideLayout1.xml" Type="http://schemas.openxmlformats.org/officeDocument/2006/relationships/slideLayout"/><Relationship Id="rId2" Target="../media/image7.png" Type="http://schemas.openxmlformats.org/officeDocument/2006/relationships/image"/><Relationship Id="rId3" Target="../media/image10.png" Type="http://schemas.openxmlformats.org/officeDocument/2006/relationships/image"/><Relationship Id="rId4" Target="../media/image11.png" Type="http://schemas.openxmlformats.org/officeDocument/2006/relationships/image"/><Relationship Id="rId5" Target="../media/image12.png" Type="http://schemas.openxmlformats.org/officeDocument/2006/relationships/image"/></Relationships>
</file>

<file path=ppt/slides/_rels/slide20.xml.rels><?xml version="1.0" encoding="UTF-8" standalone="yes"?><Relationships xmlns="http://schemas.openxmlformats.org/package/2006/relationships"><Relationship Id="rId1" Target="../slideLayouts/slideLayout1.xml" Type="http://schemas.openxmlformats.org/officeDocument/2006/relationships/slideLayout"/><Relationship Id="rId2" Target="../media/image7.png" Type="http://schemas.openxmlformats.org/officeDocument/2006/relationships/image"/><Relationship Id="rId3" Target="../media/image13.png" Type="http://schemas.openxmlformats.org/officeDocument/2006/relationships/image"/></Relationships>
</file>

<file path=ppt/slides/_rels/slide21.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8.xml" Type="http://schemas.openxmlformats.org/officeDocument/2006/relationships/notesSlide"/></Relationships>
</file>

<file path=ppt/slides/_rels/slide22.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9.xml" Type="http://schemas.openxmlformats.org/officeDocument/2006/relationships/notesSlide"/><Relationship Id="rId3" Target="../charts/chart1.xml" Type="http://schemas.openxmlformats.org/officeDocument/2006/relationships/chart"/></Relationships>
</file>

<file path=ppt/slides/_rels/slide23.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10.xml" Type="http://schemas.openxmlformats.org/officeDocument/2006/relationships/notesSlide"/><Relationship Id="rId3" Target="../media/image34.jpeg" Type="http://schemas.openxmlformats.org/officeDocument/2006/relationships/image"/></Relationships>
</file>

<file path=ppt/slides/_rels/slide24.xml.rels><?xml version="1.0" encoding="UTF-8" standalone="yes"?><Relationships xmlns="http://schemas.openxmlformats.org/package/2006/relationships"><Relationship Id="rId1" Target="../slideLayouts/slideLayout2.xml" Type="http://schemas.openxmlformats.org/officeDocument/2006/relationships/slideLayout"/><Relationship Id="rId2" Target="../notesSlides/notesSlide11.xml" Type="http://schemas.openxmlformats.org/officeDocument/2006/relationships/notesSlide"/><Relationship Id="rId3" Target="../charts/chart2.xml" Type="http://schemas.openxmlformats.org/officeDocument/2006/relationships/chart"/></Relationships>
</file>

<file path=ppt/slides/_rels/slide25.xml.rels><?xml version="1.0" encoding="UTF-8" standalone="yes"?><Relationships xmlns="http://schemas.openxmlformats.org/package/2006/relationships"><Relationship Id="rId1" Target="../slideLayouts/slideLayout1.xml" Type="http://schemas.openxmlformats.org/officeDocument/2006/relationships/slideLayout"/><Relationship Id="rId2" Target="../media/image7.png" Type="http://schemas.openxmlformats.org/officeDocument/2006/relationships/image"/><Relationship Id="rId3" Target="../media/image8.png" Type="http://schemas.openxmlformats.org/officeDocument/2006/relationships/image"/><Relationship Id="rId4" Target="../media/image9.png" Type="http://schemas.openxmlformats.org/officeDocument/2006/relationships/image"/><Relationship Id="rId5" Target="../tags/tag3.xml" Type="http://schemas.openxmlformats.org/officeDocument/2006/relationships/tags"/><Relationship Id="rId6" Target="../tags/tag4.xml" Type="http://schemas.openxmlformats.org/officeDocument/2006/relationships/tags"/></Relationships>
</file>

<file path=ppt/slides/_rels/slide3.xml.rels><?xml version="1.0" encoding="UTF-8" standalone="yes"?><Relationships xmlns="http://schemas.openxmlformats.org/package/2006/relationships"><Relationship Id="rId1" Target="../slideLayouts/slideLayout1.xml" Type="http://schemas.openxmlformats.org/officeDocument/2006/relationships/slideLayout"/><Relationship Id="rId2" Target="../media/image7.png" Type="http://schemas.openxmlformats.org/officeDocument/2006/relationships/image"/><Relationship Id="rId3" Target="../media/image13.png" Type="http://schemas.openxmlformats.org/officeDocument/2006/relationships/image"/></Relationships>
</file>

<file path=ppt/slides/_rels/slide4.xml.rels><?xml version="1.0" encoding="UTF-8" standalone="yes"?><Relationships xmlns="http://schemas.openxmlformats.org/package/2006/relationships"><Relationship Id="rId1" Target="../slideLayouts/slideLayout3.xml" Type="http://schemas.openxmlformats.org/officeDocument/2006/relationships/slideLayout"/><Relationship Id="rId2" Target="../media/image14.png" Type="http://schemas.openxmlformats.org/officeDocument/2006/relationships/image"/></Relationships>
</file>

<file path=ppt/slides/_rels/slide5.xml.rels><?xml version="1.0" encoding="UTF-8" standalone="yes"?><Relationships xmlns="http://schemas.openxmlformats.org/package/2006/relationships"><Relationship Id="rId1" Target="../slideLayouts/slideLayout3.xml" Type="http://schemas.openxmlformats.org/officeDocument/2006/relationships/slideLayout"/><Relationship Id="rId2" Target="../media/image14.png" Type="http://schemas.openxmlformats.org/officeDocument/2006/relationships/image"/></Relationships>
</file>

<file path=ppt/slides/_rels/slide6.xml.rels><?xml version="1.0" encoding="UTF-8" standalone="yes"?><Relationships xmlns="http://schemas.openxmlformats.org/package/2006/relationships"><Relationship Id="rId1" Target="../slideLayouts/slideLayout4.xml" Type="http://schemas.openxmlformats.org/officeDocument/2006/relationships/slideLayout"/><Relationship Id="rId2" Target="../media/image15.png" Type="http://schemas.openxmlformats.org/officeDocument/2006/relationships/image"/></Relationships>
</file>

<file path=ppt/slides/_rels/slide7.xml.rels><?xml version="1.0" encoding="UTF-8" standalone="yes"?><Relationships xmlns="http://schemas.openxmlformats.org/package/2006/relationships"><Relationship Id="rId1" Target="../slideLayouts/slideLayout2.xml" Type="http://schemas.openxmlformats.org/officeDocument/2006/relationships/slideLayout"/><Relationship Id="rId2" Target="../media/image16.png" Type="http://schemas.openxmlformats.org/officeDocument/2006/relationships/image"/><Relationship Id="rId3" Target="../media/image17.png" Type="http://schemas.openxmlformats.org/officeDocument/2006/relationships/image"/><Relationship Id="rId4" Target="../media/image18.png" Type="http://schemas.openxmlformats.org/officeDocument/2006/relationships/image"/><Relationship Id="rId5" Target="../media/image19.png" Type="http://schemas.openxmlformats.org/officeDocument/2006/relationships/image"/></Relationships>
</file>

<file path=ppt/slides/_rels/slide8.xml.rels><?xml version="1.0" encoding="UTF-8" standalone="yes"?><Relationships xmlns="http://schemas.openxmlformats.org/package/2006/relationships"><Relationship Id="rId1" Target="../slideLayouts/slideLayout3.xml" Type="http://schemas.openxmlformats.org/officeDocument/2006/relationships/slideLayout"/><Relationship Id="rId2" Target="../media/image20.png" Type="http://schemas.openxmlformats.org/officeDocument/2006/relationships/image"/><Relationship Id="rId3" Target="../media/image21.png" Type="http://schemas.openxmlformats.org/officeDocument/2006/relationships/image"/><Relationship Id="rId4" Target="../media/image22.png" Type="http://schemas.openxmlformats.org/officeDocument/2006/relationships/image"/><Relationship Id="rId5" Target="../media/image23.png" Type="http://schemas.openxmlformats.org/officeDocument/2006/relationships/image"/><Relationship Id="rId6" Target="../media/image24.png" Type="http://schemas.openxmlformats.org/officeDocument/2006/relationships/image"/><Relationship Id="rId7" Target="../media/image25.png" Type="http://schemas.openxmlformats.org/officeDocument/2006/relationships/image"/><Relationship Id="rId8" Target="../media/image26.png" Type="http://schemas.openxmlformats.org/officeDocument/2006/relationships/image"/><Relationship Id="rId9" Target="../media/image27.png" Type="http://schemas.openxmlformats.org/officeDocument/2006/relationships/image"/></Relationships>
</file>

<file path=ppt/slides/_rels/slide9.xml.rels><?xml version="1.0" encoding="UTF-8" standalone="yes"?><Relationships xmlns="http://schemas.openxmlformats.org/package/2006/relationships"><Relationship Id="rId1" Target="../slideLayouts/slideLayout4.xml" Type="http://schemas.openxmlformats.org/officeDocument/2006/relationships/slideLayout"/><Relationship Id="rId2" Target="../media/image13.png" Type="http://schemas.openxmlformats.org/officeDocument/2006/relationships/image"/><Relationship Id="rId3" Target="../media/image28.png" Type="http://schemas.openxmlformats.org/officeDocument/2006/relationships/image"/><Relationship Id="rId4" Target="../media/image29.png" Type="http://schemas.openxmlformats.org/officeDocument/2006/relationships/image"/><Relationship Id="rId5" Target="../media/image30.png" Type="http://schemas.openxmlformats.org/officeDocument/2006/relationships/image"/></Relationships>
</file>

<file path=ppt/slides/slide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chemeClr val="bg1"/>
        </a:solidFill>
        <a:effectLst/>
      </p:bgPr>
    </p:bg>
    <p:spTree>
      <p:nvGrpSpPr>
        <p:cNvPr id="1" name=""/>
        <p:cNvGrpSpPr/>
        <p:nvPr/>
      </p:nvGrpSpPr>
      <p:grpSpPr>
        <a:xfrm>
          <a:off x="0" y="0"/>
          <a:ext cx="0" cy="0"/>
        </a:xfrm>
      </p:grpSpPr>
      <p:grpSp>
        <p:nvGrpSpPr>
          <p:cNvPr id="13" name="Group 667">
            <a:extLst>
              <a:ext uri="{FF2B5EF4-FFF2-40B4-BE49-F238E27FC236}">
                <a16:creationId xmlns:a16="http://schemas.microsoft.com/office/drawing/2014/main" id="{5EB08965-1E4B-4239-8430-AB6001F70C0E}"/>
              </a:ext>
            </a:extLst>
          </p:cNvPr>
          <p:cNvGrpSpPr>
            <a:grpSpLocks noChangeAspect="1"/>
          </p:cNvGrpSpPr>
          <p:nvPr/>
        </p:nvGrpSpPr>
        <p:grpSpPr>
          <a:xfrm rot="5400000">
            <a:off x="7391445" y="1978041"/>
            <a:ext cx="6778596" cy="2822514"/>
            <a:chOff x="2060" y="-19"/>
            <a:chExt cx="3564" cy="1484"/>
          </a:xfrm>
          <a:solidFill>
            <a:srgbClr val="E22A30">
              <a:alpha val="26000"/>
            </a:srgbClr>
          </a:solidFill>
        </p:grpSpPr>
        <p:sp>
          <p:nvSpPr>
            <p:cNvPr id="14" name="Freeform 668">
              <a:extLst>
                <a:ext uri="{FF2B5EF4-FFF2-40B4-BE49-F238E27FC236}">
                  <a16:creationId xmlns:a16="http://schemas.microsoft.com/office/drawing/2014/main" id="{5B088B4F-E0B0-4A65-8B15-FC1D3A2D5896}"/>
                </a:ext>
              </a:extLst>
            </p:cNvPr>
            <p:cNvSpPr>
              <a:spLocks noEditPoints="1"/>
            </p:cNvSpPr>
            <p:nvPr/>
          </p:nvSpPr>
          <p:spPr bwMode="auto">
            <a:xfrm>
              <a:off x="2060" y="-19"/>
              <a:ext cx="3564" cy="1484"/>
            </a:xfrm>
            <a:custGeom>
              <a:gdLst>
                <a:gd fmla="*/ 1056 w 1506" name="T0"/>
                <a:gd fmla="*/ 369 h 625" name="T1"/>
                <a:gd fmla="*/ 968 w 1506" name="T2"/>
                <a:gd fmla="*/ 470 h 625" name="T3"/>
                <a:gd fmla="*/ 421 w 1506" name="T4"/>
                <a:gd fmla="*/ 329 h 625" name="T5"/>
                <a:gd fmla="*/ 1313 w 1506" name="T6"/>
                <a:gd fmla="*/ 108 h 625" name="T7"/>
                <a:gd fmla="*/ 1300 w 1506" name="T8"/>
                <a:gd fmla="*/ 4 h 625" name="T9"/>
                <a:gd fmla="*/ 1196 w 1506" name="T10"/>
                <a:gd fmla="*/ 29 h 625" name="T11"/>
                <a:gd fmla="*/ 1152 w 1506" name="T12"/>
                <a:gd fmla="*/ 222 h 625" name="T13"/>
                <a:gd fmla="*/ 934 w 1506" name="T14"/>
                <a:gd fmla="*/ 123 h 625" name="T15"/>
                <a:gd fmla="*/ 913 w 1506" name="T16"/>
                <a:gd fmla="*/ 301 h 625" name="T17"/>
                <a:gd fmla="*/ 751 w 1506" name="T18"/>
                <a:gd fmla="*/ 312 h 625" name="T19"/>
                <a:gd fmla="*/ 891 w 1506" name="T20"/>
                <a:gd fmla="*/ 117 h 625" name="T21"/>
                <a:gd fmla="*/ 619 w 1506" name="T22"/>
                <a:gd fmla="*/ 170 h 625" name="T23"/>
                <a:gd fmla="*/ 459 w 1506" name="T24"/>
                <a:gd fmla="*/ 107 h 625" name="T25"/>
                <a:gd fmla="*/ 606 w 1506" name="T26"/>
                <a:gd fmla="*/ 342 h 625" name="T27"/>
                <a:gd fmla="*/ 482 w 1506" name="T28"/>
                <a:gd fmla="*/ 326 h 625" name="T29"/>
                <a:gd fmla="*/ 479 w 1506" name="T30"/>
                <a:gd fmla="*/ 121 h 625" name="T31"/>
                <a:gd fmla="*/ 469 w 1506" name="T32"/>
                <a:gd fmla="*/ 28 h 625" name="T33"/>
                <a:gd fmla="*/ 349 w 1506" name="T34"/>
                <a:gd fmla="*/ 86 h 625" name="T35"/>
                <a:gd fmla="*/ 317 w 1506" name="T36"/>
                <a:gd fmla="*/ 112 h 625" name="T37"/>
                <a:gd fmla="*/ 270 w 1506" name="T38"/>
                <a:gd fmla="*/ 4 h 625" name="T39"/>
                <a:gd fmla="*/ 68 w 1506" name="T40"/>
                <a:gd fmla="*/ 15 h 625" name="T41"/>
                <a:gd fmla="*/ 656 w 1506" name="T42"/>
                <a:gd fmla="*/ 521 h 625" name="T43"/>
                <a:gd fmla="*/ 272 w 1506" name="T44"/>
                <a:gd fmla="*/ 304 h 625" name="T45"/>
                <a:gd fmla="*/ 1259 w 1506" name="T46"/>
                <a:gd fmla="*/ 253 h 625" name="T47"/>
                <a:gd fmla="*/ 1164 w 1506" name="T48"/>
                <a:gd fmla="*/ 161 h 625" name="T49"/>
                <a:gd fmla="*/ 826 w 1506" name="T50"/>
                <a:gd fmla="*/ 194 h 625" name="T51"/>
                <a:gd fmla="*/ 898 w 1506" name="T52"/>
                <a:gd fmla="*/ 210 h 625" name="T53"/>
                <a:gd fmla="*/ 783 w 1506" name="T54"/>
                <a:gd fmla="*/ 353 h 625" name="T55"/>
                <a:gd fmla="*/ 756 w 1506" name="T56"/>
                <a:gd fmla="*/ 52 h 625" name="T57"/>
                <a:gd fmla="*/ 557 w 1506" name="T58"/>
                <a:gd fmla="*/ 62 h 625" name="T59"/>
                <a:gd fmla="*/ 547 w 1506" name="T60"/>
                <a:gd fmla="*/ 128 h 625" name="T61"/>
                <a:gd fmla="*/ 1132 w 1506" name="T62"/>
                <a:gd fmla="*/ 276 h 625" name="T63"/>
                <a:gd fmla="*/ 1306 w 1506" name="T64"/>
                <a:gd fmla="*/ 15 h 625" name="T65"/>
                <a:gd fmla="*/ 1092 w 1506" name="T66"/>
                <a:gd fmla="*/ 67 h 625" name="T67"/>
                <a:gd fmla="*/ 1179 w 1506" name="T68"/>
                <a:gd fmla="*/ 207 h 625" name="T69"/>
                <a:gd fmla="*/ 1211 w 1506" name="T70"/>
                <a:gd fmla="*/ 157 h 625" name="T71"/>
                <a:gd fmla="*/ 1062 w 1506" name="T72"/>
                <a:gd fmla="*/ 244 h 625" name="T73"/>
                <a:gd fmla="*/ 986 w 1506" name="T74"/>
                <a:gd fmla="*/ 294 h 625" name="T75"/>
                <a:gd fmla="*/ 928 w 1506" name="T76"/>
                <a:gd fmla="*/ 355 h 625" name="T77"/>
                <a:gd fmla="*/ 775 w 1506" name="T78"/>
                <a:gd fmla="*/ 133 h 625" name="T79"/>
                <a:gd fmla="*/ 676 w 1506" name="T80"/>
                <a:gd fmla="*/ 183 h 625" name="T81"/>
                <a:gd fmla="*/ 650 w 1506" name="T82"/>
                <a:gd fmla="*/ 204 h 625" name="T83"/>
                <a:gd fmla="*/ 613 w 1506" name="T84"/>
                <a:gd fmla="*/ 270 h 625" name="T85"/>
                <a:gd fmla="*/ 637 w 1506" name="T86"/>
                <a:gd fmla="*/ 295 h 625" name="T87"/>
                <a:gd fmla="*/ 562 w 1506" name="T88"/>
                <a:gd fmla="*/ 306 h 625" name="T89"/>
                <a:gd fmla="*/ 644 w 1506" name="T90"/>
                <a:gd fmla="*/ 389 h 625" name="T91"/>
                <a:gd fmla="*/ 826 w 1506" name="T92"/>
                <a:gd fmla="*/ 456 h 625" name="T93"/>
                <a:gd fmla="*/ 973 w 1506" name="T94"/>
                <a:gd fmla="*/ 449 h 625" name="T95"/>
                <a:gd fmla="*/ 601 w 1506" name="T96"/>
                <a:gd fmla="*/ 442 h 625" name="T97"/>
                <a:gd fmla="*/ 677 w 1506" name="T98"/>
                <a:gd fmla="*/ 429 h 625" name="T99"/>
                <a:gd fmla="*/ 526 w 1506" name="T100"/>
                <a:gd fmla="*/ 423 h 625" name="T101"/>
                <a:gd fmla="*/ 436 w 1506" name="T102"/>
                <a:gd fmla="*/ 205 h 625" name="T103"/>
                <a:gd fmla="*/ 377 w 1506" name="T104"/>
                <a:gd fmla="*/ 60 h 625" name="T105"/>
                <a:gd fmla="*/ 439 w 1506" name="T106"/>
                <a:gd fmla="*/ 307 h 625" name="T107"/>
                <a:gd fmla="*/ 388 w 1506" name="T108"/>
                <a:gd fmla="*/ 126 h 625" name="T109"/>
                <a:gd fmla="*/ 431 w 1506" name="T110"/>
                <a:gd fmla="*/ 289 h 625" name="T111"/>
                <a:gd fmla="*/ 307 w 1506" name="T112"/>
                <a:gd fmla="*/ 219 h 625" name="T113"/>
                <a:gd fmla="*/ 246 w 1506" name="T114"/>
                <a:gd fmla="*/ 22 h 625" name="T115"/>
                <a:gd fmla="*/ 85 w 1506" name="T116"/>
                <a:gd fmla="*/ 23 h 625" name="T117"/>
                <a:gd fmla="*/ 140 w 1506" name="T118"/>
                <a:gd fmla="*/ 40 h 625" name="T119"/>
                <a:gd fmla="*/ 127 w 1506" name="T120"/>
                <a:gd fmla="*/ 103 h 62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625" w="1506">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669">
              <a:extLst>
                <a:ext uri="{FF2B5EF4-FFF2-40B4-BE49-F238E27FC236}">
                  <a16:creationId xmlns:a16="http://schemas.microsoft.com/office/drawing/2014/main" id="{471335B8-E3F2-44CB-86DA-3DC6FFF0E599}"/>
                </a:ext>
              </a:extLst>
            </p:cNvPr>
            <p:cNvSpPr/>
            <p:nvPr/>
          </p:nvSpPr>
          <p:spPr bwMode="auto">
            <a:xfrm>
              <a:off x="4290" y="159"/>
              <a:ext cx="7" cy="7"/>
            </a:xfrm>
            <a:custGeom>
              <a:gdLst>
                <a:gd fmla="*/ 0 w 3" name="T0"/>
                <a:gd fmla="*/ 1 h 3" name="T1"/>
                <a:gd fmla="*/ 0 w 3" name="T2"/>
                <a:gd fmla="*/ 3 h 3" name="T3"/>
                <a:gd fmla="*/ 3 w 3" name="T4"/>
                <a:gd fmla="*/ 3 h 3" name="T5"/>
                <a:gd fmla="*/ 3 w 3" name="T6"/>
                <a:gd fmla="*/ 2 h 3" name="T7"/>
                <a:gd fmla="*/ 0 w 3" name="T8"/>
                <a:gd fmla="*/ 1 h 3" name="T9"/>
              </a:gdLst>
              <a:cxnLst>
                <a:cxn ang="0">
                  <a:pos x="T0" y="T1"/>
                </a:cxn>
                <a:cxn ang="0">
                  <a:pos x="T2" y="T3"/>
                </a:cxn>
                <a:cxn ang="0">
                  <a:pos x="T4" y="T5"/>
                </a:cxn>
                <a:cxn ang="0">
                  <a:pos x="T6" y="T7"/>
                </a:cxn>
                <a:cxn ang="0">
                  <a:pos x="T8" y="T9"/>
                </a:cxn>
              </a:cxnLst>
              <a:rect b="b" l="0" r="r" t="0"/>
              <a:pathLst>
                <a:path h="3" w="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670">
              <a:extLst>
                <a:ext uri="{FF2B5EF4-FFF2-40B4-BE49-F238E27FC236}">
                  <a16:creationId xmlns:a16="http://schemas.microsoft.com/office/drawing/2014/main" id="{16682054-D2D1-440B-BB41-7F0F39642E15}"/>
                </a:ext>
              </a:extLst>
            </p:cNvPr>
            <p:cNvSpPr/>
            <p:nvPr/>
          </p:nvSpPr>
          <p:spPr bwMode="auto">
            <a:xfrm>
              <a:off x="4245" y="-10"/>
              <a:ext cx="97" cy="131"/>
            </a:xfrm>
            <a:custGeom>
              <a:gdLst>
                <a:gd fmla="*/ 31 w 41" name="T0"/>
                <a:gd fmla="*/ 44 h 55" name="T1"/>
                <a:gd fmla="*/ 41 w 41" name="T2"/>
                <a:gd fmla="*/ 0 h 55" name="T3"/>
                <a:gd fmla="*/ 26 w 41" name="T4"/>
                <a:gd fmla="*/ 0 h 55" name="T5"/>
                <a:gd fmla="*/ 27 w 41" name="T6"/>
                <a:gd fmla="*/ 20 h 55" name="T7"/>
                <a:gd fmla="*/ 23 w 41" name="T8"/>
                <a:gd fmla="*/ 20 h 55" name="T9"/>
                <a:gd fmla="*/ 8 w 41" name="T10"/>
                <a:gd fmla="*/ 0 h 55" name="T11"/>
                <a:gd fmla="*/ 0 w 41" name="T12"/>
                <a:gd fmla="*/ 0 h 55" name="T13"/>
                <a:gd fmla="*/ 18 w 41" name="T14"/>
                <a:gd fmla="*/ 54 h 55" name="T15"/>
                <a:gd fmla="*/ 20 w 41" name="T16"/>
                <a:gd fmla="*/ 55 h 55" name="T17"/>
                <a:gd fmla="*/ 31 w 41" name="T18"/>
                <a:gd fmla="*/ 44 h 5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5" w="41">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671">
              <a:extLst>
                <a:ext uri="{FF2B5EF4-FFF2-40B4-BE49-F238E27FC236}">
                  <a16:creationId xmlns:a16="http://schemas.microsoft.com/office/drawing/2014/main" id="{84208915-00B8-4EFA-A8FF-509D059F2993}"/>
                </a:ext>
              </a:extLst>
            </p:cNvPr>
            <p:cNvSpPr>
              <a:spLocks noEditPoints="1"/>
            </p:cNvSpPr>
            <p:nvPr/>
          </p:nvSpPr>
          <p:spPr bwMode="auto">
            <a:xfrm>
              <a:off x="4311" y="-10"/>
              <a:ext cx="421" cy="399"/>
            </a:xfrm>
            <a:custGeom>
              <a:gdLst>
                <a:gd fmla="*/ 177 w 178" name="T0"/>
                <a:gd fmla="*/ 2 h 168" name="T1"/>
                <a:gd fmla="*/ 178 w 178" name="T2"/>
                <a:gd fmla="*/ 0 h 168" name="T3"/>
                <a:gd fmla="*/ 118 w 178" name="T4"/>
                <a:gd fmla="*/ 0 h 168" name="T5"/>
                <a:gd fmla="*/ 92 w 178" name="T6"/>
                <a:gd fmla="*/ 5 h 168" name="T7"/>
                <a:gd fmla="*/ 47 w 178" name="T8"/>
                <a:gd fmla="*/ 62 h 168" name="T9"/>
                <a:gd fmla="*/ 0 w 178" name="T10"/>
                <a:gd fmla="*/ 75 h 168" name="T11"/>
                <a:gd fmla="*/ 15 w 178" name="T12"/>
                <a:gd fmla="*/ 90 h 168" name="T13"/>
                <a:gd fmla="*/ 22 w 178" name="T14"/>
                <a:gd fmla="*/ 123 h 168" name="T15"/>
                <a:gd fmla="*/ 63 w 178" name="T16"/>
                <a:gd fmla="*/ 168 h 168" name="T17"/>
                <a:gd fmla="*/ 77 w 178" name="T18"/>
                <a:gd fmla="*/ 132 h 168" name="T19"/>
                <a:gd fmla="*/ 27 w 178" name="T20"/>
                <a:gd fmla="*/ 79 h 168" name="T21"/>
                <a:gd fmla="*/ 111 w 178" name="T22"/>
                <a:gd fmla="*/ 40 h 168" name="T23"/>
                <a:gd fmla="*/ 129 w 178" name="T24"/>
                <a:gd fmla="*/ 7 h 168" name="T25"/>
                <a:gd fmla="*/ 128 w 178" name="T26"/>
                <a:gd fmla="*/ 1 h 168" name="T27"/>
                <a:gd fmla="*/ 177 w 178" name="T28"/>
                <a:gd fmla="*/ 2 h 168" name="T29"/>
                <a:gd fmla="*/ 42 w 178" name="T30"/>
                <a:gd fmla="*/ 95 h 168" name="T31"/>
                <a:gd fmla="*/ 71 w 178" name="T32"/>
                <a:gd fmla="*/ 138 h 168" name="T33"/>
                <a:gd fmla="*/ 63 w 178" name="T34"/>
                <a:gd fmla="*/ 157 h 168" name="T35"/>
                <a:gd fmla="*/ 60 w 178" name="T36"/>
                <a:gd fmla="*/ 153 h 168" name="T37"/>
                <a:gd fmla="*/ 41 w 178" name="T38"/>
                <a:gd fmla="*/ 97 h 168" name="T39"/>
                <a:gd fmla="*/ 42 w 178" name="T40"/>
                <a:gd fmla="*/ 95 h 168" name="T41"/>
                <a:gd fmla="*/ 30 w 178" name="T42"/>
                <a:gd fmla="*/ 93 h 168" name="T43"/>
                <a:gd fmla="*/ 43 w 178" name="T44"/>
                <a:gd fmla="*/ 113 h 168" name="T45"/>
                <a:gd fmla="*/ 51 w 178" name="T46"/>
                <a:gd fmla="*/ 151 h 168" name="T47"/>
                <a:gd fmla="*/ 22 w 178" name="T48"/>
                <a:gd fmla="*/ 93 h 168" name="T49"/>
                <a:gd fmla="*/ 30 w 178" name="T50"/>
                <a:gd fmla="*/ 93 h 168" name="T51"/>
                <a:gd fmla="*/ 84 w 178" name="T52"/>
                <a:gd fmla="*/ 14 h 168" name="T53"/>
                <a:gd fmla="*/ 90 w 178" name="T54"/>
                <a:gd fmla="*/ 18 h 168" name="T55"/>
                <a:gd fmla="*/ 60 w 178" name="T56"/>
                <a:gd fmla="*/ 55 h 168" name="T57"/>
                <a:gd fmla="*/ 84 w 178" name="T58"/>
                <a:gd fmla="*/ 14 h 168" name="T59"/>
                <a:gd fmla="*/ 91 w 178" name="T60"/>
                <a:gd fmla="*/ 56 h 168" name="T61"/>
                <a:gd fmla="*/ 67 w 178" name="T62"/>
                <a:gd fmla="*/ 61 h 168" name="T63"/>
                <a:gd fmla="*/ 66 w 178" name="T64"/>
                <a:gd fmla="*/ 60 h 168" name="T65"/>
                <a:gd fmla="*/ 113 w 178" name="T66"/>
                <a:gd fmla="*/ 10 h 168" name="T67"/>
                <a:gd fmla="*/ 91 w 178" name="T68"/>
                <a:gd fmla="*/ 56 h 16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68" w="17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672">
              <a:extLst>
                <a:ext uri="{FF2B5EF4-FFF2-40B4-BE49-F238E27FC236}">
                  <a16:creationId xmlns:a16="http://schemas.microsoft.com/office/drawing/2014/main" id="{337AB517-9BF7-4009-8705-F98539D1D310}"/>
                </a:ext>
              </a:extLst>
            </p:cNvPr>
            <p:cNvSpPr/>
            <p:nvPr/>
          </p:nvSpPr>
          <p:spPr bwMode="auto">
            <a:xfrm>
              <a:off x="4074" y="-10"/>
              <a:ext cx="171" cy="107"/>
            </a:xfrm>
            <a:custGeom>
              <a:gdLst>
                <a:gd fmla="*/ 72 w 72" name="T0"/>
                <a:gd fmla="*/ 42 h 45" name="T1"/>
                <a:gd fmla="*/ 72 w 72" name="T2"/>
                <a:gd fmla="*/ 27 h 45" name="T3"/>
                <a:gd fmla="*/ 59 w 72" name="T4"/>
                <a:gd fmla="*/ 0 h 45" name="T5"/>
                <a:gd fmla="*/ 50 w 72" name="T6"/>
                <a:gd fmla="*/ 0 h 45" name="T7"/>
                <a:gd fmla="*/ 59 w 72" name="T8"/>
                <a:gd fmla="*/ 10 h 45" name="T9"/>
                <a:gd fmla="*/ 64 w 72" name="T10"/>
                <a:gd fmla="*/ 24 h 45" name="T11"/>
                <a:gd fmla="*/ 59 w 72" name="T12"/>
                <a:gd fmla="*/ 22 h 45" name="T13"/>
                <a:gd fmla="*/ 40 w 72" name="T14"/>
                <a:gd fmla="*/ 0 h 45" name="T15"/>
                <a:gd fmla="*/ 29 w 72" name="T16"/>
                <a:gd fmla="*/ 0 h 45" name="T17"/>
                <a:gd fmla="*/ 57 w 72" name="T18"/>
                <a:gd fmla="*/ 30 h 45" name="T19"/>
                <a:gd fmla="*/ 56 w 72" name="T20"/>
                <a:gd fmla="*/ 35 h 45" name="T21"/>
                <a:gd fmla="*/ 11 w 72" name="T22"/>
                <a:gd fmla="*/ 12 h 45" name="T23"/>
                <a:gd fmla="*/ 8 w 72" name="T24"/>
                <a:gd fmla="*/ 0 h 45" name="T25"/>
                <a:gd fmla="*/ 0 w 72" name="T26"/>
                <a:gd fmla="*/ 0 h 45" name="T27"/>
                <a:gd fmla="*/ 16 w 72" name="T28"/>
                <a:gd fmla="*/ 28 h 45" name="T29"/>
                <a:gd fmla="*/ 69 w 72" name="T30"/>
                <a:gd fmla="*/ 45 h 45" name="T31"/>
                <a:gd fmla="*/ 72 w 72" name="T32"/>
                <a:gd fmla="*/ 42 h 4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5" w="72">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673">
              <a:extLst>
                <a:ext uri="{FF2B5EF4-FFF2-40B4-BE49-F238E27FC236}">
                  <a16:creationId xmlns:a16="http://schemas.microsoft.com/office/drawing/2014/main" id="{E243E5E3-1C10-4FC9-9266-2036D4C7C5A5}"/>
                </a:ext>
              </a:extLst>
            </p:cNvPr>
            <p:cNvSpPr/>
            <p:nvPr/>
          </p:nvSpPr>
          <p:spPr bwMode="auto">
            <a:xfrm>
              <a:off x="4230" y="138"/>
              <a:ext cx="45" cy="33"/>
            </a:xfrm>
            <a:custGeom>
              <a:gdLst>
                <a:gd fmla="*/ 19 w 19" name="T0"/>
                <a:gd fmla="*/ 10 h 14" name="T1"/>
                <a:gd fmla="*/ 9 w 19" name="T2"/>
                <a:gd fmla="*/ 1 h 14" name="T3"/>
                <a:gd fmla="*/ 1 w 19" name="T4"/>
                <a:gd fmla="*/ 10 h 14" name="T5"/>
                <a:gd fmla="*/ 19 w 19" name="T6"/>
                <a:gd fmla="*/ 10 h 14" name="T7"/>
              </a:gdLst>
              <a:cxnLst>
                <a:cxn ang="0">
                  <a:pos x="T0" y="T1"/>
                </a:cxn>
                <a:cxn ang="0">
                  <a:pos x="T2" y="T3"/>
                </a:cxn>
                <a:cxn ang="0">
                  <a:pos x="T4" y="T5"/>
                </a:cxn>
                <a:cxn ang="0">
                  <a:pos x="T6" y="T7"/>
                </a:cxn>
              </a:cxnLst>
              <a:rect b="b" l="0" r="r" t="0"/>
              <a:pathLst>
                <a:path h="14" w="19">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674">
              <a:extLst>
                <a:ext uri="{FF2B5EF4-FFF2-40B4-BE49-F238E27FC236}">
                  <a16:creationId xmlns:a16="http://schemas.microsoft.com/office/drawing/2014/main" id="{7BF92201-CAEB-4E64-898A-DB1AA61DED93}"/>
                </a:ext>
              </a:extLst>
            </p:cNvPr>
            <p:cNvSpPr/>
            <p:nvPr/>
          </p:nvSpPr>
          <p:spPr bwMode="auto">
            <a:xfrm>
              <a:off x="5324" y="-10"/>
              <a:ext cx="121" cy="76"/>
            </a:xfrm>
            <a:custGeom>
              <a:gdLst>
                <a:gd fmla="*/ 42 w 51" name="T0"/>
                <a:gd fmla="*/ 32 h 32" name="T1"/>
                <a:gd fmla="*/ 49 w 51" name="T2"/>
                <a:gd fmla="*/ 14 h 32" name="T3"/>
                <a:gd fmla="*/ 51 w 51" name="T4"/>
                <a:gd fmla="*/ 0 h 32" name="T5"/>
                <a:gd fmla="*/ 46 w 51" name="T6"/>
                <a:gd fmla="*/ 0 h 32" name="T7"/>
                <a:gd fmla="*/ 44 w 51" name="T8"/>
                <a:gd fmla="*/ 8 h 32" name="T9"/>
                <a:gd fmla="*/ 41 w 51" name="T10"/>
                <a:gd fmla="*/ 7 h 32" name="T11"/>
                <a:gd fmla="*/ 37 w 51" name="T12"/>
                <a:gd fmla="*/ 0 h 32" name="T13"/>
                <a:gd fmla="*/ 32 w 51" name="T14"/>
                <a:gd fmla="*/ 0 h 32" name="T15"/>
                <a:gd fmla="*/ 37 w 51" name="T16"/>
                <a:gd fmla="*/ 19 h 32" name="T17"/>
                <a:gd fmla="*/ 8 w 51" name="T18"/>
                <a:gd fmla="*/ 0 h 32" name="T19"/>
                <a:gd fmla="*/ 0 w 51" name="T20"/>
                <a:gd fmla="*/ 0 h 32" name="T21"/>
                <a:gd fmla="*/ 42 w 51" name="T22"/>
                <a:gd fmla="*/ 32 h 3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2" w="51">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675">
              <a:extLst>
                <a:ext uri="{FF2B5EF4-FFF2-40B4-BE49-F238E27FC236}">
                  <a16:creationId xmlns:a16="http://schemas.microsoft.com/office/drawing/2014/main" id="{D9EF17CB-67D5-4A5C-82C8-5F8008095ED6}"/>
                </a:ext>
              </a:extLst>
            </p:cNvPr>
            <p:cNvSpPr>
              <a:spLocks noEditPoints="1"/>
            </p:cNvSpPr>
            <p:nvPr/>
          </p:nvSpPr>
          <p:spPr bwMode="auto">
            <a:xfrm>
              <a:off x="3610" y="-10"/>
              <a:ext cx="159" cy="226"/>
            </a:xfrm>
            <a:custGeom>
              <a:gdLst>
                <a:gd fmla="*/ 35 w 67" name="T0"/>
                <a:gd fmla="*/ 1 h 95" name="T1"/>
                <a:gd fmla="*/ 43 w 67" name="T2"/>
                <a:gd fmla="*/ 50 h 95" name="T3"/>
                <a:gd fmla="*/ 48 w 67" name="T4"/>
                <a:gd fmla="*/ 54 h 95" name="T5"/>
                <a:gd fmla="*/ 46 w 67" name="T6"/>
                <a:gd fmla="*/ 7 h 95" name="T7"/>
                <a:gd fmla="*/ 62 w 67" name="T8"/>
                <a:gd fmla="*/ 38 h 95" name="T9"/>
                <a:gd fmla="*/ 57 w 67" name="T10"/>
                <a:gd fmla="*/ 66 h 95" name="T11"/>
                <a:gd fmla="*/ 48 w 67" name="T12"/>
                <a:gd fmla="*/ 79 h 95" name="T13"/>
                <a:gd fmla="*/ 46 w 67" name="T14"/>
                <a:gd fmla="*/ 55 h 95" name="T15"/>
                <a:gd fmla="*/ 38 w 67" name="T16"/>
                <a:gd fmla="*/ 65 h 95" name="T17"/>
                <a:gd fmla="*/ 23 w 67" name="T18"/>
                <a:gd fmla="*/ 0 h 95" name="T19"/>
                <a:gd fmla="*/ 16 w 67" name="T20"/>
                <a:gd fmla="*/ 0 h 95" name="T21"/>
                <a:gd fmla="*/ 15 w 67" name="T22"/>
                <a:gd fmla="*/ 7 h 95" name="T23"/>
                <a:gd fmla="*/ 43 w 67" name="T24"/>
                <a:gd fmla="*/ 93 h 95" name="T25"/>
                <a:gd fmla="*/ 47 w 67" name="T26"/>
                <a:gd fmla="*/ 95 h 95" name="T27"/>
                <a:gd fmla="*/ 67 w 67" name="T28"/>
                <a:gd fmla="*/ 56 h 95" name="T29"/>
                <a:gd fmla="*/ 52 w 67" name="T30"/>
                <a:gd fmla="*/ 1 h 95" name="T31"/>
                <a:gd fmla="*/ 51 w 67" name="T32"/>
                <a:gd fmla="*/ 0 h 95" name="T33"/>
                <a:gd fmla="*/ 33 w 67" name="T34"/>
                <a:gd fmla="*/ 0 h 95" name="T35"/>
                <a:gd fmla="*/ 35 w 67" name="T36"/>
                <a:gd fmla="*/ 1 h 95" name="T37"/>
                <a:gd fmla="*/ 42 w 67" name="T38"/>
                <a:gd fmla="*/ 5 h 95" name="T39"/>
                <a:gd fmla="*/ 43 w 67" name="T40"/>
                <a:gd fmla="*/ 9 h 95" name="T41"/>
                <a:gd fmla="*/ 42 w 67" name="T42"/>
                <a:gd fmla="*/ 5 h 9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5" w="67">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676">
              <a:extLst>
                <a:ext uri="{FF2B5EF4-FFF2-40B4-BE49-F238E27FC236}">
                  <a16:creationId xmlns:a16="http://schemas.microsoft.com/office/drawing/2014/main" id="{4D4F2BCF-A136-4D7A-9B29-ABDE6F6AC859}"/>
                </a:ext>
              </a:extLst>
            </p:cNvPr>
            <p:cNvSpPr/>
            <p:nvPr/>
          </p:nvSpPr>
          <p:spPr bwMode="auto">
            <a:xfrm>
              <a:off x="3876" y="-10"/>
              <a:ext cx="359" cy="240"/>
            </a:xfrm>
            <a:custGeom>
              <a:gdLst>
                <a:gd fmla="*/ 149 w 152" name="T0"/>
                <a:gd fmla="*/ 101 h 101" name="T1"/>
                <a:gd fmla="*/ 131 w 152" name="T2"/>
                <a:gd fmla="*/ 73 h 101" name="T3"/>
                <a:gd fmla="*/ 146 w 152" name="T4"/>
                <a:gd fmla="*/ 67 h 101" name="T5"/>
                <a:gd fmla="*/ 119 w 152" name="T6"/>
                <a:gd fmla="*/ 65 h 101" name="T7"/>
                <a:gd fmla="*/ 33 w 152" name="T8"/>
                <a:gd fmla="*/ 6 h 101" name="T9"/>
                <a:gd fmla="*/ 43 w 152" name="T10"/>
                <a:gd fmla="*/ 0 h 101" name="T11"/>
                <a:gd fmla="*/ 0 w 152" name="T12"/>
                <a:gd fmla="*/ 0 h 101" name="T13"/>
                <a:gd fmla="*/ 91 w 152" name="T14"/>
                <a:gd fmla="*/ 50 h 101" name="T15"/>
                <a:gd fmla="*/ 149 w 152" name="T16"/>
                <a:gd fmla="*/ 101 h 10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0" w="152">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677">
              <a:extLst>
                <a:ext uri="{FF2B5EF4-FFF2-40B4-BE49-F238E27FC236}">
                  <a16:creationId xmlns:a16="http://schemas.microsoft.com/office/drawing/2014/main" id="{09A6B27A-BF6C-44F3-B16F-4ABA568C2F9C}"/>
                </a:ext>
              </a:extLst>
            </p:cNvPr>
            <p:cNvSpPr/>
            <p:nvPr/>
          </p:nvSpPr>
          <p:spPr bwMode="auto">
            <a:xfrm>
              <a:off x="2224" y="-10"/>
              <a:ext cx="16" cy="5"/>
            </a:xfrm>
            <a:custGeom>
              <a:gdLst>
                <a:gd fmla="*/ 4 w 7" name="T0"/>
                <a:gd fmla="*/ 2 h 2" name="T1"/>
                <a:gd fmla="*/ 7 w 7" name="T2"/>
                <a:gd fmla="*/ 0 h 2" name="T3"/>
                <a:gd fmla="*/ 0 w 7" name="T4"/>
                <a:gd fmla="*/ 0 h 2" name="T5"/>
                <a:gd fmla="*/ 4 w 7" name="T6"/>
                <a:gd fmla="*/ 2 h 2" name="T7"/>
              </a:gdLst>
              <a:cxnLst>
                <a:cxn ang="0">
                  <a:pos x="T0" y="T1"/>
                </a:cxn>
                <a:cxn ang="0">
                  <a:pos x="T2" y="T3"/>
                </a:cxn>
                <a:cxn ang="0">
                  <a:pos x="T4" y="T5"/>
                </a:cxn>
                <a:cxn ang="0">
                  <a:pos x="T6" y="T7"/>
                </a:cxn>
              </a:cxnLst>
              <a:rect b="b" l="0" r="r" t="0"/>
              <a:pathLst>
                <a:path h="2" w="7">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678">
              <a:extLst>
                <a:ext uri="{FF2B5EF4-FFF2-40B4-BE49-F238E27FC236}">
                  <a16:creationId xmlns:a16="http://schemas.microsoft.com/office/drawing/2014/main" id="{BA76732E-9587-4460-98AC-8EE85A9ACAE3}"/>
                </a:ext>
              </a:extLst>
            </p:cNvPr>
            <p:cNvSpPr/>
            <p:nvPr/>
          </p:nvSpPr>
          <p:spPr bwMode="auto">
            <a:xfrm>
              <a:off x="4356" y="-10"/>
              <a:ext cx="149" cy="62"/>
            </a:xfrm>
            <a:custGeom>
              <a:gdLst>
                <a:gd fmla="*/ 5 w 63" name="T0"/>
                <a:gd fmla="*/ 26 h 26" name="T1"/>
                <a:gd fmla="*/ 51 w 63" name="T2"/>
                <a:gd fmla="*/ 11 h 26" name="T3"/>
                <a:gd fmla="*/ 63 w 63" name="T4"/>
                <a:gd fmla="*/ 0 h 26" name="T5"/>
                <a:gd fmla="*/ 53 w 63" name="T6"/>
                <a:gd fmla="*/ 0 h 26" name="T7"/>
                <a:gd fmla="*/ 18 w 63" name="T8"/>
                <a:gd fmla="*/ 14 h 26" name="T9"/>
                <a:gd fmla="*/ 20 w 63" name="T10"/>
                <a:gd fmla="*/ 0 h 26" name="T11"/>
                <a:gd fmla="*/ 13 w 63" name="T12"/>
                <a:gd fmla="*/ 0 h 26" name="T13"/>
                <a:gd fmla="*/ 9 w 63" name="T14"/>
                <a:gd fmla="*/ 13 h 26" name="T15"/>
                <a:gd fmla="*/ 6 w 63" name="T16"/>
                <a:gd fmla="*/ 0 h 26" name="T17"/>
                <a:gd fmla="*/ 0 w 63" name="T18"/>
                <a:gd fmla="*/ 0 h 26" name="T19"/>
                <a:gd fmla="*/ 2 w 63" name="T20"/>
                <a:gd fmla="*/ 25 h 26" name="T21"/>
                <a:gd fmla="*/ 5 w 63" name="T22"/>
                <a:gd fmla="*/ 26 h 2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6" w="62">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pic>
        <p:nvPicPr>
          <p:cNvPr id="7" name="图片 6">
            <a:extLst>
              <a:ext uri="{FF2B5EF4-FFF2-40B4-BE49-F238E27FC236}">
                <a16:creationId xmlns:a16="http://schemas.microsoft.com/office/drawing/2014/main" id="{5DD342E2-54FA-4CF6-89F8-C2D93F7FE86F}"/>
              </a:ext>
            </a:extLst>
          </p:cNvPr>
          <p:cNvPicPr>
            <a:picLocks noChangeAspect="1"/>
          </p:cNvPicPr>
          <p:nvPr/>
        </p:nvPicPr>
        <p:blipFill>
          <a:blip r:embed="rId2">
            <a:extLst>
              <a:ext uri="{28A0092B-C50C-407E-A947-70E740481C1C}">
                <a14:useLocalDpi val="0"/>
              </a:ext>
            </a:extLst>
          </a:blip>
          <a:stretch>
            <a:fillRect/>
          </a:stretch>
        </p:blipFill>
        <p:spPr>
          <a:xfrm>
            <a:off x="765062" y="1967996"/>
            <a:ext cx="5165872" cy="4050350"/>
          </a:xfrm>
          <a:prstGeom prst="rect">
            <a:avLst/>
          </a:prstGeom>
        </p:spPr>
      </p:pic>
      <p:pic>
        <p:nvPicPr>
          <p:cNvPr descr="图片包含 鲜花, 餐桌, 烟火, 室内  已生成高可信度的说明" id="9" name="图片 8">
            <a:extLst>
              <a:ext uri="{FF2B5EF4-FFF2-40B4-BE49-F238E27FC236}">
                <a16:creationId xmlns:a16="http://schemas.microsoft.com/office/drawing/2014/main" id="{F42DCA29-C149-449D-AB76-8A029C993200}"/>
              </a:ext>
            </a:extLst>
          </p:cNvPr>
          <p:cNvPicPr>
            <a:picLocks noChangeAspect="1"/>
          </p:cNvPicPr>
          <p:nvPr/>
        </p:nvPicPr>
        <p:blipFill>
          <a:blip r:embed="rId3">
            <a:extLst>
              <a:ext uri="{28A0092B-C50C-407E-A947-70E740481C1C}">
                <a14:useLocalDpi val="0"/>
              </a:ext>
            </a:extLst>
          </a:blip>
          <a:stretch>
            <a:fillRect/>
          </a:stretch>
        </p:blipFill>
        <p:spPr>
          <a:xfrm flipH="1" rot="16200000">
            <a:off x="581974" y="-581973"/>
            <a:ext cx="2585095" cy="3749042"/>
          </a:xfrm>
          <a:prstGeom prst="rect">
            <a:avLst/>
          </a:prstGeom>
        </p:spPr>
      </p:pic>
      <p:pic>
        <p:nvPicPr>
          <p:cNvPr descr="图片包含 物体, 室内, 镜子, 就坐  已生成高可信度的说明" id="11" name="图片 10">
            <a:extLst>
              <a:ext uri="{FF2B5EF4-FFF2-40B4-BE49-F238E27FC236}">
                <a16:creationId xmlns:a16="http://schemas.microsoft.com/office/drawing/2014/main" id="{5F958C5F-71D2-4518-8FA0-88E762B57413}"/>
              </a:ext>
            </a:extLst>
          </p:cNvPr>
          <p:cNvPicPr>
            <a:picLocks noChangeAspect="1"/>
          </p:cNvPicPr>
          <p:nvPr/>
        </p:nvPicPr>
        <p:blipFill>
          <a:blip r:embed="rId4">
            <a:extLst>
              <a:ext uri="{28A0092B-C50C-407E-A947-70E740481C1C}">
                <a14:useLocalDpi val="0"/>
              </a:ext>
            </a:extLst>
          </a:blip>
          <a:stretch>
            <a:fillRect/>
          </a:stretch>
        </p:blipFill>
        <p:spPr>
          <a:xfrm>
            <a:off x="13221433" y="0"/>
            <a:ext cx="503713" cy="2754480"/>
          </a:xfrm>
          <a:prstGeom prst="rect">
            <a:avLst/>
          </a:prstGeom>
        </p:spPr>
      </p:pic>
      <p:grpSp>
        <p:nvGrpSpPr>
          <p:cNvPr id="25" name="组合 24">
            <a:extLst>
              <a:ext uri="{FF2B5EF4-FFF2-40B4-BE49-F238E27FC236}">
                <a16:creationId xmlns:a16="http://schemas.microsoft.com/office/drawing/2014/main" id="{4265A42D-D36D-49EF-A140-821DA7384AE2}"/>
              </a:ext>
            </a:extLst>
          </p:cNvPr>
          <p:cNvGrpSpPr/>
          <p:nvPr/>
        </p:nvGrpSpPr>
        <p:grpSpPr>
          <a:xfrm>
            <a:off x="7973203" y="4292687"/>
            <a:ext cx="355600" cy="484188"/>
            <a:chOff x="4755469" y="4479245"/>
            <a:chExt cx="355600" cy="484188"/>
          </a:xfrm>
        </p:grpSpPr>
        <p:sp>
          <p:nvSpPr>
            <p:cNvPr id="26" name="Freeform 150">
              <a:extLst>
                <a:ext uri="{FF2B5EF4-FFF2-40B4-BE49-F238E27FC236}">
                  <a16:creationId xmlns:a16="http://schemas.microsoft.com/office/drawing/2014/main" id="{535A0F88-27AB-40F9-8FF0-99A6953321C4}"/>
                </a:ext>
              </a:extLst>
            </p:cNvPr>
            <p:cNvSpPr/>
            <p:nvPr/>
          </p:nvSpPr>
          <p:spPr bwMode="auto">
            <a:xfrm>
              <a:off x="4755469" y="4479245"/>
              <a:ext cx="355600" cy="484188"/>
            </a:xfrm>
            <a:custGeom>
              <a:gdLst>
                <a:gd fmla="*/ 12 w 931" name="T0"/>
                <a:gd fmla="*/ 1096 h 1310" name="T1"/>
                <a:gd fmla="*/ 16 w 931" name="T2"/>
                <a:gd fmla="*/ 1046 h 1310" name="T3"/>
                <a:gd fmla="*/ 16 w 931" name="T4"/>
                <a:gd fmla="*/ 967 h 1310" name="T5"/>
                <a:gd fmla="*/ 19 w 931" name="T6"/>
                <a:gd fmla="*/ 909 h 1310" name="T7"/>
                <a:gd fmla="*/ 19 w 931" name="T8"/>
                <a:gd fmla="*/ 785 h 1310" name="T9"/>
                <a:gd fmla="*/ 28 w 931" name="T10"/>
                <a:gd fmla="*/ 529 h 1310" name="T11"/>
                <a:gd fmla="*/ 16 w 931" name="T12"/>
                <a:gd fmla="*/ 388 h 1310" name="T13"/>
                <a:gd fmla="*/ 19 w 931" name="T14"/>
                <a:gd fmla="*/ 356 h 1310" name="T15"/>
                <a:gd fmla="*/ 191 w 931" name="T16"/>
                <a:gd fmla="*/ 254 h 1310" name="T17"/>
                <a:gd fmla="*/ 236 w 931" name="T18"/>
                <a:gd fmla="*/ 136 h 1310" name="T19"/>
                <a:gd fmla="*/ 278 w 931" name="T20"/>
                <a:gd fmla="*/ 147 h 1310" name="T21"/>
                <a:gd fmla="*/ 316 w 931" name="T22"/>
                <a:gd fmla="*/ 129 h 1310" name="T23"/>
                <a:gd fmla="*/ 317 w 931" name="T24"/>
                <a:gd fmla="*/ 72 h 1310" name="T25"/>
                <a:gd fmla="*/ 359 w 931" name="T26"/>
                <a:gd fmla="*/ 7 h 1310" name="T27"/>
                <a:gd fmla="*/ 431 w 931" name="T28"/>
                <a:gd fmla="*/ 18 h 1310" name="T29"/>
                <a:gd fmla="*/ 479 w 931" name="T30"/>
                <a:gd fmla="*/ 18 h 1310" name="T31"/>
                <a:gd fmla="*/ 542 w 931" name="T32"/>
                <a:gd fmla="*/ 18 h 1310" name="T33"/>
                <a:gd fmla="*/ 602 w 931" name="T34"/>
                <a:gd fmla="*/ 18 h 1310" name="T35"/>
                <a:gd fmla="*/ 641 w 931" name="T36"/>
                <a:gd fmla="*/ 13 h 1310" name="T37"/>
                <a:gd fmla="*/ 694 w 931" name="T38"/>
                <a:gd fmla="*/ 32 h 1310" name="T39"/>
                <a:gd fmla="*/ 725 w 931" name="T40"/>
                <a:gd fmla="*/ 32 h 1310" name="T41"/>
                <a:gd fmla="*/ 776 w 931" name="T42"/>
                <a:gd fmla="*/ 42 h 1310" name="T43"/>
                <a:gd fmla="*/ 847 w 931" name="T44"/>
                <a:gd fmla="*/ 13 h 1310" name="T45"/>
                <a:gd fmla="*/ 907 w 931" name="T46"/>
                <a:gd fmla="*/ 70 h 1310" name="T47"/>
                <a:gd fmla="*/ 919 w 931" name="T48"/>
                <a:gd fmla="*/ 152 h 1310" name="T49"/>
                <a:gd fmla="*/ 922 w 931" name="T50"/>
                <a:gd fmla="*/ 216 h 1310" name="T51"/>
                <a:gd fmla="*/ 903 w 931" name="T52"/>
                <a:gd fmla="*/ 373 h 1310" name="T53"/>
                <a:gd fmla="*/ 915 w 931" name="T54"/>
                <a:gd fmla="*/ 405 h 1310" name="T55"/>
                <a:gd fmla="*/ 919 w 931" name="T56"/>
                <a:gd fmla="*/ 447 h 1310" name="T57"/>
                <a:gd fmla="*/ 908 w 931" name="T58"/>
                <a:gd fmla="*/ 578 h 1310" name="T59"/>
                <a:gd fmla="*/ 903 w 931" name="T60"/>
                <a:gd fmla="*/ 661 h 1310" name="T61"/>
                <a:gd fmla="*/ 887 w 931" name="T62"/>
                <a:gd fmla="*/ 738 h 1310" name="T63"/>
                <a:gd fmla="*/ 903 w 931" name="T64"/>
                <a:gd fmla="*/ 795 h 1310" name="T65"/>
                <a:gd fmla="*/ 903 w 931" name="T66"/>
                <a:gd fmla="*/ 872 h 1310" name="T67"/>
                <a:gd fmla="*/ 907 w 931" name="T68"/>
                <a:gd fmla="*/ 939 h 1310" name="T69"/>
                <a:gd fmla="*/ 910 w 931" name="T70"/>
                <a:gd fmla="*/ 1026 h 1310" name="T71"/>
                <a:gd fmla="*/ 903 w 931" name="T72"/>
                <a:gd fmla="*/ 1091 h 1310" name="T73"/>
                <a:gd fmla="*/ 900 w 931" name="T74"/>
                <a:gd fmla="*/ 1198 h 1310" name="T75"/>
                <a:gd fmla="*/ 861 w 931" name="T76"/>
                <a:gd fmla="*/ 1290 h 1310" name="T77"/>
                <a:gd fmla="*/ 806 w 931" name="T78"/>
                <a:gd fmla="*/ 1287 h 1310" name="T79"/>
                <a:gd fmla="*/ 739 w 931" name="T80"/>
                <a:gd fmla="*/ 1300 h 1310" name="T81"/>
                <a:gd fmla="*/ 680 w 931" name="T82"/>
                <a:gd fmla="*/ 1305 h 1310" name="T83"/>
                <a:gd fmla="*/ 618 w 931" name="T84"/>
                <a:gd fmla="*/ 1282 h 1310" name="T85"/>
                <a:gd fmla="*/ 546 w 931" name="T86"/>
                <a:gd fmla="*/ 1282 h 1310" name="T87"/>
                <a:gd fmla="*/ 477 w 931" name="T88"/>
                <a:gd fmla="*/ 1295 h 1310" name="T89"/>
                <a:gd fmla="*/ 438 w 931" name="T90"/>
                <a:gd fmla="*/ 1300 h 1310" name="T91"/>
                <a:gd fmla="*/ 354 w 931" name="T92"/>
                <a:gd fmla="*/ 1295 h 1310" name="T93"/>
                <a:gd fmla="*/ 236 w 931" name="T94"/>
                <a:gd fmla="*/ 1300 h 1310" name="T95"/>
                <a:gd fmla="*/ 174 w 931" name="T96"/>
                <a:gd fmla="*/ 1299 h 1310" name="T97"/>
                <a:gd fmla="*/ 92 w 931" name="T98"/>
                <a:gd fmla="*/ 1305 h 1310" name="T99"/>
                <a:gd fmla="*/ 0 w 931" name="T100"/>
                <a:gd fmla="*/ 1213 h 1310"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310" w="931">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prstClr val="black"/>
                </a:solidFill>
                <a:latin panose="020f0502020204030204" typeface="Calibri"/>
                <a:ea typeface="腾祥铁山楷书简"/>
              </a:endParaRPr>
            </a:p>
          </p:txBody>
        </p:sp>
        <p:sp>
          <p:nvSpPr>
            <p:cNvPr id="27" name="Freeform 151">
              <a:extLst>
                <a:ext uri="{FF2B5EF4-FFF2-40B4-BE49-F238E27FC236}">
                  <a16:creationId xmlns:a16="http://schemas.microsoft.com/office/drawing/2014/main" id="{D2759D00-4903-4C4F-8D33-1E55E6A9C1F6}"/>
                </a:ext>
              </a:extLst>
            </p:cNvPr>
            <p:cNvSpPr>
              <a:spLocks noEditPoints="1"/>
            </p:cNvSpPr>
            <p:nvPr/>
          </p:nvSpPr>
          <p:spPr bwMode="auto">
            <a:xfrm>
              <a:off x="4933269" y="4482420"/>
              <a:ext cx="138113" cy="458788"/>
            </a:xfrm>
            <a:custGeom>
              <a:gdLst>
                <a:gd fmla="*/ 170 w 366" name="T0"/>
                <a:gd fmla="*/ 179 h 1245" name="T1"/>
                <a:gd fmla="*/ 182 w 366" name="T2"/>
                <a:gd fmla="*/ 3 h 1245" name="T3"/>
                <a:gd fmla="*/ 208 w 366" name="T4"/>
                <a:gd fmla="*/ 118 h 1245" name="T5"/>
                <a:gd fmla="*/ 310 w 366" name="T6"/>
                <a:gd fmla="*/ 92 h 1245" name="T7"/>
                <a:gd fmla="*/ 342 w 366" name="T8"/>
                <a:gd fmla="*/ 74 h 1245" name="T9"/>
                <a:gd fmla="*/ 352 w 366" name="T10"/>
                <a:gd fmla="*/ 184 h 1245" name="T11"/>
                <a:gd fmla="*/ 209 w 366" name="T12"/>
                <a:gd fmla="*/ 337 h 1245" name="T13"/>
                <a:gd fmla="*/ 212 w 366" name="T14"/>
                <a:gd fmla="*/ 610 h 1245" name="T15"/>
                <a:gd fmla="*/ 170 w 366" name="T16"/>
                <a:gd fmla="*/ 592 h 1245" name="T17"/>
                <a:gd fmla="*/ 70 w 366" name="T18"/>
                <a:gd fmla="*/ 330 h 1245" name="T19"/>
                <a:gd fmla="*/ 15 w 366" name="T20"/>
                <a:gd fmla="*/ 191 h 1245" name="T21"/>
                <a:gd fmla="*/ 39 w 366" name="T22"/>
                <a:gd fmla="*/ 76 h 1245" name="T23"/>
                <a:gd fmla="*/ 57 w 366" name="T24"/>
                <a:gd fmla="*/ 144 h 1245" name="T25"/>
                <a:gd fmla="*/ 54 w 366" name="T26"/>
                <a:gd fmla="*/ 220 h 1245" name="T27"/>
                <a:gd fmla="*/ 79 w 366" name="T28"/>
                <a:gd fmla="*/ 287 h 1245" name="T29"/>
                <a:gd fmla="*/ 170 w 366" name="T30"/>
                <a:gd fmla="*/ 295 h 1245" name="T31"/>
                <a:gd fmla="*/ 209 w 366" name="T32"/>
                <a:gd fmla="*/ 254 h 1245" name="T33"/>
                <a:gd fmla="*/ 315 w 366" name="T34"/>
                <a:gd fmla="*/ 230 h 1245" name="T35"/>
                <a:gd fmla="*/ 209 w 366" name="T36"/>
                <a:gd fmla="*/ 254 h 1245" name="T37"/>
                <a:gd fmla="*/ 134 w 366" name="T38"/>
                <a:gd fmla="*/ 909 h 1245" name="T39"/>
                <a:gd fmla="*/ 200 w 366" name="T40"/>
                <a:gd fmla="*/ 987 h 1245" name="T41"/>
                <a:gd fmla="*/ 74 w 366" name="T42"/>
                <a:gd fmla="*/ 1026 h 1245" name="T43"/>
                <a:gd fmla="*/ 157 w 366" name="T44"/>
                <a:gd fmla="*/ 1000 h 1245" name="T45"/>
                <a:gd fmla="*/ 142 w 366" name="T46"/>
                <a:gd fmla="*/ 947 h 1245" name="T47"/>
                <a:gd fmla="*/ 101 w 366" name="T48"/>
                <a:gd fmla="*/ 994 h 1245" name="T49"/>
                <a:gd fmla="*/ 0 w 366" name="T50"/>
                <a:gd fmla="*/ 880 h 1245" name="T51"/>
                <a:gd fmla="*/ 232 w 366" name="T52"/>
                <a:gd fmla="*/ 697 h 1245" name="T53"/>
                <a:gd fmla="*/ 364 w 366" name="T54"/>
                <a:gd fmla="*/ 859 h 1245" name="T55"/>
                <a:gd fmla="*/ 338 w 366" name="T56"/>
                <a:gd fmla="*/ 1192 h 1245" name="T57"/>
                <a:gd fmla="*/ 156 w 366" name="T58"/>
                <a:gd fmla="*/ 1245 h 1245" name="T59"/>
                <a:gd fmla="*/ 7 w 366" name="T60"/>
                <a:gd fmla="*/ 1120 h 1245" name="T61"/>
                <a:gd fmla="*/ 41 w 366" name="T62"/>
                <a:gd fmla="*/ 1002 h 1245" name="T63"/>
                <a:gd fmla="*/ 57 w 366" name="T64"/>
                <a:gd fmla="*/ 1156 h 1245" name="T65"/>
                <a:gd fmla="*/ 294 w 366" name="T66"/>
                <a:gd fmla="*/ 1190 h 1245" name="T67"/>
                <a:gd fmla="*/ 323 w 366" name="T68"/>
                <a:gd fmla="*/ 1062 h 1245" name="T69"/>
                <a:gd fmla="*/ 249 w 366" name="T70"/>
                <a:gd fmla="*/ 1036 h 1245" name="T71"/>
                <a:gd fmla="*/ 271 w 366" name="T72"/>
                <a:gd fmla="*/ 1178 h 1245" name="T73"/>
                <a:gd fmla="*/ 259 w 366" name="T74"/>
                <a:gd fmla="*/ 1203 h 1245" name="T75"/>
                <a:gd fmla="*/ 212 w 366" name="T76"/>
                <a:gd fmla="*/ 1103 h 1245" name="T77"/>
                <a:gd fmla="*/ 81 w 366" name="T78"/>
                <a:gd fmla="*/ 1117 h 1245" name="T79"/>
                <a:gd fmla="*/ 192 w 366" name="T80"/>
                <a:gd fmla="*/ 1081 h 1245" name="T81"/>
                <a:gd fmla="*/ 211 w 366" name="T82"/>
                <a:gd fmla="*/ 1074 h 1245" name="T83"/>
                <a:gd fmla="*/ 221 w 366" name="T84"/>
                <a:gd fmla="*/ 975 h 1245" name="T85"/>
                <a:gd fmla="*/ 113 w 366" name="T86"/>
                <a:gd fmla="*/ 869 h 1245" name="T87"/>
                <a:gd fmla="*/ 90 w 366" name="T88"/>
                <a:gd fmla="*/ 833 h 1245" name="T89"/>
                <a:gd fmla="*/ 184 w 366" name="T90"/>
                <a:gd fmla="*/ 802 h 1245" name="T91"/>
                <a:gd fmla="*/ 192 w 366" name="T92"/>
                <a:gd fmla="*/ 735 h 1245" name="T93"/>
                <a:gd fmla="*/ 86 w 366" name="T94"/>
                <a:gd fmla="*/ 745 h 1245" name="T95"/>
                <a:gd fmla="*/ 42 w 366" name="T96"/>
                <a:gd fmla="*/ 888 h 1245" name="T97"/>
                <a:gd fmla="*/ 223 w 366" name="T98"/>
                <a:gd fmla="*/ 761 h 1245" name="T99"/>
                <a:gd fmla="*/ 235 w 366" name="T100"/>
                <a:gd fmla="*/ 781 h 1245" name="T101"/>
                <a:gd fmla="*/ 310 w 366" name="T102"/>
                <a:gd fmla="*/ 767 h 1245" name="T103"/>
                <a:gd fmla="*/ 274 w 366" name="T104"/>
                <a:gd fmla="*/ 829 h 1245" name="T105"/>
                <a:gd fmla="*/ 292 w 366" name="T106"/>
                <a:gd fmla="*/ 867 h 1245" name="T107"/>
                <a:gd fmla="*/ 227 w 366" name="T108"/>
                <a:gd fmla="*/ 867 h 1245" name="T109"/>
                <a:gd fmla="*/ 299 w 366" name="T110"/>
                <a:gd fmla="*/ 891 h 1245" name="T111"/>
                <a:gd fmla="*/ 276 w 366" name="T112"/>
                <a:gd fmla="*/ 950 h 1245" name="T113"/>
                <a:gd fmla="*/ 266 w 366" name="T114"/>
                <a:gd fmla="*/ 972 h 1245" name="T115"/>
                <a:gd fmla="*/ 324 w 366" name="T116"/>
                <a:gd fmla="*/ 1035 h 1245" name="T117"/>
                <a:gd fmla="*/ 322 w 366" name="T118"/>
                <a:gd fmla="*/ 869 h 1245" name="T119"/>
                <a:gd fmla="*/ 213 w 366" name="T120"/>
                <a:gd fmla="*/ 735 h 124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245" w="366">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prstClr val="black"/>
                </a:solidFill>
                <a:latin panose="020f0502020204030204" typeface="Calibri"/>
                <a:ea typeface="腾祥铁山楷书简"/>
              </a:endParaRPr>
            </a:p>
          </p:txBody>
        </p:sp>
        <p:sp>
          <p:nvSpPr>
            <p:cNvPr id="28" name="Freeform 152">
              <a:extLst>
                <a:ext uri="{FF2B5EF4-FFF2-40B4-BE49-F238E27FC236}">
                  <a16:creationId xmlns:a16="http://schemas.microsoft.com/office/drawing/2014/main" id="{05A18BBA-77E2-4EE3-A78F-7F19BA60EC8A}"/>
                </a:ext>
              </a:extLst>
            </p:cNvPr>
            <p:cNvSpPr>
              <a:spLocks noEditPoints="1"/>
            </p:cNvSpPr>
            <p:nvPr/>
          </p:nvSpPr>
          <p:spPr bwMode="auto">
            <a:xfrm>
              <a:off x="4777694" y="4674508"/>
              <a:ext cx="138113" cy="228600"/>
            </a:xfrm>
            <a:custGeom>
              <a:gdLst>
                <a:gd fmla="*/ 201 w 361" name="T0"/>
                <a:gd fmla="*/ 259 h 618" name="T1"/>
                <a:gd fmla="*/ 202 w 361" name="T2"/>
                <a:gd fmla="*/ 287 h 618" name="T3"/>
                <a:gd fmla="*/ 309 w 361" name="T4"/>
                <a:gd fmla="*/ 337 h 618" name="T5"/>
                <a:gd fmla="*/ 242 w 361" name="T6"/>
                <a:gd fmla="*/ 421 h 618" name="T7"/>
                <a:gd fmla="*/ 197 w 361" name="T8"/>
                <a:gd fmla="*/ 394 h 618" name="T9"/>
                <a:gd fmla="*/ 211 w 361" name="T10"/>
                <a:gd fmla="*/ 374 h 618" name="T11"/>
                <a:gd fmla="*/ 268 w 361" name="T12"/>
                <a:gd fmla="*/ 378 h 618" name="T13"/>
                <a:gd fmla="*/ 256 w 361" name="T14"/>
                <a:gd fmla="*/ 328 h 618" name="T15"/>
                <a:gd fmla="*/ 184 w 361" name="T16"/>
                <a:gd fmla="*/ 321 h 618" name="T17"/>
                <a:gd fmla="*/ 94 w 361" name="T18"/>
                <a:gd fmla="*/ 358 h 618" name="T19"/>
                <a:gd fmla="*/ 110 w 361" name="T20"/>
                <a:gd fmla="*/ 398 h 618" name="T21"/>
                <a:gd fmla="*/ 189 w 361" name="T22"/>
                <a:gd fmla="*/ 391 h 618" name="T23"/>
                <a:gd fmla="*/ 168 w 361" name="T24"/>
                <a:gd fmla="*/ 483 h 618" name="T25"/>
                <a:gd fmla="*/ 211 w 361" name="T26"/>
                <a:gd fmla="*/ 567 h 618" name="T27"/>
                <a:gd fmla="*/ 213 w 361" name="T28"/>
                <a:gd fmla="*/ 494 h 618" name="T29"/>
                <a:gd fmla="*/ 300 w 361" name="T30"/>
                <a:gd fmla="*/ 440 h 618" name="T31"/>
                <a:gd fmla="*/ 321 w 361" name="T32"/>
                <a:gd fmla="*/ 502 h 618" name="T33"/>
                <a:gd fmla="*/ 280 w 361" name="T34"/>
                <a:gd fmla="*/ 475 h 618" name="T35"/>
                <a:gd fmla="*/ 248 w 361" name="T36"/>
                <a:gd fmla="*/ 501 h 618" name="T37"/>
                <a:gd fmla="*/ 246 w 361" name="T38"/>
                <a:gd fmla="*/ 583 h 618" name="T39"/>
                <a:gd fmla="*/ 133 w 361" name="T40"/>
                <a:gd fmla="*/ 590 h 618" name="T41"/>
                <a:gd fmla="*/ 158 w 361" name="T42"/>
                <a:gd fmla="*/ 432 h 618" name="T43"/>
                <a:gd fmla="*/ 136 w 361" name="T44"/>
                <a:gd fmla="*/ 426 h 618" name="T45"/>
                <a:gd fmla="*/ 55 w 361" name="T46"/>
                <a:gd fmla="*/ 380 h 618" name="T47"/>
                <a:gd fmla="*/ 110 w 361" name="T48"/>
                <a:gd fmla="*/ 302 h 618" name="T49"/>
                <a:gd fmla="*/ 166 w 361" name="T50"/>
                <a:gd fmla="*/ 281 h 618" name="T51"/>
                <a:gd fmla="*/ 166 w 361" name="T52"/>
                <a:gd fmla="*/ 257 h 618" name="T53"/>
                <a:gd fmla="*/ 103 w 361" name="T54"/>
                <a:gd fmla="*/ 231 h 618" name="T55"/>
                <a:gd fmla="*/ 172 w 361" name="T56"/>
                <a:gd fmla="*/ 142 h 618" name="T57"/>
                <a:gd fmla="*/ 287 w 361" name="T58"/>
                <a:gd fmla="*/ 94 h 618" name="T59"/>
                <a:gd fmla="*/ 250 w 361" name="T60"/>
                <a:gd fmla="*/ 39 h 618" name="T61"/>
                <a:gd fmla="*/ 80 w 361" name="T62"/>
                <a:gd fmla="*/ 160 h 618" name="T63"/>
                <a:gd fmla="*/ 51 w 361" name="T64"/>
                <a:gd fmla="*/ 324 h 618" name="T65"/>
                <a:gd fmla="*/ 0 w 361" name="T66"/>
                <a:gd fmla="*/ 344 h 618" name="T67"/>
                <a:gd fmla="*/ 41 w 361" name="T68"/>
                <a:gd fmla="*/ 179 h 618" name="T69"/>
                <a:gd fmla="*/ 53 w 361" name="T70"/>
                <a:gd fmla="*/ 34 h 618" name="T71"/>
                <a:gd fmla="*/ 321 w 361" name="T72"/>
                <a:gd fmla="*/ 31 h 618" name="T73"/>
                <a:gd fmla="*/ 246 w 361" name="T74"/>
                <a:gd fmla="*/ 177 h 618" name="T75"/>
                <a:gd fmla="*/ 132 w 361" name="T76"/>
                <a:gd fmla="*/ 202 h 618" name="T77"/>
                <a:gd fmla="*/ 222 w 361" name="T78"/>
                <a:gd fmla="*/ 204 h 618" name="T79"/>
                <a:gd fmla="*/ 358 w 361" name="T80"/>
                <a:gd fmla="*/ 324 h 618" name="T81"/>
                <a:gd fmla="*/ 343 w 361" name="T82"/>
                <a:gd fmla="*/ 379 h 618" name="T83"/>
                <a:gd fmla="*/ 321 w 361" name="T84"/>
                <a:gd fmla="*/ 337 h 618" name="T85"/>
                <a:gd fmla="*/ 247 w 361" name="T86"/>
                <a:gd fmla="*/ 246 h 618" name="T87"/>
                <a:gd fmla="*/ 166 w 361" name="T88"/>
                <a:gd fmla="*/ 112 h 618" name="T89"/>
                <a:gd fmla="*/ 104 w 361" name="T90"/>
                <a:gd fmla="*/ 113 h 618" name="T91"/>
                <a:gd fmla="*/ 112 w 361" name="T92"/>
                <a:gd fmla="*/ 83 h 618" name="T93"/>
                <a:gd fmla="*/ 264 w 361" name="T94"/>
                <a:gd fmla="*/ 83 h 618"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618" w="361">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prstClr val="black"/>
                </a:solidFill>
                <a:latin panose="020f0502020204030204" typeface="Calibri"/>
                <a:ea typeface="腾祥铁山楷书简"/>
              </a:endParaRPr>
            </a:p>
          </p:txBody>
        </p:sp>
      </p:grpSp>
      <p:sp>
        <p:nvSpPr>
          <p:cNvPr id="29" name="Freeform 682">
            <a:extLst>
              <a:ext uri="{FF2B5EF4-FFF2-40B4-BE49-F238E27FC236}">
                <a16:creationId xmlns:a16="http://schemas.microsoft.com/office/drawing/2014/main" id="{3431FB88-EE10-42DE-8161-156D0F4A41DF}"/>
              </a:ext>
            </a:extLst>
          </p:cNvPr>
          <p:cNvSpPr>
            <a:spLocks noEditPoints="1"/>
          </p:cNvSpPr>
          <p:nvPr/>
        </p:nvSpPr>
        <p:spPr bwMode="auto">
          <a:xfrm rot="806556">
            <a:off x="10140178" y="4547480"/>
            <a:ext cx="889000" cy="414338"/>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30" name="文本框 29">
            <a:extLst>
              <a:ext uri="{FF2B5EF4-FFF2-40B4-BE49-F238E27FC236}">
                <a16:creationId xmlns:a16="http://schemas.microsoft.com/office/drawing/2014/main" id="{CC03D22C-A6E6-41A8-95D2-327676B18B7F}"/>
              </a:ext>
            </a:extLst>
          </p:cNvPr>
          <p:cNvSpPr txBox="1"/>
          <p:nvPr/>
        </p:nvSpPr>
        <p:spPr>
          <a:xfrm>
            <a:off x="8528909" y="3195407"/>
            <a:ext cx="1935480" cy="2194560"/>
          </a:xfrm>
          <a:prstGeom prst="rect">
            <a:avLst/>
          </a:prstGeom>
          <a:noFill/>
          <a:effectLst/>
        </p:spPr>
        <p:txBody>
          <a:bodyPr anchor="ctr" rtlCol="0" wrap="none">
            <a:spAutoFit/>
          </a:bodyPr>
          <a:lstStyle/>
          <a:p>
            <a:pPr algn="ctr"/>
            <a:r>
              <a:rPr altLang="en-US" lang="zh-CN" sz="13800">
                <a:solidFill>
                  <a:schemeClr val="tx1">
                    <a:lumMod val="85000"/>
                    <a:lumOff val="15000"/>
                  </a:schemeClr>
                </a:solidFill>
                <a:effectLst>
                  <a:outerShdw algn="ctr" blurRad="63500" rotWithShape="0" sx="102000" sy="102000">
                    <a:srgbClr val="FFCCCC">
                      <a:alpha val="40000"/>
                    </a:srgbClr>
                  </a:outerShdw>
                </a:effectLst>
                <a:latin typeface="李旭科书法"/>
                <a:ea typeface="李旭科书法"/>
              </a:rPr>
              <a:t>风</a:t>
            </a:r>
          </a:p>
        </p:txBody>
      </p:sp>
      <p:sp>
        <p:nvSpPr>
          <p:cNvPr id="31" name="矩形 30">
            <a:extLst>
              <a:ext uri="{FF2B5EF4-FFF2-40B4-BE49-F238E27FC236}">
                <a16:creationId xmlns:a16="http://schemas.microsoft.com/office/drawing/2014/main" id="{DF52B377-C88B-4C26-85FE-D6E6426ECB0C}"/>
              </a:ext>
            </a:extLst>
          </p:cNvPr>
          <p:cNvSpPr/>
          <p:nvPr/>
        </p:nvSpPr>
        <p:spPr>
          <a:xfrm>
            <a:off x="7410019" y="1116058"/>
            <a:ext cx="2291080" cy="2621280"/>
          </a:xfrm>
          <a:prstGeom prst="rect">
            <a:avLst/>
          </a:prstGeom>
        </p:spPr>
        <p:txBody>
          <a:bodyPr wrap="none">
            <a:spAutoFit/>
          </a:bodyPr>
          <a:lstStyle/>
          <a:p>
            <a:pPr algn="ctr"/>
            <a:r>
              <a:rPr altLang="en-US" lang="zh-CN" sz="16600">
                <a:solidFill>
                  <a:schemeClr val="tx1">
                    <a:lumMod val="85000"/>
                    <a:lumOff val="15000"/>
                  </a:schemeClr>
                </a:solidFill>
                <a:effectLst>
                  <a:outerShdw algn="ctr" blurRad="63500" rotWithShape="0" sx="102000" sy="102000">
                    <a:srgbClr val="FFCCCC">
                      <a:alpha val="40000"/>
                    </a:srgbClr>
                  </a:outerShdw>
                </a:effectLst>
                <a:latin typeface="李旭科书法"/>
                <a:ea typeface="李旭科书法"/>
              </a:rPr>
              <a:t>国</a:t>
            </a:r>
          </a:p>
        </p:txBody>
      </p:sp>
      <p:sp>
        <p:nvSpPr>
          <p:cNvPr id="32" name="PA_文本框 4">
            <a:extLst>
              <a:ext uri="{FF2B5EF4-FFF2-40B4-BE49-F238E27FC236}">
                <a16:creationId xmlns:a16="http://schemas.microsoft.com/office/drawing/2014/main" id="{1B8EE1F6-83F0-4AA0-B9BE-317AC5B93FD6}"/>
              </a:ext>
            </a:extLst>
          </p:cNvPr>
          <p:cNvSpPr txBox="1"/>
          <p:nvPr>
            <p:custDataLst>
              <p:tags r:id="rId5"/>
            </p:custDataLst>
          </p:nvPr>
        </p:nvSpPr>
        <p:spPr>
          <a:xfrm>
            <a:off x="6790575" y="1592863"/>
            <a:ext cx="548640" cy="3632835"/>
          </a:xfrm>
          <a:prstGeom prst="rect">
            <a:avLst/>
          </a:prstGeom>
          <a:noFill/>
        </p:spPr>
        <p:txBody>
          <a:bodyPr rtlCol="0" vert="eaVert" wrap="none">
            <a:spAutoFit/>
          </a:bodyPr>
          <a:lstStyle/>
          <a:p>
            <a:r>
              <a:rPr altLang="en-US" lang="zh-CN" sz="2400">
                <a:latin charset="-122" panose="02010604000101010101" pitchFamily="2" typeface="汉仪中楷简"/>
                <a:ea charset="-122" panose="02010604000101010101" pitchFamily="2" typeface="汉仪中楷简"/>
              </a:rPr>
              <a:t>企业文化宣传策划产品介绍类</a:t>
            </a:r>
          </a:p>
        </p:txBody>
      </p:sp>
      <p:sp>
        <p:nvSpPr>
          <p:cNvPr id="33" name="PA_文本框 4">
            <a:extLst>
              <a:ext uri="{FF2B5EF4-FFF2-40B4-BE49-F238E27FC236}">
                <a16:creationId xmlns:a16="http://schemas.microsoft.com/office/drawing/2014/main" id="{D2C29688-C73B-4BAC-8324-34FAEA4D5DDF}"/>
              </a:ext>
            </a:extLst>
          </p:cNvPr>
          <p:cNvSpPr txBox="1"/>
          <p:nvPr>
            <p:custDataLst>
              <p:tags r:id="rId6"/>
            </p:custDataLst>
          </p:nvPr>
        </p:nvSpPr>
        <p:spPr>
          <a:xfrm>
            <a:off x="6012535" y="2496969"/>
            <a:ext cx="548640" cy="2183130"/>
          </a:xfrm>
          <a:prstGeom prst="rect">
            <a:avLst/>
          </a:prstGeom>
          <a:noFill/>
        </p:spPr>
        <p:txBody>
          <a:bodyPr rtlCol="0" vert="eaVert" wrap="none">
            <a:spAutoFit/>
          </a:bodyPr>
          <a:lstStyle/>
          <a:p>
            <a:r>
              <a:rPr altLang="en-US" lang="zh-CN" sz="2400">
                <a:latin charset="-122" panose="02010604000101010101" pitchFamily="2" typeface="汉仪中楷简"/>
                <a:ea charset="-122" panose="02010604000101010101" pitchFamily="2" typeface="汉仪中楷简"/>
              </a:rPr>
              <a:t>汇报人：优页PPT</a:t>
            </a:r>
          </a:p>
        </p:txBody>
      </p:sp>
    </p:spTree>
    <p:extLst>
      <p:ext uri="{BB962C8B-B14F-4D97-AF65-F5344CB8AC3E}">
        <p14:creationId val="2461133692"/>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2" presetSubtype="2">
                                  <p:stCondLst>
                                    <p:cond delay="0"/>
                                  </p:stCondLst>
                                  <p:childTnLst>
                                    <p:set>
                                      <p:cBhvr>
                                        <p:cTn dur="1" fill="hold" id="6">
                                          <p:stCondLst>
                                            <p:cond delay="0"/>
                                          </p:stCondLst>
                                        </p:cTn>
                                        <p:tgtEl>
                                          <p:spTgt spid="13"/>
                                        </p:tgtEl>
                                        <p:attrNameLst>
                                          <p:attrName>style.visibility</p:attrName>
                                        </p:attrNameLst>
                                      </p:cBhvr>
                                      <p:to>
                                        <p:strVal val="visible"/>
                                      </p:to>
                                    </p:set>
                                    <p:anim calcmode="lin" valueType="num">
                                      <p:cBhvr additive="base">
                                        <p:cTn dur="500" fill="hold" id="7"/>
                                        <p:tgtEl>
                                          <p:spTgt spid="13"/>
                                        </p:tgtEl>
                                        <p:attrNameLst>
                                          <p:attrName>ppt_x</p:attrName>
                                        </p:attrNameLst>
                                      </p:cBhvr>
                                      <p:tavLst>
                                        <p:tav tm="0">
                                          <p:val>
                                            <p:strVal val="1+#ppt_w/2"/>
                                          </p:val>
                                        </p:tav>
                                        <p:tav tm="100000">
                                          <p:val>
                                            <p:strVal val="#ppt_x"/>
                                          </p:val>
                                        </p:tav>
                                      </p:tavLst>
                                    </p:anim>
                                    <p:anim calcmode="lin" valueType="num">
                                      <p:cBhvr additive="base">
                                        <p:cTn dur="500" fill="hold" id="8"/>
                                        <p:tgtEl>
                                          <p:spTgt spid="13"/>
                                        </p:tgtEl>
                                        <p:attrNameLst>
                                          <p:attrName>ppt_y</p:attrName>
                                        </p:attrNameLst>
                                      </p:cBhvr>
                                      <p:tavLst>
                                        <p:tav tm="0">
                                          <p:val>
                                            <p:strVal val="#ppt_y"/>
                                          </p:val>
                                        </p:tav>
                                        <p:tav tm="100000">
                                          <p:val>
                                            <p:strVal val="#ppt_y"/>
                                          </p:val>
                                        </p:tav>
                                      </p:tavLst>
                                    </p:anim>
                                  </p:childTnLst>
                                </p:cTn>
                              </p:par>
                            </p:childTnLst>
                          </p:cTn>
                        </p:par>
                        <p:par>
                          <p:cTn fill="hold" id="9" nodeType="afterGroup">
                            <p:stCondLst>
                              <p:cond delay="500"/>
                            </p:stCondLst>
                            <p:childTnLst>
                              <p:par>
                                <p:cTn fill="hold" grpId="0" id="10" nodeType="afterEffect" presetClass="entr" presetID="53" presetSubtype="0">
                                  <p:stCondLst>
                                    <p:cond delay="0"/>
                                  </p:stCondLst>
                                  <p:childTnLst>
                                    <p:set>
                                      <p:cBhvr>
                                        <p:cTn dur="1" fill="hold" id="11">
                                          <p:stCondLst>
                                            <p:cond delay="0"/>
                                          </p:stCondLst>
                                        </p:cTn>
                                        <p:tgtEl>
                                          <p:spTgt spid="31"/>
                                        </p:tgtEl>
                                        <p:attrNameLst>
                                          <p:attrName>style.visibility</p:attrName>
                                        </p:attrNameLst>
                                      </p:cBhvr>
                                      <p:to>
                                        <p:strVal val="visible"/>
                                      </p:to>
                                    </p:set>
                                    <p:anim calcmode="lin" valueType="num">
                                      <p:cBhvr>
                                        <p:cTn dur="1000" fill="hold" id="12"/>
                                        <p:tgtEl>
                                          <p:spTgt spid="31"/>
                                        </p:tgtEl>
                                        <p:attrNameLst>
                                          <p:attrName>ppt_w</p:attrName>
                                        </p:attrNameLst>
                                      </p:cBhvr>
                                      <p:tavLst>
                                        <p:tav tm="0">
                                          <p:val>
                                            <p:fltVal val="0"/>
                                          </p:val>
                                        </p:tav>
                                        <p:tav tm="100000">
                                          <p:val>
                                            <p:strVal val="#ppt_w"/>
                                          </p:val>
                                        </p:tav>
                                      </p:tavLst>
                                    </p:anim>
                                    <p:anim calcmode="lin" valueType="num">
                                      <p:cBhvr>
                                        <p:cTn dur="1000" fill="hold" id="13"/>
                                        <p:tgtEl>
                                          <p:spTgt spid="31"/>
                                        </p:tgtEl>
                                        <p:attrNameLst>
                                          <p:attrName>ppt_h</p:attrName>
                                        </p:attrNameLst>
                                      </p:cBhvr>
                                      <p:tavLst>
                                        <p:tav tm="0">
                                          <p:val>
                                            <p:fltVal val="0"/>
                                          </p:val>
                                        </p:tav>
                                        <p:tav tm="100000">
                                          <p:val>
                                            <p:strVal val="#ppt_h"/>
                                          </p:val>
                                        </p:tav>
                                      </p:tavLst>
                                    </p:anim>
                                    <p:animEffect filter="fade" transition="in">
                                      <p:cBhvr>
                                        <p:cTn dur="1000" id="14"/>
                                        <p:tgtEl>
                                          <p:spTgt spid="31"/>
                                        </p:tgtEl>
                                      </p:cBhvr>
                                    </p:animEffect>
                                    <p:anim calcmode="lin" valueType="num">
                                      <p:cBhvr>
                                        <p:cTn dur="1000" fill="hold" id="15"/>
                                        <p:tgtEl>
                                          <p:spTgt spid="31"/>
                                        </p:tgtEl>
                                        <p:attrNameLst>
                                          <p:attrName>ppt_x</p:attrName>
                                        </p:attrNameLst>
                                      </p:cBhvr>
                                      <p:tavLst>
                                        <p:tav tm="0">
                                          <p:val>
                                            <p:fltVal val="0.5"/>
                                          </p:val>
                                        </p:tav>
                                        <p:tav tm="100000">
                                          <p:val>
                                            <p:strVal val="#ppt_x"/>
                                          </p:val>
                                        </p:tav>
                                      </p:tavLst>
                                    </p:anim>
                                    <p:anim calcmode="lin" valueType="num">
                                      <p:cBhvr>
                                        <p:cTn dur="1000" fill="hold" id="16"/>
                                        <p:tgtEl>
                                          <p:spTgt spid="31"/>
                                        </p:tgtEl>
                                        <p:attrNameLst>
                                          <p:attrName>ppt_y</p:attrName>
                                        </p:attrNameLst>
                                      </p:cBhvr>
                                      <p:tavLst>
                                        <p:tav tm="0">
                                          <p:val>
                                            <p:fltVal val="0.5"/>
                                          </p:val>
                                        </p:tav>
                                        <p:tav tm="100000">
                                          <p:val>
                                            <p:strVal val="#ppt_y"/>
                                          </p:val>
                                        </p:tav>
                                      </p:tavLst>
                                    </p:anim>
                                  </p:childTnLst>
                                </p:cTn>
                              </p:par>
                              <p:par>
                                <p:cTn fill="hold" grpId="0" id="17" nodeType="withEffect" presetClass="entr" presetID="53" presetSubtype="0">
                                  <p:stCondLst>
                                    <p:cond delay="250"/>
                                  </p:stCondLst>
                                  <p:childTnLst>
                                    <p:set>
                                      <p:cBhvr>
                                        <p:cTn dur="1" fill="hold" id="18">
                                          <p:stCondLst>
                                            <p:cond delay="0"/>
                                          </p:stCondLst>
                                        </p:cTn>
                                        <p:tgtEl>
                                          <p:spTgt spid="30"/>
                                        </p:tgtEl>
                                        <p:attrNameLst>
                                          <p:attrName>style.visibility</p:attrName>
                                        </p:attrNameLst>
                                      </p:cBhvr>
                                      <p:to>
                                        <p:strVal val="visible"/>
                                      </p:to>
                                    </p:set>
                                    <p:anim calcmode="lin" valueType="num">
                                      <p:cBhvr>
                                        <p:cTn dur="1000" fill="hold" id="19"/>
                                        <p:tgtEl>
                                          <p:spTgt spid="30"/>
                                        </p:tgtEl>
                                        <p:attrNameLst>
                                          <p:attrName>ppt_w</p:attrName>
                                        </p:attrNameLst>
                                      </p:cBhvr>
                                      <p:tavLst>
                                        <p:tav tm="0">
                                          <p:val>
                                            <p:fltVal val="0"/>
                                          </p:val>
                                        </p:tav>
                                        <p:tav tm="100000">
                                          <p:val>
                                            <p:strVal val="#ppt_w"/>
                                          </p:val>
                                        </p:tav>
                                      </p:tavLst>
                                    </p:anim>
                                    <p:anim calcmode="lin" valueType="num">
                                      <p:cBhvr>
                                        <p:cTn dur="1000" fill="hold" id="20"/>
                                        <p:tgtEl>
                                          <p:spTgt spid="30"/>
                                        </p:tgtEl>
                                        <p:attrNameLst>
                                          <p:attrName>ppt_h</p:attrName>
                                        </p:attrNameLst>
                                      </p:cBhvr>
                                      <p:tavLst>
                                        <p:tav tm="0">
                                          <p:val>
                                            <p:fltVal val="0"/>
                                          </p:val>
                                        </p:tav>
                                        <p:tav tm="100000">
                                          <p:val>
                                            <p:strVal val="#ppt_h"/>
                                          </p:val>
                                        </p:tav>
                                      </p:tavLst>
                                    </p:anim>
                                    <p:animEffect filter="fade" transition="in">
                                      <p:cBhvr>
                                        <p:cTn dur="1000" id="21"/>
                                        <p:tgtEl>
                                          <p:spTgt spid="30"/>
                                        </p:tgtEl>
                                      </p:cBhvr>
                                    </p:animEffect>
                                    <p:anim calcmode="lin" valueType="num">
                                      <p:cBhvr>
                                        <p:cTn dur="1000" fill="hold" id="22"/>
                                        <p:tgtEl>
                                          <p:spTgt spid="30"/>
                                        </p:tgtEl>
                                        <p:attrNameLst>
                                          <p:attrName>ppt_x</p:attrName>
                                        </p:attrNameLst>
                                      </p:cBhvr>
                                      <p:tavLst>
                                        <p:tav tm="0">
                                          <p:val>
                                            <p:fltVal val="0.5"/>
                                          </p:val>
                                        </p:tav>
                                        <p:tav tm="100000">
                                          <p:val>
                                            <p:strVal val="#ppt_x"/>
                                          </p:val>
                                        </p:tav>
                                      </p:tavLst>
                                    </p:anim>
                                    <p:anim calcmode="lin" valueType="num">
                                      <p:cBhvr>
                                        <p:cTn dur="1000" fill="hold" id="23"/>
                                        <p:tgtEl>
                                          <p:spTgt spid="30"/>
                                        </p:tgtEl>
                                        <p:attrNameLst>
                                          <p:attrName>ppt_y</p:attrName>
                                        </p:attrNameLst>
                                      </p:cBhvr>
                                      <p:tavLst>
                                        <p:tav tm="0">
                                          <p:val>
                                            <p:fltVal val="0.5"/>
                                          </p:val>
                                        </p:tav>
                                        <p:tav tm="100000">
                                          <p:val>
                                            <p:strVal val="#ppt_y"/>
                                          </p:val>
                                        </p:tav>
                                      </p:tavLst>
                                    </p:anim>
                                  </p:childTnLst>
                                </p:cTn>
                              </p:par>
                              <p:par>
                                <p:cTn fill="hold" id="24" nodeType="withEffect" presetClass="entr" presetID="23" presetSubtype="528">
                                  <p:stCondLst>
                                    <p:cond delay="500"/>
                                  </p:stCondLst>
                                  <p:childTnLst>
                                    <p:set>
                                      <p:cBhvr>
                                        <p:cTn dur="1" fill="hold" id="25">
                                          <p:stCondLst>
                                            <p:cond delay="0"/>
                                          </p:stCondLst>
                                        </p:cTn>
                                        <p:tgtEl>
                                          <p:spTgt spid="25"/>
                                        </p:tgtEl>
                                        <p:attrNameLst>
                                          <p:attrName>style.visibility</p:attrName>
                                        </p:attrNameLst>
                                      </p:cBhvr>
                                      <p:to>
                                        <p:strVal val="visible"/>
                                      </p:to>
                                    </p:set>
                                    <p:anim calcmode="lin" valueType="num">
                                      <p:cBhvr>
                                        <p:cTn dur="1000" fill="hold" id="26"/>
                                        <p:tgtEl>
                                          <p:spTgt spid="25"/>
                                        </p:tgtEl>
                                        <p:attrNameLst>
                                          <p:attrName>ppt_w</p:attrName>
                                        </p:attrNameLst>
                                      </p:cBhvr>
                                      <p:tavLst>
                                        <p:tav tm="0">
                                          <p:val>
                                            <p:fltVal val="0"/>
                                          </p:val>
                                        </p:tav>
                                        <p:tav tm="100000">
                                          <p:val>
                                            <p:strVal val="#ppt_w"/>
                                          </p:val>
                                        </p:tav>
                                      </p:tavLst>
                                    </p:anim>
                                    <p:anim calcmode="lin" valueType="num">
                                      <p:cBhvr>
                                        <p:cTn dur="1000" fill="hold" id="27"/>
                                        <p:tgtEl>
                                          <p:spTgt spid="25"/>
                                        </p:tgtEl>
                                        <p:attrNameLst>
                                          <p:attrName>ppt_h</p:attrName>
                                        </p:attrNameLst>
                                      </p:cBhvr>
                                      <p:tavLst>
                                        <p:tav tm="0">
                                          <p:val>
                                            <p:fltVal val="0"/>
                                          </p:val>
                                        </p:tav>
                                        <p:tav tm="100000">
                                          <p:val>
                                            <p:strVal val="#ppt_h"/>
                                          </p:val>
                                        </p:tav>
                                      </p:tavLst>
                                    </p:anim>
                                    <p:anim calcmode="lin" valueType="num">
                                      <p:cBhvr>
                                        <p:cTn dur="1000" fill="hold" id="28"/>
                                        <p:tgtEl>
                                          <p:spTgt spid="25"/>
                                        </p:tgtEl>
                                        <p:attrNameLst>
                                          <p:attrName>ppt_x</p:attrName>
                                        </p:attrNameLst>
                                      </p:cBhvr>
                                      <p:tavLst>
                                        <p:tav tm="0">
                                          <p:val>
                                            <p:fltVal val="0.5"/>
                                          </p:val>
                                        </p:tav>
                                        <p:tav tm="100000">
                                          <p:val>
                                            <p:strVal val="#ppt_x"/>
                                          </p:val>
                                        </p:tav>
                                      </p:tavLst>
                                    </p:anim>
                                    <p:anim calcmode="lin" valueType="num">
                                      <p:cBhvr>
                                        <p:cTn dur="1000" fill="hold" id="29"/>
                                        <p:tgtEl>
                                          <p:spTgt spid="25"/>
                                        </p:tgtEl>
                                        <p:attrNameLst>
                                          <p:attrName>ppt_y</p:attrName>
                                        </p:attrNameLst>
                                      </p:cBhvr>
                                      <p:tavLst>
                                        <p:tav tm="0">
                                          <p:val>
                                            <p:fltVal val="0.5"/>
                                          </p:val>
                                        </p:tav>
                                        <p:tav tm="100000">
                                          <p:val>
                                            <p:strVal val="#ppt_y"/>
                                          </p:val>
                                        </p:tav>
                                      </p:tavLst>
                                    </p:anim>
                                  </p:childTnLst>
                                </p:cTn>
                              </p:par>
                              <p:par>
                                <p:cTn fill="hold" grpId="0" id="30" nodeType="withEffect" presetClass="entr" presetID="12" presetSubtype="8">
                                  <p:stCondLst>
                                    <p:cond delay="500"/>
                                  </p:stCondLst>
                                  <p:childTnLst>
                                    <p:set>
                                      <p:cBhvr>
                                        <p:cTn dur="1" fill="hold" id="31">
                                          <p:stCondLst>
                                            <p:cond delay="0"/>
                                          </p:stCondLst>
                                        </p:cTn>
                                        <p:tgtEl>
                                          <p:spTgt spid="29"/>
                                        </p:tgtEl>
                                        <p:attrNameLst>
                                          <p:attrName>style.visibility</p:attrName>
                                        </p:attrNameLst>
                                      </p:cBhvr>
                                      <p:to>
                                        <p:strVal val="visible"/>
                                      </p:to>
                                    </p:set>
                                    <p:anim calcmode="lin" valueType="num">
                                      <p:cBhvr additive="base">
                                        <p:cTn dur="1000" id="32"/>
                                        <p:tgtEl>
                                          <p:spTgt spid="29"/>
                                        </p:tgtEl>
                                        <p:attrNameLst>
                                          <p:attrName>ppt_x</p:attrName>
                                        </p:attrNameLst>
                                      </p:cBhvr>
                                      <p:tavLst>
                                        <p:tav tm="0">
                                          <p:val>
                                            <p:strVal val="#ppt_x-#ppt_w*1.125000"/>
                                          </p:val>
                                        </p:tav>
                                        <p:tav tm="100000">
                                          <p:val>
                                            <p:strVal val="#ppt_x"/>
                                          </p:val>
                                        </p:tav>
                                      </p:tavLst>
                                    </p:anim>
                                    <p:animEffect filter="wipe(right)" transition="in">
                                      <p:cBhvr>
                                        <p:cTn dur="1000" id="33"/>
                                        <p:tgtEl>
                                          <p:spTgt spid="29"/>
                                        </p:tgtEl>
                                      </p:cBhvr>
                                    </p:animEffect>
                                  </p:childTnLst>
                                </p:cTn>
                              </p:par>
                              <p:par>
                                <p:cTn fill="hold" grpId="0" id="34" nodeType="withEffect" presetClass="entr" presetID="22" presetSubtype="1">
                                  <p:stCondLst>
                                    <p:cond delay="1000"/>
                                  </p:stCondLst>
                                  <p:childTnLst>
                                    <p:set>
                                      <p:cBhvr>
                                        <p:cTn dur="1" fill="hold" id="35">
                                          <p:stCondLst>
                                            <p:cond delay="0"/>
                                          </p:stCondLst>
                                        </p:cTn>
                                        <p:tgtEl>
                                          <p:spTgt spid="32"/>
                                        </p:tgtEl>
                                        <p:attrNameLst>
                                          <p:attrName>style.visibility</p:attrName>
                                        </p:attrNameLst>
                                      </p:cBhvr>
                                      <p:to>
                                        <p:strVal val="visible"/>
                                      </p:to>
                                    </p:set>
                                    <p:animEffect filter="wipe(up)" transition="in">
                                      <p:cBhvr>
                                        <p:cTn dur="1500" id="36"/>
                                        <p:tgtEl>
                                          <p:spTgt spid="32"/>
                                        </p:tgtEl>
                                      </p:cBhvr>
                                    </p:animEffect>
                                  </p:childTnLst>
                                </p:cTn>
                              </p:par>
                              <p:par>
                                <p:cTn fill="hold" grpId="0" id="37" nodeType="withEffect" presetClass="entr" presetID="22" presetSubtype="1">
                                  <p:stCondLst>
                                    <p:cond delay="1750"/>
                                  </p:stCondLst>
                                  <p:childTnLst>
                                    <p:set>
                                      <p:cBhvr>
                                        <p:cTn dur="1" fill="hold" id="38">
                                          <p:stCondLst>
                                            <p:cond delay="0"/>
                                          </p:stCondLst>
                                        </p:cTn>
                                        <p:tgtEl>
                                          <p:spTgt spid="33"/>
                                        </p:tgtEl>
                                        <p:attrNameLst>
                                          <p:attrName>style.visibility</p:attrName>
                                        </p:attrNameLst>
                                      </p:cBhvr>
                                      <p:to>
                                        <p:strVal val="visible"/>
                                      </p:to>
                                    </p:set>
                                    <p:animEffect filter="wipe(up)" transition="in">
                                      <p:cBhvr>
                                        <p:cTn dur="1500" id="39"/>
                                        <p:tgtEl>
                                          <p:spTgt spid="33"/>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9"/>
      <p:bldP grpId="0" spid="30"/>
      <p:bldP grpId="0" spid="31"/>
      <p:bldP grpId="0" spid="32"/>
      <p:bldP grpId="0" spid="33"/>
    </p:bldLst>
  </p:timing>
</p:sld>
</file>

<file path=ppt/slides/slide10.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4" name="组合 3">
            <a:extLst>
              <a:ext uri="{FF2B5EF4-FFF2-40B4-BE49-F238E27FC236}">
                <a16:creationId xmlns:a16="http://schemas.microsoft.com/office/drawing/2014/main"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pic>
          <p:nvPicPr>
            <p:cNvPr id="6" name="图片 5">
              <a:extLst>
                <a:ext uri="{FF2B5EF4-FFF2-40B4-BE49-F238E27FC236}">
                  <a16:creationId xmlns:a16="http://schemas.microsoft.com/office/drawing/2014/main" id="{B8676A1B-E2A0-4301-9D89-7E3D15CEAE51}"/>
                </a:ext>
              </a:extLst>
            </p:cNvPr>
            <p:cNvPicPr>
              <a:picLocks noChangeAspect="1"/>
            </p:cNvPicPr>
            <p:nvPr/>
          </p:nvPicPr>
          <p:blipFill>
            <a:blip r:embed="rId2">
              <a:extLst>
                <a:ext uri="{28A0092B-C50C-407E-A947-70E740481C1C}">
                  <a14:useLocalDpi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id="{2F2750A5-216C-46F0-88FF-4E79E16BC616}"/>
              </a:ext>
            </a:extLst>
          </p:cNvPr>
          <p:cNvSpPr/>
          <p:nvPr/>
        </p:nvSpPr>
        <p:spPr>
          <a:xfrm>
            <a:off x="5300369" y="1774135"/>
            <a:ext cx="1935480" cy="2194560"/>
          </a:xfrm>
          <a:prstGeom prst="rect">
            <a:avLst/>
          </a:prstGeom>
        </p:spPr>
        <p:txBody>
          <a:bodyPr wrap="none">
            <a:spAutoFit/>
          </a:bodyPr>
          <a:lstStyle/>
          <a:p>
            <a:pPr algn="ctr"/>
            <a:r>
              <a:rPr altLang="en-US" lang="zh-CN" sz="13800">
                <a:solidFill>
                  <a:schemeClr val="tx1">
                    <a:lumMod val="85000"/>
                    <a:lumOff val="15000"/>
                  </a:schemeClr>
                </a:solidFill>
                <a:effectLst>
                  <a:outerShdw algn="ctr" blurRad="63500" rotWithShape="0" sx="102000" sy="102000">
                    <a:srgbClr val="FFCCCC">
                      <a:alpha val="40000"/>
                    </a:srgbClr>
                  </a:outerShdw>
                </a:effectLst>
                <a:latin typeface="李旭科书法"/>
                <a:ea typeface="李旭科书法"/>
              </a:rPr>
              <a:t>贰</a:t>
            </a:r>
          </a:p>
        </p:txBody>
      </p:sp>
      <p:sp>
        <p:nvSpPr>
          <p:cNvPr id="9" name="Freeform 5">
            <a:extLst>
              <a:ext uri="{FF2B5EF4-FFF2-40B4-BE49-F238E27FC236}">
                <a16:creationId xmlns:a16="http://schemas.microsoft.com/office/drawing/2014/main" id="{688B8FF1-E5D4-4FD5-A06D-5B59DFB1434B}"/>
              </a:ext>
            </a:extLst>
          </p:cNvPr>
          <p:cNvSpPr>
            <a:spLocks noEditPoints="1"/>
          </p:cNvSpPr>
          <p:nvPr/>
        </p:nvSpPr>
        <p:spPr bwMode="auto">
          <a:xfrm>
            <a:off x="8408363" y="5526858"/>
            <a:ext cx="957263" cy="334963"/>
          </a:xfrm>
          <a:custGeom>
            <a:gdLst>
              <a:gd fmla="*/ 89 w 254" name="T0"/>
              <a:gd fmla="*/ 41 h 86" name="T1"/>
              <a:gd fmla="*/ 64 w 254" name="T2"/>
              <a:gd fmla="*/ 31 h 86" name="T3"/>
              <a:gd fmla="*/ 60 w 254" name="T4"/>
              <a:gd fmla="*/ 50 h 86" name="T5"/>
              <a:gd fmla="*/ 71 w 254" name="T6"/>
              <a:gd fmla="*/ 47 h 86" name="T7"/>
              <a:gd fmla="*/ 64 w 254" name="T8"/>
              <a:gd fmla="*/ 45 h 86" name="T9"/>
              <a:gd fmla="*/ 66 w 254" name="T10"/>
              <a:gd fmla="*/ 36 h 86" name="T11"/>
              <a:gd fmla="*/ 83 w 254" name="T12"/>
              <a:gd fmla="*/ 40 h 86" name="T13"/>
              <a:gd fmla="*/ 69 w 254" name="T14"/>
              <a:gd fmla="*/ 58 h 86" name="T15"/>
              <a:gd fmla="*/ 51 w 254" name="T16"/>
              <a:gd fmla="*/ 49 h 86" name="T17"/>
              <a:gd fmla="*/ 36 w 254" name="T18"/>
              <a:gd fmla="*/ 51 h 86" name="T19"/>
              <a:gd fmla="*/ 14 w 254" name="T20"/>
              <a:gd fmla="*/ 58 h 86" name="T21"/>
              <a:gd fmla="*/ 0 w 254" name="T22"/>
              <a:gd fmla="*/ 53 h 86" name="T23"/>
              <a:gd fmla="*/ 9 w 254" name="T24"/>
              <a:gd fmla="*/ 62 h 86" name="T25"/>
              <a:gd fmla="*/ 40 w 254" name="T26"/>
              <a:gd fmla="*/ 54 h 86" name="T27"/>
              <a:gd fmla="*/ 59 w 254" name="T28"/>
              <a:gd fmla="*/ 61 h 86" name="T29"/>
              <a:gd fmla="*/ 89 w 254" name="T30"/>
              <a:gd fmla="*/ 41 h 86" name="T31"/>
              <a:gd fmla="*/ 243 w 254" name="T32"/>
              <a:gd fmla="*/ 33 h 86" name="T33"/>
              <a:gd fmla="*/ 251 w 254" name="T34"/>
              <a:gd fmla="*/ 54 h 86" name="T35"/>
              <a:gd fmla="*/ 209 w 254" name="T36"/>
              <a:gd fmla="*/ 86 h 86" name="T37"/>
              <a:gd fmla="*/ 167 w 254" name="T38"/>
              <a:gd fmla="*/ 74 h 86" name="T39"/>
              <a:gd fmla="*/ 149 w 254" name="T40"/>
              <a:gd fmla="*/ 62 h 86" name="T41"/>
              <a:gd fmla="*/ 101 w 254" name="T42"/>
              <a:gd fmla="*/ 63 h 86" name="T43"/>
              <a:gd fmla="*/ 49 w 254" name="T44"/>
              <a:gd fmla="*/ 62 h 86" name="T45"/>
              <a:gd fmla="*/ 98 w 254" name="T46"/>
              <a:gd fmla="*/ 56 h 86" name="T47"/>
              <a:gd fmla="*/ 168 w 254" name="T48"/>
              <a:gd fmla="*/ 53 h 86" name="T49"/>
              <a:gd fmla="*/ 214 w 254" name="T50"/>
              <a:gd fmla="*/ 63 h 86" name="T51"/>
              <a:gd fmla="*/ 228 w 254" name="T52"/>
              <a:gd fmla="*/ 31 h 86" name="T53"/>
              <a:gd fmla="*/ 192 w 254" name="T54"/>
              <a:gd fmla="*/ 23 h 86" name="T55"/>
              <a:gd fmla="*/ 191 w 254" name="T56"/>
              <a:gd fmla="*/ 46 h 86" name="T57"/>
              <a:gd fmla="*/ 202 w 254" name="T58"/>
              <a:gd fmla="*/ 37 h 86" name="T59"/>
              <a:gd fmla="*/ 200 w 254" name="T60"/>
              <a:gd fmla="*/ 33 h 86" name="T61"/>
              <a:gd fmla="*/ 211 w 254" name="T62"/>
              <a:gd fmla="*/ 43 h 86" name="T63"/>
              <a:gd fmla="*/ 185 w 254" name="T64"/>
              <a:gd fmla="*/ 56 h 86" name="T65"/>
              <a:gd fmla="*/ 179 w 254" name="T66"/>
              <a:gd fmla="*/ 36 h 86" name="T67"/>
              <a:gd fmla="*/ 178 w 254" name="T68"/>
              <a:gd fmla="*/ 12 h 86" name="T69"/>
              <a:gd fmla="*/ 211 w 254" name="T70"/>
              <a:gd fmla="*/ 11 h 86" name="T71"/>
              <a:gd fmla="*/ 237 w 254" name="T72"/>
              <a:gd fmla="*/ 8 h 86" name="T73"/>
              <a:gd fmla="*/ 243 w 254" name="T74"/>
              <a:gd fmla="*/ 33 h 86"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86" w="254">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cap="flat" w="15875">
            <a:noFill/>
            <a:prstDash val="solid"/>
            <a:miter lim="800000"/>
          </a:ln>
        </p:spPr>
        <p:txBody>
          <a:bodyPr anchor="t" anchorCtr="0" bIns="45720" compatLnSpc="1" lIns="91440" numCol="1" rIns="91440" tIns="45720" vert="horz" wrap="square">
            <a:prstTxWarp prst="textNoShape">
              <a:avLst/>
            </a:prstTxWarp>
          </a:bodyPr>
          <a:lstStyle/>
          <a:p>
            <a:endParaRPr altLang="en-US" lang="zh-CN">
              <a:solidFill>
                <a:srgbClr val="C00000"/>
              </a:solidFill>
            </a:endParaRPr>
          </a:p>
        </p:txBody>
      </p:sp>
      <p:sp>
        <p:nvSpPr>
          <p:cNvPr id="10" name="文本占位符 2">
            <a:extLst>
              <a:ext uri="{FF2B5EF4-FFF2-40B4-BE49-F238E27FC236}">
                <a16:creationId xmlns:a16="http://schemas.microsoft.com/office/drawing/2014/main" id="{C7FFD1A3-A57F-41F8-B190-231B9BAB7B1B}"/>
              </a:ext>
            </a:extLst>
          </p:cNvPr>
          <p:cNvSpPr txBox="1"/>
          <p:nvPr/>
        </p:nvSpPr>
        <p:spPr>
          <a:xfrm>
            <a:off x="3475207" y="5061983"/>
            <a:ext cx="5411788" cy="826953"/>
          </a:xfrm>
          <a:prstGeom prst="rect">
            <a:avLst/>
          </a:prstGeom>
        </p:spPr>
        <p:txBody>
          <a:bodyPr anchor="ctr"/>
          <a:lstStyle>
            <a:lvl1pPr algn="ctr" defTabSz="914400" eaLnBrk="1" hangingPunct="1" indent="0" latinLnBrk="0" marL="0" rtl="0">
              <a:lnSpc>
                <a:spcPct val="100000"/>
              </a:lnSpc>
              <a:spcBef>
                <a:spcPct val="0"/>
              </a:spcBef>
              <a:buFont charset="0" panose="020b0604020202020204" pitchFamily="34" typeface="Arial"/>
              <a:buNone/>
              <a:defRPr kern="1200" sz="4400">
                <a:solidFill>
                  <a:srgbClr val="004DA1"/>
                </a:solidFill>
                <a:latin typeface="+mj-ea"/>
                <a:ea typeface="+mj-ea"/>
                <a:cs typeface="+mn-cs"/>
              </a:defRPr>
            </a:lvl1pPr>
            <a:lvl2pPr algn="l" defTabSz="914400" eaLnBrk="1" hangingPunct="1" indent="-228600" latinLnBrk="0" marL="685800" rtl="0">
              <a:lnSpc>
                <a:spcPct val="90000"/>
              </a:lnSpc>
              <a:spcBef>
                <a:spcPts val="500"/>
              </a:spcBef>
              <a:buFont charset="0" panose="020b0604020202020204" pitchFamily="34" typeface="Arial"/>
              <a:buChar char="•"/>
              <a:defRPr kern="1200" sz="2400">
                <a:solidFill>
                  <a:schemeClr val="tx1"/>
                </a:solidFill>
                <a:latin typeface="+mn-lt"/>
                <a:ea typeface="+mn-ea"/>
                <a:cs typeface="+mn-cs"/>
              </a:defRPr>
            </a:lvl2pPr>
            <a:lvl3pPr algn="l" defTabSz="914400" eaLnBrk="1" hangingPunct="1" indent="-228600" latinLnBrk="0" marL="1143000" rtl="0">
              <a:lnSpc>
                <a:spcPct val="90000"/>
              </a:lnSpc>
              <a:spcBef>
                <a:spcPts val="500"/>
              </a:spcBef>
              <a:buFont charset="0" panose="020b0604020202020204" pitchFamily="34" typeface="Arial"/>
              <a:buChar char="•"/>
              <a:defRPr kern="1200" sz="2000">
                <a:solidFill>
                  <a:schemeClr val="tx1"/>
                </a:solidFill>
                <a:latin typeface="+mn-lt"/>
                <a:ea typeface="+mn-ea"/>
                <a:cs typeface="+mn-cs"/>
              </a:defRPr>
            </a:lvl3pPr>
            <a:lvl4pPr algn="l" defTabSz="914400" eaLnBrk="1" hangingPunct="1" indent="-228600" latinLnBrk="0" marL="16002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4pPr>
            <a:lvl5pPr algn="l" defTabSz="914400" eaLnBrk="1" hangingPunct="1" indent="-228600" latinLnBrk="0" marL="20574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5pPr>
            <a:lvl6pPr algn="l" defTabSz="914400" eaLnBrk="1" hangingPunct="1" indent="-228600" latinLnBrk="0" marL="25146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6pPr>
            <a:lvl7pPr algn="l" defTabSz="914400" eaLnBrk="1" hangingPunct="1" indent="-228600" latinLnBrk="0" marL="29718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7pPr>
            <a:lvl8pPr algn="l" defTabSz="914400" eaLnBrk="1" hangingPunct="1" indent="-228600" latinLnBrk="0" marL="34290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8pPr>
            <a:lvl9pPr algn="l" defTabSz="914400" eaLnBrk="1" hangingPunct="1" indent="-228600" latinLnBrk="0" marL="38862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9pPr>
          </a:lstStyle>
          <a:p>
            <a:pPr algn="ctr" defTabSz="914400" eaLnBrk="1" fontAlgn="auto" hangingPunct="1" indent="0" latinLnBrk="0" lvl="0" marL="0" marR="0" rtl="0">
              <a:lnSpc>
                <a:spcPct val="100000"/>
              </a:lnSpc>
              <a:spcBef>
                <a:spcPct val="0"/>
              </a:spcBef>
              <a:spcAft>
                <a:spcPct val="0"/>
              </a:spcAft>
              <a:buClrTx/>
              <a:buSzTx/>
              <a:buFont charset="0" panose="020b0604020202020204" pitchFamily="34" typeface="Arial"/>
              <a:buNone/>
              <a:defRPr/>
            </a:pPr>
            <a:r>
              <a:rPr altLang="en-US" b="0" baseline="0" cap="none" i="0" kern="1200" kumimoji="0" lang="zh-CN" noProof="0" normalizeH="0" spc="0" strike="noStrike" sz="4400" u="none">
                <a:ln>
                  <a:noFill/>
                </a:ln>
                <a:solidFill>
                  <a:srgbClr val="C00000"/>
                </a:solidFill>
                <a:effectLst/>
                <a:uLnTx/>
                <a:uFillTx/>
                <a:latin typeface="李旭科书法"/>
                <a:ea typeface="李旭科书法"/>
                <a:cs typeface="+mn-cs"/>
              </a:rPr>
              <a:t>请在此处添加标题</a:t>
            </a:r>
          </a:p>
        </p:txBody>
      </p:sp>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a:xfrm flipH="1" rot="16200000">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gdLst>
                <a:gd fmla="*/ 1056 w 1506" name="T0"/>
                <a:gd fmla="*/ 369 h 625" name="T1"/>
                <a:gd fmla="*/ 968 w 1506" name="T2"/>
                <a:gd fmla="*/ 470 h 625" name="T3"/>
                <a:gd fmla="*/ 421 w 1506" name="T4"/>
                <a:gd fmla="*/ 329 h 625" name="T5"/>
                <a:gd fmla="*/ 1313 w 1506" name="T6"/>
                <a:gd fmla="*/ 108 h 625" name="T7"/>
                <a:gd fmla="*/ 1300 w 1506" name="T8"/>
                <a:gd fmla="*/ 4 h 625" name="T9"/>
                <a:gd fmla="*/ 1196 w 1506" name="T10"/>
                <a:gd fmla="*/ 29 h 625" name="T11"/>
                <a:gd fmla="*/ 1152 w 1506" name="T12"/>
                <a:gd fmla="*/ 222 h 625" name="T13"/>
                <a:gd fmla="*/ 934 w 1506" name="T14"/>
                <a:gd fmla="*/ 123 h 625" name="T15"/>
                <a:gd fmla="*/ 913 w 1506" name="T16"/>
                <a:gd fmla="*/ 301 h 625" name="T17"/>
                <a:gd fmla="*/ 751 w 1506" name="T18"/>
                <a:gd fmla="*/ 312 h 625" name="T19"/>
                <a:gd fmla="*/ 891 w 1506" name="T20"/>
                <a:gd fmla="*/ 117 h 625" name="T21"/>
                <a:gd fmla="*/ 619 w 1506" name="T22"/>
                <a:gd fmla="*/ 170 h 625" name="T23"/>
                <a:gd fmla="*/ 459 w 1506" name="T24"/>
                <a:gd fmla="*/ 107 h 625" name="T25"/>
                <a:gd fmla="*/ 606 w 1506" name="T26"/>
                <a:gd fmla="*/ 342 h 625" name="T27"/>
                <a:gd fmla="*/ 482 w 1506" name="T28"/>
                <a:gd fmla="*/ 326 h 625" name="T29"/>
                <a:gd fmla="*/ 479 w 1506" name="T30"/>
                <a:gd fmla="*/ 121 h 625" name="T31"/>
                <a:gd fmla="*/ 469 w 1506" name="T32"/>
                <a:gd fmla="*/ 28 h 625" name="T33"/>
                <a:gd fmla="*/ 349 w 1506" name="T34"/>
                <a:gd fmla="*/ 86 h 625" name="T35"/>
                <a:gd fmla="*/ 317 w 1506" name="T36"/>
                <a:gd fmla="*/ 112 h 625" name="T37"/>
                <a:gd fmla="*/ 270 w 1506" name="T38"/>
                <a:gd fmla="*/ 4 h 625" name="T39"/>
                <a:gd fmla="*/ 68 w 1506" name="T40"/>
                <a:gd fmla="*/ 15 h 625" name="T41"/>
                <a:gd fmla="*/ 656 w 1506" name="T42"/>
                <a:gd fmla="*/ 521 h 625" name="T43"/>
                <a:gd fmla="*/ 272 w 1506" name="T44"/>
                <a:gd fmla="*/ 304 h 625" name="T45"/>
                <a:gd fmla="*/ 1259 w 1506" name="T46"/>
                <a:gd fmla="*/ 253 h 625" name="T47"/>
                <a:gd fmla="*/ 1164 w 1506" name="T48"/>
                <a:gd fmla="*/ 161 h 625" name="T49"/>
                <a:gd fmla="*/ 826 w 1506" name="T50"/>
                <a:gd fmla="*/ 194 h 625" name="T51"/>
                <a:gd fmla="*/ 898 w 1506" name="T52"/>
                <a:gd fmla="*/ 210 h 625" name="T53"/>
                <a:gd fmla="*/ 783 w 1506" name="T54"/>
                <a:gd fmla="*/ 353 h 625" name="T55"/>
                <a:gd fmla="*/ 756 w 1506" name="T56"/>
                <a:gd fmla="*/ 52 h 625" name="T57"/>
                <a:gd fmla="*/ 557 w 1506" name="T58"/>
                <a:gd fmla="*/ 62 h 625" name="T59"/>
                <a:gd fmla="*/ 547 w 1506" name="T60"/>
                <a:gd fmla="*/ 128 h 625" name="T61"/>
                <a:gd fmla="*/ 1132 w 1506" name="T62"/>
                <a:gd fmla="*/ 276 h 625" name="T63"/>
                <a:gd fmla="*/ 1306 w 1506" name="T64"/>
                <a:gd fmla="*/ 15 h 625" name="T65"/>
                <a:gd fmla="*/ 1092 w 1506" name="T66"/>
                <a:gd fmla="*/ 67 h 625" name="T67"/>
                <a:gd fmla="*/ 1179 w 1506" name="T68"/>
                <a:gd fmla="*/ 207 h 625" name="T69"/>
                <a:gd fmla="*/ 1211 w 1506" name="T70"/>
                <a:gd fmla="*/ 157 h 625" name="T71"/>
                <a:gd fmla="*/ 1062 w 1506" name="T72"/>
                <a:gd fmla="*/ 244 h 625" name="T73"/>
                <a:gd fmla="*/ 986 w 1506" name="T74"/>
                <a:gd fmla="*/ 294 h 625" name="T75"/>
                <a:gd fmla="*/ 928 w 1506" name="T76"/>
                <a:gd fmla="*/ 355 h 625" name="T77"/>
                <a:gd fmla="*/ 775 w 1506" name="T78"/>
                <a:gd fmla="*/ 133 h 625" name="T79"/>
                <a:gd fmla="*/ 676 w 1506" name="T80"/>
                <a:gd fmla="*/ 183 h 625" name="T81"/>
                <a:gd fmla="*/ 650 w 1506" name="T82"/>
                <a:gd fmla="*/ 204 h 625" name="T83"/>
                <a:gd fmla="*/ 613 w 1506" name="T84"/>
                <a:gd fmla="*/ 270 h 625" name="T85"/>
                <a:gd fmla="*/ 637 w 1506" name="T86"/>
                <a:gd fmla="*/ 295 h 625" name="T87"/>
                <a:gd fmla="*/ 562 w 1506" name="T88"/>
                <a:gd fmla="*/ 306 h 625" name="T89"/>
                <a:gd fmla="*/ 644 w 1506" name="T90"/>
                <a:gd fmla="*/ 389 h 625" name="T91"/>
                <a:gd fmla="*/ 826 w 1506" name="T92"/>
                <a:gd fmla="*/ 456 h 625" name="T93"/>
                <a:gd fmla="*/ 973 w 1506" name="T94"/>
                <a:gd fmla="*/ 449 h 625" name="T95"/>
                <a:gd fmla="*/ 601 w 1506" name="T96"/>
                <a:gd fmla="*/ 442 h 625" name="T97"/>
                <a:gd fmla="*/ 677 w 1506" name="T98"/>
                <a:gd fmla="*/ 429 h 625" name="T99"/>
                <a:gd fmla="*/ 526 w 1506" name="T100"/>
                <a:gd fmla="*/ 423 h 625" name="T101"/>
                <a:gd fmla="*/ 436 w 1506" name="T102"/>
                <a:gd fmla="*/ 205 h 625" name="T103"/>
                <a:gd fmla="*/ 377 w 1506" name="T104"/>
                <a:gd fmla="*/ 60 h 625" name="T105"/>
                <a:gd fmla="*/ 439 w 1506" name="T106"/>
                <a:gd fmla="*/ 307 h 625" name="T107"/>
                <a:gd fmla="*/ 388 w 1506" name="T108"/>
                <a:gd fmla="*/ 126 h 625" name="T109"/>
                <a:gd fmla="*/ 431 w 1506" name="T110"/>
                <a:gd fmla="*/ 289 h 625" name="T111"/>
                <a:gd fmla="*/ 307 w 1506" name="T112"/>
                <a:gd fmla="*/ 219 h 625" name="T113"/>
                <a:gd fmla="*/ 246 w 1506" name="T114"/>
                <a:gd fmla="*/ 22 h 625" name="T115"/>
                <a:gd fmla="*/ 85 w 1506" name="T116"/>
                <a:gd fmla="*/ 23 h 625" name="T117"/>
                <a:gd fmla="*/ 140 w 1506" name="T118"/>
                <a:gd fmla="*/ 40 h 625" name="T119"/>
                <a:gd fmla="*/ 127 w 1506" name="T120"/>
                <a:gd fmla="*/ 103 h 62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625" w="1506">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669">
              <a:extLst>
                <a:ext uri="{FF2B5EF4-FFF2-40B4-BE49-F238E27FC236}">
                  <a16:creationId xmlns:a16="http://schemas.microsoft.com/office/drawing/2014/main" id="{4221F14E-5C14-4F43-AAC6-3D206192801D}"/>
                </a:ext>
              </a:extLst>
            </p:cNvPr>
            <p:cNvSpPr/>
            <p:nvPr/>
          </p:nvSpPr>
          <p:spPr bwMode="auto">
            <a:xfrm>
              <a:off x="4290" y="159"/>
              <a:ext cx="7" cy="7"/>
            </a:xfrm>
            <a:custGeom>
              <a:gdLst>
                <a:gd fmla="*/ 0 w 3" name="T0"/>
                <a:gd fmla="*/ 1 h 3" name="T1"/>
                <a:gd fmla="*/ 0 w 3" name="T2"/>
                <a:gd fmla="*/ 3 h 3" name="T3"/>
                <a:gd fmla="*/ 3 w 3" name="T4"/>
                <a:gd fmla="*/ 3 h 3" name="T5"/>
                <a:gd fmla="*/ 3 w 3" name="T6"/>
                <a:gd fmla="*/ 2 h 3" name="T7"/>
                <a:gd fmla="*/ 0 w 3" name="T8"/>
                <a:gd fmla="*/ 1 h 3" name="T9"/>
              </a:gdLst>
              <a:cxnLst>
                <a:cxn ang="0">
                  <a:pos x="T0" y="T1"/>
                </a:cxn>
                <a:cxn ang="0">
                  <a:pos x="T2" y="T3"/>
                </a:cxn>
                <a:cxn ang="0">
                  <a:pos x="T4" y="T5"/>
                </a:cxn>
                <a:cxn ang="0">
                  <a:pos x="T6" y="T7"/>
                </a:cxn>
                <a:cxn ang="0">
                  <a:pos x="T8" y="T9"/>
                </a:cxn>
              </a:cxnLst>
              <a:rect b="b" l="0" r="r" t="0"/>
              <a:pathLst>
                <a:path h="3" w="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670">
              <a:extLst>
                <a:ext uri="{FF2B5EF4-FFF2-40B4-BE49-F238E27FC236}">
                  <a16:creationId xmlns:a16="http://schemas.microsoft.com/office/drawing/2014/main" id="{182F3348-4F1F-4C5A-A70E-68544E3A55D9}"/>
                </a:ext>
              </a:extLst>
            </p:cNvPr>
            <p:cNvSpPr/>
            <p:nvPr/>
          </p:nvSpPr>
          <p:spPr bwMode="auto">
            <a:xfrm>
              <a:off x="4245" y="-10"/>
              <a:ext cx="97" cy="131"/>
            </a:xfrm>
            <a:custGeom>
              <a:gdLst>
                <a:gd fmla="*/ 31 w 41" name="T0"/>
                <a:gd fmla="*/ 44 h 55" name="T1"/>
                <a:gd fmla="*/ 41 w 41" name="T2"/>
                <a:gd fmla="*/ 0 h 55" name="T3"/>
                <a:gd fmla="*/ 26 w 41" name="T4"/>
                <a:gd fmla="*/ 0 h 55" name="T5"/>
                <a:gd fmla="*/ 27 w 41" name="T6"/>
                <a:gd fmla="*/ 20 h 55" name="T7"/>
                <a:gd fmla="*/ 23 w 41" name="T8"/>
                <a:gd fmla="*/ 20 h 55" name="T9"/>
                <a:gd fmla="*/ 8 w 41" name="T10"/>
                <a:gd fmla="*/ 0 h 55" name="T11"/>
                <a:gd fmla="*/ 0 w 41" name="T12"/>
                <a:gd fmla="*/ 0 h 55" name="T13"/>
                <a:gd fmla="*/ 18 w 41" name="T14"/>
                <a:gd fmla="*/ 54 h 55" name="T15"/>
                <a:gd fmla="*/ 20 w 41" name="T16"/>
                <a:gd fmla="*/ 55 h 55" name="T17"/>
                <a:gd fmla="*/ 31 w 41" name="T18"/>
                <a:gd fmla="*/ 44 h 5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5" w="41">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gdLst>
                <a:gd fmla="*/ 177 w 178" name="T0"/>
                <a:gd fmla="*/ 2 h 168" name="T1"/>
                <a:gd fmla="*/ 178 w 178" name="T2"/>
                <a:gd fmla="*/ 0 h 168" name="T3"/>
                <a:gd fmla="*/ 118 w 178" name="T4"/>
                <a:gd fmla="*/ 0 h 168" name="T5"/>
                <a:gd fmla="*/ 92 w 178" name="T6"/>
                <a:gd fmla="*/ 5 h 168" name="T7"/>
                <a:gd fmla="*/ 47 w 178" name="T8"/>
                <a:gd fmla="*/ 62 h 168" name="T9"/>
                <a:gd fmla="*/ 0 w 178" name="T10"/>
                <a:gd fmla="*/ 75 h 168" name="T11"/>
                <a:gd fmla="*/ 15 w 178" name="T12"/>
                <a:gd fmla="*/ 90 h 168" name="T13"/>
                <a:gd fmla="*/ 22 w 178" name="T14"/>
                <a:gd fmla="*/ 123 h 168" name="T15"/>
                <a:gd fmla="*/ 63 w 178" name="T16"/>
                <a:gd fmla="*/ 168 h 168" name="T17"/>
                <a:gd fmla="*/ 77 w 178" name="T18"/>
                <a:gd fmla="*/ 132 h 168" name="T19"/>
                <a:gd fmla="*/ 27 w 178" name="T20"/>
                <a:gd fmla="*/ 79 h 168" name="T21"/>
                <a:gd fmla="*/ 111 w 178" name="T22"/>
                <a:gd fmla="*/ 40 h 168" name="T23"/>
                <a:gd fmla="*/ 129 w 178" name="T24"/>
                <a:gd fmla="*/ 7 h 168" name="T25"/>
                <a:gd fmla="*/ 128 w 178" name="T26"/>
                <a:gd fmla="*/ 1 h 168" name="T27"/>
                <a:gd fmla="*/ 177 w 178" name="T28"/>
                <a:gd fmla="*/ 2 h 168" name="T29"/>
                <a:gd fmla="*/ 42 w 178" name="T30"/>
                <a:gd fmla="*/ 95 h 168" name="T31"/>
                <a:gd fmla="*/ 71 w 178" name="T32"/>
                <a:gd fmla="*/ 138 h 168" name="T33"/>
                <a:gd fmla="*/ 63 w 178" name="T34"/>
                <a:gd fmla="*/ 157 h 168" name="T35"/>
                <a:gd fmla="*/ 60 w 178" name="T36"/>
                <a:gd fmla="*/ 153 h 168" name="T37"/>
                <a:gd fmla="*/ 41 w 178" name="T38"/>
                <a:gd fmla="*/ 97 h 168" name="T39"/>
                <a:gd fmla="*/ 42 w 178" name="T40"/>
                <a:gd fmla="*/ 95 h 168" name="T41"/>
                <a:gd fmla="*/ 30 w 178" name="T42"/>
                <a:gd fmla="*/ 93 h 168" name="T43"/>
                <a:gd fmla="*/ 43 w 178" name="T44"/>
                <a:gd fmla="*/ 113 h 168" name="T45"/>
                <a:gd fmla="*/ 51 w 178" name="T46"/>
                <a:gd fmla="*/ 151 h 168" name="T47"/>
                <a:gd fmla="*/ 22 w 178" name="T48"/>
                <a:gd fmla="*/ 93 h 168" name="T49"/>
                <a:gd fmla="*/ 30 w 178" name="T50"/>
                <a:gd fmla="*/ 93 h 168" name="T51"/>
                <a:gd fmla="*/ 84 w 178" name="T52"/>
                <a:gd fmla="*/ 14 h 168" name="T53"/>
                <a:gd fmla="*/ 90 w 178" name="T54"/>
                <a:gd fmla="*/ 18 h 168" name="T55"/>
                <a:gd fmla="*/ 60 w 178" name="T56"/>
                <a:gd fmla="*/ 55 h 168" name="T57"/>
                <a:gd fmla="*/ 84 w 178" name="T58"/>
                <a:gd fmla="*/ 14 h 168" name="T59"/>
                <a:gd fmla="*/ 91 w 178" name="T60"/>
                <a:gd fmla="*/ 56 h 168" name="T61"/>
                <a:gd fmla="*/ 67 w 178" name="T62"/>
                <a:gd fmla="*/ 61 h 168" name="T63"/>
                <a:gd fmla="*/ 66 w 178" name="T64"/>
                <a:gd fmla="*/ 60 h 168" name="T65"/>
                <a:gd fmla="*/ 113 w 178" name="T66"/>
                <a:gd fmla="*/ 10 h 168" name="T67"/>
                <a:gd fmla="*/ 91 w 178" name="T68"/>
                <a:gd fmla="*/ 56 h 16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68" w="17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672">
              <a:extLst>
                <a:ext uri="{FF2B5EF4-FFF2-40B4-BE49-F238E27FC236}">
                  <a16:creationId xmlns:a16="http://schemas.microsoft.com/office/drawing/2014/main" id="{23C7C62A-C433-46BB-8E48-BC2FDC170411}"/>
                </a:ext>
              </a:extLst>
            </p:cNvPr>
            <p:cNvSpPr/>
            <p:nvPr/>
          </p:nvSpPr>
          <p:spPr bwMode="auto">
            <a:xfrm>
              <a:off x="4074" y="-10"/>
              <a:ext cx="171" cy="107"/>
            </a:xfrm>
            <a:custGeom>
              <a:gdLst>
                <a:gd fmla="*/ 72 w 72" name="T0"/>
                <a:gd fmla="*/ 42 h 45" name="T1"/>
                <a:gd fmla="*/ 72 w 72" name="T2"/>
                <a:gd fmla="*/ 27 h 45" name="T3"/>
                <a:gd fmla="*/ 59 w 72" name="T4"/>
                <a:gd fmla="*/ 0 h 45" name="T5"/>
                <a:gd fmla="*/ 50 w 72" name="T6"/>
                <a:gd fmla="*/ 0 h 45" name="T7"/>
                <a:gd fmla="*/ 59 w 72" name="T8"/>
                <a:gd fmla="*/ 10 h 45" name="T9"/>
                <a:gd fmla="*/ 64 w 72" name="T10"/>
                <a:gd fmla="*/ 24 h 45" name="T11"/>
                <a:gd fmla="*/ 59 w 72" name="T12"/>
                <a:gd fmla="*/ 22 h 45" name="T13"/>
                <a:gd fmla="*/ 40 w 72" name="T14"/>
                <a:gd fmla="*/ 0 h 45" name="T15"/>
                <a:gd fmla="*/ 29 w 72" name="T16"/>
                <a:gd fmla="*/ 0 h 45" name="T17"/>
                <a:gd fmla="*/ 57 w 72" name="T18"/>
                <a:gd fmla="*/ 30 h 45" name="T19"/>
                <a:gd fmla="*/ 56 w 72" name="T20"/>
                <a:gd fmla="*/ 35 h 45" name="T21"/>
                <a:gd fmla="*/ 11 w 72" name="T22"/>
                <a:gd fmla="*/ 12 h 45" name="T23"/>
                <a:gd fmla="*/ 8 w 72" name="T24"/>
                <a:gd fmla="*/ 0 h 45" name="T25"/>
                <a:gd fmla="*/ 0 w 72" name="T26"/>
                <a:gd fmla="*/ 0 h 45" name="T27"/>
                <a:gd fmla="*/ 16 w 72" name="T28"/>
                <a:gd fmla="*/ 28 h 45" name="T29"/>
                <a:gd fmla="*/ 69 w 72" name="T30"/>
                <a:gd fmla="*/ 45 h 45" name="T31"/>
                <a:gd fmla="*/ 72 w 72" name="T32"/>
                <a:gd fmla="*/ 42 h 4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5" w="72">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673">
              <a:extLst>
                <a:ext uri="{FF2B5EF4-FFF2-40B4-BE49-F238E27FC236}">
                  <a16:creationId xmlns:a16="http://schemas.microsoft.com/office/drawing/2014/main" id="{C9F59AE5-14BC-48D3-96A5-12CC1B490C06}"/>
                </a:ext>
              </a:extLst>
            </p:cNvPr>
            <p:cNvSpPr/>
            <p:nvPr/>
          </p:nvSpPr>
          <p:spPr bwMode="auto">
            <a:xfrm>
              <a:off x="4230" y="138"/>
              <a:ext cx="45" cy="33"/>
            </a:xfrm>
            <a:custGeom>
              <a:gdLst>
                <a:gd fmla="*/ 19 w 19" name="T0"/>
                <a:gd fmla="*/ 10 h 14" name="T1"/>
                <a:gd fmla="*/ 9 w 19" name="T2"/>
                <a:gd fmla="*/ 1 h 14" name="T3"/>
                <a:gd fmla="*/ 1 w 19" name="T4"/>
                <a:gd fmla="*/ 10 h 14" name="T5"/>
                <a:gd fmla="*/ 19 w 19" name="T6"/>
                <a:gd fmla="*/ 10 h 14" name="T7"/>
              </a:gdLst>
              <a:cxnLst>
                <a:cxn ang="0">
                  <a:pos x="T0" y="T1"/>
                </a:cxn>
                <a:cxn ang="0">
                  <a:pos x="T2" y="T3"/>
                </a:cxn>
                <a:cxn ang="0">
                  <a:pos x="T4" y="T5"/>
                </a:cxn>
                <a:cxn ang="0">
                  <a:pos x="T6" y="T7"/>
                </a:cxn>
              </a:cxnLst>
              <a:rect b="b" l="0" r="r" t="0"/>
              <a:pathLst>
                <a:path h="14" w="19">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674">
              <a:extLst>
                <a:ext uri="{FF2B5EF4-FFF2-40B4-BE49-F238E27FC236}">
                  <a16:creationId xmlns:a16="http://schemas.microsoft.com/office/drawing/2014/main" id="{85427A10-1367-45A4-B88D-F4C32B9E1E4D}"/>
                </a:ext>
              </a:extLst>
            </p:cNvPr>
            <p:cNvSpPr/>
            <p:nvPr/>
          </p:nvSpPr>
          <p:spPr bwMode="auto">
            <a:xfrm>
              <a:off x="5324" y="-10"/>
              <a:ext cx="121" cy="76"/>
            </a:xfrm>
            <a:custGeom>
              <a:gdLst>
                <a:gd fmla="*/ 42 w 51" name="T0"/>
                <a:gd fmla="*/ 32 h 32" name="T1"/>
                <a:gd fmla="*/ 49 w 51" name="T2"/>
                <a:gd fmla="*/ 14 h 32" name="T3"/>
                <a:gd fmla="*/ 51 w 51" name="T4"/>
                <a:gd fmla="*/ 0 h 32" name="T5"/>
                <a:gd fmla="*/ 46 w 51" name="T6"/>
                <a:gd fmla="*/ 0 h 32" name="T7"/>
                <a:gd fmla="*/ 44 w 51" name="T8"/>
                <a:gd fmla="*/ 8 h 32" name="T9"/>
                <a:gd fmla="*/ 41 w 51" name="T10"/>
                <a:gd fmla="*/ 7 h 32" name="T11"/>
                <a:gd fmla="*/ 37 w 51" name="T12"/>
                <a:gd fmla="*/ 0 h 32" name="T13"/>
                <a:gd fmla="*/ 32 w 51" name="T14"/>
                <a:gd fmla="*/ 0 h 32" name="T15"/>
                <a:gd fmla="*/ 37 w 51" name="T16"/>
                <a:gd fmla="*/ 19 h 32" name="T17"/>
                <a:gd fmla="*/ 8 w 51" name="T18"/>
                <a:gd fmla="*/ 0 h 32" name="T19"/>
                <a:gd fmla="*/ 0 w 51" name="T20"/>
                <a:gd fmla="*/ 0 h 32" name="T21"/>
                <a:gd fmla="*/ 42 w 51" name="T22"/>
                <a:gd fmla="*/ 32 h 3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2" w="51">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gdLst>
                <a:gd fmla="*/ 35 w 67" name="T0"/>
                <a:gd fmla="*/ 1 h 95" name="T1"/>
                <a:gd fmla="*/ 43 w 67" name="T2"/>
                <a:gd fmla="*/ 50 h 95" name="T3"/>
                <a:gd fmla="*/ 48 w 67" name="T4"/>
                <a:gd fmla="*/ 54 h 95" name="T5"/>
                <a:gd fmla="*/ 46 w 67" name="T6"/>
                <a:gd fmla="*/ 7 h 95" name="T7"/>
                <a:gd fmla="*/ 62 w 67" name="T8"/>
                <a:gd fmla="*/ 38 h 95" name="T9"/>
                <a:gd fmla="*/ 57 w 67" name="T10"/>
                <a:gd fmla="*/ 66 h 95" name="T11"/>
                <a:gd fmla="*/ 48 w 67" name="T12"/>
                <a:gd fmla="*/ 79 h 95" name="T13"/>
                <a:gd fmla="*/ 46 w 67" name="T14"/>
                <a:gd fmla="*/ 55 h 95" name="T15"/>
                <a:gd fmla="*/ 38 w 67" name="T16"/>
                <a:gd fmla="*/ 65 h 95" name="T17"/>
                <a:gd fmla="*/ 23 w 67" name="T18"/>
                <a:gd fmla="*/ 0 h 95" name="T19"/>
                <a:gd fmla="*/ 16 w 67" name="T20"/>
                <a:gd fmla="*/ 0 h 95" name="T21"/>
                <a:gd fmla="*/ 15 w 67" name="T22"/>
                <a:gd fmla="*/ 7 h 95" name="T23"/>
                <a:gd fmla="*/ 43 w 67" name="T24"/>
                <a:gd fmla="*/ 93 h 95" name="T25"/>
                <a:gd fmla="*/ 47 w 67" name="T26"/>
                <a:gd fmla="*/ 95 h 95" name="T27"/>
                <a:gd fmla="*/ 67 w 67" name="T28"/>
                <a:gd fmla="*/ 56 h 95" name="T29"/>
                <a:gd fmla="*/ 52 w 67" name="T30"/>
                <a:gd fmla="*/ 1 h 95" name="T31"/>
                <a:gd fmla="*/ 51 w 67" name="T32"/>
                <a:gd fmla="*/ 0 h 95" name="T33"/>
                <a:gd fmla="*/ 33 w 67" name="T34"/>
                <a:gd fmla="*/ 0 h 95" name="T35"/>
                <a:gd fmla="*/ 35 w 67" name="T36"/>
                <a:gd fmla="*/ 1 h 95" name="T37"/>
                <a:gd fmla="*/ 42 w 67" name="T38"/>
                <a:gd fmla="*/ 5 h 95" name="T39"/>
                <a:gd fmla="*/ 43 w 67" name="T40"/>
                <a:gd fmla="*/ 9 h 95" name="T41"/>
                <a:gd fmla="*/ 42 w 67" name="T42"/>
                <a:gd fmla="*/ 5 h 9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5" w="67">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676">
              <a:extLst>
                <a:ext uri="{FF2B5EF4-FFF2-40B4-BE49-F238E27FC236}">
                  <a16:creationId xmlns:a16="http://schemas.microsoft.com/office/drawing/2014/main" id="{2665FADE-9D1E-4DF9-BA6E-F3CAB38EC0D1}"/>
                </a:ext>
              </a:extLst>
            </p:cNvPr>
            <p:cNvSpPr/>
            <p:nvPr/>
          </p:nvSpPr>
          <p:spPr bwMode="auto">
            <a:xfrm>
              <a:off x="3876" y="-10"/>
              <a:ext cx="359" cy="240"/>
            </a:xfrm>
            <a:custGeom>
              <a:gdLst>
                <a:gd fmla="*/ 149 w 152" name="T0"/>
                <a:gd fmla="*/ 101 h 101" name="T1"/>
                <a:gd fmla="*/ 131 w 152" name="T2"/>
                <a:gd fmla="*/ 73 h 101" name="T3"/>
                <a:gd fmla="*/ 146 w 152" name="T4"/>
                <a:gd fmla="*/ 67 h 101" name="T5"/>
                <a:gd fmla="*/ 119 w 152" name="T6"/>
                <a:gd fmla="*/ 65 h 101" name="T7"/>
                <a:gd fmla="*/ 33 w 152" name="T8"/>
                <a:gd fmla="*/ 6 h 101" name="T9"/>
                <a:gd fmla="*/ 43 w 152" name="T10"/>
                <a:gd fmla="*/ 0 h 101" name="T11"/>
                <a:gd fmla="*/ 0 w 152" name="T12"/>
                <a:gd fmla="*/ 0 h 101" name="T13"/>
                <a:gd fmla="*/ 91 w 152" name="T14"/>
                <a:gd fmla="*/ 50 h 101" name="T15"/>
                <a:gd fmla="*/ 149 w 152" name="T16"/>
                <a:gd fmla="*/ 101 h 10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0" w="152">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677">
              <a:extLst>
                <a:ext uri="{FF2B5EF4-FFF2-40B4-BE49-F238E27FC236}">
                  <a16:creationId xmlns:a16="http://schemas.microsoft.com/office/drawing/2014/main" id="{47BDBC1D-281A-48E7-8842-E598E2705658}"/>
                </a:ext>
              </a:extLst>
            </p:cNvPr>
            <p:cNvSpPr/>
            <p:nvPr/>
          </p:nvSpPr>
          <p:spPr bwMode="auto">
            <a:xfrm>
              <a:off x="2224" y="-10"/>
              <a:ext cx="16" cy="5"/>
            </a:xfrm>
            <a:custGeom>
              <a:gdLst>
                <a:gd fmla="*/ 4 w 7" name="T0"/>
                <a:gd fmla="*/ 2 h 2" name="T1"/>
                <a:gd fmla="*/ 7 w 7" name="T2"/>
                <a:gd fmla="*/ 0 h 2" name="T3"/>
                <a:gd fmla="*/ 0 w 7" name="T4"/>
                <a:gd fmla="*/ 0 h 2" name="T5"/>
                <a:gd fmla="*/ 4 w 7" name="T6"/>
                <a:gd fmla="*/ 2 h 2" name="T7"/>
              </a:gdLst>
              <a:cxnLst>
                <a:cxn ang="0">
                  <a:pos x="T0" y="T1"/>
                </a:cxn>
                <a:cxn ang="0">
                  <a:pos x="T2" y="T3"/>
                </a:cxn>
                <a:cxn ang="0">
                  <a:pos x="T4" y="T5"/>
                </a:cxn>
                <a:cxn ang="0">
                  <a:pos x="T6" y="T7"/>
                </a:cxn>
              </a:cxnLst>
              <a:rect b="b" l="0" r="r" t="0"/>
              <a:pathLst>
                <a:path h="2" w="7">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678">
              <a:extLst>
                <a:ext uri="{FF2B5EF4-FFF2-40B4-BE49-F238E27FC236}">
                  <a16:creationId xmlns:a16="http://schemas.microsoft.com/office/drawing/2014/main" id="{1712F7FB-A8A8-4176-8736-C23D2B259543}"/>
                </a:ext>
              </a:extLst>
            </p:cNvPr>
            <p:cNvSpPr/>
            <p:nvPr/>
          </p:nvSpPr>
          <p:spPr bwMode="auto">
            <a:xfrm>
              <a:off x="4356" y="-10"/>
              <a:ext cx="149" cy="62"/>
            </a:xfrm>
            <a:custGeom>
              <a:gdLst>
                <a:gd fmla="*/ 5 w 63" name="T0"/>
                <a:gd fmla="*/ 26 h 26" name="T1"/>
                <a:gd fmla="*/ 51 w 63" name="T2"/>
                <a:gd fmla="*/ 11 h 26" name="T3"/>
                <a:gd fmla="*/ 63 w 63" name="T4"/>
                <a:gd fmla="*/ 0 h 26" name="T5"/>
                <a:gd fmla="*/ 53 w 63" name="T6"/>
                <a:gd fmla="*/ 0 h 26" name="T7"/>
                <a:gd fmla="*/ 18 w 63" name="T8"/>
                <a:gd fmla="*/ 14 h 26" name="T9"/>
                <a:gd fmla="*/ 20 w 63" name="T10"/>
                <a:gd fmla="*/ 0 h 26" name="T11"/>
                <a:gd fmla="*/ 13 w 63" name="T12"/>
                <a:gd fmla="*/ 0 h 26" name="T13"/>
                <a:gd fmla="*/ 9 w 63" name="T14"/>
                <a:gd fmla="*/ 13 h 26" name="T15"/>
                <a:gd fmla="*/ 6 w 63" name="T16"/>
                <a:gd fmla="*/ 0 h 26" name="T17"/>
                <a:gd fmla="*/ 0 w 63" name="T18"/>
                <a:gd fmla="*/ 0 h 26" name="T19"/>
                <a:gd fmla="*/ 2 w 63" name="T20"/>
                <a:gd fmla="*/ 25 h 26" name="T21"/>
                <a:gd fmla="*/ 5 w 63" name="T22"/>
                <a:gd fmla="*/ 26 h 2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6" w="62">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pic>
        <p:nvPicPr>
          <p:cNvPr descr="图片包含 鲜花, 餐桌, 烟火, 室内  已生成高可信度的说明" id="23" name="图片 22">
            <a:extLst>
              <a:ext uri="{FF2B5EF4-FFF2-40B4-BE49-F238E27FC236}">
                <a16:creationId xmlns:a16="http://schemas.microsoft.com/office/drawing/2014/main" id="{B4523A50-EAE8-4ED7-B4BB-6320045B97E6}"/>
              </a:ext>
            </a:extLst>
          </p:cNvPr>
          <p:cNvPicPr>
            <a:picLocks noChangeAspect="1"/>
          </p:cNvPicPr>
          <p:nvPr/>
        </p:nvPicPr>
        <p:blipFill>
          <a:blip r:embed="rId3">
            <a:extLst>
              <a:ext uri="{28A0092B-C50C-407E-A947-70E740481C1C}">
                <a14:useLocalDpi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id="{72E1A28C-67E5-4677-BE41-2A4A835795A4}"/>
                </a:ext>
              </a:extLst>
            </p:cNvPr>
            <p:cNvSpPr/>
            <p:nvPr/>
          </p:nvSpPr>
          <p:spPr bwMode="auto">
            <a:xfrm>
              <a:off x="4755469" y="4479245"/>
              <a:ext cx="355600" cy="484188"/>
            </a:xfrm>
            <a:custGeom>
              <a:gdLst>
                <a:gd fmla="*/ 12 w 931" name="T0"/>
                <a:gd fmla="*/ 1096 h 1310" name="T1"/>
                <a:gd fmla="*/ 16 w 931" name="T2"/>
                <a:gd fmla="*/ 1046 h 1310" name="T3"/>
                <a:gd fmla="*/ 16 w 931" name="T4"/>
                <a:gd fmla="*/ 967 h 1310" name="T5"/>
                <a:gd fmla="*/ 19 w 931" name="T6"/>
                <a:gd fmla="*/ 909 h 1310" name="T7"/>
                <a:gd fmla="*/ 19 w 931" name="T8"/>
                <a:gd fmla="*/ 785 h 1310" name="T9"/>
                <a:gd fmla="*/ 28 w 931" name="T10"/>
                <a:gd fmla="*/ 529 h 1310" name="T11"/>
                <a:gd fmla="*/ 16 w 931" name="T12"/>
                <a:gd fmla="*/ 388 h 1310" name="T13"/>
                <a:gd fmla="*/ 19 w 931" name="T14"/>
                <a:gd fmla="*/ 356 h 1310" name="T15"/>
                <a:gd fmla="*/ 191 w 931" name="T16"/>
                <a:gd fmla="*/ 254 h 1310" name="T17"/>
                <a:gd fmla="*/ 236 w 931" name="T18"/>
                <a:gd fmla="*/ 136 h 1310" name="T19"/>
                <a:gd fmla="*/ 278 w 931" name="T20"/>
                <a:gd fmla="*/ 147 h 1310" name="T21"/>
                <a:gd fmla="*/ 316 w 931" name="T22"/>
                <a:gd fmla="*/ 129 h 1310" name="T23"/>
                <a:gd fmla="*/ 317 w 931" name="T24"/>
                <a:gd fmla="*/ 72 h 1310" name="T25"/>
                <a:gd fmla="*/ 359 w 931" name="T26"/>
                <a:gd fmla="*/ 7 h 1310" name="T27"/>
                <a:gd fmla="*/ 431 w 931" name="T28"/>
                <a:gd fmla="*/ 18 h 1310" name="T29"/>
                <a:gd fmla="*/ 479 w 931" name="T30"/>
                <a:gd fmla="*/ 18 h 1310" name="T31"/>
                <a:gd fmla="*/ 542 w 931" name="T32"/>
                <a:gd fmla="*/ 18 h 1310" name="T33"/>
                <a:gd fmla="*/ 602 w 931" name="T34"/>
                <a:gd fmla="*/ 18 h 1310" name="T35"/>
                <a:gd fmla="*/ 641 w 931" name="T36"/>
                <a:gd fmla="*/ 13 h 1310" name="T37"/>
                <a:gd fmla="*/ 694 w 931" name="T38"/>
                <a:gd fmla="*/ 32 h 1310" name="T39"/>
                <a:gd fmla="*/ 725 w 931" name="T40"/>
                <a:gd fmla="*/ 32 h 1310" name="T41"/>
                <a:gd fmla="*/ 776 w 931" name="T42"/>
                <a:gd fmla="*/ 42 h 1310" name="T43"/>
                <a:gd fmla="*/ 847 w 931" name="T44"/>
                <a:gd fmla="*/ 13 h 1310" name="T45"/>
                <a:gd fmla="*/ 907 w 931" name="T46"/>
                <a:gd fmla="*/ 70 h 1310" name="T47"/>
                <a:gd fmla="*/ 919 w 931" name="T48"/>
                <a:gd fmla="*/ 152 h 1310" name="T49"/>
                <a:gd fmla="*/ 922 w 931" name="T50"/>
                <a:gd fmla="*/ 216 h 1310" name="T51"/>
                <a:gd fmla="*/ 903 w 931" name="T52"/>
                <a:gd fmla="*/ 373 h 1310" name="T53"/>
                <a:gd fmla="*/ 915 w 931" name="T54"/>
                <a:gd fmla="*/ 405 h 1310" name="T55"/>
                <a:gd fmla="*/ 919 w 931" name="T56"/>
                <a:gd fmla="*/ 447 h 1310" name="T57"/>
                <a:gd fmla="*/ 908 w 931" name="T58"/>
                <a:gd fmla="*/ 578 h 1310" name="T59"/>
                <a:gd fmla="*/ 903 w 931" name="T60"/>
                <a:gd fmla="*/ 661 h 1310" name="T61"/>
                <a:gd fmla="*/ 887 w 931" name="T62"/>
                <a:gd fmla="*/ 738 h 1310" name="T63"/>
                <a:gd fmla="*/ 903 w 931" name="T64"/>
                <a:gd fmla="*/ 795 h 1310" name="T65"/>
                <a:gd fmla="*/ 903 w 931" name="T66"/>
                <a:gd fmla="*/ 872 h 1310" name="T67"/>
                <a:gd fmla="*/ 907 w 931" name="T68"/>
                <a:gd fmla="*/ 939 h 1310" name="T69"/>
                <a:gd fmla="*/ 910 w 931" name="T70"/>
                <a:gd fmla="*/ 1026 h 1310" name="T71"/>
                <a:gd fmla="*/ 903 w 931" name="T72"/>
                <a:gd fmla="*/ 1091 h 1310" name="T73"/>
                <a:gd fmla="*/ 900 w 931" name="T74"/>
                <a:gd fmla="*/ 1198 h 1310" name="T75"/>
                <a:gd fmla="*/ 861 w 931" name="T76"/>
                <a:gd fmla="*/ 1290 h 1310" name="T77"/>
                <a:gd fmla="*/ 806 w 931" name="T78"/>
                <a:gd fmla="*/ 1287 h 1310" name="T79"/>
                <a:gd fmla="*/ 739 w 931" name="T80"/>
                <a:gd fmla="*/ 1300 h 1310" name="T81"/>
                <a:gd fmla="*/ 680 w 931" name="T82"/>
                <a:gd fmla="*/ 1305 h 1310" name="T83"/>
                <a:gd fmla="*/ 618 w 931" name="T84"/>
                <a:gd fmla="*/ 1282 h 1310" name="T85"/>
                <a:gd fmla="*/ 546 w 931" name="T86"/>
                <a:gd fmla="*/ 1282 h 1310" name="T87"/>
                <a:gd fmla="*/ 477 w 931" name="T88"/>
                <a:gd fmla="*/ 1295 h 1310" name="T89"/>
                <a:gd fmla="*/ 438 w 931" name="T90"/>
                <a:gd fmla="*/ 1300 h 1310" name="T91"/>
                <a:gd fmla="*/ 354 w 931" name="T92"/>
                <a:gd fmla="*/ 1295 h 1310" name="T93"/>
                <a:gd fmla="*/ 236 w 931" name="T94"/>
                <a:gd fmla="*/ 1300 h 1310" name="T95"/>
                <a:gd fmla="*/ 174 w 931" name="T96"/>
                <a:gd fmla="*/ 1299 h 1310" name="T97"/>
                <a:gd fmla="*/ 92 w 931" name="T98"/>
                <a:gd fmla="*/ 1305 h 1310" name="T99"/>
                <a:gd fmla="*/ 0 w 931" name="T100"/>
                <a:gd fmla="*/ 1213 h 1310"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310" w="931">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1400">
                <a:solidFill>
                  <a:prstClr val="black"/>
                </a:solidFill>
                <a:latin panose="020f0502020204030204" typeface="Calibri"/>
                <a:ea typeface="腾祥铁山楷书简"/>
              </a:endParaRPr>
            </a:p>
          </p:txBody>
        </p:sp>
        <p:sp>
          <p:nvSpPr>
            <p:cNvPr id="26" name="Freeform 151">
              <a:extLst>
                <a:ext uri="{FF2B5EF4-FFF2-40B4-BE49-F238E27FC236}">
                  <a16:creationId xmlns:a16="http://schemas.microsoft.com/office/drawing/2014/main" id="{1AA855CE-8817-456C-A327-30ECCADC160D}"/>
                </a:ext>
              </a:extLst>
            </p:cNvPr>
            <p:cNvSpPr>
              <a:spLocks noEditPoints="1"/>
            </p:cNvSpPr>
            <p:nvPr/>
          </p:nvSpPr>
          <p:spPr bwMode="auto">
            <a:xfrm>
              <a:off x="4933269" y="4482420"/>
              <a:ext cx="138113" cy="458788"/>
            </a:xfrm>
            <a:custGeom>
              <a:gdLst>
                <a:gd fmla="*/ 170 w 366" name="T0"/>
                <a:gd fmla="*/ 179 h 1245" name="T1"/>
                <a:gd fmla="*/ 182 w 366" name="T2"/>
                <a:gd fmla="*/ 3 h 1245" name="T3"/>
                <a:gd fmla="*/ 208 w 366" name="T4"/>
                <a:gd fmla="*/ 118 h 1245" name="T5"/>
                <a:gd fmla="*/ 310 w 366" name="T6"/>
                <a:gd fmla="*/ 92 h 1245" name="T7"/>
                <a:gd fmla="*/ 342 w 366" name="T8"/>
                <a:gd fmla="*/ 74 h 1245" name="T9"/>
                <a:gd fmla="*/ 352 w 366" name="T10"/>
                <a:gd fmla="*/ 184 h 1245" name="T11"/>
                <a:gd fmla="*/ 209 w 366" name="T12"/>
                <a:gd fmla="*/ 337 h 1245" name="T13"/>
                <a:gd fmla="*/ 212 w 366" name="T14"/>
                <a:gd fmla="*/ 610 h 1245" name="T15"/>
                <a:gd fmla="*/ 170 w 366" name="T16"/>
                <a:gd fmla="*/ 592 h 1245" name="T17"/>
                <a:gd fmla="*/ 70 w 366" name="T18"/>
                <a:gd fmla="*/ 330 h 1245" name="T19"/>
                <a:gd fmla="*/ 15 w 366" name="T20"/>
                <a:gd fmla="*/ 191 h 1245" name="T21"/>
                <a:gd fmla="*/ 39 w 366" name="T22"/>
                <a:gd fmla="*/ 76 h 1245" name="T23"/>
                <a:gd fmla="*/ 57 w 366" name="T24"/>
                <a:gd fmla="*/ 144 h 1245" name="T25"/>
                <a:gd fmla="*/ 54 w 366" name="T26"/>
                <a:gd fmla="*/ 220 h 1245" name="T27"/>
                <a:gd fmla="*/ 79 w 366" name="T28"/>
                <a:gd fmla="*/ 287 h 1245" name="T29"/>
                <a:gd fmla="*/ 170 w 366" name="T30"/>
                <a:gd fmla="*/ 295 h 1245" name="T31"/>
                <a:gd fmla="*/ 209 w 366" name="T32"/>
                <a:gd fmla="*/ 254 h 1245" name="T33"/>
                <a:gd fmla="*/ 315 w 366" name="T34"/>
                <a:gd fmla="*/ 230 h 1245" name="T35"/>
                <a:gd fmla="*/ 209 w 366" name="T36"/>
                <a:gd fmla="*/ 254 h 1245" name="T37"/>
                <a:gd fmla="*/ 134 w 366" name="T38"/>
                <a:gd fmla="*/ 909 h 1245" name="T39"/>
                <a:gd fmla="*/ 200 w 366" name="T40"/>
                <a:gd fmla="*/ 987 h 1245" name="T41"/>
                <a:gd fmla="*/ 74 w 366" name="T42"/>
                <a:gd fmla="*/ 1026 h 1245" name="T43"/>
                <a:gd fmla="*/ 157 w 366" name="T44"/>
                <a:gd fmla="*/ 1000 h 1245" name="T45"/>
                <a:gd fmla="*/ 142 w 366" name="T46"/>
                <a:gd fmla="*/ 947 h 1245" name="T47"/>
                <a:gd fmla="*/ 101 w 366" name="T48"/>
                <a:gd fmla="*/ 994 h 1245" name="T49"/>
                <a:gd fmla="*/ 0 w 366" name="T50"/>
                <a:gd fmla="*/ 880 h 1245" name="T51"/>
                <a:gd fmla="*/ 232 w 366" name="T52"/>
                <a:gd fmla="*/ 697 h 1245" name="T53"/>
                <a:gd fmla="*/ 364 w 366" name="T54"/>
                <a:gd fmla="*/ 859 h 1245" name="T55"/>
                <a:gd fmla="*/ 338 w 366" name="T56"/>
                <a:gd fmla="*/ 1192 h 1245" name="T57"/>
                <a:gd fmla="*/ 156 w 366" name="T58"/>
                <a:gd fmla="*/ 1245 h 1245" name="T59"/>
                <a:gd fmla="*/ 7 w 366" name="T60"/>
                <a:gd fmla="*/ 1120 h 1245" name="T61"/>
                <a:gd fmla="*/ 41 w 366" name="T62"/>
                <a:gd fmla="*/ 1002 h 1245" name="T63"/>
                <a:gd fmla="*/ 57 w 366" name="T64"/>
                <a:gd fmla="*/ 1156 h 1245" name="T65"/>
                <a:gd fmla="*/ 294 w 366" name="T66"/>
                <a:gd fmla="*/ 1190 h 1245" name="T67"/>
                <a:gd fmla="*/ 323 w 366" name="T68"/>
                <a:gd fmla="*/ 1062 h 1245" name="T69"/>
                <a:gd fmla="*/ 249 w 366" name="T70"/>
                <a:gd fmla="*/ 1036 h 1245" name="T71"/>
                <a:gd fmla="*/ 271 w 366" name="T72"/>
                <a:gd fmla="*/ 1178 h 1245" name="T73"/>
                <a:gd fmla="*/ 259 w 366" name="T74"/>
                <a:gd fmla="*/ 1203 h 1245" name="T75"/>
                <a:gd fmla="*/ 212 w 366" name="T76"/>
                <a:gd fmla="*/ 1103 h 1245" name="T77"/>
                <a:gd fmla="*/ 81 w 366" name="T78"/>
                <a:gd fmla="*/ 1117 h 1245" name="T79"/>
                <a:gd fmla="*/ 192 w 366" name="T80"/>
                <a:gd fmla="*/ 1081 h 1245" name="T81"/>
                <a:gd fmla="*/ 211 w 366" name="T82"/>
                <a:gd fmla="*/ 1074 h 1245" name="T83"/>
                <a:gd fmla="*/ 221 w 366" name="T84"/>
                <a:gd fmla="*/ 975 h 1245" name="T85"/>
                <a:gd fmla="*/ 113 w 366" name="T86"/>
                <a:gd fmla="*/ 869 h 1245" name="T87"/>
                <a:gd fmla="*/ 90 w 366" name="T88"/>
                <a:gd fmla="*/ 833 h 1245" name="T89"/>
                <a:gd fmla="*/ 184 w 366" name="T90"/>
                <a:gd fmla="*/ 802 h 1245" name="T91"/>
                <a:gd fmla="*/ 192 w 366" name="T92"/>
                <a:gd fmla="*/ 735 h 1245" name="T93"/>
                <a:gd fmla="*/ 86 w 366" name="T94"/>
                <a:gd fmla="*/ 745 h 1245" name="T95"/>
                <a:gd fmla="*/ 42 w 366" name="T96"/>
                <a:gd fmla="*/ 888 h 1245" name="T97"/>
                <a:gd fmla="*/ 223 w 366" name="T98"/>
                <a:gd fmla="*/ 761 h 1245" name="T99"/>
                <a:gd fmla="*/ 235 w 366" name="T100"/>
                <a:gd fmla="*/ 781 h 1245" name="T101"/>
                <a:gd fmla="*/ 310 w 366" name="T102"/>
                <a:gd fmla="*/ 767 h 1245" name="T103"/>
                <a:gd fmla="*/ 274 w 366" name="T104"/>
                <a:gd fmla="*/ 829 h 1245" name="T105"/>
                <a:gd fmla="*/ 292 w 366" name="T106"/>
                <a:gd fmla="*/ 867 h 1245" name="T107"/>
                <a:gd fmla="*/ 227 w 366" name="T108"/>
                <a:gd fmla="*/ 867 h 1245" name="T109"/>
                <a:gd fmla="*/ 299 w 366" name="T110"/>
                <a:gd fmla="*/ 891 h 1245" name="T111"/>
                <a:gd fmla="*/ 276 w 366" name="T112"/>
                <a:gd fmla="*/ 950 h 1245" name="T113"/>
                <a:gd fmla="*/ 266 w 366" name="T114"/>
                <a:gd fmla="*/ 972 h 1245" name="T115"/>
                <a:gd fmla="*/ 324 w 366" name="T116"/>
                <a:gd fmla="*/ 1035 h 1245" name="T117"/>
                <a:gd fmla="*/ 322 w 366" name="T118"/>
                <a:gd fmla="*/ 869 h 1245" name="T119"/>
                <a:gd fmla="*/ 213 w 366" name="T120"/>
                <a:gd fmla="*/ 735 h 124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245" w="366">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1400">
                <a:solidFill>
                  <a:prstClr val="black"/>
                </a:solidFill>
                <a:latin panose="020f0502020204030204" typeface="Calibri"/>
                <a:ea typeface="腾祥铁山楷书简"/>
              </a:endParaRPr>
            </a:p>
          </p:txBody>
        </p:sp>
        <p:sp>
          <p:nvSpPr>
            <p:cNvPr id="27" name="Freeform 152">
              <a:extLst>
                <a:ext uri="{FF2B5EF4-FFF2-40B4-BE49-F238E27FC236}">
                  <a16:creationId xmlns:a16="http://schemas.microsoft.com/office/drawing/2014/main" id="{6AF5DB7C-C152-4D00-B379-F2BE8CC5B2A7}"/>
                </a:ext>
              </a:extLst>
            </p:cNvPr>
            <p:cNvSpPr>
              <a:spLocks noEditPoints="1"/>
            </p:cNvSpPr>
            <p:nvPr/>
          </p:nvSpPr>
          <p:spPr bwMode="auto">
            <a:xfrm>
              <a:off x="4777694" y="4674508"/>
              <a:ext cx="138113" cy="228600"/>
            </a:xfrm>
            <a:custGeom>
              <a:gdLst>
                <a:gd fmla="*/ 201 w 361" name="T0"/>
                <a:gd fmla="*/ 259 h 618" name="T1"/>
                <a:gd fmla="*/ 202 w 361" name="T2"/>
                <a:gd fmla="*/ 287 h 618" name="T3"/>
                <a:gd fmla="*/ 309 w 361" name="T4"/>
                <a:gd fmla="*/ 337 h 618" name="T5"/>
                <a:gd fmla="*/ 242 w 361" name="T6"/>
                <a:gd fmla="*/ 421 h 618" name="T7"/>
                <a:gd fmla="*/ 197 w 361" name="T8"/>
                <a:gd fmla="*/ 394 h 618" name="T9"/>
                <a:gd fmla="*/ 211 w 361" name="T10"/>
                <a:gd fmla="*/ 374 h 618" name="T11"/>
                <a:gd fmla="*/ 268 w 361" name="T12"/>
                <a:gd fmla="*/ 378 h 618" name="T13"/>
                <a:gd fmla="*/ 256 w 361" name="T14"/>
                <a:gd fmla="*/ 328 h 618" name="T15"/>
                <a:gd fmla="*/ 184 w 361" name="T16"/>
                <a:gd fmla="*/ 321 h 618" name="T17"/>
                <a:gd fmla="*/ 94 w 361" name="T18"/>
                <a:gd fmla="*/ 358 h 618" name="T19"/>
                <a:gd fmla="*/ 110 w 361" name="T20"/>
                <a:gd fmla="*/ 398 h 618" name="T21"/>
                <a:gd fmla="*/ 189 w 361" name="T22"/>
                <a:gd fmla="*/ 391 h 618" name="T23"/>
                <a:gd fmla="*/ 168 w 361" name="T24"/>
                <a:gd fmla="*/ 483 h 618" name="T25"/>
                <a:gd fmla="*/ 211 w 361" name="T26"/>
                <a:gd fmla="*/ 567 h 618" name="T27"/>
                <a:gd fmla="*/ 213 w 361" name="T28"/>
                <a:gd fmla="*/ 494 h 618" name="T29"/>
                <a:gd fmla="*/ 300 w 361" name="T30"/>
                <a:gd fmla="*/ 440 h 618" name="T31"/>
                <a:gd fmla="*/ 321 w 361" name="T32"/>
                <a:gd fmla="*/ 502 h 618" name="T33"/>
                <a:gd fmla="*/ 280 w 361" name="T34"/>
                <a:gd fmla="*/ 475 h 618" name="T35"/>
                <a:gd fmla="*/ 248 w 361" name="T36"/>
                <a:gd fmla="*/ 501 h 618" name="T37"/>
                <a:gd fmla="*/ 246 w 361" name="T38"/>
                <a:gd fmla="*/ 583 h 618" name="T39"/>
                <a:gd fmla="*/ 133 w 361" name="T40"/>
                <a:gd fmla="*/ 590 h 618" name="T41"/>
                <a:gd fmla="*/ 158 w 361" name="T42"/>
                <a:gd fmla="*/ 432 h 618" name="T43"/>
                <a:gd fmla="*/ 136 w 361" name="T44"/>
                <a:gd fmla="*/ 426 h 618" name="T45"/>
                <a:gd fmla="*/ 55 w 361" name="T46"/>
                <a:gd fmla="*/ 380 h 618" name="T47"/>
                <a:gd fmla="*/ 110 w 361" name="T48"/>
                <a:gd fmla="*/ 302 h 618" name="T49"/>
                <a:gd fmla="*/ 166 w 361" name="T50"/>
                <a:gd fmla="*/ 281 h 618" name="T51"/>
                <a:gd fmla="*/ 166 w 361" name="T52"/>
                <a:gd fmla="*/ 257 h 618" name="T53"/>
                <a:gd fmla="*/ 103 w 361" name="T54"/>
                <a:gd fmla="*/ 231 h 618" name="T55"/>
                <a:gd fmla="*/ 172 w 361" name="T56"/>
                <a:gd fmla="*/ 142 h 618" name="T57"/>
                <a:gd fmla="*/ 287 w 361" name="T58"/>
                <a:gd fmla="*/ 94 h 618" name="T59"/>
                <a:gd fmla="*/ 250 w 361" name="T60"/>
                <a:gd fmla="*/ 39 h 618" name="T61"/>
                <a:gd fmla="*/ 80 w 361" name="T62"/>
                <a:gd fmla="*/ 160 h 618" name="T63"/>
                <a:gd fmla="*/ 51 w 361" name="T64"/>
                <a:gd fmla="*/ 324 h 618" name="T65"/>
                <a:gd fmla="*/ 0 w 361" name="T66"/>
                <a:gd fmla="*/ 344 h 618" name="T67"/>
                <a:gd fmla="*/ 41 w 361" name="T68"/>
                <a:gd fmla="*/ 179 h 618" name="T69"/>
                <a:gd fmla="*/ 53 w 361" name="T70"/>
                <a:gd fmla="*/ 34 h 618" name="T71"/>
                <a:gd fmla="*/ 321 w 361" name="T72"/>
                <a:gd fmla="*/ 31 h 618" name="T73"/>
                <a:gd fmla="*/ 246 w 361" name="T74"/>
                <a:gd fmla="*/ 177 h 618" name="T75"/>
                <a:gd fmla="*/ 132 w 361" name="T76"/>
                <a:gd fmla="*/ 202 h 618" name="T77"/>
                <a:gd fmla="*/ 222 w 361" name="T78"/>
                <a:gd fmla="*/ 204 h 618" name="T79"/>
                <a:gd fmla="*/ 358 w 361" name="T80"/>
                <a:gd fmla="*/ 324 h 618" name="T81"/>
                <a:gd fmla="*/ 343 w 361" name="T82"/>
                <a:gd fmla="*/ 379 h 618" name="T83"/>
                <a:gd fmla="*/ 321 w 361" name="T84"/>
                <a:gd fmla="*/ 337 h 618" name="T85"/>
                <a:gd fmla="*/ 247 w 361" name="T86"/>
                <a:gd fmla="*/ 246 h 618" name="T87"/>
                <a:gd fmla="*/ 166 w 361" name="T88"/>
                <a:gd fmla="*/ 112 h 618" name="T89"/>
                <a:gd fmla="*/ 104 w 361" name="T90"/>
                <a:gd fmla="*/ 113 h 618" name="T91"/>
                <a:gd fmla="*/ 112 w 361" name="T92"/>
                <a:gd fmla="*/ 83 h 618" name="T93"/>
                <a:gd fmla="*/ 264 w 361" name="T94"/>
                <a:gd fmla="*/ 83 h 618"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618" w="361">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1400">
                <a:solidFill>
                  <a:prstClr val="black"/>
                </a:solidFill>
                <a:latin panose="020f0502020204030204" typeface="Calibri"/>
                <a:ea typeface="腾祥铁山楷书简"/>
              </a:endParaRPr>
            </a:p>
          </p:txBody>
        </p:sp>
      </p:grpSp>
      <p:grpSp>
        <p:nvGrpSpPr>
          <p:cNvPr id="28" name="组合 27">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9" name="文本框 28">
              <a:extLst>
                <a:ext uri="{FF2B5EF4-FFF2-40B4-BE49-F238E27FC236}">
                  <a16:creationId xmlns:a16="http://schemas.microsoft.com/office/drawing/2014/main" id="{337BF9FE-9393-488C-8790-DED8B30C5C94}"/>
                </a:ext>
              </a:extLst>
            </p:cNvPr>
            <p:cNvSpPr txBox="1"/>
            <p:nvPr/>
          </p:nvSpPr>
          <p:spPr>
            <a:xfrm>
              <a:off x="4567375" y="276614"/>
              <a:ext cx="3027680" cy="579120"/>
            </a:xfrm>
            <a:prstGeom prst="rect">
              <a:avLst/>
            </a:prstGeom>
            <a:noFill/>
          </p:spPr>
          <p:txBody>
            <a:bodyPr rtlCol="0" vert="horz" wrap="none">
              <a:spAutoFit/>
            </a:bodyPr>
            <a:lstStyle/>
            <a:p>
              <a:r>
                <a:rPr altLang="en-US" lang="zh-CN" sz="3200">
                  <a:latin charset="-122" panose="02010609060101010101" pitchFamily="49" typeface="楷体"/>
                  <a:ea charset="-122" panose="02010609060101010101" pitchFamily="49" typeface="楷体"/>
                </a:rPr>
                <a:t>请插入您的标题</a:t>
              </a:r>
            </a:p>
          </p:txBody>
        </p:sp>
        <p:sp>
          <p:nvSpPr>
            <p:cNvPr id="30"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31" name="Freeform 682">
              <a:extLst>
                <a:ext uri="{FF2B5EF4-FFF2-40B4-BE49-F238E27FC236}">
                  <a16:creationId xmlns:a16="http://schemas.microsoft.com/office/drawing/2014/main" id="{8F31F30E-897F-4877-AB0A-4401C26FEBAC}"/>
                </a:ext>
              </a:extLst>
            </p:cNvPr>
            <p:cNvSpPr>
              <a:spLocks noEditPoints="1"/>
            </p:cNvSpPr>
            <p:nvPr/>
          </p:nvSpPr>
          <p:spPr bwMode="auto">
            <a:xfrm flipH="1" rot="20793444">
              <a:off x="4192129"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grpSp>
    </p:spTree>
    <p:extLst>
      <p:ext uri="{BB962C8B-B14F-4D97-AF65-F5344CB8AC3E}">
        <p14:creationId val="1926119819"/>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afterEffect" presetClass="entr" presetID="53" presetSubtype="0">
                                  <p:stCondLst>
                                    <p:cond delay="0"/>
                                  </p:stCondLst>
                                  <p:childTnLst>
                                    <p:set>
                                      <p:cBhvr>
                                        <p:cTn dur="1" fill="hold" id="6">
                                          <p:stCondLst>
                                            <p:cond delay="0"/>
                                          </p:stCondLst>
                                        </p:cTn>
                                        <p:tgtEl>
                                          <p:spTgt spid="8"/>
                                        </p:tgtEl>
                                        <p:attrNameLst>
                                          <p:attrName>style.visibility</p:attrName>
                                        </p:attrNameLst>
                                      </p:cBhvr>
                                      <p:to>
                                        <p:strVal val="visible"/>
                                      </p:to>
                                    </p:set>
                                    <p:anim calcmode="lin" valueType="num">
                                      <p:cBhvr>
                                        <p:cTn dur="1000" fill="hold" id="7"/>
                                        <p:tgtEl>
                                          <p:spTgt spid="8"/>
                                        </p:tgtEl>
                                        <p:attrNameLst>
                                          <p:attrName>ppt_w</p:attrName>
                                        </p:attrNameLst>
                                      </p:cBhvr>
                                      <p:tavLst>
                                        <p:tav tm="0">
                                          <p:val>
                                            <p:fltVal val="0"/>
                                          </p:val>
                                        </p:tav>
                                        <p:tav tm="100000">
                                          <p:val>
                                            <p:strVal val="#ppt_w"/>
                                          </p:val>
                                        </p:tav>
                                      </p:tavLst>
                                    </p:anim>
                                    <p:anim calcmode="lin" valueType="num">
                                      <p:cBhvr>
                                        <p:cTn dur="1000" fill="hold" id="8"/>
                                        <p:tgtEl>
                                          <p:spTgt spid="8"/>
                                        </p:tgtEl>
                                        <p:attrNameLst>
                                          <p:attrName>ppt_h</p:attrName>
                                        </p:attrNameLst>
                                      </p:cBhvr>
                                      <p:tavLst>
                                        <p:tav tm="0">
                                          <p:val>
                                            <p:fltVal val="0"/>
                                          </p:val>
                                        </p:tav>
                                        <p:tav tm="100000">
                                          <p:val>
                                            <p:strVal val="#ppt_h"/>
                                          </p:val>
                                        </p:tav>
                                      </p:tavLst>
                                    </p:anim>
                                    <p:animEffect filter="fade" transition="in">
                                      <p:cBhvr>
                                        <p:cTn dur="1000" id="9"/>
                                        <p:tgtEl>
                                          <p:spTgt spid="8"/>
                                        </p:tgtEl>
                                      </p:cBhvr>
                                    </p:animEffect>
                                    <p:anim calcmode="lin" valueType="num">
                                      <p:cBhvr>
                                        <p:cTn dur="1000" fill="hold" id="10"/>
                                        <p:tgtEl>
                                          <p:spTgt spid="8"/>
                                        </p:tgtEl>
                                        <p:attrNameLst>
                                          <p:attrName>ppt_x</p:attrName>
                                        </p:attrNameLst>
                                      </p:cBhvr>
                                      <p:tavLst>
                                        <p:tav tm="0">
                                          <p:val>
                                            <p:fltVal val="0.5"/>
                                          </p:val>
                                        </p:tav>
                                        <p:tav tm="100000">
                                          <p:val>
                                            <p:strVal val="#ppt_x"/>
                                          </p:val>
                                        </p:tav>
                                      </p:tavLst>
                                    </p:anim>
                                    <p:anim calcmode="lin" valueType="num">
                                      <p:cBhvr>
                                        <p:cTn dur="1000" fill="hold" id="11"/>
                                        <p:tgtEl>
                                          <p:spTgt spid="8"/>
                                        </p:tgtEl>
                                        <p:attrNameLst>
                                          <p:attrName>ppt_y</p:attrName>
                                        </p:attrNameLst>
                                      </p:cBhvr>
                                      <p:tavLst>
                                        <p:tav tm="0">
                                          <p:val>
                                            <p:fltVal val="0.5"/>
                                          </p:val>
                                        </p:tav>
                                        <p:tav tm="100000">
                                          <p:val>
                                            <p:strVal val="#ppt_y"/>
                                          </p:val>
                                        </p:tav>
                                      </p:tavLst>
                                    </p:anim>
                                  </p:childTnLst>
                                </p:cTn>
                              </p:par>
                              <p:par>
                                <p:cTn fill="hold" grpId="0" id="12" nodeType="withEffect" presetClass="entr" presetID="10" presetSubtype="0">
                                  <p:stCondLst>
                                    <p:cond delay="1000"/>
                                  </p:stCondLst>
                                  <p:childTnLst>
                                    <p:set>
                                      <p:cBhvr>
                                        <p:cTn dur="1" fill="hold" id="13">
                                          <p:stCondLst>
                                            <p:cond delay="0"/>
                                          </p:stCondLst>
                                        </p:cTn>
                                        <p:tgtEl>
                                          <p:spTgt spid="10"/>
                                        </p:tgtEl>
                                        <p:attrNameLst>
                                          <p:attrName>style.visibility</p:attrName>
                                        </p:attrNameLst>
                                      </p:cBhvr>
                                      <p:to>
                                        <p:strVal val="visible"/>
                                      </p:to>
                                    </p:set>
                                    <p:animEffect filter="fade" transition="in">
                                      <p:cBhvr>
                                        <p:cTn dur="1000" id="14"/>
                                        <p:tgtEl>
                                          <p:spTgt spid="10"/>
                                        </p:tgtEl>
                                      </p:cBhvr>
                                    </p:animEffect>
                                  </p:childTnLst>
                                </p:cTn>
                              </p:par>
                              <p:par>
                                <p:cTn fill="hold" grpId="0" id="15" nodeType="withEffect" presetClass="entr" presetID="12" presetSubtype="8">
                                  <p:stCondLst>
                                    <p:cond delay="2000"/>
                                  </p:stCondLst>
                                  <p:childTnLst>
                                    <p:set>
                                      <p:cBhvr>
                                        <p:cTn dur="1" fill="hold" id="16">
                                          <p:stCondLst>
                                            <p:cond delay="0"/>
                                          </p:stCondLst>
                                        </p:cTn>
                                        <p:tgtEl>
                                          <p:spTgt spid="9"/>
                                        </p:tgtEl>
                                        <p:attrNameLst>
                                          <p:attrName>style.visibility</p:attrName>
                                        </p:attrNameLst>
                                      </p:cBhvr>
                                      <p:to>
                                        <p:strVal val="visible"/>
                                      </p:to>
                                    </p:set>
                                    <p:anim calcmode="lin" valueType="num">
                                      <p:cBhvr additive="base">
                                        <p:cTn dur="1000" id="17"/>
                                        <p:tgtEl>
                                          <p:spTgt spid="9"/>
                                        </p:tgtEl>
                                        <p:attrNameLst>
                                          <p:attrName>ppt_x</p:attrName>
                                        </p:attrNameLst>
                                      </p:cBhvr>
                                      <p:tavLst>
                                        <p:tav tm="0">
                                          <p:val>
                                            <p:strVal val="#ppt_x-#ppt_w*1.125000"/>
                                          </p:val>
                                        </p:tav>
                                        <p:tav tm="100000">
                                          <p:val>
                                            <p:strVal val="#ppt_x"/>
                                          </p:val>
                                        </p:tav>
                                      </p:tavLst>
                                    </p:anim>
                                    <p:animEffect filter="wipe(right)" transition="in">
                                      <p:cBhvr>
                                        <p:cTn dur="1000" id="18"/>
                                        <p:tgtEl>
                                          <p:spTgt spid="9"/>
                                        </p:tgtEl>
                                      </p:cBhvr>
                                    </p:animEffect>
                                  </p:childTnLst>
                                </p:cTn>
                              </p:par>
                              <p:par>
                                <p:cTn fill="hold" id="19" nodeType="withEffect" presetClass="entr" presetID="23" presetSubtype="528">
                                  <p:stCondLst>
                                    <p:cond delay="500"/>
                                  </p:stCondLst>
                                  <p:childTnLst>
                                    <p:set>
                                      <p:cBhvr>
                                        <p:cTn dur="1" fill="hold" id="20">
                                          <p:stCondLst>
                                            <p:cond delay="0"/>
                                          </p:stCondLst>
                                        </p:cTn>
                                        <p:tgtEl>
                                          <p:spTgt spid="24"/>
                                        </p:tgtEl>
                                        <p:attrNameLst>
                                          <p:attrName>style.visibility</p:attrName>
                                        </p:attrNameLst>
                                      </p:cBhvr>
                                      <p:to>
                                        <p:strVal val="visible"/>
                                      </p:to>
                                    </p:set>
                                    <p:anim calcmode="lin" valueType="num">
                                      <p:cBhvr>
                                        <p:cTn dur="1000" fill="hold" id="21"/>
                                        <p:tgtEl>
                                          <p:spTgt spid="24"/>
                                        </p:tgtEl>
                                        <p:attrNameLst>
                                          <p:attrName>ppt_w</p:attrName>
                                        </p:attrNameLst>
                                      </p:cBhvr>
                                      <p:tavLst>
                                        <p:tav tm="0">
                                          <p:val>
                                            <p:fltVal val="0"/>
                                          </p:val>
                                        </p:tav>
                                        <p:tav tm="100000">
                                          <p:val>
                                            <p:strVal val="#ppt_w"/>
                                          </p:val>
                                        </p:tav>
                                      </p:tavLst>
                                    </p:anim>
                                    <p:anim calcmode="lin" valueType="num">
                                      <p:cBhvr>
                                        <p:cTn dur="1000" fill="hold" id="22"/>
                                        <p:tgtEl>
                                          <p:spTgt spid="24"/>
                                        </p:tgtEl>
                                        <p:attrNameLst>
                                          <p:attrName>ppt_h</p:attrName>
                                        </p:attrNameLst>
                                      </p:cBhvr>
                                      <p:tavLst>
                                        <p:tav tm="0">
                                          <p:val>
                                            <p:fltVal val="0"/>
                                          </p:val>
                                        </p:tav>
                                        <p:tav tm="100000">
                                          <p:val>
                                            <p:strVal val="#ppt_h"/>
                                          </p:val>
                                        </p:tav>
                                      </p:tavLst>
                                    </p:anim>
                                    <p:anim calcmode="lin" valueType="num">
                                      <p:cBhvr>
                                        <p:cTn dur="1000" fill="hold" id="23"/>
                                        <p:tgtEl>
                                          <p:spTgt spid="24"/>
                                        </p:tgtEl>
                                        <p:attrNameLst>
                                          <p:attrName>ppt_x</p:attrName>
                                        </p:attrNameLst>
                                      </p:cBhvr>
                                      <p:tavLst>
                                        <p:tav tm="0">
                                          <p:val>
                                            <p:fltVal val="0.5"/>
                                          </p:val>
                                        </p:tav>
                                        <p:tav tm="100000">
                                          <p:val>
                                            <p:strVal val="#ppt_x"/>
                                          </p:val>
                                        </p:tav>
                                      </p:tavLst>
                                    </p:anim>
                                    <p:anim calcmode="lin" valueType="num">
                                      <p:cBhvr>
                                        <p:cTn dur="1000" fill="hold" id="24"/>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8"/>
      <p:bldP grpId="0" spid="9"/>
      <p:bldP grpId="0" spid="10"/>
    </p:bldLst>
  </p:timing>
</p:sld>
</file>

<file path=ppt/slides/slide1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19" name="矩形 18">
            <a:extLst>
              <a:ext uri="{FF2B5EF4-FFF2-40B4-BE49-F238E27FC236}">
                <a16:creationId xmlns:a16="http://schemas.microsoft.com/office/drawing/2014/main" id="{BE1F5459-EB97-4C61-A89A-9686B61BBBAF}"/>
              </a:ext>
            </a:extLst>
          </p:cNvPr>
          <p:cNvSpPr/>
          <p:nvPr/>
        </p:nvSpPr>
        <p:spPr>
          <a:xfrm>
            <a:off x="2711624" y="1630541"/>
            <a:ext cx="6975964" cy="640080"/>
          </a:xfrm>
          <a:prstGeom prst="rect">
            <a:avLst/>
          </a:prstGeom>
        </p:spPr>
        <p:txBody>
          <a:bodyPr wrap="square">
            <a:spAutoFit/>
          </a:bodyPr>
          <a:lstStyle/>
          <a:p>
            <a:pPr algn="ctr"/>
            <a:r>
              <a:rPr altLang="en-US" lang="zh-CN">
                <a:solidFill>
                  <a:srgbClr val="444444"/>
                </a:solidFill>
                <a:latin charset="-122" panose="02010800040101010101" pitchFamily="2" typeface="华文行楷"/>
                <a:ea charset="-122" panose="02010800040101010101" pitchFamily="2" typeface="华文行楷"/>
              </a:rPr>
              <a:t>人生就像杯中酒，会喝的人是享受，不会喝的人是受罪，喝的人不同，各种滋味亦不同。</a:t>
            </a:r>
          </a:p>
        </p:txBody>
      </p:sp>
      <p:sp>
        <p:nvSpPr>
          <p:cNvPr id="20" name="文本框 19">
            <a:extLst>
              <a:ext uri="{FF2B5EF4-FFF2-40B4-BE49-F238E27FC236}">
                <a16:creationId xmlns:a16="http://schemas.microsoft.com/office/drawing/2014/main" id="{F6C740FB-4CC5-4C6F-9524-65C6D1A6445C}"/>
              </a:ext>
            </a:extLst>
          </p:cNvPr>
          <p:cNvSpPr txBox="1"/>
          <p:nvPr/>
        </p:nvSpPr>
        <p:spPr>
          <a:xfrm>
            <a:off x="10009901" y="2619276"/>
            <a:ext cx="792480" cy="1907540"/>
          </a:xfrm>
          <a:prstGeom prst="rect">
            <a:avLst/>
          </a:prstGeom>
          <a:noFill/>
        </p:spPr>
        <p:txBody>
          <a:bodyPr rtlCol="0" vert="eaVert" wrap="none">
            <a:spAutoFit/>
          </a:bodyPr>
          <a:lstStyle>
            <a:defPPr>
              <a:defRPr lang="zh-CN"/>
            </a:defPPr>
            <a:lvl1pPr>
              <a:defRPr sz="4000">
                <a:latin charset="-122" panose="02010604000101010101" pitchFamily="2" typeface="汉仪雪君体简"/>
                <a:ea charset="-122" panose="02010604000101010101" pitchFamily="2" typeface="汉仪雪君体简"/>
              </a:defRPr>
            </a:lvl1pPr>
          </a:lstStyle>
          <a:p>
            <a:r>
              <a:rPr altLang="en-US" lang="zh-CN"/>
              <a:t>插入标题</a:t>
            </a:r>
          </a:p>
        </p:txBody>
      </p:sp>
      <p:pic>
        <p:nvPicPr>
          <p:cNvPr id="21" name="图片 20">
            <a:extLst>
              <a:ext uri="{FF2B5EF4-FFF2-40B4-BE49-F238E27FC236}">
                <a16:creationId xmlns:a16="http://schemas.microsoft.com/office/drawing/2014/main" id="{17A540DB-E345-4453-95DA-342977982AE3}"/>
              </a:ext>
            </a:extLst>
          </p:cNvPr>
          <p:cNvPicPr>
            <a:picLocks noChangeAspect="1"/>
          </p:cNvPicPr>
          <p:nvPr/>
        </p:nvPicPr>
        <p:blipFill>
          <a:blip r:embed="rId2">
            <a:extLst/>
          </a:blip>
          <a:stretch>
            <a:fillRect/>
          </a:stretch>
        </p:blipFill>
        <p:spPr>
          <a:xfrm>
            <a:off x="2094032" y="2544584"/>
            <a:ext cx="7096359" cy="2993395"/>
          </a:xfrm>
          <a:prstGeom prst="rect">
            <a:avLst/>
          </a:prstGeom>
        </p:spPr>
      </p:pic>
      <p:grpSp>
        <p:nvGrpSpPr>
          <p:cNvPr id="5" name="组合 4">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6" name="文本框 5">
              <a:extLst>
                <a:ext uri="{FF2B5EF4-FFF2-40B4-BE49-F238E27FC236}">
                  <a16:creationId xmlns:a16="http://schemas.microsoft.com/office/drawing/2014/main" id="{337BF9FE-9393-488C-8790-DED8B30C5C94}"/>
                </a:ext>
              </a:extLst>
            </p:cNvPr>
            <p:cNvSpPr txBox="1"/>
            <p:nvPr/>
          </p:nvSpPr>
          <p:spPr>
            <a:xfrm>
              <a:off x="4567375" y="276614"/>
              <a:ext cx="3027680" cy="579120"/>
            </a:xfrm>
            <a:prstGeom prst="rect">
              <a:avLst/>
            </a:prstGeom>
            <a:noFill/>
          </p:spPr>
          <p:txBody>
            <a:bodyPr rtlCol="0" vert="horz" wrap="none">
              <a:spAutoFit/>
            </a:bodyPr>
            <a:lstStyle/>
            <a:p>
              <a:r>
                <a:rPr altLang="en-US" lang="zh-CN" sz="3200">
                  <a:latin charset="-122" panose="02010609060101010101" pitchFamily="49" typeface="楷体"/>
                  <a:ea charset="-122" panose="02010609060101010101" pitchFamily="49" typeface="楷体"/>
                </a:rPr>
                <a:t>请插入您的标题</a:t>
              </a:r>
            </a:p>
          </p:txBody>
        </p:sp>
        <p:sp>
          <p:nvSpPr>
            <p:cNvPr id="7"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8" name="Freeform 682">
              <a:extLst>
                <a:ext uri="{FF2B5EF4-FFF2-40B4-BE49-F238E27FC236}">
                  <a16:creationId xmlns:a16="http://schemas.microsoft.com/office/drawing/2014/main" id="{8F31F30E-897F-4877-AB0A-4401C26FEBAC}"/>
                </a:ext>
              </a:extLst>
            </p:cNvPr>
            <p:cNvSpPr>
              <a:spLocks noEditPoints="1"/>
            </p:cNvSpPr>
            <p:nvPr/>
          </p:nvSpPr>
          <p:spPr bwMode="auto">
            <a:xfrm flipH="1" rot="20793444">
              <a:off x="4192129"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grpSp>
    </p:spTree>
    <p:extLst>
      <p:ext uri="{BB962C8B-B14F-4D97-AF65-F5344CB8AC3E}">
        <p14:creationId val="250086456"/>
      </p:ext>
    </p:extLst>
  </p:cSld>
  <p:clrMapOvr>
    <a:masterClrMapping/>
  </p:clrMapOvr>
  <p:transition spd="slow">
    <p:push/>
  </p:transition>
  <p:timing/>
</p:sld>
</file>

<file path=ppt/slides/slide1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5" name="组合 4"/>
          <p:cNvGrpSpPr/>
          <p:nvPr/>
        </p:nvGrpSpPr>
        <p:grpSpPr>
          <a:xfrm>
            <a:off x="5286000" y="3031462"/>
            <a:ext cx="1620000" cy="1620000"/>
            <a:chOff x="5217903" y="3031462"/>
            <a:chExt cx="1620000" cy="1620000"/>
          </a:xfrm>
          <a:noFill/>
        </p:grpSpPr>
        <p:sp>
          <p:nvSpPr>
            <p:cNvPr id="3" name="任意多边形 2"/>
            <p:cNvSpPr/>
            <p:nvPr/>
          </p:nvSpPr>
          <p:spPr bwMode="auto">
            <a:xfrm rot="5400000">
              <a:off x="5217903" y="3031462"/>
              <a:ext cx="1620000" cy="1620000"/>
            </a:xfrm>
            <a:custGeom>
              <a:gdLst>
                <a:gd fmla="*/ 1141709 w 2279650" name="connsiteX0"/>
                <a:gd fmla="*/ 173038 h 2274888" name="connsiteY0"/>
                <a:gd fmla="*/ 813858 w 2279650" name="connsiteX1"/>
                <a:gd fmla="*/ 391536 h 2274888" name="connsiteY1"/>
                <a:gd fmla="*/ 648049 w 2279650" name="connsiteX2"/>
                <a:gd fmla="*/ 670310 h 2274888" name="connsiteY2"/>
                <a:gd fmla="*/ 354113 w 2279650" name="connsiteX3"/>
                <a:gd fmla="*/ 851136 h 2274888" name="connsiteY3"/>
                <a:gd fmla="*/ 161925 w 2279650" name="connsiteX4"/>
                <a:gd fmla="*/ 1137445 h 2274888" name="connsiteY4"/>
                <a:gd fmla="*/ 354113 w 2279650" name="connsiteX5"/>
                <a:gd fmla="*/ 1423753 h 2274888" name="connsiteY5"/>
                <a:gd fmla="*/ 648049 w 2279650" name="connsiteX6"/>
                <a:gd fmla="*/ 1608346 h 2274888" name="connsiteY6"/>
                <a:gd fmla="*/ 813858 w 2279650" name="connsiteX7"/>
                <a:gd fmla="*/ 1883353 h 2274888" name="connsiteY7"/>
                <a:gd fmla="*/ 1141709 w 2279650" name="connsiteX8"/>
                <a:gd fmla="*/ 2101851 h 2274888" name="connsiteY8"/>
                <a:gd fmla="*/ 1469560 w 2279650" name="connsiteX9"/>
                <a:gd fmla="*/ 1883353 h 2274888" name="connsiteY9"/>
                <a:gd fmla="*/ 1635370 w 2279650" name="connsiteX10"/>
                <a:gd fmla="*/ 1608346 h 2274888" name="connsiteY10"/>
                <a:gd fmla="*/ 1925537 w 2279650" name="connsiteX11"/>
                <a:gd fmla="*/ 1423753 h 2274888" name="connsiteY11"/>
                <a:gd fmla="*/ 2117725 w 2279650" name="connsiteX12"/>
                <a:gd fmla="*/ 1137445 h 2274888" name="connsiteY12"/>
                <a:gd fmla="*/ 1925537 w 2279650" name="connsiteX13"/>
                <a:gd fmla="*/ 851136 h 2274888" name="connsiteY13"/>
                <a:gd fmla="*/ 1635370 w 2279650" name="connsiteX14"/>
                <a:gd fmla="*/ 670310 h 2274888" name="connsiteY14"/>
                <a:gd fmla="*/ 1469560 w 2279650" name="connsiteX15"/>
                <a:gd fmla="*/ 391536 h 2274888" name="connsiteY15"/>
                <a:gd fmla="*/ 1141709 w 2279650" name="connsiteX16"/>
                <a:gd fmla="*/ 173038 h 2274888" name="connsiteY16"/>
                <a:gd fmla="*/ 1141709 w 2279650" name="connsiteX17"/>
                <a:gd fmla="*/ 0 h 2274888" name="connsiteY17"/>
                <a:gd fmla="*/ 1578799 w 2279650" name="connsiteX18"/>
                <a:gd fmla="*/ 350273 h 2274888" name="connsiteY18"/>
                <a:gd fmla="*/ 1721984 w 2279650" name="connsiteX19"/>
                <a:gd fmla="*/ 591320 h 2274888" name="connsiteY19"/>
                <a:gd fmla="*/ 2087481 w 2279650" name="connsiteX20"/>
                <a:gd fmla="*/ 896396 h 2274888" name="connsiteY20"/>
                <a:gd fmla="*/ 2279650 w 2279650" name="connsiteX21"/>
                <a:gd fmla="*/ 1137444 h 2274888" name="connsiteY21"/>
                <a:gd fmla="*/ 2087481 w 2279650" name="connsiteX22"/>
                <a:gd fmla="*/ 1378492 h 2274888" name="connsiteY22"/>
                <a:gd fmla="*/ 1721984 w 2279650" name="connsiteX23"/>
                <a:gd fmla="*/ 1683568 h 2274888" name="connsiteY23"/>
                <a:gd fmla="*/ 1578799 w 2279650" name="connsiteX24"/>
                <a:gd fmla="*/ 1928382 h 2274888" name="connsiteY24"/>
                <a:gd fmla="*/ 1141709 w 2279650" name="connsiteX25"/>
                <a:gd fmla="*/ 2274888 h 2274888" name="connsiteY25"/>
                <a:gd fmla="*/ 700851 w 2279650" name="connsiteX26"/>
                <a:gd fmla="*/ 1928382 h 2274888" name="connsiteY26"/>
                <a:gd fmla="*/ 557667 w 2279650" name="connsiteX27"/>
                <a:gd fmla="*/ 1683568 h 2274888" name="connsiteY27"/>
                <a:gd fmla="*/ 195937 w 2279650" name="connsiteX28"/>
                <a:gd fmla="*/ 1378492 h 2274888" name="connsiteY28"/>
                <a:gd fmla="*/ 0 w 2279650" name="connsiteX29"/>
                <a:gd fmla="*/ 1137444 h 2274888" name="connsiteY29"/>
                <a:gd fmla="*/ 195937 w 2279650" name="connsiteX30"/>
                <a:gd fmla="*/ 896396 h 2274888" name="connsiteY30"/>
                <a:gd fmla="*/ 557667 w 2279650" name="connsiteX31"/>
                <a:gd fmla="*/ 591320 h 2274888" name="connsiteY31"/>
                <a:gd fmla="*/ 700851 w 2279650" name="connsiteX32"/>
                <a:gd fmla="*/ 350273 h 2274888" name="connsiteY32"/>
                <a:gd fmla="*/ 1141709 w 2279650" name="connsiteX33"/>
                <a:gd fmla="*/ 0 h 2274888" name="connsiteY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b="b" l="l" r="r" t="t"/>
              <a:pathLst>
                <a:path h="2274888" w="2279650">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grpFill/>
            <a:ln w="9525">
              <a:solidFill>
                <a:srgbClr val="E22A30"/>
              </a:solidFill>
              <a:round/>
            </a:ln>
            <a:extLst/>
          </p:spPr>
          <p:txBody>
            <a:bodyPr anchor="t" anchorCtr="0" bIns="45720" compatLnSpc="1" lIns="91440" numCol="1" rIns="91440" tIns="45720" vert="horz" wrap="square">
              <a:prstTxWarp prst="textNoShape">
                <a:avLst/>
              </a:prstTxWarp>
              <a:noAutofit/>
            </a:bodyPr>
            <a:lstStyle/>
            <a:p>
              <a:endParaRPr altLang="en-US" lang="zh-CN"/>
            </a:p>
          </p:txBody>
        </p:sp>
        <p:sp>
          <p:nvSpPr>
            <p:cNvPr id="4" name="任意多边形 3"/>
            <p:cNvSpPr/>
            <p:nvPr/>
          </p:nvSpPr>
          <p:spPr bwMode="auto">
            <a:xfrm rot="5400000">
              <a:off x="5378091" y="3198774"/>
              <a:ext cx="1292841" cy="1285374"/>
            </a:xfrm>
            <a:custGeom>
              <a:gdLst>
                <a:gd fmla="*/ 696806 w 1819275" name="connsiteX0"/>
                <a:gd fmla="*/ 1179512 h 1804988" name="connsiteY0"/>
                <a:gd fmla="*/ 794746 w 1819275" name="connsiteX1"/>
                <a:gd fmla="*/ 1277492 h 1804988" name="connsiteY1"/>
                <a:gd fmla="*/ 911522 w 1819275" name="connsiteX2"/>
                <a:gd fmla="*/ 1367935 h 1804988" name="connsiteY2"/>
                <a:gd fmla="*/ 1024530 w 1819275" name="connsiteX3"/>
                <a:gd fmla="*/ 1277492 h 1804988" name="connsiteY3"/>
                <a:gd fmla="*/ 1122471 w 1819275" name="connsiteX4"/>
                <a:gd fmla="*/ 1179512 h 1804988" name="connsiteY4"/>
                <a:gd fmla="*/ 1243013 w 1819275" name="connsiteX5"/>
                <a:gd fmla="*/ 1288798 h 1804988" name="connsiteY5"/>
                <a:gd fmla="*/ 1175208 w 1819275" name="connsiteX6"/>
                <a:gd fmla="*/ 1431999 h 1804988" name="connsiteY6"/>
                <a:gd fmla="*/ 1039598 w 1819275" name="connsiteX7"/>
                <a:gd fmla="*/ 1435767 h 1804988" name="connsiteY7"/>
                <a:gd fmla="*/ 1084801 w 1819275" name="connsiteX8"/>
                <a:gd fmla="*/ 1416925 h 1804988" name="connsiteY8"/>
                <a:gd fmla="*/ 1032064 w 1819275" name="connsiteX9"/>
                <a:gd fmla="*/ 1409388 h 1804988" name="connsiteY9"/>
                <a:gd fmla="*/ 1050899 w 1819275" name="connsiteX10"/>
                <a:gd fmla="*/ 1480989 h 1804988" name="connsiteY10"/>
                <a:gd fmla="*/ 911522 w 1819275" name="connsiteX11"/>
                <a:gd fmla="*/ 1582737 h 1804988" name="connsiteY11"/>
                <a:gd fmla="*/ 768378 w 1819275" name="connsiteX12"/>
                <a:gd fmla="*/ 1480989 h 1804988" name="connsiteY12"/>
                <a:gd fmla="*/ 787213 w 1819275" name="connsiteX13"/>
                <a:gd fmla="*/ 1409388 h 1804988" name="connsiteY13"/>
                <a:gd fmla="*/ 734475 w 1819275" name="connsiteX14"/>
                <a:gd fmla="*/ 1416925 h 1804988" name="connsiteY14"/>
                <a:gd fmla="*/ 779679 w 1819275" name="connsiteX15"/>
                <a:gd fmla="*/ 1435767 h 1804988" name="connsiteY15"/>
                <a:gd fmla="*/ 644068 w 1819275" name="connsiteX16"/>
                <a:gd fmla="*/ 1431999 h 1804988" name="connsiteY16"/>
                <a:gd fmla="*/ 576263 w 1819275" name="connsiteX17"/>
                <a:gd fmla="*/ 1288798 h 1804988" name="connsiteY17"/>
                <a:gd fmla="*/ 696806 w 1819275" name="connsiteX18"/>
                <a:gd fmla="*/ 1179512 h 1804988" name="connsiteY18"/>
                <a:gd fmla="*/ 765493 w 1819275" name="connsiteX19"/>
                <a:gd fmla="*/ 1081087 h 1804988" name="connsiteY19"/>
                <a:gd fmla="*/ 912314 w 1819275" name="connsiteX20"/>
                <a:gd fmla="*/ 1118757 h 1804988" name="connsiteY20"/>
                <a:gd fmla="*/ 1055371 w 1819275" name="connsiteX21"/>
                <a:gd fmla="*/ 1081087 h 1804988" name="connsiteY21"/>
                <a:gd fmla="*/ 991372 w 1819275" name="connsiteX22"/>
                <a:gd fmla="*/ 1246833 h 1804988" name="connsiteY22"/>
                <a:gd fmla="*/ 912314 w 1819275" name="connsiteX23"/>
                <a:gd fmla="*/ 1303337 h 1804988" name="connsiteY23"/>
                <a:gd fmla="*/ 833257 w 1819275" name="connsiteX24"/>
                <a:gd fmla="*/ 1246833 h 1804988" name="connsiteY24"/>
                <a:gd fmla="*/ 765493 w 1819275" name="connsiteX25"/>
                <a:gd fmla="*/ 1081087 h 1804988" name="connsiteY25"/>
                <a:gd fmla="*/ 1122363 w 1819275" name="connsiteX26"/>
                <a:gd fmla="*/ 1069975 h 1804988" name="connsiteY26"/>
                <a:gd fmla="*/ 1220391 w 1819275" name="connsiteX27"/>
                <a:gd fmla="*/ 1085031 h 1804988" name="connsiteY27"/>
                <a:gd fmla="*/ 1325960 w 1819275" name="connsiteX28"/>
                <a:gd fmla="*/ 1303338 h 1804988" name="connsiteY28"/>
                <a:gd fmla="*/ 1126133 w 1819275" name="connsiteX29"/>
                <a:gd fmla="*/ 1164073 h 1804988" name="connsiteY29"/>
                <a:gd fmla="*/ 1122363 w 1819275" name="connsiteX30"/>
                <a:gd fmla="*/ 1069975 h 1804988" name="connsiteY30"/>
                <a:gd fmla="*/ 696914 w 1819275" name="connsiteX31"/>
                <a:gd fmla="*/ 1069975 h 1804988" name="connsiteY31"/>
                <a:gd fmla="*/ 693144 w 1819275" name="connsiteX32"/>
                <a:gd fmla="*/ 1164073 h 1804988" name="connsiteY32"/>
                <a:gd fmla="*/ 493317 w 1819275" name="connsiteX33"/>
                <a:gd fmla="*/ 1303338 h 1804988" name="connsiteY33"/>
                <a:gd fmla="*/ 598886 w 1819275" name="connsiteX34"/>
                <a:gd fmla="*/ 1085031 h 1804988" name="connsiteY34"/>
                <a:gd fmla="*/ 696914 w 1819275" name="connsiteX35"/>
                <a:gd fmla="*/ 1069975 h 1804988" name="connsiteY35"/>
                <a:gd fmla="*/ 1164680 w 1819275" name="connsiteX36"/>
                <a:gd fmla="*/ 754062 h 1804988" name="connsiteY36"/>
                <a:gd fmla="*/ 1255245 w 1819275" name="connsiteX37"/>
                <a:gd fmla="*/ 825610 h 1804988" name="connsiteY37"/>
                <a:gd fmla="*/ 1338264 w 1819275" name="connsiteX38"/>
                <a:gd fmla="*/ 897159 h 1804988" name="connsiteY38"/>
                <a:gd fmla="*/ 1255245 w 1819275" name="connsiteX39"/>
                <a:gd fmla="*/ 964941 h 1804988" name="connsiteY39"/>
                <a:gd fmla="*/ 1108076 w 1819275" name="connsiteX40"/>
                <a:gd fmla="*/ 1025192 h 1804988" name="connsiteY40"/>
                <a:gd fmla="*/ 1157132 w 1819275" name="connsiteX41"/>
                <a:gd fmla="*/ 897159 h 1804988" name="connsiteY41"/>
                <a:gd fmla="*/ 1108076 w 1819275" name="connsiteX42"/>
                <a:gd fmla="*/ 765359 h 1804988" name="connsiteY42"/>
                <a:gd fmla="*/ 1164680 w 1819275" name="connsiteX43"/>
                <a:gd fmla="*/ 754062 h 1804988" name="connsiteY43"/>
                <a:gd fmla="*/ 655945 w 1819275" name="connsiteX44"/>
                <a:gd fmla="*/ 754062 h 1804988" name="connsiteY44"/>
                <a:gd fmla="*/ 712788 w 1819275" name="connsiteX45"/>
                <a:gd fmla="*/ 765359 h 1804988" name="connsiteY45"/>
                <a:gd fmla="*/ 667314 w 1819275" name="connsiteX46"/>
                <a:gd fmla="*/ 897159 h 1804988" name="connsiteY46"/>
                <a:gd fmla="*/ 712788 w 1819275" name="connsiteX47"/>
                <a:gd fmla="*/ 1025192 h 1804988" name="connsiteY47"/>
                <a:gd fmla="*/ 564997 w 1819275" name="connsiteX48"/>
                <a:gd fmla="*/ 964941 h 1804988" name="connsiteY48"/>
                <a:gd fmla="*/ 477838 w 1819275" name="connsiteX49"/>
                <a:gd fmla="*/ 897159 h 1804988" name="connsiteY49"/>
                <a:gd fmla="*/ 564997 w 1819275" name="connsiteX50"/>
                <a:gd fmla="*/ 825610 h 1804988" name="connsiteY50"/>
                <a:gd fmla="*/ 655945 w 1819275" name="connsiteX51"/>
                <a:gd fmla="*/ 754062 h 1804988" name="connsiteY51"/>
                <a:gd fmla="*/ 908051 w 1819275" name="connsiteX52"/>
                <a:gd fmla="*/ 715962 h 1804988" name="connsiteY52"/>
                <a:gd fmla="*/ 1089026 w 1819275" name="connsiteX53"/>
                <a:gd fmla="*/ 896937 h 1804988" name="connsiteY53"/>
                <a:gd fmla="*/ 908051 w 1819275" name="connsiteX54"/>
                <a:gd fmla="*/ 1077912 h 1804988" name="connsiteY54"/>
                <a:gd fmla="*/ 727076 w 1819275" name="connsiteX55"/>
                <a:gd fmla="*/ 896937 h 1804988" name="connsiteY55"/>
                <a:gd fmla="*/ 908051 w 1819275" name="connsiteX56"/>
                <a:gd fmla="*/ 715962 h 1804988" name="connsiteY56"/>
                <a:gd fmla="*/ 1329427 w 1819275" name="connsiteX57"/>
                <a:gd fmla="*/ 588962 h 1804988" name="connsiteY57"/>
                <a:gd fmla="*/ 1480390 w 1819275" name="connsiteX58"/>
                <a:gd fmla="*/ 664129 h 1804988" name="connsiteY58"/>
                <a:gd fmla="*/ 1469068 w 1819275" name="connsiteX59"/>
                <a:gd fmla="*/ 765605 h 1804988" name="connsiteY59"/>
                <a:gd fmla="*/ 1472842 w 1819275" name="connsiteX60"/>
                <a:gd fmla="*/ 720505 h 1804988" name="connsiteY60"/>
                <a:gd fmla="*/ 1435101 w 1819275" name="connsiteX61"/>
                <a:gd fmla="*/ 743055 h 1804988" name="connsiteY61"/>
                <a:gd fmla="*/ 1518130 w 1819275" name="connsiteX62"/>
                <a:gd fmla="*/ 761847 h 1804988" name="connsiteY62"/>
                <a:gd fmla="*/ 1635126 w 1819275" name="connsiteX63"/>
                <a:gd fmla="*/ 897148 h 1804988" name="connsiteY63"/>
                <a:gd fmla="*/ 1518130 w 1819275" name="connsiteX64"/>
                <a:gd fmla="*/ 1032449 h 1804988" name="connsiteY64"/>
                <a:gd fmla="*/ 1435101 w 1819275" name="connsiteX65"/>
                <a:gd fmla="*/ 1047482 h 1804988" name="connsiteY65"/>
                <a:gd fmla="*/ 1472842 w 1819275" name="connsiteX66"/>
                <a:gd fmla="*/ 1073791 h 1804988" name="connsiteY66"/>
                <a:gd fmla="*/ 1469068 w 1819275" name="connsiteX67"/>
                <a:gd fmla="*/ 1024932 h 1804988" name="connsiteY67"/>
                <a:gd fmla="*/ 1480390 w 1819275" name="connsiteX68"/>
                <a:gd fmla="*/ 1126408 h 1804988" name="connsiteY68"/>
                <a:gd fmla="*/ 1325653 w 1819275" name="connsiteX69"/>
                <a:gd fmla="*/ 1201575 h 1804988" name="connsiteY69"/>
                <a:gd fmla="*/ 1235076 w 1819275" name="connsiteX70"/>
                <a:gd fmla="*/ 1081307 h 1804988" name="connsiteY70"/>
                <a:gd fmla="*/ 1303009 w 1819275" name="connsiteX71"/>
                <a:gd fmla="*/ 1006140 h 1804988" name="connsiteY71"/>
                <a:gd fmla="*/ 1408683 w 1819275" name="connsiteX72"/>
                <a:gd fmla="*/ 897148 h 1804988" name="connsiteY72"/>
                <a:gd fmla="*/ 1303009 w 1819275" name="connsiteX73"/>
                <a:gd fmla="*/ 788155 h 1804988" name="connsiteY73"/>
                <a:gd fmla="*/ 1235076 w 1819275" name="connsiteX74"/>
                <a:gd fmla="*/ 712988 h 1804988" name="connsiteY74"/>
                <a:gd fmla="*/ 1325653 w 1819275" name="connsiteX75"/>
                <a:gd fmla="*/ 592720 h 1804988" name="connsiteY75"/>
                <a:gd fmla="*/ 1329427 w 1819275" name="connsiteX76"/>
                <a:gd fmla="*/ 588962 h 1804988" name="connsiteY76"/>
                <a:gd fmla="*/ 490312 w 1819275" name="connsiteX77"/>
                <a:gd fmla="*/ 588962 h 1804988" name="connsiteY77"/>
                <a:gd fmla="*/ 494092 w 1819275" name="connsiteX78"/>
                <a:gd fmla="*/ 592720 h 1804988" name="connsiteY78"/>
                <a:gd fmla="*/ 581026 w 1819275" name="connsiteX79"/>
                <a:gd fmla="*/ 712988 h 1804988" name="connsiteY79"/>
                <a:gd fmla="*/ 516770 w 1819275" name="connsiteX80"/>
                <a:gd fmla="*/ 788155 h 1804988" name="connsiteY80"/>
                <a:gd fmla="*/ 410937 w 1819275" name="connsiteX81"/>
                <a:gd fmla="*/ 897148 h 1804988" name="connsiteY81"/>
                <a:gd fmla="*/ 516770 w 1819275" name="connsiteX82"/>
                <a:gd fmla="*/ 1006140 h 1804988" name="connsiteY82"/>
                <a:gd fmla="*/ 581026 w 1819275" name="connsiteX83"/>
                <a:gd fmla="*/ 1081307 h 1804988" name="connsiteY83"/>
                <a:gd fmla="*/ 494092 w 1819275" name="connsiteX84"/>
                <a:gd fmla="*/ 1201575 h 1804988" name="connsiteY84"/>
                <a:gd fmla="*/ 339121 w 1819275" name="connsiteX85"/>
                <a:gd fmla="*/ 1126408 h 1804988" name="connsiteY85"/>
                <a:gd fmla="*/ 350461 w 1819275" name="connsiteX86"/>
                <a:gd fmla="*/ 1024932 h 1804988" name="connsiteY86"/>
                <a:gd fmla="*/ 346681 w 1819275" name="connsiteX87"/>
                <a:gd fmla="*/ 1073791 h 1804988" name="connsiteY87"/>
                <a:gd fmla="*/ 384478 w 1819275" name="connsiteX88"/>
                <a:gd fmla="*/ 1047482 h 1804988" name="connsiteY88"/>
                <a:gd fmla="*/ 301324 w 1819275" name="connsiteX89"/>
                <a:gd fmla="*/ 1032449 h 1804988" name="connsiteY89"/>
                <a:gd fmla="*/ 184151 w 1819275" name="connsiteX90"/>
                <a:gd fmla="*/ 897148 h 1804988" name="connsiteY90"/>
                <a:gd fmla="*/ 301324 w 1819275" name="connsiteX91"/>
                <a:gd fmla="*/ 761847 h 1804988" name="connsiteY91"/>
                <a:gd fmla="*/ 384478 w 1819275" name="connsiteX92"/>
                <a:gd fmla="*/ 743055 h 1804988" name="connsiteY92"/>
                <a:gd fmla="*/ 346681 w 1819275" name="connsiteX93"/>
                <a:gd fmla="*/ 720505 h 1804988" name="connsiteY93"/>
                <a:gd fmla="*/ 350461 w 1819275" name="connsiteX94"/>
                <a:gd fmla="*/ 765605 h 1804988" name="connsiteY94"/>
                <a:gd fmla="*/ 339121 w 1819275" name="connsiteX95"/>
                <a:gd fmla="*/ 664129 h 1804988" name="connsiteY95"/>
                <a:gd fmla="*/ 490312 w 1819275" name="connsiteX96"/>
                <a:gd fmla="*/ 588962 h 1804988" name="connsiteY96"/>
                <a:gd fmla="*/ 1325960 w 1819275" name="connsiteX97"/>
                <a:gd fmla="*/ 498475 h 1804988" name="connsiteY97"/>
                <a:gd fmla="*/ 1220391 w 1819275" name="connsiteX98"/>
                <a:gd fmla="*/ 716782 h 1804988" name="connsiteY98"/>
                <a:gd fmla="*/ 1122363 w 1819275" name="connsiteX99"/>
                <a:gd fmla="*/ 731838 h 1804988" name="connsiteY99"/>
                <a:gd fmla="*/ 1126133 w 1819275" name="connsiteX100"/>
                <a:gd fmla="*/ 637740 h 1804988" name="connsiteY100"/>
                <a:gd fmla="*/ 1325960 w 1819275" name="connsiteX101"/>
                <a:gd fmla="*/ 498475 h 1804988" name="connsiteY101"/>
                <a:gd fmla="*/ 912314 w 1819275" name="connsiteX102"/>
                <a:gd fmla="*/ 498475 h 1804988" name="connsiteY102"/>
                <a:gd fmla="*/ 991372 w 1819275" name="connsiteX103"/>
                <a:gd fmla="*/ 554979 h 1804988" name="connsiteY103"/>
                <a:gd fmla="*/ 1055371 w 1819275" name="connsiteX104"/>
                <a:gd fmla="*/ 720725 h 1804988" name="connsiteY104"/>
                <a:gd fmla="*/ 912314 w 1819275" name="connsiteX105"/>
                <a:gd fmla="*/ 683056 h 1804988" name="connsiteY105"/>
                <a:gd fmla="*/ 765493 w 1819275" name="connsiteX106"/>
                <a:gd fmla="*/ 720725 h 1804988" name="connsiteY106"/>
                <a:gd fmla="*/ 833257 w 1819275" name="connsiteX107"/>
                <a:gd fmla="*/ 554979 h 1804988" name="connsiteY107"/>
                <a:gd fmla="*/ 912314 w 1819275" name="connsiteX108"/>
                <a:gd fmla="*/ 498475 h 1804988" name="connsiteY108"/>
                <a:gd fmla="*/ 493317 w 1819275" name="connsiteX109"/>
                <a:gd fmla="*/ 498475 h 1804988" name="connsiteY109"/>
                <a:gd fmla="*/ 693144 w 1819275" name="connsiteX110"/>
                <a:gd fmla="*/ 637740 h 1804988" name="connsiteY110"/>
                <a:gd fmla="*/ 696914 w 1819275" name="connsiteX111"/>
                <a:gd fmla="*/ 731838 h 1804988" name="connsiteY111"/>
                <a:gd fmla="*/ 598886 w 1819275" name="connsiteX112"/>
                <a:gd fmla="*/ 716782 h 1804988" name="connsiteY112"/>
                <a:gd fmla="*/ 493317 w 1819275" name="connsiteX113"/>
                <a:gd fmla="*/ 498475 h 1804988" name="connsiteY113"/>
                <a:gd fmla="*/ 911522 w 1819275" name="connsiteX114"/>
                <a:gd fmla="*/ 222250 h 1804988" name="connsiteY114"/>
                <a:gd fmla="*/ 1050899 w 1819275" name="connsiteX115"/>
                <a:gd fmla="*/ 320230 h 1804988" name="connsiteY115"/>
                <a:gd fmla="*/ 1032064 w 1819275" name="connsiteX116"/>
                <a:gd fmla="*/ 391831 h 1804988" name="connsiteY116"/>
                <a:gd fmla="*/ 1084801 w 1819275" name="connsiteX117"/>
                <a:gd fmla="*/ 384294 h 1804988" name="connsiteY117"/>
                <a:gd fmla="*/ 1039598 w 1819275" name="connsiteX118"/>
                <a:gd fmla="*/ 365452 h 1804988" name="connsiteY118"/>
                <a:gd fmla="*/ 1175208 w 1819275" name="connsiteX119"/>
                <a:gd fmla="*/ 369220 h 1804988" name="connsiteY119"/>
                <a:gd fmla="*/ 1243013 w 1819275" name="connsiteX120"/>
                <a:gd fmla="*/ 512421 h 1804988" name="connsiteY120"/>
                <a:gd fmla="*/ 1122471 w 1819275" name="connsiteX121"/>
                <a:gd fmla="*/ 625475 h 1804988" name="connsiteY121"/>
                <a:gd fmla="*/ 1024530 w 1819275" name="connsiteX122"/>
                <a:gd fmla="*/ 523727 h 1804988" name="connsiteY122"/>
                <a:gd fmla="*/ 911522 w 1819275" name="connsiteX123"/>
                <a:gd fmla="*/ 433284 h 1804988" name="connsiteY123"/>
                <a:gd fmla="*/ 794746 w 1819275" name="connsiteX124"/>
                <a:gd fmla="*/ 523727 h 1804988" name="connsiteY124"/>
                <a:gd fmla="*/ 696806 w 1819275" name="connsiteX125"/>
                <a:gd fmla="*/ 625475 h 1804988" name="connsiteY125"/>
                <a:gd fmla="*/ 576263 w 1819275" name="connsiteX126"/>
                <a:gd fmla="*/ 512421 h 1804988" name="connsiteY126"/>
                <a:gd fmla="*/ 644068 w 1819275" name="connsiteX127"/>
                <a:gd fmla="*/ 369220 h 1804988" name="connsiteY127"/>
                <a:gd fmla="*/ 779679 w 1819275" name="connsiteX128"/>
                <a:gd fmla="*/ 365452 h 1804988" name="connsiteY128"/>
                <a:gd fmla="*/ 734475 w 1819275" name="connsiteX129"/>
                <a:gd fmla="*/ 384294 h 1804988" name="connsiteY129"/>
                <a:gd fmla="*/ 787213 w 1819275" name="connsiteX130"/>
                <a:gd fmla="*/ 391831 h 1804988" name="connsiteY130"/>
                <a:gd fmla="*/ 768378 w 1819275" name="connsiteX131"/>
                <a:gd fmla="*/ 320230 h 1804988" name="connsiteY131"/>
                <a:gd fmla="*/ 911522 w 1819275" name="connsiteX132"/>
                <a:gd fmla="*/ 222250 h 1804988" name="connsiteY132"/>
                <a:gd fmla="*/ 907753 w 1819275" name="connsiteX133"/>
                <a:gd fmla="*/ 185737 h 1804988" name="connsiteY133"/>
                <a:gd fmla="*/ 741881 w 1819275" name="connsiteX134"/>
                <a:gd fmla="*/ 294895 h 1804988" name="connsiteY134"/>
                <a:gd fmla="*/ 523231 w 1819275" name="connsiteX135"/>
                <a:gd fmla="*/ 490625 h 1804988" name="connsiteY135"/>
                <a:gd fmla="*/ 474223 w 1819275" name="connsiteX136"/>
                <a:gd fmla="*/ 498153 h 1804988" name="connsiteY136"/>
                <a:gd fmla="*/ 470453 w 1819275" name="connsiteX137"/>
                <a:gd fmla="*/ 539558 h 1804988" name="connsiteY137"/>
                <a:gd fmla="*/ 259342 w 1819275" name="connsiteX138"/>
                <a:gd fmla="*/ 742816 h 1804988" name="connsiteY138"/>
                <a:gd fmla="*/ 134938 w 1819275" name="connsiteX139"/>
                <a:gd fmla="*/ 900906 h 1804988" name="connsiteY139"/>
                <a:gd fmla="*/ 259342 w 1819275" name="connsiteX140"/>
                <a:gd fmla="*/ 1058996 h 1804988" name="connsiteY140"/>
                <a:gd fmla="*/ 470453 w 1819275" name="connsiteX141"/>
                <a:gd fmla="*/ 1262255 h 1804988" name="connsiteY141"/>
                <a:gd fmla="*/ 474223 w 1819275" name="connsiteX142"/>
                <a:gd fmla="*/ 1303659 h 1804988" name="connsiteY142"/>
                <a:gd fmla="*/ 523231 w 1819275" name="connsiteX143"/>
                <a:gd fmla="*/ 1311187 h 1804988" name="connsiteY143"/>
                <a:gd fmla="*/ 741881 w 1819275" name="connsiteX144"/>
                <a:gd fmla="*/ 1510682 h 1804988" name="connsiteY144"/>
                <a:gd fmla="*/ 907753 w 1819275" name="connsiteX145"/>
                <a:gd fmla="*/ 1616075 h 1804988" name="connsiteY145"/>
                <a:gd fmla="*/ 1077396 w 1819275" name="connsiteX146"/>
                <a:gd fmla="*/ 1510682 h 1804988" name="connsiteY146"/>
                <a:gd fmla="*/ 1296046 w 1819275" name="connsiteX147"/>
                <a:gd fmla="*/ 1311187 h 1804988" name="connsiteY147"/>
                <a:gd fmla="*/ 1345053 w 1819275" name="connsiteX148"/>
                <a:gd fmla="*/ 1303659 h 1804988" name="connsiteY148"/>
                <a:gd fmla="*/ 1348823 w 1819275" name="connsiteX149"/>
                <a:gd fmla="*/ 1262255 h 1804988" name="connsiteY149"/>
                <a:gd fmla="*/ 1559934 w 1819275" name="connsiteX150"/>
                <a:gd fmla="*/ 1058996 h 1804988" name="connsiteY150"/>
                <a:gd fmla="*/ 1684338 w 1819275" name="connsiteX151"/>
                <a:gd fmla="*/ 900906 h 1804988" name="connsiteY151"/>
                <a:gd fmla="*/ 1559934 w 1819275" name="connsiteX152"/>
                <a:gd fmla="*/ 742816 h 1804988" name="connsiteY152"/>
                <a:gd fmla="*/ 1348823 w 1819275" name="connsiteX153"/>
                <a:gd fmla="*/ 539558 h 1804988" name="connsiteY153"/>
                <a:gd fmla="*/ 1345053 w 1819275" name="connsiteX154"/>
                <a:gd fmla="*/ 498153 h 1804988" name="connsiteY154"/>
                <a:gd fmla="*/ 1296046 w 1819275" name="connsiteX155"/>
                <a:gd fmla="*/ 490625 h 1804988" name="connsiteY155"/>
                <a:gd fmla="*/ 1077396 w 1819275" name="connsiteX156"/>
                <a:gd fmla="*/ 294895 h 1804988" name="connsiteY156"/>
                <a:gd fmla="*/ 907753 w 1819275" name="connsiteX157"/>
                <a:gd fmla="*/ 185737 h 1804988" name="connsiteY157"/>
                <a:gd fmla="*/ 907754 w 1819275" name="connsiteX158"/>
                <a:gd fmla="*/ 0 h 1804988" name="connsiteY158"/>
                <a:gd fmla="*/ 1073485 w 1819275" name="connsiteX159"/>
                <a:gd fmla="*/ 120584 h 1804988" name="connsiteY159"/>
                <a:gd fmla="*/ 1303249 w 1819275" name="connsiteX160"/>
                <a:gd fmla="*/ 290155 h 1804988" name="connsiteY160"/>
                <a:gd fmla="*/ 1352215 w 1819275" name="connsiteX161"/>
                <a:gd fmla="*/ 478567 h 1804988" name="connsiteY161"/>
                <a:gd fmla="*/ 1646011 w 1819275" name="connsiteX162"/>
                <a:gd fmla="*/ 636833 h 1804988" name="connsiteY162"/>
                <a:gd fmla="*/ 1819275 w 1819275" name="connsiteX163"/>
                <a:gd fmla="*/ 900610 h 1804988" name="connsiteY163"/>
                <a:gd fmla="*/ 1646011 w 1819275" name="connsiteX164"/>
                <a:gd fmla="*/ 1164387 h 1804988" name="connsiteY164"/>
                <a:gd fmla="*/ 1352215 w 1819275" name="connsiteX165"/>
                <a:gd fmla="*/ 1322653 h 1804988" name="connsiteY165"/>
                <a:gd fmla="*/ 1303249 w 1819275" name="connsiteX166"/>
                <a:gd fmla="*/ 1511065 h 1804988" name="connsiteY166"/>
                <a:gd fmla="*/ 1073485 w 1819275" name="connsiteX167"/>
                <a:gd fmla="*/ 1680636 h 1804988" name="connsiteY167"/>
                <a:gd fmla="*/ 907754 w 1819275" name="connsiteX168"/>
                <a:gd fmla="*/ 1804988 h 1804988" name="connsiteY168"/>
                <a:gd fmla="*/ 745790 w 1819275" name="connsiteX169"/>
                <a:gd fmla="*/ 1680636 h 1804988" name="connsiteY169"/>
                <a:gd fmla="*/ 512260 w 1819275" name="connsiteX170"/>
                <a:gd fmla="*/ 1511065 h 1804988" name="connsiteY170"/>
                <a:gd fmla="*/ 467060 w 1819275" name="connsiteX171"/>
                <a:gd fmla="*/ 1322653 h 1804988" name="connsiteY171"/>
                <a:gd fmla="*/ 169498 w 1819275" name="connsiteX172"/>
                <a:gd fmla="*/ 1164387 h 1804988" name="connsiteY172"/>
                <a:gd fmla="*/ 0 w 1819275" name="connsiteX173"/>
                <a:gd fmla="*/ 900610 h 1804988" name="connsiteY173"/>
                <a:gd fmla="*/ 169498 w 1819275" name="connsiteX174"/>
                <a:gd fmla="*/ 636833 h 1804988" name="connsiteY174"/>
                <a:gd fmla="*/ 467060 w 1819275" name="connsiteX175"/>
                <a:gd fmla="*/ 478567 h 1804988" name="connsiteY175"/>
                <a:gd fmla="*/ 512260 w 1819275" name="connsiteX176"/>
                <a:gd fmla="*/ 290155 h 1804988" name="connsiteY176"/>
                <a:gd fmla="*/ 745790 w 1819275" name="connsiteX177"/>
                <a:gd fmla="*/ 120584 h 1804988" name="connsiteY177"/>
                <a:gd fmla="*/ 907754 w 1819275" name="connsiteX178"/>
                <a:gd fmla="*/ 0 h 1804988" name="connsiteY17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b="b" l="l" r="r" t="t"/>
              <a:pathLst>
                <a:path h="1804988" w="1819275">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grpFill/>
            <a:ln>
              <a:solidFill>
                <a:srgbClr val="E22A30"/>
              </a:solidFill>
            </a:ln>
            <a:extLst/>
          </p:spPr>
          <p:txBody>
            <a:bodyPr anchor="t" anchorCtr="0" bIns="45720" compatLnSpc="1" lIns="91440" numCol="1" rIns="91440" tIns="45720" vert="horz" wrap="square">
              <a:prstTxWarp prst="textNoShape">
                <a:avLst/>
              </a:prstTxWarp>
              <a:noAutofit/>
            </a:bodyPr>
            <a:lstStyle/>
            <a:p>
              <a:endParaRPr altLang="en-US" lang="zh-CN"/>
            </a:p>
          </p:txBody>
        </p:sp>
      </p:grpSp>
      <p:sp>
        <p:nvSpPr>
          <p:cNvPr id="12" name="矩形 11"/>
          <p:cNvSpPr/>
          <p:nvPr/>
        </p:nvSpPr>
        <p:spPr>
          <a:xfrm>
            <a:off x="1117953" y="2513702"/>
            <a:ext cx="3966916" cy="822960"/>
          </a:xfrm>
          <a:prstGeom prst="rect">
            <a:avLst/>
          </a:prstGeom>
        </p:spPr>
        <p:txBody>
          <a:bodyPr wrap="square">
            <a:spAutoFit/>
          </a:bodyPr>
          <a:lstStyle/>
          <a:p>
            <a:pPr algn="just">
              <a:lnSpc>
                <a:spcPct val="150000"/>
              </a:lnSpc>
            </a:pPr>
            <a:r>
              <a:rPr altLang="en-US" lang="zh-CN" sz="1600">
                <a:solidFill>
                  <a:schemeClr val="tx1">
                    <a:lumMod val="85000"/>
                    <a:lumOff val="15000"/>
                  </a:schemeClr>
                </a:solidFill>
              </a:rPr>
              <a:t>请插入您的文本内容，请插入您的文本内容，请插入您的文本内容</a:t>
            </a:r>
          </a:p>
        </p:txBody>
      </p:sp>
      <p:sp>
        <p:nvSpPr>
          <p:cNvPr id="13" name="矩形 12"/>
          <p:cNvSpPr/>
          <p:nvPr/>
        </p:nvSpPr>
        <p:spPr>
          <a:xfrm>
            <a:off x="1117953" y="2052037"/>
            <a:ext cx="2170480" cy="457200"/>
          </a:xfrm>
          <a:prstGeom prst="rect">
            <a:avLst/>
          </a:prstGeom>
        </p:spPr>
        <p:txBody>
          <a:bodyPr wrap="square">
            <a:spAutoFit/>
          </a:bodyPr>
          <a:lstStyle/>
          <a:p>
            <a:r>
              <a:rPr altLang="zh-CN" lang="en-US" sz="2400">
                <a:solidFill>
                  <a:srgbClr val="E22A30"/>
                </a:solidFill>
                <a:latin typeface="+mn-ea"/>
              </a:rPr>
              <a:t>PPT图表</a:t>
            </a:r>
          </a:p>
        </p:txBody>
      </p:sp>
      <p:sp>
        <p:nvSpPr>
          <p:cNvPr id="11" name="任意多边形 10"/>
          <p:cNvSpPr/>
          <p:nvPr/>
        </p:nvSpPr>
        <p:spPr bwMode="auto">
          <a:xfrm rot="5400000">
            <a:off x="5788310" y="2362212"/>
            <a:ext cx="618772" cy="310680"/>
          </a:xfrm>
          <a:custGeom>
            <a:gdLst>
              <a:gd fmla="*/ 1041267 w 1620000" name="connsiteX0"/>
              <a:gd fmla="*/ 678440 h 813392" name="connsiteY0"/>
              <a:gd fmla="*/ 1105634 w 1620000" name="connsiteX1"/>
              <a:gd fmla="*/ 592794 h 813392" name="connsiteY1"/>
              <a:gd fmla="*/ 1108316 w 1620000" name="connsiteX2"/>
              <a:gd fmla="*/ 590118 h 813392" name="connsiteY2"/>
              <a:gd fmla="*/ 1215596 w 1620000" name="connsiteX3"/>
              <a:gd fmla="*/ 643646 h 813392" name="connsiteY3"/>
              <a:gd fmla="*/ 1207550 w 1620000" name="connsiteX4"/>
              <a:gd fmla="*/ 715910 h 813392" name="connsiteY4"/>
              <a:gd fmla="*/ 1210232 w 1620000" name="connsiteX5"/>
              <a:gd fmla="*/ 683793 h 813392" name="connsiteY5"/>
              <a:gd fmla="*/ 1183412 w 1620000" name="connsiteX6"/>
              <a:gd fmla="*/ 699851 h 813392" name="connsiteY6"/>
              <a:gd fmla="*/ 1242415 w 1620000" name="connsiteX7"/>
              <a:gd fmla="*/ 713234 h 813392" name="connsiteY7"/>
              <a:gd fmla="*/ 1325557 w 1620000" name="connsiteX8"/>
              <a:gd fmla="*/ 809585 h 813392" name="connsiteY8"/>
              <a:gd fmla="*/ 1323827 w 1620000" name="connsiteX9"/>
              <a:gd fmla="*/ 813392 h 813392" name="connsiteY9"/>
              <a:gd fmla="*/ 1163039 w 1620000" name="connsiteX10"/>
              <a:gd fmla="*/ 813392 h 813392" name="connsiteY10"/>
              <a:gd fmla="*/ 1164638 w 1620000" name="connsiteX11"/>
              <a:gd fmla="*/ 809585 h 813392" name="connsiteY11"/>
              <a:gd fmla="*/ 1089543 w 1620000" name="connsiteX12"/>
              <a:gd fmla="*/ 731968 h 813392" name="connsiteY12"/>
              <a:gd fmla="*/ 1041267 w 1620000" name="connsiteX13"/>
              <a:gd fmla="*/ 678440 h 813392" name="connsiteY13"/>
              <a:gd fmla="*/ 961169 w 1620000" name="connsiteX14"/>
              <a:gd fmla="*/ 691864 h 813392" name="connsiteY14"/>
              <a:gd fmla="*/ 963848 w 1620000" name="connsiteX15"/>
              <a:gd fmla="*/ 624854 h 813392" name="connsiteY15"/>
              <a:gd fmla="*/ 1105853 w 1620000" name="connsiteX16"/>
              <a:gd fmla="*/ 525680 h 813392" name="connsiteY16"/>
              <a:gd fmla="*/ 1030832 w 1620000" name="connsiteX17"/>
              <a:gd fmla="*/ 681142 h 813392" name="connsiteY17"/>
              <a:gd fmla="*/ 961169 w 1620000" name="connsiteX18"/>
              <a:gd fmla="*/ 691864 h 813392" name="connsiteY18"/>
              <a:gd fmla="*/ 951017 w 1620000" name="connsiteX19"/>
              <a:gd fmla="*/ 715735 h 813392" name="connsiteY19"/>
              <a:gd fmla="*/ 991241 w 1620000" name="connsiteX20"/>
              <a:gd fmla="*/ 707690 h 813392" name="connsiteY20"/>
              <a:gd fmla="*/ 1055600 w 1620000" name="connsiteX21"/>
              <a:gd fmla="*/ 758641 h 813392" name="connsiteY21"/>
              <a:gd fmla="*/ 1114596 w 1620000" name="connsiteX22"/>
              <a:gd fmla="*/ 809593 h 813392" name="connsiteY22"/>
              <a:gd fmla="*/ 1113022 w 1620000" name="connsiteX23"/>
              <a:gd fmla="*/ 813392 h 813392" name="connsiteY23"/>
              <a:gd fmla="*/ 985316 w 1620000" name="connsiteX24"/>
              <a:gd fmla="*/ 813392 h 813392" name="connsiteY24"/>
              <a:gd fmla="*/ 985877 w 1620000" name="connsiteX25"/>
              <a:gd fmla="*/ 809593 h 813392" name="connsiteY25"/>
              <a:gd fmla="*/ 951017 w 1620000" name="connsiteX26"/>
              <a:gd fmla="*/ 715735 h 813392" name="connsiteY26"/>
              <a:gd fmla="*/ 698881 w 1620000" name="connsiteX27"/>
              <a:gd fmla="*/ 652692 h 813392" name="connsiteY27"/>
              <a:gd fmla="*/ 755720 w 1620000" name="connsiteX28"/>
              <a:gd fmla="*/ 565918 h 813392" name="connsiteY28"/>
              <a:gd fmla="*/ 811901 w 1620000" name="connsiteX29"/>
              <a:gd fmla="*/ 525680 h 813392" name="connsiteY29"/>
              <a:gd fmla="*/ 868083 w 1620000" name="connsiteX30"/>
              <a:gd fmla="*/ 565918 h 813392" name="connsiteY30"/>
              <a:gd fmla="*/ 913563 w 1620000" name="connsiteX31"/>
              <a:gd fmla="*/ 683950 h 813392" name="connsiteY31"/>
              <a:gd fmla="*/ 811901 w 1620000" name="connsiteX32"/>
              <a:gd fmla="*/ 657125 h 813392" name="connsiteY32"/>
              <a:gd fmla="*/ 707565 w 1620000" name="connsiteX33"/>
              <a:gd fmla="*/ 683950 h 813392" name="connsiteY33"/>
              <a:gd fmla="*/ 698881 w 1620000" name="connsiteX34"/>
              <a:gd fmla="*/ 652692 h 813392" name="connsiteY34"/>
              <a:gd fmla="*/ 680264 w 1620000" name="connsiteX35"/>
              <a:gd fmla="*/ 809434 h 813392" name="connsiteY35"/>
              <a:gd fmla="*/ 808872 w 1620000" name="connsiteX36"/>
              <a:gd fmla="*/ 680558 h 813392" name="connsiteY36"/>
              <a:gd fmla="*/ 937479 w 1620000" name="connsiteX37"/>
              <a:gd fmla="*/ 809434 h 813392" name="connsiteY37"/>
              <a:gd fmla="*/ 936682 w 1620000" name="connsiteX38"/>
              <a:gd fmla="*/ 813392 h 813392" name="connsiteY38"/>
              <a:gd fmla="*/ 681062 w 1620000" name="connsiteX39"/>
              <a:gd fmla="*/ 813392 h 813392" name="connsiteY39"/>
              <a:gd fmla="*/ 573091 w 1620000" name="connsiteX40"/>
              <a:gd fmla="*/ 535612 h 813392" name="connsiteY40"/>
              <a:gd fmla="*/ 621276 w 1620000" name="connsiteX41"/>
              <a:gd fmla="*/ 433635 h 813392" name="connsiteY41"/>
              <a:gd fmla="*/ 717646 w 1620000" name="connsiteX42"/>
              <a:gd fmla="*/ 430952 h 813392" name="connsiteY42"/>
              <a:gd fmla="*/ 685522 w 1620000" name="connsiteX43"/>
              <a:gd fmla="*/ 444369 h 813392" name="connsiteY43"/>
              <a:gd fmla="*/ 723000 w 1620000" name="connsiteX44"/>
              <a:gd fmla="*/ 449737 h 813392" name="connsiteY44"/>
              <a:gd fmla="*/ 709615 w 1620000" name="connsiteX45"/>
              <a:gd fmla="*/ 398748 h 813392" name="connsiteY45"/>
              <a:gd fmla="*/ 811338 w 1620000" name="connsiteX46"/>
              <a:gd fmla="*/ 328974 h 813392" name="connsiteY46"/>
              <a:gd fmla="*/ 910385 w 1620000" name="connsiteX47"/>
              <a:gd fmla="*/ 398748 h 813392" name="connsiteY47"/>
              <a:gd fmla="*/ 897000 w 1620000" name="connsiteX48"/>
              <a:gd fmla="*/ 449737 h 813392" name="connsiteY48"/>
              <a:gd fmla="*/ 934477 w 1620000" name="connsiteX49"/>
              <a:gd fmla="*/ 444369 h 813392" name="connsiteY49"/>
              <a:gd fmla="*/ 902354 w 1620000" name="connsiteX50"/>
              <a:gd fmla="*/ 430952 h 813392" name="connsiteY50"/>
              <a:gd fmla="*/ 998723 w 1620000" name="connsiteX51"/>
              <a:gd fmla="*/ 433635 h 813392" name="connsiteY51"/>
              <a:gd fmla="*/ 1046908 w 1620000" name="connsiteX52"/>
              <a:gd fmla="*/ 535612 h 813392" name="connsiteY52"/>
              <a:gd fmla="*/ 961246 w 1620000" name="connsiteX53"/>
              <a:gd fmla="*/ 616120 h 813392" name="connsiteY53"/>
              <a:gd fmla="*/ 891646 w 1620000" name="connsiteX54"/>
              <a:gd fmla="*/ 543663 h 813392" name="connsiteY54"/>
              <a:gd fmla="*/ 811338 w 1620000" name="connsiteX55"/>
              <a:gd fmla="*/ 479256 h 813392" name="connsiteY55"/>
              <a:gd fmla="*/ 728353 w 1620000" name="connsiteX56"/>
              <a:gd fmla="*/ 543663 h 813392" name="connsiteY56"/>
              <a:gd fmla="*/ 658754 w 1620000" name="connsiteX57"/>
              <a:gd fmla="*/ 616120 h 813392" name="connsiteY57"/>
              <a:gd fmla="*/ 573091 w 1620000" name="connsiteX58"/>
              <a:gd fmla="*/ 535612 h 813392" name="connsiteY58"/>
              <a:gd fmla="*/ 514147 w 1620000" name="connsiteX59"/>
              <a:gd fmla="*/ 525680 h 813392" name="connsiteY59"/>
              <a:gd fmla="*/ 656151 w 1620000" name="connsiteX60"/>
              <a:gd fmla="*/ 624854 h 813392" name="connsiteY60"/>
              <a:gd fmla="*/ 658830 w 1620000" name="connsiteX61"/>
              <a:gd fmla="*/ 691864 h 813392" name="connsiteY61"/>
              <a:gd fmla="*/ 589168 w 1620000" name="connsiteX62"/>
              <a:gd fmla="*/ 681142 h 813392" name="connsiteY62"/>
              <a:gd fmla="*/ 514147 w 1620000" name="connsiteX63"/>
              <a:gd fmla="*/ 525680 h 813392" name="connsiteY63"/>
              <a:gd fmla="*/ 503147 w 1620000" name="connsiteX64"/>
              <a:gd fmla="*/ 809593 h 813392" name="connsiteY64"/>
              <a:gd fmla="*/ 565085 w 1620000" name="connsiteX65"/>
              <a:gd fmla="*/ 758641 h 813392" name="connsiteY65"/>
              <a:gd fmla="*/ 629716 w 1620000" name="connsiteX66"/>
              <a:gd fmla="*/ 707690 h 813392" name="connsiteY66"/>
              <a:gd fmla="*/ 670111 w 1620000" name="connsiteX67"/>
              <a:gd fmla="*/ 715735 h 813392" name="connsiteY67"/>
              <a:gd fmla="*/ 637795 w 1620000" name="connsiteX68"/>
              <a:gd fmla="*/ 809593 h 813392" name="connsiteY68"/>
              <a:gd fmla="*/ 638315 w 1620000" name="connsiteX69"/>
              <a:gd fmla="*/ 813392 h 813392" name="connsiteY69"/>
              <a:gd fmla="*/ 504800 w 1620000" name="connsiteX70"/>
              <a:gd fmla="*/ 813392 h 813392" name="connsiteY70"/>
              <a:gd fmla="*/ 294443 w 1620000" name="connsiteX71"/>
              <a:gd fmla="*/ 809585 h 813392" name="connsiteY71"/>
              <a:gd fmla="*/ 377710 w 1620000" name="connsiteX72"/>
              <a:gd fmla="*/ 713234 h 813392" name="connsiteY72"/>
              <a:gd fmla="*/ 436802 w 1620000" name="connsiteX73"/>
              <a:gd fmla="*/ 699851 h 813392" name="connsiteY73"/>
              <a:gd fmla="*/ 409942 w 1620000" name="connsiteX74"/>
              <a:gd fmla="*/ 683793 h 813392" name="connsiteY74"/>
              <a:gd fmla="*/ 412629 w 1620000" name="connsiteX75"/>
              <a:gd fmla="*/ 715910 h 813392" name="connsiteY75"/>
              <a:gd fmla="*/ 404570 w 1620000" name="connsiteX76"/>
              <a:gd fmla="*/ 643646 h 813392" name="connsiteY76"/>
              <a:gd fmla="*/ 512012 w 1620000" name="connsiteX77"/>
              <a:gd fmla="*/ 590118 h 813392" name="connsiteY77"/>
              <a:gd fmla="*/ 514698 w 1620000" name="connsiteX78"/>
              <a:gd fmla="*/ 592794 h 813392" name="connsiteY78"/>
              <a:gd fmla="*/ 576476 w 1620000" name="connsiteX79"/>
              <a:gd fmla="*/ 678440 h 813392" name="connsiteY79"/>
              <a:gd fmla="*/ 530814 w 1620000" name="connsiteX80"/>
              <a:gd fmla="*/ 731968 h 813392" name="connsiteY80"/>
              <a:gd fmla="*/ 455605 w 1620000" name="connsiteX81"/>
              <a:gd fmla="*/ 809585 h 813392" name="connsiteY81"/>
              <a:gd fmla="*/ 457207 w 1620000" name="connsiteX82"/>
              <a:gd fmla="*/ 813392 h 813392" name="connsiteY82"/>
              <a:gd fmla="*/ 296176 w 1620000" name="connsiteX83"/>
              <a:gd fmla="*/ 813392 h 813392" name="connsiteY83"/>
              <a:gd fmla="*/ 163579 w 1620000" name="connsiteX84"/>
              <a:gd fmla="*/ 812050 h 813392" name="connsiteY84"/>
              <a:gd fmla="*/ 284030 w 1620000" name="connsiteX85"/>
              <a:gd fmla="*/ 624208 h 813392" name="connsiteY85"/>
              <a:gd fmla="*/ 495488 w 1620000" name="connsiteX86"/>
              <a:gd fmla="*/ 511503 h 813392" name="connsiteY86"/>
              <a:gd fmla="*/ 527609 w 1620000" name="connsiteX87"/>
              <a:gd fmla="*/ 377331 h 813392" name="connsiteY87"/>
              <a:gd fmla="*/ 693563 w 1620000" name="connsiteX88"/>
              <a:gd fmla="*/ 256575 h 813392" name="connsiteY88"/>
              <a:gd fmla="*/ 808661 w 1620000" name="connsiteX89"/>
              <a:gd fmla="*/ 170705 h 813392" name="connsiteY89"/>
              <a:gd fmla="*/ 926435 w 1620000" name="connsiteX90"/>
              <a:gd fmla="*/ 256575 h 813392" name="connsiteY90"/>
              <a:gd fmla="*/ 1089713 w 1620000" name="connsiteX91"/>
              <a:gd fmla="*/ 377331 h 813392" name="connsiteY91"/>
              <a:gd fmla="*/ 1124510 w 1620000" name="connsiteX92"/>
              <a:gd fmla="*/ 511503 h 813392" name="connsiteY92"/>
              <a:gd fmla="*/ 1333292 w 1620000" name="connsiteX93"/>
              <a:gd fmla="*/ 624208 h 813392" name="connsiteY93"/>
              <a:gd fmla="*/ 1456420 w 1620000" name="connsiteX94"/>
              <a:gd fmla="*/ 812050 h 813392" name="connsiteY94"/>
              <a:gd fmla="*/ 1455182 w 1620000" name="connsiteX95"/>
              <a:gd fmla="*/ 813392 h 813392" name="connsiteY95"/>
              <a:gd fmla="*/ 1359953 w 1620000" name="connsiteX96"/>
              <a:gd fmla="*/ 813392 h 813392" name="connsiteY96"/>
              <a:gd fmla="*/ 1360529 w 1620000" name="connsiteX97"/>
              <a:gd fmla="*/ 812261 h 813392" name="connsiteY97"/>
              <a:gd fmla="*/ 1272123 w 1620000" name="connsiteX98"/>
              <a:gd fmla="*/ 699681 h 813392" name="connsiteY98"/>
              <a:gd fmla="*/ 1122100 w 1620000" name="connsiteX99"/>
              <a:gd fmla="*/ 554937 h 813392" name="connsiteY99"/>
              <a:gd fmla="*/ 1119421 w 1620000" name="connsiteX100"/>
              <a:gd fmla="*/ 525451 h 813392" name="connsiteY100"/>
              <a:gd fmla="*/ 1084595 w 1620000" name="connsiteX101"/>
              <a:gd fmla="*/ 520090 h 813392" name="connsiteY101"/>
              <a:gd fmla="*/ 929214 w 1620000" name="connsiteX102"/>
              <a:gd fmla="*/ 380706 h 813392" name="connsiteY102"/>
              <a:gd fmla="*/ 808660 w 1620000" name="connsiteX103"/>
              <a:gd fmla="*/ 302972 h 813392" name="connsiteY103"/>
              <a:gd fmla="*/ 690785 w 1620000" name="connsiteX104"/>
              <a:gd fmla="*/ 380706 h 813392" name="connsiteY104"/>
              <a:gd fmla="*/ 535405 w 1620000" name="connsiteX105"/>
              <a:gd fmla="*/ 520090 h 813392" name="connsiteY105"/>
              <a:gd fmla="*/ 500578 w 1620000" name="connsiteX106"/>
              <a:gd fmla="*/ 525451 h 813392" name="connsiteY106"/>
              <a:gd fmla="*/ 497899 w 1620000" name="connsiteX107"/>
              <a:gd fmla="*/ 554937 h 813392" name="connsiteY107"/>
              <a:gd fmla="*/ 347876 w 1620000" name="connsiteX108"/>
              <a:gd fmla="*/ 699681 h 813392" name="connsiteY108"/>
              <a:gd fmla="*/ 259470 w 1620000" name="connsiteX109"/>
              <a:gd fmla="*/ 812261 h 813392" name="connsiteY109"/>
              <a:gd fmla="*/ 260046 w 1620000" name="connsiteX110"/>
              <a:gd fmla="*/ 813392 h 813392" name="connsiteY110"/>
              <a:gd fmla="*/ 164816 w 1620000" name="connsiteX111"/>
              <a:gd fmla="*/ 813392 h 813392" name="connsiteY111"/>
              <a:gd fmla="*/ 0 w 1620000" name="connsiteX112"/>
              <a:gd fmla="*/ 810000 h 813392" name="connsiteY112"/>
              <a:gd fmla="*/ 139240 w 1620000" name="connsiteX113"/>
              <a:gd fmla="*/ 638344 h 813392" name="connsiteY113"/>
              <a:gd fmla="*/ 396298 w 1620000" name="connsiteX114"/>
              <a:gd fmla="*/ 421093 h 813392" name="connsiteY114"/>
              <a:gd fmla="*/ 498050 w 1620000" name="connsiteX115"/>
              <a:gd fmla="*/ 249438 h 813392" name="connsiteY115"/>
              <a:gd fmla="*/ 811339 w 1620000" name="connsiteX116"/>
              <a:gd fmla="*/ 0 h 813392" name="connsiteY116"/>
              <a:gd fmla="*/ 1121951 w 1620000" name="connsiteX117"/>
              <a:gd fmla="*/ 249438 h 813392" name="connsiteY117"/>
              <a:gd fmla="*/ 1223703 w 1620000" name="connsiteX118"/>
              <a:gd fmla="*/ 421093 h 813392" name="connsiteY118"/>
              <a:gd fmla="*/ 1483438 w 1620000" name="connsiteX119"/>
              <a:gd fmla="*/ 638344 h 813392" name="connsiteY119"/>
              <a:gd fmla="*/ 1620000 w 1620000" name="connsiteX120"/>
              <a:gd fmla="*/ 810000 h 813392" name="connsiteY120"/>
              <a:gd fmla="*/ 1606129 w 1620000" name="connsiteX121"/>
              <a:gd fmla="*/ 813392 h 813392" name="connsiteY121"/>
              <a:gd fmla="*/ 1500825 w 1620000" name="connsiteX122"/>
              <a:gd fmla="*/ 813392 h 813392" name="connsiteY122"/>
              <a:gd fmla="*/ 1504931 w 1620000" name="connsiteX123"/>
              <a:gd fmla="*/ 810001 h 813392" name="connsiteY123"/>
              <a:gd fmla="*/ 1368355 w 1620000" name="connsiteX124"/>
              <a:gd fmla="*/ 606114 h 813392" name="connsiteY124"/>
              <a:gd fmla="*/ 1162152 w 1620000" name="connsiteX125"/>
              <a:gd fmla="*/ 477343 h 813392" name="connsiteY125"/>
              <a:gd fmla="*/ 1044322 w 1620000" name="connsiteX126"/>
              <a:gd fmla="*/ 278822 h 813392" name="connsiteY126"/>
              <a:gd fmla="*/ 811339 w 1620000" name="connsiteX127"/>
              <a:gd fmla="*/ 123225 h 813392" name="connsiteY127"/>
              <a:gd fmla="*/ 578356 w 1620000" name="connsiteX128"/>
              <a:gd fmla="*/ 278822 h 813392" name="connsiteY128"/>
              <a:gd fmla="*/ 460527 w 1620000" name="connsiteX129"/>
              <a:gd fmla="*/ 477343 h 813392" name="connsiteY129"/>
              <a:gd fmla="*/ 251645 w 1620000" name="connsiteX130"/>
              <a:gd fmla="*/ 606114 h 813392" name="connsiteY130"/>
              <a:gd fmla="*/ 115070 w 1620000" name="connsiteX131"/>
              <a:gd fmla="*/ 810001 h 813392" name="connsiteY131"/>
              <a:gd fmla="*/ 119366 w 1620000" name="connsiteX132"/>
              <a:gd fmla="*/ 813392 h 813392" name="connsiteY132"/>
              <a:gd fmla="*/ 14413 w 1620000" name="connsiteX133"/>
              <a:gd fmla="*/ 813392 h 813392" name="connsiteY1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b="b" l="l" r="r" t="t"/>
            <a:pathLst>
              <a:path h="813392" w="1620000">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anchor="t" anchorCtr="0" bIns="45720" compatLnSpc="1" lIns="91440" numCol="1" rIns="91440" tIns="45720" vert="horz" wrap="square">
            <a:prstTxWarp prst="textNoShape">
              <a:avLst/>
            </a:prstTxWarp>
            <a:noAutofit/>
          </a:bodyPr>
          <a:lstStyle/>
          <a:p>
            <a:endParaRPr altLang="en-US" lang="zh-CN"/>
          </a:p>
        </p:txBody>
      </p:sp>
      <p:sp>
        <p:nvSpPr>
          <p:cNvPr id="14" name="任意多边形 13"/>
          <p:cNvSpPr/>
          <p:nvPr/>
        </p:nvSpPr>
        <p:spPr bwMode="auto">
          <a:xfrm flipH="1" rot="16200000">
            <a:off x="5784918" y="5010032"/>
            <a:ext cx="618772" cy="310680"/>
          </a:xfrm>
          <a:custGeom>
            <a:gdLst>
              <a:gd fmla="*/ 1041267 w 1620000" name="connsiteX0"/>
              <a:gd fmla="*/ 678440 h 813392" name="connsiteY0"/>
              <a:gd fmla="*/ 1105634 w 1620000" name="connsiteX1"/>
              <a:gd fmla="*/ 592794 h 813392" name="connsiteY1"/>
              <a:gd fmla="*/ 1108316 w 1620000" name="connsiteX2"/>
              <a:gd fmla="*/ 590118 h 813392" name="connsiteY2"/>
              <a:gd fmla="*/ 1215596 w 1620000" name="connsiteX3"/>
              <a:gd fmla="*/ 643646 h 813392" name="connsiteY3"/>
              <a:gd fmla="*/ 1207550 w 1620000" name="connsiteX4"/>
              <a:gd fmla="*/ 715910 h 813392" name="connsiteY4"/>
              <a:gd fmla="*/ 1210232 w 1620000" name="connsiteX5"/>
              <a:gd fmla="*/ 683793 h 813392" name="connsiteY5"/>
              <a:gd fmla="*/ 1183412 w 1620000" name="connsiteX6"/>
              <a:gd fmla="*/ 699851 h 813392" name="connsiteY6"/>
              <a:gd fmla="*/ 1242415 w 1620000" name="connsiteX7"/>
              <a:gd fmla="*/ 713234 h 813392" name="connsiteY7"/>
              <a:gd fmla="*/ 1325557 w 1620000" name="connsiteX8"/>
              <a:gd fmla="*/ 809585 h 813392" name="connsiteY8"/>
              <a:gd fmla="*/ 1323827 w 1620000" name="connsiteX9"/>
              <a:gd fmla="*/ 813392 h 813392" name="connsiteY9"/>
              <a:gd fmla="*/ 1163039 w 1620000" name="connsiteX10"/>
              <a:gd fmla="*/ 813392 h 813392" name="connsiteY10"/>
              <a:gd fmla="*/ 1164638 w 1620000" name="connsiteX11"/>
              <a:gd fmla="*/ 809585 h 813392" name="connsiteY11"/>
              <a:gd fmla="*/ 1089543 w 1620000" name="connsiteX12"/>
              <a:gd fmla="*/ 731968 h 813392" name="connsiteY12"/>
              <a:gd fmla="*/ 1041267 w 1620000" name="connsiteX13"/>
              <a:gd fmla="*/ 678440 h 813392" name="connsiteY13"/>
              <a:gd fmla="*/ 961169 w 1620000" name="connsiteX14"/>
              <a:gd fmla="*/ 691864 h 813392" name="connsiteY14"/>
              <a:gd fmla="*/ 963848 w 1620000" name="connsiteX15"/>
              <a:gd fmla="*/ 624854 h 813392" name="connsiteY15"/>
              <a:gd fmla="*/ 1105853 w 1620000" name="connsiteX16"/>
              <a:gd fmla="*/ 525680 h 813392" name="connsiteY16"/>
              <a:gd fmla="*/ 1030832 w 1620000" name="connsiteX17"/>
              <a:gd fmla="*/ 681142 h 813392" name="connsiteY17"/>
              <a:gd fmla="*/ 961169 w 1620000" name="connsiteX18"/>
              <a:gd fmla="*/ 691864 h 813392" name="connsiteY18"/>
              <a:gd fmla="*/ 951017 w 1620000" name="connsiteX19"/>
              <a:gd fmla="*/ 715735 h 813392" name="connsiteY19"/>
              <a:gd fmla="*/ 991241 w 1620000" name="connsiteX20"/>
              <a:gd fmla="*/ 707690 h 813392" name="connsiteY20"/>
              <a:gd fmla="*/ 1055600 w 1620000" name="connsiteX21"/>
              <a:gd fmla="*/ 758641 h 813392" name="connsiteY21"/>
              <a:gd fmla="*/ 1114596 w 1620000" name="connsiteX22"/>
              <a:gd fmla="*/ 809593 h 813392" name="connsiteY22"/>
              <a:gd fmla="*/ 1113022 w 1620000" name="connsiteX23"/>
              <a:gd fmla="*/ 813392 h 813392" name="connsiteY23"/>
              <a:gd fmla="*/ 985316 w 1620000" name="connsiteX24"/>
              <a:gd fmla="*/ 813392 h 813392" name="connsiteY24"/>
              <a:gd fmla="*/ 985877 w 1620000" name="connsiteX25"/>
              <a:gd fmla="*/ 809593 h 813392" name="connsiteY25"/>
              <a:gd fmla="*/ 951017 w 1620000" name="connsiteX26"/>
              <a:gd fmla="*/ 715735 h 813392" name="connsiteY26"/>
              <a:gd fmla="*/ 698881 w 1620000" name="connsiteX27"/>
              <a:gd fmla="*/ 652692 h 813392" name="connsiteY27"/>
              <a:gd fmla="*/ 755720 w 1620000" name="connsiteX28"/>
              <a:gd fmla="*/ 565918 h 813392" name="connsiteY28"/>
              <a:gd fmla="*/ 811901 w 1620000" name="connsiteX29"/>
              <a:gd fmla="*/ 525680 h 813392" name="connsiteY29"/>
              <a:gd fmla="*/ 868083 w 1620000" name="connsiteX30"/>
              <a:gd fmla="*/ 565918 h 813392" name="connsiteY30"/>
              <a:gd fmla="*/ 913563 w 1620000" name="connsiteX31"/>
              <a:gd fmla="*/ 683950 h 813392" name="connsiteY31"/>
              <a:gd fmla="*/ 811901 w 1620000" name="connsiteX32"/>
              <a:gd fmla="*/ 657125 h 813392" name="connsiteY32"/>
              <a:gd fmla="*/ 707565 w 1620000" name="connsiteX33"/>
              <a:gd fmla="*/ 683950 h 813392" name="connsiteY33"/>
              <a:gd fmla="*/ 698881 w 1620000" name="connsiteX34"/>
              <a:gd fmla="*/ 652692 h 813392" name="connsiteY34"/>
              <a:gd fmla="*/ 680264 w 1620000" name="connsiteX35"/>
              <a:gd fmla="*/ 809434 h 813392" name="connsiteY35"/>
              <a:gd fmla="*/ 808872 w 1620000" name="connsiteX36"/>
              <a:gd fmla="*/ 680558 h 813392" name="connsiteY36"/>
              <a:gd fmla="*/ 937479 w 1620000" name="connsiteX37"/>
              <a:gd fmla="*/ 809434 h 813392" name="connsiteY37"/>
              <a:gd fmla="*/ 936682 w 1620000" name="connsiteX38"/>
              <a:gd fmla="*/ 813392 h 813392" name="connsiteY38"/>
              <a:gd fmla="*/ 681062 w 1620000" name="connsiteX39"/>
              <a:gd fmla="*/ 813392 h 813392" name="connsiteY39"/>
              <a:gd fmla="*/ 573091 w 1620000" name="connsiteX40"/>
              <a:gd fmla="*/ 535612 h 813392" name="connsiteY40"/>
              <a:gd fmla="*/ 621276 w 1620000" name="connsiteX41"/>
              <a:gd fmla="*/ 433635 h 813392" name="connsiteY41"/>
              <a:gd fmla="*/ 717646 w 1620000" name="connsiteX42"/>
              <a:gd fmla="*/ 430952 h 813392" name="connsiteY42"/>
              <a:gd fmla="*/ 685522 w 1620000" name="connsiteX43"/>
              <a:gd fmla="*/ 444369 h 813392" name="connsiteY43"/>
              <a:gd fmla="*/ 723000 w 1620000" name="connsiteX44"/>
              <a:gd fmla="*/ 449737 h 813392" name="connsiteY44"/>
              <a:gd fmla="*/ 709615 w 1620000" name="connsiteX45"/>
              <a:gd fmla="*/ 398748 h 813392" name="connsiteY45"/>
              <a:gd fmla="*/ 811338 w 1620000" name="connsiteX46"/>
              <a:gd fmla="*/ 328974 h 813392" name="connsiteY46"/>
              <a:gd fmla="*/ 910385 w 1620000" name="connsiteX47"/>
              <a:gd fmla="*/ 398748 h 813392" name="connsiteY47"/>
              <a:gd fmla="*/ 897000 w 1620000" name="connsiteX48"/>
              <a:gd fmla="*/ 449737 h 813392" name="connsiteY48"/>
              <a:gd fmla="*/ 934477 w 1620000" name="connsiteX49"/>
              <a:gd fmla="*/ 444369 h 813392" name="connsiteY49"/>
              <a:gd fmla="*/ 902354 w 1620000" name="connsiteX50"/>
              <a:gd fmla="*/ 430952 h 813392" name="connsiteY50"/>
              <a:gd fmla="*/ 998723 w 1620000" name="connsiteX51"/>
              <a:gd fmla="*/ 433635 h 813392" name="connsiteY51"/>
              <a:gd fmla="*/ 1046908 w 1620000" name="connsiteX52"/>
              <a:gd fmla="*/ 535612 h 813392" name="connsiteY52"/>
              <a:gd fmla="*/ 961246 w 1620000" name="connsiteX53"/>
              <a:gd fmla="*/ 616120 h 813392" name="connsiteY53"/>
              <a:gd fmla="*/ 891646 w 1620000" name="connsiteX54"/>
              <a:gd fmla="*/ 543663 h 813392" name="connsiteY54"/>
              <a:gd fmla="*/ 811338 w 1620000" name="connsiteX55"/>
              <a:gd fmla="*/ 479256 h 813392" name="connsiteY55"/>
              <a:gd fmla="*/ 728353 w 1620000" name="connsiteX56"/>
              <a:gd fmla="*/ 543663 h 813392" name="connsiteY56"/>
              <a:gd fmla="*/ 658754 w 1620000" name="connsiteX57"/>
              <a:gd fmla="*/ 616120 h 813392" name="connsiteY57"/>
              <a:gd fmla="*/ 573091 w 1620000" name="connsiteX58"/>
              <a:gd fmla="*/ 535612 h 813392" name="connsiteY58"/>
              <a:gd fmla="*/ 514147 w 1620000" name="connsiteX59"/>
              <a:gd fmla="*/ 525680 h 813392" name="connsiteY59"/>
              <a:gd fmla="*/ 656151 w 1620000" name="connsiteX60"/>
              <a:gd fmla="*/ 624854 h 813392" name="connsiteY60"/>
              <a:gd fmla="*/ 658830 w 1620000" name="connsiteX61"/>
              <a:gd fmla="*/ 691864 h 813392" name="connsiteY61"/>
              <a:gd fmla="*/ 589168 w 1620000" name="connsiteX62"/>
              <a:gd fmla="*/ 681142 h 813392" name="connsiteY62"/>
              <a:gd fmla="*/ 514147 w 1620000" name="connsiteX63"/>
              <a:gd fmla="*/ 525680 h 813392" name="connsiteY63"/>
              <a:gd fmla="*/ 503147 w 1620000" name="connsiteX64"/>
              <a:gd fmla="*/ 809593 h 813392" name="connsiteY64"/>
              <a:gd fmla="*/ 565085 w 1620000" name="connsiteX65"/>
              <a:gd fmla="*/ 758641 h 813392" name="connsiteY65"/>
              <a:gd fmla="*/ 629716 w 1620000" name="connsiteX66"/>
              <a:gd fmla="*/ 707690 h 813392" name="connsiteY66"/>
              <a:gd fmla="*/ 670111 w 1620000" name="connsiteX67"/>
              <a:gd fmla="*/ 715735 h 813392" name="connsiteY67"/>
              <a:gd fmla="*/ 637795 w 1620000" name="connsiteX68"/>
              <a:gd fmla="*/ 809593 h 813392" name="connsiteY68"/>
              <a:gd fmla="*/ 638315 w 1620000" name="connsiteX69"/>
              <a:gd fmla="*/ 813392 h 813392" name="connsiteY69"/>
              <a:gd fmla="*/ 504800 w 1620000" name="connsiteX70"/>
              <a:gd fmla="*/ 813392 h 813392" name="connsiteY70"/>
              <a:gd fmla="*/ 294443 w 1620000" name="connsiteX71"/>
              <a:gd fmla="*/ 809585 h 813392" name="connsiteY71"/>
              <a:gd fmla="*/ 377710 w 1620000" name="connsiteX72"/>
              <a:gd fmla="*/ 713234 h 813392" name="connsiteY72"/>
              <a:gd fmla="*/ 436802 w 1620000" name="connsiteX73"/>
              <a:gd fmla="*/ 699851 h 813392" name="connsiteY73"/>
              <a:gd fmla="*/ 409942 w 1620000" name="connsiteX74"/>
              <a:gd fmla="*/ 683793 h 813392" name="connsiteY74"/>
              <a:gd fmla="*/ 412629 w 1620000" name="connsiteX75"/>
              <a:gd fmla="*/ 715910 h 813392" name="connsiteY75"/>
              <a:gd fmla="*/ 404570 w 1620000" name="connsiteX76"/>
              <a:gd fmla="*/ 643646 h 813392" name="connsiteY76"/>
              <a:gd fmla="*/ 512012 w 1620000" name="connsiteX77"/>
              <a:gd fmla="*/ 590118 h 813392" name="connsiteY77"/>
              <a:gd fmla="*/ 514698 w 1620000" name="connsiteX78"/>
              <a:gd fmla="*/ 592794 h 813392" name="connsiteY78"/>
              <a:gd fmla="*/ 576476 w 1620000" name="connsiteX79"/>
              <a:gd fmla="*/ 678440 h 813392" name="connsiteY79"/>
              <a:gd fmla="*/ 530814 w 1620000" name="connsiteX80"/>
              <a:gd fmla="*/ 731968 h 813392" name="connsiteY80"/>
              <a:gd fmla="*/ 455605 w 1620000" name="connsiteX81"/>
              <a:gd fmla="*/ 809585 h 813392" name="connsiteY81"/>
              <a:gd fmla="*/ 457207 w 1620000" name="connsiteX82"/>
              <a:gd fmla="*/ 813392 h 813392" name="connsiteY82"/>
              <a:gd fmla="*/ 296176 w 1620000" name="connsiteX83"/>
              <a:gd fmla="*/ 813392 h 813392" name="connsiteY83"/>
              <a:gd fmla="*/ 163579 w 1620000" name="connsiteX84"/>
              <a:gd fmla="*/ 812050 h 813392" name="connsiteY84"/>
              <a:gd fmla="*/ 284030 w 1620000" name="connsiteX85"/>
              <a:gd fmla="*/ 624208 h 813392" name="connsiteY85"/>
              <a:gd fmla="*/ 495488 w 1620000" name="connsiteX86"/>
              <a:gd fmla="*/ 511503 h 813392" name="connsiteY86"/>
              <a:gd fmla="*/ 527609 w 1620000" name="connsiteX87"/>
              <a:gd fmla="*/ 377331 h 813392" name="connsiteY87"/>
              <a:gd fmla="*/ 693563 w 1620000" name="connsiteX88"/>
              <a:gd fmla="*/ 256575 h 813392" name="connsiteY88"/>
              <a:gd fmla="*/ 808661 w 1620000" name="connsiteX89"/>
              <a:gd fmla="*/ 170705 h 813392" name="connsiteY89"/>
              <a:gd fmla="*/ 926435 w 1620000" name="connsiteX90"/>
              <a:gd fmla="*/ 256575 h 813392" name="connsiteY90"/>
              <a:gd fmla="*/ 1089713 w 1620000" name="connsiteX91"/>
              <a:gd fmla="*/ 377331 h 813392" name="connsiteY91"/>
              <a:gd fmla="*/ 1124510 w 1620000" name="connsiteX92"/>
              <a:gd fmla="*/ 511503 h 813392" name="connsiteY92"/>
              <a:gd fmla="*/ 1333292 w 1620000" name="connsiteX93"/>
              <a:gd fmla="*/ 624208 h 813392" name="connsiteY93"/>
              <a:gd fmla="*/ 1456420 w 1620000" name="connsiteX94"/>
              <a:gd fmla="*/ 812050 h 813392" name="connsiteY94"/>
              <a:gd fmla="*/ 1455182 w 1620000" name="connsiteX95"/>
              <a:gd fmla="*/ 813392 h 813392" name="connsiteY95"/>
              <a:gd fmla="*/ 1359953 w 1620000" name="connsiteX96"/>
              <a:gd fmla="*/ 813392 h 813392" name="connsiteY96"/>
              <a:gd fmla="*/ 1360529 w 1620000" name="connsiteX97"/>
              <a:gd fmla="*/ 812261 h 813392" name="connsiteY97"/>
              <a:gd fmla="*/ 1272123 w 1620000" name="connsiteX98"/>
              <a:gd fmla="*/ 699681 h 813392" name="connsiteY98"/>
              <a:gd fmla="*/ 1122100 w 1620000" name="connsiteX99"/>
              <a:gd fmla="*/ 554937 h 813392" name="connsiteY99"/>
              <a:gd fmla="*/ 1119421 w 1620000" name="connsiteX100"/>
              <a:gd fmla="*/ 525451 h 813392" name="connsiteY100"/>
              <a:gd fmla="*/ 1084595 w 1620000" name="connsiteX101"/>
              <a:gd fmla="*/ 520090 h 813392" name="connsiteY101"/>
              <a:gd fmla="*/ 929214 w 1620000" name="connsiteX102"/>
              <a:gd fmla="*/ 380706 h 813392" name="connsiteY102"/>
              <a:gd fmla="*/ 808660 w 1620000" name="connsiteX103"/>
              <a:gd fmla="*/ 302972 h 813392" name="connsiteY103"/>
              <a:gd fmla="*/ 690785 w 1620000" name="connsiteX104"/>
              <a:gd fmla="*/ 380706 h 813392" name="connsiteY104"/>
              <a:gd fmla="*/ 535405 w 1620000" name="connsiteX105"/>
              <a:gd fmla="*/ 520090 h 813392" name="connsiteY105"/>
              <a:gd fmla="*/ 500578 w 1620000" name="connsiteX106"/>
              <a:gd fmla="*/ 525451 h 813392" name="connsiteY106"/>
              <a:gd fmla="*/ 497899 w 1620000" name="connsiteX107"/>
              <a:gd fmla="*/ 554937 h 813392" name="connsiteY107"/>
              <a:gd fmla="*/ 347876 w 1620000" name="connsiteX108"/>
              <a:gd fmla="*/ 699681 h 813392" name="connsiteY108"/>
              <a:gd fmla="*/ 259470 w 1620000" name="connsiteX109"/>
              <a:gd fmla="*/ 812261 h 813392" name="connsiteY109"/>
              <a:gd fmla="*/ 260046 w 1620000" name="connsiteX110"/>
              <a:gd fmla="*/ 813392 h 813392" name="connsiteY110"/>
              <a:gd fmla="*/ 164816 w 1620000" name="connsiteX111"/>
              <a:gd fmla="*/ 813392 h 813392" name="connsiteY111"/>
              <a:gd fmla="*/ 0 w 1620000" name="connsiteX112"/>
              <a:gd fmla="*/ 810000 h 813392" name="connsiteY112"/>
              <a:gd fmla="*/ 139240 w 1620000" name="connsiteX113"/>
              <a:gd fmla="*/ 638344 h 813392" name="connsiteY113"/>
              <a:gd fmla="*/ 396298 w 1620000" name="connsiteX114"/>
              <a:gd fmla="*/ 421093 h 813392" name="connsiteY114"/>
              <a:gd fmla="*/ 498050 w 1620000" name="connsiteX115"/>
              <a:gd fmla="*/ 249438 h 813392" name="connsiteY115"/>
              <a:gd fmla="*/ 811339 w 1620000" name="connsiteX116"/>
              <a:gd fmla="*/ 0 h 813392" name="connsiteY116"/>
              <a:gd fmla="*/ 1121951 w 1620000" name="connsiteX117"/>
              <a:gd fmla="*/ 249438 h 813392" name="connsiteY117"/>
              <a:gd fmla="*/ 1223703 w 1620000" name="connsiteX118"/>
              <a:gd fmla="*/ 421093 h 813392" name="connsiteY118"/>
              <a:gd fmla="*/ 1483438 w 1620000" name="connsiteX119"/>
              <a:gd fmla="*/ 638344 h 813392" name="connsiteY119"/>
              <a:gd fmla="*/ 1620000 w 1620000" name="connsiteX120"/>
              <a:gd fmla="*/ 810000 h 813392" name="connsiteY120"/>
              <a:gd fmla="*/ 1606129 w 1620000" name="connsiteX121"/>
              <a:gd fmla="*/ 813392 h 813392" name="connsiteY121"/>
              <a:gd fmla="*/ 1500825 w 1620000" name="connsiteX122"/>
              <a:gd fmla="*/ 813392 h 813392" name="connsiteY122"/>
              <a:gd fmla="*/ 1504931 w 1620000" name="connsiteX123"/>
              <a:gd fmla="*/ 810001 h 813392" name="connsiteY123"/>
              <a:gd fmla="*/ 1368355 w 1620000" name="connsiteX124"/>
              <a:gd fmla="*/ 606114 h 813392" name="connsiteY124"/>
              <a:gd fmla="*/ 1162152 w 1620000" name="connsiteX125"/>
              <a:gd fmla="*/ 477343 h 813392" name="connsiteY125"/>
              <a:gd fmla="*/ 1044322 w 1620000" name="connsiteX126"/>
              <a:gd fmla="*/ 278822 h 813392" name="connsiteY126"/>
              <a:gd fmla="*/ 811339 w 1620000" name="connsiteX127"/>
              <a:gd fmla="*/ 123225 h 813392" name="connsiteY127"/>
              <a:gd fmla="*/ 578356 w 1620000" name="connsiteX128"/>
              <a:gd fmla="*/ 278822 h 813392" name="connsiteY128"/>
              <a:gd fmla="*/ 460527 w 1620000" name="connsiteX129"/>
              <a:gd fmla="*/ 477343 h 813392" name="connsiteY129"/>
              <a:gd fmla="*/ 251645 w 1620000" name="connsiteX130"/>
              <a:gd fmla="*/ 606114 h 813392" name="connsiteY130"/>
              <a:gd fmla="*/ 115070 w 1620000" name="connsiteX131"/>
              <a:gd fmla="*/ 810001 h 813392" name="connsiteY131"/>
              <a:gd fmla="*/ 119366 w 1620000" name="connsiteX132"/>
              <a:gd fmla="*/ 813392 h 813392" name="connsiteY132"/>
              <a:gd fmla="*/ 14413 w 1620000" name="connsiteX133"/>
              <a:gd fmla="*/ 813392 h 813392" name="connsiteY1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b="b" l="l" r="r" t="t"/>
            <a:pathLst>
              <a:path h="813392" w="1620000">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anchor="t" anchorCtr="0" bIns="45720" compatLnSpc="1" lIns="91440" numCol="1" rIns="91440" tIns="45720" vert="horz" wrap="square">
            <a:prstTxWarp prst="textNoShape">
              <a:avLst/>
            </a:prstTxWarp>
            <a:noAutofit/>
          </a:bodyPr>
          <a:lstStyle/>
          <a:p>
            <a:endParaRPr altLang="en-US" lang="zh-CN"/>
          </a:p>
        </p:txBody>
      </p:sp>
      <p:sp>
        <p:nvSpPr>
          <p:cNvPr id="17" name="任意多边形 16"/>
          <p:cNvSpPr/>
          <p:nvPr/>
        </p:nvSpPr>
        <p:spPr bwMode="auto">
          <a:xfrm rot="10800000">
            <a:off x="7110524" y="3687818"/>
            <a:ext cx="618772" cy="310680"/>
          </a:xfrm>
          <a:custGeom>
            <a:gdLst>
              <a:gd fmla="*/ 1041267 w 1620000" name="connsiteX0"/>
              <a:gd fmla="*/ 678440 h 813392" name="connsiteY0"/>
              <a:gd fmla="*/ 1105634 w 1620000" name="connsiteX1"/>
              <a:gd fmla="*/ 592794 h 813392" name="connsiteY1"/>
              <a:gd fmla="*/ 1108316 w 1620000" name="connsiteX2"/>
              <a:gd fmla="*/ 590118 h 813392" name="connsiteY2"/>
              <a:gd fmla="*/ 1215596 w 1620000" name="connsiteX3"/>
              <a:gd fmla="*/ 643646 h 813392" name="connsiteY3"/>
              <a:gd fmla="*/ 1207550 w 1620000" name="connsiteX4"/>
              <a:gd fmla="*/ 715910 h 813392" name="connsiteY4"/>
              <a:gd fmla="*/ 1210232 w 1620000" name="connsiteX5"/>
              <a:gd fmla="*/ 683793 h 813392" name="connsiteY5"/>
              <a:gd fmla="*/ 1183412 w 1620000" name="connsiteX6"/>
              <a:gd fmla="*/ 699851 h 813392" name="connsiteY6"/>
              <a:gd fmla="*/ 1242415 w 1620000" name="connsiteX7"/>
              <a:gd fmla="*/ 713234 h 813392" name="connsiteY7"/>
              <a:gd fmla="*/ 1325557 w 1620000" name="connsiteX8"/>
              <a:gd fmla="*/ 809585 h 813392" name="connsiteY8"/>
              <a:gd fmla="*/ 1323827 w 1620000" name="connsiteX9"/>
              <a:gd fmla="*/ 813392 h 813392" name="connsiteY9"/>
              <a:gd fmla="*/ 1163039 w 1620000" name="connsiteX10"/>
              <a:gd fmla="*/ 813392 h 813392" name="connsiteY10"/>
              <a:gd fmla="*/ 1164638 w 1620000" name="connsiteX11"/>
              <a:gd fmla="*/ 809585 h 813392" name="connsiteY11"/>
              <a:gd fmla="*/ 1089543 w 1620000" name="connsiteX12"/>
              <a:gd fmla="*/ 731968 h 813392" name="connsiteY12"/>
              <a:gd fmla="*/ 1041267 w 1620000" name="connsiteX13"/>
              <a:gd fmla="*/ 678440 h 813392" name="connsiteY13"/>
              <a:gd fmla="*/ 961169 w 1620000" name="connsiteX14"/>
              <a:gd fmla="*/ 691864 h 813392" name="connsiteY14"/>
              <a:gd fmla="*/ 963848 w 1620000" name="connsiteX15"/>
              <a:gd fmla="*/ 624854 h 813392" name="connsiteY15"/>
              <a:gd fmla="*/ 1105853 w 1620000" name="connsiteX16"/>
              <a:gd fmla="*/ 525680 h 813392" name="connsiteY16"/>
              <a:gd fmla="*/ 1030832 w 1620000" name="connsiteX17"/>
              <a:gd fmla="*/ 681142 h 813392" name="connsiteY17"/>
              <a:gd fmla="*/ 961169 w 1620000" name="connsiteX18"/>
              <a:gd fmla="*/ 691864 h 813392" name="connsiteY18"/>
              <a:gd fmla="*/ 951017 w 1620000" name="connsiteX19"/>
              <a:gd fmla="*/ 715735 h 813392" name="connsiteY19"/>
              <a:gd fmla="*/ 991241 w 1620000" name="connsiteX20"/>
              <a:gd fmla="*/ 707690 h 813392" name="connsiteY20"/>
              <a:gd fmla="*/ 1055600 w 1620000" name="connsiteX21"/>
              <a:gd fmla="*/ 758641 h 813392" name="connsiteY21"/>
              <a:gd fmla="*/ 1114596 w 1620000" name="connsiteX22"/>
              <a:gd fmla="*/ 809593 h 813392" name="connsiteY22"/>
              <a:gd fmla="*/ 1113022 w 1620000" name="connsiteX23"/>
              <a:gd fmla="*/ 813392 h 813392" name="connsiteY23"/>
              <a:gd fmla="*/ 985316 w 1620000" name="connsiteX24"/>
              <a:gd fmla="*/ 813392 h 813392" name="connsiteY24"/>
              <a:gd fmla="*/ 985877 w 1620000" name="connsiteX25"/>
              <a:gd fmla="*/ 809593 h 813392" name="connsiteY25"/>
              <a:gd fmla="*/ 951017 w 1620000" name="connsiteX26"/>
              <a:gd fmla="*/ 715735 h 813392" name="connsiteY26"/>
              <a:gd fmla="*/ 698881 w 1620000" name="connsiteX27"/>
              <a:gd fmla="*/ 652692 h 813392" name="connsiteY27"/>
              <a:gd fmla="*/ 755720 w 1620000" name="connsiteX28"/>
              <a:gd fmla="*/ 565918 h 813392" name="connsiteY28"/>
              <a:gd fmla="*/ 811901 w 1620000" name="connsiteX29"/>
              <a:gd fmla="*/ 525680 h 813392" name="connsiteY29"/>
              <a:gd fmla="*/ 868083 w 1620000" name="connsiteX30"/>
              <a:gd fmla="*/ 565918 h 813392" name="connsiteY30"/>
              <a:gd fmla="*/ 913563 w 1620000" name="connsiteX31"/>
              <a:gd fmla="*/ 683950 h 813392" name="connsiteY31"/>
              <a:gd fmla="*/ 811901 w 1620000" name="connsiteX32"/>
              <a:gd fmla="*/ 657125 h 813392" name="connsiteY32"/>
              <a:gd fmla="*/ 707565 w 1620000" name="connsiteX33"/>
              <a:gd fmla="*/ 683950 h 813392" name="connsiteY33"/>
              <a:gd fmla="*/ 698881 w 1620000" name="connsiteX34"/>
              <a:gd fmla="*/ 652692 h 813392" name="connsiteY34"/>
              <a:gd fmla="*/ 680264 w 1620000" name="connsiteX35"/>
              <a:gd fmla="*/ 809434 h 813392" name="connsiteY35"/>
              <a:gd fmla="*/ 808872 w 1620000" name="connsiteX36"/>
              <a:gd fmla="*/ 680558 h 813392" name="connsiteY36"/>
              <a:gd fmla="*/ 937479 w 1620000" name="connsiteX37"/>
              <a:gd fmla="*/ 809434 h 813392" name="connsiteY37"/>
              <a:gd fmla="*/ 936682 w 1620000" name="connsiteX38"/>
              <a:gd fmla="*/ 813392 h 813392" name="connsiteY38"/>
              <a:gd fmla="*/ 681062 w 1620000" name="connsiteX39"/>
              <a:gd fmla="*/ 813392 h 813392" name="connsiteY39"/>
              <a:gd fmla="*/ 573091 w 1620000" name="connsiteX40"/>
              <a:gd fmla="*/ 535612 h 813392" name="connsiteY40"/>
              <a:gd fmla="*/ 621276 w 1620000" name="connsiteX41"/>
              <a:gd fmla="*/ 433635 h 813392" name="connsiteY41"/>
              <a:gd fmla="*/ 717646 w 1620000" name="connsiteX42"/>
              <a:gd fmla="*/ 430952 h 813392" name="connsiteY42"/>
              <a:gd fmla="*/ 685522 w 1620000" name="connsiteX43"/>
              <a:gd fmla="*/ 444369 h 813392" name="connsiteY43"/>
              <a:gd fmla="*/ 723000 w 1620000" name="connsiteX44"/>
              <a:gd fmla="*/ 449737 h 813392" name="connsiteY44"/>
              <a:gd fmla="*/ 709615 w 1620000" name="connsiteX45"/>
              <a:gd fmla="*/ 398748 h 813392" name="connsiteY45"/>
              <a:gd fmla="*/ 811338 w 1620000" name="connsiteX46"/>
              <a:gd fmla="*/ 328974 h 813392" name="connsiteY46"/>
              <a:gd fmla="*/ 910385 w 1620000" name="connsiteX47"/>
              <a:gd fmla="*/ 398748 h 813392" name="connsiteY47"/>
              <a:gd fmla="*/ 897000 w 1620000" name="connsiteX48"/>
              <a:gd fmla="*/ 449737 h 813392" name="connsiteY48"/>
              <a:gd fmla="*/ 934477 w 1620000" name="connsiteX49"/>
              <a:gd fmla="*/ 444369 h 813392" name="connsiteY49"/>
              <a:gd fmla="*/ 902354 w 1620000" name="connsiteX50"/>
              <a:gd fmla="*/ 430952 h 813392" name="connsiteY50"/>
              <a:gd fmla="*/ 998723 w 1620000" name="connsiteX51"/>
              <a:gd fmla="*/ 433635 h 813392" name="connsiteY51"/>
              <a:gd fmla="*/ 1046908 w 1620000" name="connsiteX52"/>
              <a:gd fmla="*/ 535612 h 813392" name="connsiteY52"/>
              <a:gd fmla="*/ 961246 w 1620000" name="connsiteX53"/>
              <a:gd fmla="*/ 616120 h 813392" name="connsiteY53"/>
              <a:gd fmla="*/ 891646 w 1620000" name="connsiteX54"/>
              <a:gd fmla="*/ 543663 h 813392" name="connsiteY54"/>
              <a:gd fmla="*/ 811338 w 1620000" name="connsiteX55"/>
              <a:gd fmla="*/ 479256 h 813392" name="connsiteY55"/>
              <a:gd fmla="*/ 728353 w 1620000" name="connsiteX56"/>
              <a:gd fmla="*/ 543663 h 813392" name="connsiteY56"/>
              <a:gd fmla="*/ 658754 w 1620000" name="connsiteX57"/>
              <a:gd fmla="*/ 616120 h 813392" name="connsiteY57"/>
              <a:gd fmla="*/ 573091 w 1620000" name="connsiteX58"/>
              <a:gd fmla="*/ 535612 h 813392" name="connsiteY58"/>
              <a:gd fmla="*/ 514147 w 1620000" name="connsiteX59"/>
              <a:gd fmla="*/ 525680 h 813392" name="connsiteY59"/>
              <a:gd fmla="*/ 656151 w 1620000" name="connsiteX60"/>
              <a:gd fmla="*/ 624854 h 813392" name="connsiteY60"/>
              <a:gd fmla="*/ 658830 w 1620000" name="connsiteX61"/>
              <a:gd fmla="*/ 691864 h 813392" name="connsiteY61"/>
              <a:gd fmla="*/ 589168 w 1620000" name="connsiteX62"/>
              <a:gd fmla="*/ 681142 h 813392" name="connsiteY62"/>
              <a:gd fmla="*/ 514147 w 1620000" name="connsiteX63"/>
              <a:gd fmla="*/ 525680 h 813392" name="connsiteY63"/>
              <a:gd fmla="*/ 503147 w 1620000" name="connsiteX64"/>
              <a:gd fmla="*/ 809593 h 813392" name="connsiteY64"/>
              <a:gd fmla="*/ 565085 w 1620000" name="connsiteX65"/>
              <a:gd fmla="*/ 758641 h 813392" name="connsiteY65"/>
              <a:gd fmla="*/ 629716 w 1620000" name="connsiteX66"/>
              <a:gd fmla="*/ 707690 h 813392" name="connsiteY66"/>
              <a:gd fmla="*/ 670111 w 1620000" name="connsiteX67"/>
              <a:gd fmla="*/ 715735 h 813392" name="connsiteY67"/>
              <a:gd fmla="*/ 637795 w 1620000" name="connsiteX68"/>
              <a:gd fmla="*/ 809593 h 813392" name="connsiteY68"/>
              <a:gd fmla="*/ 638315 w 1620000" name="connsiteX69"/>
              <a:gd fmla="*/ 813392 h 813392" name="connsiteY69"/>
              <a:gd fmla="*/ 504800 w 1620000" name="connsiteX70"/>
              <a:gd fmla="*/ 813392 h 813392" name="connsiteY70"/>
              <a:gd fmla="*/ 294443 w 1620000" name="connsiteX71"/>
              <a:gd fmla="*/ 809585 h 813392" name="connsiteY71"/>
              <a:gd fmla="*/ 377710 w 1620000" name="connsiteX72"/>
              <a:gd fmla="*/ 713234 h 813392" name="connsiteY72"/>
              <a:gd fmla="*/ 436802 w 1620000" name="connsiteX73"/>
              <a:gd fmla="*/ 699851 h 813392" name="connsiteY73"/>
              <a:gd fmla="*/ 409942 w 1620000" name="connsiteX74"/>
              <a:gd fmla="*/ 683793 h 813392" name="connsiteY74"/>
              <a:gd fmla="*/ 412629 w 1620000" name="connsiteX75"/>
              <a:gd fmla="*/ 715910 h 813392" name="connsiteY75"/>
              <a:gd fmla="*/ 404570 w 1620000" name="connsiteX76"/>
              <a:gd fmla="*/ 643646 h 813392" name="connsiteY76"/>
              <a:gd fmla="*/ 512012 w 1620000" name="connsiteX77"/>
              <a:gd fmla="*/ 590118 h 813392" name="connsiteY77"/>
              <a:gd fmla="*/ 514698 w 1620000" name="connsiteX78"/>
              <a:gd fmla="*/ 592794 h 813392" name="connsiteY78"/>
              <a:gd fmla="*/ 576476 w 1620000" name="connsiteX79"/>
              <a:gd fmla="*/ 678440 h 813392" name="connsiteY79"/>
              <a:gd fmla="*/ 530814 w 1620000" name="connsiteX80"/>
              <a:gd fmla="*/ 731968 h 813392" name="connsiteY80"/>
              <a:gd fmla="*/ 455605 w 1620000" name="connsiteX81"/>
              <a:gd fmla="*/ 809585 h 813392" name="connsiteY81"/>
              <a:gd fmla="*/ 457207 w 1620000" name="connsiteX82"/>
              <a:gd fmla="*/ 813392 h 813392" name="connsiteY82"/>
              <a:gd fmla="*/ 296176 w 1620000" name="connsiteX83"/>
              <a:gd fmla="*/ 813392 h 813392" name="connsiteY83"/>
              <a:gd fmla="*/ 163579 w 1620000" name="connsiteX84"/>
              <a:gd fmla="*/ 812050 h 813392" name="connsiteY84"/>
              <a:gd fmla="*/ 284030 w 1620000" name="connsiteX85"/>
              <a:gd fmla="*/ 624208 h 813392" name="connsiteY85"/>
              <a:gd fmla="*/ 495488 w 1620000" name="connsiteX86"/>
              <a:gd fmla="*/ 511503 h 813392" name="connsiteY86"/>
              <a:gd fmla="*/ 527609 w 1620000" name="connsiteX87"/>
              <a:gd fmla="*/ 377331 h 813392" name="connsiteY87"/>
              <a:gd fmla="*/ 693563 w 1620000" name="connsiteX88"/>
              <a:gd fmla="*/ 256575 h 813392" name="connsiteY88"/>
              <a:gd fmla="*/ 808661 w 1620000" name="connsiteX89"/>
              <a:gd fmla="*/ 170705 h 813392" name="connsiteY89"/>
              <a:gd fmla="*/ 926435 w 1620000" name="connsiteX90"/>
              <a:gd fmla="*/ 256575 h 813392" name="connsiteY90"/>
              <a:gd fmla="*/ 1089713 w 1620000" name="connsiteX91"/>
              <a:gd fmla="*/ 377331 h 813392" name="connsiteY91"/>
              <a:gd fmla="*/ 1124510 w 1620000" name="connsiteX92"/>
              <a:gd fmla="*/ 511503 h 813392" name="connsiteY92"/>
              <a:gd fmla="*/ 1333292 w 1620000" name="connsiteX93"/>
              <a:gd fmla="*/ 624208 h 813392" name="connsiteY93"/>
              <a:gd fmla="*/ 1456420 w 1620000" name="connsiteX94"/>
              <a:gd fmla="*/ 812050 h 813392" name="connsiteY94"/>
              <a:gd fmla="*/ 1455182 w 1620000" name="connsiteX95"/>
              <a:gd fmla="*/ 813392 h 813392" name="connsiteY95"/>
              <a:gd fmla="*/ 1359953 w 1620000" name="connsiteX96"/>
              <a:gd fmla="*/ 813392 h 813392" name="connsiteY96"/>
              <a:gd fmla="*/ 1360529 w 1620000" name="connsiteX97"/>
              <a:gd fmla="*/ 812261 h 813392" name="connsiteY97"/>
              <a:gd fmla="*/ 1272123 w 1620000" name="connsiteX98"/>
              <a:gd fmla="*/ 699681 h 813392" name="connsiteY98"/>
              <a:gd fmla="*/ 1122100 w 1620000" name="connsiteX99"/>
              <a:gd fmla="*/ 554937 h 813392" name="connsiteY99"/>
              <a:gd fmla="*/ 1119421 w 1620000" name="connsiteX100"/>
              <a:gd fmla="*/ 525451 h 813392" name="connsiteY100"/>
              <a:gd fmla="*/ 1084595 w 1620000" name="connsiteX101"/>
              <a:gd fmla="*/ 520090 h 813392" name="connsiteY101"/>
              <a:gd fmla="*/ 929214 w 1620000" name="connsiteX102"/>
              <a:gd fmla="*/ 380706 h 813392" name="connsiteY102"/>
              <a:gd fmla="*/ 808660 w 1620000" name="connsiteX103"/>
              <a:gd fmla="*/ 302972 h 813392" name="connsiteY103"/>
              <a:gd fmla="*/ 690785 w 1620000" name="connsiteX104"/>
              <a:gd fmla="*/ 380706 h 813392" name="connsiteY104"/>
              <a:gd fmla="*/ 535405 w 1620000" name="connsiteX105"/>
              <a:gd fmla="*/ 520090 h 813392" name="connsiteY105"/>
              <a:gd fmla="*/ 500578 w 1620000" name="connsiteX106"/>
              <a:gd fmla="*/ 525451 h 813392" name="connsiteY106"/>
              <a:gd fmla="*/ 497899 w 1620000" name="connsiteX107"/>
              <a:gd fmla="*/ 554937 h 813392" name="connsiteY107"/>
              <a:gd fmla="*/ 347876 w 1620000" name="connsiteX108"/>
              <a:gd fmla="*/ 699681 h 813392" name="connsiteY108"/>
              <a:gd fmla="*/ 259470 w 1620000" name="connsiteX109"/>
              <a:gd fmla="*/ 812261 h 813392" name="connsiteY109"/>
              <a:gd fmla="*/ 260046 w 1620000" name="connsiteX110"/>
              <a:gd fmla="*/ 813392 h 813392" name="connsiteY110"/>
              <a:gd fmla="*/ 164816 w 1620000" name="connsiteX111"/>
              <a:gd fmla="*/ 813392 h 813392" name="connsiteY111"/>
              <a:gd fmla="*/ 0 w 1620000" name="connsiteX112"/>
              <a:gd fmla="*/ 810000 h 813392" name="connsiteY112"/>
              <a:gd fmla="*/ 139240 w 1620000" name="connsiteX113"/>
              <a:gd fmla="*/ 638344 h 813392" name="connsiteY113"/>
              <a:gd fmla="*/ 396298 w 1620000" name="connsiteX114"/>
              <a:gd fmla="*/ 421093 h 813392" name="connsiteY114"/>
              <a:gd fmla="*/ 498050 w 1620000" name="connsiteX115"/>
              <a:gd fmla="*/ 249438 h 813392" name="connsiteY115"/>
              <a:gd fmla="*/ 811339 w 1620000" name="connsiteX116"/>
              <a:gd fmla="*/ 0 h 813392" name="connsiteY116"/>
              <a:gd fmla="*/ 1121951 w 1620000" name="connsiteX117"/>
              <a:gd fmla="*/ 249438 h 813392" name="connsiteY117"/>
              <a:gd fmla="*/ 1223703 w 1620000" name="connsiteX118"/>
              <a:gd fmla="*/ 421093 h 813392" name="connsiteY118"/>
              <a:gd fmla="*/ 1483438 w 1620000" name="connsiteX119"/>
              <a:gd fmla="*/ 638344 h 813392" name="connsiteY119"/>
              <a:gd fmla="*/ 1620000 w 1620000" name="connsiteX120"/>
              <a:gd fmla="*/ 810000 h 813392" name="connsiteY120"/>
              <a:gd fmla="*/ 1606129 w 1620000" name="connsiteX121"/>
              <a:gd fmla="*/ 813392 h 813392" name="connsiteY121"/>
              <a:gd fmla="*/ 1500825 w 1620000" name="connsiteX122"/>
              <a:gd fmla="*/ 813392 h 813392" name="connsiteY122"/>
              <a:gd fmla="*/ 1504931 w 1620000" name="connsiteX123"/>
              <a:gd fmla="*/ 810001 h 813392" name="connsiteY123"/>
              <a:gd fmla="*/ 1368355 w 1620000" name="connsiteX124"/>
              <a:gd fmla="*/ 606114 h 813392" name="connsiteY124"/>
              <a:gd fmla="*/ 1162152 w 1620000" name="connsiteX125"/>
              <a:gd fmla="*/ 477343 h 813392" name="connsiteY125"/>
              <a:gd fmla="*/ 1044322 w 1620000" name="connsiteX126"/>
              <a:gd fmla="*/ 278822 h 813392" name="connsiteY126"/>
              <a:gd fmla="*/ 811339 w 1620000" name="connsiteX127"/>
              <a:gd fmla="*/ 123225 h 813392" name="connsiteY127"/>
              <a:gd fmla="*/ 578356 w 1620000" name="connsiteX128"/>
              <a:gd fmla="*/ 278822 h 813392" name="connsiteY128"/>
              <a:gd fmla="*/ 460527 w 1620000" name="connsiteX129"/>
              <a:gd fmla="*/ 477343 h 813392" name="connsiteY129"/>
              <a:gd fmla="*/ 251645 w 1620000" name="connsiteX130"/>
              <a:gd fmla="*/ 606114 h 813392" name="connsiteY130"/>
              <a:gd fmla="*/ 115070 w 1620000" name="connsiteX131"/>
              <a:gd fmla="*/ 810001 h 813392" name="connsiteY131"/>
              <a:gd fmla="*/ 119366 w 1620000" name="connsiteX132"/>
              <a:gd fmla="*/ 813392 h 813392" name="connsiteY132"/>
              <a:gd fmla="*/ 14413 w 1620000" name="connsiteX133"/>
              <a:gd fmla="*/ 813392 h 813392" name="connsiteY1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b="b" l="l" r="r" t="t"/>
            <a:pathLst>
              <a:path h="813392" w="1620000">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anchor="t" anchorCtr="0" bIns="45720" compatLnSpc="1" lIns="91440" numCol="1" rIns="91440" tIns="45720" vert="horz" wrap="square">
            <a:prstTxWarp prst="textNoShape">
              <a:avLst/>
            </a:prstTxWarp>
            <a:noAutofit/>
          </a:bodyPr>
          <a:lstStyle/>
          <a:p>
            <a:endParaRPr altLang="en-US" lang="zh-CN"/>
          </a:p>
        </p:txBody>
      </p:sp>
      <p:sp>
        <p:nvSpPr>
          <p:cNvPr id="18" name="任意多边形 17"/>
          <p:cNvSpPr/>
          <p:nvPr/>
        </p:nvSpPr>
        <p:spPr bwMode="auto">
          <a:xfrm flipH="1">
            <a:off x="4462704" y="3684426"/>
            <a:ext cx="618772" cy="310680"/>
          </a:xfrm>
          <a:custGeom>
            <a:gdLst>
              <a:gd fmla="*/ 1041267 w 1620000" name="connsiteX0"/>
              <a:gd fmla="*/ 678440 h 813392" name="connsiteY0"/>
              <a:gd fmla="*/ 1105634 w 1620000" name="connsiteX1"/>
              <a:gd fmla="*/ 592794 h 813392" name="connsiteY1"/>
              <a:gd fmla="*/ 1108316 w 1620000" name="connsiteX2"/>
              <a:gd fmla="*/ 590118 h 813392" name="connsiteY2"/>
              <a:gd fmla="*/ 1215596 w 1620000" name="connsiteX3"/>
              <a:gd fmla="*/ 643646 h 813392" name="connsiteY3"/>
              <a:gd fmla="*/ 1207550 w 1620000" name="connsiteX4"/>
              <a:gd fmla="*/ 715910 h 813392" name="connsiteY4"/>
              <a:gd fmla="*/ 1210232 w 1620000" name="connsiteX5"/>
              <a:gd fmla="*/ 683793 h 813392" name="connsiteY5"/>
              <a:gd fmla="*/ 1183412 w 1620000" name="connsiteX6"/>
              <a:gd fmla="*/ 699851 h 813392" name="connsiteY6"/>
              <a:gd fmla="*/ 1242415 w 1620000" name="connsiteX7"/>
              <a:gd fmla="*/ 713234 h 813392" name="connsiteY7"/>
              <a:gd fmla="*/ 1325557 w 1620000" name="connsiteX8"/>
              <a:gd fmla="*/ 809585 h 813392" name="connsiteY8"/>
              <a:gd fmla="*/ 1323827 w 1620000" name="connsiteX9"/>
              <a:gd fmla="*/ 813392 h 813392" name="connsiteY9"/>
              <a:gd fmla="*/ 1163039 w 1620000" name="connsiteX10"/>
              <a:gd fmla="*/ 813392 h 813392" name="connsiteY10"/>
              <a:gd fmla="*/ 1164638 w 1620000" name="connsiteX11"/>
              <a:gd fmla="*/ 809585 h 813392" name="connsiteY11"/>
              <a:gd fmla="*/ 1089543 w 1620000" name="connsiteX12"/>
              <a:gd fmla="*/ 731968 h 813392" name="connsiteY12"/>
              <a:gd fmla="*/ 1041267 w 1620000" name="connsiteX13"/>
              <a:gd fmla="*/ 678440 h 813392" name="connsiteY13"/>
              <a:gd fmla="*/ 961169 w 1620000" name="connsiteX14"/>
              <a:gd fmla="*/ 691864 h 813392" name="connsiteY14"/>
              <a:gd fmla="*/ 963848 w 1620000" name="connsiteX15"/>
              <a:gd fmla="*/ 624854 h 813392" name="connsiteY15"/>
              <a:gd fmla="*/ 1105853 w 1620000" name="connsiteX16"/>
              <a:gd fmla="*/ 525680 h 813392" name="connsiteY16"/>
              <a:gd fmla="*/ 1030832 w 1620000" name="connsiteX17"/>
              <a:gd fmla="*/ 681142 h 813392" name="connsiteY17"/>
              <a:gd fmla="*/ 961169 w 1620000" name="connsiteX18"/>
              <a:gd fmla="*/ 691864 h 813392" name="connsiteY18"/>
              <a:gd fmla="*/ 951017 w 1620000" name="connsiteX19"/>
              <a:gd fmla="*/ 715735 h 813392" name="connsiteY19"/>
              <a:gd fmla="*/ 991241 w 1620000" name="connsiteX20"/>
              <a:gd fmla="*/ 707690 h 813392" name="connsiteY20"/>
              <a:gd fmla="*/ 1055600 w 1620000" name="connsiteX21"/>
              <a:gd fmla="*/ 758641 h 813392" name="connsiteY21"/>
              <a:gd fmla="*/ 1114596 w 1620000" name="connsiteX22"/>
              <a:gd fmla="*/ 809593 h 813392" name="connsiteY22"/>
              <a:gd fmla="*/ 1113022 w 1620000" name="connsiteX23"/>
              <a:gd fmla="*/ 813392 h 813392" name="connsiteY23"/>
              <a:gd fmla="*/ 985316 w 1620000" name="connsiteX24"/>
              <a:gd fmla="*/ 813392 h 813392" name="connsiteY24"/>
              <a:gd fmla="*/ 985877 w 1620000" name="connsiteX25"/>
              <a:gd fmla="*/ 809593 h 813392" name="connsiteY25"/>
              <a:gd fmla="*/ 951017 w 1620000" name="connsiteX26"/>
              <a:gd fmla="*/ 715735 h 813392" name="connsiteY26"/>
              <a:gd fmla="*/ 698881 w 1620000" name="connsiteX27"/>
              <a:gd fmla="*/ 652692 h 813392" name="connsiteY27"/>
              <a:gd fmla="*/ 755720 w 1620000" name="connsiteX28"/>
              <a:gd fmla="*/ 565918 h 813392" name="connsiteY28"/>
              <a:gd fmla="*/ 811901 w 1620000" name="connsiteX29"/>
              <a:gd fmla="*/ 525680 h 813392" name="connsiteY29"/>
              <a:gd fmla="*/ 868083 w 1620000" name="connsiteX30"/>
              <a:gd fmla="*/ 565918 h 813392" name="connsiteY30"/>
              <a:gd fmla="*/ 913563 w 1620000" name="connsiteX31"/>
              <a:gd fmla="*/ 683950 h 813392" name="connsiteY31"/>
              <a:gd fmla="*/ 811901 w 1620000" name="connsiteX32"/>
              <a:gd fmla="*/ 657125 h 813392" name="connsiteY32"/>
              <a:gd fmla="*/ 707565 w 1620000" name="connsiteX33"/>
              <a:gd fmla="*/ 683950 h 813392" name="connsiteY33"/>
              <a:gd fmla="*/ 698881 w 1620000" name="connsiteX34"/>
              <a:gd fmla="*/ 652692 h 813392" name="connsiteY34"/>
              <a:gd fmla="*/ 680264 w 1620000" name="connsiteX35"/>
              <a:gd fmla="*/ 809434 h 813392" name="connsiteY35"/>
              <a:gd fmla="*/ 808872 w 1620000" name="connsiteX36"/>
              <a:gd fmla="*/ 680558 h 813392" name="connsiteY36"/>
              <a:gd fmla="*/ 937479 w 1620000" name="connsiteX37"/>
              <a:gd fmla="*/ 809434 h 813392" name="connsiteY37"/>
              <a:gd fmla="*/ 936682 w 1620000" name="connsiteX38"/>
              <a:gd fmla="*/ 813392 h 813392" name="connsiteY38"/>
              <a:gd fmla="*/ 681062 w 1620000" name="connsiteX39"/>
              <a:gd fmla="*/ 813392 h 813392" name="connsiteY39"/>
              <a:gd fmla="*/ 573091 w 1620000" name="connsiteX40"/>
              <a:gd fmla="*/ 535612 h 813392" name="connsiteY40"/>
              <a:gd fmla="*/ 621276 w 1620000" name="connsiteX41"/>
              <a:gd fmla="*/ 433635 h 813392" name="connsiteY41"/>
              <a:gd fmla="*/ 717646 w 1620000" name="connsiteX42"/>
              <a:gd fmla="*/ 430952 h 813392" name="connsiteY42"/>
              <a:gd fmla="*/ 685522 w 1620000" name="connsiteX43"/>
              <a:gd fmla="*/ 444369 h 813392" name="connsiteY43"/>
              <a:gd fmla="*/ 723000 w 1620000" name="connsiteX44"/>
              <a:gd fmla="*/ 449737 h 813392" name="connsiteY44"/>
              <a:gd fmla="*/ 709615 w 1620000" name="connsiteX45"/>
              <a:gd fmla="*/ 398748 h 813392" name="connsiteY45"/>
              <a:gd fmla="*/ 811338 w 1620000" name="connsiteX46"/>
              <a:gd fmla="*/ 328974 h 813392" name="connsiteY46"/>
              <a:gd fmla="*/ 910385 w 1620000" name="connsiteX47"/>
              <a:gd fmla="*/ 398748 h 813392" name="connsiteY47"/>
              <a:gd fmla="*/ 897000 w 1620000" name="connsiteX48"/>
              <a:gd fmla="*/ 449737 h 813392" name="connsiteY48"/>
              <a:gd fmla="*/ 934477 w 1620000" name="connsiteX49"/>
              <a:gd fmla="*/ 444369 h 813392" name="connsiteY49"/>
              <a:gd fmla="*/ 902354 w 1620000" name="connsiteX50"/>
              <a:gd fmla="*/ 430952 h 813392" name="connsiteY50"/>
              <a:gd fmla="*/ 998723 w 1620000" name="connsiteX51"/>
              <a:gd fmla="*/ 433635 h 813392" name="connsiteY51"/>
              <a:gd fmla="*/ 1046908 w 1620000" name="connsiteX52"/>
              <a:gd fmla="*/ 535612 h 813392" name="connsiteY52"/>
              <a:gd fmla="*/ 961246 w 1620000" name="connsiteX53"/>
              <a:gd fmla="*/ 616120 h 813392" name="connsiteY53"/>
              <a:gd fmla="*/ 891646 w 1620000" name="connsiteX54"/>
              <a:gd fmla="*/ 543663 h 813392" name="connsiteY54"/>
              <a:gd fmla="*/ 811338 w 1620000" name="connsiteX55"/>
              <a:gd fmla="*/ 479256 h 813392" name="connsiteY55"/>
              <a:gd fmla="*/ 728353 w 1620000" name="connsiteX56"/>
              <a:gd fmla="*/ 543663 h 813392" name="connsiteY56"/>
              <a:gd fmla="*/ 658754 w 1620000" name="connsiteX57"/>
              <a:gd fmla="*/ 616120 h 813392" name="connsiteY57"/>
              <a:gd fmla="*/ 573091 w 1620000" name="connsiteX58"/>
              <a:gd fmla="*/ 535612 h 813392" name="connsiteY58"/>
              <a:gd fmla="*/ 514147 w 1620000" name="connsiteX59"/>
              <a:gd fmla="*/ 525680 h 813392" name="connsiteY59"/>
              <a:gd fmla="*/ 656151 w 1620000" name="connsiteX60"/>
              <a:gd fmla="*/ 624854 h 813392" name="connsiteY60"/>
              <a:gd fmla="*/ 658830 w 1620000" name="connsiteX61"/>
              <a:gd fmla="*/ 691864 h 813392" name="connsiteY61"/>
              <a:gd fmla="*/ 589168 w 1620000" name="connsiteX62"/>
              <a:gd fmla="*/ 681142 h 813392" name="connsiteY62"/>
              <a:gd fmla="*/ 514147 w 1620000" name="connsiteX63"/>
              <a:gd fmla="*/ 525680 h 813392" name="connsiteY63"/>
              <a:gd fmla="*/ 503147 w 1620000" name="connsiteX64"/>
              <a:gd fmla="*/ 809593 h 813392" name="connsiteY64"/>
              <a:gd fmla="*/ 565085 w 1620000" name="connsiteX65"/>
              <a:gd fmla="*/ 758641 h 813392" name="connsiteY65"/>
              <a:gd fmla="*/ 629716 w 1620000" name="connsiteX66"/>
              <a:gd fmla="*/ 707690 h 813392" name="connsiteY66"/>
              <a:gd fmla="*/ 670111 w 1620000" name="connsiteX67"/>
              <a:gd fmla="*/ 715735 h 813392" name="connsiteY67"/>
              <a:gd fmla="*/ 637795 w 1620000" name="connsiteX68"/>
              <a:gd fmla="*/ 809593 h 813392" name="connsiteY68"/>
              <a:gd fmla="*/ 638315 w 1620000" name="connsiteX69"/>
              <a:gd fmla="*/ 813392 h 813392" name="connsiteY69"/>
              <a:gd fmla="*/ 504800 w 1620000" name="connsiteX70"/>
              <a:gd fmla="*/ 813392 h 813392" name="connsiteY70"/>
              <a:gd fmla="*/ 294443 w 1620000" name="connsiteX71"/>
              <a:gd fmla="*/ 809585 h 813392" name="connsiteY71"/>
              <a:gd fmla="*/ 377710 w 1620000" name="connsiteX72"/>
              <a:gd fmla="*/ 713234 h 813392" name="connsiteY72"/>
              <a:gd fmla="*/ 436802 w 1620000" name="connsiteX73"/>
              <a:gd fmla="*/ 699851 h 813392" name="connsiteY73"/>
              <a:gd fmla="*/ 409942 w 1620000" name="connsiteX74"/>
              <a:gd fmla="*/ 683793 h 813392" name="connsiteY74"/>
              <a:gd fmla="*/ 412629 w 1620000" name="connsiteX75"/>
              <a:gd fmla="*/ 715910 h 813392" name="connsiteY75"/>
              <a:gd fmla="*/ 404570 w 1620000" name="connsiteX76"/>
              <a:gd fmla="*/ 643646 h 813392" name="connsiteY76"/>
              <a:gd fmla="*/ 512012 w 1620000" name="connsiteX77"/>
              <a:gd fmla="*/ 590118 h 813392" name="connsiteY77"/>
              <a:gd fmla="*/ 514698 w 1620000" name="connsiteX78"/>
              <a:gd fmla="*/ 592794 h 813392" name="connsiteY78"/>
              <a:gd fmla="*/ 576476 w 1620000" name="connsiteX79"/>
              <a:gd fmla="*/ 678440 h 813392" name="connsiteY79"/>
              <a:gd fmla="*/ 530814 w 1620000" name="connsiteX80"/>
              <a:gd fmla="*/ 731968 h 813392" name="connsiteY80"/>
              <a:gd fmla="*/ 455605 w 1620000" name="connsiteX81"/>
              <a:gd fmla="*/ 809585 h 813392" name="connsiteY81"/>
              <a:gd fmla="*/ 457207 w 1620000" name="connsiteX82"/>
              <a:gd fmla="*/ 813392 h 813392" name="connsiteY82"/>
              <a:gd fmla="*/ 296176 w 1620000" name="connsiteX83"/>
              <a:gd fmla="*/ 813392 h 813392" name="connsiteY83"/>
              <a:gd fmla="*/ 163579 w 1620000" name="connsiteX84"/>
              <a:gd fmla="*/ 812050 h 813392" name="connsiteY84"/>
              <a:gd fmla="*/ 284030 w 1620000" name="connsiteX85"/>
              <a:gd fmla="*/ 624208 h 813392" name="connsiteY85"/>
              <a:gd fmla="*/ 495488 w 1620000" name="connsiteX86"/>
              <a:gd fmla="*/ 511503 h 813392" name="connsiteY86"/>
              <a:gd fmla="*/ 527609 w 1620000" name="connsiteX87"/>
              <a:gd fmla="*/ 377331 h 813392" name="connsiteY87"/>
              <a:gd fmla="*/ 693563 w 1620000" name="connsiteX88"/>
              <a:gd fmla="*/ 256575 h 813392" name="connsiteY88"/>
              <a:gd fmla="*/ 808661 w 1620000" name="connsiteX89"/>
              <a:gd fmla="*/ 170705 h 813392" name="connsiteY89"/>
              <a:gd fmla="*/ 926435 w 1620000" name="connsiteX90"/>
              <a:gd fmla="*/ 256575 h 813392" name="connsiteY90"/>
              <a:gd fmla="*/ 1089713 w 1620000" name="connsiteX91"/>
              <a:gd fmla="*/ 377331 h 813392" name="connsiteY91"/>
              <a:gd fmla="*/ 1124510 w 1620000" name="connsiteX92"/>
              <a:gd fmla="*/ 511503 h 813392" name="connsiteY92"/>
              <a:gd fmla="*/ 1333292 w 1620000" name="connsiteX93"/>
              <a:gd fmla="*/ 624208 h 813392" name="connsiteY93"/>
              <a:gd fmla="*/ 1456420 w 1620000" name="connsiteX94"/>
              <a:gd fmla="*/ 812050 h 813392" name="connsiteY94"/>
              <a:gd fmla="*/ 1455182 w 1620000" name="connsiteX95"/>
              <a:gd fmla="*/ 813392 h 813392" name="connsiteY95"/>
              <a:gd fmla="*/ 1359953 w 1620000" name="connsiteX96"/>
              <a:gd fmla="*/ 813392 h 813392" name="connsiteY96"/>
              <a:gd fmla="*/ 1360529 w 1620000" name="connsiteX97"/>
              <a:gd fmla="*/ 812261 h 813392" name="connsiteY97"/>
              <a:gd fmla="*/ 1272123 w 1620000" name="connsiteX98"/>
              <a:gd fmla="*/ 699681 h 813392" name="connsiteY98"/>
              <a:gd fmla="*/ 1122100 w 1620000" name="connsiteX99"/>
              <a:gd fmla="*/ 554937 h 813392" name="connsiteY99"/>
              <a:gd fmla="*/ 1119421 w 1620000" name="connsiteX100"/>
              <a:gd fmla="*/ 525451 h 813392" name="connsiteY100"/>
              <a:gd fmla="*/ 1084595 w 1620000" name="connsiteX101"/>
              <a:gd fmla="*/ 520090 h 813392" name="connsiteY101"/>
              <a:gd fmla="*/ 929214 w 1620000" name="connsiteX102"/>
              <a:gd fmla="*/ 380706 h 813392" name="connsiteY102"/>
              <a:gd fmla="*/ 808660 w 1620000" name="connsiteX103"/>
              <a:gd fmla="*/ 302972 h 813392" name="connsiteY103"/>
              <a:gd fmla="*/ 690785 w 1620000" name="connsiteX104"/>
              <a:gd fmla="*/ 380706 h 813392" name="connsiteY104"/>
              <a:gd fmla="*/ 535405 w 1620000" name="connsiteX105"/>
              <a:gd fmla="*/ 520090 h 813392" name="connsiteY105"/>
              <a:gd fmla="*/ 500578 w 1620000" name="connsiteX106"/>
              <a:gd fmla="*/ 525451 h 813392" name="connsiteY106"/>
              <a:gd fmla="*/ 497899 w 1620000" name="connsiteX107"/>
              <a:gd fmla="*/ 554937 h 813392" name="connsiteY107"/>
              <a:gd fmla="*/ 347876 w 1620000" name="connsiteX108"/>
              <a:gd fmla="*/ 699681 h 813392" name="connsiteY108"/>
              <a:gd fmla="*/ 259470 w 1620000" name="connsiteX109"/>
              <a:gd fmla="*/ 812261 h 813392" name="connsiteY109"/>
              <a:gd fmla="*/ 260046 w 1620000" name="connsiteX110"/>
              <a:gd fmla="*/ 813392 h 813392" name="connsiteY110"/>
              <a:gd fmla="*/ 164816 w 1620000" name="connsiteX111"/>
              <a:gd fmla="*/ 813392 h 813392" name="connsiteY111"/>
              <a:gd fmla="*/ 0 w 1620000" name="connsiteX112"/>
              <a:gd fmla="*/ 810000 h 813392" name="connsiteY112"/>
              <a:gd fmla="*/ 139240 w 1620000" name="connsiteX113"/>
              <a:gd fmla="*/ 638344 h 813392" name="connsiteY113"/>
              <a:gd fmla="*/ 396298 w 1620000" name="connsiteX114"/>
              <a:gd fmla="*/ 421093 h 813392" name="connsiteY114"/>
              <a:gd fmla="*/ 498050 w 1620000" name="connsiteX115"/>
              <a:gd fmla="*/ 249438 h 813392" name="connsiteY115"/>
              <a:gd fmla="*/ 811339 w 1620000" name="connsiteX116"/>
              <a:gd fmla="*/ 0 h 813392" name="connsiteY116"/>
              <a:gd fmla="*/ 1121951 w 1620000" name="connsiteX117"/>
              <a:gd fmla="*/ 249438 h 813392" name="connsiteY117"/>
              <a:gd fmla="*/ 1223703 w 1620000" name="connsiteX118"/>
              <a:gd fmla="*/ 421093 h 813392" name="connsiteY118"/>
              <a:gd fmla="*/ 1483438 w 1620000" name="connsiteX119"/>
              <a:gd fmla="*/ 638344 h 813392" name="connsiteY119"/>
              <a:gd fmla="*/ 1620000 w 1620000" name="connsiteX120"/>
              <a:gd fmla="*/ 810000 h 813392" name="connsiteY120"/>
              <a:gd fmla="*/ 1606129 w 1620000" name="connsiteX121"/>
              <a:gd fmla="*/ 813392 h 813392" name="connsiteY121"/>
              <a:gd fmla="*/ 1500825 w 1620000" name="connsiteX122"/>
              <a:gd fmla="*/ 813392 h 813392" name="connsiteY122"/>
              <a:gd fmla="*/ 1504931 w 1620000" name="connsiteX123"/>
              <a:gd fmla="*/ 810001 h 813392" name="connsiteY123"/>
              <a:gd fmla="*/ 1368355 w 1620000" name="connsiteX124"/>
              <a:gd fmla="*/ 606114 h 813392" name="connsiteY124"/>
              <a:gd fmla="*/ 1162152 w 1620000" name="connsiteX125"/>
              <a:gd fmla="*/ 477343 h 813392" name="connsiteY125"/>
              <a:gd fmla="*/ 1044322 w 1620000" name="connsiteX126"/>
              <a:gd fmla="*/ 278822 h 813392" name="connsiteY126"/>
              <a:gd fmla="*/ 811339 w 1620000" name="connsiteX127"/>
              <a:gd fmla="*/ 123225 h 813392" name="connsiteY127"/>
              <a:gd fmla="*/ 578356 w 1620000" name="connsiteX128"/>
              <a:gd fmla="*/ 278822 h 813392" name="connsiteY128"/>
              <a:gd fmla="*/ 460527 w 1620000" name="connsiteX129"/>
              <a:gd fmla="*/ 477343 h 813392" name="connsiteY129"/>
              <a:gd fmla="*/ 251645 w 1620000" name="connsiteX130"/>
              <a:gd fmla="*/ 606114 h 813392" name="connsiteY130"/>
              <a:gd fmla="*/ 115070 w 1620000" name="connsiteX131"/>
              <a:gd fmla="*/ 810001 h 813392" name="connsiteY131"/>
              <a:gd fmla="*/ 119366 w 1620000" name="connsiteX132"/>
              <a:gd fmla="*/ 813392 h 813392" name="connsiteY132"/>
              <a:gd fmla="*/ 14413 w 1620000" name="connsiteX133"/>
              <a:gd fmla="*/ 813392 h 813392" name="connsiteY1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b="b" l="l" r="r" t="t"/>
            <a:pathLst>
              <a:path h="813392" w="1620000">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anchor="t" anchorCtr="0" bIns="45720" compatLnSpc="1" lIns="91440" numCol="1" rIns="91440" tIns="45720" vert="horz" wrap="square">
            <a:prstTxWarp prst="textNoShape">
              <a:avLst/>
            </a:prstTxWarp>
            <a:noAutofit/>
          </a:bodyPr>
          <a:lstStyle/>
          <a:p>
            <a:endParaRPr altLang="en-US" lang="zh-CN"/>
          </a:p>
        </p:txBody>
      </p:sp>
      <p:sp>
        <p:nvSpPr>
          <p:cNvPr id="19" name="矩形 18"/>
          <p:cNvSpPr/>
          <p:nvPr/>
        </p:nvSpPr>
        <p:spPr>
          <a:xfrm>
            <a:off x="7110523" y="2513702"/>
            <a:ext cx="3966916" cy="822960"/>
          </a:xfrm>
          <a:prstGeom prst="rect">
            <a:avLst/>
          </a:prstGeom>
        </p:spPr>
        <p:txBody>
          <a:bodyPr wrap="square">
            <a:spAutoFit/>
          </a:bodyPr>
          <a:lstStyle/>
          <a:p>
            <a:pPr algn="just">
              <a:lnSpc>
                <a:spcPct val="150000"/>
              </a:lnSpc>
            </a:pPr>
            <a:r>
              <a:rPr altLang="en-US" lang="zh-CN" sz="1600">
                <a:solidFill>
                  <a:schemeClr val="tx1">
                    <a:lumMod val="85000"/>
                    <a:lumOff val="15000"/>
                  </a:schemeClr>
                </a:solidFill>
              </a:rPr>
              <a:t>请插入您的文本内容，请插入您的文本内容，请插入您的文本内容</a:t>
            </a:r>
          </a:p>
        </p:txBody>
      </p:sp>
      <p:sp>
        <p:nvSpPr>
          <p:cNvPr id="20" name="矩形 19"/>
          <p:cNvSpPr/>
          <p:nvPr/>
        </p:nvSpPr>
        <p:spPr>
          <a:xfrm>
            <a:off x="7110524" y="2052037"/>
            <a:ext cx="2170480" cy="457200"/>
          </a:xfrm>
          <a:prstGeom prst="rect">
            <a:avLst/>
          </a:prstGeom>
        </p:spPr>
        <p:txBody>
          <a:bodyPr wrap="square">
            <a:spAutoFit/>
          </a:bodyPr>
          <a:lstStyle/>
          <a:p>
            <a:r>
              <a:rPr altLang="zh-CN" lang="en-US" sz="2400">
                <a:solidFill>
                  <a:srgbClr val="E22A30"/>
                </a:solidFill>
                <a:latin typeface="+mn-ea"/>
              </a:rPr>
              <a:t>PPT模板</a:t>
            </a:r>
          </a:p>
        </p:txBody>
      </p:sp>
      <p:sp>
        <p:nvSpPr>
          <p:cNvPr id="21" name="矩形 20"/>
          <p:cNvSpPr/>
          <p:nvPr/>
        </p:nvSpPr>
        <p:spPr>
          <a:xfrm>
            <a:off x="1117953" y="4803282"/>
            <a:ext cx="3966916" cy="822960"/>
          </a:xfrm>
          <a:prstGeom prst="rect">
            <a:avLst/>
          </a:prstGeom>
        </p:spPr>
        <p:txBody>
          <a:bodyPr wrap="square">
            <a:spAutoFit/>
          </a:bodyPr>
          <a:lstStyle/>
          <a:p>
            <a:pPr algn="just">
              <a:lnSpc>
                <a:spcPct val="150000"/>
              </a:lnSpc>
            </a:pPr>
            <a:r>
              <a:rPr altLang="en-US" lang="zh-CN" sz="1600">
                <a:solidFill>
                  <a:schemeClr val="tx1">
                    <a:lumMod val="85000"/>
                    <a:lumOff val="15000"/>
                  </a:schemeClr>
                </a:solidFill>
              </a:rPr>
              <a:t>请插入您的文本内容，请插入您的文本内容，请插入您的文本内容</a:t>
            </a:r>
          </a:p>
        </p:txBody>
      </p:sp>
      <p:sp>
        <p:nvSpPr>
          <p:cNvPr id="22" name="矩形 21"/>
          <p:cNvSpPr/>
          <p:nvPr/>
        </p:nvSpPr>
        <p:spPr>
          <a:xfrm>
            <a:off x="1117953" y="4341617"/>
            <a:ext cx="2170480" cy="457200"/>
          </a:xfrm>
          <a:prstGeom prst="rect">
            <a:avLst/>
          </a:prstGeom>
        </p:spPr>
        <p:txBody>
          <a:bodyPr wrap="square">
            <a:spAutoFit/>
          </a:bodyPr>
          <a:lstStyle/>
          <a:p>
            <a:r>
              <a:rPr altLang="zh-CN" lang="en-US" sz="2400">
                <a:solidFill>
                  <a:srgbClr val="E22A30"/>
                </a:solidFill>
                <a:latin typeface="+mn-ea"/>
              </a:rPr>
              <a:t>PPT定制</a:t>
            </a:r>
          </a:p>
        </p:txBody>
      </p:sp>
      <p:sp>
        <p:nvSpPr>
          <p:cNvPr id="23" name="矩形 22"/>
          <p:cNvSpPr/>
          <p:nvPr/>
        </p:nvSpPr>
        <p:spPr>
          <a:xfrm>
            <a:off x="7110523" y="4803282"/>
            <a:ext cx="3966916" cy="822960"/>
          </a:xfrm>
          <a:prstGeom prst="rect">
            <a:avLst/>
          </a:prstGeom>
        </p:spPr>
        <p:txBody>
          <a:bodyPr wrap="square">
            <a:spAutoFit/>
          </a:bodyPr>
          <a:lstStyle/>
          <a:p>
            <a:pPr algn="just">
              <a:lnSpc>
                <a:spcPct val="150000"/>
              </a:lnSpc>
            </a:pPr>
            <a:r>
              <a:rPr altLang="en-US" lang="zh-CN" sz="1600">
                <a:solidFill>
                  <a:schemeClr val="tx1">
                    <a:lumMod val="85000"/>
                    <a:lumOff val="15000"/>
                  </a:schemeClr>
                </a:solidFill>
              </a:rPr>
              <a:t>请插入您的文本内容，请插入您的文本内容，请插入您的文本内容</a:t>
            </a:r>
          </a:p>
        </p:txBody>
      </p:sp>
      <p:sp>
        <p:nvSpPr>
          <p:cNvPr id="24" name="矩形 23"/>
          <p:cNvSpPr/>
          <p:nvPr/>
        </p:nvSpPr>
        <p:spPr>
          <a:xfrm>
            <a:off x="7110524" y="4341617"/>
            <a:ext cx="2170480" cy="457200"/>
          </a:xfrm>
          <a:prstGeom prst="rect">
            <a:avLst/>
          </a:prstGeom>
        </p:spPr>
        <p:txBody>
          <a:bodyPr wrap="square">
            <a:spAutoFit/>
          </a:bodyPr>
          <a:lstStyle/>
          <a:p>
            <a:r>
              <a:rPr altLang="zh-CN" lang="en-US" sz="2400">
                <a:solidFill>
                  <a:srgbClr val="E22A30"/>
                </a:solidFill>
                <a:latin typeface="+mn-ea"/>
              </a:rPr>
              <a:t>PPT作品</a:t>
            </a:r>
          </a:p>
        </p:txBody>
      </p:sp>
      <p:grpSp>
        <p:nvGrpSpPr>
          <p:cNvPr id="25" name="组合 24">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6" name="文本框 25">
              <a:extLst>
                <a:ext uri="{FF2B5EF4-FFF2-40B4-BE49-F238E27FC236}">
                  <a16:creationId xmlns:a16="http://schemas.microsoft.com/office/drawing/2014/main" id="{337BF9FE-9393-488C-8790-DED8B30C5C94}"/>
                </a:ext>
              </a:extLst>
            </p:cNvPr>
            <p:cNvSpPr txBox="1"/>
            <p:nvPr/>
          </p:nvSpPr>
          <p:spPr>
            <a:xfrm>
              <a:off x="4567375" y="276614"/>
              <a:ext cx="3027680" cy="579120"/>
            </a:xfrm>
            <a:prstGeom prst="rect">
              <a:avLst/>
            </a:prstGeom>
            <a:noFill/>
          </p:spPr>
          <p:txBody>
            <a:bodyPr rtlCol="0" vert="horz" wrap="none">
              <a:spAutoFit/>
            </a:bodyPr>
            <a:lstStyle/>
            <a:p>
              <a:r>
                <a:rPr altLang="en-US" lang="zh-CN" sz="3200">
                  <a:latin charset="-122" panose="02010609060101010101" pitchFamily="49" typeface="楷体"/>
                  <a:ea charset="-122" panose="02010609060101010101" pitchFamily="49" typeface="楷体"/>
                </a:rPr>
                <a:t>请插入您的标题</a:t>
              </a:r>
            </a:p>
          </p:txBody>
        </p:sp>
        <p:sp>
          <p:nvSpPr>
            <p:cNvPr id="27"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28" name="Freeform 682">
              <a:extLst>
                <a:ext uri="{FF2B5EF4-FFF2-40B4-BE49-F238E27FC236}">
                  <a16:creationId xmlns:a16="http://schemas.microsoft.com/office/drawing/2014/main" id="{8F31F30E-897F-4877-AB0A-4401C26FEBAC}"/>
                </a:ext>
              </a:extLst>
            </p:cNvPr>
            <p:cNvSpPr>
              <a:spLocks noEditPoints="1"/>
            </p:cNvSpPr>
            <p:nvPr/>
          </p:nvSpPr>
          <p:spPr bwMode="auto">
            <a:xfrm flipH="1" rot="20793444">
              <a:off x="4192129"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grpSp>
    </p:spTree>
    <p:extLst>
      <p:ext uri="{BB962C8B-B14F-4D97-AF65-F5344CB8AC3E}">
        <p14:creationId val="1199776916"/>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31" presetSubtype="0">
                                  <p:stCondLst>
                                    <p:cond delay="0"/>
                                  </p:stCondLst>
                                  <p:childTnLst>
                                    <p:set>
                                      <p:cBhvr>
                                        <p:cTn dur="1" fill="hold" id="6">
                                          <p:stCondLst>
                                            <p:cond delay="0"/>
                                          </p:stCondLst>
                                        </p:cTn>
                                        <p:tgtEl>
                                          <p:spTgt spid="5"/>
                                        </p:tgtEl>
                                        <p:attrNameLst>
                                          <p:attrName>style.visibility</p:attrName>
                                        </p:attrNameLst>
                                      </p:cBhvr>
                                      <p:to>
                                        <p:strVal val="visible"/>
                                      </p:to>
                                    </p:set>
                                    <p:anim calcmode="lin" valueType="num">
                                      <p:cBhvr>
                                        <p:cTn dur="1000" fill="hold" id="7"/>
                                        <p:tgtEl>
                                          <p:spTgt spid="5"/>
                                        </p:tgtEl>
                                        <p:attrNameLst>
                                          <p:attrName>ppt_w</p:attrName>
                                        </p:attrNameLst>
                                      </p:cBhvr>
                                      <p:tavLst>
                                        <p:tav tm="0">
                                          <p:val>
                                            <p:fltVal val="0"/>
                                          </p:val>
                                        </p:tav>
                                        <p:tav tm="100000">
                                          <p:val>
                                            <p:strVal val="#ppt_w"/>
                                          </p:val>
                                        </p:tav>
                                      </p:tavLst>
                                    </p:anim>
                                    <p:anim calcmode="lin" valueType="num">
                                      <p:cBhvr>
                                        <p:cTn dur="1000" fill="hold" id="8"/>
                                        <p:tgtEl>
                                          <p:spTgt spid="5"/>
                                        </p:tgtEl>
                                        <p:attrNameLst>
                                          <p:attrName>ppt_h</p:attrName>
                                        </p:attrNameLst>
                                      </p:cBhvr>
                                      <p:tavLst>
                                        <p:tav tm="0">
                                          <p:val>
                                            <p:fltVal val="0"/>
                                          </p:val>
                                        </p:tav>
                                        <p:tav tm="100000">
                                          <p:val>
                                            <p:strVal val="#ppt_h"/>
                                          </p:val>
                                        </p:tav>
                                      </p:tavLst>
                                    </p:anim>
                                    <p:anim calcmode="lin" valueType="num">
                                      <p:cBhvr>
                                        <p:cTn dur="1000" fill="hold" id="9"/>
                                        <p:tgtEl>
                                          <p:spTgt spid="5"/>
                                        </p:tgtEl>
                                        <p:attrNameLst>
                                          <p:attrName>style.rotation</p:attrName>
                                        </p:attrNameLst>
                                      </p:cBhvr>
                                      <p:tavLst>
                                        <p:tav tm="0">
                                          <p:val>
                                            <p:fltVal val="90"/>
                                          </p:val>
                                        </p:tav>
                                        <p:tav tm="100000">
                                          <p:val>
                                            <p:fltVal val="0"/>
                                          </p:val>
                                        </p:tav>
                                      </p:tavLst>
                                    </p:anim>
                                    <p:animEffect filter="fade" transition="in">
                                      <p:cBhvr>
                                        <p:cTn dur="1000" id="10"/>
                                        <p:tgtEl>
                                          <p:spTgt spid="5"/>
                                        </p:tgtEl>
                                      </p:cBhvr>
                                    </p:animEffect>
                                  </p:childTnLst>
                                </p:cTn>
                              </p:par>
                            </p:childTnLst>
                          </p:cTn>
                        </p:par>
                      </p:childTnLst>
                    </p:cTn>
                  </p:par>
                  <p:par>
                    <p:cTn fill="hold" id="11" nodeType="clickPar">
                      <p:stCondLst>
                        <p:cond delay="indefinite"/>
                        <p:cond delay="0" evt="onBegin">
                          <p:tn val="10"/>
                        </p:cond>
                      </p:stCondLst>
                      <p:childTnLst>
                        <p:par>
                          <p:cTn fill="hold" id="12" nodeType="afterGroup">
                            <p:stCondLst>
                              <p:cond delay="0"/>
                            </p:stCondLst>
                            <p:childTnLst>
                              <p:par>
                                <p:cTn fill="hold" grpId="0" id="13" nodeType="clickEffect" presetClass="entr" presetID="12" presetSubtype="4">
                                  <p:stCondLst>
                                    <p:cond delay="0"/>
                                  </p:stCondLst>
                                  <p:childTnLst>
                                    <p:set>
                                      <p:cBhvr>
                                        <p:cTn dur="1" fill="hold" id="14">
                                          <p:stCondLst>
                                            <p:cond delay="0"/>
                                          </p:stCondLst>
                                        </p:cTn>
                                        <p:tgtEl>
                                          <p:spTgt spid="13"/>
                                        </p:tgtEl>
                                        <p:attrNameLst>
                                          <p:attrName>style.visibility</p:attrName>
                                        </p:attrNameLst>
                                      </p:cBhvr>
                                      <p:to>
                                        <p:strVal val="visible"/>
                                      </p:to>
                                    </p:set>
                                    <p:anim calcmode="lin" valueType="num">
                                      <p:cBhvr additive="base">
                                        <p:cTn dur="750" id="15"/>
                                        <p:tgtEl>
                                          <p:spTgt spid="13"/>
                                        </p:tgtEl>
                                        <p:attrNameLst>
                                          <p:attrName>ppt_y</p:attrName>
                                        </p:attrNameLst>
                                      </p:cBhvr>
                                      <p:tavLst>
                                        <p:tav tm="0">
                                          <p:val>
                                            <p:strVal val="#ppt_y+#ppt_h*1.125000"/>
                                          </p:val>
                                        </p:tav>
                                        <p:tav tm="100000">
                                          <p:val>
                                            <p:strVal val="#ppt_y"/>
                                          </p:val>
                                        </p:tav>
                                      </p:tavLst>
                                    </p:anim>
                                    <p:animEffect filter="wipe(up)" transition="in">
                                      <p:cBhvr>
                                        <p:cTn dur="750" id="16"/>
                                        <p:tgtEl>
                                          <p:spTgt spid="13"/>
                                        </p:tgtEl>
                                      </p:cBhvr>
                                    </p:animEffect>
                                  </p:childTnLst>
                                </p:cTn>
                              </p:par>
                              <p:par>
                                <p:cTn fill="hold" grpId="0" id="17" nodeType="withEffect" presetClass="entr" presetID="12" presetSubtype="1">
                                  <p:stCondLst>
                                    <p:cond delay="0"/>
                                  </p:stCondLst>
                                  <p:childTnLst>
                                    <p:set>
                                      <p:cBhvr>
                                        <p:cTn dur="1" fill="hold" id="18">
                                          <p:stCondLst>
                                            <p:cond delay="0"/>
                                          </p:stCondLst>
                                        </p:cTn>
                                        <p:tgtEl>
                                          <p:spTgt spid="12"/>
                                        </p:tgtEl>
                                        <p:attrNameLst>
                                          <p:attrName>style.visibility</p:attrName>
                                        </p:attrNameLst>
                                      </p:cBhvr>
                                      <p:to>
                                        <p:strVal val="visible"/>
                                      </p:to>
                                    </p:set>
                                    <p:anim calcmode="lin" valueType="num">
                                      <p:cBhvr additive="base">
                                        <p:cTn dur="750" id="19"/>
                                        <p:tgtEl>
                                          <p:spTgt spid="12"/>
                                        </p:tgtEl>
                                        <p:attrNameLst>
                                          <p:attrName>ppt_y</p:attrName>
                                        </p:attrNameLst>
                                      </p:cBhvr>
                                      <p:tavLst>
                                        <p:tav tm="0">
                                          <p:val>
                                            <p:strVal val="#ppt_y-#ppt_h*1.125000"/>
                                          </p:val>
                                        </p:tav>
                                        <p:tav tm="100000">
                                          <p:val>
                                            <p:strVal val="#ppt_y"/>
                                          </p:val>
                                        </p:tav>
                                      </p:tavLst>
                                    </p:anim>
                                    <p:animEffect filter="wipe(down)" transition="in">
                                      <p:cBhvr>
                                        <p:cTn dur="750" id="20"/>
                                        <p:tgtEl>
                                          <p:spTgt spid="12"/>
                                        </p:tgtEl>
                                      </p:cBhvr>
                                    </p:animEffect>
                                  </p:childTnLst>
                                </p:cTn>
                              </p:par>
                            </p:childTnLst>
                          </p:cTn>
                        </p:par>
                      </p:childTnLst>
                    </p:cTn>
                  </p:par>
                  <p:par>
                    <p:cTn fill="hold" id="21" nodeType="clickPar">
                      <p:stCondLst>
                        <p:cond delay="indefinite"/>
                        <p:cond delay="0" evt="onBegin">
                          <p:tn val="20"/>
                        </p:cond>
                      </p:stCondLst>
                      <p:childTnLst>
                        <p:par>
                          <p:cTn fill="hold" id="22" nodeType="afterGroup">
                            <p:stCondLst>
                              <p:cond delay="0"/>
                            </p:stCondLst>
                            <p:childTnLst>
                              <p:par>
                                <p:cTn fill="hold" grpId="0" id="23" nodeType="clickEffect" presetClass="entr" presetID="10" presetSubtype="0">
                                  <p:stCondLst>
                                    <p:cond delay="0"/>
                                  </p:stCondLst>
                                  <p:childTnLst>
                                    <p:set>
                                      <p:cBhvr>
                                        <p:cTn dur="1" fill="hold" id="24">
                                          <p:stCondLst>
                                            <p:cond delay="0"/>
                                          </p:stCondLst>
                                        </p:cTn>
                                        <p:tgtEl>
                                          <p:spTgt spid="11"/>
                                        </p:tgtEl>
                                        <p:attrNameLst>
                                          <p:attrName>style.visibility</p:attrName>
                                        </p:attrNameLst>
                                      </p:cBhvr>
                                      <p:to>
                                        <p:strVal val="visible"/>
                                      </p:to>
                                    </p:set>
                                    <p:animEffect filter="fade" transition="in">
                                      <p:cBhvr>
                                        <p:cTn dur="500" id="25"/>
                                        <p:tgtEl>
                                          <p:spTgt spid="11"/>
                                        </p:tgtEl>
                                      </p:cBhvr>
                                    </p:animEffect>
                                  </p:childTnLst>
                                </p:cTn>
                              </p:par>
                            </p:childTnLst>
                          </p:cTn>
                        </p:par>
                        <p:par>
                          <p:cTn fill="hold" id="26" nodeType="afterGroup">
                            <p:stCondLst>
                              <p:cond delay="500"/>
                            </p:stCondLst>
                            <p:childTnLst>
                              <p:par>
                                <p:cTn fill="hold" grpId="0" id="27" nodeType="afterEffect" presetClass="entr" presetID="12" presetSubtype="4">
                                  <p:stCondLst>
                                    <p:cond delay="0"/>
                                  </p:stCondLst>
                                  <p:childTnLst>
                                    <p:set>
                                      <p:cBhvr>
                                        <p:cTn dur="1" fill="hold" id="28">
                                          <p:stCondLst>
                                            <p:cond delay="0"/>
                                          </p:stCondLst>
                                        </p:cTn>
                                        <p:tgtEl>
                                          <p:spTgt spid="20"/>
                                        </p:tgtEl>
                                        <p:attrNameLst>
                                          <p:attrName>style.visibility</p:attrName>
                                        </p:attrNameLst>
                                      </p:cBhvr>
                                      <p:to>
                                        <p:strVal val="visible"/>
                                      </p:to>
                                    </p:set>
                                    <p:anim calcmode="lin" valueType="num">
                                      <p:cBhvr additive="base">
                                        <p:cTn dur="750" id="29"/>
                                        <p:tgtEl>
                                          <p:spTgt spid="20"/>
                                        </p:tgtEl>
                                        <p:attrNameLst>
                                          <p:attrName>ppt_y</p:attrName>
                                        </p:attrNameLst>
                                      </p:cBhvr>
                                      <p:tavLst>
                                        <p:tav tm="0">
                                          <p:val>
                                            <p:strVal val="#ppt_y+#ppt_h*1.125000"/>
                                          </p:val>
                                        </p:tav>
                                        <p:tav tm="100000">
                                          <p:val>
                                            <p:strVal val="#ppt_y"/>
                                          </p:val>
                                        </p:tav>
                                      </p:tavLst>
                                    </p:anim>
                                    <p:animEffect filter="wipe(up)" transition="in">
                                      <p:cBhvr>
                                        <p:cTn dur="750" id="30"/>
                                        <p:tgtEl>
                                          <p:spTgt spid="20"/>
                                        </p:tgtEl>
                                      </p:cBhvr>
                                    </p:animEffect>
                                  </p:childTnLst>
                                </p:cTn>
                              </p:par>
                              <p:par>
                                <p:cTn fill="hold" grpId="0" id="31" nodeType="withEffect" presetClass="entr" presetID="12" presetSubtype="1">
                                  <p:stCondLst>
                                    <p:cond delay="0"/>
                                  </p:stCondLst>
                                  <p:childTnLst>
                                    <p:set>
                                      <p:cBhvr>
                                        <p:cTn dur="1" fill="hold" id="32">
                                          <p:stCondLst>
                                            <p:cond delay="0"/>
                                          </p:stCondLst>
                                        </p:cTn>
                                        <p:tgtEl>
                                          <p:spTgt spid="19"/>
                                        </p:tgtEl>
                                        <p:attrNameLst>
                                          <p:attrName>style.visibility</p:attrName>
                                        </p:attrNameLst>
                                      </p:cBhvr>
                                      <p:to>
                                        <p:strVal val="visible"/>
                                      </p:to>
                                    </p:set>
                                    <p:anim calcmode="lin" valueType="num">
                                      <p:cBhvr additive="base">
                                        <p:cTn dur="750" id="33"/>
                                        <p:tgtEl>
                                          <p:spTgt spid="19"/>
                                        </p:tgtEl>
                                        <p:attrNameLst>
                                          <p:attrName>ppt_y</p:attrName>
                                        </p:attrNameLst>
                                      </p:cBhvr>
                                      <p:tavLst>
                                        <p:tav tm="0">
                                          <p:val>
                                            <p:strVal val="#ppt_y-#ppt_h*1.125000"/>
                                          </p:val>
                                        </p:tav>
                                        <p:tav tm="100000">
                                          <p:val>
                                            <p:strVal val="#ppt_y"/>
                                          </p:val>
                                        </p:tav>
                                      </p:tavLst>
                                    </p:anim>
                                    <p:animEffect filter="wipe(down)" transition="in">
                                      <p:cBhvr>
                                        <p:cTn dur="750" id="34"/>
                                        <p:tgtEl>
                                          <p:spTgt spid="19"/>
                                        </p:tgtEl>
                                      </p:cBhvr>
                                    </p:animEffect>
                                  </p:childTnLst>
                                </p:cTn>
                              </p:par>
                            </p:childTnLst>
                          </p:cTn>
                        </p:par>
                      </p:childTnLst>
                    </p:cTn>
                  </p:par>
                  <p:par>
                    <p:cTn fill="hold" id="35" nodeType="clickPar">
                      <p:stCondLst>
                        <p:cond delay="indefinite"/>
                        <p:cond delay="0" evt="onBegin">
                          <p:tn val="34"/>
                        </p:cond>
                      </p:stCondLst>
                      <p:childTnLst>
                        <p:par>
                          <p:cTn fill="hold" id="36" nodeType="afterGroup">
                            <p:stCondLst>
                              <p:cond delay="0"/>
                            </p:stCondLst>
                            <p:childTnLst>
                              <p:par>
                                <p:cTn fill="hold" grpId="0" id="37" nodeType="clickEffect" presetClass="entr" presetID="10" presetSubtype="0">
                                  <p:stCondLst>
                                    <p:cond delay="0"/>
                                  </p:stCondLst>
                                  <p:childTnLst>
                                    <p:set>
                                      <p:cBhvr>
                                        <p:cTn dur="1" fill="hold" id="38">
                                          <p:stCondLst>
                                            <p:cond delay="0"/>
                                          </p:stCondLst>
                                        </p:cTn>
                                        <p:tgtEl>
                                          <p:spTgt spid="17"/>
                                        </p:tgtEl>
                                        <p:attrNameLst>
                                          <p:attrName>style.visibility</p:attrName>
                                        </p:attrNameLst>
                                      </p:cBhvr>
                                      <p:to>
                                        <p:strVal val="visible"/>
                                      </p:to>
                                    </p:set>
                                    <p:animEffect filter="fade" transition="in">
                                      <p:cBhvr>
                                        <p:cTn dur="500" id="39"/>
                                        <p:tgtEl>
                                          <p:spTgt spid="17"/>
                                        </p:tgtEl>
                                      </p:cBhvr>
                                    </p:animEffect>
                                  </p:childTnLst>
                                </p:cTn>
                              </p:par>
                            </p:childTnLst>
                          </p:cTn>
                        </p:par>
                        <p:par>
                          <p:cTn fill="hold" id="40" nodeType="afterGroup">
                            <p:stCondLst>
                              <p:cond delay="500"/>
                            </p:stCondLst>
                            <p:childTnLst>
                              <p:par>
                                <p:cTn fill="hold" grpId="0" id="41" nodeType="afterEffect" presetClass="entr" presetID="12" presetSubtype="4">
                                  <p:stCondLst>
                                    <p:cond delay="0"/>
                                  </p:stCondLst>
                                  <p:childTnLst>
                                    <p:set>
                                      <p:cBhvr>
                                        <p:cTn dur="1" fill="hold" id="42">
                                          <p:stCondLst>
                                            <p:cond delay="0"/>
                                          </p:stCondLst>
                                        </p:cTn>
                                        <p:tgtEl>
                                          <p:spTgt spid="24"/>
                                        </p:tgtEl>
                                        <p:attrNameLst>
                                          <p:attrName>style.visibility</p:attrName>
                                        </p:attrNameLst>
                                      </p:cBhvr>
                                      <p:to>
                                        <p:strVal val="visible"/>
                                      </p:to>
                                    </p:set>
                                    <p:anim calcmode="lin" valueType="num">
                                      <p:cBhvr additive="base">
                                        <p:cTn dur="750" id="43"/>
                                        <p:tgtEl>
                                          <p:spTgt spid="24"/>
                                        </p:tgtEl>
                                        <p:attrNameLst>
                                          <p:attrName>ppt_y</p:attrName>
                                        </p:attrNameLst>
                                      </p:cBhvr>
                                      <p:tavLst>
                                        <p:tav tm="0">
                                          <p:val>
                                            <p:strVal val="#ppt_y+#ppt_h*1.125000"/>
                                          </p:val>
                                        </p:tav>
                                        <p:tav tm="100000">
                                          <p:val>
                                            <p:strVal val="#ppt_y"/>
                                          </p:val>
                                        </p:tav>
                                      </p:tavLst>
                                    </p:anim>
                                    <p:animEffect filter="wipe(up)" transition="in">
                                      <p:cBhvr>
                                        <p:cTn dur="750" id="44"/>
                                        <p:tgtEl>
                                          <p:spTgt spid="24"/>
                                        </p:tgtEl>
                                      </p:cBhvr>
                                    </p:animEffect>
                                  </p:childTnLst>
                                </p:cTn>
                              </p:par>
                              <p:par>
                                <p:cTn fill="hold" grpId="0" id="45" nodeType="withEffect" presetClass="entr" presetID="12" presetSubtype="1">
                                  <p:stCondLst>
                                    <p:cond delay="0"/>
                                  </p:stCondLst>
                                  <p:childTnLst>
                                    <p:set>
                                      <p:cBhvr>
                                        <p:cTn dur="1" fill="hold" id="46">
                                          <p:stCondLst>
                                            <p:cond delay="0"/>
                                          </p:stCondLst>
                                        </p:cTn>
                                        <p:tgtEl>
                                          <p:spTgt spid="23"/>
                                        </p:tgtEl>
                                        <p:attrNameLst>
                                          <p:attrName>style.visibility</p:attrName>
                                        </p:attrNameLst>
                                      </p:cBhvr>
                                      <p:to>
                                        <p:strVal val="visible"/>
                                      </p:to>
                                    </p:set>
                                    <p:anim calcmode="lin" valueType="num">
                                      <p:cBhvr additive="base">
                                        <p:cTn dur="750" id="47"/>
                                        <p:tgtEl>
                                          <p:spTgt spid="23"/>
                                        </p:tgtEl>
                                        <p:attrNameLst>
                                          <p:attrName>ppt_y</p:attrName>
                                        </p:attrNameLst>
                                      </p:cBhvr>
                                      <p:tavLst>
                                        <p:tav tm="0">
                                          <p:val>
                                            <p:strVal val="#ppt_y-#ppt_h*1.125000"/>
                                          </p:val>
                                        </p:tav>
                                        <p:tav tm="100000">
                                          <p:val>
                                            <p:strVal val="#ppt_y"/>
                                          </p:val>
                                        </p:tav>
                                      </p:tavLst>
                                    </p:anim>
                                    <p:animEffect filter="wipe(down)" transition="in">
                                      <p:cBhvr>
                                        <p:cTn dur="750" id="48"/>
                                        <p:tgtEl>
                                          <p:spTgt spid="23"/>
                                        </p:tgtEl>
                                      </p:cBhvr>
                                    </p:animEffect>
                                  </p:childTnLst>
                                </p:cTn>
                              </p:par>
                            </p:childTnLst>
                          </p:cTn>
                        </p:par>
                      </p:childTnLst>
                    </p:cTn>
                  </p:par>
                  <p:par>
                    <p:cTn fill="hold" id="49" nodeType="clickPar">
                      <p:stCondLst>
                        <p:cond delay="indefinite"/>
                        <p:cond delay="0" evt="onBegin">
                          <p:tn val="48"/>
                        </p:cond>
                      </p:stCondLst>
                      <p:childTnLst>
                        <p:par>
                          <p:cTn fill="hold" id="50" nodeType="afterGroup">
                            <p:stCondLst>
                              <p:cond delay="0"/>
                            </p:stCondLst>
                            <p:childTnLst>
                              <p:par>
                                <p:cTn fill="hold" grpId="0" id="51" nodeType="clickEffect" presetClass="entr" presetID="10" presetSubtype="0">
                                  <p:stCondLst>
                                    <p:cond delay="0"/>
                                  </p:stCondLst>
                                  <p:childTnLst>
                                    <p:set>
                                      <p:cBhvr>
                                        <p:cTn dur="1" fill="hold" id="52">
                                          <p:stCondLst>
                                            <p:cond delay="0"/>
                                          </p:stCondLst>
                                        </p:cTn>
                                        <p:tgtEl>
                                          <p:spTgt spid="14"/>
                                        </p:tgtEl>
                                        <p:attrNameLst>
                                          <p:attrName>style.visibility</p:attrName>
                                        </p:attrNameLst>
                                      </p:cBhvr>
                                      <p:to>
                                        <p:strVal val="visible"/>
                                      </p:to>
                                    </p:set>
                                    <p:animEffect filter="fade" transition="in">
                                      <p:cBhvr>
                                        <p:cTn dur="500" id="53"/>
                                        <p:tgtEl>
                                          <p:spTgt spid="14"/>
                                        </p:tgtEl>
                                      </p:cBhvr>
                                    </p:animEffect>
                                  </p:childTnLst>
                                </p:cTn>
                              </p:par>
                            </p:childTnLst>
                          </p:cTn>
                        </p:par>
                        <p:par>
                          <p:cTn fill="hold" id="54" nodeType="afterGroup">
                            <p:stCondLst>
                              <p:cond delay="500"/>
                            </p:stCondLst>
                            <p:childTnLst>
                              <p:par>
                                <p:cTn fill="hold" grpId="0" id="55" nodeType="afterEffect" presetClass="entr" presetID="12" presetSubtype="4">
                                  <p:stCondLst>
                                    <p:cond delay="0"/>
                                  </p:stCondLst>
                                  <p:childTnLst>
                                    <p:set>
                                      <p:cBhvr>
                                        <p:cTn dur="1" fill="hold" id="56">
                                          <p:stCondLst>
                                            <p:cond delay="0"/>
                                          </p:stCondLst>
                                        </p:cTn>
                                        <p:tgtEl>
                                          <p:spTgt spid="22"/>
                                        </p:tgtEl>
                                        <p:attrNameLst>
                                          <p:attrName>style.visibility</p:attrName>
                                        </p:attrNameLst>
                                      </p:cBhvr>
                                      <p:to>
                                        <p:strVal val="visible"/>
                                      </p:to>
                                    </p:set>
                                    <p:anim calcmode="lin" valueType="num">
                                      <p:cBhvr additive="base">
                                        <p:cTn dur="750" id="57"/>
                                        <p:tgtEl>
                                          <p:spTgt spid="22"/>
                                        </p:tgtEl>
                                        <p:attrNameLst>
                                          <p:attrName>ppt_y</p:attrName>
                                        </p:attrNameLst>
                                      </p:cBhvr>
                                      <p:tavLst>
                                        <p:tav tm="0">
                                          <p:val>
                                            <p:strVal val="#ppt_y+#ppt_h*1.125000"/>
                                          </p:val>
                                        </p:tav>
                                        <p:tav tm="100000">
                                          <p:val>
                                            <p:strVal val="#ppt_y"/>
                                          </p:val>
                                        </p:tav>
                                      </p:tavLst>
                                    </p:anim>
                                    <p:animEffect filter="wipe(up)" transition="in">
                                      <p:cBhvr>
                                        <p:cTn dur="750" id="58"/>
                                        <p:tgtEl>
                                          <p:spTgt spid="22"/>
                                        </p:tgtEl>
                                      </p:cBhvr>
                                    </p:animEffect>
                                  </p:childTnLst>
                                </p:cTn>
                              </p:par>
                              <p:par>
                                <p:cTn fill="hold" grpId="0" id="59" nodeType="withEffect" presetClass="entr" presetID="12" presetSubtype="1">
                                  <p:stCondLst>
                                    <p:cond delay="0"/>
                                  </p:stCondLst>
                                  <p:childTnLst>
                                    <p:set>
                                      <p:cBhvr>
                                        <p:cTn dur="1" fill="hold" id="60">
                                          <p:stCondLst>
                                            <p:cond delay="0"/>
                                          </p:stCondLst>
                                        </p:cTn>
                                        <p:tgtEl>
                                          <p:spTgt spid="21"/>
                                        </p:tgtEl>
                                        <p:attrNameLst>
                                          <p:attrName>style.visibility</p:attrName>
                                        </p:attrNameLst>
                                      </p:cBhvr>
                                      <p:to>
                                        <p:strVal val="visible"/>
                                      </p:to>
                                    </p:set>
                                    <p:anim calcmode="lin" valueType="num">
                                      <p:cBhvr additive="base">
                                        <p:cTn dur="750" id="61"/>
                                        <p:tgtEl>
                                          <p:spTgt spid="21"/>
                                        </p:tgtEl>
                                        <p:attrNameLst>
                                          <p:attrName>ppt_y</p:attrName>
                                        </p:attrNameLst>
                                      </p:cBhvr>
                                      <p:tavLst>
                                        <p:tav tm="0">
                                          <p:val>
                                            <p:strVal val="#ppt_y-#ppt_h*1.125000"/>
                                          </p:val>
                                        </p:tav>
                                        <p:tav tm="100000">
                                          <p:val>
                                            <p:strVal val="#ppt_y"/>
                                          </p:val>
                                        </p:tav>
                                      </p:tavLst>
                                    </p:anim>
                                    <p:animEffect filter="wipe(down)" transition="in">
                                      <p:cBhvr>
                                        <p:cTn dur="750" id="62"/>
                                        <p:tgtEl>
                                          <p:spTgt spid="21"/>
                                        </p:tgtEl>
                                      </p:cBhvr>
                                    </p:animEffect>
                                  </p:childTnLst>
                                </p:cTn>
                              </p:par>
                            </p:childTnLst>
                          </p:cTn>
                        </p:par>
                        <p:par>
                          <p:cTn fill="hold" id="63" nodeType="afterGroup">
                            <p:stCondLst>
                              <p:cond delay="1250"/>
                            </p:stCondLst>
                            <p:childTnLst>
                              <p:par>
                                <p:cTn fill="hold" grpId="0" id="64" nodeType="afterEffect" presetClass="entr" presetID="10" presetSubtype="0">
                                  <p:stCondLst>
                                    <p:cond delay="0"/>
                                  </p:stCondLst>
                                  <p:childTnLst>
                                    <p:set>
                                      <p:cBhvr>
                                        <p:cTn dur="1" fill="hold" id="65">
                                          <p:stCondLst>
                                            <p:cond delay="0"/>
                                          </p:stCondLst>
                                        </p:cTn>
                                        <p:tgtEl>
                                          <p:spTgt spid="18"/>
                                        </p:tgtEl>
                                        <p:attrNameLst>
                                          <p:attrName>style.visibility</p:attrName>
                                        </p:attrNameLst>
                                      </p:cBhvr>
                                      <p:to>
                                        <p:strVal val="visible"/>
                                      </p:to>
                                    </p:set>
                                    <p:animEffect filter="fade" transition="in">
                                      <p:cBhvr>
                                        <p:cTn dur="500" id="66"/>
                                        <p:tgtEl>
                                          <p:spTgt spid="18"/>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2"/>
      <p:bldP grpId="0" spid="13"/>
      <p:bldP grpId="0" spid="11"/>
      <p:bldP grpId="0" spid="14"/>
      <p:bldP grpId="0" spid="17"/>
      <p:bldP grpId="0" spid="18"/>
      <p:bldP grpId="0" spid="19"/>
      <p:bldP grpId="0" spid="20"/>
      <p:bldP grpId="0" spid="21"/>
      <p:bldP grpId="0" spid="22"/>
      <p:bldP grpId="0" spid="23"/>
      <p:bldP grpId="0" spid="24"/>
    </p:bldLst>
  </p:timing>
</p:sld>
</file>

<file path=ppt/slides/slide1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10" name="任意多边形 9"/>
          <p:cNvSpPr/>
          <p:nvPr/>
        </p:nvSpPr>
        <p:spPr bwMode="auto">
          <a:xfrm rot="10800000">
            <a:off x="5900530" y="2689732"/>
            <a:ext cx="328820" cy="165100"/>
          </a:xfrm>
          <a:custGeom>
            <a:gdLst>
              <a:gd fmla="*/ 1041267 w 1620000" name="connsiteX0"/>
              <a:gd fmla="*/ 678440 h 813392" name="connsiteY0"/>
              <a:gd fmla="*/ 1105634 w 1620000" name="connsiteX1"/>
              <a:gd fmla="*/ 592794 h 813392" name="connsiteY1"/>
              <a:gd fmla="*/ 1108316 w 1620000" name="connsiteX2"/>
              <a:gd fmla="*/ 590118 h 813392" name="connsiteY2"/>
              <a:gd fmla="*/ 1215596 w 1620000" name="connsiteX3"/>
              <a:gd fmla="*/ 643646 h 813392" name="connsiteY3"/>
              <a:gd fmla="*/ 1207550 w 1620000" name="connsiteX4"/>
              <a:gd fmla="*/ 715910 h 813392" name="connsiteY4"/>
              <a:gd fmla="*/ 1210232 w 1620000" name="connsiteX5"/>
              <a:gd fmla="*/ 683793 h 813392" name="connsiteY5"/>
              <a:gd fmla="*/ 1183412 w 1620000" name="connsiteX6"/>
              <a:gd fmla="*/ 699851 h 813392" name="connsiteY6"/>
              <a:gd fmla="*/ 1242415 w 1620000" name="connsiteX7"/>
              <a:gd fmla="*/ 713234 h 813392" name="connsiteY7"/>
              <a:gd fmla="*/ 1325557 w 1620000" name="connsiteX8"/>
              <a:gd fmla="*/ 809585 h 813392" name="connsiteY8"/>
              <a:gd fmla="*/ 1323827 w 1620000" name="connsiteX9"/>
              <a:gd fmla="*/ 813392 h 813392" name="connsiteY9"/>
              <a:gd fmla="*/ 1163039 w 1620000" name="connsiteX10"/>
              <a:gd fmla="*/ 813392 h 813392" name="connsiteY10"/>
              <a:gd fmla="*/ 1164638 w 1620000" name="connsiteX11"/>
              <a:gd fmla="*/ 809585 h 813392" name="connsiteY11"/>
              <a:gd fmla="*/ 1089543 w 1620000" name="connsiteX12"/>
              <a:gd fmla="*/ 731968 h 813392" name="connsiteY12"/>
              <a:gd fmla="*/ 1041267 w 1620000" name="connsiteX13"/>
              <a:gd fmla="*/ 678440 h 813392" name="connsiteY13"/>
              <a:gd fmla="*/ 961169 w 1620000" name="connsiteX14"/>
              <a:gd fmla="*/ 691864 h 813392" name="connsiteY14"/>
              <a:gd fmla="*/ 963848 w 1620000" name="connsiteX15"/>
              <a:gd fmla="*/ 624854 h 813392" name="connsiteY15"/>
              <a:gd fmla="*/ 1105853 w 1620000" name="connsiteX16"/>
              <a:gd fmla="*/ 525680 h 813392" name="connsiteY16"/>
              <a:gd fmla="*/ 1030832 w 1620000" name="connsiteX17"/>
              <a:gd fmla="*/ 681142 h 813392" name="connsiteY17"/>
              <a:gd fmla="*/ 961169 w 1620000" name="connsiteX18"/>
              <a:gd fmla="*/ 691864 h 813392" name="connsiteY18"/>
              <a:gd fmla="*/ 951017 w 1620000" name="connsiteX19"/>
              <a:gd fmla="*/ 715735 h 813392" name="connsiteY19"/>
              <a:gd fmla="*/ 991241 w 1620000" name="connsiteX20"/>
              <a:gd fmla="*/ 707690 h 813392" name="connsiteY20"/>
              <a:gd fmla="*/ 1055600 w 1620000" name="connsiteX21"/>
              <a:gd fmla="*/ 758641 h 813392" name="connsiteY21"/>
              <a:gd fmla="*/ 1114596 w 1620000" name="connsiteX22"/>
              <a:gd fmla="*/ 809593 h 813392" name="connsiteY22"/>
              <a:gd fmla="*/ 1113022 w 1620000" name="connsiteX23"/>
              <a:gd fmla="*/ 813392 h 813392" name="connsiteY23"/>
              <a:gd fmla="*/ 985316 w 1620000" name="connsiteX24"/>
              <a:gd fmla="*/ 813392 h 813392" name="connsiteY24"/>
              <a:gd fmla="*/ 985877 w 1620000" name="connsiteX25"/>
              <a:gd fmla="*/ 809593 h 813392" name="connsiteY25"/>
              <a:gd fmla="*/ 951017 w 1620000" name="connsiteX26"/>
              <a:gd fmla="*/ 715735 h 813392" name="connsiteY26"/>
              <a:gd fmla="*/ 698881 w 1620000" name="connsiteX27"/>
              <a:gd fmla="*/ 652692 h 813392" name="connsiteY27"/>
              <a:gd fmla="*/ 755720 w 1620000" name="connsiteX28"/>
              <a:gd fmla="*/ 565918 h 813392" name="connsiteY28"/>
              <a:gd fmla="*/ 811901 w 1620000" name="connsiteX29"/>
              <a:gd fmla="*/ 525680 h 813392" name="connsiteY29"/>
              <a:gd fmla="*/ 868083 w 1620000" name="connsiteX30"/>
              <a:gd fmla="*/ 565918 h 813392" name="connsiteY30"/>
              <a:gd fmla="*/ 913563 w 1620000" name="connsiteX31"/>
              <a:gd fmla="*/ 683950 h 813392" name="connsiteY31"/>
              <a:gd fmla="*/ 811901 w 1620000" name="connsiteX32"/>
              <a:gd fmla="*/ 657125 h 813392" name="connsiteY32"/>
              <a:gd fmla="*/ 707565 w 1620000" name="connsiteX33"/>
              <a:gd fmla="*/ 683950 h 813392" name="connsiteY33"/>
              <a:gd fmla="*/ 698881 w 1620000" name="connsiteX34"/>
              <a:gd fmla="*/ 652692 h 813392" name="connsiteY34"/>
              <a:gd fmla="*/ 680264 w 1620000" name="connsiteX35"/>
              <a:gd fmla="*/ 809434 h 813392" name="connsiteY35"/>
              <a:gd fmla="*/ 808872 w 1620000" name="connsiteX36"/>
              <a:gd fmla="*/ 680558 h 813392" name="connsiteY36"/>
              <a:gd fmla="*/ 937479 w 1620000" name="connsiteX37"/>
              <a:gd fmla="*/ 809434 h 813392" name="connsiteY37"/>
              <a:gd fmla="*/ 936682 w 1620000" name="connsiteX38"/>
              <a:gd fmla="*/ 813392 h 813392" name="connsiteY38"/>
              <a:gd fmla="*/ 681062 w 1620000" name="connsiteX39"/>
              <a:gd fmla="*/ 813392 h 813392" name="connsiteY39"/>
              <a:gd fmla="*/ 573091 w 1620000" name="connsiteX40"/>
              <a:gd fmla="*/ 535612 h 813392" name="connsiteY40"/>
              <a:gd fmla="*/ 621276 w 1620000" name="connsiteX41"/>
              <a:gd fmla="*/ 433635 h 813392" name="connsiteY41"/>
              <a:gd fmla="*/ 717646 w 1620000" name="connsiteX42"/>
              <a:gd fmla="*/ 430952 h 813392" name="connsiteY42"/>
              <a:gd fmla="*/ 685522 w 1620000" name="connsiteX43"/>
              <a:gd fmla="*/ 444369 h 813392" name="connsiteY43"/>
              <a:gd fmla="*/ 723000 w 1620000" name="connsiteX44"/>
              <a:gd fmla="*/ 449737 h 813392" name="connsiteY44"/>
              <a:gd fmla="*/ 709615 w 1620000" name="connsiteX45"/>
              <a:gd fmla="*/ 398748 h 813392" name="connsiteY45"/>
              <a:gd fmla="*/ 811338 w 1620000" name="connsiteX46"/>
              <a:gd fmla="*/ 328974 h 813392" name="connsiteY46"/>
              <a:gd fmla="*/ 910385 w 1620000" name="connsiteX47"/>
              <a:gd fmla="*/ 398748 h 813392" name="connsiteY47"/>
              <a:gd fmla="*/ 897000 w 1620000" name="connsiteX48"/>
              <a:gd fmla="*/ 449737 h 813392" name="connsiteY48"/>
              <a:gd fmla="*/ 934477 w 1620000" name="connsiteX49"/>
              <a:gd fmla="*/ 444369 h 813392" name="connsiteY49"/>
              <a:gd fmla="*/ 902354 w 1620000" name="connsiteX50"/>
              <a:gd fmla="*/ 430952 h 813392" name="connsiteY50"/>
              <a:gd fmla="*/ 998723 w 1620000" name="connsiteX51"/>
              <a:gd fmla="*/ 433635 h 813392" name="connsiteY51"/>
              <a:gd fmla="*/ 1046908 w 1620000" name="connsiteX52"/>
              <a:gd fmla="*/ 535612 h 813392" name="connsiteY52"/>
              <a:gd fmla="*/ 961246 w 1620000" name="connsiteX53"/>
              <a:gd fmla="*/ 616120 h 813392" name="connsiteY53"/>
              <a:gd fmla="*/ 891646 w 1620000" name="connsiteX54"/>
              <a:gd fmla="*/ 543663 h 813392" name="connsiteY54"/>
              <a:gd fmla="*/ 811338 w 1620000" name="connsiteX55"/>
              <a:gd fmla="*/ 479256 h 813392" name="connsiteY55"/>
              <a:gd fmla="*/ 728353 w 1620000" name="connsiteX56"/>
              <a:gd fmla="*/ 543663 h 813392" name="connsiteY56"/>
              <a:gd fmla="*/ 658754 w 1620000" name="connsiteX57"/>
              <a:gd fmla="*/ 616120 h 813392" name="connsiteY57"/>
              <a:gd fmla="*/ 573091 w 1620000" name="connsiteX58"/>
              <a:gd fmla="*/ 535612 h 813392" name="connsiteY58"/>
              <a:gd fmla="*/ 514147 w 1620000" name="connsiteX59"/>
              <a:gd fmla="*/ 525680 h 813392" name="connsiteY59"/>
              <a:gd fmla="*/ 656151 w 1620000" name="connsiteX60"/>
              <a:gd fmla="*/ 624854 h 813392" name="connsiteY60"/>
              <a:gd fmla="*/ 658830 w 1620000" name="connsiteX61"/>
              <a:gd fmla="*/ 691864 h 813392" name="connsiteY61"/>
              <a:gd fmla="*/ 589168 w 1620000" name="connsiteX62"/>
              <a:gd fmla="*/ 681142 h 813392" name="connsiteY62"/>
              <a:gd fmla="*/ 514147 w 1620000" name="connsiteX63"/>
              <a:gd fmla="*/ 525680 h 813392" name="connsiteY63"/>
              <a:gd fmla="*/ 503147 w 1620000" name="connsiteX64"/>
              <a:gd fmla="*/ 809593 h 813392" name="connsiteY64"/>
              <a:gd fmla="*/ 565085 w 1620000" name="connsiteX65"/>
              <a:gd fmla="*/ 758641 h 813392" name="connsiteY65"/>
              <a:gd fmla="*/ 629716 w 1620000" name="connsiteX66"/>
              <a:gd fmla="*/ 707690 h 813392" name="connsiteY66"/>
              <a:gd fmla="*/ 670111 w 1620000" name="connsiteX67"/>
              <a:gd fmla="*/ 715735 h 813392" name="connsiteY67"/>
              <a:gd fmla="*/ 637795 w 1620000" name="connsiteX68"/>
              <a:gd fmla="*/ 809593 h 813392" name="connsiteY68"/>
              <a:gd fmla="*/ 638315 w 1620000" name="connsiteX69"/>
              <a:gd fmla="*/ 813392 h 813392" name="connsiteY69"/>
              <a:gd fmla="*/ 504800 w 1620000" name="connsiteX70"/>
              <a:gd fmla="*/ 813392 h 813392" name="connsiteY70"/>
              <a:gd fmla="*/ 294443 w 1620000" name="connsiteX71"/>
              <a:gd fmla="*/ 809585 h 813392" name="connsiteY71"/>
              <a:gd fmla="*/ 377710 w 1620000" name="connsiteX72"/>
              <a:gd fmla="*/ 713234 h 813392" name="connsiteY72"/>
              <a:gd fmla="*/ 436802 w 1620000" name="connsiteX73"/>
              <a:gd fmla="*/ 699851 h 813392" name="connsiteY73"/>
              <a:gd fmla="*/ 409942 w 1620000" name="connsiteX74"/>
              <a:gd fmla="*/ 683793 h 813392" name="connsiteY74"/>
              <a:gd fmla="*/ 412629 w 1620000" name="connsiteX75"/>
              <a:gd fmla="*/ 715910 h 813392" name="connsiteY75"/>
              <a:gd fmla="*/ 404570 w 1620000" name="connsiteX76"/>
              <a:gd fmla="*/ 643646 h 813392" name="connsiteY76"/>
              <a:gd fmla="*/ 512012 w 1620000" name="connsiteX77"/>
              <a:gd fmla="*/ 590118 h 813392" name="connsiteY77"/>
              <a:gd fmla="*/ 514698 w 1620000" name="connsiteX78"/>
              <a:gd fmla="*/ 592794 h 813392" name="connsiteY78"/>
              <a:gd fmla="*/ 576476 w 1620000" name="connsiteX79"/>
              <a:gd fmla="*/ 678440 h 813392" name="connsiteY79"/>
              <a:gd fmla="*/ 530814 w 1620000" name="connsiteX80"/>
              <a:gd fmla="*/ 731968 h 813392" name="connsiteY80"/>
              <a:gd fmla="*/ 455605 w 1620000" name="connsiteX81"/>
              <a:gd fmla="*/ 809585 h 813392" name="connsiteY81"/>
              <a:gd fmla="*/ 457207 w 1620000" name="connsiteX82"/>
              <a:gd fmla="*/ 813392 h 813392" name="connsiteY82"/>
              <a:gd fmla="*/ 296176 w 1620000" name="connsiteX83"/>
              <a:gd fmla="*/ 813392 h 813392" name="connsiteY83"/>
              <a:gd fmla="*/ 163579 w 1620000" name="connsiteX84"/>
              <a:gd fmla="*/ 812050 h 813392" name="connsiteY84"/>
              <a:gd fmla="*/ 284030 w 1620000" name="connsiteX85"/>
              <a:gd fmla="*/ 624208 h 813392" name="connsiteY85"/>
              <a:gd fmla="*/ 495488 w 1620000" name="connsiteX86"/>
              <a:gd fmla="*/ 511503 h 813392" name="connsiteY86"/>
              <a:gd fmla="*/ 527609 w 1620000" name="connsiteX87"/>
              <a:gd fmla="*/ 377331 h 813392" name="connsiteY87"/>
              <a:gd fmla="*/ 693563 w 1620000" name="connsiteX88"/>
              <a:gd fmla="*/ 256575 h 813392" name="connsiteY88"/>
              <a:gd fmla="*/ 808661 w 1620000" name="connsiteX89"/>
              <a:gd fmla="*/ 170705 h 813392" name="connsiteY89"/>
              <a:gd fmla="*/ 926435 w 1620000" name="connsiteX90"/>
              <a:gd fmla="*/ 256575 h 813392" name="connsiteY90"/>
              <a:gd fmla="*/ 1089713 w 1620000" name="connsiteX91"/>
              <a:gd fmla="*/ 377331 h 813392" name="connsiteY91"/>
              <a:gd fmla="*/ 1124510 w 1620000" name="connsiteX92"/>
              <a:gd fmla="*/ 511503 h 813392" name="connsiteY92"/>
              <a:gd fmla="*/ 1333292 w 1620000" name="connsiteX93"/>
              <a:gd fmla="*/ 624208 h 813392" name="connsiteY93"/>
              <a:gd fmla="*/ 1456420 w 1620000" name="connsiteX94"/>
              <a:gd fmla="*/ 812050 h 813392" name="connsiteY94"/>
              <a:gd fmla="*/ 1455182 w 1620000" name="connsiteX95"/>
              <a:gd fmla="*/ 813392 h 813392" name="connsiteY95"/>
              <a:gd fmla="*/ 1359953 w 1620000" name="connsiteX96"/>
              <a:gd fmla="*/ 813392 h 813392" name="connsiteY96"/>
              <a:gd fmla="*/ 1360529 w 1620000" name="connsiteX97"/>
              <a:gd fmla="*/ 812261 h 813392" name="connsiteY97"/>
              <a:gd fmla="*/ 1272123 w 1620000" name="connsiteX98"/>
              <a:gd fmla="*/ 699681 h 813392" name="connsiteY98"/>
              <a:gd fmla="*/ 1122100 w 1620000" name="connsiteX99"/>
              <a:gd fmla="*/ 554937 h 813392" name="connsiteY99"/>
              <a:gd fmla="*/ 1119421 w 1620000" name="connsiteX100"/>
              <a:gd fmla="*/ 525451 h 813392" name="connsiteY100"/>
              <a:gd fmla="*/ 1084595 w 1620000" name="connsiteX101"/>
              <a:gd fmla="*/ 520090 h 813392" name="connsiteY101"/>
              <a:gd fmla="*/ 929214 w 1620000" name="connsiteX102"/>
              <a:gd fmla="*/ 380706 h 813392" name="connsiteY102"/>
              <a:gd fmla="*/ 808660 w 1620000" name="connsiteX103"/>
              <a:gd fmla="*/ 302972 h 813392" name="connsiteY103"/>
              <a:gd fmla="*/ 690785 w 1620000" name="connsiteX104"/>
              <a:gd fmla="*/ 380706 h 813392" name="connsiteY104"/>
              <a:gd fmla="*/ 535405 w 1620000" name="connsiteX105"/>
              <a:gd fmla="*/ 520090 h 813392" name="connsiteY105"/>
              <a:gd fmla="*/ 500578 w 1620000" name="connsiteX106"/>
              <a:gd fmla="*/ 525451 h 813392" name="connsiteY106"/>
              <a:gd fmla="*/ 497899 w 1620000" name="connsiteX107"/>
              <a:gd fmla="*/ 554937 h 813392" name="connsiteY107"/>
              <a:gd fmla="*/ 347876 w 1620000" name="connsiteX108"/>
              <a:gd fmla="*/ 699681 h 813392" name="connsiteY108"/>
              <a:gd fmla="*/ 259470 w 1620000" name="connsiteX109"/>
              <a:gd fmla="*/ 812261 h 813392" name="connsiteY109"/>
              <a:gd fmla="*/ 260046 w 1620000" name="connsiteX110"/>
              <a:gd fmla="*/ 813392 h 813392" name="connsiteY110"/>
              <a:gd fmla="*/ 164816 w 1620000" name="connsiteX111"/>
              <a:gd fmla="*/ 813392 h 813392" name="connsiteY111"/>
              <a:gd fmla="*/ 0 w 1620000" name="connsiteX112"/>
              <a:gd fmla="*/ 810000 h 813392" name="connsiteY112"/>
              <a:gd fmla="*/ 139240 w 1620000" name="connsiteX113"/>
              <a:gd fmla="*/ 638344 h 813392" name="connsiteY113"/>
              <a:gd fmla="*/ 396298 w 1620000" name="connsiteX114"/>
              <a:gd fmla="*/ 421093 h 813392" name="connsiteY114"/>
              <a:gd fmla="*/ 498050 w 1620000" name="connsiteX115"/>
              <a:gd fmla="*/ 249438 h 813392" name="connsiteY115"/>
              <a:gd fmla="*/ 811339 w 1620000" name="connsiteX116"/>
              <a:gd fmla="*/ 0 h 813392" name="connsiteY116"/>
              <a:gd fmla="*/ 1121951 w 1620000" name="connsiteX117"/>
              <a:gd fmla="*/ 249438 h 813392" name="connsiteY117"/>
              <a:gd fmla="*/ 1223703 w 1620000" name="connsiteX118"/>
              <a:gd fmla="*/ 421093 h 813392" name="connsiteY118"/>
              <a:gd fmla="*/ 1483438 w 1620000" name="connsiteX119"/>
              <a:gd fmla="*/ 638344 h 813392" name="connsiteY119"/>
              <a:gd fmla="*/ 1620000 w 1620000" name="connsiteX120"/>
              <a:gd fmla="*/ 810000 h 813392" name="connsiteY120"/>
              <a:gd fmla="*/ 1606129 w 1620000" name="connsiteX121"/>
              <a:gd fmla="*/ 813392 h 813392" name="connsiteY121"/>
              <a:gd fmla="*/ 1500825 w 1620000" name="connsiteX122"/>
              <a:gd fmla="*/ 813392 h 813392" name="connsiteY122"/>
              <a:gd fmla="*/ 1504931 w 1620000" name="connsiteX123"/>
              <a:gd fmla="*/ 810001 h 813392" name="connsiteY123"/>
              <a:gd fmla="*/ 1368355 w 1620000" name="connsiteX124"/>
              <a:gd fmla="*/ 606114 h 813392" name="connsiteY124"/>
              <a:gd fmla="*/ 1162152 w 1620000" name="connsiteX125"/>
              <a:gd fmla="*/ 477343 h 813392" name="connsiteY125"/>
              <a:gd fmla="*/ 1044322 w 1620000" name="connsiteX126"/>
              <a:gd fmla="*/ 278822 h 813392" name="connsiteY126"/>
              <a:gd fmla="*/ 811339 w 1620000" name="connsiteX127"/>
              <a:gd fmla="*/ 123225 h 813392" name="connsiteY127"/>
              <a:gd fmla="*/ 578356 w 1620000" name="connsiteX128"/>
              <a:gd fmla="*/ 278822 h 813392" name="connsiteY128"/>
              <a:gd fmla="*/ 460527 w 1620000" name="connsiteX129"/>
              <a:gd fmla="*/ 477343 h 813392" name="connsiteY129"/>
              <a:gd fmla="*/ 251645 w 1620000" name="connsiteX130"/>
              <a:gd fmla="*/ 606114 h 813392" name="connsiteY130"/>
              <a:gd fmla="*/ 115070 w 1620000" name="connsiteX131"/>
              <a:gd fmla="*/ 810001 h 813392" name="connsiteY131"/>
              <a:gd fmla="*/ 119366 w 1620000" name="connsiteX132"/>
              <a:gd fmla="*/ 813392 h 813392" name="connsiteY132"/>
              <a:gd fmla="*/ 14413 w 1620000" name="connsiteX133"/>
              <a:gd fmla="*/ 813392 h 813392" name="connsiteY1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b="b" l="l" r="r" t="t"/>
            <a:pathLst>
              <a:path h="813392" w="1620000">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anchor="ctr" anchorCtr="0" bIns="45720" compatLnSpc="1" lIns="91440" numCol="1" rIns="91440" tIns="45720" vert="horz" wrap="square">
            <a:prstTxWarp prst="textNoShape">
              <a:avLst/>
            </a:prstTxWarp>
            <a:noAutofit/>
          </a:bodyPr>
          <a:lstStyle/>
          <a:p>
            <a:pPr algn="ctr"/>
            <a:endParaRPr altLang="en-US" b="1" lang="zh-CN" sz="2400">
              <a:solidFill>
                <a:srgbClr val="004DA1"/>
              </a:solidFill>
              <a:latin typeface="+mn-ea"/>
            </a:endParaRPr>
          </a:p>
        </p:txBody>
      </p:sp>
      <p:sp>
        <p:nvSpPr>
          <p:cNvPr id="11" name="任意多边形 10"/>
          <p:cNvSpPr/>
          <p:nvPr/>
        </p:nvSpPr>
        <p:spPr bwMode="auto">
          <a:xfrm rot="10800000">
            <a:off x="5900530" y="3847523"/>
            <a:ext cx="328820" cy="165100"/>
          </a:xfrm>
          <a:custGeom>
            <a:gdLst>
              <a:gd fmla="*/ 1041267 w 1620000" name="connsiteX0"/>
              <a:gd fmla="*/ 678440 h 813392" name="connsiteY0"/>
              <a:gd fmla="*/ 1105634 w 1620000" name="connsiteX1"/>
              <a:gd fmla="*/ 592794 h 813392" name="connsiteY1"/>
              <a:gd fmla="*/ 1108316 w 1620000" name="connsiteX2"/>
              <a:gd fmla="*/ 590118 h 813392" name="connsiteY2"/>
              <a:gd fmla="*/ 1215596 w 1620000" name="connsiteX3"/>
              <a:gd fmla="*/ 643646 h 813392" name="connsiteY3"/>
              <a:gd fmla="*/ 1207550 w 1620000" name="connsiteX4"/>
              <a:gd fmla="*/ 715910 h 813392" name="connsiteY4"/>
              <a:gd fmla="*/ 1210232 w 1620000" name="connsiteX5"/>
              <a:gd fmla="*/ 683793 h 813392" name="connsiteY5"/>
              <a:gd fmla="*/ 1183412 w 1620000" name="connsiteX6"/>
              <a:gd fmla="*/ 699851 h 813392" name="connsiteY6"/>
              <a:gd fmla="*/ 1242415 w 1620000" name="connsiteX7"/>
              <a:gd fmla="*/ 713234 h 813392" name="connsiteY7"/>
              <a:gd fmla="*/ 1325557 w 1620000" name="connsiteX8"/>
              <a:gd fmla="*/ 809585 h 813392" name="connsiteY8"/>
              <a:gd fmla="*/ 1323827 w 1620000" name="connsiteX9"/>
              <a:gd fmla="*/ 813392 h 813392" name="connsiteY9"/>
              <a:gd fmla="*/ 1163039 w 1620000" name="connsiteX10"/>
              <a:gd fmla="*/ 813392 h 813392" name="connsiteY10"/>
              <a:gd fmla="*/ 1164638 w 1620000" name="connsiteX11"/>
              <a:gd fmla="*/ 809585 h 813392" name="connsiteY11"/>
              <a:gd fmla="*/ 1089543 w 1620000" name="connsiteX12"/>
              <a:gd fmla="*/ 731968 h 813392" name="connsiteY12"/>
              <a:gd fmla="*/ 1041267 w 1620000" name="connsiteX13"/>
              <a:gd fmla="*/ 678440 h 813392" name="connsiteY13"/>
              <a:gd fmla="*/ 961169 w 1620000" name="connsiteX14"/>
              <a:gd fmla="*/ 691864 h 813392" name="connsiteY14"/>
              <a:gd fmla="*/ 963848 w 1620000" name="connsiteX15"/>
              <a:gd fmla="*/ 624854 h 813392" name="connsiteY15"/>
              <a:gd fmla="*/ 1105853 w 1620000" name="connsiteX16"/>
              <a:gd fmla="*/ 525680 h 813392" name="connsiteY16"/>
              <a:gd fmla="*/ 1030832 w 1620000" name="connsiteX17"/>
              <a:gd fmla="*/ 681142 h 813392" name="connsiteY17"/>
              <a:gd fmla="*/ 961169 w 1620000" name="connsiteX18"/>
              <a:gd fmla="*/ 691864 h 813392" name="connsiteY18"/>
              <a:gd fmla="*/ 951017 w 1620000" name="connsiteX19"/>
              <a:gd fmla="*/ 715735 h 813392" name="connsiteY19"/>
              <a:gd fmla="*/ 991241 w 1620000" name="connsiteX20"/>
              <a:gd fmla="*/ 707690 h 813392" name="connsiteY20"/>
              <a:gd fmla="*/ 1055600 w 1620000" name="connsiteX21"/>
              <a:gd fmla="*/ 758641 h 813392" name="connsiteY21"/>
              <a:gd fmla="*/ 1114596 w 1620000" name="connsiteX22"/>
              <a:gd fmla="*/ 809593 h 813392" name="connsiteY22"/>
              <a:gd fmla="*/ 1113022 w 1620000" name="connsiteX23"/>
              <a:gd fmla="*/ 813392 h 813392" name="connsiteY23"/>
              <a:gd fmla="*/ 985316 w 1620000" name="connsiteX24"/>
              <a:gd fmla="*/ 813392 h 813392" name="connsiteY24"/>
              <a:gd fmla="*/ 985877 w 1620000" name="connsiteX25"/>
              <a:gd fmla="*/ 809593 h 813392" name="connsiteY25"/>
              <a:gd fmla="*/ 951017 w 1620000" name="connsiteX26"/>
              <a:gd fmla="*/ 715735 h 813392" name="connsiteY26"/>
              <a:gd fmla="*/ 698881 w 1620000" name="connsiteX27"/>
              <a:gd fmla="*/ 652692 h 813392" name="connsiteY27"/>
              <a:gd fmla="*/ 755720 w 1620000" name="connsiteX28"/>
              <a:gd fmla="*/ 565918 h 813392" name="connsiteY28"/>
              <a:gd fmla="*/ 811901 w 1620000" name="connsiteX29"/>
              <a:gd fmla="*/ 525680 h 813392" name="connsiteY29"/>
              <a:gd fmla="*/ 868083 w 1620000" name="connsiteX30"/>
              <a:gd fmla="*/ 565918 h 813392" name="connsiteY30"/>
              <a:gd fmla="*/ 913563 w 1620000" name="connsiteX31"/>
              <a:gd fmla="*/ 683950 h 813392" name="connsiteY31"/>
              <a:gd fmla="*/ 811901 w 1620000" name="connsiteX32"/>
              <a:gd fmla="*/ 657125 h 813392" name="connsiteY32"/>
              <a:gd fmla="*/ 707565 w 1620000" name="connsiteX33"/>
              <a:gd fmla="*/ 683950 h 813392" name="connsiteY33"/>
              <a:gd fmla="*/ 698881 w 1620000" name="connsiteX34"/>
              <a:gd fmla="*/ 652692 h 813392" name="connsiteY34"/>
              <a:gd fmla="*/ 680264 w 1620000" name="connsiteX35"/>
              <a:gd fmla="*/ 809434 h 813392" name="connsiteY35"/>
              <a:gd fmla="*/ 808872 w 1620000" name="connsiteX36"/>
              <a:gd fmla="*/ 680558 h 813392" name="connsiteY36"/>
              <a:gd fmla="*/ 937479 w 1620000" name="connsiteX37"/>
              <a:gd fmla="*/ 809434 h 813392" name="connsiteY37"/>
              <a:gd fmla="*/ 936682 w 1620000" name="connsiteX38"/>
              <a:gd fmla="*/ 813392 h 813392" name="connsiteY38"/>
              <a:gd fmla="*/ 681062 w 1620000" name="connsiteX39"/>
              <a:gd fmla="*/ 813392 h 813392" name="connsiteY39"/>
              <a:gd fmla="*/ 573091 w 1620000" name="connsiteX40"/>
              <a:gd fmla="*/ 535612 h 813392" name="connsiteY40"/>
              <a:gd fmla="*/ 621276 w 1620000" name="connsiteX41"/>
              <a:gd fmla="*/ 433635 h 813392" name="connsiteY41"/>
              <a:gd fmla="*/ 717646 w 1620000" name="connsiteX42"/>
              <a:gd fmla="*/ 430952 h 813392" name="connsiteY42"/>
              <a:gd fmla="*/ 685522 w 1620000" name="connsiteX43"/>
              <a:gd fmla="*/ 444369 h 813392" name="connsiteY43"/>
              <a:gd fmla="*/ 723000 w 1620000" name="connsiteX44"/>
              <a:gd fmla="*/ 449737 h 813392" name="connsiteY44"/>
              <a:gd fmla="*/ 709615 w 1620000" name="connsiteX45"/>
              <a:gd fmla="*/ 398748 h 813392" name="connsiteY45"/>
              <a:gd fmla="*/ 811338 w 1620000" name="connsiteX46"/>
              <a:gd fmla="*/ 328974 h 813392" name="connsiteY46"/>
              <a:gd fmla="*/ 910385 w 1620000" name="connsiteX47"/>
              <a:gd fmla="*/ 398748 h 813392" name="connsiteY47"/>
              <a:gd fmla="*/ 897000 w 1620000" name="connsiteX48"/>
              <a:gd fmla="*/ 449737 h 813392" name="connsiteY48"/>
              <a:gd fmla="*/ 934477 w 1620000" name="connsiteX49"/>
              <a:gd fmla="*/ 444369 h 813392" name="connsiteY49"/>
              <a:gd fmla="*/ 902354 w 1620000" name="connsiteX50"/>
              <a:gd fmla="*/ 430952 h 813392" name="connsiteY50"/>
              <a:gd fmla="*/ 998723 w 1620000" name="connsiteX51"/>
              <a:gd fmla="*/ 433635 h 813392" name="connsiteY51"/>
              <a:gd fmla="*/ 1046908 w 1620000" name="connsiteX52"/>
              <a:gd fmla="*/ 535612 h 813392" name="connsiteY52"/>
              <a:gd fmla="*/ 961246 w 1620000" name="connsiteX53"/>
              <a:gd fmla="*/ 616120 h 813392" name="connsiteY53"/>
              <a:gd fmla="*/ 891646 w 1620000" name="connsiteX54"/>
              <a:gd fmla="*/ 543663 h 813392" name="connsiteY54"/>
              <a:gd fmla="*/ 811338 w 1620000" name="connsiteX55"/>
              <a:gd fmla="*/ 479256 h 813392" name="connsiteY55"/>
              <a:gd fmla="*/ 728353 w 1620000" name="connsiteX56"/>
              <a:gd fmla="*/ 543663 h 813392" name="connsiteY56"/>
              <a:gd fmla="*/ 658754 w 1620000" name="connsiteX57"/>
              <a:gd fmla="*/ 616120 h 813392" name="connsiteY57"/>
              <a:gd fmla="*/ 573091 w 1620000" name="connsiteX58"/>
              <a:gd fmla="*/ 535612 h 813392" name="connsiteY58"/>
              <a:gd fmla="*/ 514147 w 1620000" name="connsiteX59"/>
              <a:gd fmla="*/ 525680 h 813392" name="connsiteY59"/>
              <a:gd fmla="*/ 656151 w 1620000" name="connsiteX60"/>
              <a:gd fmla="*/ 624854 h 813392" name="connsiteY60"/>
              <a:gd fmla="*/ 658830 w 1620000" name="connsiteX61"/>
              <a:gd fmla="*/ 691864 h 813392" name="connsiteY61"/>
              <a:gd fmla="*/ 589168 w 1620000" name="connsiteX62"/>
              <a:gd fmla="*/ 681142 h 813392" name="connsiteY62"/>
              <a:gd fmla="*/ 514147 w 1620000" name="connsiteX63"/>
              <a:gd fmla="*/ 525680 h 813392" name="connsiteY63"/>
              <a:gd fmla="*/ 503147 w 1620000" name="connsiteX64"/>
              <a:gd fmla="*/ 809593 h 813392" name="connsiteY64"/>
              <a:gd fmla="*/ 565085 w 1620000" name="connsiteX65"/>
              <a:gd fmla="*/ 758641 h 813392" name="connsiteY65"/>
              <a:gd fmla="*/ 629716 w 1620000" name="connsiteX66"/>
              <a:gd fmla="*/ 707690 h 813392" name="connsiteY66"/>
              <a:gd fmla="*/ 670111 w 1620000" name="connsiteX67"/>
              <a:gd fmla="*/ 715735 h 813392" name="connsiteY67"/>
              <a:gd fmla="*/ 637795 w 1620000" name="connsiteX68"/>
              <a:gd fmla="*/ 809593 h 813392" name="connsiteY68"/>
              <a:gd fmla="*/ 638315 w 1620000" name="connsiteX69"/>
              <a:gd fmla="*/ 813392 h 813392" name="connsiteY69"/>
              <a:gd fmla="*/ 504800 w 1620000" name="connsiteX70"/>
              <a:gd fmla="*/ 813392 h 813392" name="connsiteY70"/>
              <a:gd fmla="*/ 294443 w 1620000" name="connsiteX71"/>
              <a:gd fmla="*/ 809585 h 813392" name="connsiteY71"/>
              <a:gd fmla="*/ 377710 w 1620000" name="connsiteX72"/>
              <a:gd fmla="*/ 713234 h 813392" name="connsiteY72"/>
              <a:gd fmla="*/ 436802 w 1620000" name="connsiteX73"/>
              <a:gd fmla="*/ 699851 h 813392" name="connsiteY73"/>
              <a:gd fmla="*/ 409942 w 1620000" name="connsiteX74"/>
              <a:gd fmla="*/ 683793 h 813392" name="connsiteY74"/>
              <a:gd fmla="*/ 412629 w 1620000" name="connsiteX75"/>
              <a:gd fmla="*/ 715910 h 813392" name="connsiteY75"/>
              <a:gd fmla="*/ 404570 w 1620000" name="connsiteX76"/>
              <a:gd fmla="*/ 643646 h 813392" name="connsiteY76"/>
              <a:gd fmla="*/ 512012 w 1620000" name="connsiteX77"/>
              <a:gd fmla="*/ 590118 h 813392" name="connsiteY77"/>
              <a:gd fmla="*/ 514698 w 1620000" name="connsiteX78"/>
              <a:gd fmla="*/ 592794 h 813392" name="connsiteY78"/>
              <a:gd fmla="*/ 576476 w 1620000" name="connsiteX79"/>
              <a:gd fmla="*/ 678440 h 813392" name="connsiteY79"/>
              <a:gd fmla="*/ 530814 w 1620000" name="connsiteX80"/>
              <a:gd fmla="*/ 731968 h 813392" name="connsiteY80"/>
              <a:gd fmla="*/ 455605 w 1620000" name="connsiteX81"/>
              <a:gd fmla="*/ 809585 h 813392" name="connsiteY81"/>
              <a:gd fmla="*/ 457207 w 1620000" name="connsiteX82"/>
              <a:gd fmla="*/ 813392 h 813392" name="connsiteY82"/>
              <a:gd fmla="*/ 296176 w 1620000" name="connsiteX83"/>
              <a:gd fmla="*/ 813392 h 813392" name="connsiteY83"/>
              <a:gd fmla="*/ 163579 w 1620000" name="connsiteX84"/>
              <a:gd fmla="*/ 812050 h 813392" name="connsiteY84"/>
              <a:gd fmla="*/ 284030 w 1620000" name="connsiteX85"/>
              <a:gd fmla="*/ 624208 h 813392" name="connsiteY85"/>
              <a:gd fmla="*/ 495488 w 1620000" name="connsiteX86"/>
              <a:gd fmla="*/ 511503 h 813392" name="connsiteY86"/>
              <a:gd fmla="*/ 527609 w 1620000" name="connsiteX87"/>
              <a:gd fmla="*/ 377331 h 813392" name="connsiteY87"/>
              <a:gd fmla="*/ 693563 w 1620000" name="connsiteX88"/>
              <a:gd fmla="*/ 256575 h 813392" name="connsiteY88"/>
              <a:gd fmla="*/ 808661 w 1620000" name="connsiteX89"/>
              <a:gd fmla="*/ 170705 h 813392" name="connsiteY89"/>
              <a:gd fmla="*/ 926435 w 1620000" name="connsiteX90"/>
              <a:gd fmla="*/ 256575 h 813392" name="connsiteY90"/>
              <a:gd fmla="*/ 1089713 w 1620000" name="connsiteX91"/>
              <a:gd fmla="*/ 377331 h 813392" name="connsiteY91"/>
              <a:gd fmla="*/ 1124510 w 1620000" name="connsiteX92"/>
              <a:gd fmla="*/ 511503 h 813392" name="connsiteY92"/>
              <a:gd fmla="*/ 1333292 w 1620000" name="connsiteX93"/>
              <a:gd fmla="*/ 624208 h 813392" name="connsiteY93"/>
              <a:gd fmla="*/ 1456420 w 1620000" name="connsiteX94"/>
              <a:gd fmla="*/ 812050 h 813392" name="connsiteY94"/>
              <a:gd fmla="*/ 1455182 w 1620000" name="connsiteX95"/>
              <a:gd fmla="*/ 813392 h 813392" name="connsiteY95"/>
              <a:gd fmla="*/ 1359953 w 1620000" name="connsiteX96"/>
              <a:gd fmla="*/ 813392 h 813392" name="connsiteY96"/>
              <a:gd fmla="*/ 1360529 w 1620000" name="connsiteX97"/>
              <a:gd fmla="*/ 812261 h 813392" name="connsiteY97"/>
              <a:gd fmla="*/ 1272123 w 1620000" name="connsiteX98"/>
              <a:gd fmla="*/ 699681 h 813392" name="connsiteY98"/>
              <a:gd fmla="*/ 1122100 w 1620000" name="connsiteX99"/>
              <a:gd fmla="*/ 554937 h 813392" name="connsiteY99"/>
              <a:gd fmla="*/ 1119421 w 1620000" name="connsiteX100"/>
              <a:gd fmla="*/ 525451 h 813392" name="connsiteY100"/>
              <a:gd fmla="*/ 1084595 w 1620000" name="connsiteX101"/>
              <a:gd fmla="*/ 520090 h 813392" name="connsiteY101"/>
              <a:gd fmla="*/ 929214 w 1620000" name="connsiteX102"/>
              <a:gd fmla="*/ 380706 h 813392" name="connsiteY102"/>
              <a:gd fmla="*/ 808660 w 1620000" name="connsiteX103"/>
              <a:gd fmla="*/ 302972 h 813392" name="connsiteY103"/>
              <a:gd fmla="*/ 690785 w 1620000" name="connsiteX104"/>
              <a:gd fmla="*/ 380706 h 813392" name="connsiteY104"/>
              <a:gd fmla="*/ 535405 w 1620000" name="connsiteX105"/>
              <a:gd fmla="*/ 520090 h 813392" name="connsiteY105"/>
              <a:gd fmla="*/ 500578 w 1620000" name="connsiteX106"/>
              <a:gd fmla="*/ 525451 h 813392" name="connsiteY106"/>
              <a:gd fmla="*/ 497899 w 1620000" name="connsiteX107"/>
              <a:gd fmla="*/ 554937 h 813392" name="connsiteY107"/>
              <a:gd fmla="*/ 347876 w 1620000" name="connsiteX108"/>
              <a:gd fmla="*/ 699681 h 813392" name="connsiteY108"/>
              <a:gd fmla="*/ 259470 w 1620000" name="connsiteX109"/>
              <a:gd fmla="*/ 812261 h 813392" name="connsiteY109"/>
              <a:gd fmla="*/ 260046 w 1620000" name="connsiteX110"/>
              <a:gd fmla="*/ 813392 h 813392" name="connsiteY110"/>
              <a:gd fmla="*/ 164816 w 1620000" name="connsiteX111"/>
              <a:gd fmla="*/ 813392 h 813392" name="connsiteY111"/>
              <a:gd fmla="*/ 0 w 1620000" name="connsiteX112"/>
              <a:gd fmla="*/ 810000 h 813392" name="connsiteY112"/>
              <a:gd fmla="*/ 139240 w 1620000" name="connsiteX113"/>
              <a:gd fmla="*/ 638344 h 813392" name="connsiteY113"/>
              <a:gd fmla="*/ 396298 w 1620000" name="connsiteX114"/>
              <a:gd fmla="*/ 421093 h 813392" name="connsiteY114"/>
              <a:gd fmla="*/ 498050 w 1620000" name="connsiteX115"/>
              <a:gd fmla="*/ 249438 h 813392" name="connsiteY115"/>
              <a:gd fmla="*/ 811339 w 1620000" name="connsiteX116"/>
              <a:gd fmla="*/ 0 h 813392" name="connsiteY116"/>
              <a:gd fmla="*/ 1121951 w 1620000" name="connsiteX117"/>
              <a:gd fmla="*/ 249438 h 813392" name="connsiteY117"/>
              <a:gd fmla="*/ 1223703 w 1620000" name="connsiteX118"/>
              <a:gd fmla="*/ 421093 h 813392" name="connsiteY118"/>
              <a:gd fmla="*/ 1483438 w 1620000" name="connsiteX119"/>
              <a:gd fmla="*/ 638344 h 813392" name="connsiteY119"/>
              <a:gd fmla="*/ 1620000 w 1620000" name="connsiteX120"/>
              <a:gd fmla="*/ 810000 h 813392" name="connsiteY120"/>
              <a:gd fmla="*/ 1606129 w 1620000" name="connsiteX121"/>
              <a:gd fmla="*/ 813392 h 813392" name="connsiteY121"/>
              <a:gd fmla="*/ 1500825 w 1620000" name="connsiteX122"/>
              <a:gd fmla="*/ 813392 h 813392" name="connsiteY122"/>
              <a:gd fmla="*/ 1504931 w 1620000" name="connsiteX123"/>
              <a:gd fmla="*/ 810001 h 813392" name="connsiteY123"/>
              <a:gd fmla="*/ 1368355 w 1620000" name="connsiteX124"/>
              <a:gd fmla="*/ 606114 h 813392" name="connsiteY124"/>
              <a:gd fmla="*/ 1162152 w 1620000" name="connsiteX125"/>
              <a:gd fmla="*/ 477343 h 813392" name="connsiteY125"/>
              <a:gd fmla="*/ 1044322 w 1620000" name="connsiteX126"/>
              <a:gd fmla="*/ 278822 h 813392" name="connsiteY126"/>
              <a:gd fmla="*/ 811339 w 1620000" name="connsiteX127"/>
              <a:gd fmla="*/ 123225 h 813392" name="connsiteY127"/>
              <a:gd fmla="*/ 578356 w 1620000" name="connsiteX128"/>
              <a:gd fmla="*/ 278822 h 813392" name="connsiteY128"/>
              <a:gd fmla="*/ 460527 w 1620000" name="connsiteX129"/>
              <a:gd fmla="*/ 477343 h 813392" name="connsiteY129"/>
              <a:gd fmla="*/ 251645 w 1620000" name="connsiteX130"/>
              <a:gd fmla="*/ 606114 h 813392" name="connsiteY130"/>
              <a:gd fmla="*/ 115070 w 1620000" name="connsiteX131"/>
              <a:gd fmla="*/ 810001 h 813392" name="connsiteY131"/>
              <a:gd fmla="*/ 119366 w 1620000" name="connsiteX132"/>
              <a:gd fmla="*/ 813392 h 813392" name="connsiteY132"/>
              <a:gd fmla="*/ 14413 w 1620000" name="connsiteX133"/>
              <a:gd fmla="*/ 813392 h 813392" name="connsiteY1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b="b" l="l" r="r" t="t"/>
            <a:pathLst>
              <a:path h="813392" w="1620000">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anchor="ctr" anchorCtr="0" bIns="45720" compatLnSpc="1" lIns="91440" numCol="1" rIns="91440" tIns="45720" vert="horz" wrap="square">
            <a:prstTxWarp prst="textNoShape">
              <a:avLst/>
            </a:prstTxWarp>
            <a:noAutofit/>
          </a:bodyPr>
          <a:lstStyle/>
          <a:p>
            <a:pPr algn="ctr"/>
            <a:endParaRPr altLang="en-US" b="1" lang="zh-CN" sz="2400">
              <a:solidFill>
                <a:srgbClr val="004DA1"/>
              </a:solidFill>
              <a:latin typeface="+mn-ea"/>
            </a:endParaRPr>
          </a:p>
        </p:txBody>
      </p:sp>
      <p:sp>
        <p:nvSpPr>
          <p:cNvPr id="12" name="任意多边形 11"/>
          <p:cNvSpPr/>
          <p:nvPr/>
        </p:nvSpPr>
        <p:spPr bwMode="auto">
          <a:xfrm rot="10800000">
            <a:off x="5900530" y="5005314"/>
            <a:ext cx="328820" cy="165100"/>
          </a:xfrm>
          <a:custGeom>
            <a:gdLst>
              <a:gd fmla="*/ 1041267 w 1620000" name="connsiteX0"/>
              <a:gd fmla="*/ 678440 h 813392" name="connsiteY0"/>
              <a:gd fmla="*/ 1105634 w 1620000" name="connsiteX1"/>
              <a:gd fmla="*/ 592794 h 813392" name="connsiteY1"/>
              <a:gd fmla="*/ 1108316 w 1620000" name="connsiteX2"/>
              <a:gd fmla="*/ 590118 h 813392" name="connsiteY2"/>
              <a:gd fmla="*/ 1215596 w 1620000" name="connsiteX3"/>
              <a:gd fmla="*/ 643646 h 813392" name="connsiteY3"/>
              <a:gd fmla="*/ 1207550 w 1620000" name="connsiteX4"/>
              <a:gd fmla="*/ 715910 h 813392" name="connsiteY4"/>
              <a:gd fmla="*/ 1210232 w 1620000" name="connsiteX5"/>
              <a:gd fmla="*/ 683793 h 813392" name="connsiteY5"/>
              <a:gd fmla="*/ 1183412 w 1620000" name="connsiteX6"/>
              <a:gd fmla="*/ 699851 h 813392" name="connsiteY6"/>
              <a:gd fmla="*/ 1242415 w 1620000" name="connsiteX7"/>
              <a:gd fmla="*/ 713234 h 813392" name="connsiteY7"/>
              <a:gd fmla="*/ 1325557 w 1620000" name="connsiteX8"/>
              <a:gd fmla="*/ 809585 h 813392" name="connsiteY8"/>
              <a:gd fmla="*/ 1323827 w 1620000" name="connsiteX9"/>
              <a:gd fmla="*/ 813392 h 813392" name="connsiteY9"/>
              <a:gd fmla="*/ 1163039 w 1620000" name="connsiteX10"/>
              <a:gd fmla="*/ 813392 h 813392" name="connsiteY10"/>
              <a:gd fmla="*/ 1164638 w 1620000" name="connsiteX11"/>
              <a:gd fmla="*/ 809585 h 813392" name="connsiteY11"/>
              <a:gd fmla="*/ 1089543 w 1620000" name="connsiteX12"/>
              <a:gd fmla="*/ 731968 h 813392" name="connsiteY12"/>
              <a:gd fmla="*/ 1041267 w 1620000" name="connsiteX13"/>
              <a:gd fmla="*/ 678440 h 813392" name="connsiteY13"/>
              <a:gd fmla="*/ 961169 w 1620000" name="connsiteX14"/>
              <a:gd fmla="*/ 691864 h 813392" name="connsiteY14"/>
              <a:gd fmla="*/ 963848 w 1620000" name="connsiteX15"/>
              <a:gd fmla="*/ 624854 h 813392" name="connsiteY15"/>
              <a:gd fmla="*/ 1105853 w 1620000" name="connsiteX16"/>
              <a:gd fmla="*/ 525680 h 813392" name="connsiteY16"/>
              <a:gd fmla="*/ 1030832 w 1620000" name="connsiteX17"/>
              <a:gd fmla="*/ 681142 h 813392" name="connsiteY17"/>
              <a:gd fmla="*/ 961169 w 1620000" name="connsiteX18"/>
              <a:gd fmla="*/ 691864 h 813392" name="connsiteY18"/>
              <a:gd fmla="*/ 951017 w 1620000" name="connsiteX19"/>
              <a:gd fmla="*/ 715735 h 813392" name="connsiteY19"/>
              <a:gd fmla="*/ 991241 w 1620000" name="connsiteX20"/>
              <a:gd fmla="*/ 707690 h 813392" name="connsiteY20"/>
              <a:gd fmla="*/ 1055600 w 1620000" name="connsiteX21"/>
              <a:gd fmla="*/ 758641 h 813392" name="connsiteY21"/>
              <a:gd fmla="*/ 1114596 w 1620000" name="connsiteX22"/>
              <a:gd fmla="*/ 809593 h 813392" name="connsiteY22"/>
              <a:gd fmla="*/ 1113022 w 1620000" name="connsiteX23"/>
              <a:gd fmla="*/ 813392 h 813392" name="connsiteY23"/>
              <a:gd fmla="*/ 985316 w 1620000" name="connsiteX24"/>
              <a:gd fmla="*/ 813392 h 813392" name="connsiteY24"/>
              <a:gd fmla="*/ 985877 w 1620000" name="connsiteX25"/>
              <a:gd fmla="*/ 809593 h 813392" name="connsiteY25"/>
              <a:gd fmla="*/ 951017 w 1620000" name="connsiteX26"/>
              <a:gd fmla="*/ 715735 h 813392" name="connsiteY26"/>
              <a:gd fmla="*/ 698881 w 1620000" name="connsiteX27"/>
              <a:gd fmla="*/ 652692 h 813392" name="connsiteY27"/>
              <a:gd fmla="*/ 755720 w 1620000" name="connsiteX28"/>
              <a:gd fmla="*/ 565918 h 813392" name="connsiteY28"/>
              <a:gd fmla="*/ 811901 w 1620000" name="connsiteX29"/>
              <a:gd fmla="*/ 525680 h 813392" name="connsiteY29"/>
              <a:gd fmla="*/ 868083 w 1620000" name="connsiteX30"/>
              <a:gd fmla="*/ 565918 h 813392" name="connsiteY30"/>
              <a:gd fmla="*/ 913563 w 1620000" name="connsiteX31"/>
              <a:gd fmla="*/ 683950 h 813392" name="connsiteY31"/>
              <a:gd fmla="*/ 811901 w 1620000" name="connsiteX32"/>
              <a:gd fmla="*/ 657125 h 813392" name="connsiteY32"/>
              <a:gd fmla="*/ 707565 w 1620000" name="connsiteX33"/>
              <a:gd fmla="*/ 683950 h 813392" name="connsiteY33"/>
              <a:gd fmla="*/ 698881 w 1620000" name="connsiteX34"/>
              <a:gd fmla="*/ 652692 h 813392" name="connsiteY34"/>
              <a:gd fmla="*/ 680264 w 1620000" name="connsiteX35"/>
              <a:gd fmla="*/ 809434 h 813392" name="connsiteY35"/>
              <a:gd fmla="*/ 808872 w 1620000" name="connsiteX36"/>
              <a:gd fmla="*/ 680558 h 813392" name="connsiteY36"/>
              <a:gd fmla="*/ 937479 w 1620000" name="connsiteX37"/>
              <a:gd fmla="*/ 809434 h 813392" name="connsiteY37"/>
              <a:gd fmla="*/ 936682 w 1620000" name="connsiteX38"/>
              <a:gd fmla="*/ 813392 h 813392" name="connsiteY38"/>
              <a:gd fmla="*/ 681062 w 1620000" name="connsiteX39"/>
              <a:gd fmla="*/ 813392 h 813392" name="connsiteY39"/>
              <a:gd fmla="*/ 573091 w 1620000" name="connsiteX40"/>
              <a:gd fmla="*/ 535612 h 813392" name="connsiteY40"/>
              <a:gd fmla="*/ 621276 w 1620000" name="connsiteX41"/>
              <a:gd fmla="*/ 433635 h 813392" name="connsiteY41"/>
              <a:gd fmla="*/ 717646 w 1620000" name="connsiteX42"/>
              <a:gd fmla="*/ 430952 h 813392" name="connsiteY42"/>
              <a:gd fmla="*/ 685522 w 1620000" name="connsiteX43"/>
              <a:gd fmla="*/ 444369 h 813392" name="connsiteY43"/>
              <a:gd fmla="*/ 723000 w 1620000" name="connsiteX44"/>
              <a:gd fmla="*/ 449737 h 813392" name="connsiteY44"/>
              <a:gd fmla="*/ 709615 w 1620000" name="connsiteX45"/>
              <a:gd fmla="*/ 398748 h 813392" name="connsiteY45"/>
              <a:gd fmla="*/ 811338 w 1620000" name="connsiteX46"/>
              <a:gd fmla="*/ 328974 h 813392" name="connsiteY46"/>
              <a:gd fmla="*/ 910385 w 1620000" name="connsiteX47"/>
              <a:gd fmla="*/ 398748 h 813392" name="connsiteY47"/>
              <a:gd fmla="*/ 897000 w 1620000" name="connsiteX48"/>
              <a:gd fmla="*/ 449737 h 813392" name="connsiteY48"/>
              <a:gd fmla="*/ 934477 w 1620000" name="connsiteX49"/>
              <a:gd fmla="*/ 444369 h 813392" name="connsiteY49"/>
              <a:gd fmla="*/ 902354 w 1620000" name="connsiteX50"/>
              <a:gd fmla="*/ 430952 h 813392" name="connsiteY50"/>
              <a:gd fmla="*/ 998723 w 1620000" name="connsiteX51"/>
              <a:gd fmla="*/ 433635 h 813392" name="connsiteY51"/>
              <a:gd fmla="*/ 1046908 w 1620000" name="connsiteX52"/>
              <a:gd fmla="*/ 535612 h 813392" name="connsiteY52"/>
              <a:gd fmla="*/ 961246 w 1620000" name="connsiteX53"/>
              <a:gd fmla="*/ 616120 h 813392" name="connsiteY53"/>
              <a:gd fmla="*/ 891646 w 1620000" name="connsiteX54"/>
              <a:gd fmla="*/ 543663 h 813392" name="connsiteY54"/>
              <a:gd fmla="*/ 811338 w 1620000" name="connsiteX55"/>
              <a:gd fmla="*/ 479256 h 813392" name="connsiteY55"/>
              <a:gd fmla="*/ 728353 w 1620000" name="connsiteX56"/>
              <a:gd fmla="*/ 543663 h 813392" name="connsiteY56"/>
              <a:gd fmla="*/ 658754 w 1620000" name="connsiteX57"/>
              <a:gd fmla="*/ 616120 h 813392" name="connsiteY57"/>
              <a:gd fmla="*/ 573091 w 1620000" name="connsiteX58"/>
              <a:gd fmla="*/ 535612 h 813392" name="connsiteY58"/>
              <a:gd fmla="*/ 514147 w 1620000" name="connsiteX59"/>
              <a:gd fmla="*/ 525680 h 813392" name="connsiteY59"/>
              <a:gd fmla="*/ 656151 w 1620000" name="connsiteX60"/>
              <a:gd fmla="*/ 624854 h 813392" name="connsiteY60"/>
              <a:gd fmla="*/ 658830 w 1620000" name="connsiteX61"/>
              <a:gd fmla="*/ 691864 h 813392" name="connsiteY61"/>
              <a:gd fmla="*/ 589168 w 1620000" name="connsiteX62"/>
              <a:gd fmla="*/ 681142 h 813392" name="connsiteY62"/>
              <a:gd fmla="*/ 514147 w 1620000" name="connsiteX63"/>
              <a:gd fmla="*/ 525680 h 813392" name="connsiteY63"/>
              <a:gd fmla="*/ 503147 w 1620000" name="connsiteX64"/>
              <a:gd fmla="*/ 809593 h 813392" name="connsiteY64"/>
              <a:gd fmla="*/ 565085 w 1620000" name="connsiteX65"/>
              <a:gd fmla="*/ 758641 h 813392" name="connsiteY65"/>
              <a:gd fmla="*/ 629716 w 1620000" name="connsiteX66"/>
              <a:gd fmla="*/ 707690 h 813392" name="connsiteY66"/>
              <a:gd fmla="*/ 670111 w 1620000" name="connsiteX67"/>
              <a:gd fmla="*/ 715735 h 813392" name="connsiteY67"/>
              <a:gd fmla="*/ 637795 w 1620000" name="connsiteX68"/>
              <a:gd fmla="*/ 809593 h 813392" name="connsiteY68"/>
              <a:gd fmla="*/ 638315 w 1620000" name="connsiteX69"/>
              <a:gd fmla="*/ 813392 h 813392" name="connsiteY69"/>
              <a:gd fmla="*/ 504800 w 1620000" name="connsiteX70"/>
              <a:gd fmla="*/ 813392 h 813392" name="connsiteY70"/>
              <a:gd fmla="*/ 294443 w 1620000" name="connsiteX71"/>
              <a:gd fmla="*/ 809585 h 813392" name="connsiteY71"/>
              <a:gd fmla="*/ 377710 w 1620000" name="connsiteX72"/>
              <a:gd fmla="*/ 713234 h 813392" name="connsiteY72"/>
              <a:gd fmla="*/ 436802 w 1620000" name="connsiteX73"/>
              <a:gd fmla="*/ 699851 h 813392" name="connsiteY73"/>
              <a:gd fmla="*/ 409942 w 1620000" name="connsiteX74"/>
              <a:gd fmla="*/ 683793 h 813392" name="connsiteY74"/>
              <a:gd fmla="*/ 412629 w 1620000" name="connsiteX75"/>
              <a:gd fmla="*/ 715910 h 813392" name="connsiteY75"/>
              <a:gd fmla="*/ 404570 w 1620000" name="connsiteX76"/>
              <a:gd fmla="*/ 643646 h 813392" name="connsiteY76"/>
              <a:gd fmla="*/ 512012 w 1620000" name="connsiteX77"/>
              <a:gd fmla="*/ 590118 h 813392" name="connsiteY77"/>
              <a:gd fmla="*/ 514698 w 1620000" name="connsiteX78"/>
              <a:gd fmla="*/ 592794 h 813392" name="connsiteY78"/>
              <a:gd fmla="*/ 576476 w 1620000" name="connsiteX79"/>
              <a:gd fmla="*/ 678440 h 813392" name="connsiteY79"/>
              <a:gd fmla="*/ 530814 w 1620000" name="connsiteX80"/>
              <a:gd fmla="*/ 731968 h 813392" name="connsiteY80"/>
              <a:gd fmla="*/ 455605 w 1620000" name="connsiteX81"/>
              <a:gd fmla="*/ 809585 h 813392" name="connsiteY81"/>
              <a:gd fmla="*/ 457207 w 1620000" name="connsiteX82"/>
              <a:gd fmla="*/ 813392 h 813392" name="connsiteY82"/>
              <a:gd fmla="*/ 296176 w 1620000" name="connsiteX83"/>
              <a:gd fmla="*/ 813392 h 813392" name="connsiteY83"/>
              <a:gd fmla="*/ 163579 w 1620000" name="connsiteX84"/>
              <a:gd fmla="*/ 812050 h 813392" name="connsiteY84"/>
              <a:gd fmla="*/ 284030 w 1620000" name="connsiteX85"/>
              <a:gd fmla="*/ 624208 h 813392" name="connsiteY85"/>
              <a:gd fmla="*/ 495488 w 1620000" name="connsiteX86"/>
              <a:gd fmla="*/ 511503 h 813392" name="connsiteY86"/>
              <a:gd fmla="*/ 527609 w 1620000" name="connsiteX87"/>
              <a:gd fmla="*/ 377331 h 813392" name="connsiteY87"/>
              <a:gd fmla="*/ 693563 w 1620000" name="connsiteX88"/>
              <a:gd fmla="*/ 256575 h 813392" name="connsiteY88"/>
              <a:gd fmla="*/ 808661 w 1620000" name="connsiteX89"/>
              <a:gd fmla="*/ 170705 h 813392" name="connsiteY89"/>
              <a:gd fmla="*/ 926435 w 1620000" name="connsiteX90"/>
              <a:gd fmla="*/ 256575 h 813392" name="connsiteY90"/>
              <a:gd fmla="*/ 1089713 w 1620000" name="connsiteX91"/>
              <a:gd fmla="*/ 377331 h 813392" name="connsiteY91"/>
              <a:gd fmla="*/ 1124510 w 1620000" name="connsiteX92"/>
              <a:gd fmla="*/ 511503 h 813392" name="connsiteY92"/>
              <a:gd fmla="*/ 1333292 w 1620000" name="connsiteX93"/>
              <a:gd fmla="*/ 624208 h 813392" name="connsiteY93"/>
              <a:gd fmla="*/ 1456420 w 1620000" name="connsiteX94"/>
              <a:gd fmla="*/ 812050 h 813392" name="connsiteY94"/>
              <a:gd fmla="*/ 1455182 w 1620000" name="connsiteX95"/>
              <a:gd fmla="*/ 813392 h 813392" name="connsiteY95"/>
              <a:gd fmla="*/ 1359953 w 1620000" name="connsiteX96"/>
              <a:gd fmla="*/ 813392 h 813392" name="connsiteY96"/>
              <a:gd fmla="*/ 1360529 w 1620000" name="connsiteX97"/>
              <a:gd fmla="*/ 812261 h 813392" name="connsiteY97"/>
              <a:gd fmla="*/ 1272123 w 1620000" name="connsiteX98"/>
              <a:gd fmla="*/ 699681 h 813392" name="connsiteY98"/>
              <a:gd fmla="*/ 1122100 w 1620000" name="connsiteX99"/>
              <a:gd fmla="*/ 554937 h 813392" name="connsiteY99"/>
              <a:gd fmla="*/ 1119421 w 1620000" name="connsiteX100"/>
              <a:gd fmla="*/ 525451 h 813392" name="connsiteY100"/>
              <a:gd fmla="*/ 1084595 w 1620000" name="connsiteX101"/>
              <a:gd fmla="*/ 520090 h 813392" name="connsiteY101"/>
              <a:gd fmla="*/ 929214 w 1620000" name="connsiteX102"/>
              <a:gd fmla="*/ 380706 h 813392" name="connsiteY102"/>
              <a:gd fmla="*/ 808660 w 1620000" name="connsiteX103"/>
              <a:gd fmla="*/ 302972 h 813392" name="connsiteY103"/>
              <a:gd fmla="*/ 690785 w 1620000" name="connsiteX104"/>
              <a:gd fmla="*/ 380706 h 813392" name="connsiteY104"/>
              <a:gd fmla="*/ 535405 w 1620000" name="connsiteX105"/>
              <a:gd fmla="*/ 520090 h 813392" name="connsiteY105"/>
              <a:gd fmla="*/ 500578 w 1620000" name="connsiteX106"/>
              <a:gd fmla="*/ 525451 h 813392" name="connsiteY106"/>
              <a:gd fmla="*/ 497899 w 1620000" name="connsiteX107"/>
              <a:gd fmla="*/ 554937 h 813392" name="connsiteY107"/>
              <a:gd fmla="*/ 347876 w 1620000" name="connsiteX108"/>
              <a:gd fmla="*/ 699681 h 813392" name="connsiteY108"/>
              <a:gd fmla="*/ 259470 w 1620000" name="connsiteX109"/>
              <a:gd fmla="*/ 812261 h 813392" name="connsiteY109"/>
              <a:gd fmla="*/ 260046 w 1620000" name="connsiteX110"/>
              <a:gd fmla="*/ 813392 h 813392" name="connsiteY110"/>
              <a:gd fmla="*/ 164816 w 1620000" name="connsiteX111"/>
              <a:gd fmla="*/ 813392 h 813392" name="connsiteY111"/>
              <a:gd fmla="*/ 0 w 1620000" name="connsiteX112"/>
              <a:gd fmla="*/ 810000 h 813392" name="connsiteY112"/>
              <a:gd fmla="*/ 139240 w 1620000" name="connsiteX113"/>
              <a:gd fmla="*/ 638344 h 813392" name="connsiteY113"/>
              <a:gd fmla="*/ 396298 w 1620000" name="connsiteX114"/>
              <a:gd fmla="*/ 421093 h 813392" name="connsiteY114"/>
              <a:gd fmla="*/ 498050 w 1620000" name="connsiteX115"/>
              <a:gd fmla="*/ 249438 h 813392" name="connsiteY115"/>
              <a:gd fmla="*/ 811339 w 1620000" name="connsiteX116"/>
              <a:gd fmla="*/ 0 h 813392" name="connsiteY116"/>
              <a:gd fmla="*/ 1121951 w 1620000" name="connsiteX117"/>
              <a:gd fmla="*/ 249438 h 813392" name="connsiteY117"/>
              <a:gd fmla="*/ 1223703 w 1620000" name="connsiteX118"/>
              <a:gd fmla="*/ 421093 h 813392" name="connsiteY118"/>
              <a:gd fmla="*/ 1483438 w 1620000" name="connsiteX119"/>
              <a:gd fmla="*/ 638344 h 813392" name="connsiteY119"/>
              <a:gd fmla="*/ 1620000 w 1620000" name="connsiteX120"/>
              <a:gd fmla="*/ 810000 h 813392" name="connsiteY120"/>
              <a:gd fmla="*/ 1606129 w 1620000" name="connsiteX121"/>
              <a:gd fmla="*/ 813392 h 813392" name="connsiteY121"/>
              <a:gd fmla="*/ 1500825 w 1620000" name="connsiteX122"/>
              <a:gd fmla="*/ 813392 h 813392" name="connsiteY122"/>
              <a:gd fmla="*/ 1504931 w 1620000" name="connsiteX123"/>
              <a:gd fmla="*/ 810001 h 813392" name="connsiteY123"/>
              <a:gd fmla="*/ 1368355 w 1620000" name="connsiteX124"/>
              <a:gd fmla="*/ 606114 h 813392" name="connsiteY124"/>
              <a:gd fmla="*/ 1162152 w 1620000" name="connsiteX125"/>
              <a:gd fmla="*/ 477343 h 813392" name="connsiteY125"/>
              <a:gd fmla="*/ 1044322 w 1620000" name="connsiteX126"/>
              <a:gd fmla="*/ 278822 h 813392" name="connsiteY126"/>
              <a:gd fmla="*/ 811339 w 1620000" name="connsiteX127"/>
              <a:gd fmla="*/ 123225 h 813392" name="connsiteY127"/>
              <a:gd fmla="*/ 578356 w 1620000" name="connsiteX128"/>
              <a:gd fmla="*/ 278822 h 813392" name="connsiteY128"/>
              <a:gd fmla="*/ 460527 w 1620000" name="connsiteX129"/>
              <a:gd fmla="*/ 477343 h 813392" name="connsiteY129"/>
              <a:gd fmla="*/ 251645 w 1620000" name="connsiteX130"/>
              <a:gd fmla="*/ 606114 h 813392" name="connsiteY130"/>
              <a:gd fmla="*/ 115070 w 1620000" name="connsiteX131"/>
              <a:gd fmla="*/ 810001 h 813392" name="connsiteY131"/>
              <a:gd fmla="*/ 119366 w 1620000" name="connsiteX132"/>
              <a:gd fmla="*/ 813392 h 813392" name="connsiteY132"/>
              <a:gd fmla="*/ 14413 w 1620000" name="connsiteX133"/>
              <a:gd fmla="*/ 813392 h 813392" name="connsiteY1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b="b" l="l" r="r" t="t"/>
            <a:pathLst>
              <a:path h="813392" w="1620000">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anchor="ctr" anchorCtr="0" bIns="45720" compatLnSpc="1" lIns="91440" numCol="1" rIns="91440" tIns="45720" vert="horz" wrap="square">
            <a:prstTxWarp prst="textNoShape">
              <a:avLst/>
            </a:prstTxWarp>
            <a:noAutofit/>
          </a:bodyPr>
          <a:lstStyle/>
          <a:p>
            <a:pPr algn="ctr"/>
            <a:endParaRPr altLang="en-US" b="1" lang="zh-CN" sz="2400">
              <a:solidFill>
                <a:srgbClr val="004DA1"/>
              </a:solidFill>
              <a:latin typeface="+mn-ea"/>
            </a:endParaRPr>
          </a:p>
        </p:txBody>
      </p:sp>
      <p:sp>
        <p:nvSpPr>
          <p:cNvPr id="18" name="Freeform 682"/>
          <p:cNvSpPr>
            <a:spLocks noEditPoints="1"/>
          </p:cNvSpPr>
          <p:nvPr/>
        </p:nvSpPr>
        <p:spPr bwMode="auto">
          <a:xfrm rot="1329836">
            <a:off x="10223266" y="3592947"/>
            <a:ext cx="785154" cy="365938"/>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6" name="任意多边形 5"/>
          <p:cNvSpPr/>
          <p:nvPr/>
        </p:nvSpPr>
        <p:spPr bwMode="auto">
          <a:xfrm>
            <a:off x="5690980" y="1819426"/>
            <a:ext cx="747920" cy="747920"/>
          </a:xfrm>
          <a:custGeom>
            <a:gdLst>
              <a:gd fmla="*/ 1238629 w 2590802" name="connsiteX0"/>
              <a:gd fmla="*/ 2501864 h 2590802" name="connsiteY0"/>
              <a:gd fmla="*/ 1250281 w 2590802" name="connsiteX1"/>
              <a:gd fmla="*/ 2508385 h 2590802" name="connsiteY1"/>
              <a:gd fmla="*/ 1261933 w 2590802" name="connsiteX2"/>
              <a:gd fmla="*/ 2519977 h 2590802" name="connsiteY2"/>
              <a:gd fmla="*/ 1261933 w 2590802" name="connsiteX3"/>
              <a:gd fmla="*/ 2543162 h 2590802" name="connsiteY3"/>
              <a:gd fmla="*/ 1244454 w 2590802" name="connsiteX4"/>
              <a:gd fmla="*/ 2543162 h 2590802" name="connsiteY4"/>
              <a:gd fmla="*/ 1238628 w 2590802" name="connsiteX5"/>
              <a:gd fmla="*/ 2519977 h 2590802" name="connsiteY5"/>
              <a:gd fmla="*/ 1226976 w 2590802" name="connsiteX6"/>
              <a:gd fmla="*/ 2508385 h 2590802" name="connsiteY6"/>
              <a:gd fmla="*/ 1238629 w 2590802" name="connsiteX7"/>
              <a:gd fmla="*/ 2501864 h 2590802" name="connsiteY7"/>
              <a:gd fmla="*/ 1320928 w 2590802" name="connsiteX8"/>
              <a:gd fmla="*/ 2496223 h 2590802" name="connsiteY8"/>
              <a:gd fmla="*/ 1320928 w 2590802" name="connsiteX9"/>
              <a:gd fmla="*/ 2507985 h 2590802" name="connsiteY9"/>
              <a:gd fmla="*/ 1315014 w 2590802" name="connsiteX10"/>
              <a:gd fmla="*/ 2502104 h 2590802" name="connsiteY10"/>
              <a:gd fmla="*/ 1320928 w 2590802" name="connsiteX11"/>
              <a:gd fmla="*/ 2496223 h 2590802" name="connsiteY11"/>
              <a:gd fmla="*/ 1038326 w 2590802" name="connsiteX12"/>
              <a:gd fmla="*/ 2482021 h 2590802" name="connsiteY12"/>
              <a:gd fmla="*/ 1052317 w 2590802" name="connsiteX13"/>
              <a:gd fmla="*/ 2482579 h 2590802" name="connsiteY13"/>
              <a:gd fmla="*/ 1068270 w 2590802" name="connsiteX14"/>
              <a:gd fmla="*/ 2490785 h 2590802" name="connsiteY14"/>
              <a:gd fmla="*/ 1068270 w 2590802" name="connsiteX15"/>
              <a:gd fmla="*/ 2508489 h 2590802" name="connsiteY15"/>
              <a:gd fmla="*/ 1103678 w 2590802" name="connsiteX16"/>
              <a:gd fmla="*/ 2508489 h 2590802" name="connsiteY16"/>
              <a:gd fmla="*/ 1103678 w 2590802" name="connsiteX17"/>
              <a:gd fmla="*/ 2526194 h 2590802" name="connsiteY17"/>
              <a:gd fmla="*/ 1056467 w 2590802" name="connsiteX18"/>
              <a:gd fmla="*/ 2514391 h 2590802" name="connsiteY18"/>
              <a:gd fmla="*/ 1032861 w 2590802" name="connsiteX19"/>
              <a:gd fmla="*/ 2508489 h 2590802" name="connsiteY19"/>
              <a:gd fmla="*/ 1003354 w 2590802" name="connsiteX20"/>
              <a:gd fmla="*/ 2496687 h 2590802" name="connsiteY20"/>
              <a:gd fmla="*/ 1038326 w 2590802" name="connsiteX21"/>
              <a:gd fmla="*/ 2482021 h 2590802" name="connsiteY21"/>
              <a:gd fmla="*/ 1308542 w 2590802" name="connsiteX22"/>
              <a:gd fmla="*/ 2478772 h 2590802" name="connsiteY22"/>
              <a:gd fmla="*/ 1320872 w 2590802" name="connsiteX23"/>
              <a:gd fmla="*/ 2490153 h 2590802" name="connsiteY23"/>
              <a:gd fmla="*/ 1308542 w 2590802" name="connsiteX24"/>
              <a:gd fmla="*/ 2478772 h 2590802" name="connsiteY24"/>
              <a:gd fmla="*/ 1297161 w 2590802" name="connsiteX25"/>
              <a:gd fmla="*/ 2478772 h 2590802" name="connsiteY25"/>
              <a:gd fmla="*/ 1308542 w 2590802" name="connsiteX26"/>
              <a:gd fmla="*/ 2478772 h 2590802" name="connsiteY26"/>
              <a:gd fmla="*/ 1297161 w 2590802" name="connsiteX27"/>
              <a:gd fmla="*/ 2478772 h 2590802" name="connsiteY27"/>
              <a:gd fmla="*/ 1259571 w 2590802" name="connsiteX28"/>
              <a:gd fmla="*/ 2459471 h 2590802" name="connsiteY28"/>
              <a:gd fmla="*/ 1267703 w 2590802" name="connsiteX29"/>
              <a:gd fmla="*/ 2460941 h 2590802" name="connsiteY29"/>
              <a:gd fmla="*/ 1279531 w 2590802" name="connsiteX30"/>
              <a:gd fmla="*/ 2466822 h 2590802" name="connsiteY30"/>
              <a:gd fmla="*/ 1279531 w 2590802" name="connsiteX31"/>
              <a:gd fmla="*/ 2490343 h 2590802" name="connsiteY31"/>
              <a:gd fmla="*/ 1297273 w 2590802" name="connsiteX32"/>
              <a:gd fmla="*/ 2484463 h 2590802" name="connsiteY32"/>
              <a:gd fmla="*/ 1315014 w 2590802" name="connsiteX33"/>
              <a:gd fmla="*/ 2502104 h 2590802" name="connsiteY33"/>
              <a:gd fmla="*/ 1309100 w 2590802" name="connsiteX34"/>
              <a:gd fmla="*/ 2519745 h 2590802" name="connsiteY34"/>
              <a:gd fmla="*/ 1315014 w 2590802" name="connsiteX35"/>
              <a:gd fmla="*/ 2519745 h 2590802" name="connsiteY35"/>
              <a:gd fmla="*/ 1320928 w 2590802" name="connsiteX36"/>
              <a:gd fmla="*/ 2513865 h 2590802" name="connsiteY36"/>
              <a:gd fmla="*/ 1332755 w 2590802" name="connsiteX37"/>
              <a:gd fmla="*/ 2519745 h 2590802" name="connsiteY37"/>
              <a:gd fmla="*/ 1338670 w 2590802" name="connsiteX38"/>
              <a:gd fmla="*/ 2543267 h 2590802" name="connsiteY38"/>
              <a:gd fmla="*/ 1320928 w 2590802" name="connsiteX39"/>
              <a:gd fmla="*/ 2543267 h 2590802" name="connsiteY39"/>
              <a:gd fmla="*/ 1273617 w 2590802" name="connsiteX40"/>
              <a:gd fmla="*/ 2543267 h 2590802" name="connsiteY40"/>
              <a:gd fmla="*/ 1267703 w 2590802" name="connsiteX41"/>
              <a:gd fmla="*/ 2519745 h 2590802" name="connsiteY41"/>
              <a:gd fmla="*/ 1244048 w 2590802" name="connsiteX42"/>
              <a:gd fmla="*/ 2496223 h 2590802" name="connsiteY42"/>
              <a:gd fmla="*/ 1255876 w 2590802" name="connsiteX43"/>
              <a:gd fmla="*/ 2466822 h 2590802" name="connsiteY43"/>
              <a:gd fmla="*/ 1259571 w 2590802" name="connsiteX44"/>
              <a:gd fmla="*/ 2459471 h 2590802" name="connsiteY44"/>
              <a:gd fmla="*/ 1059220 w 2590802" name="connsiteX45"/>
              <a:gd fmla="*/ 2440242 h 2590802" name="connsiteY45"/>
              <a:gd fmla="*/ 1074040 w 2590802" name="connsiteX46"/>
              <a:gd fmla="*/ 2449133 h 2590802" name="connsiteY46"/>
              <a:gd fmla="*/ 1074040 w 2590802" name="connsiteX47"/>
              <a:gd fmla="*/ 2466916 h 2590802" name="connsiteY47"/>
              <a:gd fmla="*/ 1032545 w 2590802" name="connsiteX48"/>
              <a:gd fmla="*/ 2472844 h 2590802" name="connsiteY48"/>
              <a:gd fmla="*/ 1044401 w 2590802" name="connsiteX49"/>
              <a:gd fmla="*/ 2449133 h 2590802" name="connsiteY49"/>
              <a:gd fmla="*/ 1059220 w 2590802" name="connsiteX50"/>
              <a:gd fmla="*/ 2440242 h 2590802" name="connsiteY50"/>
              <a:gd fmla="*/ 862584 w 2590802" name="connsiteX51"/>
              <a:gd fmla="*/ 2440163 h 2590802" name="connsiteY51"/>
              <a:gd fmla="*/ 880225 w 2590802" name="connsiteX52"/>
              <a:gd fmla="*/ 2443785 h 2590802" name="connsiteY52"/>
              <a:gd fmla="*/ 886106 w 2590802" name="connsiteX53"/>
              <a:gd fmla="*/ 2455377 h 2590802" name="connsiteY53"/>
              <a:gd fmla="*/ 915507 w 2590802" name="connsiteX54"/>
              <a:gd fmla="*/ 2449581 h 2590802" name="connsiteY54"/>
              <a:gd fmla="*/ 939029 w 2590802" name="connsiteX55"/>
              <a:gd fmla="*/ 2466969 h 2590802" name="connsiteY55"/>
              <a:gd fmla="*/ 939029 w 2590802" name="connsiteX56"/>
              <a:gd fmla="*/ 2490154 h 2590802" name="connsiteY56"/>
              <a:gd fmla="*/ 909627 w 2590802" name="connsiteX57"/>
              <a:gd fmla="*/ 2472765 h 2590802" name="connsiteY57"/>
              <a:gd fmla="*/ 886106 w 2590802" name="connsiteX58"/>
              <a:gd fmla="*/ 2461174 h 2590802" name="connsiteY58"/>
              <a:gd fmla="*/ 868464 w 2590802" name="connsiteX59"/>
              <a:gd fmla="*/ 2466969 h 2590802" name="connsiteY59"/>
              <a:gd fmla="*/ 844943 w 2590802" name="connsiteX60"/>
              <a:gd fmla="*/ 2449581 h 2590802" name="connsiteY60"/>
              <a:gd fmla="*/ 862584 w 2590802" name="connsiteX61"/>
              <a:gd fmla="*/ 2440163 h 2590802" name="connsiteY61"/>
              <a:gd fmla="*/ 1255904 w 2590802" name="connsiteX62"/>
              <a:gd fmla="*/ 2437989 h 2590802" name="connsiteY62"/>
              <a:gd fmla="*/ 1262069 w 2590802" name="connsiteX63"/>
              <a:gd fmla="*/ 2449370 h 2590802" name="connsiteY63"/>
              <a:gd fmla="*/ 1255904 w 2590802" name="connsiteX64"/>
              <a:gd fmla="*/ 2460752 h 2590802" name="connsiteY64"/>
              <a:gd fmla="*/ 1255904 w 2590802" name="connsiteX65"/>
              <a:gd fmla="*/ 2449370 h 2590802" name="connsiteY65"/>
              <a:gd fmla="*/ 1255904 w 2590802" name="connsiteX66"/>
              <a:gd fmla="*/ 2437989 h 2590802" name="connsiteY66"/>
              <a:gd fmla="*/ 921104 w 2590802" name="connsiteX67"/>
              <a:gd fmla="*/ 2408587 h 2590802" name="connsiteY67"/>
              <a:gd fmla="*/ 938650 w 2590802" name="connsiteX68"/>
              <a:gd fmla="*/ 2420239 h 2590802" name="connsiteY68"/>
              <a:gd fmla="*/ 938650 w 2590802" name="connsiteX69"/>
              <a:gd fmla="*/ 2449370 h 2590802" name="connsiteY69"/>
              <a:gd fmla="*/ 909406 w 2590802" name="connsiteX70"/>
              <a:gd fmla="*/ 2437718 h 2590802" name="connsiteY70"/>
              <a:gd fmla="*/ 909406 w 2590802" name="connsiteX71"/>
              <a:gd fmla="*/ 2420239 h 2590802" name="connsiteY71"/>
              <a:gd fmla="*/ 921104 w 2590802" name="connsiteX72"/>
              <a:gd fmla="*/ 2408587 h 2590802" name="connsiteY72"/>
              <a:gd fmla="*/ 1064758 w 2590802" name="connsiteX73"/>
              <a:gd fmla="*/ 2407828 h 2590802" name="connsiteY73"/>
              <a:gd fmla="*/ 1085387 w 2590802" name="connsiteX74"/>
              <a:gd fmla="*/ 2413709 h 2590802" name="connsiteY74"/>
              <a:gd fmla="*/ 1108963 w 2590802" name="connsiteX75"/>
              <a:gd fmla="*/ 2413709 h 2590802" name="connsiteY75"/>
              <a:gd fmla="*/ 1120751 w 2590802" name="connsiteX76"/>
              <a:gd fmla="*/ 2425470 h 2590802" name="connsiteY76"/>
              <a:gd fmla="*/ 1114857 w 2590802" name="connsiteX77"/>
              <a:gd fmla="*/ 2443110 h 2590802" name="connsiteY77"/>
              <a:gd fmla="*/ 1103069 w 2590802" name="connsiteX78"/>
              <a:gd fmla="*/ 2454872 h 2590802" name="connsiteY78"/>
              <a:gd fmla="*/ 1108963 w 2590802" name="connsiteX79"/>
              <a:gd fmla="*/ 2466632 h 2590802" name="connsiteY79"/>
              <a:gd fmla="*/ 1073599 w 2590802" name="connsiteX80"/>
              <a:gd fmla="*/ 2490154 h 2590802" name="connsiteY80"/>
              <a:gd fmla="*/ 1067706 w 2590802" name="connsiteX81"/>
              <a:gd fmla="*/ 2478393 h 2590802" name="connsiteY81"/>
              <a:gd fmla="*/ 1085387 w 2590802" name="connsiteX82"/>
              <a:gd fmla="*/ 2466632 h 2590802" name="connsiteY82"/>
              <a:gd fmla="*/ 1079493 w 2590802" name="connsiteX83"/>
              <a:gd fmla="*/ 2443110 h 2590802" name="connsiteY83"/>
              <a:gd fmla="*/ 1050024 w 2590802" name="connsiteX84"/>
              <a:gd fmla="*/ 2437230 h 2590802" name="connsiteY84"/>
              <a:gd fmla="*/ 1038236 w 2590802" name="connsiteX85"/>
              <a:gd fmla="*/ 2443110 h 2590802" name="connsiteY85"/>
              <a:gd fmla="*/ 1044130 w 2590802" name="connsiteX86"/>
              <a:gd fmla="*/ 2419589 h 2590802" name="connsiteY86"/>
              <a:gd fmla="*/ 1064758 w 2590802" name="connsiteX87"/>
              <a:gd fmla="*/ 2407828 h 2590802" name="connsiteY87"/>
              <a:gd fmla="*/ 1177361 w 2590802" name="connsiteX88"/>
              <a:gd fmla="*/ 2387813 h 2590802" name="connsiteY88"/>
              <a:gd fmla="*/ 1208798 w 2590802" name="connsiteX89"/>
              <a:gd fmla="*/ 2390749 h 2590802" name="connsiteY89"/>
              <a:gd fmla="*/ 1220495 w 2590802" name="connsiteX90"/>
              <a:gd fmla="*/ 2402496 h 2590802" name="connsiteY90"/>
              <a:gd fmla="*/ 1243890 w 2590802" name="connsiteX91"/>
              <a:gd fmla="*/ 2443607 h 2590802" name="connsiteY91"/>
              <a:gd fmla="*/ 1232192 w 2590802" name="connsiteX92"/>
              <a:gd fmla="*/ 2496465 h 2590802" name="connsiteY92"/>
              <a:gd fmla="*/ 1185402 w 2590802" name="connsiteX93"/>
              <a:gd fmla="*/ 2525830 h 2590802" name="connsiteY93"/>
              <a:gd fmla="*/ 1115217 w 2590802" name="connsiteX94"/>
              <a:gd fmla="*/ 2525830 h 2590802" name="connsiteY94"/>
              <a:gd fmla="*/ 1121066 w 2590802" name="connsiteX95"/>
              <a:gd fmla="*/ 2519957 h 2590802" name="connsiteY95"/>
              <a:gd fmla="*/ 1208798 w 2590802" name="connsiteX96"/>
              <a:gd fmla="*/ 2496465 h 2590802" name="connsiteY96"/>
              <a:gd fmla="*/ 1226343 w 2590802" name="connsiteX97"/>
              <a:gd fmla="*/ 2449480 h 2590802" name="connsiteY97"/>
              <a:gd fmla="*/ 1202949 w 2590802" name="connsiteX98"/>
              <a:gd fmla="*/ 2414241 h 2590802" name="connsiteY98"/>
              <a:gd fmla="*/ 1185402 w 2590802" name="connsiteX99"/>
              <a:gd fmla="*/ 2414241 h 2590802" name="connsiteY99"/>
              <a:gd fmla="*/ 1197100 w 2590802" name="connsiteX100"/>
              <a:gd fmla="*/ 2431861 h 2590802" name="connsiteY100"/>
              <a:gd fmla="*/ 1185402 w 2590802" name="connsiteX101"/>
              <a:gd fmla="*/ 2449480 h 2590802" name="connsiteY101"/>
              <a:gd fmla="*/ 1167857 w 2590802" name="connsiteX102"/>
              <a:gd fmla="*/ 2449480 h 2590802" name="connsiteY102"/>
              <a:gd fmla="*/ 1156159 w 2590802" name="connsiteX103"/>
              <a:gd fmla="*/ 2431861 h 2590802" name="connsiteY103"/>
              <a:gd fmla="*/ 1144461 w 2590802" name="connsiteX104"/>
              <a:gd fmla="*/ 2420115 h 2590802" name="connsiteY104"/>
              <a:gd fmla="*/ 1150310 w 2590802" name="connsiteX105"/>
              <a:gd fmla="*/ 2402496 h 2590802" name="connsiteY105"/>
              <a:gd fmla="*/ 1177361 w 2590802" name="connsiteX106"/>
              <a:gd fmla="*/ 2387813 h 2590802" name="connsiteY106"/>
              <a:gd fmla="*/ 997263 w 2590802" name="connsiteX107"/>
              <a:gd fmla="*/ 2374751 h 2590802" name="connsiteY107"/>
              <a:gd fmla="*/ 1020785 w 2590802" name="connsiteX108"/>
              <a:gd fmla="*/ 2378426 h 2590802" name="connsiteY108"/>
              <a:gd fmla="*/ 1026665 w 2590802" name="connsiteX109"/>
              <a:gd fmla="*/ 2407828 h 2590802" name="connsiteY109"/>
              <a:gd fmla="*/ 1020785 w 2590802" name="connsiteX110"/>
              <a:gd fmla="*/ 2419589 h 2590802" name="connsiteY110"/>
              <a:gd fmla="*/ 1032545 w 2590802" name="connsiteX111"/>
              <a:gd fmla="*/ 2443110 h 2590802" name="connsiteY111"/>
              <a:gd fmla="*/ 997263 w 2590802" name="connsiteX112"/>
              <a:gd fmla="*/ 2490153 h 2590802" name="connsiteY112"/>
              <a:gd fmla="*/ 985502 w 2590802" name="connsiteX113"/>
              <a:gd fmla="*/ 2478393 h 2590802" name="connsiteY113"/>
              <a:gd fmla="*/ 956101 w 2590802" name="connsiteX114"/>
              <a:gd fmla="*/ 2478393 h 2590802" name="connsiteY114"/>
              <a:gd fmla="*/ 944340 w 2590802" name="connsiteX115"/>
              <a:gd fmla="*/ 2437230 h 2590802" name="connsiteY115"/>
              <a:gd fmla="*/ 944340 w 2590802" name="connsiteX116"/>
              <a:gd fmla="*/ 2419589 h 2590802" name="connsiteY116"/>
              <a:gd fmla="*/ 967861 w 2590802" name="connsiteX117"/>
              <a:gd fmla="*/ 2407828 h 2590802" name="connsiteY117"/>
              <a:gd fmla="*/ 973741 w 2590802" name="connsiteX118"/>
              <a:gd fmla="*/ 2384307 h 2590802" name="connsiteY118"/>
              <a:gd fmla="*/ 997263 w 2590802" name="connsiteX119"/>
              <a:gd fmla="*/ 2374751 h 2590802" name="connsiteY119"/>
              <a:gd fmla="*/ 733153 w 2590802" name="connsiteX120"/>
              <a:gd fmla="*/ 2366856 h 2590802" name="connsiteY120"/>
              <a:gd fmla="*/ 744956 w 2590802" name="connsiteX121"/>
              <a:gd fmla="*/ 2372817 h 2590802" name="connsiteY121"/>
              <a:gd fmla="*/ 739054 w 2590802" name="connsiteX122"/>
              <a:gd fmla="*/ 2384740 h 2590802" name="connsiteY122"/>
              <a:gd fmla="*/ 703646 w 2590802" name="connsiteX123"/>
              <a:gd fmla="*/ 2390702 h 2590802" name="connsiteY123"/>
              <a:gd fmla="*/ 697745 w 2590802" name="connsiteX124"/>
              <a:gd fmla="*/ 2378779 h 2590802" name="connsiteY124"/>
              <a:gd fmla="*/ 733153 w 2590802" name="connsiteX125"/>
              <a:gd fmla="*/ 2366856 h 2590802" name="connsiteY125"/>
              <a:gd fmla="*/ 1455741 w 2590802" name="connsiteX126"/>
              <a:gd fmla="*/ 2355474 h 2590802" name="connsiteY126"/>
              <a:gd fmla="*/ 1473382 w 2590802" name="connsiteX127"/>
              <a:gd fmla="*/ 2372902 h 2590802" name="connsiteY127"/>
              <a:gd fmla="*/ 1532186 w 2590802" name="connsiteX128"/>
              <a:gd fmla="*/ 2390330 h 2590802" name="connsiteY128"/>
              <a:gd fmla="*/ 1538066 w 2590802" name="connsiteX129"/>
              <a:gd fmla="*/ 2390330 h 2590802" name="connsiteY129"/>
              <a:gd fmla="*/ 1479263 w 2590802" name="connsiteX130"/>
              <a:gd fmla="*/ 2390330 h 2590802" name="connsiteY130"/>
              <a:gd fmla="*/ 1455741 w 2590802" name="connsiteX131"/>
              <a:gd fmla="*/ 2361283 h 2590802" name="connsiteY131"/>
              <a:gd fmla="*/ 1455741 w 2590802" name="connsiteX132"/>
              <a:gd fmla="*/ 2355474 h 2590802" name="connsiteY132"/>
              <a:gd fmla="*/ 891986 w 2590802" name="connsiteX133"/>
              <a:gd fmla="*/ 2355474 h 2590802" name="connsiteY133"/>
              <a:gd fmla="*/ 909627 w 2590802" name="connsiteX134"/>
              <a:gd fmla="*/ 2361354 h 2590802" name="connsiteY134"/>
              <a:gd fmla="*/ 915507 w 2590802" name="connsiteX135"/>
              <a:gd fmla="*/ 2378996 h 2590802" name="connsiteY135"/>
              <a:gd fmla="*/ 944909 w 2590802" name="connsiteX136"/>
              <a:gd fmla="*/ 2378996 h 2590802" name="connsiteY136"/>
              <a:gd fmla="*/ 950789 w 2590802" name="connsiteX137"/>
              <a:gd fmla="*/ 2402517 h 2590802" name="connsiteY137"/>
              <a:gd fmla="*/ 944909 w 2590802" name="connsiteX138"/>
              <a:gd fmla="*/ 2414278 h 2590802" name="connsiteY138"/>
              <a:gd fmla="*/ 939029 w 2590802" name="connsiteX139"/>
              <a:gd fmla="*/ 2408398 h 2590802" name="connsiteY139"/>
              <a:gd fmla="*/ 915507 w 2590802" name="connsiteX140"/>
              <a:gd fmla="*/ 2402517 h 2590802" name="connsiteY140"/>
              <a:gd fmla="*/ 897866 w 2590802" name="connsiteX141"/>
              <a:gd fmla="*/ 2426038 h 2590802" name="connsiteY141"/>
              <a:gd fmla="*/ 897866 w 2590802" name="connsiteX142"/>
              <a:gd fmla="*/ 2437799 h 2590802" name="connsiteY142"/>
              <a:gd fmla="*/ 891986 w 2590802" name="connsiteX143"/>
              <a:gd fmla="*/ 2443680 h 2590802" name="connsiteY143"/>
              <a:gd fmla="*/ 874345 w 2590802" name="connsiteX144"/>
              <a:gd fmla="*/ 2414278 h 2590802" name="connsiteY144"/>
              <a:gd fmla="*/ 880225 w 2590802" name="connsiteX145"/>
              <a:gd fmla="*/ 2396636 h 2590802" name="connsiteY145"/>
              <a:gd fmla="*/ 874345 w 2590802" name="connsiteX146"/>
              <a:gd fmla="*/ 2367235 h 2590802" name="connsiteY146"/>
              <a:gd fmla="*/ 891986 w 2590802" name="connsiteX147"/>
              <a:gd fmla="*/ 2355474 h 2590802" name="connsiteY147"/>
              <a:gd fmla="*/ 1441444 w 2590802" name="connsiteX148"/>
              <a:gd fmla="*/ 2348565 h 2590802" name="connsiteY148"/>
              <a:gd fmla="*/ 1449737 w 2590802" name="connsiteX149"/>
              <a:gd fmla="*/ 2372546 h 2590802" name="connsiteY149"/>
              <a:gd fmla="*/ 1479221 w 2590802" name="connsiteX150"/>
              <a:gd fmla="*/ 2401948 h 2590802" name="connsiteY150"/>
              <a:gd fmla="*/ 1544087 w 2590802" name="connsiteX151"/>
              <a:gd fmla="*/ 2396068 h 2590802" name="connsiteY151"/>
              <a:gd fmla="*/ 1561777 w 2590802" name="connsiteX152"/>
              <a:gd fmla="*/ 2407829 h 2590802" name="connsiteY152"/>
              <a:gd fmla="*/ 1549983 w 2590802" name="connsiteX153"/>
              <a:gd fmla="*/ 2413709 h 2590802" name="connsiteY153"/>
              <a:gd fmla="*/ 1532293 w 2590802" name="connsiteX154"/>
              <a:gd fmla="*/ 2407829 h 2590802" name="connsiteY154"/>
              <a:gd fmla="*/ 1520499 w 2590802" name="connsiteX155"/>
              <a:gd fmla="*/ 2425470 h 2590802" name="connsiteY155"/>
              <a:gd fmla="*/ 1496912 w 2590802" name="connsiteX156"/>
              <a:gd fmla="*/ 2419590 h 2590802" name="connsiteY156"/>
              <a:gd fmla="*/ 1473324 w 2590802" name="connsiteX157"/>
              <a:gd fmla="*/ 2425470 h 2590802" name="connsiteY157"/>
              <a:gd fmla="*/ 1467427 w 2590802" name="connsiteX158"/>
              <a:gd fmla="*/ 2413709 h 2590802" name="connsiteY158"/>
              <a:gd fmla="*/ 1461530 w 2590802" name="connsiteX159"/>
              <a:gd fmla="*/ 2401948 h 2590802" name="connsiteY159"/>
              <a:gd fmla="*/ 1443840 w 2590802" name="connsiteX160"/>
              <a:gd fmla="*/ 2401948 h 2590802" name="connsiteY160"/>
              <a:gd fmla="*/ 1437943 w 2590802" name="connsiteX161"/>
              <a:gd fmla="*/ 2390188 h 2590802" name="connsiteY161"/>
              <a:gd fmla="*/ 1437943 w 2590802" name="connsiteX162"/>
              <a:gd fmla="*/ 2378427 h 2590802" name="connsiteY162"/>
              <a:gd fmla="*/ 1426149 w 2590802" name="connsiteX163"/>
              <a:gd fmla="*/ 2360786 h 2590802" name="connsiteY163"/>
              <a:gd fmla="*/ 1432046 w 2590802" name="connsiteX164"/>
              <a:gd fmla="*/ 2349025 h 2590802" name="connsiteY164"/>
              <a:gd fmla="*/ 1441444 w 2590802" name="connsiteX165"/>
              <a:gd fmla="*/ 2348565 h 2590802" name="connsiteY165"/>
              <a:gd fmla="*/ 1420992 w 2590802" name="connsiteX166"/>
              <a:gd fmla="*/ 2337454 h 2590802" name="connsiteY166"/>
              <a:gd fmla="*/ 1420992 w 2590802" name="connsiteX167"/>
              <a:gd fmla="*/ 2360976 h 2590802" name="connsiteY167"/>
              <a:gd fmla="*/ 1432729 w 2590802" name="connsiteX168"/>
              <a:gd fmla="*/ 2384497 h 2590802" name="connsiteY168"/>
              <a:gd fmla="*/ 1444466 w 2590802" name="connsiteX169"/>
              <a:gd fmla="*/ 2413898 h 2590802" name="connsiteY169"/>
              <a:gd fmla="*/ 1473809 w 2590802" name="connsiteX170"/>
              <a:gd fmla="*/ 2437420 h 2590802" name="connsiteY170"/>
              <a:gd fmla="*/ 1497283 w 2590802" name="connsiteX171"/>
              <a:gd fmla="*/ 2431540 h 2590802" name="connsiteY171"/>
              <a:gd fmla="*/ 1526625 w 2590802" name="connsiteX172"/>
              <a:gd fmla="*/ 2431540 h 2590802" name="connsiteY172"/>
              <a:gd fmla="*/ 1538362 w 2590802" name="connsiteX173"/>
              <a:gd fmla="*/ 2419779 h 2590802" name="connsiteY173"/>
              <a:gd fmla="*/ 1561836 w 2590802" name="connsiteX174"/>
              <a:gd fmla="*/ 2413898 h 2590802" name="connsiteY174"/>
              <a:gd fmla="*/ 1585310 w 2590802" name="connsiteX175"/>
              <a:gd fmla="*/ 2408018 h 2590802" name="connsiteY175"/>
              <a:gd fmla="*/ 1579442 w 2590802" name="connsiteX176"/>
              <a:gd fmla="*/ 2425659 h 2590802" name="connsiteY176"/>
              <a:gd fmla="*/ 1550099 w 2590802" name="connsiteX177"/>
              <a:gd fmla="*/ 2425659 h 2590802" name="connsiteY177"/>
              <a:gd fmla="*/ 1550099 w 2590802" name="connsiteX178"/>
              <a:gd fmla="*/ 2443300 h 2590802" name="connsiteY178"/>
              <a:gd fmla="*/ 1538362 w 2590802" name="connsiteX179"/>
              <a:gd fmla="*/ 2449181 h 2590802" name="connsiteY179"/>
              <a:gd fmla="*/ 1509020 w 2590802" name="connsiteX180"/>
              <a:gd fmla="*/ 2443300 h 2590802" name="connsiteY180"/>
              <a:gd fmla="*/ 1503151 w 2590802" name="connsiteX181"/>
              <a:gd fmla="*/ 2449181 h 2590802" name="connsiteY181"/>
              <a:gd fmla="*/ 1479677 w 2590802" name="connsiteX182"/>
              <a:gd fmla="*/ 2455061 h 2590802" name="connsiteY182"/>
              <a:gd fmla="*/ 1450334 w 2590802" name="connsiteX183"/>
              <a:gd fmla="*/ 2437420 h 2590802" name="connsiteY183"/>
              <a:gd fmla="*/ 1450334 w 2590802" name="connsiteX184"/>
              <a:gd fmla="*/ 2419779 h 2590802" name="connsiteY184"/>
              <a:gd fmla="*/ 1420992 w 2590802" name="connsiteX185"/>
              <a:gd fmla="*/ 2402138 h 2590802" name="connsiteY185"/>
              <a:gd fmla="*/ 1420992 w 2590802" name="connsiteX186"/>
              <a:gd fmla="*/ 2384497 h 2590802" name="connsiteY186"/>
              <a:gd fmla="*/ 1409255 w 2590802" name="connsiteX187"/>
              <a:gd fmla="*/ 2355095 h 2590802" name="connsiteY187"/>
              <a:gd fmla="*/ 1420992 w 2590802" name="connsiteX188"/>
              <a:gd fmla="*/ 2337454 h 2590802" name="connsiteY188"/>
              <a:gd fmla="*/ 1185515 w 2590802" name="connsiteX189"/>
              <a:gd fmla="*/ 2337454 h 2590802" name="connsiteY189"/>
              <a:gd fmla="*/ 1203400 w 2590802" name="connsiteX190"/>
              <a:gd fmla="*/ 2343382 h 2590802" name="connsiteY190"/>
              <a:gd fmla="*/ 1215323 w 2590802" name="connsiteX191"/>
              <a:gd fmla="*/ 2355237 h 2590802" name="connsiteY191"/>
              <a:gd fmla="*/ 1215323 w 2590802" name="connsiteX192"/>
              <a:gd fmla="*/ 2384876 h 2590802" name="connsiteY192"/>
              <a:gd fmla="*/ 1209362 w 2590802" name="connsiteX193"/>
              <a:gd fmla="*/ 2384876 h 2590802" name="connsiteY193"/>
              <a:gd fmla="*/ 1209362 w 2590802" name="connsiteX194"/>
              <a:gd fmla="*/ 2355237 h 2590802" name="connsiteY194"/>
              <a:gd fmla="*/ 1185515 w 2590802" name="connsiteX195"/>
              <a:gd fmla="*/ 2343382 h 2590802" name="connsiteY195"/>
              <a:gd fmla="*/ 1185515 w 2590802" name="connsiteX196"/>
              <a:gd fmla="*/ 2337454 h 2590802" name="connsiteY196"/>
              <a:gd fmla="*/ 1774285 w 2590802" name="connsiteX197"/>
              <a:gd fmla="*/ 2337056 h 2590802" name="connsiteY197"/>
              <a:gd fmla="*/ 1784509 w 2590802" name="connsiteX198"/>
              <a:gd fmla="*/ 2349505 h 2590802" name="connsiteY198"/>
              <a:gd fmla="*/ 1778667 w 2590802" name="connsiteX199"/>
              <a:gd fmla="*/ 2367079 h 2590802" name="connsiteY199"/>
              <a:gd fmla="*/ 1761139 w 2590802" name="connsiteX200"/>
              <a:gd fmla="*/ 2372937 h 2590802" name="connsiteY200"/>
              <a:gd fmla="*/ 1755297 w 2590802" name="connsiteX201"/>
              <a:gd fmla="*/ 2378795 h 2590802" name="connsiteY201"/>
              <a:gd fmla="*/ 1755297 w 2590802" name="connsiteX202"/>
              <a:gd fmla="*/ 2390511 h 2590802" name="connsiteY202"/>
              <a:gd fmla="*/ 1743612 w 2590802" name="connsiteX203"/>
              <a:gd fmla="*/ 2413943 h 2590802" name="connsiteY203"/>
              <a:gd fmla="*/ 1708558 w 2590802" name="connsiteX204"/>
              <a:gd fmla="*/ 2419802 h 2590802" name="connsiteY204"/>
              <a:gd fmla="*/ 1691030 w 2590802" name="connsiteX205"/>
              <a:gd fmla="*/ 2402227 h 2590802" name="connsiteY205"/>
              <a:gd fmla="*/ 1679346 w 2590802" name="connsiteX206"/>
              <a:gd fmla="*/ 2408085 h 2590802" name="connsiteY206"/>
              <a:gd fmla="*/ 1650134 w 2590802" name="connsiteX207"/>
              <a:gd fmla="*/ 2408085 h 2590802" name="connsiteY207"/>
              <a:gd fmla="*/ 1644291 w 2590802" name="connsiteX208"/>
              <a:gd fmla="*/ 2390511 h 2590802" name="connsiteY208"/>
              <a:gd fmla="*/ 1667661 w 2590802" name="connsiteX209"/>
              <a:gd fmla="*/ 2378795 h 2590802" name="connsiteY209"/>
              <a:gd fmla="*/ 1702715 w 2590802" name="connsiteX210"/>
              <a:gd fmla="*/ 2390511 h 2590802" name="connsiteY210"/>
              <a:gd fmla="*/ 1749455 w 2590802" name="connsiteX211"/>
              <a:gd fmla="*/ 2355363 h 2590802" name="connsiteY211"/>
              <a:gd fmla="*/ 1755297 w 2590802" name="connsiteX212"/>
              <a:gd fmla="*/ 2337789 h 2590802" name="connsiteY212"/>
              <a:gd fmla="*/ 1774285 w 2590802" name="connsiteX213"/>
              <a:gd fmla="*/ 2337056 h 2590802" name="connsiteY213"/>
              <a:gd fmla="*/ 1737969 w 2590802" name="connsiteX214"/>
              <a:gd fmla="*/ 2333233 h 2590802" name="connsiteY214"/>
              <a:gd fmla="*/ 1743878 w 2590802" name="connsiteX215"/>
              <a:gd fmla="*/ 2337644 h 2590802" name="connsiteY215"/>
              <a:gd fmla="*/ 1726149 w 2590802" name="connsiteX216"/>
              <a:gd fmla="*/ 2372926 h 2590802" name="connsiteY216"/>
              <a:gd fmla="*/ 1684782 w 2590802" name="connsiteX217"/>
              <a:gd fmla="*/ 2384686 h 2590802" name="connsiteY217"/>
              <a:gd fmla="*/ 1667054 w 2590802" name="connsiteX218"/>
              <a:gd fmla="*/ 2372926 h 2590802" name="connsiteY218"/>
              <a:gd fmla="*/ 1672964 w 2590802" name="connsiteX219"/>
              <a:gd fmla="*/ 2361165 h 2590802" name="connsiteY219"/>
              <a:gd fmla="*/ 1708421 w 2590802" name="connsiteX220"/>
              <a:gd fmla="*/ 2367046 h 2590802" name="connsiteY220"/>
              <a:gd fmla="*/ 1732059 w 2590802" name="connsiteX221"/>
              <a:gd fmla="*/ 2337644 h 2590802" name="connsiteY221"/>
              <a:gd fmla="*/ 1737969 w 2590802" name="connsiteX222"/>
              <a:gd fmla="*/ 2333233 h 2590802" name="connsiteY222"/>
              <a:gd fmla="*/ 1289254 w 2590802" name="connsiteX223"/>
              <a:gd fmla="*/ 2330007 h 2590802" name="connsiteY223"/>
              <a:gd fmla="*/ 1287602 w 2590802" name="connsiteX224"/>
              <a:gd fmla="*/ 2336614 h 2590802" name="connsiteY224"/>
              <a:gd fmla="*/ 1287571 w 2590802" name="connsiteX225"/>
              <a:gd fmla="*/ 2332625 h 2590802" name="connsiteY225"/>
              <a:gd fmla="*/ 727425 w 2590802" name="connsiteX226"/>
              <a:gd fmla="*/ 2320382 h 2590802" name="connsiteY226"/>
              <a:gd fmla="*/ 745167 w 2590802" name="connsiteX227"/>
              <a:gd fmla="*/ 2326245 h 2590802" name="connsiteY227"/>
              <a:gd fmla="*/ 739253 w 2590802" name="connsiteX228"/>
              <a:gd fmla="*/ 2361424 h 2590802" name="connsiteY228"/>
              <a:gd fmla="*/ 691942 w 2590802" name="connsiteX229"/>
              <a:gd fmla="*/ 2379013 h 2590802" name="connsiteY229"/>
              <a:gd fmla="*/ 686028 w 2590802" name="connsiteX230"/>
              <a:gd fmla="*/ 2384876 h 2590802" name="connsiteY230"/>
              <a:gd fmla="*/ 668287 w 2590802" name="connsiteX231"/>
              <a:gd fmla="*/ 2373150 h 2590802" name="connsiteY231"/>
              <a:gd fmla="*/ 644632 w 2590802" name="connsiteX232"/>
              <a:gd fmla="*/ 2355561 h 2590802" name="connsiteY232"/>
              <a:gd fmla="*/ 650545 w 2590802" name="connsiteX233"/>
              <a:gd fmla="*/ 2343834 h 2590802" name="connsiteY233"/>
              <a:gd fmla="*/ 656459 w 2590802" name="connsiteX234"/>
              <a:gd fmla="*/ 2337972 h 2590802" name="connsiteY234"/>
              <a:gd fmla="*/ 662373 w 2590802" name="connsiteX235"/>
              <a:gd fmla="*/ 2343834 h 2590802" name="connsiteY235"/>
              <a:gd fmla="*/ 668287 w 2590802" name="connsiteX236"/>
              <a:gd fmla="*/ 2343834 h 2590802" name="connsiteY236"/>
              <a:gd fmla="*/ 674200 w 2590802" name="connsiteX237"/>
              <a:gd fmla="*/ 2326245 h 2590802" name="connsiteY237"/>
              <a:gd fmla="*/ 703770 w 2590802" name="connsiteX238"/>
              <a:gd fmla="*/ 2326245 h 2590802" name="connsiteY238"/>
              <a:gd fmla="*/ 727425 w 2590802" name="connsiteX239"/>
              <a:gd fmla="*/ 2320382 h 2590802" name="connsiteY239"/>
              <a:gd fmla="*/ 1834107 w 2590802" name="connsiteX240"/>
              <a:gd fmla="*/ 2315696 h 2590802" name="connsiteY240"/>
              <a:gd fmla="*/ 1837593 w 2590802" name="connsiteX241"/>
              <a:gd fmla="*/ 2319840 h 2590802" name="connsiteY241"/>
              <a:gd fmla="*/ 1843464 w 2590802" name="connsiteX242"/>
              <a:gd fmla="*/ 2331627 h 2590802" name="connsiteY242"/>
              <a:gd fmla="*/ 1837593 w 2590802" name="connsiteX243"/>
              <a:gd fmla="*/ 2343415 h 2590802" name="connsiteY243"/>
              <a:gd fmla="*/ 1837593 w 2590802" name="connsiteX244"/>
              <a:gd fmla="*/ 2331627 h 2590802" name="connsiteY244"/>
              <a:gd fmla="*/ 1831722 w 2590802" name="connsiteX245"/>
              <a:gd fmla="*/ 2349309 h 2590802" name="connsiteY245"/>
              <a:gd fmla="*/ 1825850 w 2590802" name="connsiteX246"/>
              <a:gd fmla="*/ 2372885 h 2590802" name="connsiteY246"/>
              <a:gd fmla="*/ 1825850 w 2590802" name="connsiteX247"/>
              <a:gd fmla="*/ 2396460 h 2590802" name="connsiteY247"/>
              <a:gd fmla="*/ 1825850 w 2590802" name="connsiteX248"/>
              <a:gd fmla="*/ 2384673 h 2590802" name="connsiteY248"/>
              <a:gd fmla="*/ 1819979 w 2590802" name="connsiteX249"/>
              <a:gd fmla="*/ 2361097 h 2590802" name="connsiteY249"/>
              <a:gd fmla="*/ 1814108 w 2590802" name="connsiteX250"/>
              <a:gd fmla="*/ 2372885 h 2590802" name="connsiteY250"/>
              <a:gd fmla="*/ 1819979 w 2590802" name="connsiteX251"/>
              <a:gd fmla="*/ 2390566 h 2590802" name="connsiteY251"/>
              <a:gd fmla="*/ 1802365 w 2590802" name="connsiteX252"/>
              <a:gd fmla="*/ 2408248 h 2590802" name="connsiteY252"/>
              <a:gd fmla="*/ 1784751 w 2590802" name="connsiteX253"/>
              <a:gd fmla="*/ 2425930 h 2590802" name="connsiteY253"/>
              <a:gd fmla="*/ 1790623 w 2590802" name="connsiteX254"/>
              <a:gd fmla="*/ 2425930 h 2590802" name="connsiteY254"/>
              <a:gd fmla="*/ 1790623 w 2590802" name="connsiteX255"/>
              <a:gd fmla="*/ 2431824 h 2590802" name="connsiteY255"/>
              <a:gd fmla="*/ 1737781 w 2590802" name="connsiteX256"/>
              <a:gd fmla="*/ 2467187 h 2590802" name="connsiteY256"/>
              <a:gd fmla="*/ 1690810 w 2590802" name="connsiteX257"/>
              <a:gd fmla="*/ 2449506 h 2590802" name="connsiteY257"/>
              <a:gd fmla="*/ 1673196 w 2590802" name="connsiteX258"/>
              <a:gd fmla="*/ 2461293 h 2590802" name="connsiteY258"/>
              <a:gd fmla="*/ 1649711 w 2590802" name="connsiteX259"/>
              <a:gd fmla="*/ 2449506 h 2590802" name="connsiteY259"/>
              <a:gd fmla="*/ 1632097 w 2590802" name="connsiteX260"/>
              <a:gd fmla="*/ 2431824 h 2590802" name="connsiteY260"/>
              <a:gd fmla="*/ 1614483 w 2590802" name="connsiteX261"/>
              <a:gd fmla="*/ 2437718 h 2590802" name="connsiteY261"/>
              <a:gd fmla="*/ 1596869 w 2590802" name="connsiteX262"/>
              <a:gd fmla="*/ 2408248 h 2590802" name="connsiteY262"/>
              <a:gd fmla="*/ 1620355 w 2590802" name="connsiteX263"/>
              <a:gd fmla="*/ 2402355 h 2590802" name="connsiteY263"/>
              <a:gd fmla="*/ 1632097 w 2590802" name="connsiteX264"/>
              <a:gd fmla="*/ 2396460 h 2590802" name="connsiteY264"/>
              <a:gd fmla="*/ 1655582 w 2590802" name="connsiteX265"/>
              <a:gd fmla="*/ 2414142 h 2590802" name="connsiteY265"/>
              <a:gd fmla="*/ 1684939 w 2590802" name="connsiteX266"/>
              <a:gd fmla="*/ 2414142 h 2590802" name="connsiteY266"/>
              <a:gd fmla="*/ 1726038 w 2590802" name="connsiteX267"/>
              <a:gd fmla="*/ 2431824 h 2590802" name="connsiteY267"/>
              <a:gd fmla="*/ 1761266 w 2590802" name="connsiteX268"/>
              <a:gd fmla="*/ 2402355 h 2590802" name="connsiteY268"/>
              <a:gd fmla="*/ 1767137 w 2590802" name="connsiteX269"/>
              <a:gd fmla="*/ 2384673 h 2590802" name="connsiteY269"/>
              <a:gd fmla="*/ 1796494 w 2590802" name="connsiteX270"/>
              <a:gd fmla="*/ 2355203 h 2590802" name="connsiteY270"/>
              <a:gd fmla="*/ 1790623 w 2590802" name="connsiteX271"/>
              <a:gd fmla="*/ 2331627 h 2590802" name="connsiteY271"/>
              <a:gd fmla="*/ 1825850 w 2590802" name="connsiteX272"/>
              <a:gd fmla="*/ 2319840 h 2590802" name="connsiteY272"/>
              <a:gd fmla="*/ 1834107 w 2590802" name="connsiteX273"/>
              <a:gd fmla="*/ 2315696 h 2590802" name="connsiteY273"/>
              <a:gd fmla="*/ 703435 w 2590802" name="connsiteX274"/>
              <a:gd fmla="*/ 2313743 h 2590802" name="connsiteY274"/>
              <a:gd fmla="*/ 715765 w 2590802" name="connsiteX275"/>
              <a:gd fmla="*/ 2320382 h 2590802" name="connsiteY275"/>
              <a:gd fmla="*/ 703435 w 2590802" name="connsiteX276"/>
              <a:gd fmla="*/ 2313743 h 2590802" name="connsiteY276"/>
              <a:gd fmla="*/ 746056 w 2590802" name="connsiteX277"/>
              <a:gd fmla="*/ 2311616 h 2590802" name="connsiteY277"/>
              <a:gd fmla="*/ 750857 w 2590802" name="connsiteX278"/>
              <a:gd fmla="*/ 2314217 h 2590802" name="connsiteY278"/>
              <a:gd fmla="*/ 745167 w 2590802" name="connsiteX279"/>
              <a:gd fmla="*/ 2314217 h 2590802" name="connsiteY279"/>
              <a:gd fmla="*/ 746056 w 2590802" name="connsiteX280"/>
              <a:gd fmla="*/ 2311616 h 2590802" name="connsiteY280"/>
              <a:gd fmla="*/ 1190958 w 2590802" name="connsiteX281"/>
              <a:gd fmla="*/ 2298864 h 2590802" name="connsiteY281"/>
              <a:gd fmla="*/ 1203455 w 2590802" name="connsiteX282"/>
              <a:gd fmla="*/ 2308368 h 2590802" name="connsiteY282"/>
              <a:gd fmla="*/ 1209335 w 2590802" name="connsiteX283"/>
              <a:gd fmla="*/ 2320066 h 2590802" name="connsiteY283"/>
              <a:gd fmla="*/ 1238737 w 2590802" name="connsiteX284"/>
              <a:gd fmla="*/ 2320066 h 2590802" name="connsiteY284"/>
              <a:gd fmla="*/ 1250497 w 2590802" name="connsiteX285"/>
              <a:gd fmla="*/ 2343461 h 2590802" name="connsiteY285"/>
              <a:gd fmla="*/ 1238737 w 2590802" name="connsiteX286"/>
              <a:gd fmla="*/ 2355158 h 2590802" name="connsiteY286"/>
              <a:gd fmla="*/ 1238737 w 2590802" name="connsiteX287"/>
              <a:gd fmla="*/ 2361007 h 2590802" name="connsiteY287"/>
              <a:gd fmla="*/ 1250497 w 2590802" name="connsiteX288"/>
              <a:gd fmla="*/ 2378553 h 2590802" name="connsiteY288"/>
              <a:gd fmla="*/ 1244617 w 2590802" name="connsiteX289"/>
              <a:gd fmla="*/ 2396099 h 2590802" name="connsiteY289"/>
              <a:gd fmla="*/ 1232857 w 2590802" name="connsiteX290"/>
              <a:gd fmla="*/ 2401948 h 2590802" name="connsiteY290"/>
              <a:gd fmla="*/ 1221096 w 2590802" name="connsiteX291"/>
              <a:gd fmla="*/ 2390251 h 2590802" name="connsiteY291"/>
              <a:gd fmla="*/ 1221096 w 2590802" name="connsiteX292"/>
              <a:gd fmla="*/ 2349309 h 2590802" name="connsiteY292"/>
              <a:gd fmla="*/ 1179933 w 2590802" name="connsiteX293"/>
              <a:gd fmla="*/ 2325915 h 2590802" name="connsiteY293"/>
              <a:gd fmla="*/ 1174053 w 2590802" name="connsiteX294"/>
              <a:gd fmla="*/ 2302519 h 2590802" name="connsiteY294"/>
              <a:gd fmla="*/ 1190958 w 2590802" name="connsiteX295"/>
              <a:gd fmla="*/ 2298864 h 2590802" name="connsiteY295"/>
              <a:gd fmla="*/ 1677724 w 2590802" name="connsiteX296"/>
              <a:gd fmla="*/ 2288752 h 2590802" name="connsiteY296"/>
              <a:gd fmla="*/ 1679194 w 2590802" name="connsiteX297"/>
              <a:gd fmla="*/ 2296102 h 2590802" name="connsiteY297"/>
              <a:gd fmla="*/ 1626271 w 2590802" name="connsiteX298"/>
              <a:gd fmla="*/ 2396068 h 2590802" name="connsiteY298"/>
              <a:gd fmla="*/ 1608630 w 2590802" name="connsiteX299"/>
              <a:gd fmla="*/ 2401948 h 2590802" name="connsiteY299"/>
              <a:gd fmla="*/ 1579228 w 2590802" name="connsiteX300"/>
              <a:gd fmla="*/ 2401948 h 2590802" name="connsiteY300"/>
              <a:gd fmla="*/ 1538066 w 2590802" name="connsiteX301"/>
              <a:gd fmla="*/ 2378427 h 2590802" name="connsiteY301"/>
              <a:gd fmla="*/ 1520425 w 2590802" name="connsiteX302"/>
              <a:gd fmla="*/ 2325503 h 2590802" name="connsiteY302"/>
              <a:gd fmla="*/ 1538066 w 2590802" name="connsiteX303"/>
              <a:gd fmla="*/ 2307863 h 2590802" name="connsiteY303"/>
              <a:gd fmla="*/ 1555707 w 2590802" name="connsiteX304"/>
              <a:gd fmla="*/ 2319623 h 2590802" name="connsiteY304"/>
              <a:gd fmla="*/ 1567468 w 2590802" name="connsiteX305"/>
              <a:gd fmla="*/ 2313743 h 2590802" name="connsiteY305"/>
              <a:gd fmla="*/ 1585109 w 2590802" name="connsiteX306"/>
              <a:gd fmla="*/ 2325503 h 2590802" name="connsiteY306"/>
              <a:gd fmla="*/ 1585109 w 2590802" name="connsiteX307"/>
              <a:gd fmla="*/ 2343145 h 2590802" name="connsiteY307"/>
              <a:gd fmla="*/ 1555707 w 2590802" name="connsiteX308"/>
              <a:gd fmla="*/ 2349025 h 2590802" name="connsiteY308"/>
              <a:gd fmla="*/ 1567468 w 2590802" name="connsiteX309"/>
              <a:gd fmla="*/ 2372546 h 2590802" name="connsiteY309"/>
              <a:gd fmla="*/ 1579228 w 2590802" name="connsiteX310"/>
              <a:gd fmla="*/ 2378427 h 2590802" name="connsiteY310"/>
              <a:gd fmla="*/ 1608630 w 2590802" name="connsiteX311"/>
              <a:gd fmla="*/ 2372546 h 2590802" name="connsiteY311"/>
              <a:gd fmla="*/ 1667434 w 2590802" name="connsiteX312"/>
              <a:gd fmla="*/ 2313743 h 2590802" name="connsiteY312"/>
              <a:gd fmla="*/ 1667434 w 2590802" name="connsiteX313"/>
              <a:gd fmla="*/ 2290221 h 2590802" name="connsiteY313"/>
              <a:gd fmla="*/ 1677724 w 2590802" name="connsiteX314"/>
              <a:gd fmla="*/ 2288752 h 2590802" name="connsiteY314"/>
              <a:gd fmla="*/ 826334 w 2590802" name="connsiteX315"/>
              <a:gd fmla="*/ 2284813 h 2590802" name="connsiteY315"/>
              <a:gd fmla="*/ 844840 w 2590802" name="connsiteX316"/>
              <a:gd fmla="*/ 2290425 h 2590802" name="connsiteY316"/>
              <a:gd fmla="*/ 868292 w 2590802" name="connsiteX317"/>
              <a:gd fmla="*/ 2308085 h 2590802" name="connsiteY317"/>
              <a:gd fmla="*/ 868292 w 2590802" name="connsiteX318"/>
              <a:gd fmla="*/ 2337519 h 2590802" name="connsiteY318"/>
              <a:gd fmla="*/ 856566 w 2590802" name="connsiteX319"/>
              <a:gd fmla="*/ 2343407 h 2590802" name="connsiteY319"/>
              <a:gd fmla="*/ 844840 w 2590802" name="connsiteX320"/>
              <a:gd fmla="*/ 2343407 h 2590802" name="connsiteY320"/>
              <a:gd fmla="*/ 833113 w 2590802" name="connsiteX321"/>
              <a:gd fmla="*/ 2355180 h 2590802" name="connsiteY321"/>
              <a:gd fmla="*/ 815524 w 2590802" name="connsiteX322"/>
              <a:gd fmla="*/ 2349293 h 2590802" name="connsiteY322"/>
              <a:gd fmla="*/ 815524 w 2590802" name="connsiteX323"/>
              <a:gd fmla="*/ 2331633 h 2590802" name="connsiteY323"/>
              <a:gd fmla="*/ 821387 w 2590802" name="connsiteX324"/>
              <a:gd fmla="*/ 2319859 h 2590802" name="connsiteY324"/>
              <a:gd fmla="*/ 797934 w 2590802" name="connsiteX325"/>
              <a:gd fmla="*/ 2313972 h 2590802" name="connsiteY325"/>
              <a:gd fmla="*/ 768619 w 2590802" name="connsiteX326"/>
              <a:gd fmla="*/ 2366954 h 2590802" name="connsiteY326"/>
              <a:gd fmla="*/ 838976 w 2590802" name="connsiteX327"/>
              <a:gd fmla="*/ 2449370 h 2590802" name="connsiteY327"/>
              <a:gd fmla="*/ 833113 w 2590802" name="connsiteX328"/>
              <a:gd fmla="*/ 2449370 h 2590802" name="connsiteY328"/>
              <a:gd fmla="*/ 780345 w 2590802" name="connsiteX329"/>
              <a:gd fmla="*/ 2425823 h 2590802" name="connsiteY329"/>
              <a:gd fmla="*/ 745167 w 2590802" name="connsiteX330"/>
              <a:gd fmla="*/ 2361067 h 2590802" name="connsiteY330"/>
              <a:gd fmla="*/ 768619 w 2590802" name="connsiteX331"/>
              <a:gd fmla="*/ 2302198 h 2590802" name="connsiteY331"/>
              <a:gd fmla="*/ 826334 w 2590802" name="connsiteX332"/>
              <a:gd fmla="*/ 2284813 h 2590802" name="connsiteY332"/>
              <a:gd fmla="*/ 1082864 w 2590802" name="connsiteX333"/>
              <a:gd fmla="*/ 2278831 h 2590802" name="connsiteY333"/>
              <a:gd fmla="*/ 1120954 w 2590802" name="connsiteX334"/>
              <a:gd fmla="*/ 2278831 h 2590802" name="connsiteY334"/>
              <a:gd fmla="*/ 1161974 w 2590802" name="connsiteX335"/>
              <a:gd fmla="*/ 2302317 h 2590802" name="connsiteY335"/>
              <a:gd fmla="*/ 1173694 w 2590802" name="connsiteX336"/>
              <a:gd fmla="*/ 2361029 h 2590802" name="connsiteY336"/>
              <a:gd fmla="*/ 1144394 w 2590802" name="connsiteX337"/>
              <a:gd fmla="*/ 2390386 h 2590802" name="connsiteY337"/>
              <a:gd fmla="*/ 1115094 w 2590802" name="connsiteX338"/>
              <a:gd fmla="*/ 2390386 h 2590802" name="connsiteY338"/>
              <a:gd fmla="*/ 1109234 w 2590802" name="connsiteX339"/>
              <a:gd fmla="*/ 2366901 h 2590802" name="connsiteY339"/>
              <a:gd fmla="*/ 1097514 w 2590802" name="connsiteX340"/>
              <a:gd fmla="*/ 2361029 h 2590802" name="connsiteY340"/>
              <a:gd fmla="*/ 1103374 w 2590802" name="connsiteX341"/>
              <a:gd fmla="*/ 2343415 h 2590802" name="connsiteY341"/>
              <a:gd fmla="*/ 1126814 w 2590802" name="connsiteX342"/>
              <a:gd fmla="*/ 2337544 h 2590802" name="connsiteY342"/>
              <a:gd fmla="*/ 1132674 w 2590802" name="connsiteX343"/>
              <a:gd fmla="*/ 2361029 h 2590802" name="connsiteY343"/>
              <a:gd fmla="*/ 1138534 w 2590802" name="connsiteX344"/>
              <a:gd fmla="*/ 2361029 h 2590802" name="connsiteY344"/>
              <a:gd fmla="*/ 1150254 w 2590802" name="connsiteX345"/>
              <a:gd fmla="*/ 2337544 h 2590802" name="connsiteY345"/>
              <a:gd fmla="*/ 1109234 w 2590802" name="connsiteX346"/>
              <a:gd fmla="*/ 2302317 h 2590802" name="connsiteY346"/>
              <a:gd fmla="*/ 1044773 w 2590802" name="connsiteX347"/>
              <a:gd fmla="*/ 2331673 h 2590802" name="connsiteY347"/>
              <a:gd fmla="*/ 1021333 w 2590802" name="connsiteX348"/>
              <a:gd fmla="*/ 2372772 h 2590802" name="connsiteY348"/>
              <a:gd fmla="*/ 1015473 w 2590802" name="connsiteX349"/>
              <a:gd fmla="*/ 2366901 h 2590802" name="connsiteY349"/>
              <a:gd fmla="*/ 1044773 w 2590802" name="connsiteX350"/>
              <a:gd fmla="*/ 2296445 h 2590802" name="connsiteY350"/>
              <a:gd fmla="*/ 1082864 w 2590802" name="connsiteX351"/>
              <a:gd fmla="*/ 2278831 h 2590802" name="connsiteY351"/>
              <a:gd fmla="*/ 1259318 w 2590802" name="connsiteX352"/>
              <a:gd fmla="*/ 2278669 h 2590802" name="connsiteY352"/>
              <a:gd fmla="*/ 1285780 w 2590802" name="connsiteX353"/>
              <a:gd fmla="*/ 2296861 h 2590802" name="connsiteY353"/>
              <a:gd fmla="*/ 1291660 w 2590802" name="connsiteX354"/>
              <a:gd fmla="*/ 2326262 h 2590802" name="connsiteY354"/>
              <a:gd fmla="*/ 1289254 w 2590802" name="connsiteX355"/>
              <a:gd fmla="*/ 2330007 h 2590802" name="connsiteY355"/>
              <a:gd fmla="*/ 1290190 w 2590802" name="connsiteX356"/>
              <a:gd fmla="*/ 2326262 h 2590802" name="connsiteY356"/>
              <a:gd fmla="*/ 1285780 w 2590802" name="connsiteX357"/>
              <a:gd fmla="*/ 2308621 h 2590802" name="connsiteY357"/>
              <a:gd fmla="*/ 1274019 w 2590802" name="connsiteX358"/>
              <a:gd fmla="*/ 2290980 h 2590802" name="connsiteY358"/>
              <a:gd fmla="*/ 1250497 w 2590802" name="connsiteX359"/>
              <a:gd fmla="*/ 2279219 h 2590802" name="connsiteY359"/>
              <a:gd fmla="*/ 1259318 w 2590802" name="connsiteX360"/>
              <a:gd fmla="*/ 2278669 h 2590802" name="connsiteY360"/>
              <a:gd fmla="*/ 1129760 w 2590802" name="connsiteX361"/>
              <a:gd fmla="*/ 2268692 h 2590802" name="connsiteY361"/>
              <a:gd fmla="*/ 1133080 w 2590802" name="connsiteX362"/>
              <a:gd fmla="*/ 2272960 h 2590802" name="connsiteY362"/>
              <a:gd fmla="*/ 1126441 w 2590802" name="connsiteX363"/>
              <a:gd fmla="*/ 2272960 h 2590802" name="connsiteY363"/>
              <a:gd fmla="*/ 1129760 w 2590802" name="connsiteX364"/>
              <a:gd fmla="*/ 2268692 h 2590802" name="connsiteY364"/>
              <a:gd fmla="*/ 1208956 w 2590802" name="connsiteX365"/>
              <a:gd fmla="*/ 2261579 h 2590802" name="connsiteY365"/>
              <a:gd fmla="*/ 1226739 w 2590802" name="connsiteX366"/>
              <a:gd fmla="*/ 2267269 h 2590802" name="connsiteY366"/>
              <a:gd fmla="*/ 1232667 w 2590802" name="connsiteX367"/>
              <a:gd fmla="*/ 2278651 h 2590802" name="connsiteY367"/>
              <a:gd fmla="*/ 1226739 w 2590802" name="connsiteX368"/>
              <a:gd fmla="*/ 2272960 h 2590802" name="connsiteY368"/>
              <a:gd fmla="*/ 1208956 w 2590802" name="connsiteX369"/>
              <a:gd fmla="*/ 2261579 h 2590802" name="connsiteY369"/>
              <a:gd fmla="*/ 1173863 w 2590802" name="connsiteX370"/>
              <a:gd fmla="*/ 2261579 h 2590802" name="connsiteY370"/>
              <a:gd fmla="*/ 1179554 w 2590802" name="connsiteX371"/>
              <a:gd fmla="*/ 2267269 h 2590802" name="connsiteY371"/>
              <a:gd fmla="*/ 1173863 w 2590802" name="connsiteX372"/>
              <a:gd fmla="*/ 2267269 h 2590802" name="connsiteY372"/>
              <a:gd fmla="*/ 1173863 w 2590802" name="connsiteX373"/>
              <a:gd fmla="*/ 2261579 h 2590802" name="connsiteY373"/>
              <a:gd fmla="*/ 1162293 w 2590802" name="connsiteX374"/>
              <a:gd fmla="*/ 2261579 h 2590802" name="connsiteY374"/>
              <a:gd fmla="*/ 1168173 w 2590802" name="connsiteX375"/>
              <a:gd fmla="*/ 2261579 h 2590802" name="connsiteY375"/>
              <a:gd fmla="*/ 1179933 w 2590802" name="connsiteX376"/>
              <a:gd fmla="*/ 2279219 h 2590802" name="connsiteY376"/>
              <a:gd fmla="*/ 1185814 w 2590802" name="connsiteX377"/>
              <a:gd fmla="*/ 2273339 h 2590802" name="connsiteY377"/>
              <a:gd fmla="*/ 1209335 w 2590802" name="connsiteX378"/>
              <a:gd fmla="*/ 2267459 h 2590802" name="connsiteY378"/>
              <a:gd fmla="*/ 1221096 w 2590802" name="connsiteX379"/>
              <a:gd fmla="*/ 2267459 h 2590802" name="connsiteY379"/>
              <a:gd fmla="*/ 1232857 w 2590802" name="connsiteX380"/>
              <a:gd fmla="*/ 2285100 h 2590802" name="connsiteY380"/>
              <a:gd fmla="*/ 1274019 w 2590802" name="connsiteX381"/>
              <a:gd fmla="*/ 2302741 h 2590802" name="connsiteY381"/>
              <a:gd fmla="*/ 1279899 w 2590802" name="connsiteX382"/>
              <a:gd fmla="*/ 2332143 h 2590802" name="connsiteY382"/>
              <a:gd fmla="*/ 1279899 w 2590802" name="connsiteX383"/>
              <a:gd fmla="*/ 2349784 h 2590802" name="connsiteY383"/>
              <a:gd fmla="*/ 1285780 w 2590802" name="connsiteX384"/>
              <a:gd fmla="*/ 2349784 h 2590802" name="connsiteY384"/>
              <a:gd fmla="*/ 1285780 w 2590802" name="connsiteX385"/>
              <a:gd fmla="*/ 2343904 h 2590802" name="connsiteY385"/>
              <a:gd fmla="*/ 1287602 w 2590802" name="connsiteX386"/>
              <a:gd fmla="*/ 2336614 h 2590802" name="connsiteY386"/>
              <a:gd fmla="*/ 1287617 w 2590802" name="connsiteX387"/>
              <a:gd fmla="*/ 2338574 h 2590802" name="connsiteY387"/>
              <a:gd fmla="*/ 1297540 w 2590802" name="connsiteX388"/>
              <a:gd fmla="*/ 2373305 h 2590802" name="connsiteY388"/>
              <a:gd fmla="*/ 1291660 w 2590802" name="connsiteX389"/>
              <a:gd fmla="*/ 2355664 h 2590802" name="connsiteY389"/>
              <a:gd fmla="*/ 1285780 w 2590802" name="connsiteX390"/>
              <a:gd fmla="*/ 2373305 h 2590802" name="connsiteY390"/>
              <a:gd fmla="*/ 1274019 w 2590802" name="connsiteX391"/>
              <a:gd fmla="*/ 2396826 h 2590802" name="connsiteY391"/>
              <a:gd fmla="*/ 1279899 w 2590802" name="connsiteX392"/>
              <a:gd fmla="*/ 2402707 h 2590802" name="connsiteY392"/>
              <a:gd fmla="*/ 1279899 w 2590802" name="connsiteX393"/>
              <a:gd fmla="*/ 2396826 h 2590802" name="connsiteY393"/>
              <a:gd fmla="*/ 1285780 w 2590802" name="connsiteX394"/>
              <a:gd fmla="*/ 2414468 h 2590802" name="connsiteY394"/>
              <a:gd fmla="*/ 1279899 w 2590802" name="connsiteX395"/>
              <a:gd fmla="*/ 2408587 h 2590802" name="connsiteY395"/>
              <a:gd fmla="*/ 1268139 w 2590802" name="connsiteX396"/>
              <a:gd fmla="*/ 2432109 h 2590802" name="connsiteY396"/>
              <a:gd fmla="*/ 1256378 w 2590802" name="connsiteX397"/>
              <a:gd fmla="*/ 2432109 h 2590802" name="connsiteY397"/>
              <a:gd fmla="*/ 1244617 w 2590802" name="connsiteX398"/>
              <a:gd fmla="*/ 2408587 h 2590802" name="connsiteY398"/>
              <a:gd fmla="*/ 1262258 w 2590802" name="connsiteX399"/>
              <a:gd fmla="*/ 2385066 h 2590802" name="connsiteY399"/>
              <a:gd fmla="*/ 1250497 w 2590802" name="connsiteX400"/>
              <a:gd fmla="*/ 2361544 h 2590802" name="connsiteY400"/>
              <a:gd fmla="*/ 1244617 w 2590802" name="connsiteX401"/>
              <a:gd fmla="*/ 2320382 h 2590802" name="connsiteY401"/>
              <a:gd fmla="*/ 1215215 w 2590802" name="connsiteX402"/>
              <a:gd fmla="*/ 2308621 h 2590802" name="connsiteY402"/>
              <a:gd fmla="*/ 1185814 w 2590802" name="connsiteX403"/>
              <a:gd fmla="*/ 2290980 h 2590802" name="connsiteY403"/>
              <a:gd fmla="*/ 1168173 w 2590802" name="connsiteX404"/>
              <a:gd fmla="*/ 2302741 h 2590802" name="connsiteY404"/>
              <a:gd fmla="*/ 1150532 w 2590802" name="connsiteX405"/>
              <a:gd fmla="*/ 2285100 h 2590802" name="connsiteY405"/>
              <a:gd fmla="*/ 1138771 w 2590802" name="connsiteX406"/>
              <a:gd fmla="*/ 2279219 h 2590802" name="connsiteY406"/>
              <a:gd fmla="*/ 1162293 w 2590802" name="connsiteX407"/>
              <a:gd fmla="*/ 2261579 h 2590802" name="connsiteY407"/>
              <a:gd fmla="*/ 1133080 w 2590802" name="connsiteX408"/>
              <a:gd fmla="*/ 2254939 h 2590802" name="connsiteY408"/>
              <a:gd fmla="*/ 1133080 w 2590802" name="connsiteX409"/>
              <a:gd fmla="*/ 2261579 h 2590802" name="connsiteY409"/>
              <a:gd fmla="*/ 1133080 w 2590802" name="connsiteX410"/>
              <a:gd fmla="*/ 2254939 h 2590802" name="connsiteY410"/>
              <a:gd fmla="*/ 1032651 w 2590802" name="connsiteX411"/>
              <a:gd fmla="*/ 2254939 h 2590802" name="connsiteY411"/>
              <a:gd fmla="*/ 1056256 w 2590802" name="connsiteX412"/>
              <a:gd fmla="*/ 2278651 h 2590802" name="connsiteY412"/>
              <a:gd fmla="*/ 1020848 w 2590802" name="connsiteX413"/>
              <a:gd fmla="*/ 2260867 h 2590802" name="connsiteY413"/>
              <a:gd fmla="*/ 1003143 w 2590802" name="connsiteX414"/>
              <a:gd fmla="*/ 2266795 h 2590802" name="connsiteY414"/>
              <a:gd fmla="*/ 1032651 w 2590802" name="connsiteX415"/>
              <a:gd fmla="*/ 2254939 h 2590802" name="connsiteY415"/>
              <a:gd fmla="*/ 847717 w 2590802" name="connsiteX416"/>
              <a:gd fmla="*/ 2253659 h 2590802" name="connsiteY416"/>
              <a:gd fmla="*/ 868464 w 2590802" name="connsiteX417"/>
              <a:gd fmla="*/ 2255129 h 2590802" name="connsiteY417"/>
              <a:gd fmla="*/ 838825 w 2590802" name="connsiteX418"/>
              <a:gd fmla="*/ 2261009 h 2590802" name="connsiteY418"/>
              <a:gd fmla="*/ 826970 w 2590802" name="connsiteX419"/>
              <a:gd fmla="*/ 2278651 h 2590802" name="connsiteY419"/>
              <a:gd fmla="*/ 826970 w 2590802" name="connsiteX420"/>
              <a:gd fmla="*/ 2261009 h 2590802" name="connsiteY420"/>
              <a:gd fmla="*/ 847717 w 2590802" name="connsiteX421"/>
              <a:gd fmla="*/ 2253659 h 2590802" name="connsiteY421"/>
              <a:gd fmla="*/ 486177 w 2590802" name="connsiteX422"/>
              <a:gd fmla="*/ 2253379 h 2590802" name="connsiteY422"/>
              <a:gd fmla="*/ 497345 w 2590802" name="connsiteX423"/>
              <a:gd fmla="*/ 2263529 h 2590802" name="connsiteY423"/>
              <a:gd fmla="*/ 593930 w 2590802" name="connsiteX424"/>
              <a:gd fmla="*/ 2335754 h 2590802" name="connsiteY424"/>
              <a:gd fmla="*/ 595058 w 2590802" name="connsiteX425"/>
              <a:gd fmla="*/ 2336439 h 2590802" name="connsiteY425"/>
              <a:gd fmla="*/ 592282 w 2590802" name="connsiteX426"/>
              <a:gd fmla="*/ 2331596 h 2590802" name="connsiteY426"/>
              <a:gd fmla="*/ 930208 w 2590802" name="connsiteX427"/>
              <a:gd fmla="*/ 2235836 h 2590802" name="connsiteY427"/>
              <a:gd fmla="*/ 956670 w 2590802" name="connsiteX428"/>
              <a:gd fmla="*/ 2238032 h 2590802" name="connsiteY428"/>
              <a:gd fmla="*/ 1003713 w 2590802" name="connsiteX429"/>
              <a:gd fmla="*/ 2284877 h 2590802" name="connsiteY429"/>
              <a:gd fmla="*/ 1015473 w 2590802" name="connsiteX430"/>
              <a:gd fmla="*/ 2314155 h 2590802" name="connsiteY430"/>
              <a:gd fmla="*/ 1003713 w 2590802" name="connsiteX431"/>
              <a:gd fmla="*/ 2366856 h 2590802" name="connsiteY431"/>
              <a:gd fmla="*/ 991952 w 2590802" name="connsiteX432"/>
              <a:gd fmla="*/ 2366856 h 2590802" name="connsiteY432"/>
              <a:gd fmla="*/ 997832 w 2590802" name="connsiteX433"/>
              <a:gd fmla="*/ 2349288 h 2590802" name="connsiteY433"/>
              <a:gd fmla="*/ 950789 w 2590802" name="connsiteX434"/>
              <a:gd fmla="*/ 2255599 h 2590802" name="connsiteY434"/>
              <a:gd fmla="*/ 939029 w 2590802" name="connsiteX435"/>
              <a:gd fmla="*/ 2255599 h 2590802" name="connsiteY435"/>
              <a:gd fmla="*/ 903747 w 2590802" name="connsiteX436"/>
              <a:gd fmla="*/ 2261454 h 2590802" name="connsiteY436"/>
              <a:gd fmla="*/ 897866 w 2590802" name="connsiteX437"/>
              <a:gd fmla="*/ 2279021 h 2590802" name="connsiteY437"/>
              <a:gd fmla="*/ 915507 w 2590802" name="connsiteX438"/>
              <a:gd fmla="*/ 2279021 h 2590802" name="connsiteY438"/>
              <a:gd fmla="*/ 927268 w 2590802" name="connsiteX439"/>
              <a:gd fmla="*/ 2284877 h 2590802" name="connsiteY439"/>
              <a:gd fmla="*/ 933148 w 2590802" name="connsiteX440"/>
              <a:gd fmla="*/ 2308299 h 2590802" name="connsiteY440"/>
              <a:gd fmla="*/ 909627 w 2590802" name="connsiteX441"/>
              <a:gd fmla="*/ 2314155 h 2590802" name="connsiteY441"/>
              <a:gd fmla="*/ 909627 w 2590802" name="connsiteX442"/>
              <a:gd fmla="*/ 2331722 h 2590802" name="connsiteY442"/>
              <a:gd fmla="*/ 891986 w 2590802" name="connsiteX443"/>
              <a:gd fmla="*/ 2337577 h 2590802" name="connsiteY443"/>
              <a:gd fmla="*/ 868464 w 2590802" name="connsiteX444"/>
              <a:gd fmla="*/ 2290733 h 2590802" name="connsiteY444"/>
              <a:gd fmla="*/ 903747 w 2590802" name="connsiteX445"/>
              <a:gd fmla="*/ 2238032 h 2590802" name="connsiteY445"/>
              <a:gd fmla="*/ 930208 w 2590802" name="connsiteX446"/>
              <a:gd fmla="*/ 2235836 h 2590802" name="connsiteY446"/>
              <a:gd fmla="*/ 1120750 w 2590802" name="connsiteX447"/>
              <a:gd fmla="*/ 2225538 h 2590802" name="connsiteY447"/>
              <a:gd fmla="*/ 1132764 w 2590802" name="connsiteX448"/>
              <a:gd fmla="*/ 2231703 h 2590802" name="connsiteY448"/>
              <a:gd fmla="*/ 1138771 w 2590802" name="connsiteX449"/>
              <a:gd fmla="*/ 2231703 h 2590802" name="connsiteY449"/>
              <a:gd fmla="*/ 1132764 w 2590802" name="connsiteX450"/>
              <a:gd fmla="*/ 2237868 h 2590802" name="connsiteY450"/>
              <a:gd fmla="*/ 1120750 w 2590802" name="connsiteX451"/>
              <a:gd fmla="*/ 2225538 h 2590802" name="connsiteY451"/>
              <a:gd fmla="*/ 1535458 w 2590802" name="connsiteX452"/>
              <a:gd fmla="*/ 2217831 h 2590802" name="connsiteY452"/>
              <a:gd fmla="*/ 1544231 w 2590802" name="connsiteX453"/>
              <a:gd fmla="*/ 2220037 h 2590802" name="connsiteY453"/>
              <a:gd fmla="*/ 1550080 w 2590802" name="connsiteX454"/>
              <a:gd fmla="*/ 2225917 h 2590802" name="connsiteY454"/>
              <a:gd fmla="*/ 1561777 w 2590802" name="connsiteX455"/>
              <a:gd fmla="*/ 2237678 h 2590802" name="connsiteY455"/>
              <a:gd fmla="*/ 1585172 w 2590802" name="connsiteX456"/>
              <a:gd fmla="*/ 2237678 h 2590802" name="connsiteY456"/>
              <a:gd fmla="*/ 1596869 w 2590802" name="connsiteX457"/>
              <a:gd fmla="*/ 2255319 h 2590802" name="connsiteY457"/>
              <a:gd fmla="*/ 1591021 w 2590802" name="connsiteX458"/>
              <a:gd fmla="*/ 2261199 h 2590802" name="connsiteY458"/>
              <a:gd fmla="*/ 1573474 w 2590802" name="connsiteX459"/>
              <a:gd fmla="*/ 2255319 h 2590802" name="connsiteY459"/>
              <a:gd fmla="*/ 1555928 w 2590802" name="connsiteX460"/>
              <a:gd fmla="*/ 2267079 h 2590802" name="connsiteY460"/>
              <a:gd fmla="*/ 1544231 w 2590802" name="connsiteX461"/>
              <a:gd fmla="*/ 2267079 h 2590802" name="connsiteY461"/>
              <a:gd fmla="*/ 1538382 w 2590802" name="connsiteX462"/>
              <a:gd fmla="*/ 2249439 h 2590802" name="connsiteY462"/>
              <a:gd fmla="*/ 1544231 w 2590802" name="connsiteX463"/>
              <a:gd fmla="*/ 2243558 h 2590802" name="connsiteY463"/>
              <a:gd fmla="*/ 1526684 w 2590802" name="connsiteX464"/>
              <a:gd fmla="*/ 2231797 h 2590802" name="connsiteY464"/>
              <a:gd fmla="*/ 1526684 w 2590802" name="connsiteX465"/>
              <a:gd fmla="*/ 2220037 h 2590802" name="connsiteY465"/>
              <a:gd fmla="*/ 1535458 w 2590802" name="connsiteX466"/>
              <a:gd fmla="*/ 2217831 h 2590802" name="connsiteY466"/>
              <a:gd fmla="*/ 1514754 w 2590802" name="connsiteX467"/>
              <a:gd fmla="*/ 2214157 h 2590802" name="connsiteY467"/>
              <a:gd fmla="*/ 1520645 w 2590802" name="connsiteX468"/>
              <a:gd fmla="*/ 2214157 h 2590802" name="connsiteY468"/>
              <a:gd fmla="*/ 1532425 w 2590802" name="connsiteX469"/>
              <a:gd fmla="*/ 2249520 h 2590802" name="connsiteY469"/>
              <a:gd fmla="*/ 1538316 w 2590802" name="connsiteX470"/>
              <a:gd fmla="*/ 2273096 h 2590802" name="connsiteY470"/>
              <a:gd fmla="*/ 1561877 w 2590802" name="connsiteX471"/>
              <a:gd fmla="*/ 2273096 h 2590802" name="connsiteY471"/>
              <a:gd fmla="*/ 1579548 w 2590802" name="connsiteX472"/>
              <a:gd fmla="*/ 2273096 h 2590802" name="connsiteY472"/>
              <a:gd fmla="*/ 1603109 w 2590802" name="connsiteX473"/>
              <a:gd fmla="*/ 2261307 h 2590802" name="connsiteY473"/>
              <a:gd fmla="*/ 1609000 w 2590802" name="connsiteX474"/>
              <a:gd fmla="*/ 2261307 h 2590802" name="connsiteY474"/>
              <a:gd fmla="*/ 1614890 w 2590802" name="connsiteX475"/>
              <a:gd fmla="*/ 2267202 h 2590802" name="connsiteY475"/>
              <a:gd fmla="*/ 1591328 w 2590802" name="connsiteX476"/>
              <a:gd fmla="*/ 2290778 h 2590802" name="connsiteY476"/>
              <a:gd fmla="*/ 1567767 w 2590802" name="connsiteX477"/>
              <a:gd fmla="*/ 2278989 h 2590802" name="connsiteY477"/>
              <a:gd fmla="*/ 1561877 w 2590802" name="connsiteX478"/>
              <a:gd fmla="*/ 2290778 h 2590802" name="connsiteY478"/>
              <a:gd fmla="*/ 1532425 w 2590802" name="connsiteX479"/>
              <a:gd fmla="*/ 2290778 h 2590802" name="connsiteY479"/>
              <a:gd fmla="*/ 1520645 w 2590802" name="connsiteX480"/>
              <a:gd fmla="*/ 2273096 h 2590802" name="connsiteY480"/>
              <a:gd fmla="*/ 1520645 w 2590802" name="connsiteX481"/>
              <a:gd fmla="*/ 2255414 h 2590802" name="connsiteY481"/>
              <a:gd fmla="*/ 1502973 w 2590802" name="connsiteX482"/>
              <a:gd fmla="*/ 2231838 h 2590802" name="connsiteY482"/>
              <a:gd fmla="*/ 1514754 w 2590802" name="connsiteX483"/>
              <a:gd fmla="*/ 2214157 h 2590802" name="connsiteY483"/>
              <a:gd fmla="*/ 1832051 w 2590802" name="connsiteX484"/>
              <a:gd fmla="*/ 2212869 h 2590802" name="connsiteY484"/>
              <a:gd fmla="*/ 1843825 w 2590802" name="connsiteX485"/>
              <a:gd fmla="*/ 2220209 h 2590802" name="connsiteY485"/>
              <a:gd fmla="*/ 1855598 w 2590802" name="connsiteX486"/>
              <a:gd fmla="*/ 2273050 h 2590802" name="connsiteY486"/>
              <a:gd fmla="*/ 1773182 w 2590802" name="connsiteX487"/>
              <a:gd fmla="*/ 2331764 h 2590802" name="connsiteY487"/>
              <a:gd fmla="*/ 1690765 w 2590802" name="connsiteX488"/>
              <a:gd fmla="*/ 2284793 h 2590802" name="connsiteY488"/>
              <a:gd fmla="*/ 1696652 w 2590802" name="connsiteX489"/>
              <a:gd fmla="*/ 2278921 h 2590802" name="connsiteY489"/>
              <a:gd fmla="*/ 1720200 w 2590802" name="connsiteX490"/>
              <a:gd fmla="*/ 2296535 h 2590802" name="connsiteY490"/>
              <a:gd fmla="*/ 1802616 w 2590802" name="connsiteX491"/>
              <a:gd fmla="*/ 2302407 h 2590802" name="connsiteY491"/>
              <a:gd fmla="*/ 1826164 w 2590802" name="connsiteX492"/>
              <a:gd fmla="*/ 2273050 h 2590802" name="connsiteY492"/>
              <a:gd fmla="*/ 1820277 w 2590802" name="connsiteX493"/>
              <a:gd fmla="*/ 2249565 h 2590802" name="connsiteY493"/>
              <a:gd fmla="*/ 1808503 w 2590802" name="connsiteX494"/>
              <a:gd fmla="*/ 2267179 h 2590802" name="connsiteY494"/>
              <a:gd fmla="*/ 1790843 w 2590802" name="connsiteX495"/>
              <a:gd fmla="*/ 2267179 h 2590802" name="connsiteY495"/>
              <a:gd fmla="*/ 1779069 w 2590802" name="connsiteX496"/>
              <a:gd fmla="*/ 2249565 h 2590802" name="connsiteY496"/>
              <a:gd fmla="*/ 1802616 w 2590802" name="connsiteX497"/>
              <a:gd fmla="*/ 2231951 h 2590802" name="connsiteY497"/>
              <a:gd fmla="*/ 1820277 w 2590802" name="connsiteX498"/>
              <a:gd fmla="*/ 2214337 h 2590802" name="connsiteY498"/>
              <a:gd fmla="*/ 1832051 w 2590802" name="connsiteX499"/>
              <a:gd fmla="*/ 2212869 h 2590802" name="connsiteY499"/>
              <a:gd fmla="*/ 837593 w 2590802" name="connsiteX500"/>
              <a:gd fmla="*/ 2212114 h 2590802" name="connsiteY500"/>
              <a:gd fmla="*/ 856704 w 2590802" name="connsiteX501"/>
              <a:gd fmla="*/ 2225975 h 2590802" name="connsiteY501"/>
              <a:gd fmla="*/ 868464 w 2590802" name="connsiteX502"/>
              <a:gd fmla="*/ 2220139 h 2590802" name="connsiteY502"/>
              <a:gd fmla="*/ 891986 w 2590802" name="connsiteX503"/>
              <a:gd fmla="*/ 2220139 h 2590802" name="connsiteY503"/>
              <a:gd fmla="*/ 897867 w 2590802" name="connsiteX504"/>
              <a:gd fmla="*/ 2231812 h 2590802" name="connsiteY504"/>
              <a:gd fmla="*/ 880225 w 2590802" name="connsiteX505"/>
              <a:gd fmla="*/ 2243485 h 2590802" name="connsiteY505"/>
              <a:gd fmla="*/ 833182 w 2590802" name="connsiteX506"/>
              <a:gd fmla="*/ 2249322 h 2590802" name="connsiteY506"/>
              <a:gd fmla="*/ 815542 w 2590802" name="connsiteX507"/>
              <a:gd fmla="*/ 2278505 h 2590802" name="connsiteY507"/>
              <a:gd fmla="*/ 792020 w 2590802" name="connsiteX508"/>
              <a:gd fmla="*/ 2278505 h 2590802" name="connsiteY508"/>
              <a:gd fmla="*/ 786140 w 2590802" name="connsiteX509"/>
              <a:gd fmla="*/ 2249322 h 2590802" name="connsiteY509"/>
              <a:gd fmla="*/ 809661 w 2590802" name="connsiteX510"/>
              <a:gd fmla="*/ 2237649 h 2590802" name="connsiteY510"/>
              <a:gd fmla="*/ 809661 w 2590802" name="connsiteX511"/>
              <a:gd fmla="*/ 2220139 h 2590802" name="connsiteY511"/>
              <a:gd fmla="*/ 837593 w 2590802" name="connsiteX512"/>
              <a:gd fmla="*/ 2212114 h 2590802" name="connsiteY512"/>
              <a:gd fmla="*/ 1050316 w 2590802" name="connsiteX513"/>
              <a:gd fmla="*/ 2202775 h 2590802" name="connsiteY513"/>
              <a:gd fmla="*/ 1067837 w 2590802" name="connsiteX514"/>
              <a:gd fmla="*/ 2214448 h 2590802" name="connsiteY514"/>
              <a:gd fmla="*/ 1067837 w 2590802" name="connsiteX515"/>
              <a:gd fmla="*/ 2226122 h 2590802" name="connsiteY515"/>
              <a:gd fmla="*/ 1079518 w 2590802" name="connsiteX516"/>
              <a:gd fmla="*/ 2226122 h 2590802" name="connsiteY516"/>
              <a:gd fmla="*/ 1079518 w 2590802" name="connsiteX517"/>
              <a:gd fmla="*/ 2243631 h 2590802" name="connsiteY517"/>
              <a:gd fmla="*/ 1079518 w 2590802" name="connsiteX518"/>
              <a:gd fmla="*/ 2249468 h 2590802" name="connsiteY518"/>
              <a:gd fmla="*/ 1091199 w 2590802" name="connsiteX519"/>
              <a:gd fmla="*/ 2261141 h 2590802" name="connsiteY519"/>
              <a:gd fmla="*/ 1067837 w 2590802" name="connsiteX520"/>
              <a:gd fmla="*/ 2278651 h 2590802" name="connsiteY520"/>
              <a:gd fmla="*/ 1061997 w 2590802" name="connsiteX521"/>
              <a:gd fmla="*/ 2261141 h 2590802" name="connsiteY521"/>
              <a:gd fmla="*/ 1021114 w 2590802" name="connsiteX522"/>
              <a:gd fmla="*/ 2249468 h 2590802" name="connsiteY522"/>
              <a:gd fmla="*/ 997752 w 2590802" name="connsiteX523"/>
              <a:gd fmla="*/ 2255304 h 2590802" name="connsiteY523"/>
              <a:gd fmla="*/ 986071 w 2590802" name="connsiteX524"/>
              <a:gd fmla="*/ 2237794 h 2590802" name="connsiteY524"/>
              <a:gd fmla="*/ 1009433 w 2590802" name="connsiteX525"/>
              <a:gd fmla="*/ 2231958 h 2590802" name="connsiteY525"/>
              <a:gd fmla="*/ 1009433 w 2590802" name="connsiteX526"/>
              <a:gd fmla="*/ 2214448 h 2590802" name="connsiteY526"/>
              <a:gd fmla="*/ 1026955 w 2590802" name="connsiteX527"/>
              <a:gd fmla="*/ 2214448 h 2590802" name="connsiteY527"/>
              <a:gd fmla="*/ 1050316 w 2590802" name="connsiteX528"/>
              <a:gd fmla="*/ 2202775 h 2590802" name="connsiteY528"/>
              <a:gd fmla="*/ 1573158 w 2590802" name="connsiteX529"/>
              <a:gd fmla="*/ 2196136 h 2590802" name="connsiteY529"/>
              <a:gd fmla="*/ 1578849 w 2590802" name="connsiteX530"/>
              <a:gd fmla="*/ 2226170 h 2590802" name="connsiteY530"/>
              <a:gd fmla="*/ 1567468 w 2590802" name="connsiteX531"/>
              <a:gd fmla="*/ 2232177 h 2590802" name="connsiteY531"/>
              <a:gd fmla="*/ 1556086 w 2590802" name="connsiteX532"/>
              <a:gd fmla="*/ 2220163 h 2590802" name="connsiteY532"/>
              <a:gd fmla="*/ 1556086 w 2590802" name="connsiteX533"/>
              <a:gd fmla="*/ 2214156 h 2590802" name="connsiteY533"/>
              <a:gd fmla="*/ 1573158 w 2590802" name="connsiteX534"/>
              <a:gd fmla="*/ 2196136 h 2590802" name="connsiteY534"/>
              <a:gd fmla="*/ 1120750 w 2590802" name="connsiteX535"/>
              <a:gd fmla="*/ 2196136 h 2590802" name="connsiteY535"/>
              <a:gd fmla="*/ 1126441 w 2590802" name="connsiteX536"/>
              <a:gd fmla="*/ 2208149 h 2590802" name="connsiteY536"/>
              <a:gd fmla="*/ 1126441 w 2590802" name="connsiteX537"/>
              <a:gd fmla="*/ 2214157 h 2590802" name="connsiteY537"/>
              <a:gd fmla="*/ 1120750 w 2590802" name="connsiteX538"/>
              <a:gd fmla="*/ 2196136 h 2590802" name="connsiteY538"/>
              <a:gd fmla="*/ 1894797 w 2590802" name="connsiteX539"/>
              <a:gd fmla="*/ 2194877 h 2590802" name="connsiteY539"/>
              <a:gd fmla="*/ 1902150 w 2590802" name="connsiteX540"/>
              <a:gd fmla="*/ 2208174 h 2590802" name="connsiteY540"/>
              <a:gd fmla="*/ 1896341 w 2590802" name="connsiteX541"/>
              <a:gd fmla="*/ 2249541 h 2590802" name="connsiteY541"/>
              <a:gd fmla="*/ 1867295 w 2590802" name="connsiteX542"/>
              <a:gd fmla="*/ 2267269 h 2590802" name="connsiteY542"/>
              <a:gd fmla="*/ 1878913 w 2590802" name="connsiteX543"/>
              <a:gd fmla="*/ 2249541 h 2590802" name="connsiteY543"/>
              <a:gd fmla="*/ 1896341 w 2590802" name="connsiteX544"/>
              <a:gd fmla="*/ 2219993 h 2590802" name="connsiteY544"/>
              <a:gd fmla="*/ 1890532 w 2590802" name="connsiteX545"/>
              <a:gd fmla="*/ 2196354 h 2590802" name="connsiteY545"/>
              <a:gd fmla="*/ 1894797 w 2590802" name="connsiteX546"/>
              <a:gd fmla="*/ 2194877 h 2590802" name="connsiteY546"/>
              <a:gd fmla="*/ 1308542 w 2590802" name="connsiteX547"/>
              <a:gd fmla="*/ 2190635 h 2590802" name="connsiteY547"/>
              <a:gd fmla="*/ 1320303 w 2590802" name="connsiteX548"/>
              <a:gd fmla="*/ 2214156 h 2590802" name="connsiteY548"/>
              <a:gd fmla="*/ 1349705 w 2590802" name="connsiteX549"/>
              <a:gd fmla="*/ 2231797 h 2590802" name="connsiteY549"/>
              <a:gd fmla="*/ 1355586 w 2590802" name="connsiteX550"/>
              <a:gd fmla="*/ 2243558 h 2590802" name="connsiteY550"/>
              <a:gd fmla="*/ 1384987 w 2590802" name="connsiteX551"/>
              <a:gd fmla="*/ 2261199 h 2590802" name="connsiteY551"/>
              <a:gd fmla="*/ 1396748 w 2590802" name="connsiteX552"/>
              <a:gd fmla="*/ 2261199 h 2590802" name="connsiteY552"/>
              <a:gd fmla="*/ 1390868 w 2590802" name="connsiteX553"/>
              <a:gd fmla="*/ 2267079 h 2590802" name="connsiteY553"/>
              <a:gd fmla="*/ 1355586 w 2590802" name="connsiteX554"/>
              <a:gd fmla="*/ 2261199 h 2590802" name="connsiteY554"/>
              <a:gd fmla="*/ 1343824 w 2590802" name="connsiteX555"/>
              <a:gd fmla="*/ 2237678 h 2590802" name="connsiteY555"/>
              <a:gd fmla="*/ 1332064 w 2590802" name="connsiteX556"/>
              <a:gd fmla="*/ 2231797 h 2590802" name="connsiteY556"/>
              <a:gd fmla="*/ 1308542 w 2590802" name="connsiteX557"/>
              <a:gd fmla="*/ 2190635 h 2590802" name="connsiteY557"/>
              <a:gd fmla="*/ 1326563 w 2590802" name="connsiteX558"/>
              <a:gd fmla="*/ 2190445 h 2590802" name="connsiteY558"/>
              <a:gd fmla="*/ 1367504 w 2590802" name="connsiteX559"/>
              <a:gd fmla="*/ 2190445 h 2590802" name="connsiteY559"/>
              <a:gd fmla="*/ 1373353 w 2590802" name="connsiteX560"/>
              <a:gd fmla="*/ 2208086 h 2590802" name="connsiteY560"/>
              <a:gd fmla="*/ 1379201 w 2590802" name="connsiteX561"/>
              <a:gd fmla="*/ 2219847 h 2590802" name="connsiteY561"/>
              <a:gd fmla="*/ 1396748 w 2590802" name="connsiteX562"/>
              <a:gd fmla="*/ 2231607 h 2590802" name="connsiteY562"/>
              <a:gd fmla="*/ 1390899 w 2590802" name="connsiteX563"/>
              <a:gd fmla="*/ 2249249 h 2590802" name="connsiteY563"/>
              <a:gd fmla="*/ 1367504 w 2590802" name="connsiteX564"/>
              <a:gd fmla="*/ 2243368 h 2590802" name="connsiteY564"/>
              <a:gd fmla="*/ 1361656 w 2590802" name="connsiteX565"/>
              <a:gd fmla="*/ 2219847 h 2590802" name="connsiteY565"/>
              <a:gd fmla="*/ 1344109 w 2590802" name="connsiteX566"/>
              <a:gd fmla="*/ 2219847 h 2590802" name="connsiteY566"/>
              <a:gd fmla="*/ 1326563 w 2590802" name="connsiteX567"/>
              <a:gd fmla="*/ 2208086 h 2590802" name="connsiteY567"/>
              <a:gd fmla="*/ 1326563 w 2590802" name="connsiteX568"/>
              <a:gd fmla="*/ 2190445 h 2590802" name="connsiteY568"/>
              <a:gd fmla="*/ 1279356 w 2590802" name="connsiteX569"/>
              <a:gd fmla="*/ 2190445 h 2590802" name="connsiteY569"/>
              <a:gd fmla="*/ 1297075 w 2590802" name="connsiteX570"/>
              <a:gd fmla="*/ 2190445 h 2590802" name="connsiteY570"/>
              <a:gd fmla="*/ 1320700 w 2590802" name="connsiteX571"/>
              <a:gd fmla="*/ 2237488 h 2590802" name="connsiteY571"/>
              <a:gd fmla="*/ 1338419 w 2590802" name="connsiteX572"/>
              <a:gd fmla="*/ 2243368 h 2590802" name="connsiteY572"/>
              <a:gd fmla="*/ 1373856 w 2590802" name="connsiteX573"/>
              <a:gd fmla="*/ 2278650 h 2590802" name="connsiteY573"/>
              <a:gd fmla="*/ 1391575 w 2590802" name="connsiteX574"/>
              <a:gd fmla="*/ 2278650 h 2590802" name="connsiteY574"/>
              <a:gd fmla="*/ 1391575 w 2590802" name="connsiteX575"/>
              <a:gd fmla="*/ 2308052 h 2590802" name="connsiteY575"/>
              <a:gd fmla="*/ 1367950 w 2590802" name="connsiteX576"/>
              <a:gd fmla="*/ 2302171 h 2590802" name="connsiteY576"/>
              <a:gd fmla="*/ 1356138 w 2590802" name="connsiteX577"/>
              <a:gd fmla="*/ 2290411 h 2590802" name="connsiteY577"/>
              <a:gd fmla="*/ 1326607 w 2590802" name="connsiteX578"/>
              <a:gd fmla="*/ 2290411 h 2590802" name="connsiteY578"/>
              <a:gd fmla="*/ 1308888 w 2590802" name="connsiteX579"/>
              <a:gd fmla="*/ 2261009 h 2590802" name="connsiteY579"/>
              <a:gd fmla="*/ 1308888 w 2590802" name="connsiteX580"/>
              <a:gd fmla="*/ 2243368 h 2590802" name="connsiteY580"/>
              <a:gd fmla="*/ 1285262 w 2590802" name="connsiteX581"/>
              <a:gd fmla="*/ 2225727 h 2590802" name="connsiteY581"/>
              <a:gd fmla="*/ 1273450 w 2590802" name="connsiteX582"/>
              <a:gd fmla="*/ 2196325 h 2590802" name="connsiteY582"/>
              <a:gd fmla="*/ 1279356 w 2590802" name="connsiteX583"/>
              <a:gd fmla="*/ 2190445 h 2590802" name="connsiteY583"/>
              <a:gd fmla="*/ 1449671 w 2590802" name="connsiteX584"/>
              <a:gd fmla="*/ 2179064 h 2590802" name="connsiteY584"/>
              <a:gd fmla="*/ 1461432 w 2590802" name="connsiteX585"/>
              <a:gd fmla="*/ 2184944 h 2590802" name="connsiteY585"/>
              <a:gd fmla="*/ 1426150 w 2590802" name="connsiteX586"/>
              <a:gd fmla="*/ 2237867 h 2590802" name="connsiteY586"/>
              <a:gd fmla="*/ 1432030 w 2590802" name="connsiteX587"/>
              <a:gd fmla="*/ 2308432 h 2590802" name="connsiteY587"/>
              <a:gd fmla="*/ 1479073 w 2590802" name="connsiteX588"/>
              <a:gd fmla="*/ 2320192 h 2590802" name="connsiteY588"/>
              <a:gd fmla="*/ 1479073 w 2590802" name="connsiteX589"/>
              <a:gd fmla="*/ 2314312 h 2590802" name="connsiteY589"/>
              <a:gd fmla="*/ 1455551 w 2590802" name="connsiteX590"/>
              <a:gd fmla="*/ 2302551 h 2590802" name="connsiteY590"/>
              <a:gd fmla="*/ 1455551 w 2590802" name="connsiteX591"/>
              <a:gd fmla="*/ 2279029 h 2590802" name="connsiteY591"/>
              <a:gd fmla="*/ 1484953 w 2590802" name="connsiteX592"/>
              <a:gd fmla="*/ 2267269 h 2590802" name="connsiteY592"/>
              <a:gd fmla="*/ 1490833 w 2590802" name="connsiteX593"/>
              <a:gd fmla="*/ 2284910 h 2590802" name="connsiteY593"/>
              <a:gd fmla="*/ 1490833 w 2590802" name="connsiteX594"/>
              <a:gd fmla="*/ 2296671 h 2590802" name="connsiteY594"/>
              <a:gd fmla="*/ 1508475 w 2590802" name="connsiteX595"/>
              <a:gd fmla="*/ 2296671 h 2590802" name="connsiteY595"/>
              <a:gd fmla="*/ 1514355 w 2590802" name="connsiteX596"/>
              <a:gd fmla="*/ 2320192 h 2590802" name="connsiteY596"/>
              <a:gd fmla="*/ 1496714 w 2590802" name="connsiteX597"/>
              <a:gd fmla="*/ 2343714 h 2590802" name="connsiteY597"/>
              <a:gd fmla="*/ 1432030 w 2590802" name="connsiteX598"/>
              <a:gd fmla="*/ 2337833 h 2590802" name="connsiteY598"/>
              <a:gd fmla="*/ 1420269 w 2590802" name="connsiteX599"/>
              <a:gd fmla="*/ 2320192 h 2590802" name="connsiteY599"/>
              <a:gd fmla="*/ 1402628 w 2590802" name="connsiteX600"/>
              <a:gd fmla="*/ 2296671 h 2590802" name="connsiteY600"/>
              <a:gd fmla="*/ 1402628 w 2590802" name="connsiteX601"/>
              <a:gd fmla="*/ 2261389 h 2590802" name="connsiteY601"/>
              <a:gd fmla="*/ 1449671 w 2590802" name="connsiteX602"/>
              <a:gd fmla="*/ 2179064 h 2590802" name="connsiteY602"/>
              <a:gd fmla="*/ 1091349 w 2590802" name="connsiteX603"/>
              <a:gd fmla="*/ 2167682 h 2590802" name="connsiteY603"/>
              <a:gd fmla="*/ 1097040 w 2590802" name="connsiteX604"/>
              <a:gd fmla="*/ 2184754 h 2590802" name="connsiteY604"/>
              <a:gd fmla="*/ 1091349 w 2590802" name="connsiteX605"/>
              <a:gd fmla="*/ 2173373 h 2590802" name="connsiteY605"/>
              <a:gd fmla="*/ 1091349 w 2590802" name="connsiteX606"/>
              <a:gd fmla="*/ 2167682 h 2590802" name="connsiteY606"/>
              <a:gd fmla="*/ 892176 w 2590802" name="connsiteX607"/>
              <a:gd fmla="*/ 2167682 h 2590802" name="connsiteY607"/>
              <a:gd fmla="*/ 914938 w 2590802" name="connsiteX608"/>
              <a:gd fmla="*/ 2184754 h 2590802" name="connsiteY608"/>
              <a:gd fmla="*/ 914938 w 2590802" name="connsiteX609"/>
              <a:gd fmla="*/ 2196136 h 2590802" name="connsiteY609"/>
              <a:gd fmla="*/ 892176 w 2590802" name="connsiteX610"/>
              <a:gd fmla="*/ 2173373 h 2590802" name="connsiteY610"/>
              <a:gd fmla="*/ 892176 w 2590802" name="connsiteX611"/>
              <a:gd fmla="*/ 2167682 h 2590802" name="connsiteY611"/>
              <a:gd fmla="*/ 843663 w 2590802" name="connsiteX612"/>
              <a:gd fmla="*/ 2165368 h 2590802" name="connsiteY612"/>
              <a:gd fmla="*/ 856894 w 2590802" name="connsiteX613"/>
              <a:gd fmla="*/ 2172820 h 2590802" name="connsiteY613"/>
              <a:gd fmla="*/ 856894 w 2590802" name="connsiteX614"/>
              <a:gd fmla="*/ 2184597 h 2590802" name="connsiteY614"/>
              <a:gd fmla="*/ 862774 w 2590802" name="connsiteX615"/>
              <a:gd fmla="*/ 2184597 h 2590802" name="connsiteY615"/>
              <a:gd fmla="*/ 880415 w 2590802" name="connsiteX616"/>
              <a:gd fmla="*/ 2172820 h 2590802" name="connsiteY616"/>
              <a:gd fmla="*/ 903937 w 2590802" name="connsiteX617"/>
              <a:gd fmla="*/ 2184597 h 2590802" name="connsiteY617"/>
              <a:gd fmla="*/ 909817 w 2590802" name="connsiteX618"/>
              <a:gd fmla="*/ 2202261 h 2590802" name="connsiteY618"/>
              <a:gd fmla="*/ 939219 w 2590802" name="connsiteX619"/>
              <a:gd fmla="*/ 2208150 h 2590802" name="connsiteY619"/>
              <a:gd fmla="*/ 950979 w 2590802" name="connsiteX620"/>
              <a:gd fmla="*/ 2225814 h 2590802" name="connsiteY620"/>
              <a:gd fmla="*/ 933338 w 2590802" name="connsiteX621"/>
              <a:gd fmla="*/ 2225814 h 2590802" name="connsiteY621"/>
              <a:gd fmla="*/ 903937 w 2590802" name="connsiteX622"/>
              <a:gd fmla="*/ 2231703 h 2590802" name="connsiteY622"/>
              <a:gd fmla="*/ 892176 w 2590802" name="connsiteX623"/>
              <a:gd fmla="*/ 2214038 h 2590802" name="connsiteY623"/>
              <a:gd fmla="*/ 851013 w 2590802" name="connsiteX624"/>
              <a:gd fmla="*/ 2208150 h 2590802" name="connsiteY624"/>
              <a:gd fmla="*/ 815731 w 2590802" name="connsiteX625"/>
              <a:gd fmla="*/ 2208150 h 2590802" name="connsiteY625"/>
              <a:gd fmla="*/ 798090 w 2590802" name="connsiteX626"/>
              <a:gd fmla="*/ 2237591 h 2590802" name="connsiteY626"/>
              <a:gd fmla="*/ 780449 w 2590802" name="connsiteX627"/>
              <a:gd fmla="*/ 2249368 h 2590802" name="connsiteY627"/>
              <a:gd fmla="*/ 780449 w 2590802" name="connsiteX628"/>
              <a:gd fmla="*/ 2278809 h 2590802" name="connsiteY628"/>
              <a:gd fmla="*/ 786329 w 2590802" name="connsiteX629"/>
              <a:gd fmla="*/ 2284697 h 2590802" name="connsiteY629"/>
              <a:gd fmla="*/ 756927 w 2590802" name="connsiteX630"/>
              <a:gd fmla="*/ 2302362 h 2590802" name="connsiteY630"/>
              <a:gd fmla="*/ 745167 w 2590802" name="connsiteX631"/>
              <a:gd fmla="*/ 2284697 h 2590802" name="connsiteY631"/>
              <a:gd fmla="*/ 751047 w 2590802" name="connsiteX632"/>
              <a:gd fmla="*/ 2261144 h 2590802" name="connsiteY632"/>
              <a:gd fmla="*/ 762807 w 2590802" name="connsiteX633"/>
              <a:gd fmla="*/ 2255256 h 2590802" name="connsiteY633"/>
              <a:gd fmla="*/ 756927 w 2590802" name="connsiteX634"/>
              <a:gd fmla="*/ 2231703 h 2590802" name="connsiteY634"/>
              <a:gd fmla="*/ 762807 w 2590802" name="connsiteX635"/>
              <a:gd fmla="*/ 2214038 h 2590802" name="connsiteY635"/>
              <a:gd fmla="*/ 798090 w 2590802" name="connsiteX636"/>
              <a:gd fmla="*/ 2202261 h 2590802" name="connsiteY636"/>
              <a:gd fmla="*/ 821611 w 2590802" name="connsiteX637"/>
              <a:gd fmla="*/ 2172820 h 2590802" name="connsiteY637"/>
              <a:gd fmla="*/ 845133 w 2590802" name="connsiteX638"/>
              <a:gd fmla="*/ 2172820 h 2590802" name="connsiteY638"/>
              <a:gd fmla="*/ 839252 w 2590802" name="connsiteX639"/>
              <a:gd fmla="*/ 2166932 h 2590802" name="connsiteY639"/>
              <a:gd fmla="*/ 843663 w 2590802" name="connsiteX640"/>
              <a:gd fmla="*/ 2165368 h 2590802" name="connsiteY640"/>
              <a:gd fmla="*/ 1021164 w 2590802" name="connsiteX641"/>
              <a:gd fmla="*/ 2161044 h 2590802" name="connsiteY641"/>
              <a:gd fmla="*/ 1032545 w 2590802" name="connsiteX642"/>
              <a:gd fmla="*/ 2167683 h 2590802" name="connsiteY642"/>
              <a:gd fmla="*/ 1021164 w 2590802" name="connsiteX643"/>
              <a:gd fmla="*/ 2161044 h 2590802" name="connsiteY643"/>
              <a:gd fmla="*/ 1061314 w 2590802" name="connsiteX644"/>
              <a:gd fmla="*/ 2159028 h 2590802" name="connsiteY644"/>
              <a:gd fmla="*/ 1085462 w 2590802" name="connsiteX645"/>
              <a:gd fmla="*/ 2172994 h 2590802" name="connsiteY645"/>
              <a:gd fmla="*/ 1097170 w 2590802" name="connsiteX646"/>
              <a:gd fmla="*/ 2196515 h 2590802" name="connsiteY646"/>
              <a:gd fmla="*/ 1114733 w 2590802" name="connsiteX647"/>
              <a:gd fmla="*/ 2202396 h 2590802" name="connsiteY647"/>
              <a:gd fmla="*/ 1108879 w 2590802" name="connsiteX648"/>
              <a:gd fmla="*/ 2225917 h 2590802" name="connsiteY648"/>
              <a:gd fmla="*/ 1126442 w 2590802" name="connsiteX649"/>
              <a:gd fmla="*/ 2237678 h 2590802" name="connsiteY649"/>
              <a:gd fmla="*/ 1126442 w 2590802" name="connsiteX650"/>
              <a:gd fmla="*/ 2267079 h 2590802" name="connsiteY650"/>
              <a:gd fmla="*/ 1114733 w 2590802" name="connsiteX651"/>
              <a:gd fmla="*/ 2272960 h 2590802" name="connsiteY651"/>
              <a:gd fmla="*/ 1103025 w 2590802" name="connsiteX652"/>
              <a:gd fmla="*/ 2267079 h 2590802" name="connsiteY652"/>
              <a:gd fmla="*/ 1091316 w 2590802" name="connsiteX653"/>
              <a:gd fmla="*/ 2243558 h 2590802" name="connsiteY653"/>
              <a:gd fmla="*/ 1085462 w 2590802" name="connsiteX654"/>
              <a:gd fmla="*/ 2225917 h 2590802" name="connsiteY654"/>
              <a:gd fmla="*/ 1073754 w 2590802" name="connsiteX655"/>
              <a:gd fmla="*/ 2220037 h 2590802" name="connsiteY655"/>
              <a:gd fmla="*/ 1056191 w 2590802" name="connsiteX656"/>
              <a:gd fmla="*/ 2196515 h 2590802" name="connsiteY656"/>
              <a:gd fmla="*/ 1032774 w 2590802" name="connsiteX657"/>
              <a:gd fmla="*/ 2202396 h 2590802" name="connsiteY657"/>
              <a:gd fmla="*/ 1003504 w 2590802" name="connsiteX658"/>
              <a:gd fmla="*/ 2208276 h 2590802" name="connsiteY658"/>
              <a:gd fmla="*/ 985941 w 2590802" name="connsiteX659"/>
              <a:gd fmla="*/ 2231797 h 2590802" name="connsiteY659"/>
              <a:gd fmla="*/ 968378 w 2590802" name="connsiteX660"/>
              <a:gd fmla="*/ 2231797 h 2590802" name="connsiteY660"/>
              <a:gd fmla="*/ 962524 w 2590802" name="connsiteX661"/>
              <a:gd fmla="*/ 2220037 h 2590802" name="connsiteY661"/>
              <a:gd fmla="*/ 968378 w 2590802" name="connsiteX662"/>
              <a:gd fmla="*/ 2202396 h 2590802" name="connsiteY662"/>
              <a:gd fmla="*/ 985941 w 2590802" name="connsiteX663"/>
              <a:gd fmla="*/ 2196515 h 2590802" name="connsiteY663"/>
              <a:gd fmla="*/ 991795 w 2590802" name="connsiteX664"/>
              <a:gd fmla="*/ 2184754 h 2590802" name="connsiteY664"/>
              <a:gd fmla="*/ 997649 w 2590802" name="connsiteX665"/>
              <a:gd fmla="*/ 2172994 h 2590802" name="connsiteY665"/>
              <a:gd fmla="*/ 1015212 w 2590802" name="connsiteX666"/>
              <a:gd fmla="*/ 2167114 h 2590802" name="connsiteY666"/>
              <a:gd fmla="*/ 1032774 w 2590802" name="connsiteX667"/>
              <a:gd fmla="*/ 2167114 h 2590802" name="connsiteY667"/>
              <a:gd fmla="*/ 1061314 w 2590802" name="connsiteX668"/>
              <a:gd fmla="*/ 2159028 h 2590802" name="connsiteY668"/>
              <a:gd fmla="*/ 1731940 w 2590802" name="connsiteX669"/>
              <a:gd fmla="*/ 2148295 h 2590802" name="connsiteY669"/>
              <a:gd fmla="*/ 1738187 w 2590802" name="connsiteX670"/>
              <a:gd fmla="*/ 2155759 h 2590802" name="connsiteY670"/>
              <a:gd fmla="*/ 1726427 w 2590802" name="connsiteX671"/>
              <a:gd fmla="*/ 2179064 h 2590802" name="connsiteY671"/>
              <a:gd fmla="*/ 1708785 w 2590802" name="connsiteX672"/>
              <a:gd fmla="*/ 2149933 h 2590802" name="connsiteY672"/>
              <a:gd fmla="*/ 1731940 w 2590802" name="connsiteX673"/>
              <a:gd fmla="*/ 2148295 h 2590802" name="connsiteY673"/>
              <a:gd fmla="*/ 1312401 w 2590802" name="connsiteX674"/>
              <a:gd fmla="*/ 2148142 h 2590802" name="connsiteY674"/>
              <a:gd fmla="*/ 1311862 w 2590802" name="connsiteX675"/>
              <a:gd fmla="*/ 2148951 h 2590802" name="connsiteY675"/>
              <a:gd fmla="*/ 1308542 w 2590802" name="connsiteX676"/>
              <a:gd fmla="*/ 2149662 h 2590802" name="connsiteY676"/>
              <a:gd fmla="*/ 1308542 w 2590802" name="connsiteX677"/>
              <a:gd fmla="*/ 2148951 h 2590802" name="connsiteY677"/>
              <a:gd fmla="*/ 1308542 w 2590802" name="connsiteX678"/>
              <a:gd fmla="*/ 2148337 h 2590802" name="connsiteY678"/>
              <a:gd fmla="*/ 1937360 w 2590802" name="connsiteX679"/>
              <a:gd fmla="*/ 2143972 h 2590802" name="connsiteY679"/>
              <a:gd fmla="*/ 1955381 w 2590802" name="connsiteX680"/>
              <a:gd fmla="*/ 2161755 h 2590802" name="connsiteY680"/>
              <a:gd fmla="*/ 1955381 w 2590802" name="connsiteX681"/>
              <a:gd fmla="*/ 2167683 h 2590802" name="connsiteY681"/>
              <a:gd fmla="*/ 1937360 w 2590802" name="connsiteX682"/>
              <a:gd fmla="*/ 2143972 h 2590802" name="connsiteY682"/>
              <a:gd fmla="*/ 1919685 w 2590802" name="connsiteX683"/>
              <a:gd fmla="*/ 2143972 h 2590802" name="connsiteY683"/>
              <a:gd fmla="*/ 1949001 w 2590802" name="connsiteX684"/>
              <a:gd fmla="*/ 2167493 h 2590802" name="connsiteY684"/>
              <a:gd fmla="*/ 1949001 w 2590802" name="connsiteX685"/>
              <a:gd fmla="*/ 2185134 h 2590802" name="connsiteY685"/>
              <a:gd fmla="*/ 1954863 w 2590802" name="connsiteX686"/>
              <a:gd fmla="*/ 2191015 h 2590802" name="connsiteY686"/>
              <a:gd fmla="*/ 1966590 w 2590802" name="connsiteX687"/>
              <a:gd fmla="*/ 2208655 h 2590802" name="connsiteY687"/>
              <a:gd fmla="*/ 1966590 w 2590802" name="connsiteX688"/>
              <a:gd fmla="*/ 2226297 h 2590802" name="connsiteY688"/>
              <a:gd fmla="*/ 1972453 w 2590802" name="connsiteX689"/>
              <a:gd fmla="*/ 2255698 h 2590802" name="connsiteY689"/>
              <a:gd fmla="*/ 1972453 w 2590802" name="connsiteX690"/>
              <a:gd fmla="*/ 2267459 h 2590802" name="connsiteY690"/>
              <a:gd fmla="*/ 1966590 w 2590802" name="connsiteX691"/>
              <a:gd fmla="*/ 2261579 h 2590802" name="connsiteY691"/>
              <a:gd fmla="*/ 1960727 w 2590802" name="connsiteX692"/>
              <a:gd fmla="*/ 2232177 h 2590802" name="connsiteY692"/>
              <a:gd fmla="*/ 1954863 w 2590802" name="connsiteX693"/>
              <a:gd fmla="*/ 2232177 h 2590802" name="connsiteY693"/>
              <a:gd fmla="*/ 1960727 w 2590802" name="connsiteX694"/>
              <a:gd fmla="*/ 2243937 h 2590802" name="connsiteY694"/>
              <a:gd fmla="*/ 1960727 w 2590802" name="connsiteX695"/>
              <a:gd fmla="*/ 2267459 h 2590802" name="connsiteY695"/>
              <a:gd fmla="*/ 1931411 w 2590802" name="connsiteX696"/>
              <a:gd fmla="*/ 2290980 h 2590802" name="connsiteY696"/>
              <a:gd fmla="*/ 1925548 w 2590802" name="connsiteX697"/>
              <a:gd fmla="*/ 2308621 h 2590802" name="connsiteY697"/>
              <a:gd fmla="*/ 1896232 w 2590802" name="connsiteX698"/>
              <a:gd fmla="*/ 2314502 h 2590802" name="connsiteY698"/>
              <a:gd fmla="*/ 1878643 w 2590802" name="connsiteX699"/>
              <a:gd fmla="*/ 2308621 h 2590802" name="connsiteY699"/>
              <a:gd fmla="*/ 1861054 w 2590802" name="connsiteX700"/>
              <a:gd fmla="*/ 2320382 h 2590802" name="connsiteY700"/>
              <a:gd fmla="*/ 1843464 w 2590802" name="connsiteX701"/>
              <a:gd fmla="*/ 2308621 h 2590802" name="connsiteY701"/>
              <a:gd fmla="*/ 1878643 w 2590802" name="connsiteX702"/>
              <a:gd fmla="*/ 2290980 h 2590802" name="connsiteY702"/>
              <a:gd fmla="*/ 1855191 w 2590802" name="connsiteX703"/>
              <a:gd fmla="*/ 2285100 h 2590802" name="connsiteY703"/>
              <a:gd fmla="*/ 1872780 w 2590802" name="connsiteX704"/>
              <a:gd fmla="*/ 2273339 h 2590802" name="connsiteY704"/>
              <a:gd fmla="*/ 1902096 w 2590802" name="connsiteX705"/>
              <a:gd fmla="*/ 2261579 h 2590802" name="connsiteY705"/>
              <a:gd fmla="*/ 1907958 w 2590802" name="connsiteX706"/>
              <a:gd fmla="*/ 2196895 h 2590802" name="connsiteY706"/>
              <a:gd fmla="*/ 1902096 w 2590802" name="connsiteX707"/>
              <a:gd fmla="*/ 2179254 h 2590802" name="connsiteY707"/>
              <a:gd fmla="*/ 1913822 w 2590802" name="connsiteX708"/>
              <a:gd fmla="*/ 2167493 h 2590802" name="connsiteY708"/>
              <a:gd fmla="*/ 1919685 w 2590802" name="connsiteX709"/>
              <a:gd fmla="*/ 2179254 h 2590802" name="connsiteY709"/>
              <a:gd fmla="*/ 1919685 w 2590802" name="connsiteX710"/>
              <a:gd fmla="*/ 2191015 h 2590802" name="connsiteY710"/>
              <a:gd fmla="*/ 1937274 w 2590802" name="connsiteX711"/>
              <a:gd fmla="*/ 2202775 h 2590802" name="connsiteY711"/>
              <a:gd fmla="*/ 1937274 w 2590802" name="connsiteX712"/>
              <a:gd fmla="*/ 2220416 h 2590802" name="connsiteY712"/>
              <a:gd fmla="*/ 1931411 w 2590802" name="connsiteX713"/>
              <a:gd fmla="*/ 2226297 h 2590802" name="connsiteY713"/>
              <a:gd fmla="*/ 1943137 w 2590802" name="connsiteX714"/>
              <a:gd fmla="*/ 2249818 h 2590802" name="connsiteY714"/>
              <a:gd fmla="*/ 1931411 w 2590802" name="connsiteX715"/>
              <a:gd fmla="*/ 2267459 h 2590802" name="connsiteY715"/>
              <a:gd fmla="*/ 1913822 w 2590802" name="connsiteX716"/>
              <a:gd fmla="*/ 2273339 h 2590802" name="connsiteY716"/>
              <a:gd fmla="*/ 1902096 w 2590802" name="connsiteX717"/>
              <a:gd fmla="*/ 2290980 h 2590802" name="connsiteY717"/>
              <a:gd fmla="*/ 1878643 w 2590802" name="connsiteX718"/>
              <a:gd fmla="*/ 2279219 h 2590802" name="connsiteY718"/>
              <a:gd fmla="*/ 1878643 w 2590802" name="connsiteX719"/>
              <a:gd fmla="*/ 2285100 h 2590802" name="connsiteY719"/>
              <a:gd fmla="*/ 1896232 w 2590802" name="connsiteX720"/>
              <a:gd fmla="*/ 2296861 h 2590802" name="connsiteY720"/>
              <a:gd fmla="*/ 1919685 w 2590802" name="connsiteX721"/>
              <a:gd fmla="*/ 2279219 h 2590802" name="connsiteY721"/>
              <a:gd fmla="*/ 1949001 w 2590802" name="connsiteX722"/>
              <a:gd fmla="*/ 2255698 h 2590802" name="connsiteY722"/>
              <a:gd fmla="*/ 1943137 w 2590802" name="connsiteX723"/>
              <a:gd fmla="*/ 2226297 h 2590802" name="connsiteY723"/>
              <a:gd fmla="*/ 1943137 w 2590802" name="connsiteX724"/>
              <a:gd fmla="*/ 2196895 h 2590802" name="connsiteY724"/>
              <a:gd fmla="*/ 1931411 w 2590802" name="connsiteX725"/>
              <a:gd fmla="*/ 2185134 h 2590802" name="connsiteY725"/>
              <a:gd fmla="*/ 1919685 w 2590802" name="connsiteX726"/>
              <a:gd fmla="*/ 2161612 h 2590802" name="connsiteY726"/>
              <a:gd fmla="*/ 1913822 w 2590802" name="connsiteX727"/>
              <a:gd fmla="*/ 2149852 h 2590802" name="connsiteY727"/>
              <a:gd fmla="*/ 1919685 w 2590802" name="connsiteX728"/>
              <a:gd fmla="*/ 2143972 h 2590802" name="connsiteY728"/>
              <a:gd fmla="*/ 1649899 w 2590802" name="connsiteX729"/>
              <a:gd fmla="*/ 2143972 h 2590802" name="connsiteY729"/>
              <a:gd fmla="*/ 1685033 w 2590802" name="connsiteX730"/>
              <a:gd fmla="*/ 2149820 h 2590802" name="connsiteY730"/>
              <a:gd fmla="*/ 1714311 w 2590802" name="connsiteX731"/>
              <a:gd fmla="*/ 2184913 h 2590802" name="connsiteY731"/>
              <a:gd fmla="*/ 1696744 w 2590802" name="connsiteX732"/>
              <a:gd fmla="*/ 2231703 h 2590802" name="connsiteY732"/>
              <a:gd fmla="*/ 1696744 w 2590802" name="connsiteX733"/>
              <a:gd fmla="*/ 2266795 h 2590802" name="connsiteY733"/>
              <a:gd fmla="*/ 1667466 w 2590802" name="connsiteX734"/>
              <a:gd fmla="*/ 2284341 h 2590802" name="connsiteY734"/>
              <a:gd fmla="*/ 1644044 w 2590802" name="connsiteX735"/>
              <a:gd fmla="*/ 2272644 h 2590802" name="connsiteY735"/>
              <a:gd fmla="*/ 1638188 w 2590802" name="connsiteX736"/>
              <a:gd fmla="*/ 2249249 h 2590802" name="connsiteY736"/>
              <a:gd fmla="*/ 1608910 w 2590802" name="connsiteX737"/>
              <a:gd fmla="*/ 2249249 h 2590802" name="connsiteY737"/>
              <a:gd fmla="*/ 1585488 w 2590802" name="connsiteX738"/>
              <a:gd fmla="*/ 2202459 h 2590802" name="connsiteY738"/>
              <a:gd fmla="*/ 1603055 w 2590802" name="connsiteX739"/>
              <a:gd fmla="*/ 2155669 h 2590802" name="connsiteY739"/>
              <a:gd fmla="*/ 1632333 w 2590802" name="connsiteX740"/>
              <a:gd fmla="*/ 2161518 h 2590802" name="connsiteY740"/>
              <a:gd fmla="*/ 1649899 w 2590802" name="connsiteX741"/>
              <a:gd fmla="*/ 2143972 h 2590802" name="connsiteY741"/>
              <a:gd fmla="*/ 1591006 w 2590802" name="connsiteX742"/>
              <a:gd fmla="*/ 2143972 h 2590802" name="connsiteY742"/>
              <a:gd fmla="*/ 1596869 w 2590802" name="connsiteX743"/>
              <a:gd fmla="*/ 2149820 h 2590802" name="connsiteY743"/>
              <a:gd fmla="*/ 1567554 w 2590802" name="connsiteX744"/>
              <a:gd fmla="*/ 2190761 h 2590802" name="connsiteY744"/>
              <a:gd fmla="*/ 1526512 w 2590802" name="connsiteX745"/>
              <a:gd fmla="*/ 2208308 h 2590802" name="connsiteY745"/>
              <a:gd fmla="*/ 1508923 w 2590802" name="connsiteX746"/>
              <a:gd fmla="*/ 2190761 h 2590802" name="connsiteY746"/>
              <a:gd fmla="*/ 1497196 w 2590802" name="connsiteX747"/>
              <a:gd fmla="*/ 2196610 h 2590802" name="connsiteY747"/>
              <a:gd fmla="*/ 1479607 w 2590802" name="connsiteX748"/>
              <a:gd fmla="*/ 2190761 h 2590802" name="connsiteY748"/>
              <a:gd fmla="*/ 1473744 w 2590802" name="connsiteX749"/>
              <a:gd fmla="*/ 2179064 h 2590802" name="connsiteY749"/>
              <a:gd fmla="*/ 1508923 w 2590802" name="connsiteX750"/>
              <a:gd fmla="*/ 2167366 h 2590802" name="connsiteY750"/>
              <a:gd fmla="*/ 1549964 w 2590802" name="connsiteX751"/>
              <a:gd fmla="*/ 2167366 h 2590802" name="connsiteY751"/>
              <a:gd fmla="*/ 1532375 w 2590802" name="connsiteX752"/>
              <a:gd fmla="*/ 2184913 h 2590802" name="connsiteY752"/>
              <a:gd fmla="*/ 1544101 w 2590802" name="connsiteX753"/>
              <a:gd fmla="*/ 2196610 h 2590802" name="connsiteY753"/>
              <a:gd fmla="*/ 1579280 w 2590802" name="connsiteX754"/>
              <a:gd fmla="*/ 2173215 h 2590802" name="connsiteY754"/>
              <a:gd fmla="*/ 1579280 w 2590802" name="connsiteX755"/>
              <a:gd fmla="*/ 2161518 h 2590802" name="connsiteY755"/>
              <a:gd fmla="*/ 1555828 w 2590802" name="connsiteX756"/>
              <a:gd fmla="*/ 2167366 h 2590802" name="connsiteY756"/>
              <a:gd fmla="*/ 1591006 w 2590802" name="connsiteX757"/>
              <a:gd fmla="*/ 2143972 h 2590802" name="connsiteY757"/>
              <a:gd fmla="*/ 1749569 w 2590802" name="connsiteX758"/>
              <a:gd fmla="*/ 2131642 h 2590802" name="connsiteY758"/>
              <a:gd fmla="*/ 1761329 w 2590802" name="connsiteX759"/>
              <a:gd fmla="*/ 2137536 h 2590802" name="connsiteY759"/>
              <a:gd fmla="*/ 1755449 w 2590802" name="connsiteX760"/>
              <a:gd fmla="*/ 2161111 h 2590802" name="connsiteY760"/>
              <a:gd fmla="*/ 1773090 w 2590802" name="connsiteX761"/>
              <a:gd fmla="*/ 2167005 h 2590802" name="connsiteY761"/>
              <a:gd fmla="*/ 1767209 w 2590802" name="connsiteX762"/>
              <a:gd fmla="*/ 2184687 h 2590802" name="connsiteY762"/>
              <a:gd fmla="*/ 1749569 w 2590802" name="connsiteX763"/>
              <a:gd fmla="*/ 2190581 h 2590802" name="connsiteY763"/>
              <a:gd fmla="*/ 1743688 w 2590802" name="connsiteX764"/>
              <a:gd fmla="*/ 2208263 h 2590802" name="connsiteY764"/>
              <a:gd fmla="*/ 1726047 w 2590802" name="connsiteX765"/>
              <a:gd fmla="*/ 2208263 h 2590802" name="connsiteY765"/>
              <a:gd fmla="*/ 1726047 w 2590802" name="connsiteX766"/>
              <a:gd fmla="*/ 2190581 h 2590802" name="connsiteY766"/>
              <a:gd fmla="*/ 1743688 w 2590802" name="connsiteX767"/>
              <a:gd fmla="*/ 2167005 h 2590802" name="connsiteY767"/>
              <a:gd fmla="*/ 1737808 w 2590802" name="connsiteX768"/>
              <a:gd fmla="*/ 2143429 h 2590802" name="connsiteY768"/>
              <a:gd fmla="*/ 1749569 w 2590802" name="connsiteX769"/>
              <a:gd fmla="*/ 2131642 h 2590802" name="connsiteY769"/>
              <a:gd fmla="*/ 668343 w 2590802" name="connsiteX770"/>
              <a:gd fmla="*/ 2125951 h 2590802" name="connsiteY770"/>
              <a:gd fmla="*/ 674034 w 2590802" name="connsiteX771"/>
              <a:gd fmla="*/ 2138281 h 2590802" name="connsiteY771"/>
              <a:gd fmla="*/ 668343 w 2590802" name="connsiteX772"/>
              <a:gd fmla="*/ 2125951 h 2590802" name="connsiteY772"/>
              <a:gd fmla="*/ 1761628 w 2590802" name="connsiteX773"/>
              <a:gd fmla="*/ 2114570 h 2590802" name="connsiteY773"/>
              <a:gd fmla="*/ 1773415 w 2590802" name="connsiteX774"/>
              <a:gd fmla="*/ 2126330 h 2590802" name="connsiteY774"/>
              <a:gd fmla="*/ 1773415 w 2590802" name="connsiteX775"/>
              <a:gd fmla="*/ 2143971 h 2590802" name="connsiteY775"/>
              <a:gd fmla="*/ 1796991 w 2590802" name="connsiteX776"/>
              <a:gd fmla="*/ 2167493 h 2590802" name="connsiteY776"/>
              <a:gd fmla="*/ 1791097 w 2590802" name="connsiteX777"/>
              <a:gd fmla="*/ 2196895 h 2590802" name="connsiteY777"/>
              <a:gd fmla="*/ 1767521 w 2590802" name="connsiteX778"/>
              <a:gd fmla="*/ 2208655 h 2590802" name="connsiteY778"/>
              <a:gd fmla="*/ 1738052 w 2590802" name="connsiteX779"/>
              <a:gd fmla="*/ 2232177 h 2590802" name="connsiteY779"/>
              <a:gd fmla="*/ 1726264 w 2590802" name="connsiteX780"/>
              <a:gd fmla="*/ 2226296 h 2590802" name="connsiteY780"/>
              <a:gd fmla="*/ 1720370 w 2590802" name="connsiteX781"/>
              <a:gd fmla="*/ 2214535 h 2590802" name="connsiteY781"/>
              <a:gd fmla="*/ 1743946 w 2590802" name="connsiteX782"/>
              <a:gd fmla="*/ 2220416 h 2590802" name="connsiteY782"/>
              <a:gd fmla="*/ 1761628 w 2590802" name="connsiteX783"/>
              <a:gd fmla="*/ 2196895 h 2590802" name="connsiteY783"/>
              <a:gd fmla="*/ 1785203 w 2590802" name="connsiteX784"/>
              <a:gd fmla="*/ 2179253 h 2590802" name="connsiteY784"/>
              <a:gd fmla="*/ 1779309 w 2590802" name="connsiteX785"/>
              <a:gd fmla="*/ 2155732 h 2590802" name="connsiteY785"/>
              <a:gd fmla="*/ 1767521 w 2590802" name="connsiteX786"/>
              <a:gd fmla="*/ 2149852 h 2590802" name="connsiteY786"/>
              <a:gd fmla="*/ 1755734 w 2590802" name="connsiteX787"/>
              <a:gd fmla="*/ 2120450 h 2590802" name="connsiteY787"/>
              <a:gd fmla="*/ 1761628 w 2590802" name="connsiteX788"/>
              <a:gd fmla="*/ 2114570 h 2590802" name="connsiteY788"/>
              <a:gd fmla="*/ 513045 w 2590802" name="connsiteX789"/>
              <a:gd fmla="*/ 2110341 h 2590802" name="connsiteY789"/>
              <a:gd fmla="*/ 521829 w 2590802" name="connsiteX790"/>
              <a:gd fmla="*/ 2114727 h 2590802" name="connsiteY790"/>
              <a:gd fmla="*/ 574529 w 2590802" name="connsiteX791"/>
              <a:gd fmla="*/ 2149820 h 2590802" name="connsiteY791"/>
              <a:gd fmla="*/ 621374 w 2590802" name="connsiteX792"/>
              <a:gd fmla="*/ 2126425 h 2590802" name="connsiteY792"/>
              <a:gd fmla="*/ 638941 w 2590802" name="connsiteX793"/>
              <a:gd fmla="*/ 2132274 h 2590802" name="connsiteY793"/>
              <a:gd fmla="*/ 627230 w 2590802" name="connsiteX794"/>
              <a:gd fmla="*/ 2143971 h 2590802" name="connsiteY794"/>
              <a:gd fmla="*/ 615518 w 2590802" name="connsiteX795"/>
              <a:gd fmla="*/ 2149820 h 2590802" name="connsiteY795"/>
              <a:gd fmla="*/ 615518 w 2590802" name="connsiteX796"/>
              <a:gd fmla="*/ 2167366 h 2590802" name="connsiteY796"/>
              <a:gd fmla="*/ 597952 w 2590802" name="connsiteX797"/>
              <a:gd fmla="*/ 2167366 h 2590802" name="connsiteY797"/>
              <a:gd fmla="*/ 580385 w 2590802" name="connsiteX798"/>
              <a:gd fmla="*/ 2161517 h 2590802" name="connsiteY798"/>
              <a:gd fmla="*/ 562818 w 2590802" name="connsiteX799"/>
              <a:gd fmla="*/ 2179064 h 2590802" name="connsiteY799"/>
              <a:gd fmla="*/ 551107 w 2590802" name="connsiteX800"/>
              <a:gd fmla="*/ 2167366 h 2590802" name="connsiteY800"/>
              <a:gd fmla="*/ 545251 w 2590802" name="connsiteX801"/>
              <a:gd fmla="*/ 2155668 h 2590802" name="connsiteY801"/>
              <a:gd fmla="*/ 527684 w 2590802" name="connsiteX802"/>
              <a:gd fmla="*/ 2155668 h 2590802" name="connsiteY802"/>
              <a:gd fmla="*/ 521829 w 2590802" name="connsiteX803"/>
              <a:gd fmla="*/ 2138123 h 2590802" name="connsiteY803"/>
              <a:gd fmla="*/ 515973 w 2590802" name="connsiteX804"/>
              <a:gd fmla="*/ 2126425 h 2590802" name="connsiteY804"/>
              <a:gd fmla="*/ 504262 w 2590802" name="connsiteX805"/>
              <a:gd fmla="*/ 2120576 h 2590802" name="connsiteY805"/>
              <a:gd fmla="*/ 504262 w 2590802" name="connsiteX806"/>
              <a:gd fmla="*/ 2114727 h 2590802" name="connsiteY806"/>
              <a:gd fmla="*/ 513045 w 2590802" name="connsiteX807"/>
              <a:gd fmla="*/ 2110341 h 2590802" name="connsiteY807"/>
              <a:gd fmla="*/ 541416 w 2590802" name="connsiteX808"/>
              <a:gd fmla="*/ 2107550 h 2590802" name="connsiteY808"/>
              <a:gd fmla="*/ 557010 w 2590802" name="connsiteX809"/>
              <a:gd fmla="*/ 2120125 h 2590802" name="connsiteY809"/>
              <a:gd fmla="*/ 586193 w 2590802" name="connsiteX810"/>
              <a:gd fmla="*/ 2132049 h 2590802" name="connsiteY810"/>
              <a:gd fmla="*/ 609540 w 2590802" name="connsiteX811"/>
              <a:gd fmla="*/ 2126087 h 2590802" name="connsiteY811"/>
              <a:gd fmla="*/ 592030 w 2590802" name="connsiteX812"/>
              <a:gd fmla="*/ 2143972 h 2590802" name="connsiteY812"/>
              <a:gd fmla="*/ 545337 w 2590802" name="connsiteX813"/>
              <a:gd fmla="*/ 2132049 h 2590802" name="connsiteY813"/>
              <a:gd fmla="*/ 533664 w 2590802" name="connsiteX814"/>
              <a:gd fmla="*/ 2108202 h 2590802" name="connsiteY814"/>
              <a:gd fmla="*/ 541416 w 2590802" name="connsiteX815"/>
              <a:gd fmla="*/ 2107550 h 2590802" name="connsiteY815"/>
              <a:gd fmla="*/ 480723 w 2590802" name="connsiteX816"/>
              <a:gd fmla="*/ 2102240 h 2590802" name="connsiteY816"/>
              <a:gd fmla="*/ 498313 w 2590802" name="connsiteX817"/>
              <a:gd fmla="*/ 2108154 h 2590802" name="connsiteY817"/>
              <a:gd fmla="*/ 498313 w 2590802" name="connsiteX818"/>
              <a:gd fmla="*/ 2125895 h 2590802" name="connsiteY818"/>
              <a:gd fmla="*/ 510039 w 2590802" name="connsiteX819"/>
              <a:gd fmla="*/ 2137723 h 2590802" name="connsiteY819"/>
              <a:gd fmla="*/ 521765 w 2590802" name="connsiteX820"/>
              <a:gd fmla="*/ 2161378 h 2590802" name="connsiteY820"/>
              <a:gd fmla="*/ 539355 w 2590802" name="connsiteX821"/>
              <a:gd fmla="*/ 2167292 h 2590802" name="connsiteY821"/>
              <a:gd fmla="*/ 556944 w 2590802" name="connsiteX822"/>
              <a:gd fmla="*/ 2185033 h 2590802" name="connsiteY822"/>
              <a:gd fmla="*/ 586260 w 2590802" name="connsiteX823"/>
              <a:gd fmla="*/ 2173206 h 2590802" name="connsiteY823"/>
              <a:gd fmla="*/ 615575 w 2590802" name="connsiteX824"/>
              <a:gd fmla="*/ 2173206 h 2590802" name="connsiteY824"/>
              <a:gd fmla="*/ 627301 w 2590802" name="connsiteX825"/>
              <a:gd fmla="*/ 2155465 h 2590802" name="connsiteY825"/>
              <a:gd fmla="*/ 644890 w 2590802" name="connsiteX826"/>
              <a:gd fmla="*/ 2137723 h 2590802" name="connsiteY826"/>
              <a:gd fmla="*/ 662480 w 2590802" name="connsiteX827"/>
              <a:gd fmla="*/ 2125895 h 2590802" name="connsiteY827"/>
              <a:gd fmla="*/ 662480 w 2590802" name="connsiteX828"/>
              <a:gd fmla="*/ 2149551 h 2590802" name="connsiteY828"/>
              <a:gd fmla="*/ 633164 w 2590802" name="connsiteX829"/>
              <a:gd fmla="*/ 2161378 h 2590802" name="connsiteY829"/>
              <a:gd fmla="*/ 627301 w 2590802" name="connsiteX830"/>
              <a:gd fmla="*/ 2185033 h 2590802" name="connsiteY830"/>
              <a:gd fmla="*/ 597986 w 2590802" name="connsiteX831"/>
              <a:gd fmla="*/ 2185033 h 2590802" name="connsiteY831"/>
              <a:gd fmla="*/ 574534 w 2590802" name="connsiteX832"/>
              <a:gd fmla="*/ 2196861 h 2590802" name="connsiteY832"/>
              <a:gd fmla="*/ 556944 w 2590802" name="connsiteX833"/>
              <a:gd fmla="*/ 2196861 h 2590802" name="connsiteY833"/>
              <a:gd fmla="*/ 533491 w 2590802" name="connsiteX834"/>
              <a:gd fmla="*/ 2179120 h 2590802" name="connsiteY834"/>
              <a:gd fmla="*/ 504176 w 2590802" name="connsiteX835"/>
              <a:gd fmla="*/ 2173206 h 2590802" name="connsiteY835"/>
              <a:gd fmla="*/ 498313 w 2590802" name="connsiteX836"/>
              <a:gd fmla="*/ 2143637 h 2590802" name="connsiteY836"/>
              <a:gd fmla="*/ 480723 w 2590802" name="connsiteX837"/>
              <a:gd fmla="*/ 2119981 h 2590802" name="connsiteY837"/>
              <a:gd fmla="*/ 480723 w 2590802" name="connsiteX838"/>
              <a:gd fmla="*/ 2102240 h 2590802" name="connsiteY838"/>
              <a:gd fmla="*/ 1943051 w 2590802" name="connsiteX839"/>
              <a:gd fmla="*/ 2085168 h 2590802" name="connsiteY839"/>
              <a:gd fmla="*/ 1943051 w 2590802" name="connsiteX840"/>
              <a:gd fmla="*/ 2090859 h 2590802" name="connsiteY840"/>
              <a:gd fmla="*/ 1943051 w 2590802" name="connsiteX841"/>
              <a:gd fmla="*/ 2096550 h 2590802" name="connsiteY841"/>
              <a:gd fmla="*/ 1943051 w 2590802" name="connsiteX842"/>
              <a:gd fmla="*/ 2085168 h 2590802" name="connsiteY842"/>
              <a:gd fmla="*/ 1761537 w 2590802" name="connsiteX843"/>
              <a:gd fmla="*/ 2067148 h 2590802" name="connsiteY843"/>
              <a:gd fmla="*/ 1773279 w 2590802" name="connsiteX844"/>
              <a:gd fmla="*/ 2073057 h 2590802" name="connsiteY844"/>
              <a:gd fmla="*/ 1761537 w 2590802" name="connsiteX845"/>
              <a:gd fmla="*/ 2090785 h 2590802" name="connsiteY845"/>
              <a:gd fmla="*/ 1749795 w 2590802" name="connsiteX846"/>
              <a:gd fmla="*/ 2096695 h 2590802" name="connsiteY846"/>
              <a:gd fmla="*/ 1738052 w 2590802" name="connsiteX847"/>
              <a:gd fmla="*/ 2132153 h 2590802" name="connsiteY847"/>
              <a:gd fmla="*/ 1691081 w 2590802" name="connsiteX848"/>
              <a:gd fmla="*/ 2143972 h 2590802" name="connsiteY848"/>
              <a:gd fmla="*/ 1655854 w 2590802" name="connsiteX849"/>
              <a:gd fmla="*/ 2132153 h 2590802" name="connsiteY849"/>
              <a:gd fmla="*/ 1649982 w 2590802" name="connsiteX850"/>
              <a:gd fmla="*/ 2126243 h 2590802" name="connsiteY850"/>
              <a:gd fmla="*/ 1679338 w 2590802" name="connsiteX851"/>
              <a:gd fmla="*/ 2114424 h 2590802" name="connsiteY851"/>
              <a:gd fmla="*/ 1696952 w 2590802" name="connsiteX852"/>
              <a:gd fmla="*/ 2108514 h 2590802" name="connsiteY852"/>
              <a:gd fmla="*/ 1696952 w 2590802" name="connsiteX853"/>
              <a:gd fmla="*/ 2114424 h 2590802" name="connsiteY853"/>
              <a:gd fmla="*/ 1685210 w 2590802" name="connsiteX854"/>
              <a:gd fmla="*/ 2120333 h 2590802" name="connsiteY854"/>
              <a:gd fmla="*/ 1673467 w 2590802" name="connsiteX855"/>
              <a:gd fmla="*/ 2126243 h 2590802" name="connsiteY855"/>
              <a:gd fmla="*/ 1685210 w 2590802" name="connsiteX856"/>
              <a:gd fmla="*/ 2138062 h 2590802" name="connsiteY856"/>
              <a:gd fmla="*/ 1726309 w 2590802" name="connsiteX857"/>
              <a:gd fmla="*/ 2120333 h 2590802" name="connsiteY857"/>
              <a:gd fmla="*/ 1714566 w 2590802" name="connsiteX858"/>
              <a:gd fmla="*/ 2108514 h 2590802" name="connsiteY858"/>
              <a:gd fmla="*/ 1738052 w 2590802" name="connsiteX859"/>
              <a:gd fmla="*/ 2084876 h 2590802" name="connsiteY859"/>
              <a:gd fmla="*/ 1761537 w 2590802" name="connsiteX860"/>
              <a:gd fmla="*/ 2067148 h 2590802" name="connsiteY860"/>
              <a:gd fmla="*/ 837436 w 2590802" name="connsiteX861"/>
              <a:gd fmla="*/ 2064423 h 2590802" name="connsiteY861"/>
              <a:gd fmla="*/ 844402 w 2590802" name="connsiteX862"/>
              <a:gd fmla="*/ 2067554 h 2590802" name="connsiteY862"/>
              <a:gd fmla="*/ 850269 w 2590802" name="connsiteX863"/>
              <a:gd fmla="*/ 2073448 h 2590802" name="connsiteY863"/>
              <a:gd fmla="*/ 850269 w 2590802" name="connsiteX864"/>
              <a:gd fmla="*/ 2091130 h 2590802" name="connsiteY864"/>
              <a:gd fmla="*/ 826803 w 2590802" name="connsiteX865"/>
              <a:gd fmla="*/ 2108812 h 2590802" name="connsiteY865"/>
              <a:gd fmla="*/ 803338 w 2590802" name="connsiteX866"/>
              <a:gd fmla="*/ 2108812 h 2590802" name="connsiteY866"/>
              <a:gd fmla="*/ 803338 w 2590802" name="connsiteX867"/>
              <a:gd fmla="*/ 2120599 h 2590802" name="connsiteY867"/>
              <a:gd fmla="*/ 774007 w 2590802" name="connsiteX868"/>
              <a:gd fmla="*/ 2138281 h 2590802" name="connsiteY868"/>
              <a:gd fmla="*/ 744675 w 2590802" name="connsiteX869"/>
              <a:gd fmla="*/ 2126493 h 2590802" name="connsiteY869"/>
              <a:gd fmla="*/ 732942 w 2590802" name="connsiteX870"/>
              <a:gd fmla="*/ 2126493 h 2590802" name="connsiteY870"/>
              <a:gd fmla="*/ 697745 w 2590802" name="connsiteX871"/>
              <a:gd fmla="*/ 2114705 h 2590802" name="connsiteY871"/>
              <a:gd fmla="*/ 709477 w 2590802" name="connsiteX872"/>
              <a:gd fmla="*/ 2097023 h 2590802" name="connsiteY872"/>
              <a:gd fmla="*/ 721210 w 2590802" name="connsiteX873"/>
              <a:gd fmla="*/ 2091130 h 2590802" name="connsiteY873"/>
              <a:gd fmla="*/ 750541 w 2590802" name="connsiteX874"/>
              <a:gd fmla="*/ 2102917 h 2590802" name="connsiteY874"/>
              <a:gd fmla="*/ 779873 w 2590802" name="connsiteX875"/>
              <a:gd fmla="*/ 2091130 h 2590802" name="connsiteY875"/>
              <a:gd fmla="*/ 820937 w 2590802" name="connsiteX876"/>
              <a:gd fmla="*/ 2079342 h 2590802" name="connsiteY876"/>
              <a:gd fmla="*/ 837436 w 2590802" name="connsiteX877"/>
              <a:gd fmla="*/ 2064423 h 2590802" name="connsiteY877"/>
              <a:gd fmla="*/ 819868 w 2590802" name="connsiteX878"/>
              <a:gd fmla="*/ 2055237 h 2590802" name="connsiteY878"/>
              <a:gd fmla="*/ 826733 w 2590802" name="connsiteX879"/>
              <a:gd fmla="*/ 2055871 h 2590802" name="connsiteY879"/>
              <a:gd fmla="*/ 820876 w 2590802" name="connsiteX880"/>
              <a:gd fmla="*/ 2073260 h 2590802" name="connsiteY880"/>
              <a:gd fmla="*/ 791585 w 2590802" name="connsiteX881"/>
              <a:gd fmla="*/ 2084852 h 2590802" name="connsiteY881"/>
              <a:gd fmla="*/ 779869 w 2590802" name="connsiteX882"/>
              <a:gd fmla="*/ 2079056 h 2590802" name="connsiteY882"/>
              <a:gd fmla="*/ 733005 w 2590802" name="connsiteX883"/>
              <a:gd fmla="*/ 2090648 h 2590802" name="connsiteY883"/>
              <a:gd fmla="*/ 727147 w 2590802" name="connsiteX884"/>
              <a:gd fmla="*/ 2079056 h 2590802" name="connsiteY884"/>
              <a:gd fmla="*/ 738863 w 2590802" name="connsiteX885"/>
              <a:gd fmla="*/ 2084852 h 2590802" name="connsiteY885"/>
              <a:gd fmla="*/ 774011 w 2590802" name="connsiteX886"/>
              <a:gd fmla="*/ 2073260 h 2590802" name="connsiteY886"/>
              <a:gd fmla="*/ 809159 w 2590802" name="connsiteX887"/>
              <a:gd fmla="*/ 2067464 h 2590802" name="connsiteY887"/>
              <a:gd fmla="*/ 819868 w 2590802" name="connsiteX888"/>
              <a:gd fmla="*/ 2055237 h 2590802" name="connsiteY888"/>
              <a:gd fmla="*/ 1811341 w 2590802" name="connsiteX889"/>
              <a:gd fmla="*/ 2053005 h 2590802" name="connsiteY889"/>
              <a:gd fmla="*/ 1849402 w 2590802" name="connsiteX890"/>
              <a:gd fmla="*/ 2061796 h 2590802" name="connsiteY890"/>
              <a:gd fmla="*/ 1907958 w 2590802" name="connsiteX891"/>
              <a:gd fmla="*/ 2143836 h 2590802" name="connsiteY891"/>
              <a:gd fmla="*/ 1884536 w 2590802" name="connsiteX892"/>
              <a:gd fmla="*/ 2196576 h 2590802" name="connsiteY892"/>
              <a:gd fmla="*/ 1849402 w 2590802" name="connsiteX893"/>
              <a:gd fmla="*/ 2208296 h 2590802" name="connsiteY893"/>
              <a:gd fmla="*/ 1825980 w 2590802" name="connsiteX894"/>
              <a:gd fmla="*/ 2190716 h 2590802" name="connsiteY894"/>
              <a:gd fmla="*/ 1831836 w 2590802" name="connsiteX895"/>
              <a:gd fmla="*/ 2173136 h 2590802" name="connsiteY895"/>
              <a:gd fmla="*/ 1825980 w 2590802" name="connsiteX896"/>
              <a:gd fmla="*/ 2149696 h 2590802" name="connsiteY896"/>
              <a:gd fmla="*/ 1855258 w 2590802" name="connsiteX897"/>
              <a:gd fmla="*/ 2132116 h 2590802" name="connsiteY897"/>
              <a:gd fmla="*/ 1866970 w 2590802" name="connsiteX898"/>
              <a:gd fmla="*/ 2149696 h 2590802" name="connsiteY898"/>
              <a:gd fmla="*/ 1861114 w 2590802" name="connsiteX899"/>
              <a:gd fmla="*/ 2173136 h 2590802" name="connsiteY899"/>
              <a:gd fmla="*/ 1884536 w 2590802" name="connsiteX900"/>
              <a:gd fmla="*/ 2161416 h 2590802" name="connsiteY900"/>
              <a:gd fmla="*/ 1884536 w 2590802" name="connsiteX901"/>
              <a:gd fmla="*/ 2120396 h 2590802" name="connsiteY901"/>
              <a:gd fmla="*/ 1884536 w 2590802" name="connsiteX902"/>
              <a:gd fmla="*/ 2114536 h 2590802" name="connsiteY902"/>
              <a:gd fmla="*/ 1814269 w 2590802" name="connsiteX903"/>
              <a:gd fmla="*/ 2067655 h 2590802" name="connsiteY903"/>
              <a:gd fmla="*/ 1779135 w 2590802" name="connsiteX904"/>
              <a:gd fmla="*/ 2067655 h 2590802" name="connsiteY904"/>
              <a:gd fmla="*/ 1773279 w 2590802" name="connsiteX905"/>
              <a:gd fmla="*/ 2061796 h 2590802" name="connsiteY905"/>
              <a:gd fmla="*/ 1811341 w 2590802" name="connsiteX906"/>
              <a:gd fmla="*/ 2053005 h 2590802" name="connsiteY906"/>
              <a:gd fmla="*/ 779988 w 2590802" name="connsiteX907"/>
              <a:gd fmla="*/ 2026365 h 2590802" name="connsiteY907"/>
              <a:gd fmla="*/ 797670 w 2590802" name="connsiteX908"/>
              <a:gd fmla="*/ 2038167 h 2590802" name="connsiteY908"/>
              <a:gd fmla="*/ 815352 w 2590802" name="connsiteX909"/>
              <a:gd fmla="*/ 2049970 h 2590802" name="connsiteY909"/>
              <a:gd fmla="*/ 797670 w 2590802" name="connsiteX910"/>
              <a:gd fmla="*/ 2067675 h 2590802" name="connsiteY910"/>
              <a:gd fmla="*/ 774094 w 2590802" name="connsiteX911"/>
              <a:gd fmla="*/ 2061773 h 2590802" name="connsiteY911"/>
              <a:gd fmla="*/ 762307 w 2590802" name="connsiteX912"/>
              <a:gd fmla="*/ 2073576 h 2590802" name="connsiteY912"/>
              <a:gd fmla="*/ 744625 w 2590802" name="connsiteX913"/>
              <a:gd fmla="*/ 2079478 h 2590802" name="connsiteY913"/>
              <a:gd fmla="*/ 732837 w 2590802" name="connsiteX914"/>
              <a:gd fmla="*/ 2067675 h 2590802" name="connsiteY914"/>
              <a:gd fmla="*/ 732837 w 2590802" name="connsiteX915"/>
              <a:gd fmla="*/ 2044069 h 2590802" name="connsiteY915"/>
              <a:gd fmla="*/ 779988 w 2590802" name="connsiteX916"/>
              <a:gd fmla="*/ 2026365 h 2590802" name="connsiteY916"/>
              <a:gd fmla="*/ 2084369 w 2590802" name="connsiteX917"/>
              <a:gd fmla="*/ 2008344 h 2590802" name="connsiteY917"/>
              <a:gd fmla="*/ 2090060 w 2590802" name="connsiteX918"/>
              <a:gd fmla="*/ 2014246 h 2590802" name="connsiteY918"/>
              <a:gd fmla="*/ 2084369 w 2590802" name="connsiteX919"/>
              <a:gd fmla="*/ 2031950 h 2590802" name="connsiteY919"/>
              <a:gd fmla="*/ 2090060 w 2590802" name="connsiteX920"/>
              <a:gd fmla="*/ 2055555 h 2590802" name="connsiteY920"/>
              <a:gd fmla="*/ 2090060 w 2590802" name="connsiteX921"/>
              <a:gd fmla="*/ 2061457 h 2590802" name="connsiteY921"/>
              <a:gd fmla="*/ 2078678 w 2590802" name="connsiteX922"/>
              <a:gd fmla="*/ 2049654 h 2590802" name="connsiteY922"/>
              <a:gd fmla="*/ 2084369 w 2590802" name="connsiteX923"/>
              <a:gd fmla="*/ 2008344 h 2590802" name="connsiteY923"/>
              <a:gd fmla="*/ 2254682 w 2590802" name="connsiteX924"/>
              <a:gd fmla="*/ 2002653 h 2590802" name="connsiteY924"/>
              <a:gd fmla="*/ 2284491 w 2590802" name="connsiteX925"/>
              <a:gd fmla="*/ 2008533 h 2590802" name="connsiteY925"/>
              <a:gd fmla="*/ 2272568 w 2590802" name="connsiteX926"/>
              <a:gd fmla="*/ 2026175 h 2590802" name="connsiteY926"/>
              <a:gd fmla="*/ 2254682 w 2590802" name="connsiteX927"/>
              <a:gd fmla="*/ 2032055 h 2590802" name="connsiteY927"/>
              <a:gd fmla="*/ 2242759 w 2590802" name="connsiteX928"/>
              <a:gd fmla="*/ 2014414 h 2590802" name="connsiteY928"/>
              <a:gd fmla="*/ 2254682 w 2590802" name="connsiteX929"/>
              <a:gd fmla="*/ 2002653 h 2590802" name="connsiteY929"/>
              <a:gd fmla="*/ 251299 w 2590802" name="connsiteX930"/>
              <a:gd fmla="*/ 1990700 h 2590802" name="connsiteY930"/>
              <a:gd fmla="*/ 255049 w 2590802" name="connsiteX931"/>
              <a:gd fmla="*/ 1996873 h 2590802" name="connsiteY931"/>
              <a:gd fmla="*/ 256103 w 2590802" name="connsiteX932"/>
              <a:gd fmla="*/ 1998282 h 2590802" name="connsiteY932"/>
              <a:gd fmla="*/ 2061080 w 2590802" name="connsiteX933"/>
              <a:gd fmla="*/ 1978943 h 2590802" name="connsiteY933"/>
              <a:gd fmla="*/ 2066876 w 2590802" name="connsiteX934"/>
              <a:gd fmla="*/ 1978943 h 2590802" name="connsiteY934"/>
              <a:gd fmla="*/ 2078468 w 2590802" name="connsiteX935"/>
              <a:gd fmla="*/ 2002504 h 2590802" name="connsiteY935"/>
              <a:gd fmla="*/ 2072672 w 2590802" name="connsiteX936"/>
              <a:gd fmla="*/ 2055517 h 2590802" name="connsiteY936"/>
              <a:gd fmla="*/ 2084264 w 2590802" name="connsiteX937"/>
              <a:gd fmla="*/ 2067298 h 2590802" name="connsiteY937"/>
              <a:gd fmla="*/ 2078468 w 2590802" name="connsiteX938"/>
              <a:gd fmla="*/ 2090859 h 2590802" name="connsiteY938"/>
              <a:gd fmla="*/ 2055284 w 2590802" name="connsiteX939"/>
              <a:gd fmla="*/ 2084969 h 2590802" name="connsiteY939"/>
              <a:gd fmla="*/ 2055284 w 2590802" name="connsiteX940"/>
              <a:gd fmla="*/ 2061407 h 2590802" name="connsiteY940"/>
              <a:gd fmla="*/ 2043692 w 2590802" name="connsiteX941"/>
              <a:gd fmla="*/ 2061407 h 2590802" name="connsiteY941"/>
              <a:gd fmla="*/ 2037895 w 2590802" name="connsiteX942"/>
              <a:gd fmla="*/ 2031956 h 2590802" name="connsiteY942"/>
              <a:gd fmla="*/ 2049488 w 2590802" name="connsiteX943"/>
              <a:gd fmla="*/ 2014284 h 2590802" name="connsiteY943"/>
              <a:gd fmla="*/ 2049488 w 2590802" name="connsiteX944"/>
              <a:gd fmla="*/ 2002504 h 2590802" name="connsiteY944"/>
              <a:gd fmla="*/ 2061080 w 2590802" name="connsiteX945"/>
              <a:gd fmla="*/ 1978943 h 2590802" name="connsiteY945"/>
              <a:gd fmla="*/ 1890650 w 2590802" name="connsiteX946"/>
              <a:gd fmla="*/ 1978943 h 2590802" name="connsiteY946"/>
              <a:gd fmla="*/ 1902268 w 2590802" name="connsiteX947"/>
              <a:gd fmla="*/ 1990679 h 2590802" name="connsiteY947"/>
              <a:gd fmla="*/ 1902268 w 2590802" name="connsiteX948"/>
              <a:gd fmla="*/ 2014154 h 2590802" name="connsiteY948"/>
              <a:gd fmla="*/ 1890650 w 2590802" name="connsiteX949"/>
              <a:gd fmla="*/ 2025890 h 2590802" name="connsiteY949"/>
              <a:gd fmla="*/ 1902268 w 2590802" name="connsiteX950"/>
              <a:gd fmla="*/ 2049365 h 2590802" name="connsiteY950"/>
              <a:gd fmla="*/ 1884841 w 2590802" name="connsiteX951"/>
              <a:gd fmla="*/ 2072839 h 2590802" name="connsiteY951"/>
              <a:gd fmla="*/ 1861604 w 2590802" name="connsiteX952"/>
              <a:gd fmla="*/ 2055233 h 2590802" name="connsiteY952"/>
              <a:gd fmla="*/ 1861604 w 2590802" name="connsiteX953"/>
              <a:gd fmla="*/ 2014154 h 2590802" name="connsiteY953"/>
              <a:gd fmla="*/ 1861604 w 2590802" name="connsiteX954"/>
              <a:gd fmla="*/ 2002417 h 2590802" name="connsiteY954"/>
              <a:gd fmla="*/ 1890650 w 2590802" name="connsiteX955"/>
              <a:gd fmla="*/ 1978943 h 2590802" name="connsiteY955"/>
              <a:gd fmla="*/ 2242158 w 2590802" name="connsiteX956"/>
              <a:gd fmla="*/ 1978397 h 2590802" name="connsiteY956"/>
              <a:gd fmla="*/ 2254683 w 2590802" name="connsiteX957"/>
              <a:gd fmla="*/ 1990893 h 2590802" name="connsiteY957"/>
              <a:gd fmla="*/ 2237001 w 2590802" name="connsiteX958"/>
              <a:gd fmla="*/ 2008534 h 2590802" name="connsiteY958"/>
              <a:gd fmla="*/ 2242895 w 2590802" name="connsiteX959"/>
              <a:gd fmla="*/ 2037936 h 2590802" name="connsiteY959"/>
              <a:gd fmla="*/ 2260577 w 2590802" name="connsiteX960"/>
              <a:gd fmla="*/ 2043816 h 2590802" name="connsiteY960"/>
              <a:gd fmla="*/ 2260577 w 2590802" name="connsiteX961"/>
              <a:gd fmla="*/ 2049697 h 2590802" name="connsiteY961"/>
              <a:gd fmla="*/ 2237001 w 2590802" name="connsiteX962"/>
              <a:gd fmla="*/ 2061457 h 2590802" name="connsiteY962"/>
              <a:gd fmla="*/ 2219320 w 2590802" name="connsiteX963"/>
              <a:gd fmla="*/ 2049697 h 2590802" name="connsiteY963"/>
              <a:gd fmla="*/ 2219320 w 2590802" name="connsiteX964"/>
              <a:gd fmla="*/ 2043816 h 2590802" name="connsiteY964"/>
              <a:gd fmla="*/ 2207531 w 2590802" name="connsiteX965"/>
              <a:gd fmla="*/ 2043816 h 2590802" name="connsiteY965"/>
              <a:gd fmla="*/ 2189850 w 2590802" name="connsiteX966"/>
              <a:gd fmla="*/ 2037936 h 2590802" name="connsiteY966"/>
              <a:gd fmla="*/ 2189850 w 2590802" name="connsiteX967"/>
              <a:gd fmla="*/ 2020295 h 2590802" name="connsiteY967"/>
              <a:gd fmla="*/ 2201638 w 2590802" name="connsiteX968"/>
              <a:gd fmla="*/ 2002653 h 2590802" name="connsiteY968"/>
              <a:gd fmla="*/ 2213425 w 2590802" name="connsiteX969"/>
              <a:gd fmla="*/ 2002653 h 2590802" name="connsiteY969"/>
              <a:gd fmla="*/ 2225213 w 2590802" name="connsiteX970"/>
              <a:gd fmla="*/ 1979132 h 2590802" name="connsiteY970"/>
              <a:gd fmla="*/ 2242158 w 2590802" name="connsiteX971"/>
              <a:gd fmla="*/ 1978397 h 2590802" name="connsiteY971"/>
              <a:gd fmla="*/ 1955381 w 2590802" name="connsiteX972"/>
              <a:gd fmla="*/ 1973252 h 2590802" name="connsiteY972"/>
              <a:gd fmla="*/ 1956329 w 2590802" name="connsiteX973"/>
              <a:gd fmla="*/ 1973252 h 2590802" name="connsiteY973"/>
              <a:gd fmla="*/ 1956329 w 2590802" name="connsiteX974"/>
              <a:gd fmla="*/ 1974201 h 2590802" name="connsiteY974"/>
              <a:gd fmla="*/ 1955381 w 2590802" name="connsiteX975"/>
              <a:gd fmla="*/ 1974201 h 2590802" name="connsiteY975"/>
              <a:gd fmla="*/ 697745 w 2590802" name="connsiteX976"/>
              <a:gd fmla="*/ 1973252 h 2590802" name="connsiteY976"/>
              <a:gd fmla="*/ 715386 w 2590802" name="connsiteX977"/>
              <a:gd fmla="*/ 1985013 h 2590802" name="connsiteY977"/>
              <a:gd fmla="*/ 727147 w 2590802" name="connsiteX978"/>
              <a:gd fmla="*/ 2032055 h 2590802" name="connsiteY978"/>
              <a:gd fmla="*/ 715386 w 2590802" name="connsiteX979"/>
              <a:gd fmla="*/ 2084979 h 2590802" name="connsiteY979"/>
              <a:gd fmla="*/ 633060 w 2590802" name="connsiteX980"/>
              <a:gd fmla="*/ 2120261 h 2590802" name="connsiteY980"/>
              <a:gd fmla="*/ 586018 w 2590802" name="connsiteX981"/>
              <a:gd fmla="*/ 2084979 h 2590802" name="connsiteY981"/>
              <a:gd fmla="*/ 591898 w 2590802" name="connsiteX982"/>
              <a:gd fmla="*/ 2055577 h 2590802" name="connsiteY982"/>
              <a:gd fmla="*/ 609539 w 2590802" name="connsiteX983"/>
              <a:gd fmla="*/ 2049697 h 2590802" name="connsiteY983"/>
              <a:gd fmla="*/ 621300 w 2590802" name="connsiteX984"/>
              <a:gd fmla="*/ 2043816 h 2590802" name="connsiteY984"/>
              <a:gd fmla="*/ 638941 w 2590802" name="connsiteX985"/>
              <a:gd fmla="*/ 2043816 h 2590802" name="connsiteY985"/>
              <a:gd fmla="*/ 656582 w 2590802" name="connsiteX986"/>
              <a:gd fmla="*/ 2061457 h 2590802" name="connsiteY986"/>
              <a:gd fmla="*/ 650702 w 2590802" name="connsiteX987"/>
              <a:gd fmla="*/ 2079098 h 2590802" name="connsiteY987"/>
              <a:gd fmla="*/ 638941 w 2590802" name="connsiteX988"/>
              <a:gd fmla="*/ 2079098 h 2590802" name="connsiteY988"/>
              <a:gd fmla="*/ 633060 w 2590802" name="connsiteX989"/>
              <a:gd fmla="*/ 2079098 h 2590802" name="connsiteY989"/>
              <a:gd fmla="*/ 621300 w 2590802" name="connsiteX990"/>
              <a:gd fmla="*/ 2084979 h 2590802" name="connsiteY990"/>
              <a:gd fmla="*/ 644821 w 2590802" name="connsiteX991"/>
              <a:gd fmla="*/ 2096740 h 2590802" name="connsiteY991"/>
              <a:gd fmla="*/ 703625 w 2590802" name="connsiteX992"/>
              <a:gd fmla="*/ 2055577 h 2590802" name="connsiteY992"/>
              <a:gd fmla="*/ 697745 w 2590802" name="connsiteX993"/>
              <a:gd fmla="*/ 1979132 h 2590802" name="connsiteY993"/>
              <a:gd fmla="*/ 697745 w 2590802" name="connsiteX994"/>
              <a:gd fmla="*/ 1973252 h 2590802" name="connsiteY994"/>
              <a:gd fmla="*/ 1902742 w 2590802" name="connsiteX995"/>
              <a:gd fmla="*/ 1967561 h 2590802" name="connsiteY995"/>
              <a:gd fmla="*/ 1920289 w 2590802" name="connsiteX996"/>
              <a:gd fmla="*/ 1997013 h 2590802" name="connsiteY996"/>
              <a:gd fmla="*/ 1908591 w 2590802" name="connsiteX997"/>
              <a:gd fmla="*/ 2020574 h 2590802" name="connsiteY997"/>
              <a:gd fmla="*/ 1908591 w 2590802" name="connsiteX998"/>
              <a:gd fmla="*/ 2067697 h 2590802" name="connsiteY998"/>
              <a:gd fmla="*/ 1891045 w 2590802" name="connsiteX999"/>
              <a:gd fmla="*/ 2079478 h 2590802" name="connsiteY999"/>
              <a:gd fmla="*/ 1902742 w 2590802" name="connsiteX1000"/>
              <a:gd fmla="*/ 2067697 h 2590802" name="connsiteY1000"/>
              <a:gd fmla="*/ 1896894 w 2590802" name="connsiteX1001"/>
              <a:gd fmla="*/ 2026465 h 2590802" name="connsiteY1001"/>
              <a:gd fmla="*/ 1908591 w 2590802" name="connsiteX1002"/>
              <a:gd fmla="*/ 1997013 h 2590802" name="connsiteY1002"/>
              <a:gd fmla="*/ 1896894 w 2590802" name="connsiteX1003"/>
              <a:gd fmla="*/ 1973452 h 2590802" name="connsiteY1003"/>
              <a:gd fmla="*/ 1902742 w 2590802" name="connsiteX1004"/>
              <a:gd fmla="*/ 1967561 h 2590802" name="connsiteY1004"/>
              <a:gd fmla="*/ 533806 w 2590802" name="connsiteX1005"/>
              <a:gd fmla="*/ 1961871 h 2590802" name="connsiteY1005"/>
              <a:gd fmla="*/ 545472 w 2590802" name="connsiteX1006"/>
              <a:gd fmla="*/ 1979460 h 2590802" name="connsiteY1006"/>
              <a:gd fmla="*/ 562971 w 2590802" name="connsiteX1007"/>
              <a:gd fmla="*/ 1991186 h 2590802" name="connsiteY1007"/>
              <a:gd fmla="*/ 580470 w 2590802" name="connsiteX1008"/>
              <a:gd fmla="*/ 2002912 h 2590802" name="connsiteY1008"/>
              <a:gd fmla="*/ 609635 w 2590802" name="connsiteX1009"/>
              <a:gd fmla="*/ 1991186 h 2590802" name="connsiteY1009"/>
              <a:gd fmla="*/ 621300 w 2590802" name="connsiteX1010"/>
              <a:gd fmla="*/ 1991186 h 2590802" name="connsiteY1010"/>
              <a:gd fmla="*/ 632966 w 2590802" name="connsiteX1011"/>
              <a:gd fmla="*/ 1973597 h 2590802" name="connsiteY1011"/>
              <a:gd fmla="*/ 644632 w 2590802" name="connsiteX1012"/>
              <a:gd fmla="*/ 1961871 h 2590802" name="connsiteY1012"/>
              <a:gd fmla="*/ 644632 w 2590802" name="connsiteX1013"/>
              <a:gd fmla="*/ 1973597 h 2590802" name="connsiteY1013"/>
              <a:gd fmla="*/ 644632 w 2590802" name="connsiteX1014"/>
              <a:gd fmla="*/ 1991186 h 2590802" name="connsiteY1014"/>
              <a:gd fmla="*/ 615467 w 2590802" name="connsiteX1015"/>
              <a:gd fmla="*/ 2002912 h 2590802" name="connsiteY1015"/>
              <a:gd fmla="*/ 615467 w 2590802" name="connsiteX1016"/>
              <a:gd fmla="*/ 2008775 h 2590802" name="connsiteY1016"/>
              <a:gd fmla="*/ 586303 w 2590802" name="connsiteX1017"/>
              <a:gd fmla="*/ 2026365 h 2590802" name="connsiteY1017"/>
              <a:gd fmla="*/ 562971 w 2590802" name="connsiteX1018"/>
              <a:gd fmla="*/ 2008775 h 2590802" name="connsiteY1018"/>
              <a:gd fmla="*/ 551305 w 2590802" name="connsiteX1019"/>
              <a:gd fmla="*/ 1991186 h 2590802" name="connsiteY1019"/>
              <a:gd fmla="*/ 533806 w 2590802" name="connsiteX1020"/>
              <a:gd fmla="*/ 1985323 h 2590802" name="connsiteY1020"/>
              <a:gd fmla="*/ 527973 w 2590802" name="connsiteX1021"/>
              <a:gd fmla="*/ 1973597 h 2590802" name="connsiteY1021"/>
              <a:gd fmla="*/ 533806 w 2590802" name="connsiteX1022"/>
              <a:gd fmla="*/ 1961871 h 2590802" name="connsiteY1022"/>
              <a:gd fmla="*/ 568465 w 2590802" name="connsiteX1023"/>
              <a:gd fmla="*/ 1955231 h 2590802" name="connsiteY1023"/>
              <a:gd fmla="*/ 592103 w 2590802" name="connsiteX1024"/>
              <a:gd fmla="*/ 1967154 h 2590802" name="connsiteY1024"/>
              <a:gd fmla="*/ 615741 w 2590802" name="connsiteX1025"/>
              <a:gd fmla="*/ 1955231 h 2590802" name="connsiteY1025"/>
              <a:gd fmla="*/ 627560 w 2590802" name="connsiteX1026"/>
              <a:gd fmla="*/ 1961193 h 2590802" name="connsiteY1026"/>
              <a:gd fmla="*/ 621650 w 2590802" name="connsiteX1027"/>
              <a:gd fmla="*/ 1979078 h 2590802" name="connsiteY1027"/>
              <a:gd fmla="*/ 598013 w 2590802" name="connsiteX1028"/>
              <a:gd fmla="*/ 1985040 h 2590802" name="connsiteY1028"/>
              <a:gd fmla="*/ 592103 w 2590802" name="connsiteX1029"/>
              <a:gd fmla="*/ 1996963 h 2590802" name="connsiteY1029"/>
              <a:gd fmla="*/ 574374 w 2590802" name="connsiteX1030"/>
              <a:gd fmla="*/ 1991001 h 2590802" name="connsiteY1030"/>
              <a:gd fmla="*/ 568465 w 2590802" name="connsiteX1031"/>
              <a:gd fmla="*/ 1979078 h 2590802" name="connsiteY1031"/>
              <a:gd fmla="*/ 556645 w 2590802" name="connsiteX1032"/>
              <a:gd fmla="*/ 1979078 h 2590802" name="connsiteY1032"/>
              <a:gd fmla="*/ 550736 w 2590802" name="connsiteX1033"/>
              <a:gd fmla="*/ 1961193 h 2590802" name="connsiteY1033"/>
              <a:gd fmla="*/ 568465 w 2590802" name="connsiteX1034"/>
              <a:gd fmla="*/ 1955231 h 2590802" name="connsiteY1034"/>
              <a:gd fmla="*/ 380361 w 2590802" name="connsiteX1035"/>
              <a:gd fmla="*/ 1955231 h 2590802" name="connsiteY1035"/>
              <a:gd fmla="*/ 386224 w 2590802" name="connsiteX1036"/>
              <a:gd fmla="*/ 1961141 h 2590802" name="connsiteY1036"/>
              <a:gd fmla="*/ 392087 w 2590802" name="connsiteX1037"/>
              <a:gd fmla="*/ 1990688 h 2590802" name="connsiteY1037"/>
              <a:gd fmla="*/ 427266 w 2590802" name="connsiteX1038"/>
              <a:gd fmla="*/ 2014327 h 2590802" name="connsiteY1038"/>
              <a:gd fmla="*/ 427266 w 2590802" name="connsiteX1039"/>
              <a:gd fmla="*/ 2020236 h 2590802" name="connsiteY1039"/>
              <a:gd fmla="*/ 374498 w 2590802" name="connsiteX1040"/>
              <a:gd fmla="*/ 2002508 h 2590802" name="connsiteY1040"/>
              <a:gd fmla="*/ 368635 w 2590802" name="connsiteX1041"/>
              <a:gd fmla="*/ 1967050 h 2590802" name="connsiteY1041"/>
              <a:gd fmla="*/ 380361 w 2590802" name="connsiteX1042"/>
              <a:gd fmla="*/ 1955231 h 2590802" name="connsiteY1042"/>
              <a:gd fmla="*/ 461575 w 2590802" name="connsiteX1043"/>
              <a:gd fmla="*/ 1952466 h 2590802" name="connsiteY1043"/>
              <a:gd fmla="*/ 468550 w 2590802" name="connsiteX1044"/>
              <a:gd fmla="*/ 1955583 h 2590802" name="connsiteY1044"/>
              <a:gd fmla="*/ 462677 w 2590802" name="connsiteX1045"/>
              <a:gd fmla="*/ 2043577 h 2590802" name="connsiteY1045"/>
              <a:gd fmla="*/ 533153 w 2590802" name="connsiteX1046"/>
              <a:gd fmla="*/ 2072909 h 2590802" name="connsiteY1046"/>
              <a:gd fmla="*/ 544900 w 2590802" name="connsiteX1047"/>
              <a:gd fmla="*/ 2067042 h 2590802" name="connsiteY1047"/>
              <a:gd fmla="*/ 521408 w 2590802" name="connsiteX1048"/>
              <a:gd fmla="*/ 2061176 h 2590802" name="connsiteY1048"/>
              <a:gd fmla="*/ 509661 w 2590802" name="connsiteX1049"/>
              <a:gd fmla="*/ 2037711 h 2590802" name="connsiteY1049"/>
              <a:gd fmla="*/ 521408 w 2590802" name="connsiteX1050"/>
              <a:gd fmla="*/ 2025978 h 2590802" name="connsiteY1050"/>
              <a:gd fmla="*/ 539027 w 2590802" name="connsiteX1051"/>
              <a:gd fmla="*/ 2025978 h 2590802" name="connsiteY1051"/>
              <a:gd fmla="*/ 550773 w 2590802" name="connsiteX1052"/>
              <a:gd fmla="*/ 2037711 h 2590802" name="connsiteY1052"/>
              <a:gd fmla="*/ 568392 w 2590802" name="connsiteX1053"/>
              <a:gd fmla="*/ 2037711 h 2590802" name="connsiteY1053"/>
              <a:gd fmla="*/ 580138 w 2590802" name="connsiteX1054"/>
              <a:gd fmla="*/ 2061176 h 2590802" name="connsiteY1054"/>
              <a:gd fmla="*/ 568392 w 2590802" name="connsiteX1055"/>
              <a:gd fmla="*/ 2090508 h 2590802" name="connsiteY1055"/>
              <a:gd fmla="*/ 533153 w 2590802" name="connsiteX1056"/>
              <a:gd fmla="*/ 2102240 h 2590802" name="connsiteY1056"/>
              <a:gd fmla="*/ 486169 w 2590802" name="connsiteX1057"/>
              <a:gd fmla="*/ 2090508 h 2590802" name="connsiteY1057"/>
              <a:gd fmla="*/ 462677 w 2590802" name="connsiteX1058"/>
              <a:gd fmla="*/ 2067042 h 2590802" name="connsiteY1058"/>
              <a:gd fmla="*/ 445058 w 2590802" name="connsiteX1059"/>
              <a:gd fmla="*/ 1967315 h 2590802" name="connsiteY1059"/>
              <a:gd fmla="*/ 461575 w 2590802" name="connsiteX1060"/>
              <a:gd fmla="*/ 1952466 h 2590802" name="connsiteY1060"/>
              <a:gd fmla="*/ 1923845 w 2590802" name="connsiteX1061"/>
              <a:gd fmla="*/ 1948269 h 2590802" name="connsiteY1061"/>
              <a:gd fmla="*/ 1931597 w 2590802" name="connsiteX1062"/>
              <a:gd fmla="*/ 1949742 h 2590802" name="connsiteY1062"/>
              <a:gd fmla="*/ 1949106 w 2590802" name="connsiteX1063"/>
              <a:gd fmla="*/ 2002768 h 2590802" name="connsiteY1063"/>
              <a:gd fmla="*/ 1943270 w 2590802" name="connsiteX1064"/>
              <a:gd fmla="*/ 2008660 h 2590802" name="connsiteY1064"/>
              <a:gd fmla="*/ 1949106 w 2590802" name="connsiteX1065"/>
              <a:gd fmla="*/ 2014552 h 2590802" name="connsiteY1065"/>
              <a:gd fmla="*/ 1949106 w 2590802" name="connsiteX1066"/>
              <a:gd fmla="*/ 2002768 h 2590802" name="connsiteY1066"/>
              <a:gd fmla="*/ 1972453 w 2590802" name="connsiteX1067"/>
              <a:gd fmla="*/ 2038120 h 2590802" name="connsiteY1067"/>
              <a:gd fmla="*/ 1966616 w 2590802" name="connsiteX1068"/>
              <a:gd fmla="*/ 2049903 h 2590802" name="connsiteY1068"/>
              <a:gd fmla="*/ 1964964 w 2590802" name="connsiteX1069"/>
              <a:gd fmla="*/ 2049347 h 2590802" name="connsiteY1069"/>
              <a:gd fmla="*/ 1966616 w 2590802" name="connsiteX1070"/>
              <a:gd fmla="*/ 2044012 h 2590802" name="connsiteY1070"/>
              <a:gd fmla="*/ 1964428 w 2590802" name="connsiteX1071"/>
              <a:gd fmla="*/ 2049167 h 2590802" name="connsiteY1071"/>
              <a:gd fmla="*/ 1964964 w 2590802" name="connsiteX1072"/>
              <a:gd fmla="*/ 2049347 h 2590802" name="connsiteY1072"/>
              <a:gd fmla="*/ 1962968 w 2590802" name="connsiteX1073"/>
              <a:gd fmla="*/ 2055795 h 2590802" name="connsiteY1073"/>
              <a:gd fmla="*/ 1954943 w 2590802" name="connsiteX1074"/>
              <a:gd fmla="*/ 2067579 h 2590802" name="connsiteY1074"/>
              <a:gd fmla="*/ 1937433 w 2590802" name="connsiteX1075"/>
              <a:gd fmla="*/ 2073470 h 2590802" name="connsiteY1075"/>
              <a:gd fmla="*/ 1937433 w 2590802" name="connsiteX1076"/>
              <a:gd fmla="*/ 2091146 h 2590802" name="connsiteY1076"/>
              <a:gd fmla="*/ 1931597 w 2590802" name="connsiteX1077"/>
              <a:gd fmla="*/ 2108822 h 2590802" name="connsiteY1077"/>
              <a:gd fmla="*/ 1919923 w 2590802" name="connsiteX1078"/>
              <a:gd fmla="*/ 2120605 h 2590802" name="connsiteY1078"/>
              <a:gd fmla="*/ 1919923 w 2590802" name="connsiteX1079"/>
              <a:gd fmla="*/ 2132389 h 2590802" name="connsiteY1079"/>
              <a:gd fmla="*/ 1937433 w 2590802" name="connsiteX1080"/>
              <a:gd fmla="*/ 2138281 h 2590802" name="connsiteY1080"/>
              <a:gd fmla="*/ 1914087 w 2590802" name="connsiteX1081"/>
              <a:gd fmla="*/ 2138281 h 2590802" name="connsiteY1081"/>
              <a:gd fmla="*/ 1914087 w 2590802" name="connsiteX1082"/>
              <a:gd fmla="*/ 2114714 h 2590802" name="connsiteY1082"/>
              <a:gd fmla="*/ 1896577 w 2590802" name="connsiteX1083"/>
              <a:gd fmla="*/ 2091146 h 2590802" name="connsiteY1083"/>
              <a:gd fmla="*/ 1908251 w 2590802" name="connsiteX1084"/>
              <a:gd fmla="*/ 2079362 h 2590802" name="connsiteY1084"/>
              <a:gd fmla="*/ 1919923 w 2590802" name="connsiteX1085"/>
              <a:gd fmla="*/ 2032228 h 2590802" name="connsiteY1085"/>
              <a:gd fmla="*/ 1925760 w 2590802" name="connsiteX1086"/>
              <a:gd fmla="*/ 2008660 h 2590802" name="connsiteY1086"/>
              <a:gd fmla="*/ 1908251 w 2590802" name="connsiteX1087"/>
              <a:gd fmla="*/ 1961525 h 2590802" name="connsiteY1087"/>
              <a:gd fmla="*/ 1923845 w 2590802" name="connsiteX1088"/>
              <a:gd fmla="*/ 1948269 h 2590802" name="connsiteY1088"/>
              <a:gd fmla="*/ 1931670 w 2590802" name="connsiteX1089"/>
              <a:gd fmla="*/ 1943850 h 2590802" name="connsiteY1089"/>
              <a:gd fmla="*/ 1949691 w 2590802" name="connsiteX1090"/>
              <a:gd fmla="*/ 1955863 h 2590802" name="connsiteY1090"/>
              <a:gd fmla="*/ 1949691 w 2590802" name="connsiteX1091"/>
              <a:gd fmla="*/ 1961871 h 2590802" name="connsiteY1091"/>
              <a:gd fmla="*/ 1931670 w 2590802" name="connsiteX1092"/>
              <a:gd fmla="*/ 1943850 h 2590802" name="connsiteY1092"/>
              <a:gd fmla="*/ 2072305 w 2590802" name="connsiteX1093"/>
              <a:gd fmla="*/ 1933937 h 2590802" name="connsiteY1093"/>
              <a:gd fmla="*/ 2078958 w 2590802" name="connsiteX1094"/>
              <a:gd fmla="*/ 1938343 h 2590802" name="connsiteY1094"/>
              <a:gd fmla="*/ 2073044 w 2590802" name="connsiteX1095"/>
              <a:gd fmla="*/ 1967719 h 2590802" name="connsiteY1095"/>
              <a:gd fmla="*/ 2043474 w 2590802" name="connsiteX1096"/>
              <a:gd fmla="*/ 1985344 h 2590802" name="connsiteY1096"/>
              <a:gd fmla="*/ 2043474 w 2590802" name="connsiteX1097"/>
              <a:gd fmla="*/ 2008845 h 2590802" name="connsiteY1097"/>
              <a:gd fmla="*/ 2031647 w 2590802" name="connsiteX1098"/>
              <a:gd fmla="*/ 2026470 h 2590802" name="connsiteY1098"/>
              <a:gd fmla="*/ 2037561 w 2590802" name="connsiteX1099"/>
              <a:gd fmla="*/ 2061720 h 2590802" name="connsiteY1099"/>
              <a:gd fmla="*/ 2049389 w 2590802" name="connsiteX1100"/>
              <a:gd fmla="*/ 2091096 h 2590802" name="connsiteY1100"/>
              <a:gd fmla="*/ 2078958 w 2590802" name="connsiteX1101"/>
              <a:gd fmla="*/ 2096971 h 2590802" name="connsiteY1101"/>
              <a:gd fmla="*/ 2090785 w 2590802" name="connsiteX1102"/>
              <a:gd fmla="*/ 2126347 h 2590802" name="connsiteY1102"/>
              <a:gd fmla="*/ 2096699 w 2590802" name="connsiteX1103"/>
              <a:gd fmla="*/ 2132221 h 2590802" name="connsiteY1103"/>
              <a:gd fmla="*/ 2061216 w 2590802" name="connsiteX1104"/>
              <a:gd fmla="*/ 2126347 h 2590802" name="connsiteY1104"/>
              <a:gd fmla="*/ 2049389 w 2590802" name="connsiteX1105"/>
              <a:gd fmla="*/ 2108721 h 2590802" name="connsiteY1105"/>
              <a:gd fmla="*/ 2043474 w 2590802" name="connsiteX1106"/>
              <a:gd fmla="*/ 2108721 h 2590802" name="connsiteY1106"/>
              <a:gd fmla="*/ 2025733 w 2590802" name="connsiteX1107"/>
              <a:gd fmla="*/ 2102846 h 2590802" name="connsiteY1107"/>
              <a:gd fmla="*/ 2013906 w 2590802" name="connsiteX1108"/>
              <a:gd fmla="*/ 2079346 h 2590802" name="connsiteY1108"/>
              <a:gd fmla="*/ 2013906 w 2590802" name="connsiteX1109"/>
              <a:gd fmla="*/ 2061720 h 2590802" name="connsiteY1109"/>
              <a:gd fmla="*/ 2002078 w 2590802" name="connsiteX1110"/>
              <a:gd fmla="*/ 2032345 h 2590802" name="connsiteY1110"/>
              <a:gd fmla="*/ 2002078 w 2590802" name="connsiteX1111"/>
              <a:gd fmla="*/ 2008845 h 2590802" name="connsiteY1111"/>
              <a:gd fmla="*/ 2013906 w 2590802" name="connsiteX1112"/>
              <a:gd fmla="*/ 2002969 h 2590802" name="connsiteY1112"/>
              <a:gd fmla="*/ 2019819 w 2590802" name="connsiteX1113"/>
              <a:gd fmla="*/ 1967719 h 2590802" name="connsiteY1113"/>
              <a:gd fmla="*/ 2037561 w 2590802" name="connsiteX1114"/>
              <a:gd fmla="*/ 1961844 h 2590802" name="connsiteY1114"/>
              <a:gd fmla="*/ 2049389 w 2590802" name="connsiteX1115"/>
              <a:gd fmla="*/ 1961844 h 2590802" name="connsiteY1115"/>
              <a:gd fmla="*/ 2049389 w 2590802" name="connsiteX1116"/>
              <a:gd fmla="*/ 1955969 h 2590802" name="connsiteY1116"/>
              <a:gd fmla="*/ 2061216 w 2590802" name="connsiteX1117"/>
              <a:gd fmla="*/ 1938343 h 2590802" name="connsiteY1117"/>
              <a:gd fmla="*/ 2072305 w 2590802" name="connsiteX1118"/>
              <a:gd fmla="*/ 1933937 h 2590802" name="connsiteY1118"/>
              <a:gd fmla="*/ 345323 w 2590802" name="connsiteX1119"/>
              <a:gd fmla="*/ 1932469 h 2590802" name="connsiteY1119"/>
              <a:gd fmla="*/ 362994 w 2590802" name="connsiteX1120"/>
              <a:gd fmla="*/ 1950058 h 2590802" name="connsiteY1120"/>
              <a:gd fmla="*/ 374774 w 2590802" name="connsiteX1121"/>
              <a:gd fmla="*/ 2008689 h 2590802" name="connsiteY1121"/>
              <a:gd fmla="*/ 427787 w 2590802" name="connsiteX1122"/>
              <a:gd fmla="*/ 2032141 h 2590802" name="connsiteY1122"/>
              <a:gd fmla="*/ 433678 w 2590802" name="connsiteX1123"/>
              <a:gd fmla="*/ 2032141 h 2590802" name="connsiteY1123"/>
              <a:gd fmla="*/ 439568 w 2590802" name="connsiteX1124"/>
              <a:gd fmla="*/ 2055594 h 2590802" name="connsiteY1124"/>
              <a:gd fmla="*/ 416007 w 2590802" name="connsiteX1125"/>
              <a:gd fmla="*/ 2061457 h 2590802" name="connsiteY1125"/>
              <a:gd fmla="*/ 392446 w 2590802" name="connsiteX1126"/>
              <a:gd fmla="*/ 2038004 h 2590802" name="connsiteY1126"/>
              <a:gd fmla="*/ 368884 w 2590802" name="connsiteX1127"/>
              <a:gd fmla="*/ 2043868 h 2590802" name="connsiteY1127"/>
              <a:gd fmla="*/ 339432 w 2590802" name="connsiteX1128"/>
              <a:gd fmla="*/ 2026278 h 2590802" name="connsiteY1128"/>
              <a:gd fmla="*/ 339432 w 2590802" name="connsiteX1129"/>
              <a:gd fmla="*/ 1985236 h 2590802" name="connsiteY1129"/>
              <a:gd fmla="*/ 345323 w 2590802" name="connsiteX1130"/>
              <a:gd fmla="*/ 1979373 h 2590802" name="connsiteY1130"/>
              <a:gd fmla="*/ 333542 w 2590802" name="connsiteX1131"/>
              <a:gd fmla="*/ 1961784 h 2590802" name="connsiteY1131"/>
              <a:gd fmla="*/ 345323 w 2590802" name="connsiteX1132"/>
              <a:gd fmla="*/ 1932469 h 2590802" name="connsiteY1132"/>
              <a:gd fmla="*/ 597842 w 2590802" name="connsiteX1133"/>
              <a:gd fmla="*/ 1920139 h 2590802" name="connsiteY1133"/>
              <a:gd fmla="*/ 597842 w 2590802" name="connsiteX1134"/>
              <a:gd fmla="*/ 1932062 h 2590802" name="connsiteY1134"/>
              <a:gd fmla="*/ 603691 w 2590802" name="connsiteX1135"/>
              <a:gd fmla="*/ 1955909 h 2590802" name="connsiteY1135"/>
              <a:gd fmla="*/ 580295 w 2590802" name="connsiteX1136"/>
              <a:gd fmla="*/ 1961871 h 2590802" name="connsiteY1136"/>
              <a:gd fmla="*/ 574447 w 2590802" name="connsiteX1137"/>
              <a:gd fmla="*/ 1949947 h 2590802" name="connsiteY1137"/>
              <a:gd fmla="*/ 597842 w 2590802" name="connsiteX1138"/>
              <a:gd fmla="*/ 1920139 h 2590802" name="connsiteY1138"/>
              <a:gd fmla="*/ 2255510 w 2590802" name="connsiteX1139"/>
              <a:gd fmla="*/ 1907454 h 2590802" name="connsiteY1139"/>
              <a:gd fmla="*/ 2272477 w 2590802" name="connsiteX1140"/>
              <a:gd fmla="*/ 1908916 h 2590802" name="connsiteY1140"/>
              <a:gd fmla="*/ 2284280 w 2590802" name="connsiteX1141"/>
              <a:gd fmla="*/ 1926462 h 2590802" name="connsiteY1141"/>
              <a:gd fmla="*/ 2296083 w 2590802" name="connsiteX1142"/>
              <a:gd fmla="*/ 1920613 h 2590802" name="connsiteY1142"/>
              <a:gd fmla="*/ 2319689 w 2590802" name="connsiteX1143"/>
              <a:gd fmla="*/ 1920613 h 2590802" name="connsiteY1143"/>
              <a:gd fmla="*/ 2343294 w 2590802" name="connsiteX1144"/>
              <a:gd fmla="*/ 1967403 h 2590802" name="connsiteY1144"/>
              <a:gd fmla="*/ 2325590 w 2590802" name="connsiteX1145"/>
              <a:gd fmla="*/ 1984949 h 2590802" name="connsiteY1145"/>
              <a:gd fmla="*/ 2319689 w 2590802" name="connsiteX1146"/>
              <a:gd fmla="*/ 2002496 h 2590802" name="connsiteY1146"/>
              <a:gd fmla="*/ 2260674 w 2590802" name="connsiteX1147"/>
              <a:gd fmla="*/ 1990798 h 2590802" name="connsiteY1147"/>
              <a:gd fmla="*/ 2248872 w 2590802" name="connsiteX1148"/>
              <a:gd fmla="*/ 1961555 h 2590802" name="connsiteY1148"/>
              <a:gd fmla="*/ 2237069 w 2590802" name="connsiteX1149"/>
              <a:gd fmla="*/ 1938159 h 2590802" name="connsiteY1149"/>
              <a:gd fmla="*/ 2242970 w 2590802" name="connsiteX1150"/>
              <a:gd fmla="*/ 1914765 h 2590802" name="connsiteY1150"/>
              <a:gd fmla="*/ 2255510 w 2590802" name="connsiteX1151"/>
              <a:gd fmla="*/ 1907454 h 2590802" name="connsiteY1151"/>
              <a:gd fmla="*/ 315818 w 2590802" name="connsiteX1152"/>
              <a:gd fmla="*/ 1896428 h 2590802" name="connsiteY1152"/>
              <a:gd fmla="*/ 327614 w 2590802" name="connsiteX1153"/>
              <a:gd fmla="*/ 1937590 h 2590802" name="connsiteY1153"/>
              <a:gd fmla="*/ 327614 w 2590802" name="connsiteX1154"/>
              <a:gd fmla="*/ 1966992 h 2590802" name="connsiteY1154"/>
              <a:gd fmla="*/ 339411 w 2590802" name="connsiteX1155"/>
              <a:gd fmla="*/ 1978753 h 2590802" name="connsiteY1155"/>
              <a:gd fmla="*/ 333512 w 2590802" name="connsiteX1156"/>
              <a:gd fmla="*/ 2019915 h 2590802" name="connsiteY1156"/>
              <a:gd fmla="*/ 374799 w 2590802" name="connsiteX1157"/>
              <a:gd fmla="*/ 2049317 h 2590802" name="connsiteY1157"/>
              <a:gd fmla="*/ 392494 w 2590802" name="connsiteX1158"/>
              <a:gd fmla="*/ 2049317 h 2590802" name="connsiteY1158"/>
              <a:gd fmla="*/ 421985 w 2590802" name="connsiteX1159"/>
              <a:gd fmla="*/ 2072838 h 2590802" name="connsiteY1159"/>
              <a:gd fmla="*/ 433781 w 2590802" name="connsiteX1160"/>
              <a:gd fmla="*/ 2066958 h 2590802" name="connsiteY1160"/>
              <a:gd fmla="*/ 445577 w 2590802" name="connsiteX1161"/>
              <a:gd fmla="*/ 2061078 h 2590802" name="connsiteY1161"/>
              <a:gd fmla="*/ 469170 w 2590802" name="connsiteX1162"/>
              <a:gd fmla="*/ 2090480 h 2590802" name="connsiteY1162"/>
              <a:gd fmla="*/ 451475 w 2590802" name="connsiteX1163"/>
              <a:gd fmla="*/ 2102240 h 2590802" name="connsiteY1163"/>
              <a:gd fmla="*/ 416086 w 2590802" name="connsiteX1164"/>
              <a:gd fmla="*/ 2090480 h 2590802" name="connsiteY1164"/>
              <a:gd fmla="*/ 398392 w 2590802" name="connsiteX1165"/>
              <a:gd fmla="*/ 2102240 h 2590802" name="connsiteY1165"/>
              <a:gd fmla="*/ 374799 w 2590802" name="connsiteX1166"/>
              <a:gd fmla="*/ 2090480 h 2590802" name="connsiteY1166"/>
              <a:gd fmla="*/ 363003 w 2590802" name="connsiteX1167"/>
              <a:gd fmla="*/ 2072838 h 2590802" name="connsiteY1167"/>
              <a:gd fmla="*/ 327614 w 2590802" name="connsiteX1168"/>
              <a:gd fmla="*/ 2072838 h 2590802" name="connsiteY1168"/>
              <a:gd fmla="*/ 304022 w 2590802" name="connsiteX1169"/>
              <a:gd fmla="*/ 2031676 h 2590802" name="connsiteY1169"/>
              <a:gd fmla="*/ 309920 w 2590802" name="connsiteX1170"/>
              <a:gd fmla="*/ 2008155 h 2590802" name="connsiteY1170"/>
              <a:gd fmla="*/ 286327 w 2590802" name="connsiteX1171"/>
              <a:gd fmla="*/ 1984633 h 2590802" name="connsiteY1171"/>
              <a:gd fmla="*/ 292225 w 2590802" name="connsiteX1172"/>
              <a:gd fmla="*/ 1949351 h 2590802" name="connsiteY1172"/>
              <a:gd fmla="*/ 298124 w 2590802" name="connsiteX1173"/>
              <a:gd fmla="*/ 1937590 h 2590802" name="connsiteY1173"/>
              <a:gd fmla="*/ 292225 w 2590802" name="connsiteX1174"/>
              <a:gd fmla="*/ 1919949 h 2590802" name="connsiteY1174"/>
              <a:gd fmla="*/ 315818 w 2590802" name="connsiteX1175"/>
              <a:gd fmla="*/ 1896428 h 2590802" name="connsiteY1175"/>
              <a:gd fmla="*/ 2143383 w 2590802" name="connsiteX1176"/>
              <a:gd fmla="*/ 1895889 h 2590802" name="connsiteY1176"/>
              <a:gd fmla="*/ 2178581 w 2590802" name="connsiteX1177"/>
              <a:gd fmla="*/ 1896625 h 2590802" name="connsiteY1177"/>
              <a:gd fmla="*/ 2225512 w 2590802" name="connsiteX1178"/>
              <a:gd fmla="*/ 1920179 h 2590802" name="connsiteY1178"/>
              <a:gd fmla="*/ 2225512 w 2590802" name="connsiteX1179"/>
              <a:gd fmla="*/ 1926066 h 2590802" name="connsiteY1179"/>
              <a:gd fmla="*/ 2213779 w 2590802" name="connsiteX1180"/>
              <a:gd fmla="*/ 1920179 h 2590802" name="connsiteY1180"/>
              <a:gd fmla="*/ 2143383 w 2590802" name="connsiteX1181"/>
              <a:gd fmla="*/ 1914290 h 2590802" name="connsiteY1181"/>
              <a:gd fmla="*/ 2102319 w 2590802" name="connsiteX1182"/>
              <a:gd fmla="*/ 1955508 h 2590802" name="connsiteY1182"/>
              <a:gd fmla="*/ 2102319 w 2590802" name="connsiteX1183"/>
              <a:gd fmla="*/ 1984949 h 2590802" name="connsiteY1183"/>
              <a:gd fmla="*/ 2119918 w 2590802" name="connsiteX1184"/>
              <a:gd fmla="*/ 1990838 h 2590802" name="connsiteY1184"/>
              <a:gd fmla="*/ 2119918 w 2590802" name="connsiteX1185"/>
              <a:gd fmla="*/ 1973172 h 2590802" name="connsiteY1185"/>
              <a:gd fmla="*/ 2131651 w 2590802" name="connsiteX1186"/>
              <a:gd fmla="*/ 1961396 h 2590802" name="connsiteY1186"/>
              <a:gd fmla="*/ 2149250 w 2590802" name="connsiteX1187"/>
              <a:gd fmla="*/ 1967285 h 2590802" name="connsiteY1187"/>
              <a:gd fmla="*/ 2155116 w 2590802" name="connsiteX1188"/>
              <a:gd fmla="*/ 1979061 h 2590802" name="connsiteY1188"/>
              <a:gd fmla="*/ 2155116 w 2590802" name="connsiteX1189"/>
              <a:gd fmla="*/ 1990838 h 2590802" name="connsiteY1189"/>
              <a:gd fmla="*/ 2166848 w 2590802" name="connsiteX1190"/>
              <a:gd fmla="*/ 2002614 h 2590802" name="connsiteY1190"/>
              <a:gd fmla="*/ 2160982 w 2590802" name="connsiteX1191"/>
              <a:gd fmla="*/ 2020279 h 2590802" name="connsiteY1191"/>
              <a:gd fmla="*/ 2119918 w 2590802" name="connsiteX1192"/>
              <a:gd fmla="*/ 2026167 h 2590802" name="connsiteY1192"/>
              <a:gd fmla="*/ 2090587 w 2590802" name="connsiteX1193"/>
              <a:gd fmla="*/ 2002614 h 2590802" name="connsiteY1193"/>
              <a:gd fmla="*/ 2084720 w 2590802" name="connsiteX1194"/>
              <a:gd fmla="*/ 1937843 h 2590802" name="connsiteY1194"/>
              <a:gd fmla="*/ 2108185 w 2590802" name="connsiteX1195"/>
              <a:gd fmla="*/ 1908402 h 2590802" name="connsiteY1195"/>
              <a:gd fmla="*/ 2143383 w 2590802" name="connsiteX1196"/>
              <a:gd fmla="*/ 1895889 h 2590802" name="connsiteY1196"/>
              <a:gd fmla="*/ 2340330 w 2590802" name="connsiteX1197"/>
              <a:gd fmla="*/ 1883766 h 2590802" name="connsiteY1197"/>
              <a:gd fmla="*/ 2349222 w 2590802" name="connsiteX1198"/>
              <a:gd fmla="*/ 1891116 h 2590802" name="connsiteY1198"/>
              <a:gd fmla="*/ 2343294 w 2590802" name="connsiteX1199"/>
              <a:gd fmla="*/ 1938159 h 2590802" name="connsiteY1199"/>
              <a:gd fmla="*/ 2319583 w 2590802" name="connsiteX1200"/>
              <a:gd fmla="*/ 1896997 h 2590802" name="connsiteY1200"/>
              <a:gd fmla="*/ 2331439 w 2590802" name="connsiteX1201"/>
              <a:gd fmla="*/ 1885236 h 2590802" name="connsiteY1201"/>
              <a:gd fmla="*/ 2340330 w 2590802" name="connsiteX1202"/>
              <a:gd fmla="*/ 1883766 h 2590802" name="connsiteY1202"/>
              <a:gd fmla="*/ 604016 w 2590802" name="connsiteX1203"/>
              <a:gd fmla="*/ 1873665 h 2590802" name="connsiteY1203"/>
              <a:gd fmla="*/ 621590 w 2590802" name="connsiteX1204"/>
              <a:gd fmla="*/ 1885402 h 2590802" name="connsiteY1204"/>
              <a:gd fmla="*/ 645022 w 2590802" name="connsiteX1205"/>
              <a:gd fmla="*/ 1926482 h 2590802" name="connsiteY1205"/>
              <a:gd fmla="*/ 668455 w 2590802" name="connsiteX1206"/>
              <a:gd fmla="*/ 1938218 h 2590802" name="connsiteY1206"/>
              <a:gd fmla="*/ 697745 w 2590802" name="connsiteX1207"/>
              <a:gd fmla="*/ 1967561 h 2590802" name="connsiteY1207"/>
              <a:gd fmla="*/ 686029 w 2590802" name="connsiteX1208"/>
              <a:gd fmla="*/ 1967561 h 2590802" name="connsiteY1208"/>
              <a:gd fmla="*/ 662597 w 2590802" name="connsiteX1209"/>
              <a:gd fmla="*/ 1949956 h 2590802" name="connsiteY1209"/>
              <a:gd fmla="*/ 645022 w 2590802" name="connsiteX1210"/>
              <a:gd fmla="*/ 1955824 h 2590802" name="connsiteY1210"/>
              <a:gd fmla="*/ 609874 w 2590802" name="connsiteX1211"/>
              <a:gd fmla="*/ 1938218 h 2590802" name="connsiteY1211"/>
              <a:gd fmla="*/ 598158 w 2590802" name="connsiteX1212"/>
              <a:gd fmla="*/ 1891271 h 2590802" name="connsiteY1212"/>
              <a:gd fmla="*/ 604016 w 2590802" name="connsiteX1213"/>
              <a:gd fmla="*/ 1873665 h 2590802" name="connsiteY1213"/>
              <a:gd fmla="*/ 281244 w 2590802" name="connsiteX1214"/>
              <a:gd fmla="*/ 1856477 h 2590802" name="connsiteY1214"/>
              <a:gd fmla="*/ 287578 w 2590802" name="connsiteX1215"/>
              <a:gd fmla="*/ 1863201 h 2590802" name="connsiteY1215"/>
              <a:gd fmla="*/ 304420 w 2590802" name="connsiteX1216"/>
              <a:gd fmla="*/ 1867607 h 2590802" name="connsiteY1216"/>
              <a:gd fmla="*/ 310278 w 2590802" name="connsiteX1217"/>
              <a:gd fmla="*/ 1879356 h 2590802" name="connsiteY1217"/>
              <a:gd fmla="*/ 292704 w 2590802" name="connsiteX1218"/>
              <a:gd fmla="*/ 1873482 h 2590802" name="connsiteY1218"/>
              <a:gd fmla="*/ 284649 w 2590802" name="connsiteX1219"/>
              <a:gd fmla="*/ 1864670 h 2590802" name="connsiteY1219"/>
              <a:gd fmla="*/ 280662 w 2590802" name="connsiteX1220"/>
              <a:gd fmla="*/ 1855859 h 2590802" name="connsiteY1220"/>
              <a:gd fmla="*/ 280987 w 2590802" name="connsiteX1221"/>
              <a:gd fmla="*/ 1855859 h 2590802" name="connsiteY1221"/>
              <a:gd fmla="*/ 281244 w 2590802" name="connsiteX1222"/>
              <a:gd fmla="*/ 1856477 h 2590802" name="connsiteY1222"/>
              <a:gd fmla="*/ 2160922 w 2590802" name="connsiteX1223"/>
              <a:gd fmla="*/ 1837624 h 2590802" name="connsiteY1223"/>
              <a:gd fmla="*/ 2172574 w 2590802" name="connsiteX1224"/>
              <a:gd fmla="*/ 1843552 h 2590802" name="connsiteY1224"/>
              <a:gd fmla="*/ 2149270 w 2590802" name="connsiteX1225"/>
              <a:gd fmla="*/ 1849480 h 2590802" name="connsiteY1225"/>
              <a:gd fmla="*/ 2137617 w 2590802" name="connsiteX1226"/>
              <a:gd fmla="*/ 1879119 h 2590802" name="connsiteY1226"/>
              <a:gd fmla="*/ 2143444 w 2590802" name="connsiteX1227"/>
              <a:gd fmla="*/ 1885046 h 2590802" name="connsiteY1227"/>
              <a:gd fmla="*/ 2131791 w 2590802" name="connsiteX1228"/>
              <a:gd fmla="*/ 1879119 h 2590802" name="connsiteY1228"/>
              <a:gd fmla="*/ 2143444 w 2590802" name="connsiteX1229"/>
              <a:gd fmla="*/ 1849480 h 2590802" name="connsiteY1229"/>
              <a:gd fmla="*/ 2160922 w 2590802" name="connsiteX1230"/>
              <a:gd fmla="*/ 1837624 h 2590802" name="connsiteY1230"/>
              <a:gd fmla="*/ 2325545 w 2590802" name="connsiteX1231"/>
              <a:gd fmla="*/ 1830663 h 2590802" name="connsiteY1231"/>
              <a:gd fmla="*/ 2337333 w 2590802" name="connsiteX1232"/>
              <a:gd fmla="*/ 1838031 h 2590802" name="connsiteY1232"/>
              <a:gd fmla="*/ 2343227 w 2590802" name="connsiteX1233"/>
              <a:gd fmla="*/ 1855712 h 2590802" name="connsiteY1233"/>
              <a:gd fmla="*/ 2360909 w 2590802" name="connsiteX1234"/>
              <a:gd fmla="*/ 1855712 h 2590802" name="connsiteY1234"/>
              <a:gd fmla="*/ 2366802 w 2590802" name="connsiteX1235"/>
              <a:gd fmla="*/ 1885182 h 2590802" name="connsiteY1235"/>
              <a:gd fmla="*/ 2360909 w 2590802" name="connsiteX1236"/>
              <a:gd fmla="*/ 1896970 h 2590802" name="connsiteY1236"/>
              <a:gd fmla="*/ 2337333 w 2590802" name="connsiteX1237"/>
              <a:gd fmla="*/ 1879288 h 2590802" name="connsiteY1237"/>
              <a:gd fmla="*/ 2319651 w 2590802" name="connsiteX1238"/>
              <a:gd fmla="*/ 1879288 h 2590802" name="connsiteY1238"/>
              <a:gd fmla="*/ 2307863 w 2590802" name="connsiteX1239"/>
              <a:gd fmla="*/ 1908758 h 2590802" name="connsiteY1239"/>
              <a:gd fmla="*/ 2296075 w 2590802" name="connsiteX1240"/>
              <a:gd fmla="*/ 1902864 h 2590802" name="connsiteY1240"/>
              <a:gd fmla="*/ 2290181 w 2590802" name="connsiteX1241"/>
              <a:gd fmla="*/ 1879288 h 2590802" name="connsiteY1241"/>
              <a:gd fmla="*/ 2301970 w 2590802" name="connsiteX1242"/>
              <a:gd fmla="*/ 1861606 h 2590802" name="connsiteY1242"/>
              <a:gd fmla="*/ 2296075 w 2590802" name="connsiteX1243"/>
              <a:gd fmla="*/ 1843924 h 2590802" name="connsiteY1243"/>
              <a:gd fmla="*/ 2313757 w 2590802" name="connsiteX1244"/>
              <a:gd fmla="*/ 1832137 h 2590802" name="connsiteY1244"/>
              <a:gd fmla="*/ 2325545 w 2590802" name="connsiteX1245"/>
              <a:gd fmla="*/ 1830663 h 2590802" name="connsiteY1245"/>
              <a:gd fmla="*/ 513712 w 2590802" name="connsiteX1246"/>
              <a:gd fmla="*/ 1829175 h 2590802" name="connsiteY1246"/>
              <a:gd fmla="*/ 557138 w 2590802" name="connsiteX1247"/>
              <a:gd fmla="*/ 1832106 h 2590802" name="connsiteY1247"/>
              <a:gd fmla="*/ 568915 w 2590802" name="connsiteX1248"/>
              <a:gd fmla="*/ 1873148 h 2590802" name="connsiteY1248"/>
              <a:gd fmla="*/ 586579 w 2590802" name="connsiteX1249"/>
              <a:gd fmla="*/ 1879010 h 2590802" name="connsiteY1249"/>
              <a:gd fmla="*/ 574803 w 2590802" name="connsiteX1250"/>
              <a:gd fmla="*/ 1937642 h 2590802" name="connsiteY1250"/>
              <a:gd fmla="*/ 533585 w 2590802" name="connsiteX1251"/>
              <a:gd fmla="*/ 1949368 h 2590802" name="connsiteY1251"/>
              <a:gd fmla="*/ 510032 w 2590802" name="connsiteX1252"/>
              <a:gd fmla="*/ 1943505 h 2590802" name="connsiteY1252"/>
              <a:gd fmla="*/ 492367 w 2590802" name="connsiteX1253"/>
              <a:gd fmla="*/ 1949368 h 2590802" name="connsiteY1253"/>
              <a:gd fmla="*/ 457038 w 2590802" name="connsiteX1254"/>
              <a:gd fmla="*/ 1937642 h 2590802" name="connsiteY1254"/>
              <a:gd fmla="*/ 457038 w 2590802" name="connsiteX1255"/>
              <a:gd fmla="*/ 1908326 h 2590802" name="connsiteY1255"/>
              <a:gd fmla="*/ 474702 w 2590802" name="connsiteX1256"/>
              <a:gd fmla="*/ 1890737 h 2590802" name="connsiteY1256"/>
              <a:gd fmla="*/ 468814 w 2590802" name="connsiteX1257"/>
              <a:gd fmla="*/ 1873148 h 2590802" name="connsiteY1257"/>
              <a:gd fmla="*/ 474702 w 2590802" name="connsiteX1258"/>
              <a:gd fmla="*/ 1843832 h 2590802" name="connsiteY1258"/>
              <a:gd fmla="*/ 513712 w 2590802" name="connsiteX1259"/>
              <a:gd fmla="*/ 1829175 h 2590802" name="connsiteY1259"/>
              <a:gd fmla="*/ 2119651 w 2590802" name="connsiteX1260"/>
              <a:gd fmla="*/ 1802532 h 2590802" name="connsiteY1260"/>
              <a:gd fmla="*/ 2137292 w 2590802" name="connsiteX1261"/>
              <a:gd fmla="*/ 1808400 h 2590802" name="connsiteY1261"/>
              <a:gd fmla="*/ 2143173 w 2590802" name="connsiteX1262"/>
              <a:gd fmla="*/ 1814269 h 2590802" name="connsiteY1262"/>
              <a:gd fmla="*/ 2160814 w 2590802" name="connsiteX1263"/>
              <a:gd fmla="*/ 1808400 h 2590802" name="connsiteY1263"/>
              <a:gd fmla="*/ 2172574 w 2590802" name="connsiteX1264"/>
              <a:gd fmla="*/ 1820138 h 2590802" name="connsiteY1264"/>
              <a:gd fmla="*/ 2166694 w 2590802" name="connsiteX1265"/>
              <a:gd fmla="*/ 1831874 h 2590802" name="connsiteY1265"/>
              <a:gd fmla="*/ 2131412 w 2590802" name="connsiteX1266"/>
              <a:gd fmla="*/ 1843612 h 2590802" name="connsiteY1266"/>
              <a:gd fmla="*/ 2131412 w 2590802" name="connsiteX1267"/>
              <a:gd fmla="*/ 1890560 h 2590802" name="connsiteY1267"/>
              <a:gd fmla="*/ 2107890 w 2590802" name="connsiteX1268"/>
              <a:gd fmla="*/ 1896428 h 2590802" name="connsiteY1268"/>
              <a:gd fmla="*/ 2102010 w 2590802" name="connsiteX1269"/>
              <a:gd fmla="*/ 1890560 h 2590802" name="connsiteY1269"/>
              <a:gd fmla="*/ 2096130 w 2590802" name="connsiteX1270"/>
              <a:gd fmla="*/ 1872954 h 2590802" name="connsiteY1270"/>
              <a:gd fmla="*/ 2084369 w 2590802" name="connsiteX1271"/>
              <a:gd fmla="*/ 1867085 h 2590802" name="connsiteY1271"/>
              <a:gd fmla="*/ 2096130 w 2590802" name="connsiteX1272"/>
              <a:gd fmla="*/ 1849480 h 2590802" name="connsiteY1272"/>
              <a:gd fmla="*/ 2084369 w 2590802" name="connsiteX1273"/>
              <a:gd fmla="*/ 1826006 h 2590802" name="connsiteY1273"/>
              <a:gd fmla="*/ 2096130 w 2590802" name="connsiteX1274"/>
              <a:gd fmla="*/ 1820138 h 2590802" name="connsiteY1274"/>
              <a:gd fmla="*/ 2107890 w 2590802" name="connsiteX1275"/>
              <a:gd fmla="*/ 1820138 h 2590802" name="connsiteY1275"/>
              <a:gd fmla="*/ 2119651 w 2590802" name="connsiteX1276"/>
              <a:gd fmla="*/ 1802532 h 2590802" name="connsiteY1276"/>
              <a:gd fmla="*/ 486597 w 2590802" name="connsiteX1277"/>
              <a:gd fmla="*/ 1802532 h 2590802" name="connsiteY1277"/>
              <a:gd fmla="*/ 504026 w 2590802" name="connsiteX1278"/>
              <a:gd fmla="*/ 1814293 h 2590802" name="connsiteY1278"/>
              <a:gd fmla="*/ 515644 w 2590802" name="connsiteX1279"/>
              <a:gd fmla="*/ 1820173 h 2590802" name="connsiteY1279"/>
              <a:gd fmla="*/ 480788 w 2590802" name="connsiteX1280"/>
              <a:gd fmla="*/ 1831934 h 2590802" name="connsiteY1280"/>
              <a:gd fmla="*/ 474979 w 2590802" name="connsiteX1281"/>
              <a:gd fmla="*/ 1826054 h 2590802" name="connsiteY1281"/>
              <a:gd fmla="*/ 474979 w 2590802" name="connsiteX1282"/>
              <a:gd fmla="*/ 1808412 h 2590802" name="connsiteY1282"/>
              <a:gd fmla="*/ 486597 w 2590802" name="connsiteX1283"/>
              <a:gd fmla="*/ 1802532 h 2590802" name="connsiteY1283"/>
              <a:gd fmla="*/ 368824 w 2590802" name="connsiteX1284"/>
              <a:gd fmla="*/ 1801246 h 2590802" name="connsiteY1284"/>
              <a:gd fmla="*/ 386466 w 2590802" name="connsiteX1285"/>
              <a:gd fmla="*/ 1808587 h 2590802" name="connsiteY1285"/>
              <a:gd fmla="*/ 392346 w 2590802" name="connsiteX1286"/>
              <a:gd fmla="*/ 1820334 h 2590802" name="connsiteY1286"/>
              <a:gd fmla="*/ 380586 w 2590802" name="connsiteX1287"/>
              <a:gd fmla="*/ 1832080 h 2590802" name="connsiteY1287"/>
              <a:gd fmla="*/ 398226 w 2590802" name="connsiteX1288"/>
              <a:gd fmla="*/ 1855572 h 2590802" name="connsiteY1288"/>
              <a:gd fmla="*/ 386466 w 2590802" name="connsiteX1289"/>
              <a:gd fmla="*/ 1867318 h 2590802" name="connsiteY1289"/>
              <a:gd fmla="*/ 362944 w 2590802" name="connsiteX1290"/>
              <a:gd fmla="*/ 1867318 h 2590802" name="connsiteY1290"/>
              <a:gd fmla="*/ 345303 w 2590802" name="connsiteX1291"/>
              <a:gd fmla="*/ 1849699 h 2590802" name="connsiteY1291"/>
              <a:gd fmla="*/ 339423 w 2590802" name="connsiteX1292"/>
              <a:gd fmla="*/ 1849699 h 2590802" name="connsiteY1292"/>
              <a:gd fmla="*/ 339423 w 2590802" name="connsiteX1293"/>
              <a:gd fmla="*/ 1884937 h 2590802" name="connsiteY1293"/>
              <a:gd fmla="*/ 409987 w 2590802" name="connsiteX1294"/>
              <a:gd fmla="*/ 1937795 h 2590802" name="connsiteY1294"/>
              <a:gd fmla="*/ 445269 w 2590802" name="connsiteX1295"/>
              <a:gd fmla="*/ 1931922 h 2590802" name="connsiteY1295"/>
              <a:gd fmla="*/ 451150 w 2590802" name="connsiteX1296"/>
              <a:gd fmla="*/ 1943668 h 2590802" name="connsiteY1296"/>
              <a:gd fmla="*/ 415868 w 2590802" name="connsiteX1297"/>
              <a:gd fmla="*/ 1949541 h 2590802" name="connsiteY1297"/>
              <a:gd fmla="*/ 351184 w 2590802" name="connsiteX1298"/>
              <a:gd fmla="*/ 1931922 h 2590802" name="connsiteY1298"/>
              <a:gd fmla="*/ 315902 w 2590802" name="connsiteX1299"/>
              <a:gd fmla="*/ 1843826 h 2590802" name="connsiteY1299"/>
              <a:gd fmla="*/ 351184 w 2590802" name="connsiteX1300"/>
              <a:gd fmla="*/ 1802714 h 2590802" name="connsiteY1300"/>
              <a:gd fmla="*/ 368824 w 2590802" name="connsiteX1301"/>
              <a:gd fmla="*/ 1801246 h 2590802" name="connsiteY1301"/>
              <a:gd fmla="*/ 470806 w 2590802" name="connsiteX1302"/>
              <a:gd fmla="*/ 1781031 h 2590802" name="connsiteY1302"/>
              <a:gd fmla="*/ 480361 w 2590802" name="connsiteX1303"/>
              <a:gd fmla="*/ 1790608 h 2590802" name="connsiteY1303"/>
              <a:gd fmla="*/ 468601 w 2590802" name="connsiteX1304"/>
              <a:gd fmla="*/ 1802397 h 2590802" name="connsiteY1304"/>
              <a:gd fmla="*/ 462721 w 2590802" name="connsiteX1305"/>
              <a:gd fmla="*/ 1825972 h 2590802" name="connsiteY1305"/>
              <a:gd fmla="*/ 474481 w 2590802" name="connsiteX1306"/>
              <a:gd fmla="*/ 1837760 h 2590802" name="connsiteY1306"/>
              <a:gd fmla="*/ 456840 w 2590802" name="connsiteX1307"/>
              <a:gd fmla="*/ 1849547 h 2590802" name="connsiteY1307"/>
              <a:gd fmla="*/ 450960 w 2590802" name="connsiteX1308"/>
              <a:gd fmla="*/ 1831866 h 2590802" name="connsiteY1308"/>
              <a:gd fmla="*/ 427438 w 2590802" name="connsiteX1309"/>
              <a:gd fmla="*/ 1814184 h 2590802" name="connsiteY1309"/>
              <a:gd fmla="*/ 427438 w 2590802" name="connsiteX1310"/>
              <a:gd fmla="*/ 1802397 h 2590802" name="connsiteY1310"/>
              <a:gd fmla="*/ 445079 w 2590802" name="connsiteX1311"/>
              <a:gd fmla="*/ 1796502 h 2590802" name="connsiteY1311"/>
              <a:gd fmla="*/ 456840 w 2590802" name="connsiteX1312"/>
              <a:gd fmla="*/ 1796502 h 2590802" name="connsiteY1312"/>
              <a:gd fmla="*/ 456840 w 2590802" name="connsiteX1313"/>
              <a:gd fmla="*/ 1784715 h 2590802" name="connsiteY1313"/>
              <a:gd fmla="*/ 470806 w 2590802" name="connsiteX1314"/>
              <a:gd fmla="*/ 1781031 h 2590802" name="connsiteY1314"/>
              <a:gd fmla="*/ 2166884 w 2590802" name="connsiteX1315"/>
              <a:gd fmla="*/ 1767439 h 2590802" name="connsiteY1315"/>
              <a:gd fmla="*/ 2178265 w 2590802" name="connsiteX1316"/>
              <a:gd fmla="*/ 1778821 h 2590802" name="connsiteY1316"/>
              <a:gd fmla="*/ 2166884 w 2590802" name="connsiteX1317"/>
              <a:gd fmla="*/ 1767439 h 2590802" name="connsiteY1317"/>
              <a:gd fmla="*/ 2113944 w 2590802" name="connsiteX1318"/>
              <a:gd fmla="*/ 1761749 h 2590802" name="connsiteY1318"/>
              <a:gd fmla="*/ 2125670 w 2590802" name="connsiteX1319"/>
              <a:gd fmla="*/ 1767615 h 2590802" name="connsiteY1319"/>
              <a:gd fmla="*/ 2131533 w 2590802" name="connsiteX1320"/>
              <a:gd fmla="*/ 1773481 h 2590802" name="connsiteY1320"/>
              <a:gd fmla="*/ 2137396 w 2590802" name="connsiteX1321"/>
              <a:gd fmla="*/ 1773481 h 2590802" name="connsiteY1321"/>
              <a:gd fmla="*/ 2154985 w 2590802" name="connsiteX1322"/>
              <a:gd fmla="*/ 1767615 h 2590802" name="connsiteY1322"/>
              <a:gd fmla="*/ 2172574 w 2590802" name="connsiteX1323"/>
              <a:gd fmla="*/ 1785214 h 2590802" name="connsiteY1323"/>
              <a:gd fmla="*/ 2172574 w 2590802" name="connsiteX1324"/>
              <a:gd fmla="*/ 1808679 h 2590802" name="connsiteY1324"/>
              <a:gd fmla="*/ 2149122 w 2590802" name="connsiteX1325"/>
              <a:gd fmla="*/ 1802813 h 2590802" name="connsiteY1325"/>
              <a:gd fmla="*/ 2125670 w 2590802" name="connsiteX1326"/>
              <a:gd fmla="*/ 1796947 h 2590802" name="connsiteY1326"/>
              <a:gd fmla="*/ 2102218 w 2590802" name="connsiteX1327"/>
              <a:gd fmla="*/ 1808679 h 2590802" name="connsiteY1327"/>
              <a:gd fmla="*/ 2084628 w 2590802" name="connsiteX1328"/>
              <a:gd fmla="*/ 1814546 h 2590802" name="connsiteY1328"/>
              <a:gd fmla="*/ 2084628 w 2590802" name="connsiteX1329"/>
              <a:gd fmla="*/ 1849743 h 2590802" name="connsiteY1329"/>
              <a:gd fmla="*/ 2084628 w 2590802" name="connsiteX1330"/>
              <a:gd fmla="*/ 1879075 h 2590802" name="connsiteY1330"/>
              <a:gd fmla="*/ 2102218 w 2590802" name="connsiteX1331"/>
              <a:gd fmla="*/ 1902540 h 2590802" name="connsiteY1331"/>
              <a:gd fmla="*/ 2090491 w 2590802" name="connsiteX1332"/>
              <a:gd fmla="*/ 1920139 h 2590802" name="connsiteY1332"/>
              <a:gd fmla="*/ 2067039 w 2590802" name="connsiteX1333"/>
              <a:gd fmla="*/ 1896674 h 2590802" name="connsiteY1333"/>
              <a:gd fmla="*/ 2055313 w 2590802" name="connsiteX1334"/>
              <a:gd fmla="*/ 1867342 h 2590802" name="connsiteY1334"/>
              <a:gd fmla="*/ 2049449 w 2590802" name="connsiteX1335"/>
              <a:gd fmla="*/ 1838011 h 2590802" name="connsiteY1335"/>
              <a:gd fmla="*/ 2061176 w 2590802" name="connsiteX1336"/>
              <a:gd fmla="*/ 1826278 h 2590802" name="connsiteY1336"/>
              <a:gd fmla="*/ 2049449 w 2590802" name="connsiteX1337"/>
              <a:gd fmla="*/ 1808679 h 2590802" name="connsiteY1337"/>
              <a:gd fmla="*/ 2067039 w 2590802" name="connsiteX1338"/>
              <a:gd fmla="*/ 1785214 h 2590802" name="connsiteY1338"/>
              <a:gd fmla="*/ 2090491 w 2590802" name="connsiteX1339"/>
              <a:gd fmla="*/ 1791080 h 2590802" name="connsiteY1339"/>
              <a:gd fmla="*/ 2096354 w 2590802" name="connsiteX1340"/>
              <a:gd fmla="*/ 1779348 h 2590802" name="connsiteY1340"/>
              <a:gd fmla="*/ 2113944 w 2590802" name="connsiteX1341"/>
              <a:gd fmla="*/ 1761749 h 2590802" name="connsiteY1341"/>
              <a:gd fmla="*/ 459185 w 2590802" name="connsiteX1342"/>
              <a:gd fmla="*/ 1758248 h 2590802" name="connsiteY1342"/>
              <a:gd fmla="*/ 474658 w 2590802" name="connsiteX1343"/>
              <a:gd fmla="*/ 1761898 h 2590802" name="connsiteY1343"/>
              <a:gd fmla="*/ 474658 w 2590802" name="connsiteX1344"/>
              <a:gd fmla="*/ 1767739 h 2590802" name="connsiteY1344"/>
              <a:gd fmla="*/ 462869 w 2590802" name="connsiteX1345"/>
              <a:gd fmla="*/ 1773579 h 2590802" name="connsiteY1345"/>
              <a:gd fmla="*/ 445187 w 2590802" name="connsiteX1346"/>
              <a:gd fmla="*/ 1791101 h 2590802" name="connsiteY1346"/>
              <a:gd fmla="*/ 421612 w 2590802" name="connsiteX1347"/>
              <a:gd fmla="*/ 1796941 h 2590802" name="connsiteY1347"/>
              <a:gd fmla="*/ 421612 w 2590802" name="connsiteX1348"/>
              <a:gd fmla="*/ 1826143 h 2590802" name="connsiteY1348"/>
              <a:gd fmla="*/ 439294 w 2590802" name="connsiteX1349"/>
              <a:gd fmla="*/ 1837824 h 2590802" name="connsiteY1349"/>
              <a:gd fmla="*/ 445187 w 2590802" name="connsiteX1350"/>
              <a:gd fmla="*/ 1855345 h 2590802" name="connsiteY1350"/>
              <a:gd fmla="*/ 456976 w 2590802" name="connsiteX1351"/>
              <a:gd fmla="*/ 1861186 h 2590802" name="connsiteY1351"/>
              <a:gd fmla="*/ 451082 w 2590802" name="connsiteX1352"/>
              <a:gd fmla="*/ 1867026 h 2590802" name="connsiteY1352"/>
              <a:gd fmla="*/ 421612 w 2590802" name="connsiteX1353"/>
              <a:gd fmla="*/ 1855345 h 2590802" name="connsiteY1353"/>
              <a:gd fmla="*/ 415718 w 2590802" name="connsiteX1354"/>
              <a:gd fmla="*/ 1831984 h 2590802" name="connsiteY1354"/>
              <a:gd fmla="*/ 415718 w 2590802" name="connsiteX1355"/>
              <a:gd fmla="*/ 1826143 h 2590802" name="connsiteY1355"/>
              <a:gd fmla="*/ 403930 w 2590802" name="connsiteX1356"/>
              <a:gd fmla="*/ 1808622 h 2590802" name="connsiteY1356"/>
              <a:gd fmla="*/ 409824 w 2590802" name="connsiteX1357"/>
              <a:gd fmla="*/ 1785260 h 2590802" name="connsiteY1357"/>
              <a:gd fmla="*/ 433400 w 2590802" name="connsiteX1358"/>
              <a:gd fmla="*/ 1785260 h 2590802" name="connsiteY1358"/>
              <a:gd fmla="*/ 439294 w 2590802" name="connsiteX1359"/>
              <a:gd fmla="*/ 1779419 h 2590802" name="connsiteY1359"/>
              <a:gd fmla="*/ 439294 w 2590802" name="connsiteX1360"/>
              <a:gd fmla="*/ 1767739 h 2590802" name="connsiteY1360"/>
              <a:gd fmla="*/ 459185 w 2590802" name="connsiteX1361"/>
              <a:gd fmla="*/ 1758248 h 2590802" name="connsiteY1361"/>
              <a:gd fmla="*/ 2119462 w 2590802" name="connsiteX1362"/>
              <a:gd fmla="*/ 1756058 h 2590802" name="connsiteY1362"/>
              <a:gd fmla="*/ 2131476 w 2590802" name="connsiteX1363"/>
              <a:gd fmla="*/ 1761749 h 2590802" name="connsiteY1363"/>
              <a:gd fmla="*/ 2137482 w 2590802" name="connsiteX1364"/>
              <a:gd fmla="*/ 1767439 h 2590802" name="connsiteY1364"/>
              <a:gd fmla="*/ 2119462 w 2590802" name="connsiteX1365"/>
              <a:gd fmla="*/ 1756058 h 2590802" name="connsiteY1365"/>
              <a:gd fmla="*/ 318506 w 2590802" name="connsiteX1366"/>
              <a:gd fmla="*/ 1753840 h 2590802" name="connsiteY1366"/>
              <a:gd fmla="*/ 322162 w 2590802" name="connsiteX1367"/>
              <a:gd fmla="*/ 1761207 h 2590802" name="connsiteY1367"/>
              <a:gd fmla="*/ 310464 w 2590802" name="connsiteX1368"/>
              <a:gd fmla="*/ 1772995 h 2590802" name="connsiteY1368"/>
              <a:gd fmla="*/ 304615 w 2590802" name="connsiteX1369"/>
              <a:gd fmla="*/ 1814252 h 2590802" name="connsiteY1369"/>
              <a:gd fmla="*/ 310464 w 2590802" name="connsiteX1370"/>
              <a:gd fmla="*/ 1831934 h 2590802" name="connsiteY1370"/>
              <a:gd fmla="*/ 304615 w 2590802" name="connsiteX1371"/>
              <a:gd fmla="*/ 1831934 h 2590802" name="connsiteY1371"/>
              <a:gd fmla="*/ 292917 w 2590802" name="connsiteX1372"/>
              <a:gd fmla="*/ 1808358 h 2590802" name="connsiteY1372"/>
              <a:gd fmla="*/ 310464 w 2590802" name="connsiteX1373"/>
              <a:gd fmla="*/ 1755313 h 2590802" name="connsiteY1373"/>
              <a:gd fmla="*/ 318506 w 2590802" name="connsiteX1374"/>
              <a:gd fmla="*/ 1753840 h 2590802" name="connsiteY1374"/>
              <a:gd fmla="*/ 2250369 w 2590802" name="connsiteX1375"/>
              <a:gd fmla="*/ 1748880 h 2590802" name="connsiteY1375"/>
              <a:gd fmla="*/ 2284129 w 2590802" name="connsiteX1376"/>
              <a:gd fmla="*/ 1767276 h 2590802" name="connsiteY1376"/>
              <a:gd fmla="*/ 2295872 w 2590802" name="connsiteX1377"/>
              <a:gd fmla="*/ 1808484 h 2590802" name="connsiteY1377"/>
              <a:gd fmla="*/ 2278258 w 2590802" name="connsiteX1378"/>
              <a:gd fmla="*/ 1826145 h 2590802" name="connsiteY1378"/>
              <a:gd fmla="*/ 2260644 w 2590802" name="connsiteX1379"/>
              <a:gd fmla="*/ 1826145 h 2590802" name="connsiteY1379"/>
              <a:gd fmla="*/ 2237159 w 2590802" name="connsiteX1380"/>
              <a:gd fmla="*/ 1826145 h 2590802" name="connsiteY1380"/>
              <a:gd fmla="*/ 2231288 w 2590802" name="connsiteX1381"/>
              <a:gd fmla="*/ 1802597 h 2590802" name="connsiteY1381"/>
              <a:gd fmla="*/ 2248902 w 2590802" name="connsiteX1382"/>
              <a:gd fmla="*/ 1790823 h 2590802" name="connsiteY1382"/>
              <a:gd fmla="*/ 2260644 w 2590802" name="connsiteX1383"/>
              <a:gd fmla="*/ 1790823 h 2590802" name="connsiteY1383"/>
              <a:gd fmla="*/ 2237159 w 2590802" name="connsiteX1384"/>
              <a:gd fmla="*/ 1773163 h 2590802" name="connsiteY1384"/>
              <a:gd fmla="*/ 2201931 w 2590802" name="connsiteX1385"/>
              <a:gd fmla="*/ 1796711 h 2590802" name="connsiteY1385"/>
              <a:gd fmla="*/ 2219545 w 2590802" name="connsiteX1386"/>
              <a:gd fmla="*/ 1890901 h 2590802" name="connsiteY1386"/>
              <a:gd fmla="*/ 2237159 w 2590802" name="connsiteX1387"/>
              <a:gd fmla="*/ 1908561 h 2590802" name="connsiteY1387"/>
              <a:gd fmla="*/ 2231288 w 2590802" name="connsiteX1388"/>
              <a:gd fmla="*/ 1914448 h 2590802" name="connsiteY1388"/>
              <a:gd fmla="*/ 2225417 w 2590802" name="connsiteX1389"/>
              <a:gd fmla="*/ 1908561 h 2590802" name="connsiteY1389"/>
              <a:gd fmla="*/ 2178446 w 2590802" name="connsiteX1390"/>
              <a:gd fmla="*/ 1832032 h 2590802" name="connsiteY1390"/>
              <a:gd fmla="*/ 2207803 w 2590802" name="connsiteX1391"/>
              <a:gd fmla="*/ 1761389 h 2590802" name="connsiteY1391"/>
              <a:gd fmla="*/ 2250369 w 2590802" name="connsiteX1392"/>
              <a:gd fmla="*/ 1748880 h 2590802" name="connsiteY1392"/>
              <a:gd fmla="*/ 313270 w 2590802" name="connsiteX1393"/>
              <a:gd fmla="*/ 1721489 h 2590802" name="connsiteY1393"/>
              <a:gd fmla="*/ 322162 w 2590802" name="connsiteX1394"/>
              <a:gd fmla="*/ 1725906 h 2590802" name="connsiteY1394"/>
              <a:gd fmla="*/ 316234 w 2590802" name="connsiteX1395"/>
              <a:gd fmla="*/ 1743570 h 2590802" name="connsiteY1395"/>
              <a:gd fmla="*/ 280667 w 2590802" name="connsiteX1396"/>
              <a:gd fmla="*/ 1796565 h 2590802" name="connsiteY1396"/>
              <a:gd fmla="*/ 304378 w 2590802" name="connsiteX1397"/>
              <a:gd fmla="*/ 1843671 h 2590802" name="connsiteY1397"/>
              <a:gd fmla="*/ 304378 w 2590802" name="connsiteX1398"/>
              <a:gd fmla="*/ 1861336 h 2590802" name="connsiteY1398"/>
              <a:gd fmla="*/ 292522 w 2590802" name="connsiteX1399"/>
              <a:gd fmla="*/ 1855447 h 2590802" name="connsiteY1399"/>
              <a:gd fmla="*/ 280667 w 2590802" name="connsiteX1400"/>
              <a:gd fmla="*/ 1837783 h 2590802" name="connsiteY1400"/>
              <a:gd fmla="*/ 268812 w 2590802" name="connsiteX1401"/>
              <a:gd fmla="*/ 1831894 h 2590802" name="connsiteY1401"/>
              <a:gd fmla="*/ 262884 w 2590802" name="connsiteX1402"/>
              <a:gd fmla="*/ 1820118 h 2590802" name="connsiteY1402"/>
              <a:gd fmla="*/ 268812 w 2590802" name="connsiteX1403"/>
              <a:gd fmla="*/ 1808341 h 2590802" name="connsiteY1403"/>
              <a:gd fmla="*/ 251028 w 2590802" name="connsiteX1404"/>
              <a:gd fmla="*/ 1790676 h 2590802" name="connsiteY1404"/>
              <a:gd fmla="*/ 262884 w 2590802" name="connsiteX1405"/>
              <a:gd fmla="*/ 1778900 h 2590802" name="connsiteY1405"/>
              <a:gd fmla="*/ 268812 w 2590802" name="connsiteX1406"/>
              <a:gd fmla="*/ 1773012 h 2590802" name="connsiteY1406"/>
              <a:gd fmla="*/ 268812 w 2590802" name="connsiteX1407"/>
              <a:gd fmla="*/ 1761235 h 2590802" name="connsiteY1407"/>
              <a:gd fmla="*/ 274739 w 2590802" name="connsiteX1408"/>
              <a:gd fmla="*/ 1743570 h 2590802" name="connsiteY1408"/>
              <a:gd fmla="*/ 292522 w 2590802" name="connsiteX1409"/>
              <a:gd fmla="*/ 1749459 h 2590802" name="connsiteY1409"/>
              <a:gd fmla="*/ 304378 w 2590802" name="connsiteX1410"/>
              <a:gd fmla="*/ 1725906 h 2590802" name="connsiteY1410"/>
              <a:gd fmla="*/ 313270 w 2590802" name="connsiteX1411"/>
              <a:gd fmla="*/ 1721489 h 2590802" name="connsiteY1411"/>
              <a:gd fmla="*/ 2293382 w 2590802" name="connsiteX1412"/>
              <a:gd fmla="*/ 1718737 h 2590802" name="connsiteY1412"/>
              <a:gd fmla="*/ 2308202 w 2590802" name="connsiteX1413"/>
              <a:gd fmla="*/ 1726087 h 2590802" name="connsiteY1413"/>
              <a:gd fmla="*/ 2296346 w 2590802" name="connsiteX1414"/>
              <a:gd fmla="*/ 1726087 h 2590802" name="connsiteY1414"/>
              <a:gd fmla="*/ 2266707 w 2590802" name="connsiteX1415"/>
              <a:gd fmla="*/ 1743729 h 2590802" name="connsiteY1415"/>
              <a:gd fmla="*/ 2260779 w 2590802" name="connsiteX1416"/>
              <a:gd fmla="*/ 1743729 h 2590802" name="connsiteY1416"/>
              <a:gd fmla="*/ 2278563 w 2590802" name="connsiteX1417"/>
              <a:gd fmla="*/ 1720207 h 2590802" name="connsiteY1417"/>
              <a:gd fmla="*/ 2293382 w 2590802" name="connsiteX1418"/>
              <a:gd fmla="*/ 1718737 h 2590802" name="connsiteY1418"/>
              <a:gd fmla="*/ 498061 w 2590802" name="connsiteX1419"/>
              <a:gd fmla="*/ 1714327 h 2590802" name="connsiteY1419"/>
              <a:gd fmla="*/ 515790 w 2590802" name="connsiteX1420"/>
              <a:gd fmla="*/ 1755559 h 2590802" name="connsiteY1420"/>
              <a:gd fmla="*/ 545338 w 2590802" name="connsiteX1421"/>
              <a:gd fmla="*/ 1796791 h 2590802" name="connsiteY1421"/>
              <a:gd fmla="*/ 563066 w 2590802" name="connsiteX1422"/>
              <a:gd fmla="*/ 1820353 h 2590802" name="connsiteY1422"/>
              <a:gd fmla="*/ 563066 w 2590802" name="connsiteX1423"/>
              <a:gd fmla="*/ 1826243 h 2590802" name="connsiteY1423"/>
              <a:gd fmla="*/ 521699 w 2590802" name="connsiteX1424"/>
              <a:gd fmla="*/ 1814462 h 2590802" name="connsiteY1424"/>
              <a:gd fmla="*/ 486242 w 2590802" name="connsiteX1425"/>
              <a:gd fmla="*/ 1790900 h 2590802" name="connsiteY1425"/>
              <a:gd fmla="*/ 492151 w 2590802" name="connsiteX1426"/>
              <a:gd fmla="*/ 1755559 h 2590802" name="connsiteY1426"/>
              <a:gd fmla="*/ 498061 w 2590802" name="connsiteX1427"/>
              <a:gd fmla="*/ 1749668 h 2590802" name="connsiteY1427"/>
              <a:gd fmla="*/ 486242 w 2590802" name="connsiteX1428"/>
              <a:gd fmla="*/ 1731998 h 2590802" name="connsiteY1428"/>
              <a:gd fmla="*/ 498061 w 2590802" name="connsiteX1429"/>
              <a:gd fmla="*/ 1714327 h 2590802" name="connsiteY1429"/>
              <a:gd fmla="*/ 310278 w 2590802" name="connsiteX1430"/>
              <a:gd fmla="*/ 1698723 h 2590802" name="connsiteY1430"/>
              <a:gd fmla="*/ 327852 w 2590802" name="connsiteX1431"/>
              <a:gd fmla="*/ 1703129 h 2590802" name="connsiteY1431"/>
              <a:gd fmla="*/ 327852 w 2590802" name="connsiteX1432"/>
              <a:gd fmla="*/ 1709003 h 2590802" name="connsiteY1432"/>
              <a:gd fmla="*/ 298562 w 2590802" name="connsiteX1433"/>
              <a:gd fmla="*/ 1720752 h 2590802" name="connsiteY1433"/>
              <a:gd fmla="*/ 280987 w 2590802" name="connsiteX1434"/>
              <a:gd fmla="*/ 1738374 h 2590802" name="connsiteY1434"/>
              <a:gd fmla="*/ 263414 w 2590802" name="connsiteX1435"/>
              <a:gd fmla="*/ 1744248 h 2590802" name="connsiteY1435"/>
              <a:gd fmla="*/ 257556 w 2590802" name="connsiteX1436"/>
              <a:gd fmla="*/ 1773619 h 2590802" name="connsiteY1436"/>
              <a:gd fmla="*/ 245839 w 2590802" name="connsiteX1437"/>
              <a:gd fmla="*/ 1791242 h 2590802" name="connsiteY1437"/>
              <a:gd fmla="*/ 257556 w 2590802" name="connsiteX1438"/>
              <a:gd fmla="*/ 1814739 h 2590802" name="connsiteY1438"/>
              <a:gd fmla="*/ 257556 w 2590802" name="connsiteX1439"/>
              <a:gd fmla="*/ 1838236 h 2590802" name="connsiteY1439"/>
              <a:gd fmla="*/ 269272 w 2590802" name="connsiteX1440"/>
              <a:gd fmla="*/ 1844110 h 2590802" name="connsiteY1440"/>
              <a:gd fmla="*/ 275129 w 2590802" name="connsiteX1441"/>
              <a:gd fmla="*/ 1849984 h 2590802" name="connsiteY1441"/>
              <a:gd fmla="*/ 280662 w 2590802" name="connsiteX1442"/>
              <a:gd fmla="*/ 1855859 h 2590802" name="connsiteY1442"/>
              <a:gd fmla="*/ 270827 w 2590802" name="connsiteX1443"/>
              <a:gd fmla="*/ 1855859 h 2590802" name="connsiteY1443"/>
              <a:gd fmla="*/ 263414 w 2590802" name="connsiteX1444"/>
              <a:gd fmla="*/ 1855859 h 2590802" name="connsiteY1444"/>
              <a:gd fmla="*/ 245839 w 2590802" name="connsiteX1445"/>
              <a:gd fmla="*/ 1826487 h 2590802" name="connsiteY1445"/>
              <a:gd fmla="*/ 239981 w 2590802" name="connsiteX1446"/>
              <a:gd fmla="*/ 1814739 h 2590802" name="connsiteY1446"/>
              <a:gd fmla="*/ 228265 w 2590802" name="connsiteX1447"/>
              <a:gd fmla="*/ 1791242 h 2590802" name="connsiteY1447"/>
              <a:gd fmla="*/ 239981 w 2590802" name="connsiteX1448"/>
              <a:gd fmla="*/ 1767745 h 2590802" name="connsiteY1448"/>
              <a:gd fmla="*/ 251697 w 2590802" name="connsiteX1449"/>
              <a:gd fmla="*/ 1755997 h 2590802" name="connsiteY1449"/>
              <a:gd fmla="*/ 263414 w 2590802" name="connsiteX1450"/>
              <a:gd fmla="*/ 1726626 h 2590802" name="connsiteY1450"/>
              <a:gd fmla="*/ 275129 w 2590802" name="connsiteX1451"/>
              <a:gd fmla="*/ 1720752 h 2590802" name="connsiteY1451"/>
              <a:gd fmla="*/ 275129 w 2590802" name="connsiteX1452"/>
              <a:gd fmla="*/ 1726626 h 2590802" name="connsiteY1452"/>
              <a:gd fmla="*/ 292704 w 2590802" name="connsiteX1453"/>
              <a:gd fmla="*/ 1703129 h 2590802" name="connsiteY1453"/>
              <a:gd fmla="*/ 310278 w 2590802" name="connsiteX1454"/>
              <a:gd fmla="*/ 1698723 h 2590802" name="connsiteY1454"/>
              <a:gd fmla="*/ 316470 w 2590802" name="connsiteX1455"/>
              <a:gd fmla="*/ 1690616 h 2590802" name="connsiteY1455"/>
              <a:gd fmla="*/ 327852 w 2590802" name="connsiteX1456"/>
              <a:gd fmla="*/ 1690616 h 2590802" name="connsiteY1456"/>
              <a:gd fmla="*/ 333542 w 2590802" name="connsiteX1457"/>
              <a:gd fmla="*/ 1697255 h 2590802" name="connsiteY1457"/>
              <a:gd fmla="*/ 316470 w 2590802" name="connsiteX1458"/>
              <a:gd fmla="*/ 1690616 h 2590802" name="connsiteY1458"/>
              <a:gd fmla="*/ 2277306 w 2590802" name="connsiteX1459"/>
              <a:gd fmla="*/ 1683632 h 2590802" name="connsiteY1459"/>
              <a:gd fmla="*/ 2289802 w 2590802" name="connsiteX1460"/>
              <a:gd fmla="*/ 1690961 h 2590802" name="connsiteY1460"/>
              <a:gd fmla="*/ 2295682 w 2590802" name="connsiteX1461"/>
              <a:gd fmla="*/ 1696824 h 2590802" name="connsiteY1461"/>
              <a:gd fmla="*/ 2319203 w 2590802" name="connsiteX1462"/>
              <a:gd fmla="*/ 1696824 h 2590802" name="connsiteY1462"/>
              <a:gd fmla="*/ 2330964 w 2590802" name="connsiteX1463"/>
              <a:gd fmla="*/ 1714413 h 2590802" name="connsiteY1463"/>
              <a:gd fmla="*/ 2313323 w 2590802" name="connsiteX1464"/>
              <a:gd fmla="*/ 1720276 h 2590802" name="connsiteY1464"/>
              <a:gd fmla="*/ 2283921 w 2590802" name="connsiteX1465"/>
              <a:gd fmla="*/ 1714413 h 2590802" name="connsiteY1465"/>
              <a:gd fmla="*/ 2248639 w 2590802" name="connsiteX1466"/>
              <a:gd fmla="*/ 1737865 h 2590802" name="connsiteY1466"/>
              <a:gd fmla="*/ 2219238 w 2590802" name="connsiteX1467"/>
              <a:gd fmla="*/ 1743729 h 2590802" name="connsiteY1467"/>
              <a:gd fmla="*/ 2219238 w 2590802" name="connsiteX1468"/>
              <a:gd fmla="*/ 1720276 h 2590802" name="connsiteY1468"/>
              <a:gd fmla="*/ 2230999 w 2590802" name="connsiteX1469"/>
              <a:gd fmla="*/ 1714413 h 2590802" name="connsiteY1469"/>
              <a:gd fmla="*/ 2242759 w 2590802" name="connsiteX1470"/>
              <a:gd fmla="*/ 1708550 h 2590802" name="connsiteY1470"/>
              <a:gd fmla="*/ 2260400 w 2590802" name="connsiteX1471"/>
              <a:gd fmla="*/ 1685098 h 2590802" name="connsiteY1471"/>
              <a:gd fmla="*/ 2277306 w 2590802" name="connsiteX1472"/>
              <a:gd fmla="*/ 1683632 h 2590802" name="connsiteY1472"/>
              <a:gd fmla="*/ 2360366 w 2590802" name="connsiteX1473"/>
              <a:gd fmla="*/ 1679234 h 2590802" name="connsiteY1473"/>
              <a:gd fmla="*/ 2372222 w 2590802" name="connsiteX1474"/>
              <a:gd fmla="*/ 1685115 h 2590802" name="connsiteY1474"/>
              <a:gd fmla="*/ 2378150 w 2590802" name="connsiteX1475"/>
              <a:gd fmla="*/ 1696876 h 2590802" name="connsiteY1475"/>
              <a:gd fmla="*/ 2384078 w 2590802" name="connsiteX1476"/>
              <a:gd fmla="*/ 1708637 h 2590802" name="connsiteY1476"/>
              <a:gd fmla="*/ 2378150 w 2590802" name="connsiteX1477"/>
              <a:gd fmla="*/ 1708637 h 2590802" name="connsiteY1477"/>
              <a:gd fmla="*/ 2366294 w 2590802" name="connsiteX1478"/>
              <a:gd fmla="*/ 1685115 h 2590802" name="connsiteY1478"/>
              <a:gd fmla="*/ 2360366 w 2590802" name="connsiteX1479"/>
              <a:gd fmla="*/ 1679234 h 2590802" name="connsiteY1479"/>
              <a:gd fmla="*/ 433391 w 2590802" name="connsiteX1480"/>
              <a:gd fmla="*/ 1667853 h 2590802" name="connsiteY1480"/>
              <a:gd fmla="*/ 445099 w 2590802" name="connsiteX1481"/>
              <a:gd fmla="*/ 1673724 h 2590802" name="connsiteY1481"/>
              <a:gd fmla="*/ 491933 w 2590802" name="connsiteX1482"/>
              <a:gd fmla="*/ 1703081 h 2590802" name="connsiteY1482"/>
              <a:gd fmla="*/ 486078 w 2590802" name="connsiteX1483"/>
              <a:gd fmla="*/ 1708953 h 2590802" name="connsiteY1483"/>
              <a:gd fmla="*/ 450953 w 2590802" name="connsiteX1484"/>
              <a:gd fmla="*/ 1691338 h 2590802" name="connsiteY1484"/>
              <a:gd fmla="*/ 409974 w 2590802" name="connsiteX1485"/>
              <a:gd fmla="*/ 1691338 h 2590802" name="connsiteY1485"/>
              <a:gd fmla="*/ 357286 w 2590802" name="connsiteX1486"/>
              <a:gd fmla="*/ 1720695 h 2590802" name="connsiteY1486"/>
              <a:gd fmla="*/ 351432 w 2590802" name="connsiteX1487"/>
              <a:gd fmla="*/ 1750051 h 2590802" name="connsiteY1487"/>
              <a:gd fmla="*/ 368995 w 2590802" name="connsiteX1488"/>
              <a:gd fmla="*/ 1755922 h 2590802" name="connsiteY1488"/>
              <a:gd fmla="*/ 363140 w 2590802" name="connsiteX1489"/>
              <a:gd fmla="*/ 1732438 h 2590802" name="connsiteY1489"/>
              <a:gd fmla="*/ 380703 w 2590802" name="connsiteX1490"/>
              <a:gd fmla="*/ 1720695 h 2590802" name="connsiteY1490"/>
              <a:gd fmla="*/ 404120 w 2590802" name="connsiteX1491"/>
              <a:gd fmla="*/ 1732438 h 2590802" name="connsiteY1491"/>
              <a:gd fmla="*/ 409974 w 2590802" name="connsiteX1492"/>
              <a:gd fmla="*/ 1755922 h 2590802" name="connsiteY1492"/>
              <a:gd fmla="*/ 392411 w 2590802" name="connsiteX1493"/>
              <a:gd fmla="*/ 1773537 h 2590802" name="connsiteY1493"/>
              <a:gd fmla="*/ 380703 w 2590802" name="connsiteX1494"/>
              <a:gd fmla="*/ 1785279 h 2590802" name="connsiteY1494"/>
              <a:gd fmla="*/ 351432 w 2590802" name="connsiteX1495"/>
              <a:gd fmla="*/ 1791151 h 2590802" name="connsiteY1495"/>
              <a:gd fmla="*/ 328015 w 2590802" name="connsiteX1496"/>
              <a:gd fmla="*/ 1755922 h 2590802" name="connsiteY1496"/>
              <a:gd fmla="*/ 345578 w 2590802" name="connsiteX1497"/>
              <a:gd fmla="*/ 1697210 h 2590802" name="connsiteY1497"/>
              <a:gd fmla="*/ 398265 w 2590802" name="connsiteX1498"/>
              <a:gd fmla="*/ 1673724 h 2590802" name="connsiteY1498"/>
              <a:gd fmla="*/ 433391 w 2590802" name="connsiteX1499"/>
              <a:gd fmla="*/ 1667853 h 2590802" name="connsiteY1499"/>
              <a:gd fmla="*/ 2254859 w 2590802" name="connsiteX1500"/>
              <a:gd fmla="*/ 1644142 h 2590802" name="connsiteY1500"/>
              <a:gd fmla="*/ 2284319 w 2590802" name="connsiteX1501"/>
              <a:gd fmla="*/ 1661756 h 2590802" name="connsiteY1501"/>
              <a:gd fmla="*/ 2296102 w 2590802" name="connsiteX1502"/>
              <a:gd fmla="*/ 1650013 h 2590802" name="connsiteY1502"/>
              <a:gd fmla="*/ 2325561 w 2590802" name="connsiteX1503"/>
              <a:gd fmla="*/ 1655885 h 2590802" name="connsiteY1503"/>
              <a:gd fmla="*/ 2331453 w 2590802" name="connsiteX1504"/>
              <a:gd fmla="*/ 1667627 h 2590802" name="connsiteY1504"/>
              <a:gd fmla="*/ 2331453 w 2590802" name="connsiteX1505"/>
              <a:gd fmla="*/ 1679370 h 2590802" name="connsiteY1505"/>
              <a:gd fmla="*/ 2349129 w 2590802" name="connsiteX1506"/>
              <a:gd fmla="*/ 1673498 h 2590802" name="connsiteY1506"/>
              <a:gd fmla="*/ 2372696 w 2590802" name="connsiteX1507"/>
              <a:gd fmla="*/ 1708726 h 2590802" name="connsiteY1507"/>
              <a:gd fmla="*/ 2343237 w 2590802" name="connsiteX1508"/>
              <a:gd fmla="*/ 1708726 h 2590802" name="connsiteY1508"/>
              <a:gd fmla="*/ 2325561 w 2590802" name="connsiteX1509"/>
              <a:gd fmla="*/ 1691112 h 2590802" name="connsiteY1509"/>
              <a:gd fmla="*/ 2296102 w 2590802" name="connsiteX1510"/>
              <a:gd fmla="*/ 1685241 h 2590802" name="connsiteY1510"/>
              <a:gd fmla="*/ 2266643 w 2590802" name="connsiteX1511"/>
              <a:gd fmla="*/ 1679370 h 2590802" name="connsiteY1511"/>
              <a:gd fmla="*/ 2237184 w 2590802" name="connsiteX1512"/>
              <a:gd fmla="*/ 1702855 h 2590802" name="connsiteY1512"/>
              <a:gd fmla="*/ 2207724 w 2590802" name="connsiteX1513"/>
              <a:gd fmla="*/ 1732212 h 2590802" name="connsiteY1513"/>
              <a:gd fmla="*/ 2207724 w 2590802" name="connsiteX1514"/>
              <a:gd fmla="*/ 1749826 h 2590802" name="connsiteY1514"/>
              <a:gd fmla="*/ 2190049 w 2590802" name="connsiteX1515"/>
              <a:gd fmla="*/ 1767439 h 2590802" name="connsiteY1515"/>
              <a:gd fmla="*/ 2184157 w 2590802" name="connsiteX1516"/>
              <a:gd fmla="*/ 1738083 h 2590802" name="connsiteY1516"/>
              <a:gd fmla="*/ 2201832 w 2590802" name="connsiteX1517"/>
              <a:gd fmla="*/ 1720469 h 2590802" name="connsiteY1517"/>
              <a:gd fmla="*/ 2201832 w 2590802" name="connsiteX1518"/>
              <a:gd fmla="*/ 1685241 h 2590802" name="connsiteY1518"/>
              <a:gd fmla="*/ 2225400 w 2590802" name="connsiteX1519"/>
              <a:gd fmla="*/ 1679370 h 2590802" name="connsiteY1519"/>
              <a:gd fmla="*/ 2254859 w 2590802" name="connsiteX1520"/>
              <a:gd fmla="*/ 1644142 h 2590802" name="connsiteY1520"/>
              <a:gd fmla="*/ 2281171 w 2590802" name="connsiteX1521"/>
              <a:gd fmla="*/ 1642719 h 2590802" name="connsiteY1521"/>
              <a:gd fmla="*/ 2290181 w 2590802" name="connsiteX1522"/>
              <a:gd fmla="*/ 1649832 h 2590802" name="connsiteY1522"/>
              <a:gd fmla="*/ 2284175 w 2590802" name="connsiteX1523"/>
              <a:gd fmla="*/ 1649832 h 2590802" name="connsiteY1523"/>
              <a:gd fmla="*/ 2272161 w 2590802" name="connsiteX1524"/>
              <a:gd fmla="*/ 1644142 h 2590802" name="connsiteY1524"/>
              <a:gd fmla="*/ 2281171 w 2590802" name="connsiteX1525"/>
              <a:gd fmla="*/ 1642719 h 2590802" name="connsiteY1525"/>
              <a:gd fmla="*/ 145750 w 2590802" name="connsiteX1526"/>
              <a:gd fmla="*/ 1638452 h 2590802" name="connsiteY1526"/>
              <a:gd fmla="*/ 151441 w 2590802" name="connsiteX1527"/>
              <a:gd fmla="*/ 1644142 h 2590802" name="connsiteY1527"/>
              <a:gd fmla="*/ 145750 w 2590802" name="connsiteX1528"/>
              <a:gd fmla="*/ 1638452 h 2590802" name="connsiteY1528"/>
              <a:gd fmla="*/ 163297 w 2590802" name="connsiteX1529"/>
              <a:gd fmla="*/ 1591030 h 2590802" name="connsiteY1529"/>
              <a:gd fmla="*/ 163297 w 2590802" name="connsiteX1530"/>
              <a:gd fmla="*/ 1609050 h 2590802" name="connsiteY1530"/>
              <a:gd fmla="*/ 163297 w 2590802" name="connsiteX1531"/>
              <a:gd fmla="*/ 1591030 h 2590802" name="connsiteY1531"/>
              <a:gd fmla="*/ 2260590 w 2590802" name="connsiteX1532"/>
              <a:gd fmla="*/ 1579352 h 2590802" name="connsiteY1532"/>
              <a:gd fmla="*/ 2266471 w 2590802" name="connsiteX1533"/>
              <a:gd fmla="*/ 1585221 h 2590802" name="connsiteY1533"/>
              <a:gd fmla="*/ 2260590 w 2590802" name="connsiteX1534"/>
              <a:gd fmla="*/ 1602826 h 2590802" name="connsiteY1534"/>
              <a:gd fmla="*/ 2260590 w 2590802" name="connsiteX1535"/>
              <a:gd fmla="*/ 1579352 h 2590802" name="connsiteY1535"/>
              <a:gd fmla="*/ 434367 w 2590802" name="connsiteX1536"/>
              <a:gd fmla="*/ 1577454 h 2590802" name="connsiteY1536"/>
              <a:gd fmla="*/ 439346 w 2590802" name="connsiteX1537"/>
              <a:gd fmla="*/ 1590792 h 2590802" name="connsiteY1537"/>
              <a:gd fmla="*/ 451149 w 2590802" name="connsiteX1538"/>
              <a:gd fmla="*/ 1614503 h 2590802" name="connsiteY1538"/>
              <a:gd fmla="*/ 439346 w 2590802" name="connsiteX1539"/>
              <a:gd fmla="*/ 1626359 h 2590802" name="connsiteY1539"/>
              <a:gd fmla="*/ 421642 w 2590802" name="connsiteX1540"/>
              <a:gd fmla="*/ 1661925 h 2590802" name="connsiteY1540"/>
              <a:gd fmla="*/ 403938 w 2590802" name="connsiteX1541"/>
              <a:gd fmla="*/ 1661925 h 2590802" name="connsiteY1541"/>
              <a:gd fmla="*/ 398036 w 2590802" name="connsiteX1542"/>
              <a:gd fmla="*/ 1638214 h 2590802" name="connsiteY1542"/>
              <a:gd fmla="*/ 421642 w 2590802" name="connsiteX1543"/>
              <a:gd fmla="*/ 1614503 h 2590802" name="connsiteY1543"/>
              <a:gd fmla="*/ 415741 w 2590802" name="connsiteX1544"/>
              <a:gd fmla="*/ 1602647 h 2590802" name="connsiteY1544"/>
              <a:gd fmla="*/ 427544 w 2590802" name="connsiteX1545"/>
              <a:gd fmla="*/ 1578937 h 2590802" name="connsiteY1545"/>
              <a:gd fmla="*/ 434367 w 2590802" name="connsiteX1546"/>
              <a:gd fmla="*/ 1577454 h 2590802" name="connsiteY1546"/>
              <a:gd fmla="*/ 421402 w 2590802" name="connsiteX1547"/>
              <a:gd fmla="*/ 1561628 h 2590802" name="connsiteY1547"/>
              <a:gd fmla="*/ 433129 w 2590802" name="connsiteX1548"/>
              <a:gd fmla="*/ 1567529 h 2590802" name="connsiteY1548"/>
              <a:gd fmla="*/ 421402 w 2590802" name="connsiteX1549"/>
              <a:gd fmla="*/ 1579332 h 2590802" name="connsiteY1549"/>
              <a:gd fmla="*/ 409676 w 2590802" name="connsiteX1550"/>
              <a:gd fmla="*/ 1591135 h 2590802" name="connsiteY1550"/>
              <a:gd fmla="*/ 409676 w 2590802" name="connsiteX1551"/>
              <a:gd fmla="*/ 1608839 h 2590802" name="connsiteY1551"/>
              <a:gd fmla="*/ 392087 w 2590802" name="connsiteX1552"/>
              <a:gd fmla="*/ 1656050 h 2590802" name="connsiteY1552"/>
              <a:gd fmla="*/ 397950 w 2590802" name="connsiteX1553"/>
              <a:gd fmla="*/ 1661952 h 2590802" name="connsiteY1553"/>
              <a:gd fmla="*/ 386224 w 2590802" name="connsiteX1554"/>
              <a:gd fmla="*/ 1667853 h 2590802" name="connsiteY1554"/>
              <a:gd fmla="*/ 374498 w 2590802" name="connsiteX1555"/>
              <a:gd fmla="*/ 1626543 h 2590802" name="connsiteY1555"/>
              <a:gd fmla="*/ 397950 w 2590802" name="connsiteX1556"/>
              <a:gd fmla="*/ 1608839 h 2590802" name="connsiteY1556"/>
              <a:gd fmla="*/ 397950 w 2590802" name="connsiteX1557"/>
              <a:gd fmla="*/ 1591135 h 2590802" name="connsiteY1557"/>
              <a:gd fmla="*/ 421402 w 2590802" name="connsiteX1558"/>
              <a:gd fmla="*/ 1561628 h 2590802" name="connsiteY1558"/>
              <a:gd fmla="*/ 2424860 w 2590802" name="connsiteX1559"/>
              <a:gd fmla="*/ 1532226 h 2590802" name="connsiteY1559"/>
              <a:gd fmla="*/ 2424860 w 2590802" name="connsiteX1560"/>
              <a:gd fmla="*/ 1537917 h 2590802" name="connsiteY1560"/>
              <a:gd fmla="*/ 2424860 w 2590802" name="connsiteX1561"/>
              <a:gd fmla="*/ 1532226 h 2590802" name="connsiteY1561"/>
              <a:gd fmla="*/ 403964 w 2590802" name="connsiteX1562"/>
              <a:gd fmla="*/ 1532226 h 2590802" name="connsiteY1562"/>
              <a:gd fmla="*/ 421570 w 2590802" name="connsiteX1563"/>
              <a:gd fmla="*/ 1538106 h 2590802" name="connsiteY1563"/>
              <a:gd fmla="*/ 427438 w 2590802" name="connsiteX1564"/>
              <a:gd fmla="*/ 1543987 h 2590802" name="connsiteY1564"/>
              <a:gd fmla="*/ 427438 w 2590802" name="connsiteX1565"/>
              <a:gd fmla="*/ 1555747 h 2590802" name="connsiteY1565"/>
              <a:gd fmla="*/ 392227 w 2590802" name="connsiteX1566"/>
              <a:gd fmla="*/ 1585150 h 2590802" name="connsiteY1566"/>
              <a:gd fmla="*/ 386359 w 2590802" name="connsiteX1567"/>
              <a:gd fmla="*/ 1602790 h 2590802" name="connsiteY1567"/>
              <a:gd fmla="*/ 368753 w 2590802" name="connsiteX1568"/>
              <a:gd fmla="*/ 1643953 h 2590802" name="connsiteY1568"/>
              <a:gd fmla="*/ 380490 w 2590802" name="connsiteX1569"/>
              <a:gd fmla="*/ 1667474 h 2590802" name="connsiteY1569"/>
              <a:gd fmla="*/ 357016 w 2590802" name="connsiteX1570"/>
              <a:gd fmla="*/ 1679235 h 2590802" name="connsiteY1570"/>
              <a:gd fmla="*/ 339410 w 2590802" name="connsiteX1571"/>
              <a:gd fmla="*/ 1655714 h 2590802" name="connsiteY1571"/>
              <a:gd fmla="*/ 351148 w 2590802" name="connsiteX1572"/>
              <a:gd fmla="*/ 1632192 h 2590802" name="connsiteY1572"/>
              <a:gd fmla="*/ 339410 w 2590802" name="connsiteX1573"/>
              <a:gd fmla="*/ 1614551 h 2590802" name="connsiteY1573"/>
              <a:gd fmla="*/ 339410 w 2590802" name="connsiteX1574"/>
              <a:gd fmla="*/ 1591030 h 2590802" name="connsiteY1574"/>
              <a:gd fmla="*/ 362885 w 2590802" name="connsiteX1575"/>
              <a:gd fmla="*/ 1573389 h 2590802" name="connsiteY1575"/>
              <a:gd fmla="*/ 380490 w 2590802" name="connsiteX1576"/>
              <a:gd fmla="*/ 1579269 h 2590802" name="connsiteY1576"/>
              <a:gd fmla="*/ 380490 w 2590802" name="connsiteX1577"/>
              <a:gd fmla="*/ 1567508 h 2590802" name="connsiteY1577"/>
              <a:gd fmla="*/ 403964 w 2590802" name="connsiteX1578"/>
              <a:gd fmla="*/ 1532226 h 2590802" name="connsiteY1578"/>
              <a:gd fmla="*/ 2290181 w 2590802" name="connsiteX1579"/>
              <a:gd fmla="*/ 1526535 h 2590802" name="connsiteY1579"/>
              <a:gd fmla="*/ 2301563 w 2590802" name="connsiteX1580"/>
              <a:gd fmla="*/ 1532226 h 2590802" name="connsiteY1580"/>
              <a:gd fmla="*/ 2295872 w 2590802" name="connsiteX1581"/>
              <a:gd fmla="*/ 1537917 h 2590802" name="connsiteY1581"/>
              <a:gd fmla="*/ 2290181 w 2590802" name="connsiteX1582"/>
              <a:gd fmla="*/ 1526535 h 2590802" name="connsiteY1582"/>
              <a:gd fmla="*/ 2260590 w 2590802" name="connsiteX1583"/>
              <a:gd fmla="*/ 1526535 h 2590802" name="connsiteY1583"/>
              <a:gd fmla="*/ 2284111 w 2590802" name="connsiteX1584"/>
              <a:gd fmla="*/ 1526535 h 2590802" name="connsiteY1584"/>
              <a:gd fmla="*/ 2289992 w 2590802" name="connsiteX1585"/>
              <a:gd fmla="*/ 1538272 h 2590802" name="connsiteY1585"/>
              <a:gd fmla="*/ 2278231 w 2590802" name="connsiteX1586"/>
              <a:gd fmla="*/ 1573483 h 2590802" name="connsiteY1586"/>
              <a:gd fmla="*/ 2260590 w 2590802" name="connsiteX1587"/>
              <a:gd fmla="*/ 1579352 h 2590802" name="connsiteY1587"/>
              <a:gd fmla="*/ 2254710 w 2590802" name="connsiteX1588"/>
              <a:gd fmla="*/ 1596957 h 2590802" name="connsiteY1588"/>
              <a:gd fmla="*/ 2237069 w 2590802" name="connsiteX1589"/>
              <a:gd fmla="*/ 1608694 h 2590802" name="connsiteY1589"/>
              <a:gd fmla="*/ 2207667 w 2590802" name="connsiteX1590"/>
              <a:gd fmla="*/ 1602826 h 2590802" name="connsiteY1590"/>
              <a:gd fmla="*/ 2190026 w 2590802" name="connsiteX1591"/>
              <a:gd fmla="*/ 1614563 h 2590802" name="connsiteY1591"/>
              <a:gd fmla="*/ 2148863 w 2590802" name="connsiteX1592"/>
              <a:gd fmla="*/ 1608694 h 2590802" name="connsiteY1592"/>
              <a:gd fmla="*/ 2154744 w 2590802" name="connsiteX1593"/>
              <a:gd fmla="*/ 1591089 h 2590802" name="connsiteY1593"/>
              <a:gd fmla="*/ 2172384 w 2590802" name="connsiteX1594"/>
              <a:gd fmla="*/ 1591089 h 2590802" name="connsiteY1594"/>
              <a:gd fmla="*/ 2213547 w 2590802" name="connsiteX1595"/>
              <a:gd fmla="*/ 1579352 h 2590802" name="connsiteY1595"/>
              <a:gd fmla="*/ 2237069 w 2590802" name="connsiteX1596"/>
              <a:gd fmla="*/ 1567615 h 2590802" name="connsiteY1596"/>
              <a:gd fmla="*/ 2260590 w 2590802" name="connsiteX1597"/>
              <a:gd fmla="*/ 1550010 h 2590802" name="connsiteY1597"/>
              <a:gd fmla="*/ 2260590 w 2590802" name="connsiteX1598"/>
              <a:gd fmla="*/ 1526535 h 2590802" name="connsiteY1598"/>
              <a:gd fmla="*/ 2249221 w 2590802" name="connsiteX1599"/>
              <a:gd fmla="*/ 1520845 h 2590802" name="connsiteY1599"/>
              <a:gd fmla="*/ 2255089 w 2590802" name="connsiteX1600"/>
              <a:gd fmla="*/ 1526708 h 2590802" name="connsiteY1600"/>
              <a:gd fmla="*/ 2249221 w 2590802" name="connsiteX1601"/>
              <a:gd fmla="*/ 1550160 h 2590802" name="connsiteY1601"/>
              <a:gd fmla="*/ 2219878 w 2590802" name="connsiteX1602"/>
              <a:gd fmla="*/ 1561886 h 2590802" name="connsiteY1602"/>
              <a:gd fmla="*/ 2214010 w 2590802" name="connsiteX1603"/>
              <a:gd fmla="*/ 1561886 h 2590802" name="connsiteY1603"/>
              <a:gd fmla="*/ 2208141 w 2590802" name="connsiteX1604"/>
              <a:gd fmla="*/ 1573613 h 2590802" name="connsiteY1604"/>
              <a:gd fmla="*/ 2172930 w 2590802" name="connsiteX1605"/>
              <a:gd fmla="*/ 1585339 h 2590802" name="connsiteY1605"/>
              <a:gd fmla="*/ 2161193 w 2590802" name="connsiteX1606"/>
              <a:gd fmla="*/ 1579476 h 2590802" name="connsiteY1606"/>
              <a:gd fmla="*/ 2167062 w 2590802" name="connsiteX1607"/>
              <a:gd fmla="*/ 1567750 h 2590802" name="connsiteY1607"/>
              <a:gd fmla="*/ 2196404 w 2590802" name="connsiteX1608"/>
              <a:gd fmla="*/ 1567750 h 2590802" name="connsiteY1608"/>
              <a:gd fmla="*/ 2208141 w 2590802" name="connsiteX1609"/>
              <a:gd fmla="*/ 1550160 h 2590802" name="connsiteY1609"/>
              <a:gd fmla="*/ 2243352 w 2590802" name="connsiteX1610"/>
              <a:gd fmla="*/ 1526708 h 2590802" name="connsiteY1610"/>
              <a:gd fmla="*/ 2249221 w 2590802" name="connsiteX1611"/>
              <a:gd fmla="*/ 1520845 h 2590802" name="connsiteY1611"/>
              <a:gd fmla="*/ 2226102 w 2590802" name="connsiteX1612"/>
              <a:gd fmla="*/ 1507969 h 2590802" name="connsiteY1612"/>
              <a:gd fmla="*/ 2237069 w 2590802" name="connsiteX1613"/>
              <a:gd fmla="*/ 1514585 h 2590802" name="connsiteY1613"/>
              <a:gd fmla="*/ 2231220 w 2590802" name="connsiteX1614"/>
              <a:gd fmla="*/ 1532225 h 2590802" name="connsiteY1614"/>
              <a:gd fmla="*/ 2207825 w 2590802" name="connsiteX1615"/>
              <a:gd fmla="*/ 1543986 h 2590802" name="connsiteY1615"/>
              <a:gd fmla="*/ 2201976 w 2590802" name="connsiteX1616"/>
              <a:gd fmla="*/ 1543986 h 2590802" name="connsiteY1616"/>
              <a:gd fmla="*/ 2201976 w 2590802" name="connsiteX1617"/>
              <a:gd fmla="*/ 1555747 h 2590802" name="connsiteY1617"/>
              <a:gd fmla="*/ 2178581 w 2590802" name="connsiteX1618"/>
              <a:gd fmla="*/ 1561628 h 2590802" name="connsiteY1618"/>
              <a:gd fmla="*/ 2166884 w 2590802" name="connsiteX1619"/>
              <a:gd fmla="*/ 1555747 h 2590802" name="connsiteY1619"/>
              <a:gd fmla="*/ 2172733 w 2590802" name="connsiteX1620"/>
              <a:gd fmla="*/ 1526345 h 2590802" name="connsiteY1620"/>
              <a:gd fmla="*/ 2219522 w 2590802" name="connsiteX1621"/>
              <a:gd fmla="*/ 1514585 h 2590802" name="connsiteY1621"/>
              <a:gd fmla="*/ 2226102 w 2590802" name="connsiteX1622"/>
              <a:gd fmla="*/ 1507969 h 2590802" name="connsiteY1622"/>
              <a:gd fmla="*/ 257396 w 2590802" name="connsiteX1623"/>
              <a:gd fmla="*/ 1485752 h 2590802" name="connsiteY1623"/>
              <a:gd fmla="*/ 257396 w 2590802" name="connsiteX1624"/>
              <a:gd fmla="*/ 1508989 h 2590802" name="connsiteY1624"/>
              <a:gd fmla="*/ 239510 w 2590802" name="connsiteX1625"/>
              <a:gd fmla="*/ 1526417 h 2590802" name="connsiteY1625"/>
              <a:gd fmla="*/ 221626 w 2590802" name="connsiteX1626"/>
              <a:gd fmla="*/ 1526417 h 2590802" name="connsiteY1626"/>
              <a:gd fmla="*/ 239510 w 2590802" name="connsiteX1627"/>
              <a:gd fmla="*/ 1520608 h 2590802" name="connsiteY1627"/>
              <a:gd fmla="*/ 257396 w 2590802" name="connsiteX1628"/>
              <a:gd fmla="*/ 1503180 h 2590802" name="connsiteY1628"/>
              <a:gd fmla="*/ 257396 w 2590802" name="connsiteX1629"/>
              <a:gd fmla="*/ 1485752 h 2590802" name="connsiteY1629"/>
              <a:gd fmla="*/ 2466592 w 2590802" name="connsiteX1630"/>
              <a:gd fmla="*/ 1479113 h 2590802" name="connsiteY1630"/>
              <a:gd fmla="*/ 2472283 w 2590802" name="connsiteX1631"/>
              <a:gd fmla="*/ 1503141 h 2590802" name="connsiteY1631"/>
              <a:gd fmla="*/ 2466592 w 2590802" name="connsiteX1632"/>
              <a:gd fmla="*/ 1515154 h 2590802" name="connsiteY1632"/>
              <a:gd fmla="*/ 2466592 w 2590802" name="connsiteX1633"/>
              <a:gd fmla="*/ 1479113 h 2590802" name="connsiteY1633"/>
              <a:gd fmla="*/ 281587 w 2590802" name="connsiteX1634"/>
              <a:gd fmla="*/ 1472126 h 2590802" name="connsiteY1634"/>
              <a:gd fmla="*/ 286850 w 2590802" name="connsiteX1635"/>
              <a:gd fmla="*/ 1473590 h 2590802" name="connsiteY1635"/>
              <a:gd fmla="*/ 292759 w 2590802" name="connsiteX1636"/>
              <a:gd fmla="*/ 1479448 h 2590802" name="connsiteY1636"/>
              <a:gd fmla="*/ 292759 w 2590802" name="connsiteX1637"/>
              <a:gd fmla="*/ 1502880 h 2590802" name="connsiteY1637"/>
              <a:gd fmla="*/ 280940 w 2590802" name="connsiteX1638"/>
              <a:gd fmla="*/ 1514596 h 2590802" name="connsiteY1638"/>
              <a:gd fmla="*/ 286850 w 2590802" name="connsiteX1639"/>
              <a:gd fmla="*/ 1538028 h 2590802" name="connsiteY1639"/>
              <a:gd fmla="*/ 269121 w 2590802" name="connsiteX1640"/>
              <a:gd fmla="*/ 1555603 h 2590802" name="connsiteY1640"/>
              <a:gd fmla="*/ 251392 w 2590802" name="connsiteX1641"/>
              <a:gd fmla="*/ 1549744 h 2590802" name="connsiteY1641"/>
              <a:gd fmla="*/ 233664 w 2590802" name="connsiteX1642"/>
              <a:gd fmla="*/ 1567319 h 2590802" name="connsiteY1642"/>
              <a:gd fmla="*/ 215935 w 2590802" name="connsiteX1643"/>
              <a:gd fmla="*/ 1555603 h 2590802" name="connsiteY1643"/>
              <a:gd fmla="*/ 221845 w 2590802" name="connsiteX1644"/>
              <a:gd fmla="*/ 1538028 h 2590802" name="connsiteY1644"/>
              <a:gd fmla="*/ 251392 w 2590802" name="connsiteX1645"/>
              <a:gd fmla="*/ 1526313 h 2590802" name="connsiteY1645"/>
              <a:gd fmla="*/ 269121 w 2590802" name="connsiteX1646"/>
              <a:gd fmla="*/ 1485306 h 2590802" name="connsiteY1646"/>
              <a:gd fmla="*/ 281587 w 2590802" name="connsiteX1647"/>
              <a:gd fmla="*/ 1472126 h 2590802" name="connsiteY1647"/>
              <a:gd fmla="*/ 327852 w 2590802" name="connsiteX1648"/>
              <a:gd fmla="*/ 1467732 h 2590802" name="connsiteY1648"/>
              <a:gd fmla="*/ 339233 w 2590802" name="connsiteX1649"/>
              <a:gd fmla="*/ 1491253 h 2590802" name="connsiteY1649"/>
              <a:gd fmla="*/ 339233 w 2590802" name="connsiteX1650"/>
              <a:gd fmla="*/ 1497134 h 2590802" name="connsiteY1650"/>
              <a:gd fmla="*/ 327852 w 2590802" name="connsiteX1651"/>
              <a:gd fmla="*/ 1467732 h 2590802" name="connsiteY1651"/>
              <a:gd fmla="*/ 2407577 w 2590802" name="connsiteX1652"/>
              <a:gd fmla="*/ 1432639 h 2590802" name="connsiteY1652"/>
              <a:gd fmla="*/ 2413479 w 2590802" name="connsiteX1653"/>
              <a:gd fmla="*/ 1438519 h 2590802" name="connsiteY1653"/>
              <a:gd fmla="*/ 2389873 w 2590802" name="connsiteX1654"/>
              <a:gd fmla="*/ 1485562 h 2590802" name="connsiteY1654"/>
              <a:gd fmla="*/ 2360366 w 2590802" name="connsiteX1655"/>
              <a:gd fmla="*/ 1491443 h 2590802" name="connsiteY1655"/>
              <a:gd fmla="*/ 2360366 w 2590802" name="connsiteX1656"/>
              <a:gd fmla="*/ 1485562 h 2590802" name="connsiteY1656"/>
              <a:gd fmla="*/ 2378071 w 2590802" name="connsiteX1657"/>
              <a:gd fmla="*/ 1479682 h 2590802" name="connsiteY1657"/>
              <a:gd fmla="*/ 2407577 w 2590802" name="connsiteX1658"/>
              <a:gd fmla="*/ 1456161 h 2590802" name="connsiteY1658"/>
              <a:gd fmla="*/ 2407577 w 2590802" name="connsiteX1659"/>
              <a:gd fmla="*/ 1432639 h 2590802" name="connsiteY1659"/>
              <a:gd fmla="*/ 304141 w 2590802" name="connsiteX1660"/>
              <a:gd fmla="*/ 1432639 h 2590802" name="connsiteY1660"/>
              <a:gd fmla="*/ 315902 w 2590802" name="connsiteX1661"/>
              <a:gd fmla="*/ 1450202 h 2590802" name="connsiteY1661"/>
              <a:gd fmla="*/ 310021 w 2590802" name="connsiteX1662"/>
              <a:gd fmla="*/ 1467764 h 2590802" name="connsiteY1662"/>
              <a:gd fmla="*/ 327662 w 2590802" name="connsiteX1663"/>
              <a:gd fmla="*/ 1502890 h 2590802" name="connsiteY1663"/>
              <a:gd fmla="*/ 327662 w 2590802" name="connsiteX1664"/>
              <a:gd fmla="*/ 1520452 h 2590802" name="connsiteY1664"/>
              <a:gd fmla="*/ 333543 w 2590802" name="connsiteX1665"/>
              <a:gd fmla="*/ 1549723 h 2590802" name="connsiteY1665"/>
              <a:gd fmla="*/ 321782 w 2590802" name="connsiteX1666"/>
              <a:gd fmla="*/ 1520452 h 2590802" name="connsiteY1666"/>
              <a:gd fmla="*/ 315902 w 2590802" name="connsiteX1667"/>
              <a:gd fmla="*/ 1514598 h 2590802" name="connsiteY1667"/>
              <a:gd fmla="*/ 321782 w 2590802" name="connsiteX1668"/>
              <a:gd fmla="*/ 1538015 h 2590802" name="connsiteY1668"/>
              <a:gd fmla="*/ 310021 w 2590802" name="connsiteX1669"/>
              <a:gd fmla="*/ 1567286 h 2590802" name="connsiteY1669"/>
              <a:gd fmla="*/ 274739 w 2590802" name="connsiteX1670"/>
              <a:gd fmla="*/ 1578994 h 2590802" name="connsiteY1670"/>
              <a:gd fmla="*/ 274739 w 2590802" name="connsiteX1671"/>
              <a:gd fmla="*/ 1590702 h 2590802" name="connsiteY1671"/>
              <a:gd fmla="*/ 257098 w 2590802" name="connsiteX1672"/>
              <a:gd fmla="*/ 1602411 h 2590802" name="connsiteY1672"/>
              <a:gd fmla="*/ 227696 w 2590802" name="connsiteX1673"/>
              <a:gd fmla="*/ 1590702 h 2590802" name="connsiteY1673"/>
              <a:gd fmla="*/ 204175 w 2590802" name="connsiteX1674"/>
              <a:gd fmla="*/ 1596557 h 2590802" name="connsiteY1674"/>
              <a:gd fmla="*/ 186534 w 2590802" name="connsiteX1675"/>
              <a:gd fmla="*/ 1584848 h 2590802" name="connsiteY1675"/>
              <a:gd fmla="*/ 204175 w 2590802" name="connsiteX1676"/>
              <a:gd fmla="*/ 1567286 h 2590802" name="connsiteY1676"/>
              <a:gd fmla="*/ 227696 w 2590802" name="connsiteX1677"/>
              <a:gd fmla="*/ 1573140 h 2590802" name="connsiteY1677"/>
              <a:gd fmla="*/ 251217 w 2590802" name="connsiteX1678"/>
              <a:gd fmla="*/ 1561432 h 2590802" name="connsiteY1678"/>
              <a:gd fmla="*/ 292380 w 2590802" name="connsiteX1679"/>
              <a:gd fmla="*/ 1543869 h 2590802" name="connsiteY1679"/>
              <a:gd fmla="*/ 292380 w 2590802" name="connsiteX1680"/>
              <a:gd fmla="*/ 1514598 h 2590802" name="connsiteY1680"/>
              <a:gd fmla="*/ 298261 w 2590802" name="connsiteX1681"/>
              <a:gd fmla="*/ 1485327 h 2590802" name="connsiteY1681"/>
              <a:gd fmla="*/ 286500 w 2590802" name="connsiteX1682"/>
              <a:gd fmla="*/ 1461910 h 2590802" name="connsiteY1682"/>
              <a:gd fmla="*/ 304141 w 2590802" name="connsiteX1683"/>
              <a:gd fmla="*/ 1432639 h 2590802" name="connsiteY1683"/>
              <a:gd fmla="*/ 2325206 w 2590802" name="connsiteX1684"/>
              <a:gd fmla="*/ 1421785 h 2590802" name="connsiteY1684"/>
              <a:gd fmla="*/ 2336926 w 2590802" name="connsiteX1685"/>
              <a:gd fmla="*/ 1426211 h 2590802" name="connsiteY1685"/>
              <a:gd fmla="*/ 2354506 w 2590802" name="connsiteX1686"/>
              <a:gd fmla="*/ 1449817 h 2590802" name="connsiteY1686"/>
              <a:gd fmla="*/ 2348646 w 2590802" name="connsiteX1687"/>
              <a:gd fmla="*/ 1491127 h 2590802" name="connsiteY1687"/>
              <a:gd fmla="*/ 2266606 w 2590802" name="connsiteX1688"/>
              <a:gd fmla="*/ 1520634 h 2590802" name="connsiteY1688"/>
              <a:gd fmla="*/ 2225586 w 2590802" name="connsiteX1689"/>
              <a:gd fmla="*/ 1497028 h 2590802" name="connsiteY1689"/>
              <a:gd fmla="*/ 2196285 w 2590802" name="connsiteX1690"/>
              <a:gd fmla="*/ 1432112 h 2590802" name="connsiteY1690"/>
              <a:gd fmla="*/ 2208005 w 2590802" name="connsiteX1691"/>
              <a:gd fmla="*/ 1432112 h 2590802" name="connsiteY1691"/>
              <a:gd fmla="*/ 2225586 w 2590802" name="connsiteX1692"/>
              <a:gd fmla="*/ 1467521 h 2590802" name="connsiteY1692"/>
              <a:gd fmla="*/ 2295906 w 2590802" name="connsiteX1693"/>
              <a:gd fmla="*/ 1497028 h 2590802" name="connsiteY1693"/>
              <a:gd fmla="*/ 2331066 w 2590802" name="connsiteX1694"/>
              <a:gd fmla="*/ 1479324 h 2590802" name="connsiteY1694"/>
              <a:gd fmla="*/ 2325206 w 2590802" name="connsiteX1695"/>
              <a:gd fmla="*/ 1455718 h 2590802" name="connsiteY1695"/>
              <a:gd fmla="*/ 2313486 w 2590802" name="connsiteX1696"/>
              <a:gd fmla="*/ 1479324 h 2590802" name="connsiteY1696"/>
              <a:gd fmla="*/ 2295906 w 2590802" name="connsiteX1697"/>
              <a:gd fmla="*/ 1479324 h 2590802" name="connsiteY1697"/>
              <a:gd fmla="*/ 2284186 w 2590802" name="connsiteX1698"/>
              <a:gd fmla="*/ 1461619 h 2590802" name="connsiteY1698"/>
              <a:gd fmla="*/ 2284186 w 2590802" name="connsiteX1699"/>
              <a:gd fmla="*/ 1443915 h 2590802" name="connsiteY1699"/>
              <a:gd fmla="*/ 2307626 w 2590802" name="connsiteX1700"/>
              <a:gd fmla="*/ 1438014 h 2590802" name="connsiteY1700"/>
              <a:gd fmla="*/ 2313486 w 2590802" name="connsiteX1701"/>
              <a:gd fmla="*/ 1426211 h 2590802" name="connsiteY1701"/>
              <a:gd fmla="*/ 2325206 w 2590802" name="connsiteX1702"/>
              <a:gd fmla="*/ 1421785 h 2590802" name="connsiteY1702"/>
              <a:gd fmla="*/ 304141 w 2590802" name="connsiteX1703"/>
              <a:gd fmla="*/ 1420310 h 2590802" name="connsiteY1703"/>
              <a:gd fmla="*/ 321924 w 2590802" name="connsiteX1704"/>
              <a:gd fmla="*/ 1449712 h 2590802" name="connsiteY1704"/>
              <a:gd fmla="*/ 304141 w 2590802" name="connsiteX1705"/>
              <a:gd fmla="*/ 1426190 h 2590802" name="connsiteY1705"/>
              <a:gd fmla="*/ 304141 w 2590802" name="connsiteX1706"/>
              <a:gd fmla="*/ 1420310 h 2590802" name="connsiteY1706"/>
              <a:gd fmla="*/ 2436874 w 2590802" name="connsiteX1707"/>
              <a:gd fmla="*/ 1414619 h 2590802" name="connsiteY1707"/>
              <a:gd fmla="*/ 2436874 w 2590802" name="connsiteX1708"/>
              <a:gd fmla="*/ 1432323 h 2590802" name="connsiteY1708"/>
              <a:gd fmla="*/ 2431025 w 2590802" name="connsiteX1709"/>
              <a:gd fmla="*/ 1438225 h 2590802" name="connsiteY1709"/>
              <a:gd fmla="*/ 2448572 w 2590802" name="connsiteX1710"/>
              <a:gd fmla="*/ 1455929 h 2590802" name="connsiteY1710"/>
              <a:gd fmla="*/ 2442723 w 2590802" name="connsiteX1711"/>
              <a:gd fmla="*/ 1467732 h 2590802" name="connsiteY1711"/>
              <a:gd fmla="*/ 2431025 w 2590802" name="connsiteX1712"/>
              <a:gd fmla="*/ 1473633 h 2590802" name="connsiteY1712"/>
              <a:gd fmla="*/ 2436874 w 2590802" name="connsiteX1713"/>
              <a:gd fmla="*/ 1497239 h 2590802" name="connsiteY1713"/>
              <a:gd fmla="*/ 2419328 w 2590802" name="connsiteX1714"/>
              <a:gd fmla="*/ 1503141 h 2590802" name="connsiteY1714"/>
              <a:gd fmla="*/ 2401782 w 2590802" name="connsiteX1715"/>
              <a:gd fmla="*/ 1503141 h 2590802" name="connsiteY1715"/>
              <a:gd fmla="*/ 2395933 w 2590802" name="connsiteX1716"/>
              <a:gd fmla="*/ 1520845 h 2590802" name="connsiteY1716"/>
              <a:gd fmla="*/ 2378387 w 2590802" name="connsiteX1717"/>
              <a:gd fmla="*/ 1514943 h 2590802" name="connsiteY1717"/>
              <a:gd fmla="*/ 2372538 w 2590802" name="connsiteX1718"/>
              <a:gd fmla="*/ 1509042 h 2590802" name="connsiteY1718"/>
              <a:gd fmla="*/ 2349143 w 2590802" name="connsiteX1719"/>
              <a:gd fmla="*/ 1520845 h 2590802" name="connsiteY1719"/>
              <a:gd fmla="*/ 2343294 w 2590802" name="connsiteX1720"/>
              <a:gd fmla="*/ 1514943 h 2590802" name="connsiteY1720"/>
              <a:gd fmla="*/ 2354992 w 2590802" name="connsiteX1721"/>
              <a:gd fmla="*/ 1497239 h 2590802" name="connsiteY1721"/>
              <a:gd fmla="*/ 2401782 w 2590802" name="connsiteX1722"/>
              <a:gd fmla="*/ 1485436 h 2590802" name="connsiteY1722"/>
              <a:gd fmla="*/ 2419328 w 2590802" name="connsiteX1723"/>
              <a:gd fmla="*/ 1467732 h 2590802" name="connsiteY1723"/>
              <a:gd fmla="*/ 2419328 w 2590802" name="connsiteX1724"/>
              <a:gd fmla="*/ 1426422 h 2590802" name="connsiteY1724"/>
              <a:gd fmla="*/ 2436874 w 2590802" name="connsiteX1725"/>
              <a:gd fmla="*/ 1414619 h 2590802" name="connsiteY1725"/>
              <a:gd fmla="*/ 2442841 w 2590802" name="connsiteX1726"/>
              <a:gd fmla="*/ 1390908 h 2590802" name="connsiteY1726"/>
              <a:gd fmla="*/ 2454618 w 2590802" name="connsiteX1727"/>
              <a:gd fmla="*/ 1402710 h 2590802" name="connsiteY1727"/>
              <a:gd fmla="*/ 2454618 w 2590802" name="connsiteX1728"/>
              <a:gd fmla="*/ 1426316 h 2590802" name="connsiteY1728"/>
              <a:gd fmla="*/ 2454618 w 2590802" name="connsiteX1729"/>
              <a:gd fmla="*/ 1432217 h 2590802" name="connsiteY1729"/>
              <a:gd fmla="*/ 2472283 w 2590802" name="connsiteX1730"/>
              <a:gd fmla="*/ 1455823 h 2590802" name="connsiteY1730"/>
              <a:gd fmla="*/ 2466394 w 2590802" name="connsiteX1731"/>
              <a:gd fmla="*/ 1473528 h 2590802" name="connsiteY1731"/>
              <a:gd fmla="*/ 2454618 w 2590802" name="connsiteX1732"/>
              <a:gd fmla="*/ 1479429 h 2590802" name="connsiteY1732"/>
              <a:gd fmla="*/ 2454618 w 2590802" name="connsiteX1733"/>
              <a:gd fmla="*/ 1514837 h 2590802" name="connsiteY1733"/>
              <a:gd fmla="*/ 2431065 w 2590802" name="connsiteX1734"/>
              <a:gd fmla="*/ 1520739 h 2590802" name="connsiteY1734"/>
              <a:gd fmla="*/ 2419288 w 2590802" name="connsiteX1735"/>
              <a:gd fmla="*/ 1520739 h 2590802" name="connsiteY1735"/>
              <a:gd fmla="*/ 2407512 w 2590802" name="connsiteX1736"/>
              <a:gd fmla="*/ 1538443 h 2590802" name="connsiteY1736"/>
              <a:gd fmla="*/ 2372182 w 2590802" name="connsiteX1737"/>
              <a:gd fmla="*/ 1544345 h 2590802" name="connsiteY1737"/>
              <a:gd fmla="*/ 2336853 w 2590802" name="connsiteX1738"/>
              <a:gd fmla="*/ 1538443 h 2590802" name="connsiteY1738"/>
              <a:gd fmla="*/ 2330964 w 2590802" name="connsiteX1739"/>
              <a:gd fmla="*/ 1520739 h 2590802" name="connsiteY1739"/>
              <a:gd fmla="*/ 2348629 w 2590802" name="connsiteX1740"/>
              <a:gd fmla="*/ 1526641 h 2590802" name="connsiteY1740"/>
              <a:gd fmla="*/ 2372182 w 2590802" name="connsiteX1741"/>
              <a:gd fmla="*/ 1520739 h 2590802" name="connsiteY1741"/>
              <a:gd fmla="*/ 2401623 w 2590802" name="connsiteX1742"/>
              <a:gd fmla="*/ 1526641 h 2590802" name="connsiteY1742"/>
              <a:gd fmla="*/ 2413400 w 2590802" name="connsiteX1743"/>
              <a:gd fmla="*/ 1514837 h 2590802" name="connsiteY1743"/>
              <a:gd fmla="*/ 2442841 w 2590802" name="connsiteX1744"/>
              <a:gd fmla="*/ 1503035 h 2590802" name="connsiteY1744"/>
              <a:gd fmla="*/ 2442841 w 2590802" name="connsiteX1745"/>
              <a:gd fmla="*/ 1479429 h 2590802" name="connsiteY1745"/>
              <a:gd fmla="*/ 2454618 w 2590802" name="connsiteX1746"/>
              <a:gd fmla="*/ 1461725 h 2590802" name="connsiteY1746"/>
              <a:gd fmla="*/ 2442841 w 2590802" name="connsiteX1747"/>
              <a:gd fmla="*/ 1438119 h 2590802" name="connsiteY1747"/>
              <a:gd fmla="*/ 2442841 w 2590802" name="connsiteX1748"/>
              <a:gd fmla="*/ 1408612 h 2590802" name="connsiteY1748"/>
              <a:gd fmla="*/ 2442841 w 2590802" name="connsiteX1749"/>
              <a:gd fmla="*/ 1390908 h 2590802" name="connsiteY1749"/>
              <a:gd fmla="*/ 74855 w 2590802" name="connsiteX1750"/>
              <a:gd fmla="*/ 1388943 h 2590802" name="connsiteY1750"/>
              <a:gd fmla="*/ 80783 w 2590802" name="connsiteX1751"/>
              <a:gd fmla="*/ 1391178 h 2590802" name="connsiteY1751"/>
              <a:gd fmla="*/ 110421 w 2590802" name="connsiteX1752"/>
              <a:gd fmla="*/ 1391178 h 2590802" name="connsiteY1752"/>
              <a:gd fmla="*/ 116349 w 2590802" name="connsiteX1753"/>
              <a:gd fmla="*/ 1415025 h 2590802" name="connsiteY1753"/>
              <a:gd fmla="*/ 98565 w 2590802" name="connsiteX1754"/>
              <a:gd fmla="*/ 1426949 h 2590802" name="connsiteY1754"/>
              <a:gd fmla="*/ 80783 w 2590802" name="connsiteX1755"/>
              <a:gd fmla="*/ 1415025 h 2590802" name="connsiteY1755"/>
              <a:gd fmla="*/ 68927 w 2590802" name="connsiteX1756"/>
              <a:gd fmla="*/ 1391178 h 2590802" name="connsiteY1756"/>
              <a:gd fmla="*/ 74855 w 2590802" name="connsiteX1757"/>
              <a:gd fmla="*/ 1388943 h 2590802" name="connsiteY1757"/>
              <a:gd fmla="*/ 2454262 w 2590802" name="connsiteX1758"/>
              <a:gd fmla="*/ 1385217 h 2590802" name="connsiteY1758"/>
              <a:gd fmla="*/ 2471903 w 2590802" name="connsiteX1759"/>
              <a:gd fmla="*/ 1402899 h 2590802" name="connsiteY1759"/>
              <a:gd fmla="*/ 2466023 w 2590802" name="connsiteX1760"/>
              <a:gd fmla="*/ 1426474 h 2590802" name="connsiteY1760"/>
              <a:gd fmla="*/ 2483664 w 2590802" name="connsiteX1761"/>
              <a:gd fmla="*/ 1450050 h 2590802" name="connsiteY1761"/>
              <a:gd fmla="*/ 2477784 w 2590802" name="connsiteX1762"/>
              <a:gd fmla="*/ 1467732 h 2590802" name="connsiteY1762"/>
              <a:gd fmla="*/ 2460142 w 2590802" name="connsiteX1763"/>
              <a:gd fmla="*/ 1426474 h 2590802" name="connsiteY1763"/>
              <a:gd fmla="*/ 2454262 w 2590802" name="connsiteX1764"/>
              <a:gd fmla="*/ 1385217 h 2590802" name="connsiteY1764"/>
              <a:gd fmla="*/ 127730 w 2590802" name="connsiteX1765"/>
              <a:gd fmla="*/ 1385217 h 2590802" name="connsiteY1765"/>
              <a:gd fmla="*/ 151252 w 2590802" name="connsiteX1766"/>
              <a:gd fmla="*/ 1402946 h 2590802" name="connsiteY1766"/>
              <a:gd fmla="*/ 145372 w 2590802" name="connsiteX1767"/>
              <a:gd fmla="*/ 1420674 h 2590802" name="connsiteY1767"/>
              <a:gd fmla="*/ 157132 w 2590802" name="connsiteX1768"/>
              <a:gd fmla="*/ 1432493 h 2590802" name="connsiteY1768"/>
              <a:gd fmla="*/ 151252 w 2590802" name="connsiteX1769"/>
              <a:gd fmla="*/ 1456131 h 2590802" name="connsiteY1769"/>
              <a:gd fmla="*/ 127730 w 2590802" name="connsiteX1770"/>
              <a:gd fmla="*/ 1456131 h 2590802" name="connsiteY1770"/>
              <a:gd fmla="*/ 115970 w 2590802" name="connsiteX1771"/>
              <a:gd fmla="*/ 1444313 h 2590802" name="connsiteY1771"/>
              <a:gd fmla="*/ 98329 w 2590802" name="connsiteX1772"/>
              <a:gd fmla="*/ 1456131 h 2590802" name="connsiteY1772"/>
              <a:gd fmla="*/ 80688 w 2590802" name="connsiteX1773"/>
              <a:gd fmla="*/ 1450222 h 2590802" name="connsiteY1773"/>
              <a:gd fmla="*/ 74807 w 2590802" name="connsiteX1774"/>
              <a:gd fmla="*/ 1426584 h 2590802" name="connsiteY1774"/>
              <a:gd fmla="*/ 104209 w 2590802" name="connsiteX1775"/>
              <a:gd fmla="*/ 1432493 h 2590802" name="connsiteY1775"/>
              <a:gd fmla="*/ 121850 w 2590802" name="connsiteX1776"/>
              <a:gd fmla="*/ 1414765 h 2590802" name="connsiteY1776"/>
              <a:gd fmla="*/ 127730 w 2590802" name="connsiteX1777"/>
              <a:gd fmla="*/ 1385217 h 2590802" name="connsiteY1777"/>
              <a:gd fmla="*/ 2442880 w 2590802" name="connsiteX1778"/>
              <a:gd fmla="*/ 1379526 h 2590802" name="connsiteY1778"/>
              <a:gd fmla="*/ 2448571 w 2590802" name="connsiteX1779"/>
              <a:gd fmla="*/ 1385217 h 2590802" name="connsiteY1779"/>
              <a:gd fmla="*/ 2442880 w 2590802" name="connsiteX1780"/>
              <a:gd fmla="*/ 1379526 h 2590802" name="connsiteY1780"/>
              <a:gd fmla="*/ 216251 w 2590802" name="connsiteX1781"/>
              <a:gd fmla="*/ 1332104 h 2590802" name="connsiteY1781"/>
              <a:gd fmla="*/ 227994 w 2590802" name="connsiteX1782"/>
              <a:gd fmla="*/ 1338006 h 2590802" name="connsiteY1782"/>
              <a:gd fmla="*/ 274965 w 2590802" name="connsiteX1783"/>
              <a:gd fmla="*/ 1373414 h 2590802" name="connsiteY1783"/>
              <a:gd fmla="*/ 292578 w 2590802" name="connsiteX1784"/>
              <a:gd fmla="*/ 1444231 h 2590802" name="connsiteY1784"/>
              <a:gd fmla="*/ 233866 w 2590802" name="connsiteX1785"/>
              <a:gd fmla="*/ 1485541 h 2590802" name="connsiteY1785"/>
              <a:gd fmla="*/ 186895 w 2590802" name="connsiteX1786"/>
              <a:gd fmla="*/ 1467837 h 2590802" name="connsiteY1786"/>
              <a:gd fmla="*/ 181024 w 2590802" name="connsiteX1787"/>
              <a:gd fmla="*/ 1450132 h 2590802" name="connsiteY1787"/>
              <a:gd fmla="*/ 186895 w 2590802" name="connsiteX1788"/>
              <a:gd fmla="*/ 1438330 h 2590802" name="connsiteY1788"/>
              <a:gd fmla="*/ 204509 w 2590802" name="connsiteX1789"/>
              <a:gd fmla="*/ 1438330 h 2590802" name="connsiteY1789"/>
              <a:gd fmla="*/ 204509 w 2590802" name="connsiteX1790"/>
              <a:gd fmla="*/ 1420626 h 2590802" name="connsiteY1790"/>
              <a:gd fmla="*/ 227994 w 2590802" name="connsiteX1791"/>
              <a:gd fmla="*/ 1414724 h 2590802" name="connsiteY1791"/>
              <a:gd fmla="*/ 233866 w 2590802" name="connsiteX1792"/>
              <a:gd fmla="*/ 1438330 h 2590802" name="connsiteY1792"/>
              <a:gd fmla="*/ 216251 w 2590802" name="connsiteX1793"/>
              <a:gd fmla="*/ 1450132 h 2590802" name="connsiteY1793"/>
              <a:gd fmla="*/ 245608 w 2590802" name="connsiteX1794"/>
              <a:gd fmla="*/ 1456034 h 2590802" name="connsiteY1794"/>
              <a:gd fmla="*/ 274965 w 2590802" name="connsiteX1795"/>
              <a:gd fmla="*/ 1414724 h 2590802" name="connsiteY1795"/>
              <a:gd fmla="*/ 233866 w 2590802" name="connsiteX1796"/>
              <a:gd fmla="*/ 1361611 h 2590802" name="connsiteY1796"/>
              <a:gd fmla="*/ 175153 w 2590802" name="connsiteX1797"/>
              <a:gd fmla="*/ 1343907 h 2590802" name="connsiteY1797"/>
              <a:gd fmla="*/ 181024 w 2590802" name="connsiteX1798"/>
              <a:gd fmla="*/ 1338006 h 2590802" name="connsiteY1798"/>
              <a:gd fmla="*/ 216251 w 2590802" name="connsiteX1799"/>
              <a:gd fmla="*/ 1332104 h 2590802" name="connsiteY1799"/>
              <a:gd fmla="*/ 2302166 w 2590802" name="connsiteX1800"/>
              <a:gd fmla="*/ 1326414 h 2590802" name="connsiteY1800"/>
              <a:gd fmla="*/ 2308029 w 2590802" name="connsiteX1801"/>
              <a:gd fmla="*/ 1332294 h 2590802" name="connsiteY1801"/>
              <a:gd fmla="*/ 2302166 w 2590802" name="connsiteX1802"/>
              <a:gd fmla="*/ 1349935 h 2590802" name="connsiteY1802"/>
              <a:gd fmla="*/ 2296303 w 2590802" name="connsiteX1803"/>
              <a:gd fmla="*/ 1355815 h 2590802" name="connsiteY1803"/>
              <a:gd fmla="*/ 2302166 w 2590802" name="connsiteX1804"/>
              <a:gd fmla="*/ 1373456 h 2590802" name="connsiteY1804"/>
              <a:gd fmla="*/ 2290440 w 2590802" name="connsiteX1805"/>
              <a:gd fmla="*/ 1385217 h 2590802" name="connsiteY1805"/>
              <a:gd fmla="*/ 2278713 w 2590802" name="connsiteX1806"/>
              <a:gd fmla="*/ 1373456 h 2590802" name="connsiteY1806"/>
              <a:gd fmla="*/ 2261125 w 2590802" name="connsiteX1807"/>
              <a:gd fmla="*/ 1385217 h 2590802" name="connsiteY1807"/>
              <a:gd fmla="*/ 2249398 w 2590802" name="connsiteX1808"/>
              <a:gd fmla="*/ 1379336 h 2590802" name="connsiteY1808"/>
              <a:gd fmla="*/ 2255261 w 2590802" name="connsiteX1809"/>
              <a:gd fmla="*/ 1361696 h 2590802" name="connsiteY1809"/>
              <a:gd fmla="*/ 2284577 w 2590802" name="connsiteX1810"/>
              <a:gd fmla="*/ 1344054 h 2590802" name="connsiteY1810"/>
              <a:gd fmla="*/ 2284577 w 2590802" name="connsiteX1811"/>
              <a:gd fmla="*/ 1332294 h 2590802" name="connsiteY1811"/>
              <a:gd fmla="*/ 2302166 w 2590802" name="connsiteX1812"/>
              <a:gd fmla="*/ 1326414 h 2590802" name="connsiteY1812"/>
              <a:gd fmla="*/ 2242759 w 2590802" name="connsiteX1813"/>
              <a:gd fmla="*/ 1320723 h 2590802" name="connsiteY1813"/>
              <a:gd fmla="*/ 2278800 w 2590802" name="connsiteX1814"/>
              <a:gd fmla="*/ 1332420 h 2590802" name="connsiteY1814"/>
              <a:gd fmla="*/ 2278800 w 2590802" name="connsiteX1815"/>
              <a:gd fmla="*/ 1344118 h 2590802" name="connsiteY1815"/>
              <a:gd fmla="*/ 2254773 w 2590802" name="connsiteX1816"/>
              <a:gd fmla="*/ 1355816 h 2590802" name="connsiteY1816"/>
              <a:gd fmla="*/ 2248766 w 2590802" name="connsiteX1817"/>
              <a:gd fmla="*/ 1355816 h 2590802" name="connsiteY1817"/>
              <a:gd fmla="*/ 2242759 w 2590802" name="connsiteX1818"/>
              <a:gd fmla="*/ 1320723 h 2590802" name="connsiteY1818"/>
              <a:gd fmla="*/ 2313359 w 2590802" name="connsiteX1819"/>
              <a:gd fmla="*/ 1315032 h 2590802" name="connsiteY1819"/>
              <a:gd fmla="*/ 2330965 w 2590802" name="connsiteX1820"/>
              <a:gd fmla="*/ 1332638 h 2590802" name="connsiteY1820"/>
              <a:gd fmla="*/ 2325097 w 2590802" name="connsiteX1821"/>
              <a:gd fmla="*/ 1361980 h 2590802" name="connsiteY1821"/>
              <a:gd fmla="*/ 2325097 w 2590802" name="connsiteX1822"/>
              <a:gd fmla="*/ 1379586 h 2590802" name="connsiteY1822"/>
              <a:gd fmla="*/ 2307491 w 2590802" name="connsiteX1823"/>
              <a:gd fmla="*/ 1403060 h 2590802" name="connsiteY1823"/>
              <a:gd fmla="*/ 2289885 w 2590802" name="connsiteX1824"/>
              <a:gd fmla="*/ 1408928 h 2590802" name="connsiteY1824"/>
              <a:gd fmla="*/ 2278148 w 2590802" name="connsiteX1825"/>
              <a:gd fmla="*/ 1397191 h 2590802" name="connsiteY1825"/>
              <a:gd fmla="*/ 2272280 w 2590802" name="connsiteX1826"/>
              <a:gd fmla="*/ 1403060 h 2590802" name="connsiteY1826"/>
              <a:gd fmla="*/ 2248806 w 2590802" name="connsiteX1827"/>
              <a:gd fmla="*/ 1408928 h 2590802" name="connsiteY1827"/>
              <a:gd fmla="*/ 2237069 w 2590802" name="connsiteX1828"/>
              <a:gd fmla="*/ 1391323 h 2590802" name="connsiteY1828"/>
              <a:gd fmla="*/ 2237069 w 2590802" name="connsiteX1829"/>
              <a:gd fmla="*/ 1385454 h 2590802" name="connsiteY1829"/>
              <a:gd fmla="*/ 2272280 w 2590802" name="connsiteX1830"/>
              <a:gd fmla="*/ 1385454 h 2590802" name="connsiteY1830"/>
              <a:gd fmla="*/ 2301622 w 2590802" name="connsiteX1831"/>
              <a:gd fmla="*/ 1385454 h 2590802" name="connsiteY1831"/>
              <a:gd fmla="*/ 2307491 w 2590802" name="connsiteX1832"/>
              <a:gd fmla="*/ 1356112 h 2590802" name="connsiteY1832"/>
              <a:gd fmla="*/ 2313359 w 2590802" name="connsiteX1833"/>
              <a:gd fmla="*/ 1326769 h 2590802" name="connsiteY1833"/>
              <a:gd fmla="*/ 2313359 w 2590802" name="connsiteX1834"/>
              <a:gd fmla="*/ 1315032 h 2590802" name="connsiteY1834"/>
              <a:gd fmla="*/ 269285 w 2590802" name="connsiteX1835"/>
              <a:gd fmla="*/ 1302703 h 2590802" name="connsiteY1835"/>
              <a:gd fmla="*/ 287069 w 2590802" name="connsiteX1836"/>
              <a:gd fmla="*/ 1332210 h 2590802" name="connsiteY1836"/>
              <a:gd fmla="*/ 275213 w 2590802" name="connsiteX1837"/>
              <a:gd fmla="*/ 1355816 h 2590802" name="connsiteY1837"/>
              <a:gd fmla="*/ 263357 w 2590802" name="connsiteX1838"/>
              <a:gd fmla="*/ 1355816 h 2590802" name="connsiteY1838"/>
              <a:gd fmla="*/ 269285 w 2590802" name="connsiteX1839"/>
              <a:gd fmla="*/ 1344012 h 2590802" name="connsiteY1839"/>
              <a:gd fmla="*/ 275213 w 2590802" name="connsiteX1840"/>
              <a:gd fmla="*/ 1320407 h 2590802" name="connsiteY1840"/>
              <a:gd fmla="*/ 269285 w 2590802" name="connsiteX1841"/>
              <a:gd fmla="*/ 1302703 h 2590802" name="connsiteY1841"/>
              <a:gd fmla="*/ 2208088 w 2590802" name="connsiteX1842"/>
              <a:gd fmla="*/ 1291321 h 2590802" name="connsiteY1842"/>
              <a:gd fmla="*/ 2231694 w 2590802" name="connsiteX1843"/>
              <a:gd fmla="*/ 1309012 h 2590802" name="connsiteY1843"/>
              <a:gd fmla="*/ 2237596 w 2590802" name="connsiteX1844"/>
              <a:gd fmla="*/ 1379774 h 2590802" name="connsiteY1844"/>
              <a:gd fmla="*/ 2225792 w 2590802" name="connsiteX1845"/>
              <a:gd fmla="*/ 1385671 h 2590802" name="connsiteY1845"/>
              <a:gd fmla="*/ 2219891 w 2590802" name="connsiteX1846"/>
              <a:gd fmla="*/ 1385671 h 2590802" name="connsiteY1846"/>
              <a:gd fmla="*/ 2213990 w 2590802" name="connsiteX1847"/>
              <a:gd fmla="*/ 1415156 h 2590802" name="connsiteY1847"/>
              <a:gd fmla="*/ 2202187 w 2590802" name="connsiteX1848"/>
              <a:gd fmla="*/ 1426949 h 2590802" name="connsiteY1848"/>
              <a:gd fmla="*/ 2196285 w 2590802" name="connsiteX1849"/>
              <a:gd fmla="*/ 1426949 h 2590802" name="connsiteY1849"/>
              <a:gd fmla="*/ 2202187 w 2590802" name="connsiteX1850"/>
              <a:gd fmla="*/ 1385671 h 2590802" name="connsiteY1850"/>
              <a:gd fmla="*/ 2208088 w 2590802" name="connsiteX1851"/>
              <a:gd fmla="*/ 1344393 h 2590802" name="connsiteY1851"/>
              <a:gd fmla="*/ 2225792 w 2590802" name="connsiteX1852"/>
              <a:gd fmla="*/ 1362083 h 2590802" name="connsiteY1852"/>
              <a:gd fmla="*/ 2231694 w 2590802" name="connsiteX1853"/>
              <a:gd fmla="*/ 1338496 h 2590802" name="connsiteY1853"/>
              <a:gd fmla="*/ 2213990 w 2590802" name="connsiteX1854"/>
              <a:gd fmla="*/ 1303115 h 2590802" name="connsiteY1854"/>
              <a:gd fmla="*/ 2208088 w 2590802" name="connsiteX1855"/>
              <a:gd fmla="*/ 1303115 h 2590802" name="connsiteY1855"/>
              <a:gd fmla="*/ 2208088 w 2590802" name="connsiteX1856"/>
              <a:gd fmla="*/ 1338496 h 2590802" name="connsiteY1856"/>
              <a:gd fmla="*/ 2202187 w 2590802" name="connsiteX1857"/>
              <a:gd fmla="*/ 1309012 h 2590802" name="connsiteY1857"/>
              <a:gd fmla="*/ 2208088 w 2590802" name="connsiteX1858"/>
              <a:gd fmla="*/ 1291321 h 2590802" name="connsiteY1858"/>
              <a:gd fmla="*/ 87264 w 2590802" name="connsiteX1859"/>
              <a:gd fmla="*/ 1291321 h 2590802" name="connsiteY1859"/>
              <a:gd fmla="*/ 116620 w 2590802" name="connsiteX1860"/>
              <a:gd fmla="*/ 1303058 h 2590802" name="connsiteY1860"/>
              <a:gd fmla="*/ 122491 w 2590802" name="connsiteX1861"/>
              <a:gd fmla="*/ 1308927 h 2590802" name="connsiteY1861"/>
              <a:gd fmla="*/ 151848 w 2590802" name="connsiteX1862"/>
              <a:gd fmla="*/ 1308927 h 2590802" name="connsiteY1862"/>
              <a:gd fmla="*/ 169462 w 2590802" name="connsiteX1863"/>
              <a:gd fmla="*/ 1344138 h 2590802" name="connsiteY1863"/>
              <a:gd fmla="*/ 151848 w 2590802" name="connsiteX1864"/>
              <a:gd fmla="*/ 1361743 h 2590802" name="connsiteY1864"/>
              <a:gd fmla="*/ 128362 w 2590802" name="connsiteX1865"/>
              <a:gd fmla="*/ 1361743 h 2590802" name="connsiteY1865"/>
              <a:gd fmla="*/ 122491 w 2590802" name="connsiteX1866"/>
              <a:gd fmla="*/ 1373480 h 2590802" name="connsiteY1866"/>
              <a:gd fmla="*/ 93135 w 2590802" name="connsiteX1867"/>
              <a:gd fmla="*/ 1385218 h 2590802" name="connsiteY1867"/>
              <a:gd fmla="*/ 57907 w 2590802" name="connsiteX1868"/>
              <a:gd fmla="*/ 1367612 h 2590802" name="connsiteY1868"/>
              <a:gd fmla="*/ 63778 w 2590802" name="connsiteX1869"/>
              <a:gd fmla="*/ 1344138 h 2590802" name="connsiteY1869"/>
              <a:gd fmla="*/ 46164 w 2590802" name="connsiteX1870"/>
              <a:gd fmla="*/ 1320664 h 2590802" name="connsiteY1870"/>
              <a:gd fmla="*/ 52035 w 2590802" name="connsiteX1871"/>
              <a:gd fmla="*/ 1314796 h 2590802" name="connsiteY1871"/>
              <a:gd fmla="*/ 87264 w 2590802" name="connsiteX1872"/>
              <a:gd fmla="*/ 1291321 h 2590802" name="connsiteY1872"/>
              <a:gd fmla="*/ 286436 w 2590802" name="connsiteX1873"/>
              <a:gd fmla="*/ 1279940 h 2590802" name="connsiteY1873"/>
              <a:gd fmla="*/ 303982 w 2590802" name="connsiteX1874"/>
              <a:gd fmla="*/ 1291637 h 2590802" name="connsiteY1874"/>
              <a:gd fmla="*/ 327377 w 2590802" name="connsiteX1875"/>
              <a:gd fmla="*/ 1303335 h 2590802" name="connsiteY1875"/>
              <a:gd fmla="*/ 327377 w 2590802" name="connsiteX1876"/>
              <a:gd fmla="*/ 1315033 h 2590802" name="connsiteY1876"/>
              <a:gd fmla="*/ 339075 w 2590802" name="connsiteX1877"/>
              <a:gd fmla="*/ 1326730 h 2590802" name="connsiteY1877"/>
              <a:gd fmla="*/ 339075 w 2590802" name="connsiteX1878"/>
              <a:gd fmla="*/ 1344277 h 2590802" name="connsiteY1878"/>
              <a:gd fmla="*/ 321528 w 2590802" name="connsiteX1879"/>
              <a:gd fmla="*/ 1350125 h 2590802" name="connsiteY1879"/>
              <a:gd fmla="*/ 327377 w 2590802" name="connsiteX1880"/>
              <a:gd fmla="*/ 1367671 h 2590802" name="connsiteY1880"/>
              <a:gd fmla="*/ 309831 w 2590802" name="connsiteX1881"/>
              <a:gd fmla="*/ 1367671 h 2590802" name="connsiteY1881"/>
              <a:gd fmla="*/ 303982 w 2590802" name="connsiteX1882"/>
              <a:gd fmla="*/ 1367671 h 2590802" name="connsiteY1882"/>
              <a:gd fmla="*/ 303982 w 2590802" name="connsiteX1883"/>
              <a:gd fmla="*/ 1379369 h 2590802" name="connsiteY1883"/>
              <a:gd fmla="*/ 292285 w 2590802" name="connsiteX1884"/>
              <a:gd fmla="*/ 1379369 h 2590802" name="connsiteY1884"/>
              <a:gd fmla="*/ 274739 w 2590802" name="connsiteX1885"/>
              <a:gd fmla="*/ 1361822 h 2590802" name="connsiteY1885"/>
              <a:gd fmla="*/ 292285 w 2590802" name="connsiteX1886"/>
              <a:gd fmla="*/ 1332579 h 2590802" name="connsiteY1886"/>
              <a:gd fmla="*/ 274739 w 2590802" name="connsiteX1887"/>
              <a:gd fmla="*/ 1297486 h 2590802" name="connsiteY1887"/>
              <a:gd fmla="*/ 286436 w 2590802" name="connsiteX1888"/>
              <a:gd fmla="*/ 1279940 h 2590802" name="connsiteY1888"/>
              <a:gd fmla="*/ 357254 w 2590802" name="connsiteX1889"/>
              <a:gd fmla="*/ 1267610 h 2590802" name="connsiteY1889"/>
              <a:gd fmla="*/ 363102 w 2590802" name="connsiteX1890"/>
              <a:gd fmla="*/ 1267610 h 2590802" name="connsiteY1890"/>
              <a:gd fmla="*/ 374800 w 2590802" name="connsiteX1891"/>
              <a:gd fmla="*/ 1279533 h 2590802" name="connsiteY1891"/>
              <a:gd fmla="*/ 380648 w 2590802" name="connsiteX1892"/>
              <a:gd fmla="*/ 1297418 h 2590802" name="connsiteY1892"/>
              <a:gd fmla="*/ 392346 w 2590802" name="connsiteX1893"/>
              <a:gd fmla="*/ 1309342 h 2590802" name="connsiteY1893"/>
              <a:gd fmla="*/ 368951 w 2590802" name="connsiteX1894"/>
              <a:gd fmla="*/ 1297418 h 2590802" name="connsiteY1894"/>
              <a:gd fmla="*/ 357254 w 2590802" name="connsiteX1895"/>
              <a:gd fmla="*/ 1267610 h 2590802" name="connsiteY1895"/>
              <a:gd fmla="*/ 2361036 w 2590802" name="connsiteX1896"/>
              <a:gd fmla="*/ 1261919 h 2590802" name="connsiteY1896"/>
              <a:gd fmla="*/ 2425475 w 2590802" name="connsiteX1897"/>
              <a:gd fmla="*/ 1297201 h 2590802" name="connsiteY1897"/>
              <a:gd fmla="*/ 2437190 w 2590802" name="connsiteX1898"/>
              <a:gd fmla="*/ 1356005 h 2590802" name="connsiteY1898"/>
              <a:gd fmla="*/ 2419617 w 2590802" name="connsiteX1899"/>
              <a:gd fmla="*/ 1414808 h 2590802" name="connsiteY1899"/>
              <a:gd fmla="*/ 2355178 w 2590802" name="connsiteX1900"/>
              <a:gd fmla="*/ 1426569 h 2590802" name="connsiteY1900"/>
              <a:gd fmla="*/ 2337604 w 2590802" name="connsiteX1901"/>
              <a:gd fmla="*/ 1403048 h 2590802" name="connsiteY1901"/>
              <a:gd fmla="*/ 2343462 w 2590802" name="connsiteX1902"/>
              <a:gd fmla="*/ 1385406 h 2590802" name="connsiteY1902"/>
              <a:gd fmla="*/ 2361036 w 2590802" name="connsiteX1903"/>
              <a:gd fmla="*/ 1385406 h 2590802" name="connsiteY1903"/>
              <a:gd fmla="*/ 2361036 w 2590802" name="connsiteX1904"/>
              <a:gd fmla="*/ 1361885 h 2590802" name="connsiteY1904"/>
              <a:gd fmla="*/ 2384468 w 2590802" name="connsiteX1905"/>
              <a:gd fmla="*/ 1356005 h 2590802" name="connsiteY1905"/>
              <a:gd fmla="*/ 2390326 w 2590802" name="connsiteX1906"/>
              <a:gd fmla="*/ 1391287 h 2590802" name="connsiteY1906"/>
              <a:gd fmla="*/ 2384468 w 2590802" name="connsiteX1907"/>
              <a:gd fmla="*/ 1397167 h 2590802" name="connsiteY1907"/>
              <a:gd fmla="*/ 2402042 w 2590802" name="connsiteX1908"/>
              <a:gd fmla="*/ 1397167 h 2590802" name="connsiteY1908"/>
              <a:gd fmla="*/ 2425475 w 2590802" name="connsiteX1909"/>
              <a:gd fmla="*/ 1350124 h 2590802" name="connsiteY1909"/>
              <a:gd fmla="*/ 2372752 w 2590802" name="connsiteX1910"/>
              <a:gd fmla="*/ 1273680 h 2590802" name="connsiteY1910"/>
              <a:gd fmla="*/ 2361036 w 2590802" name="connsiteX1911"/>
              <a:gd fmla="*/ 1267799 h 2590802" name="connsiteY1911"/>
              <a:gd fmla="*/ 2361036 w 2590802" name="connsiteX1912"/>
              <a:gd fmla="*/ 1261919 h 2590802" name="connsiteY1912"/>
              <a:gd fmla="*/ 86812 w 2590802" name="connsiteX1913"/>
              <a:gd fmla="*/ 1256229 h 2590802" name="connsiteY1913"/>
              <a:gd fmla="*/ 104696 w 2590802" name="connsiteX1914"/>
              <a:gd fmla="*/ 1262078 h 2590802" name="connsiteY1914"/>
              <a:gd fmla="*/ 104696 w 2590802" name="connsiteX1915"/>
              <a:gd fmla="*/ 1279624 h 2590802" name="connsiteY1915"/>
              <a:gd fmla="*/ 68927 w 2590802" name="connsiteX1916"/>
              <a:gd fmla="*/ 1291321 h 2590802" name="connsiteY1916"/>
              <a:gd fmla="*/ 74888 w 2590802" name="connsiteX1917"/>
              <a:gd fmla="*/ 1267926 h 2590802" name="connsiteY1917"/>
              <a:gd fmla="*/ 86812 w 2590802" name="connsiteX1918"/>
              <a:gd fmla="*/ 1256229 h 2590802" name="connsiteY1918"/>
              <a:gd fmla="*/ 316470 w 2590802" name="connsiteX1919"/>
              <a:gd fmla="*/ 1243899 h 2590802" name="connsiteY1919"/>
              <a:gd fmla="*/ 333542 w 2590802" name="connsiteX1920"/>
              <a:gd fmla="*/ 1249906 h 2590802" name="connsiteY1920"/>
              <a:gd fmla="*/ 333542 w 2590802" name="connsiteX1921"/>
              <a:gd fmla="*/ 1261920 h 2590802" name="connsiteY1921"/>
              <a:gd fmla="*/ 327852 w 2590802" name="connsiteX1922"/>
              <a:gd fmla="*/ 1249906 h 2590802" name="connsiteY1922"/>
              <a:gd fmla="*/ 316470 w 2590802" name="connsiteX1923"/>
              <a:gd fmla="*/ 1243899 h 2590802" name="connsiteY1923"/>
              <a:gd fmla="*/ 298766 w 2590802" name="connsiteX1924"/>
              <a:gd fmla="*/ 1243899 h 2590802" name="connsiteY1924"/>
              <a:gd fmla="*/ 333859 w 2590802" name="connsiteX1925"/>
              <a:gd fmla="*/ 1273301 h 2590802" name="connsiteY1925"/>
              <a:gd fmla="*/ 357254 w 2590802" name="connsiteX1926"/>
              <a:gd fmla="*/ 1273301 h 2590802" name="connsiteY1926"/>
              <a:gd fmla="*/ 374800 w 2590802" name="connsiteX1927"/>
              <a:gd fmla="*/ 1308583 h 2590802" name="connsiteY1927"/>
              <a:gd fmla="*/ 392346 w 2590802" name="connsiteX1928"/>
              <a:gd fmla="*/ 1326224 h 2590802" name="connsiteY1928"/>
              <a:gd fmla="*/ 386497 w 2590802" name="connsiteX1929"/>
              <a:gd fmla="*/ 1355626 h 2590802" name="connsiteY1929"/>
              <a:gd fmla="*/ 363103 w 2590802" name="connsiteX1930"/>
              <a:gd fmla="*/ 1361506 h 2590802" name="connsiteY1930"/>
              <a:gd fmla="*/ 363103 w 2590802" name="connsiteX1931"/>
              <a:gd fmla="*/ 1373267 h 2590802" name="connsiteY1931"/>
              <a:gd fmla="*/ 363103 w 2590802" name="connsiteX1932"/>
              <a:gd fmla="*/ 1385028 h 2590802" name="connsiteY1932"/>
              <a:gd fmla="*/ 333859 w 2590802" name="connsiteX1933"/>
              <a:gd fmla="*/ 1390908 h 2590802" name="connsiteY1933"/>
              <a:gd fmla="*/ 328010 w 2590802" name="connsiteX1934"/>
              <a:gd fmla="*/ 1408549 h 2590802" name="connsiteY1934"/>
              <a:gd fmla="*/ 304615 w 2590802" name="connsiteX1935"/>
              <a:gd fmla="*/ 1408549 h 2590802" name="connsiteY1935"/>
              <a:gd fmla="*/ 292917 w 2590802" name="connsiteX1936"/>
              <a:gd fmla="*/ 1390908 h 2590802" name="connsiteY1936"/>
              <a:gd fmla="*/ 310464 w 2590802" name="connsiteX1937"/>
              <a:gd fmla="*/ 1379147 h 2590802" name="connsiteY1937"/>
              <a:gd fmla="*/ 322161 w 2590802" name="connsiteX1938"/>
              <a:gd fmla="*/ 1379147 h 2590802" name="connsiteY1938"/>
              <a:gd fmla="*/ 333859 w 2590802" name="connsiteX1939"/>
              <a:gd fmla="*/ 1367386 h 2590802" name="connsiteY1939"/>
              <a:gd fmla="*/ 333859 w 2590802" name="connsiteX1940"/>
              <a:gd fmla="*/ 1355626 h 2590802" name="connsiteY1940"/>
              <a:gd fmla="*/ 351405 w 2590802" name="connsiteX1941"/>
              <a:gd fmla="*/ 1337985 h 2590802" name="connsiteY1941"/>
              <a:gd fmla="*/ 339707 w 2590802" name="connsiteX1942"/>
              <a:gd fmla="*/ 1308583 h 2590802" name="connsiteY1942"/>
              <a:gd fmla="*/ 322161 w 2590802" name="connsiteX1943"/>
              <a:gd fmla="*/ 1285061 h 2590802" name="connsiteY1943"/>
              <a:gd fmla="*/ 292917 w 2590802" name="connsiteX1944"/>
              <a:gd fmla="*/ 1273301 h 2590802" name="connsiteY1944"/>
              <a:gd fmla="*/ 287069 w 2590802" name="connsiteX1945"/>
              <a:gd fmla="*/ 1267421 h 2590802" name="connsiteY1945"/>
              <a:gd fmla="*/ 298766 w 2590802" name="connsiteX1946"/>
              <a:gd fmla="*/ 1243899 h 2590802" name="connsiteY1946"/>
              <a:gd fmla="*/ 2425132 w 2590802" name="connsiteX1947"/>
              <a:gd fmla="*/ 1214497 h 2590802" name="connsiteY1947"/>
              <a:gd fmla="*/ 2437055 w 2590802" name="connsiteX1948"/>
              <a:gd fmla="*/ 1214497 h 2590802" name="connsiteY1948"/>
              <a:gd fmla="*/ 2460901 w 2590802" name="connsiteX1949"/>
              <a:gd fmla="*/ 1255660 h 2590802" name="connsiteY1949"/>
              <a:gd fmla="*/ 2443017 w 2590802" name="connsiteX1950"/>
              <a:gd fmla="*/ 1296822 h 2590802" name="connsiteY1950"/>
              <a:gd fmla="*/ 2431093 w 2590802" name="connsiteX1951"/>
              <a:gd fmla="*/ 1296822 h 2590802" name="connsiteY1951"/>
              <a:gd fmla="*/ 2437055 w 2590802" name="connsiteX1952"/>
              <a:gd fmla="*/ 1273301 h 2590802" name="connsiteY1952"/>
              <a:gd fmla="*/ 2431093 w 2590802" name="connsiteX1953"/>
              <a:gd fmla="*/ 1226258 h 2590802" name="connsiteY1953"/>
              <a:gd fmla="*/ 2425132 w 2590802" name="connsiteX1954"/>
              <a:gd fmla="*/ 1214497 h 2590802" name="connsiteY1954"/>
              <a:gd fmla="*/ 127866 w 2590802" name="connsiteX1955"/>
              <a:gd fmla="*/ 1214497 h 2590802" name="connsiteY1955"/>
              <a:gd fmla="*/ 145548 w 2590802" name="connsiteX1956"/>
              <a:gd fmla="*/ 1226316 h 2590802" name="connsiteY1956"/>
              <a:gd fmla="*/ 145548 w 2590802" name="connsiteX1957"/>
              <a:gd fmla="*/ 1249954 h 2590802" name="connsiteY1957"/>
              <a:gd fmla="*/ 133760 w 2590802" name="connsiteX1958"/>
              <a:gd fmla="*/ 1255864 h 2590802" name="connsiteY1958"/>
              <a:gd fmla="*/ 145548 w 2590802" name="connsiteX1959"/>
              <a:gd fmla="*/ 1273593 h 2590802" name="connsiteY1959"/>
              <a:gd fmla="*/ 121972 w 2590802" name="connsiteX1960"/>
              <a:gd fmla="*/ 1291321 h 2590802" name="connsiteY1960"/>
              <a:gd fmla="*/ 110184 w 2590802" name="connsiteX1961"/>
              <a:gd fmla="*/ 1291321 h 2590802" name="connsiteY1961"/>
              <a:gd fmla="*/ 116078 w 2590802" name="connsiteX1962"/>
              <a:gd fmla="*/ 1273593 h 2590802" name="connsiteY1962"/>
              <a:gd fmla="*/ 104290 w 2590802" name="connsiteX1963"/>
              <a:gd fmla="*/ 1249954 h 2590802" name="connsiteY1963"/>
              <a:gd fmla="*/ 86609 w 2590802" name="connsiteX1964"/>
              <a:gd fmla="*/ 1244045 h 2590802" name="connsiteY1964"/>
              <a:gd fmla="*/ 74821 w 2590802" name="connsiteX1965"/>
              <a:gd fmla="*/ 1255864 h 2590802" name="connsiteY1965"/>
              <a:gd fmla="*/ 74821 w 2590802" name="connsiteX1966"/>
              <a:gd fmla="*/ 1232226 h 2590802" name="connsiteY1966"/>
              <a:gd fmla="*/ 92503 w 2590802" name="connsiteX1967"/>
              <a:gd fmla="*/ 1220407 h 2590802" name="connsiteY1967"/>
              <a:gd fmla="*/ 110184 w 2590802" name="connsiteX1968"/>
              <a:gd fmla="*/ 1226316 h 2590802" name="connsiteY1968"/>
              <a:gd fmla="*/ 127866 w 2590802" name="connsiteX1969"/>
              <a:gd fmla="*/ 1214497 h 2590802" name="connsiteY1969"/>
              <a:gd fmla="*/ 2266352 w 2590802" name="connsiteX1970"/>
              <a:gd fmla="*/ 1197425 h 2590802" name="connsiteY1970"/>
              <a:gd fmla="*/ 2307569 w 2590802" name="connsiteX1971"/>
              <a:gd fmla="*/ 1209151 h 2590802" name="connsiteY1971"/>
              <a:gd fmla="*/ 2313458 w 2590802" name="connsiteX1972"/>
              <a:gd fmla="*/ 1226741 h 2590802" name="connsiteY1972"/>
              <a:gd fmla="*/ 2342899 w 2590802" name="connsiteX1973"/>
              <a:gd fmla="*/ 1232604 h 2590802" name="connsiteY1973"/>
              <a:gd fmla="*/ 2354676 w 2590802" name="connsiteX1974"/>
              <a:gd fmla="*/ 1267783 h 2590802" name="connsiteY1974"/>
              <a:gd fmla="*/ 2337011 w 2590802" name="connsiteX1975"/>
              <a:gd fmla="*/ 1285371 h 2590802" name="connsiteY1975"/>
              <a:gd fmla="*/ 2313458 w 2590802" name="connsiteX1976"/>
              <a:gd fmla="*/ 1291235 h 2590802" name="connsiteY1976"/>
              <a:gd fmla="*/ 2313458 w 2590802" name="connsiteX1977"/>
              <a:gd fmla="*/ 1308824 h 2590802" name="connsiteY1977"/>
              <a:gd fmla="*/ 2284016 w 2590802" name="connsiteX1978"/>
              <a:gd fmla="*/ 1326414 h 2590802" name="connsiteY1978"/>
              <a:gd fmla="*/ 2231022 w 2590802" name="connsiteX1979"/>
              <a:gd fmla="*/ 1291235 h 2590802" name="connsiteY1979"/>
              <a:gd fmla="*/ 2219246 w 2590802" name="connsiteX1980"/>
              <a:gd fmla="*/ 1279509 h 2590802" name="connsiteY1980"/>
              <a:gd fmla="*/ 2219246 w 2590802" name="connsiteX1981"/>
              <a:gd fmla="*/ 1238467 h 2590802" name="connsiteY1981"/>
              <a:gd fmla="*/ 2266352 w 2590802" name="connsiteX1982"/>
              <a:gd fmla="*/ 1197425 h 2590802" name="connsiteY1982"/>
              <a:gd fmla="*/ 2200079 w 2590802" name="connsiteX1983"/>
              <a:gd fmla="*/ 1195107 h 2590802" name="connsiteY1983"/>
              <a:gd fmla="*/ 2201976 w 2590802" name="connsiteX1984"/>
              <a:gd fmla="*/ 1203116 h 2590802" name="connsiteY1984"/>
              <a:gd fmla="*/ 2199842 w 2590802" name="connsiteX1985"/>
              <a:gd fmla="*/ 1196359 h 2590802" name="connsiteY1985"/>
              <a:gd fmla="*/ 310560 w 2590802" name="connsiteX1986"/>
              <a:gd fmla="*/ 1191355 h 2590802" name="connsiteY1986"/>
              <a:gd fmla="*/ 316470 w 2590802" name="connsiteX1987"/>
              <a:gd fmla="*/ 1203116 h 2590802" name="connsiteY1987"/>
              <a:gd fmla="*/ 316470 w 2590802" name="connsiteX1988"/>
              <a:gd fmla="*/ 1208997 h 2590802" name="connsiteY1988"/>
              <a:gd fmla="*/ 310560 w 2590802" name="connsiteX1989"/>
              <a:gd fmla="*/ 1203116 h 2590802" name="connsiteY1989"/>
              <a:gd fmla="*/ 310560 w 2590802" name="connsiteX1990"/>
              <a:gd fmla="*/ 1197236 h 2590802" name="connsiteY1990"/>
              <a:gd fmla="*/ 310560 w 2590802" name="connsiteX1991"/>
              <a:gd fmla="*/ 1191355 h 2590802" name="connsiteY1991"/>
              <a:gd fmla="*/ 2201976 w 2590802" name="connsiteX1992"/>
              <a:gd fmla="*/ 1185096 h 2590802" name="connsiteY1992"/>
              <a:gd fmla="*/ 2200079 w 2590802" name="connsiteX1993"/>
              <a:gd fmla="*/ 1195107 h 2590802" name="connsiteY1993"/>
              <a:gd fmla="*/ 2199842 w 2590802" name="connsiteX1994"/>
              <a:gd fmla="*/ 1194106 h 2590802" name="connsiteY1994"/>
              <a:gd fmla="*/ 2201976 w 2590802" name="connsiteX1995"/>
              <a:gd fmla="*/ 1185096 h 2590802" name="connsiteY1995"/>
              <a:gd fmla="*/ 201584 w 2590802" name="connsiteX1996"/>
              <a:gd fmla="*/ 1184544 h 2590802" name="connsiteY1996"/>
              <a:gd fmla="*/ 227866 w 2590802" name="connsiteX1997"/>
              <a:gd fmla="*/ 1185278 h 2590802" name="connsiteY1997"/>
              <a:gd fmla="*/ 251228 w 2590802" name="connsiteX1998"/>
              <a:gd fmla="*/ 1197024 h 2590802" name="connsiteY1998"/>
              <a:gd fmla="*/ 280430 w 2590802" name="connsiteX1999"/>
              <a:gd fmla="*/ 1255755 h 2590802" name="connsiteY1999"/>
              <a:gd fmla="*/ 222026 w 2590802" name="connsiteX2000"/>
              <a:gd fmla="*/ 1326232 h 2590802" name="connsiteY2000"/>
              <a:gd fmla="*/ 175302 w 2590802" name="connsiteX2001"/>
              <a:gd fmla="*/ 1332105 h 2590802" name="connsiteY2001"/>
              <a:gd fmla="*/ 169462 w 2590802" name="connsiteX2002"/>
              <a:gd fmla="*/ 1326232 h 2590802" name="connsiteY2002"/>
              <a:gd fmla="*/ 169462 w 2590802" name="connsiteX2003"/>
              <a:gd fmla="*/ 1320358 h 2590802" name="connsiteY2003"/>
              <a:gd fmla="*/ 257068 w 2590802" name="connsiteX2004"/>
              <a:gd fmla="*/ 1267501 h 2590802" name="connsiteY2004"/>
              <a:gd fmla="*/ 257068 w 2590802" name="connsiteX2005"/>
              <a:gd fmla="*/ 1226389 h 2590802" name="connsiteY2005"/>
              <a:gd fmla="*/ 233706 w 2590802" name="connsiteX2006"/>
              <a:gd fmla="*/ 1208770 h 2590802" name="connsiteY2006"/>
              <a:gd fmla="*/ 222026 w 2590802" name="connsiteX2007"/>
              <a:gd fmla="*/ 1214644 h 2590802" name="connsiteY2007"/>
              <a:gd fmla="*/ 227866 w 2590802" name="connsiteX2008"/>
              <a:gd fmla="*/ 1220516 h 2590802" name="connsiteY2008"/>
              <a:gd fmla="*/ 227866 w 2590802" name="connsiteX2009"/>
              <a:gd fmla="*/ 1238136 h 2590802" name="connsiteY2009"/>
              <a:gd fmla="*/ 210345 w 2590802" name="connsiteX2010"/>
              <a:gd fmla="*/ 1249882 h 2590802" name="connsiteY2010"/>
              <a:gd fmla="*/ 192823 w 2590802" name="connsiteX2011"/>
              <a:gd fmla="*/ 1238136 h 2590802" name="connsiteY2011"/>
              <a:gd fmla="*/ 192823 w 2590802" name="connsiteX2012"/>
              <a:gd fmla="*/ 1226389 h 2590802" name="connsiteY2012"/>
              <a:gd fmla="*/ 175302 w 2590802" name="connsiteX2013"/>
              <a:gd fmla="*/ 1220516 h 2590802" name="connsiteY2013"/>
              <a:gd fmla="*/ 175302 w 2590802" name="connsiteX2014"/>
              <a:gd fmla="*/ 1197024 h 2590802" name="connsiteY2014"/>
              <a:gd fmla="*/ 201584 w 2590802" name="connsiteX2015"/>
              <a:gd fmla="*/ 1184544 h 2590802" name="connsiteY2015"/>
              <a:gd fmla="*/ 2443197 w 2590802" name="connsiteX2016"/>
              <a:gd fmla="*/ 1173714 h 2590802" name="connsiteY2016"/>
              <a:gd fmla="*/ 2466592 w 2590802" name="connsiteX2017"/>
              <a:gd fmla="*/ 1191334 h 2590802" name="connsiteY2017"/>
              <a:gd fmla="*/ 2466592 w 2590802" name="connsiteX2018"/>
              <a:gd fmla="*/ 1214826 h 2590802" name="connsiteY2018"/>
              <a:gd fmla="*/ 2484138 w 2590802" name="connsiteX2019"/>
              <a:gd fmla="*/ 1220699 h 2590802" name="connsiteY2019"/>
              <a:gd fmla="*/ 2501684 w 2590802" name="connsiteX2020"/>
              <a:gd fmla="*/ 1255937 h 2590802" name="connsiteY2020"/>
              <a:gd fmla="*/ 2489987 w 2590802" name="connsiteX2021"/>
              <a:gd fmla="*/ 1279429 h 2590802" name="connsiteY2021"/>
              <a:gd fmla="*/ 2472440 w 2590802" name="connsiteX2022"/>
              <a:gd fmla="*/ 1285303 h 2590802" name="connsiteY2022"/>
              <a:gd fmla="*/ 2478289 w 2590802" name="connsiteX2023"/>
              <a:gd fmla="*/ 1302922 h 2590802" name="connsiteY2023"/>
              <a:gd fmla="*/ 2466592 w 2590802" name="connsiteX2024"/>
              <a:gd fmla="*/ 1326414 h 2590802" name="connsiteY2024"/>
              <a:gd fmla="*/ 2443197 w 2590802" name="connsiteX2025"/>
              <a:gd fmla="*/ 1320541 h 2590802" name="connsiteY2025"/>
              <a:gd fmla="*/ 2443197 w 2590802" name="connsiteX2026"/>
              <a:gd fmla="*/ 1302922 h 2590802" name="connsiteY2026"/>
              <a:gd fmla="*/ 2466592 w 2590802" name="connsiteX2027"/>
              <a:gd fmla="*/ 1255937 h 2590802" name="connsiteY2027"/>
              <a:gd fmla="*/ 2431499 w 2590802" name="connsiteX2028"/>
              <a:gd fmla="*/ 1203079 h 2590802" name="connsiteY2028"/>
              <a:gd fmla="*/ 2443197 w 2590802" name="connsiteX2029"/>
              <a:gd fmla="*/ 1173714 h 2590802" name="connsiteY2029"/>
              <a:gd fmla="*/ 2257596 w 2590802" name="connsiteX2030"/>
              <a:gd fmla="*/ 1166703 h 2590802" name="connsiteY2030"/>
              <a:gd fmla="*/ 2266335 w 2590802" name="connsiteX2031"/>
              <a:gd fmla="*/ 1173986 h 2590802" name="connsiteY2031"/>
              <a:gd fmla="*/ 2266335 w 2590802" name="connsiteX2032"/>
              <a:gd fmla="*/ 1185638 h 2590802" name="connsiteY2032"/>
              <a:gd fmla="*/ 2231378 w 2590802" name="connsiteX2033"/>
              <a:gd fmla="*/ 1203116 h 2590802" name="connsiteY2033"/>
              <a:gd fmla="*/ 2248857 w 2590802" name="connsiteX2034"/>
              <a:gd fmla="*/ 1168159 h 2590802" name="connsiteY2034"/>
              <a:gd fmla="*/ 2257596 w 2590802" name="connsiteX2035"/>
              <a:gd fmla="*/ 1166703 h 2590802" name="connsiteY2035"/>
              <a:gd fmla="*/ 2511728 w 2590802" name="connsiteX2036"/>
              <a:gd fmla="*/ 1157748 h 2590802" name="connsiteY2036"/>
              <a:gd fmla="*/ 2519230 w 2590802" name="connsiteX2037"/>
              <a:gd fmla="*/ 1167707 h 2590802" name="connsiteY2037"/>
              <a:gd fmla="*/ 2531086 w 2590802" name="connsiteX2038"/>
              <a:gd fmla="*/ 1185412 h 2590802" name="connsiteY2038"/>
              <a:gd fmla="*/ 2531086 w 2590802" name="connsiteX2039"/>
              <a:gd fmla="*/ 1203116 h 2590802" name="connsiteY2039"/>
              <a:gd fmla="*/ 2525158 w 2590802" name="connsiteX2040"/>
              <a:gd fmla="*/ 1197214 h 2590802" name="connsiteY2040"/>
              <a:gd fmla="*/ 2513302 w 2590802" name="connsiteX2041"/>
              <a:gd fmla="*/ 1167707 h 2590802" name="connsiteY2041"/>
              <a:gd fmla="*/ 2507375 w 2590802" name="connsiteX2042"/>
              <a:gd fmla="*/ 1161806 h 2590802" name="connsiteY2042"/>
              <a:gd fmla="*/ 2511728 w 2590802" name="connsiteX2043"/>
              <a:gd fmla="*/ 1157748 h 2590802" name="connsiteY2043"/>
              <a:gd fmla="*/ 2484968 w 2590802" name="connsiteX2044"/>
              <a:gd fmla="*/ 1150402 h 2590802" name="connsiteY2044"/>
              <a:gd fmla="*/ 2490303 w 2590802" name="connsiteX2045"/>
              <a:gd fmla="*/ 1155694 h 2590802" name="connsiteY2045"/>
              <a:gd fmla="*/ 2485116 w 2590802" name="connsiteX2046"/>
              <a:gd fmla="*/ 1152019 h 2590802" name="connsiteY2046"/>
              <a:gd fmla="*/ 216094 w 2590802" name="connsiteX2047"/>
              <a:gd fmla="*/ 1136562 h 2590802" name="connsiteY2047"/>
              <a:gd fmla="*/ 221942 w 2590802" name="connsiteX2048"/>
              <a:gd fmla="*/ 1138740 h 2590802" name="connsiteY2048"/>
              <a:gd fmla="*/ 239488 w 2590802" name="connsiteX2049"/>
              <a:gd fmla="*/ 1161977 h 2590802" name="connsiteY2049"/>
              <a:gd fmla="*/ 239488 w 2590802" name="connsiteX2050"/>
              <a:gd fmla="*/ 1179405 h 2590802" name="connsiteY2050"/>
              <a:gd fmla="*/ 233639 w 2590802" name="connsiteX2051"/>
              <a:gd fmla="*/ 1179405 h 2590802" name="connsiteY2051"/>
              <a:gd fmla="*/ 233639 w 2590802" name="connsiteX2052"/>
              <a:gd fmla="*/ 1167787 h 2590802" name="connsiteY2052"/>
              <a:gd fmla="*/ 210245 w 2590802" name="connsiteX2053"/>
              <a:gd fmla="*/ 1138740 h 2590802" name="connsiteY2053"/>
              <a:gd fmla="*/ 216094 w 2590802" name="connsiteX2054"/>
              <a:gd fmla="*/ 1136562 h 2590802" name="connsiteY2054"/>
              <a:gd fmla="*/ 2278654 w 2590802" name="connsiteX2055"/>
              <a:gd fmla="*/ 1132931 h 2590802" name="connsiteY2055"/>
              <a:gd fmla="*/ 2290474 w 2590802" name="connsiteX2056"/>
              <a:gd fmla="*/ 1144692 h 2590802" name="connsiteY2056"/>
              <a:gd fmla="*/ 2290474 w 2590802" name="connsiteX2057"/>
              <a:gd fmla="*/ 1162333 h 2590802" name="connsiteY2057"/>
              <a:gd fmla="*/ 2308202 w 2590802" name="connsiteX2058"/>
              <a:gd fmla="*/ 1174093 h 2590802" name="connsiteY2058"/>
              <a:gd fmla="*/ 2296383 w 2590802" name="connsiteX2059"/>
              <a:gd fmla="*/ 1191735 h 2590802" name="connsiteY2059"/>
              <a:gd fmla="*/ 2278654 w 2590802" name="connsiteX2060"/>
              <a:gd fmla="*/ 1185854 h 2590802" name="connsiteY2060"/>
              <a:gd fmla="*/ 2260926 w 2590802" name="connsiteX2061"/>
              <a:gd fmla="*/ 1162333 h 2590802" name="connsiteY2061"/>
              <a:gd fmla="*/ 2237288 w 2590802" name="connsiteX2062"/>
              <a:gd fmla="*/ 1162333 h 2590802" name="connsiteY2062"/>
              <a:gd fmla="*/ 2237288 w 2590802" name="connsiteX2063"/>
              <a:gd fmla="*/ 1144692 h 2590802" name="connsiteY2063"/>
              <a:gd fmla="*/ 2249106 w 2590802" name="connsiteX2064"/>
              <a:gd fmla="*/ 1138811 h 2590802" name="connsiteY2064"/>
              <a:gd fmla="*/ 2266836 w 2590802" name="connsiteX2065"/>
              <a:gd fmla="*/ 1150572 h 2590802" name="connsiteY2065"/>
              <a:gd fmla="*/ 2278654 w 2590802" name="connsiteX2066"/>
              <a:gd fmla="*/ 1132931 h 2590802" name="connsiteY2066"/>
              <a:gd fmla="*/ 309831 w 2590802" name="connsiteX2067"/>
              <a:gd fmla="*/ 1132931 h 2590802" name="connsiteY2067"/>
              <a:gd fmla="*/ 321845 w 2590802" name="connsiteX2068"/>
              <a:gd fmla="*/ 1162333 h 2590802" name="connsiteY2068"/>
              <a:gd fmla="*/ 309831 w 2590802" name="connsiteX2069"/>
              <a:gd fmla="*/ 1132931 h 2590802" name="connsiteY2069"/>
              <a:gd fmla="*/ 2473539 w 2590802" name="connsiteX2070"/>
              <a:gd fmla="*/ 1130703 h 2590802" name="connsiteY2070"/>
              <a:gd fmla="*/ 2484375 w 2590802" name="connsiteX2071"/>
              <a:gd fmla="*/ 1143934 h 2590802" name="connsiteY2071"/>
              <a:gd fmla="*/ 2484968 w 2590802" name="connsiteX2072"/>
              <a:gd fmla="*/ 1150402 h 2590802" name="connsiteY2072"/>
              <a:gd fmla="*/ 2478448 w 2590802" name="connsiteX2073"/>
              <a:gd fmla="*/ 1143934 h 2590802" name="connsiteY2073"/>
              <a:gd fmla="*/ 2466592 w 2590802" name="connsiteX2074"/>
              <a:gd fmla="*/ 1132172 h 2590802" name="connsiteY2074"/>
              <a:gd fmla="*/ 2473539 w 2590802" name="connsiteX2075"/>
              <a:gd fmla="*/ 1130703 h 2590802" name="connsiteY2075"/>
              <a:gd fmla="*/ 2437190 w 2590802" name="connsiteX2076"/>
              <a:gd fmla="*/ 1120602 h 2590802" name="connsiteY2076"/>
              <a:gd fmla="*/ 2454262 w 2590802" name="connsiteX2077"/>
              <a:gd fmla="*/ 1126767 h 2590802" name="connsiteY2077"/>
              <a:gd fmla="*/ 2437190 w 2590802" name="connsiteX2078"/>
              <a:gd fmla="*/ 1120602 h 2590802" name="connsiteY2078"/>
              <a:gd fmla="*/ 2284242 w 2590802" name="connsiteX2079"/>
              <a:gd fmla="*/ 1109220 h 2590802" name="connsiteY2079"/>
              <a:gd fmla="*/ 2313443 w 2590802" name="connsiteX2080"/>
              <a:gd fmla="*/ 1126826 h 2590802" name="connsiteY2080"/>
              <a:gd fmla="*/ 2307603 w 2590802" name="connsiteX2081"/>
              <a:gd fmla="*/ 1150300 h 2590802" name="connsiteY2081"/>
              <a:gd fmla="*/ 2319284 w 2590802" name="connsiteX2082"/>
              <a:gd fmla="*/ 1156168 h 2590802" name="connsiteY2082"/>
              <a:gd fmla="*/ 2330965 w 2590802" name="connsiteX2083"/>
              <a:gd fmla="*/ 1179642 h 2590802" name="connsiteY2083"/>
              <a:gd fmla="*/ 2319284 w 2590802" name="connsiteX2084"/>
              <a:gd fmla="*/ 1197248 h 2590802" name="connsiteY2084"/>
              <a:gd fmla="*/ 2307603 w 2590802" name="connsiteX2085"/>
              <a:gd fmla="*/ 1203116 h 2590802" name="connsiteY2085"/>
              <a:gd fmla="*/ 2313443 w 2590802" name="connsiteX2086"/>
              <a:gd fmla="*/ 1185511 h 2590802" name="connsiteY2086"/>
              <a:gd fmla="*/ 2307603 w 2590802" name="connsiteX2087"/>
              <a:gd fmla="*/ 1162037 h 2590802" name="connsiteY2087"/>
              <a:gd fmla="*/ 2301763 w 2590802" name="connsiteX2088"/>
              <a:gd fmla="*/ 1144431 h 2590802" name="connsiteY2088"/>
              <a:gd fmla="*/ 2290082 w 2590802" name="connsiteX2089"/>
              <a:gd fmla="*/ 1126826 h 2590802" name="connsiteY2089"/>
              <a:gd fmla="*/ 2266720 w 2590802" name="connsiteX2090"/>
              <a:gd fmla="*/ 1132695 h 2590802" name="connsiteY2090"/>
              <a:gd fmla="*/ 2237518 w 2590802" name="connsiteX2091"/>
              <a:gd fmla="*/ 1132695 h 2590802" name="connsiteY2091"/>
              <a:gd fmla="*/ 2225837 w 2590802" name="connsiteX2092"/>
              <a:gd fmla="*/ 1138563 h 2590802" name="connsiteY2092"/>
              <a:gd fmla="*/ 2225837 w 2590802" name="connsiteX2093"/>
              <a:gd fmla="*/ 1120957 h 2590802" name="connsiteY2093"/>
              <a:gd fmla="*/ 2260880 w 2590802" name="connsiteX2094"/>
              <a:gd fmla="*/ 1115089 h 2590802" name="connsiteY2094"/>
              <a:gd fmla="*/ 2266720 w 2590802" name="connsiteX2095"/>
              <a:gd fmla="*/ 1120957 h 2590802" name="connsiteY2095"/>
              <a:gd fmla="*/ 2284242 w 2590802" name="connsiteX2096"/>
              <a:gd fmla="*/ 1109220 h 2590802" name="connsiteY2096"/>
              <a:gd fmla="*/ 2183956 w 2590802" name="connsiteX2097"/>
              <a:gd fmla="*/ 1103530 h 2590802" name="connsiteY2097"/>
              <a:gd fmla="*/ 2195759 w 2590802" name="connsiteX2098"/>
              <a:gd fmla="*/ 1115256 h 2590802" name="connsiteY2098"/>
              <a:gd fmla="*/ 2201660 w 2590802" name="connsiteX2099"/>
              <a:gd fmla="*/ 1132845 h 2590802" name="connsiteY2099"/>
              <a:gd fmla="*/ 2225266 w 2590802" name="connsiteX2100"/>
              <a:gd fmla="*/ 1150434 h 2590802" name="connsiteY2100"/>
              <a:gd fmla="*/ 2207561 w 2590802" name="connsiteX2101"/>
              <a:gd fmla="*/ 1232518 h 2590802" name="connsiteY2101"/>
              <a:gd fmla="*/ 2201660 w 2590802" name="connsiteX2102"/>
              <a:gd fmla="*/ 1226655 h 2590802" name="connsiteY2102"/>
              <a:gd fmla="*/ 2201660 w 2590802" name="connsiteX2103"/>
              <a:gd fmla="*/ 1214929 h 2590802" name="connsiteY2103"/>
              <a:gd fmla="*/ 2207561 w 2590802" name="connsiteX2104"/>
              <a:gd fmla="*/ 1214929 h 2590802" name="connsiteY2104"/>
              <a:gd fmla="*/ 2213463 w 2590802" name="connsiteX2105"/>
              <a:gd fmla="*/ 1162160 h 2590802" name="connsiteY2105"/>
              <a:gd fmla="*/ 2201660 w 2590802" name="connsiteX2106"/>
              <a:gd fmla="*/ 1173887 h 2590802" name="connsiteY2106"/>
              <a:gd fmla="*/ 2201660 w 2590802" name="connsiteX2107"/>
              <a:gd fmla="*/ 1179750 h 2590802" name="connsiteY2107"/>
              <a:gd fmla="*/ 2195759 w 2590802" name="connsiteX2108"/>
              <a:gd fmla="*/ 1150434 h 2590802" name="connsiteY2108"/>
              <a:gd fmla="*/ 2183956 w 2590802" name="connsiteX2109"/>
              <a:gd fmla="*/ 1109393 h 2590802" name="connsiteY2109"/>
              <a:gd fmla="*/ 2183956 w 2590802" name="connsiteX2110"/>
              <a:gd fmla="*/ 1103530 h 2590802" name="connsiteY2110"/>
              <a:gd fmla="*/ 210749 w 2590802" name="connsiteX2111"/>
              <a:gd fmla="*/ 1101326 h 2590802" name="connsiteY2111"/>
              <a:gd fmla="*/ 227791 w 2590802" name="connsiteX2112"/>
              <a:gd fmla="*/ 1102804 h 2590802" name="connsiteY2112"/>
              <a:gd fmla="*/ 233719 w 2590802" name="connsiteX2113"/>
              <a:gd fmla="*/ 1114631 h 2590802" name="connsiteY2113"/>
              <a:gd fmla="*/ 239647 w 2590802" name="connsiteX2114"/>
              <a:gd fmla="*/ 1108718 h 2590802" name="connsiteY2114"/>
              <a:gd fmla="*/ 269285 w 2590802" name="connsiteX2115"/>
              <a:gd fmla="*/ 1120545 h 2590802" name="connsiteY2115"/>
              <a:gd fmla="*/ 269285 w 2590802" name="connsiteX2116"/>
              <a:gd fmla="*/ 1144201 h 2590802" name="connsiteY2116"/>
              <a:gd fmla="*/ 263357 w 2590802" name="connsiteX2117"/>
              <a:gd fmla="*/ 1156028 h 2590802" name="connsiteY2117"/>
              <a:gd fmla="*/ 281141 w 2590802" name="connsiteX2118"/>
              <a:gd fmla="*/ 1167856 h 2590802" name="connsiteY2118"/>
              <a:gd fmla="*/ 275213 w 2590802" name="connsiteX2119"/>
              <a:gd fmla="*/ 1185598 h 2590802" name="connsiteY2119"/>
              <a:gd fmla="*/ 263357 w 2590802" name="connsiteX2120"/>
              <a:gd fmla="*/ 1191511 h 2590802" name="connsiteY2120"/>
              <a:gd fmla="*/ 251502 w 2590802" name="connsiteX2121"/>
              <a:gd fmla="*/ 1185598 h 2590802" name="connsiteY2121"/>
              <a:gd fmla="*/ 239647 w 2590802" name="connsiteX2122"/>
              <a:gd fmla="*/ 1138287 h 2590802" name="connsiteY2122"/>
              <a:gd fmla="*/ 204080 w 2590802" name="connsiteX2123"/>
              <a:gd fmla="*/ 1126460 h 2590802" name="connsiteY2123"/>
              <a:gd fmla="*/ 198152 w 2590802" name="connsiteX2124"/>
              <a:gd fmla="*/ 1108718 h 2590802" name="connsiteY2124"/>
              <a:gd fmla="*/ 210749 w 2590802" name="connsiteX2125"/>
              <a:gd fmla="*/ 1101326 h 2590802" name="connsiteY2125"/>
              <a:gd fmla="*/ 2360556 w 2590802" name="connsiteX2126"/>
              <a:gd fmla="*/ 1079818 h 2590802" name="connsiteY2126"/>
              <a:gd fmla="*/ 2425240 w 2590802" name="connsiteX2127"/>
              <a:gd fmla="*/ 1115140 h 2590802" name="connsiteY2127"/>
              <a:gd fmla="*/ 2425240 w 2590802" name="connsiteX2128"/>
              <a:gd fmla="*/ 1203443 h 2590802" name="connsiteY2128"/>
              <a:gd fmla="*/ 2366436 w 2590802" name="connsiteX2129"/>
              <a:gd fmla="*/ 1250538 h 2590802" name="connsiteY2129"/>
              <a:gd fmla="*/ 2354676 w 2590802" name="connsiteX2130"/>
              <a:gd fmla="*/ 1238764 h 2590802" name="connsiteY2130"/>
              <a:gd fmla="*/ 2413479 w 2590802" name="connsiteX2131"/>
              <a:gd fmla="*/ 1197556 h 2590802" name="connsiteY2131"/>
              <a:gd fmla="*/ 2407598 w 2590802" name="connsiteX2132"/>
              <a:gd fmla="*/ 1138687 h 2590802" name="connsiteY2132"/>
              <a:gd fmla="*/ 2372316 w 2590802" name="connsiteX2133"/>
              <a:gd fmla="*/ 1115140 h 2590802" name="connsiteY2133"/>
              <a:gd fmla="*/ 2372316 w 2590802" name="connsiteX2134"/>
              <a:gd fmla="*/ 1121026 h 2590802" name="connsiteY2134"/>
              <a:gd fmla="*/ 2384077 w 2590802" name="connsiteX2135"/>
              <a:gd fmla="*/ 1132800 h 2590802" name="connsiteY2135"/>
              <a:gd fmla="*/ 2372316 w 2590802" name="connsiteX2136"/>
              <a:gd fmla="*/ 1150461 h 2590802" name="connsiteY2136"/>
              <a:gd fmla="*/ 2348795 w 2590802" name="connsiteX2137"/>
              <a:gd fmla="*/ 1150461 h 2590802" name="connsiteY2137"/>
              <a:gd fmla="*/ 2342915 w 2590802" name="connsiteX2138"/>
              <a:gd fmla="*/ 1138687 h 2590802" name="connsiteY2138"/>
              <a:gd fmla="*/ 2342915 w 2590802" name="connsiteX2139"/>
              <a:gd fmla="*/ 1126913 h 2590802" name="connsiteY2139"/>
              <a:gd fmla="*/ 2331154 w 2590802" name="connsiteX2140"/>
              <a:gd fmla="*/ 1121026 h 2590802" name="connsiteY2140"/>
              <a:gd fmla="*/ 2325274 w 2590802" name="connsiteX2141"/>
              <a:gd fmla="*/ 1103366 h 2590802" name="connsiteY2141"/>
              <a:gd fmla="*/ 2360556 w 2590802" name="connsiteX2142"/>
              <a:gd fmla="*/ 1079818 h 2590802" name="connsiteY2142"/>
              <a:gd fmla="*/ 2448571 w 2590802" name="connsiteX2143"/>
              <a:gd fmla="*/ 1074128 h 2590802" name="connsiteY2143"/>
              <a:gd fmla="*/ 2454262 w 2590802" name="connsiteX2144"/>
              <a:gd fmla="*/ 1085509 h 2590802" name="connsiteY2144"/>
              <a:gd fmla="*/ 2454262 w 2590802" name="connsiteX2145"/>
              <a:gd fmla="*/ 1091200 h 2590802" name="connsiteY2145"/>
              <a:gd fmla="*/ 2448571 w 2590802" name="connsiteX2146"/>
              <a:gd fmla="*/ 1074128 h 2590802" name="connsiteY2146"/>
              <a:gd fmla="*/ 198863 w 2590802" name="connsiteX2147"/>
              <a:gd fmla="*/ 1061798 h 2590802" name="connsiteY2147"/>
              <a:gd fmla="*/ 204554 w 2590802" name="connsiteX2148"/>
              <a:gd fmla="*/ 1061798 h 2590802" name="connsiteY2148"/>
              <a:gd fmla="*/ 204554 w 2590802" name="connsiteX2149"/>
              <a:gd fmla="*/ 1067489 h 2590802" name="connsiteY2149"/>
              <a:gd fmla="*/ 198863 w 2590802" name="connsiteX2150"/>
              <a:gd fmla="*/ 1061798 h 2590802" name="connsiteY2150"/>
              <a:gd fmla="*/ 248510 w 2590802" name="connsiteX2151"/>
              <a:gd fmla="*/ 1059783 h 2590802" name="connsiteY2151"/>
              <a:gd fmla="*/ 251465 w 2590802" name="connsiteX2152"/>
              <a:gd fmla="*/ 1061987 h 2590802" name="connsiteY2152"/>
              <a:gd fmla="*/ 263285 w 2590802" name="connsiteX2153"/>
              <a:gd fmla="*/ 1073748 h 2590802" name="connsiteY2153"/>
              <a:gd fmla="*/ 263285 w 2590802" name="connsiteX2154"/>
              <a:gd fmla="*/ 1079629 h 2590802" name="connsiteY2154"/>
              <a:gd fmla="*/ 257375 w 2590802" name="connsiteX2155"/>
              <a:gd fmla="*/ 1073748 h 2590802" name="connsiteY2155"/>
              <a:gd fmla="*/ 263285 w 2590802" name="connsiteX2156"/>
              <a:gd fmla="*/ 1085509 h 2590802" name="connsiteY2156"/>
              <a:gd fmla="*/ 275103 w 2590802" name="connsiteX2157"/>
              <a:gd fmla="*/ 1079629 h 2590802" name="connsiteY2157"/>
              <a:gd fmla="*/ 298742 w 2590802" name="connsiteX2158"/>
              <a:gd fmla="*/ 1085509 h 2590802" name="connsiteY2158"/>
              <a:gd fmla="*/ 316470 w 2590802" name="connsiteX2159"/>
              <a:gd fmla="*/ 1120791 h 2590802" name="connsiteY2159"/>
              <a:gd fmla="*/ 292832 w 2590802" name="connsiteX2160"/>
              <a:gd fmla="*/ 1085509 h 2590802" name="connsiteY2160"/>
              <a:gd fmla="*/ 286922 w 2590802" name="connsiteX2161"/>
              <a:gd fmla="*/ 1085509 h 2590802" name="connsiteY2161"/>
              <a:gd fmla="*/ 304651 w 2590802" name="connsiteX2162"/>
              <a:gd fmla="*/ 1138432 h 2590802" name="connsiteY2162"/>
              <a:gd fmla="*/ 304651 w 2590802" name="connsiteX2163"/>
              <a:gd fmla="*/ 1144312 h 2590802" name="connsiteY2163"/>
              <a:gd fmla="*/ 316470 w 2590802" name="connsiteX2164"/>
              <a:gd fmla="*/ 1167834 h 2590802" name="connsiteY2164"/>
              <a:gd fmla="*/ 304651 w 2590802" name="connsiteX2165"/>
              <a:gd fmla="*/ 1185475 h 2590802" name="connsiteY2165"/>
              <a:gd fmla="*/ 304651 w 2590802" name="connsiteX2166"/>
              <a:gd fmla="*/ 1197236 h 2590802" name="connsiteY2166"/>
              <a:gd fmla="*/ 310560 w 2590802" name="connsiteX2167"/>
              <a:gd fmla="*/ 1197236 h 2590802" name="connsiteY2167"/>
              <a:gd fmla="*/ 310560 w 2590802" name="connsiteX2168"/>
              <a:gd fmla="*/ 1203116 h 2590802" name="connsiteY2168"/>
              <a:gd fmla="*/ 298742 w 2590802" name="connsiteX2169"/>
              <a:gd fmla="*/ 1226637 h 2590802" name="connsiteY2169"/>
              <a:gd fmla="*/ 269194 w 2590802" name="connsiteX2170"/>
              <a:gd fmla="*/ 1203116 h 2590802" name="connsiteY2170"/>
              <a:gd fmla="*/ 292832 w 2590802" name="connsiteX2171"/>
              <a:gd fmla="*/ 1179595 h 2590802" name="connsiteY2171"/>
              <a:gd fmla="*/ 275103 w 2590802" name="connsiteX2172"/>
              <a:gd fmla="*/ 1150193 h 2590802" name="connsiteY2172"/>
              <a:gd fmla="*/ 269194 w 2590802" name="connsiteX2173"/>
              <a:gd fmla="*/ 1114911 h 2590802" name="connsiteY2173"/>
              <a:gd fmla="*/ 227827 w 2590802" name="connsiteX2174"/>
              <a:gd fmla="*/ 1097270 h 2590802" name="connsiteY2174"/>
              <a:gd fmla="*/ 198280 w 2590802" name="connsiteX2175"/>
              <a:gd fmla="*/ 1097270 h 2590802" name="connsiteY2175"/>
              <a:gd fmla="*/ 186460 w 2590802" name="connsiteX2176"/>
              <a:gd fmla="*/ 1103150 h 2590802" name="connsiteY2176"/>
              <a:gd fmla="*/ 162822 w 2590802" name="connsiteX2177"/>
              <a:gd fmla="*/ 1085509 h 2590802" name="connsiteY2177"/>
              <a:gd fmla="*/ 174641 w 2590802" name="connsiteX2178"/>
              <a:gd fmla="*/ 1073748 h 2590802" name="connsiteY2178"/>
              <a:gd fmla="*/ 180551 w 2590802" name="connsiteX2179"/>
              <a:gd fmla="*/ 1067868 h 2590802" name="connsiteY2179"/>
              <a:gd fmla="*/ 210099 w 2590802" name="connsiteX2180"/>
              <a:gd fmla="*/ 1079629 h 2590802" name="connsiteY2180"/>
              <a:gd fmla="*/ 216008 w 2590802" name="connsiteX2181"/>
              <a:gd fmla="*/ 1067868 h 2590802" name="connsiteY2181"/>
              <a:gd fmla="*/ 233737 w 2590802" name="connsiteX2182"/>
              <a:gd fmla="*/ 1061987 h 2590802" name="connsiteY2182"/>
              <a:gd fmla="*/ 251465 w 2590802" name="connsiteX2183"/>
              <a:gd fmla="*/ 1067868 h 2590802" name="connsiteY2183"/>
              <a:gd fmla="*/ 245556 w 2590802" name="connsiteX2184"/>
              <a:gd fmla="*/ 1061987 h 2590802" name="connsiteY2184"/>
              <a:gd fmla="*/ 248510 w 2590802" name="connsiteX2185"/>
              <a:gd fmla="*/ 1059783 h 2590802" name="connsiteY2185"/>
              <a:gd fmla="*/ 2349175 w 2590802" name="connsiteX2186"/>
              <a:gd fmla="*/ 1021015 h 2590802" name="connsiteY2186"/>
              <a:gd fmla="*/ 2389673 w 2590802" name="connsiteX2187"/>
              <a:gd fmla="*/ 1050416 h 2590802" name="connsiteY2187"/>
              <a:gd fmla="*/ 2389673 w 2590802" name="connsiteX2188"/>
              <a:gd fmla="*/ 1079818 h 2590802" name="connsiteY2188"/>
              <a:gd fmla="*/ 2383888 w 2590802" name="connsiteX2189"/>
              <a:gd fmla="*/ 1062177 h 2590802" name="connsiteY2189"/>
              <a:gd fmla="*/ 2366531 w 2590802" name="connsiteX2190"/>
              <a:gd fmla="*/ 1038655 h 2590802" name="connsiteY2190"/>
              <a:gd fmla="*/ 2343389 w 2590802" name="connsiteX2191"/>
              <a:gd fmla="*/ 1038655 h 2590802" name="connsiteY2191"/>
              <a:gd fmla="*/ 2337604 w 2590802" name="connsiteX2192"/>
              <a:gd fmla="*/ 1026895 h 2590802" name="connsiteY2192"/>
              <a:gd fmla="*/ 2349175 w 2590802" name="connsiteX2193"/>
              <a:gd fmla="*/ 1021015 h 2590802" name="connsiteY2193"/>
              <a:gd fmla="*/ 116056 w 2590802" name="connsiteX2194"/>
              <a:gd fmla="*/ 1002766 h 2590802" name="connsiteY2194"/>
              <a:gd fmla="*/ 133421 w 2590802" name="connsiteX2195"/>
              <a:gd fmla="*/ 1032261 h 2590802" name="connsiteY2195"/>
              <a:gd fmla="*/ 133421 w 2590802" name="connsiteX2196"/>
              <a:gd fmla="*/ 1038087 h 2590802" name="connsiteY2196"/>
              <a:gd fmla="*/ 127540 w 2590802" name="connsiteX2197"/>
              <a:gd fmla="*/ 1026435 h 2590802" name="connsiteY2197"/>
              <a:gd fmla="*/ 121660 w 2590802" name="connsiteX2198"/>
              <a:gd fmla="*/ 1008957 h 2590802" name="connsiteY2198"/>
              <a:gd fmla="*/ 104019 w 2590802" name="connsiteX2199"/>
              <a:gd fmla="*/ 1003130 h 2590802" name="connsiteY2199"/>
              <a:gd fmla="*/ 116056 w 2590802" name="connsiteX2200"/>
              <a:gd fmla="*/ 1002766 h 2590802" name="connsiteY2200"/>
              <a:gd fmla="*/ 2272568 w 2590802" name="connsiteX2201"/>
              <a:gd fmla="*/ 997304 h 2590802" name="connsiteY2201"/>
              <a:gd fmla="*/ 2337400 w 2590802" name="connsiteX2202"/>
              <a:gd fmla="*/ 1038310 h 2590802" name="connsiteY2202"/>
              <a:gd fmla="*/ 2337400 w 2590802" name="connsiteX2203"/>
              <a:gd fmla="*/ 1073458 h 2590802" name="connsiteY2203"/>
              <a:gd fmla="*/ 2313825 w 2590802" name="connsiteX2204"/>
              <a:gd fmla="*/ 1091033 h 2590802" name="connsiteY2204"/>
              <a:gd fmla="*/ 2296143 w 2590802" name="connsiteX2205"/>
              <a:gd fmla="*/ 1079316 h 2590802" name="connsiteY2205"/>
              <a:gd fmla="*/ 2278461 w 2590802" name="connsiteX2206"/>
              <a:gd fmla="*/ 1079316 h 2590802" name="connsiteY2206"/>
              <a:gd fmla="*/ 2266674 w 2590802" name="connsiteX2207"/>
              <a:gd fmla="*/ 1067600 h 2590802" name="connsiteY2207"/>
              <a:gd fmla="*/ 2266674 w 2590802" name="connsiteX2208"/>
              <a:gd fmla="*/ 1050026 h 2590802" name="connsiteY2208"/>
              <a:gd fmla="*/ 2290250 w 2590802" name="connsiteX2209"/>
              <a:gd fmla="*/ 1038310 h 2590802" name="connsiteY2209"/>
              <a:gd fmla="*/ 2313825 w 2590802" name="connsiteX2210"/>
              <a:gd fmla="*/ 1050026 h 2590802" name="connsiteY2210"/>
              <a:gd fmla="*/ 2290250 w 2590802" name="connsiteX2211"/>
              <a:gd fmla="*/ 1020736 h 2590802" name="connsiteY2211"/>
              <a:gd fmla="*/ 2219522 w 2590802" name="connsiteX2212"/>
              <a:gd fmla="*/ 1032452 h 2590802" name="connsiteY2212"/>
              <a:gd fmla="*/ 2190053 w 2590802" name="connsiteX2213"/>
              <a:gd fmla="*/ 1096891 h 2590802" name="connsiteY2213"/>
              <a:gd fmla="*/ 2178265 w 2590802" name="connsiteX2214"/>
              <a:gd fmla="*/ 1096891 h 2590802" name="connsiteY2214"/>
              <a:gd fmla="*/ 2184159 w 2590802" name="connsiteX2215"/>
              <a:gd fmla="*/ 1061743 h 2590802" name="connsiteY2215"/>
              <a:gd fmla="*/ 2272568 w 2590802" name="connsiteX2216"/>
              <a:gd fmla="*/ 997304 h 2590802" name="connsiteY2216"/>
              <a:gd fmla="*/ 2360616 w 2590802" name="connsiteX2217"/>
              <a:gd fmla="*/ 991613 h 2590802" name="connsiteY2217"/>
              <a:gd fmla="*/ 2383977 w 2590802" name="connsiteX2218"/>
              <a:gd fmla="*/ 1003311 h 2590802" name="connsiteY2218"/>
              <a:gd fmla="*/ 2401499 w 2590802" name="connsiteX2219"/>
              <a:gd fmla="*/ 1003311 h 2590802" name="connsiteY2219"/>
              <a:gd fmla="*/ 2413180 w 2590802" name="connsiteX2220"/>
              <a:gd fmla="*/ 1020857 h 2590802" name="connsiteY2220"/>
              <a:gd fmla="*/ 2413180 w 2590802" name="connsiteX2221"/>
              <a:gd fmla="*/ 1038403 h 2590802" name="connsiteY2221"/>
              <a:gd fmla="*/ 2424860 w 2590802" name="connsiteX2222"/>
              <a:gd fmla="*/ 1050101 h 2590802" name="connsiteY2222"/>
              <a:gd fmla="*/ 2424860 w 2590802" name="connsiteX2223"/>
              <a:gd fmla="*/ 1067647 h 2590802" name="connsiteY2223"/>
              <a:gd fmla="*/ 2419020 w 2590802" name="connsiteX2224"/>
              <a:gd fmla="*/ 1073495 h 2590802" name="connsiteY2224"/>
              <a:gd fmla="*/ 2424860 w 2590802" name="connsiteX2225"/>
              <a:gd fmla="*/ 1091042 h 2590802" name="connsiteY2225"/>
              <a:gd fmla="*/ 2419020 w 2590802" name="connsiteX2226"/>
              <a:gd fmla="*/ 1096891 h 2590802" name="connsiteY2226"/>
              <a:gd fmla="*/ 2401499 w 2590802" name="connsiteX2227"/>
              <a:gd fmla="*/ 1079344 h 2590802" name="connsiteY2227"/>
              <a:gd fmla="*/ 2383977 w 2590802" name="connsiteX2228"/>
              <a:gd fmla="*/ 1026706 h 2590802" name="connsiteY2228"/>
              <a:gd fmla="*/ 2343095 w 2590802" name="connsiteX2229"/>
              <a:gd fmla="*/ 1015008 h 2590802" name="connsiteY2229"/>
              <a:gd fmla="*/ 2325573 w 2590802" name="connsiteX2230"/>
              <a:gd fmla="*/ 1015008 h 2590802" name="connsiteY2230"/>
              <a:gd fmla="*/ 2319733 w 2590802" name="connsiteX2231"/>
              <a:gd fmla="*/ 1003311 h 2590802" name="connsiteY2231"/>
              <a:gd fmla="*/ 2337254 w 2590802" name="connsiteX2232"/>
              <a:gd fmla="*/ 997462 h 2590802" name="connsiteY2232"/>
              <a:gd fmla="*/ 2343095 w 2590802" name="connsiteX2233"/>
              <a:gd fmla="*/ 1003311 h 2590802" name="connsiteY2233"/>
              <a:gd fmla="*/ 2360616 w 2590802" name="connsiteX2234"/>
              <a:gd fmla="*/ 991613 h 2590802" name="connsiteY2234"/>
              <a:gd fmla="*/ 392260 w 2590802" name="connsiteX2235"/>
              <a:gd fmla="*/ 985923 h 2590802" name="connsiteY2235"/>
              <a:gd fmla="*/ 403986 w 2590802" name="connsiteX2236"/>
              <a:gd fmla="*/ 1015053 h 2590802" name="connsiteY2236"/>
              <a:gd fmla="*/ 415712 w 2590802" name="connsiteX2237"/>
              <a:gd fmla="*/ 1026705 h 2590802" name="connsiteY2237"/>
              <a:gd fmla="*/ 427438 w 2590802" name="connsiteX2238"/>
              <a:gd fmla="*/ 1032532 h 2590802" name="connsiteY2238"/>
              <a:gd fmla="*/ 421575 w 2590802" name="connsiteX2239"/>
              <a:gd fmla="*/ 1061662 h 2590802" name="connsiteY2239"/>
              <a:gd fmla="*/ 398123 w 2590802" name="connsiteX2240"/>
              <a:gd fmla="*/ 1061662 h 2590802" name="connsiteY2240"/>
              <a:gd fmla="*/ 386396 w 2590802" name="connsiteX2241"/>
              <a:gd fmla="*/ 1038358 h 2590802" name="connsiteY2241"/>
              <a:gd fmla="*/ 386396 w 2590802" name="connsiteX2242"/>
              <a:gd fmla="*/ 1026705 h 2590802" name="connsiteY2242"/>
              <a:gd fmla="*/ 368807 w 2590802" name="connsiteX2243"/>
              <a:gd fmla="*/ 1015053 h 2590802" name="connsiteY2243"/>
              <a:gd fmla="*/ 368807 w 2590802" name="connsiteX2244"/>
              <a:gd fmla="*/ 991749 h 2590802" name="connsiteY2244"/>
              <a:gd fmla="*/ 392260 w 2590802" name="connsiteX2245"/>
              <a:gd fmla="*/ 985923 h 2590802" name="connsiteY2245"/>
              <a:gd fmla="*/ 350851 w 2590802" name="connsiteX2246"/>
              <a:gd fmla="*/ 985923 h 2590802" name="connsiteY2246"/>
              <a:gd fmla="*/ 356779 w 2590802" name="connsiteX2247"/>
              <a:gd fmla="*/ 1009355 h 2590802" name="connsiteY2247"/>
              <a:gd fmla="*/ 380490 w 2590802" name="connsiteX2248"/>
              <a:gd fmla="*/ 1032787 h 2590802" name="connsiteY2248"/>
              <a:gd fmla="*/ 386418 w 2590802" name="connsiteX2249"/>
              <a:gd fmla="*/ 1062077 h 2590802" name="connsiteY2249"/>
              <a:gd fmla="*/ 416057 w 2590802" name="connsiteX2250"/>
              <a:gd fmla="*/ 1073794 h 2590802" name="connsiteY2250"/>
              <a:gd fmla="*/ 416057 w 2590802" name="connsiteX2251"/>
              <a:gd fmla="*/ 1079652 h 2590802" name="connsiteY2251"/>
              <a:gd fmla="*/ 380490 w 2590802" name="connsiteX2252"/>
              <a:gd fmla="*/ 1067935 h 2590802" name="connsiteY2252"/>
              <a:gd fmla="*/ 368634 w 2590802" name="connsiteX2253"/>
              <a:gd fmla="*/ 1038645 h 2590802" name="connsiteY2253"/>
              <a:gd fmla="*/ 350851 w 2590802" name="connsiteX2254"/>
              <a:gd fmla="*/ 1009355 h 2590802" name="connsiteY2254"/>
              <a:gd fmla="*/ 350851 w 2590802" name="connsiteX2255"/>
              <a:gd fmla="*/ 985923 h 2590802" name="connsiteY2255"/>
              <a:gd fmla="*/ 2419170 w 2590802" name="connsiteX2256"/>
              <a:gd fmla="*/ 979283 h 2590802" name="connsiteY2256"/>
              <a:gd fmla="*/ 2436953 w 2590802" name="connsiteX2257"/>
              <a:gd fmla="*/ 991071 h 2590802" name="connsiteY2257"/>
              <a:gd fmla="*/ 2448809 w 2590802" name="connsiteX2258"/>
              <a:gd fmla="*/ 1026435 h 2590802" name="connsiteY2258"/>
              <a:gd fmla="*/ 2460664 w 2590802" name="connsiteX2259"/>
              <a:gd fmla="*/ 1044116 h 2590802" name="connsiteY2259"/>
              <a:gd fmla="*/ 2460664 w 2590802" name="connsiteX2260"/>
              <a:gd fmla="*/ 1061798 h 2590802" name="connsiteY2260"/>
              <a:gd fmla="*/ 2460664 w 2590802" name="connsiteX2261"/>
              <a:gd fmla="*/ 1050010 h 2590802" name="connsiteY2261"/>
              <a:gd fmla="*/ 2436953 w 2590802" name="connsiteX2262"/>
              <a:gd fmla="*/ 1014647 h 2590802" name="connsiteY2262"/>
              <a:gd fmla="*/ 2419170 w 2590802" name="connsiteX2263"/>
              <a:gd fmla="*/ 979283 h 2590802" name="connsiteY2263"/>
              <a:gd fmla="*/ 315943 w 2590802" name="connsiteX2264"/>
              <a:gd fmla="*/ 973593 h 2590802" name="connsiteY2264"/>
              <a:gd fmla="*/ 345451 w 2590802" name="connsiteX2265"/>
              <a:gd fmla="*/ 985386 h 2590802" name="connsiteY2265"/>
              <a:gd fmla="*/ 339549 w 2590802" name="connsiteX2266"/>
              <a:gd fmla="*/ 1008974 h 2590802" name="connsiteY2266"/>
              <a:gd fmla="*/ 363155 w 2590802" name="connsiteX2267"/>
              <a:gd fmla="*/ 1044355 h 2590802" name="connsiteY2267"/>
              <a:gd fmla="*/ 398563 w 2590802" name="connsiteX2268"/>
              <a:gd fmla="*/ 1085633 h 2590802" name="connsiteY2268"/>
              <a:gd fmla="*/ 410366 w 2590802" name="connsiteX2269"/>
              <a:gd fmla="*/ 1091529 h 2590802" name="connsiteY2269"/>
              <a:gd fmla="*/ 404465 w 2590802" name="connsiteX2270"/>
              <a:gd fmla="*/ 1109220 h 2590802" name="connsiteY2270"/>
              <a:gd fmla="*/ 363155 w 2590802" name="connsiteX2271"/>
              <a:gd fmla="*/ 1085633 h 2590802" name="connsiteY2271"/>
              <a:gd fmla="*/ 357254 w 2590802" name="connsiteX2272"/>
              <a:gd fmla="*/ 1067942 h 2590802" name="connsiteY2272"/>
              <a:gd fmla="*/ 327746 w 2590802" name="connsiteX2273"/>
              <a:gd fmla="*/ 1056149 h 2590802" name="connsiteY2273"/>
              <a:gd fmla="*/ 321845 w 2590802" name="connsiteX2274"/>
              <a:gd fmla="*/ 1044355 h 2590802" name="connsiteY2274"/>
              <a:gd fmla="*/ 327746 w 2590802" name="connsiteX2275"/>
              <a:gd fmla="*/ 1014871 h 2590802" name="connsiteY2275"/>
              <a:gd fmla="*/ 315943 w 2590802" name="connsiteX2276"/>
              <a:gd fmla="*/ 985386 h 2590802" name="connsiteY2276"/>
              <a:gd fmla="*/ 315943 w 2590802" name="connsiteX2277"/>
              <a:gd fmla="*/ 973593 h 2590802" name="connsiteY2277"/>
              <a:gd fmla="*/ 2155601 w 2590802" name="connsiteX2278"/>
              <a:gd fmla="*/ 965900 h 2590802" name="connsiteY2278"/>
              <a:gd fmla="*/ 2172416 w 2590802" name="connsiteX2279"/>
              <a:gd fmla="*/ 968113 h 2590802" name="connsiteY2279"/>
              <a:gd fmla="*/ 2178265 w 2590802" name="connsiteX2280"/>
              <a:gd fmla="*/ 979915 h 2590802" name="connsiteY2280"/>
              <a:gd fmla="*/ 2207509 w 2590802" name="connsiteX2281"/>
              <a:gd fmla="*/ 985817 h 2590802" name="connsiteY2281"/>
              <a:gd fmla="*/ 2213357 w 2590802" name="connsiteX2282"/>
              <a:gd fmla="*/ 1003521 h 2590802" name="connsiteY2282"/>
              <a:gd fmla="*/ 2201660 w 2590802" name="connsiteX2283"/>
              <a:gd fmla="*/ 1015324 h 2590802" name="connsiteY2283"/>
              <a:gd fmla="*/ 2184113 w 2590802" name="connsiteX2284"/>
              <a:gd fmla="*/ 1009423 h 2590802" name="connsiteY2284"/>
              <a:gd fmla="*/ 2154870 w 2590802" name="connsiteX2285"/>
              <a:gd fmla="*/ 1003521 h 2590802" name="connsiteY2285"/>
              <a:gd fmla="*/ 2143172 w 2590802" name="connsiteX2286"/>
              <a:gd fmla="*/ 968113 h 2590802" name="connsiteY2286"/>
              <a:gd fmla="*/ 2155601 w 2590802" name="connsiteX2287"/>
              <a:gd fmla="*/ 965900 h 2590802" name="connsiteY2287"/>
              <a:gd fmla="*/ 2372040 w 2590802" name="connsiteX2288"/>
              <a:gd fmla="*/ 962387 h 2590802" name="connsiteY2288"/>
              <a:gd fmla="*/ 2389659 w 2590802" name="connsiteX2289"/>
              <a:gd fmla="*/ 974120 h 2590802" name="connsiteY2289"/>
              <a:gd fmla="*/ 2413151 w 2590802" name="connsiteX2290"/>
              <a:gd fmla="*/ 985852 h 2590802" name="connsiteY2290"/>
              <a:gd fmla="*/ 2430770 w 2590802" name="connsiteX2291"/>
              <a:gd fmla="*/ 1003451 h 2590802" name="connsiteY2291"/>
              <a:gd fmla="*/ 2430770 w 2590802" name="connsiteX2292"/>
              <a:gd fmla="*/ 1026916 h 2590802" name="connsiteY2292"/>
              <a:gd fmla="*/ 2454262 w 2590802" name="connsiteX2293"/>
              <a:gd fmla="*/ 1044515 h 2590802" name="connsiteY2293"/>
              <a:gd fmla="*/ 2442517 w 2590802" name="connsiteX2294"/>
              <a:gd fmla="*/ 1073847 h 2590802" name="connsiteY2294"/>
              <a:gd fmla="*/ 2442517 w 2590802" name="connsiteX2295"/>
              <a:gd fmla="*/ 1109045 h 2590802" name="connsiteY2295"/>
              <a:gd fmla="*/ 2430770 w 2590802" name="connsiteX2296"/>
              <a:gd fmla="*/ 1114911 h 2590802" name="connsiteY2296"/>
              <a:gd fmla="*/ 2424897 w 2590802" name="connsiteX2297"/>
              <a:gd fmla="*/ 1103178 h 2590802" name="connsiteY2297"/>
              <a:gd fmla="*/ 2436643 w 2590802" name="connsiteX2298"/>
              <a:gd fmla="*/ 1062114 h 2590802" name="connsiteY2298"/>
              <a:gd fmla="*/ 2424897 w 2590802" name="connsiteX2299"/>
              <a:gd fmla="*/ 1032783 h 2590802" name="connsiteY2299"/>
              <a:gd fmla="*/ 2419024 w 2590802" name="connsiteX2300"/>
              <a:gd fmla="*/ 1009317 h 2590802" name="connsiteY2300"/>
              <a:gd fmla="*/ 2383786 w 2590802" name="connsiteX2301"/>
              <a:gd fmla="*/ 991718 h 2590802" name="connsiteY2301"/>
              <a:gd fmla="*/ 2360293 w 2590802" name="connsiteX2302"/>
              <a:gd fmla="*/ 985852 h 2590802" name="connsiteY2302"/>
              <a:gd fmla="*/ 2342674 w 2590802" name="connsiteX2303"/>
              <a:gd fmla="*/ 991718 h 2590802" name="connsiteY2303"/>
              <a:gd fmla="*/ 2307436 w 2590802" name="connsiteX2304"/>
              <a:gd fmla="*/ 997585 h 2590802" name="connsiteY2304"/>
              <a:gd fmla="*/ 2301563 w 2590802" name="connsiteX2305"/>
              <a:gd fmla="*/ 991718 h 2590802" name="connsiteY2305"/>
              <a:gd fmla="*/ 2325055 w 2590802" name="connsiteX2306"/>
              <a:gd fmla="*/ 968253 h 2590802" name="connsiteY2306"/>
              <a:gd fmla="*/ 2342674 w 2590802" name="connsiteX2307"/>
              <a:gd fmla="*/ 974120 h 2590802" name="connsiteY2307"/>
              <a:gd fmla="*/ 2372040 w 2590802" name="connsiteX2308"/>
              <a:gd fmla="*/ 962387 h 2590802" name="connsiteY2308"/>
              <a:gd fmla="*/ 2377913 w 2590802" name="connsiteX2309"/>
              <a:gd fmla="*/ 956521 h 2590802" name="connsiteY2309"/>
              <a:gd fmla="*/ 2389659 w 2590802" name="connsiteX2310"/>
              <a:gd fmla="*/ 962387 h 2590802" name="connsiteY2310"/>
              <a:gd fmla="*/ 2395532 w 2590802" name="connsiteX2311"/>
              <a:gd fmla="*/ 968253 h 2590802" name="connsiteY2311"/>
              <a:gd fmla="*/ 2395532 w 2590802" name="connsiteX2312"/>
              <a:gd fmla="*/ 974120 h 2590802" name="connsiteY2312"/>
              <a:gd fmla="*/ 2389659 w 2590802" name="connsiteX2313"/>
              <a:gd fmla="*/ 974120 h 2590802" name="connsiteY2313"/>
              <a:gd fmla="*/ 2383786 w 2590802" name="connsiteX2314"/>
              <a:gd fmla="*/ 962387 h 2590802" name="connsiteY2314"/>
              <a:gd fmla="*/ 2377913 w 2590802" name="connsiteX2315"/>
              <a:gd fmla="*/ 956521 h 2590802" name="connsiteY2315"/>
              <a:gd fmla="*/ 2143508 w 2590802" name="connsiteX2316"/>
              <a:gd fmla="*/ 944191 h 2590802" name="connsiteY2316"/>
              <a:gd fmla="*/ 2178656 w 2590802" name="connsiteX2317"/>
              <a:gd fmla="*/ 961832 h 2590802" name="connsiteY2317"/>
              <a:gd fmla="*/ 2202088 w 2590802" name="connsiteX2318"/>
              <a:gd fmla="*/ 961832 h 2590802" name="connsiteY2318"/>
              <a:gd fmla="*/ 2225520 w 2590802" name="connsiteX2319"/>
              <a:gd fmla="*/ 973593 h 2590802" name="connsiteY2319"/>
              <a:gd fmla="*/ 2231378 w 2590802" name="connsiteX2320"/>
              <a:gd fmla="*/ 997114 h 2590802" name="connsiteY2320"/>
              <a:gd fmla="*/ 2213804 w 2590802" name="connsiteX2321"/>
              <a:gd fmla="*/ 979473 h 2590802" name="connsiteY2321"/>
              <a:gd fmla="*/ 2184514 w 2590802" name="connsiteX2322"/>
              <a:gd fmla="*/ 973593 h 2590802" name="connsiteY2322"/>
              <a:gd fmla="*/ 2155223 w 2590802" name="connsiteX2323"/>
              <a:gd fmla="*/ 955952 h 2590802" name="connsiteY2323"/>
              <a:gd fmla="*/ 2131791 w 2590802" name="connsiteX2324"/>
              <a:gd fmla="*/ 950071 h 2590802" name="connsiteY2324"/>
              <a:gd fmla="*/ 2143508 w 2590802" name="connsiteX2325"/>
              <a:gd fmla="*/ 944191 h 2590802" name="connsiteY2325"/>
              <a:gd fmla="*/ 2219997 w 2590802" name="connsiteX2326"/>
              <a:gd fmla="*/ 909098 h 2590802" name="connsiteY2326"/>
              <a:gd fmla="*/ 2237069 w 2590802" name="connsiteX2327"/>
              <a:gd fmla="*/ 926882 h 2590802" name="connsiteY2327"/>
              <a:gd fmla="*/ 2237069 w 2590802" name="connsiteX2328"/>
              <a:gd fmla="*/ 932810 h 2590802" name="connsiteY2328"/>
              <a:gd fmla="*/ 2219997 w 2590802" name="connsiteX2329"/>
              <a:gd fmla="*/ 915026 h 2590802" name="connsiteY2329"/>
              <a:gd fmla="*/ 2219997 w 2590802" name="connsiteX2330"/>
              <a:gd fmla="*/ 909098 h 2590802" name="connsiteY2330"/>
              <a:gd fmla="*/ 2157828 w 2590802" name="connsiteX2331"/>
              <a:gd fmla="*/ 904875 h 2590802" name="connsiteY2331"/>
              <a:gd fmla="*/ 2160765 w 2590802" name="connsiteX2332"/>
              <a:gd fmla="*/ 909276 h 2590802" name="connsiteY2332"/>
              <a:gd fmla="*/ 2160765 w 2590802" name="connsiteX2333"/>
              <a:gd fmla="*/ 915145 h 2590802" name="connsiteY2333"/>
              <a:gd fmla="*/ 2166639 w 2590802" name="connsiteX2334"/>
              <a:gd fmla="*/ 915145 h 2590802" name="connsiteY2334"/>
              <a:gd fmla="*/ 2184262 w 2590802" name="connsiteX2335"/>
              <a:gd fmla="*/ 921013 h 2590802" name="connsiteY2335"/>
              <a:gd fmla="*/ 2219507 w 2590802" name="connsiteX2336"/>
              <a:gd fmla="*/ 921013 h 2590802" name="connsiteY2336"/>
              <a:gd fmla="*/ 2231255 w 2590802" name="connsiteX2337"/>
              <a:gd fmla="*/ 944487 h 2590802" name="connsiteY2337"/>
              <a:gd fmla="*/ 2237130 w 2590802" name="connsiteX2338"/>
              <a:gd fmla="*/ 944487 h 2590802" name="connsiteY2338"/>
              <a:gd fmla="*/ 2237130 w 2590802" name="connsiteX2339"/>
              <a:gd fmla="*/ 932750 h 2590802" name="connsiteY2339"/>
              <a:gd fmla="*/ 2243004 w 2590802" name="connsiteX2340"/>
              <a:gd fmla="*/ 932750 h 2590802" name="connsiteY2340"/>
              <a:gd fmla="*/ 2243004 w 2590802" name="connsiteX2341"/>
              <a:gd fmla="*/ 944487 h 2590802" name="connsiteY2341"/>
              <a:gd fmla="*/ 2237130 w 2590802" name="connsiteX2342"/>
              <a:gd fmla="*/ 950356 h 2590802" name="connsiteY2342"/>
              <a:gd fmla="*/ 2237130 w 2590802" name="connsiteX2343"/>
              <a:gd fmla="*/ 956224 h 2590802" name="connsiteY2343"/>
              <a:gd fmla="*/ 2254752 w 2590802" name="connsiteX2344"/>
              <a:gd fmla="*/ 950356 h 2590802" name="connsiteY2344"/>
              <a:gd fmla="*/ 2260627 w 2590802" name="connsiteX2345"/>
              <a:gd fmla="*/ 956224 h 2590802" name="connsiteY2345"/>
              <a:gd fmla="*/ 2295872 w 2590802" name="connsiteX2346"/>
              <a:gd fmla="*/ 991435 h 2590802" name="connsiteY2346"/>
              <a:gd fmla="*/ 2272375 w 2590802" name="connsiteX2347"/>
              <a:gd fmla="*/ 979698 h 2590802" name="connsiteY2347"/>
              <a:gd fmla="*/ 2266501 w 2590802" name="connsiteX2348"/>
              <a:gd fmla="*/ 979698 h 2590802" name="connsiteY2348"/>
              <a:gd fmla="*/ 2237130 w 2590802" name="connsiteX2349"/>
              <a:gd fmla="*/ 991435 h 2590802" name="connsiteY2349"/>
              <a:gd fmla="*/ 2231255 w 2590802" name="connsiteX2350"/>
              <a:gd fmla="*/ 973830 h 2590802" name="connsiteY2350"/>
              <a:gd fmla="*/ 2184262 w 2590802" name="connsiteX2351"/>
              <a:gd fmla="*/ 956224 h 2590802" name="connsiteY2351"/>
              <a:gd fmla="*/ 2149017 w 2590802" name="connsiteX2352"/>
              <a:gd fmla="*/ 938619 h 2590802" name="connsiteY2352"/>
              <a:gd fmla="*/ 2131394 w 2590802" name="connsiteX2353"/>
              <a:gd fmla="*/ 938619 h 2590802" name="connsiteY2353"/>
              <a:gd fmla="*/ 2125520 w 2590802" name="connsiteX2354"/>
              <a:gd fmla="*/ 915145 h 2590802" name="connsiteY2354"/>
              <a:gd fmla="*/ 2154891 w 2590802" name="connsiteX2355"/>
              <a:gd fmla="*/ 909276 h 2590802" name="connsiteY2355"/>
              <a:gd fmla="*/ 2157828 w 2590802" name="connsiteX2356"/>
              <a:gd fmla="*/ 904875 h 2590802" name="connsiteY2356"/>
              <a:gd fmla="*/ 339707 w 2590802" name="connsiteX2357"/>
              <a:gd fmla="*/ 855986 h 2590802" name="connsiteY2357"/>
              <a:gd fmla="*/ 351405 w 2590802" name="connsiteX2358"/>
              <a:gd fmla="*/ 867798 h 2590802" name="connsiteY2358"/>
              <a:gd fmla="*/ 357254 w 2590802" name="connsiteX2359"/>
              <a:gd fmla="*/ 885517 h 2590802" name="connsiteY2359"/>
              <a:gd fmla="*/ 368951 w 2590802" name="connsiteX2360"/>
              <a:gd fmla="*/ 891423 h 2590802" name="connsiteY2360"/>
              <a:gd fmla="*/ 368951 w 2590802" name="connsiteX2361"/>
              <a:gd fmla="*/ 920954 h 2590802" name="connsiteY2361"/>
              <a:gd fmla="*/ 351405 w 2590802" name="connsiteX2362"/>
              <a:gd fmla="*/ 926860 h 2590802" name="connsiteY2362"/>
              <a:gd fmla="*/ 333859 w 2590802" name="connsiteX2363"/>
              <a:gd fmla="*/ 909141 h 2590802" name="connsiteY2363"/>
              <a:gd fmla="*/ 328010 w 2590802" name="connsiteX2364"/>
              <a:gd fmla="*/ 891423 h 2590802" name="connsiteY2364"/>
              <a:gd fmla="*/ 316313 w 2590802" name="connsiteX2365"/>
              <a:gd fmla="*/ 909141 h 2590802" name="connsiteY2365"/>
              <a:gd fmla="*/ 345556 w 2590802" name="connsiteX2366"/>
              <a:gd fmla="*/ 956392 h 2590802" name="connsiteY2366"/>
              <a:gd fmla="*/ 374800 w 2590802" name="connsiteX2367"/>
              <a:gd fmla="*/ 968204 h 2590802" name="connsiteY2367"/>
              <a:gd fmla="*/ 450834 w 2590802" name="connsiteX2368"/>
              <a:gd fmla="*/ 932767 h 2590802" name="connsiteY2368"/>
              <a:gd fmla="*/ 462531 w 2590802" name="connsiteX2369"/>
              <a:gd fmla="*/ 944579 h 2590802" name="connsiteY2369"/>
              <a:gd fmla="*/ 415741 w 2590802" name="connsiteX2370"/>
              <a:gd fmla="*/ 974110 h 2590802" name="connsiteY2370"/>
              <a:gd fmla="*/ 357254 w 2590802" name="connsiteX2371"/>
              <a:gd fmla="*/ 980016 h 2590802" name="connsiteY2371"/>
              <a:gd fmla="*/ 322161 w 2590802" name="connsiteX2372"/>
              <a:gd fmla="*/ 968204 h 2590802" name="connsiteY2372"/>
              <a:gd fmla="*/ 316313 w 2590802" name="connsiteX2373"/>
              <a:gd fmla="*/ 956392 h 2590802" name="connsiteY2373"/>
              <a:gd fmla="*/ 298766 w 2590802" name="connsiteX2374"/>
              <a:gd fmla="*/ 944579 h 2590802" name="connsiteY2374"/>
              <a:gd fmla="*/ 304615 w 2590802" name="connsiteX2375"/>
              <a:gd fmla="*/ 867798 h 2590802" name="connsiteY2375"/>
              <a:gd fmla="*/ 339707 w 2590802" name="connsiteX2376"/>
              <a:gd fmla="*/ 855986 h 2590802" name="connsiteY2376"/>
              <a:gd fmla="*/ 2319583 w 2590802" name="connsiteX2377"/>
              <a:gd fmla="*/ 850295 h 2590802" name="connsiteY2377"/>
              <a:gd fmla="*/ 2325274 w 2590802" name="connsiteX2378"/>
              <a:gd fmla="*/ 850295 h 2590802" name="connsiteY2378"/>
              <a:gd fmla="*/ 2319583 w 2590802" name="connsiteX2379"/>
              <a:gd fmla="*/ 855986 h 2590802" name="connsiteY2379"/>
              <a:gd fmla="*/ 2319583 w 2590802" name="connsiteX2380"/>
              <a:gd fmla="*/ 850295 h 2590802" name="connsiteY2380"/>
              <a:gd fmla="*/ 269285 w 2590802" name="connsiteX2381"/>
              <a:gd fmla="*/ 820893 h 2590802" name="connsiteY2381"/>
              <a:gd fmla="*/ 275213 w 2590802" name="connsiteX2382"/>
              <a:gd fmla="*/ 826773 h 2590802" name="connsiteY2382"/>
              <a:gd fmla="*/ 257430 w 2590802" name="connsiteX2383"/>
              <a:gd fmla="*/ 856175 h 2590802" name="connsiteY2383"/>
              <a:gd fmla="*/ 287069 w 2590802" name="connsiteX2384"/>
              <a:gd fmla="*/ 891457 h 2590802" name="connsiteY2384"/>
              <a:gd fmla="*/ 281141 w 2590802" name="connsiteX2385"/>
              <a:gd fmla="*/ 903218 h 2590802" name="connsiteY2385"/>
              <a:gd fmla="*/ 263357 w 2590802" name="connsiteX2386"/>
              <a:gd fmla="*/ 891457 h 2590802" name="connsiteY2386"/>
              <a:gd fmla="*/ 251502 w 2590802" name="connsiteX2387"/>
              <a:gd fmla="*/ 844414 h 2590802" name="connsiteY2387"/>
              <a:gd fmla="*/ 269285 w 2590802" name="connsiteX2388"/>
              <a:gd fmla="*/ 820893 h 2590802" name="connsiteY2388"/>
              <a:gd fmla="*/ 2343294 w 2590802" name="connsiteX2389"/>
              <a:gd fmla="*/ 815202 h 2590802" name="connsiteY2389"/>
              <a:gd fmla="*/ 2348985 w 2590802" name="connsiteX2390"/>
              <a:gd fmla="*/ 821209 h 2590802" name="connsiteY2390"/>
              <a:gd fmla="*/ 2343294 w 2590802" name="connsiteX2391"/>
              <a:gd fmla="*/ 833223 h 2590802" name="connsiteY2391"/>
              <a:gd fmla="*/ 2343294 w 2590802" name="connsiteX2392"/>
              <a:gd fmla="*/ 815202 h 2590802" name="connsiteY2392"/>
              <a:gd fmla="*/ 433287 w 2590802" name="connsiteX2393"/>
              <a:gd fmla="*/ 815202 h 2590802" name="connsiteY2393"/>
              <a:gd fmla="*/ 462531 w 2590802" name="connsiteX2394"/>
              <a:gd fmla="*/ 821082 h 2590802" name="connsiteY2394"/>
              <a:gd fmla="*/ 439136 w 2590802" name="connsiteX2395"/>
              <a:gd fmla="*/ 838724 h 2590802" name="connsiteY2395"/>
              <a:gd fmla="*/ 427438 w 2590802" name="connsiteX2396"/>
              <a:gd fmla="*/ 826963 h 2590802" name="connsiteY2396"/>
              <a:gd fmla="*/ 433287 w 2590802" name="connsiteX2397"/>
              <a:gd fmla="*/ 815202 h 2590802" name="connsiteY2397"/>
              <a:gd fmla="*/ 516154 w 2590802" name="connsiteX2398"/>
              <a:gd fmla="*/ 809512 h 2590802" name="connsiteY2398"/>
              <a:gd fmla="*/ 527973 w 2590802" name="connsiteX2399"/>
              <a:gd fmla="*/ 815375 h 2590802" name="connsiteY2399"/>
              <a:gd fmla="*/ 480697 w 2590802" name="connsiteX2400"/>
              <a:gd fmla="*/ 879869 h 2590802" name="connsiteY2400"/>
              <a:gd fmla="*/ 474787 w 2590802" name="connsiteX2401"/>
              <a:gd fmla="*/ 915047 h 2590802" name="connsiteY2401"/>
              <a:gd fmla="*/ 457059 w 2590802" name="connsiteX2402"/>
              <a:gd fmla="*/ 926774 h 2590802" name="connsiteY2402"/>
              <a:gd fmla="*/ 457059 w 2590802" name="connsiteX2403"/>
              <a:gd fmla="*/ 903321 h 2590802" name="connsiteY2403"/>
              <a:gd fmla="*/ 462969 w 2590802" name="connsiteX2404"/>
              <a:gd fmla="*/ 891595 h 2590802" name="connsiteY2404"/>
              <a:gd fmla="*/ 451149 w 2590802" name="connsiteX2405"/>
              <a:gd fmla="*/ 862280 h 2590802" name="connsiteY2405"/>
              <a:gd fmla="*/ 474787 w 2590802" name="connsiteX2406"/>
              <a:gd fmla="*/ 821238 h 2590802" name="connsiteY2406"/>
              <a:gd fmla="*/ 516154 w 2590802" name="connsiteX2407"/>
              <a:gd fmla="*/ 809512 h 2590802" name="connsiteY2407"/>
              <a:gd fmla="*/ 415951 w 2590802" name="connsiteX2408"/>
              <a:gd fmla="*/ 791491 h 2590802" name="connsiteY2408"/>
              <a:gd fmla="*/ 421853 w 2590802" name="connsiteX2409"/>
              <a:gd fmla="*/ 815129 h 2590802" name="connsiteY2409"/>
              <a:gd fmla="*/ 421853 w 2590802" name="connsiteX2410"/>
              <a:gd fmla="*/ 832858 h 2590802" name="connsiteY2410"/>
              <a:gd fmla="*/ 445459 w 2590802" name="connsiteX2411"/>
              <a:gd fmla="*/ 850587 h 2590802" name="connsiteY2411"/>
              <a:gd fmla="*/ 439557 w 2590802" name="connsiteX2412"/>
              <a:gd fmla="*/ 868316 h 2590802" name="connsiteY2412"/>
              <a:gd fmla="*/ 421853 w 2590802" name="connsiteX2413"/>
              <a:gd fmla="*/ 850587 h 2590802" name="connsiteY2413"/>
              <a:gd fmla="*/ 398247 w 2590802" name="connsiteX2414"/>
              <a:gd fmla="*/ 850587 h 2590802" name="connsiteY2414"/>
              <a:gd fmla="*/ 392346 w 2590802" name="connsiteX2415"/>
              <a:gd fmla="*/ 832858 h 2590802" name="connsiteY2415"/>
              <a:gd fmla="*/ 404148 w 2590802" name="connsiteX2416"/>
              <a:gd fmla="*/ 815129 h 2590802" name="connsiteY2416"/>
              <a:gd fmla="*/ 404148 w 2590802" name="connsiteX2417"/>
              <a:gd fmla="*/ 797401 h 2590802" name="connsiteY2417"/>
              <a:gd fmla="*/ 415951 w 2590802" name="connsiteX2418"/>
              <a:gd fmla="*/ 791491 h 2590802" name="connsiteY2418"/>
              <a:gd fmla="*/ 257430 w 2590802" name="connsiteX2419"/>
              <a:gd fmla="*/ 791491 h 2590802" name="connsiteY2419"/>
              <a:gd fmla="*/ 263357 w 2590802" name="connsiteX2420"/>
              <a:gd fmla="*/ 809156 h 2590802" name="connsiteY2420"/>
              <a:gd fmla="*/ 239646 w 2590802" name="connsiteX2421"/>
              <a:gd fmla="*/ 868039 h 2590802" name="connsiteY2421"/>
              <a:gd fmla="*/ 281141 w 2590802" name="connsiteX2422"/>
              <a:gd fmla="*/ 915145 h 2590802" name="connsiteY2422"/>
              <a:gd fmla="*/ 287069 w 2590802" name="connsiteX2423"/>
              <a:gd fmla="*/ 926921 h 2590802" name="connsiteY2423"/>
              <a:gd fmla="*/ 275213 w 2590802" name="connsiteX2424"/>
              <a:gd fmla="*/ 926921 h 2590802" name="connsiteY2424"/>
              <a:gd fmla="*/ 263357 w 2590802" name="connsiteX2425"/>
              <a:gd fmla="*/ 915145 h 2590802" name="connsiteY2425"/>
              <a:gd fmla="*/ 245574 w 2590802" name="connsiteX2426"/>
              <a:gd fmla="*/ 915145 h 2590802" name="connsiteY2426"/>
              <a:gd fmla="*/ 239646 w 2590802" name="connsiteX2427"/>
              <a:gd fmla="*/ 885704 h 2590802" name="connsiteY2427"/>
              <a:gd fmla="*/ 221863 w 2590802" name="connsiteX2428"/>
              <a:gd fmla="*/ 873927 h 2590802" name="connsiteY2428"/>
              <a:gd fmla="*/ 227791 w 2590802" name="connsiteX2429"/>
              <a:gd fmla="*/ 850374 h 2590802" name="connsiteY2429"/>
              <a:gd fmla="*/ 227791 w 2590802" name="connsiteX2430"/>
              <a:gd fmla="*/ 826821 h 2590802" name="connsiteY2430"/>
              <a:gd fmla="*/ 245574 w 2590802" name="connsiteX2431"/>
              <a:gd fmla="*/ 815044 h 2590802" name="connsiteY2431"/>
              <a:gd fmla="*/ 251502 w 2590802" name="connsiteX2432"/>
              <a:gd fmla="*/ 797380 h 2590802" name="connsiteY2432"/>
              <a:gd fmla="*/ 257430 w 2590802" name="connsiteX2433"/>
              <a:gd fmla="*/ 791491 h 2590802" name="connsiteY2433"/>
              <a:gd fmla="*/ 2196444 w 2590802" name="connsiteX2434"/>
              <a:gd fmla="*/ 785801 h 2590802" name="connsiteY2434"/>
              <a:gd fmla="*/ 2219838 w 2590802" name="connsiteX2435"/>
              <a:gd fmla="*/ 785801 h 2590802" name="connsiteY2435"/>
              <a:gd fmla="*/ 2231536 w 2590802" name="connsiteX2436"/>
              <a:gd fmla="*/ 803442 h 2590802" name="connsiteY2436"/>
              <a:gd fmla="*/ 2254931 w 2590802" name="connsiteX2437"/>
              <a:gd fmla="*/ 809322 h 2590802" name="connsiteY2437"/>
              <a:gd fmla="*/ 2278326 w 2590802" name="connsiteX2438"/>
              <a:gd fmla="*/ 797561 h 2590802" name="connsiteY2438"/>
              <a:gd fmla="*/ 2295872 w 2590802" name="connsiteX2439"/>
              <a:gd fmla="*/ 809322 h 2590802" name="connsiteY2439"/>
              <a:gd fmla="*/ 2290024 w 2590802" name="connsiteX2440"/>
              <a:gd fmla="*/ 832844 h 2590802" name="connsiteY2440"/>
              <a:gd fmla="*/ 2266628 w 2590802" name="connsiteX2441"/>
              <a:gd fmla="*/ 826963 h 2590802" name="connsiteY2441"/>
              <a:gd fmla="*/ 2249082 w 2590802" name="connsiteX2442"/>
              <a:gd fmla="*/ 844604 h 2590802" name="connsiteY2442"/>
              <a:gd fmla="*/ 2219838 w 2590802" name="connsiteX2443"/>
              <a:gd fmla="*/ 826963 h 2590802" name="connsiteY2443"/>
              <a:gd fmla="*/ 2213990 w 2590802" name="connsiteX2444"/>
              <a:gd fmla="*/ 815202 h 2590802" name="connsiteY2444"/>
              <a:gd fmla="*/ 2202292 w 2590802" name="connsiteX2445"/>
              <a:gd fmla="*/ 815202 h 2590802" name="connsiteY2445"/>
              <a:gd fmla="*/ 2190595 w 2590802" name="connsiteX2446"/>
              <a:gd fmla="*/ 797561 h 2590802" name="connsiteY2446"/>
              <a:gd fmla="*/ 2196444 w 2590802" name="connsiteX2447"/>
              <a:gd fmla="*/ 785801 h 2590802" name="connsiteY2447"/>
              <a:gd fmla="*/ 2231497 w 2590802" name="connsiteX2448"/>
              <a:gd fmla="*/ 780110 h 2590802" name="connsiteY2448"/>
              <a:gd fmla="*/ 2243115 w 2590802" name="connsiteX2449"/>
              <a:gd fmla="*/ 786038 h 2590802" name="connsiteY2449"/>
              <a:gd fmla="*/ 2272161 w 2590802" name="connsiteX2450"/>
              <a:gd fmla="*/ 791966 h 2590802" name="connsiteY2450"/>
              <a:gd fmla="*/ 2254734 w 2590802" name="connsiteX2451"/>
              <a:gd fmla="*/ 803821 h 2590802" name="connsiteY2451"/>
              <a:gd fmla="*/ 2231497 w 2590802" name="connsiteX2452"/>
              <a:gd fmla="*/ 786038 h 2590802" name="connsiteY2452"/>
              <a:gd fmla="*/ 2231497 w 2590802" name="connsiteX2453"/>
              <a:gd fmla="*/ 780110 h 2590802" name="connsiteY2453"/>
              <a:gd fmla="*/ 404201 w 2590802" name="connsiteX2454"/>
              <a:gd fmla="*/ 771472 h 2590802" name="connsiteY2454"/>
              <a:gd fmla="*/ 415990 w 2590802" name="connsiteX2455"/>
              <a:gd fmla="*/ 773686 h 2590802" name="connsiteY2455"/>
              <a:gd fmla="*/ 404201 w 2590802" name="connsiteX2456"/>
              <a:gd fmla="*/ 785498 h 2590802" name="connsiteY2456"/>
              <a:gd fmla="*/ 392414 w 2590802" name="connsiteX2457"/>
              <a:gd fmla="*/ 797311 h 2590802" name="connsiteY2457"/>
              <a:gd fmla="*/ 392414 w 2590802" name="connsiteX2458"/>
              <a:gd fmla="*/ 820936 h 2590802" name="connsiteY2458"/>
              <a:gd fmla="*/ 386520 w 2590802" name="connsiteX2459"/>
              <a:gd fmla="*/ 838655 h 2590802" name="connsiteY2459"/>
              <a:gd fmla="*/ 398308 w 2590802" name="connsiteX2460"/>
              <a:gd fmla="*/ 862280 h 2590802" name="connsiteY2460"/>
              <a:gd fmla="*/ 415990 w 2590802" name="connsiteX2461"/>
              <a:gd fmla="*/ 862280 h 2590802" name="connsiteY2461"/>
              <a:gd fmla="*/ 445459 w 2590802" name="connsiteX2462"/>
              <a:gd fmla="*/ 879998 h 2590802" name="connsiteY2462"/>
              <a:gd fmla="*/ 445459 w 2590802" name="connsiteX2463"/>
              <a:gd fmla="*/ 891811 h 2590802" name="connsiteY2463"/>
              <a:gd fmla="*/ 415990 w 2590802" name="connsiteX2464"/>
              <a:gd fmla="*/ 885904 h 2590802" name="connsiteY2464"/>
              <a:gd fmla="*/ 404201 w 2590802" name="connsiteX2465"/>
              <a:gd fmla="*/ 874092 h 2590802" name="connsiteY2465"/>
              <a:gd fmla="*/ 380626 w 2590802" name="connsiteX2466"/>
              <a:gd fmla="*/ 868186 h 2590802" name="connsiteY2466"/>
              <a:gd fmla="*/ 368838 w 2590802" name="connsiteX2467"/>
              <a:gd fmla="*/ 826842 h 2590802" name="connsiteY2467"/>
              <a:gd fmla="*/ 380626 w 2590802" name="connsiteX2468"/>
              <a:gd fmla="*/ 809124 h 2590802" name="connsiteY2468"/>
              <a:gd fmla="*/ 392414 w 2590802" name="connsiteX2469"/>
              <a:gd fmla="*/ 773686 h 2590802" name="connsiteY2469"/>
              <a:gd fmla="*/ 404201 w 2590802" name="connsiteX2470"/>
              <a:gd fmla="*/ 771472 h 2590802" name="connsiteY2470"/>
              <a:gd fmla="*/ 2160660 w 2590802" name="connsiteX2471"/>
              <a:gd fmla="*/ 767780 h 2590802" name="connsiteY2471"/>
              <a:gd fmla="*/ 2184252 w 2590802" name="connsiteX2472"/>
              <a:gd fmla="*/ 785451 h 2590802" name="connsiteY2472"/>
              <a:gd fmla="*/ 2184252 w 2590802" name="connsiteX2473"/>
              <a:gd fmla="*/ 791341 h 2590802" name="connsiteY2473"/>
              <a:gd fmla="*/ 2201947 w 2590802" name="connsiteX2474"/>
              <a:gd fmla="*/ 820793 h 2590802" name="connsiteY2474"/>
              <a:gd fmla="*/ 2213743 w 2590802" name="connsiteX2475"/>
              <a:gd fmla="*/ 826683 h 2590802" name="connsiteY2475"/>
              <a:gd fmla="*/ 2243234 w 2590802" name="connsiteX2476"/>
              <a:gd fmla="*/ 850245 h 2590802" name="connsiteY2476"/>
              <a:gd fmla="*/ 2266826 w 2590802" name="connsiteX2477"/>
              <a:gd fmla="*/ 838464 h 2590802" name="connsiteY2477"/>
              <a:gd fmla="*/ 2296317 w 2590802" name="connsiteX2478"/>
              <a:gd fmla="*/ 832574 h 2590802" name="connsiteY2478"/>
              <a:gd fmla="*/ 2308113 w 2590802" name="connsiteX2479"/>
              <a:gd fmla="*/ 809012 h 2590802" name="connsiteY2479"/>
              <a:gd fmla="*/ 2331706 w 2590802" name="connsiteX2480"/>
              <a:gd fmla="*/ 814903 h 2590802" name="connsiteY2480"/>
              <a:gd fmla="*/ 2337604 w 2590802" name="connsiteX2481"/>
              <a:gd fmla="*/ 832574 h 2590802" name="connsiteY2481"/>
              <a:gd fmla="*/ 2325808 w 2590802" name="connsiteX2482"/>
              <a:gd fmla="*/ 844355 h 2590802" name="connsiteY2482"/>
              <a:gd fmla="*/ 2314011 w 2590802" name="connsiteX2483"/>
              <a:gd fmla="*/ 844355 h 2590802" name="connsiteY2483"/>
              <a:gd fmla="*/ 2314011 w 2590802" name="connsiteX2484"/>
              <a:gd fmla="*/ 856135 h 2590802" name="connsiteY2484"/>
              <a:gd fmla="*/ 2296317 w 2590802" name="connsiteX2485"/>
              <a:gd fmla="*/ 873806 h 2590802" name="connsiteY2485"/>
              <a:gd fmla="*/ 2278622 w 2590802" name="connsiteX2486"/>
              <a:gd fmla="*/ 873806 h 2590802" name="connsiteY2486"/>
              <a:gd fmla="*/ 2260928 w 2590802" name="connsiteX2487"/>
              <a:gd fmla="*/ 867915 h 2590802" name="connsiteY2487"/>
              <a:gd fmla="*/ 2231437 w 2590802" name="connsiteX2488"/>
              <a:gd fmla="*/ 879696 h 2590802" name="connsiteY2488"/>
              <a:gd fmla="*/ 2207845 w 2590802" name="connsiteX2489"/>
              <a:gd fmla="*/ 862025 h 2590802" name="connsiteY2489"/>
              <a:gd fmla="*/ 2201947 w 2590802" name="connsiteX2490"/>
              <a:gd fmla="*/ 850245 h 2590802" name="connsiteY2490"/>
              <a:gd fmla="*/ 2178354 w 2590802" name="connsiteX2491"/>
              <a:gd fmla="*/ 844355 h 2590802" name="connsiteY2491"/>
              <a:gd fmla="*/ 2166558 w 2590802" name="connsiteX2492"/>
              <a:gd fmla="*/ 814903 h 2590802" name="connsiteY2492"/>
              <a:gd fmla="*/ 2166558 w 2590802" name="connsiteX2493"/>
              <a:gd fmla="*/ 803122 h 2590802" name="connsiteY2493"/>
              <a:gd fmla="*/ 2148863 w 2590802" name="connsiteX2494"/>
              <a:gd fmla="*/ 785451 h 2590802" name="connsiteY2494"/>
              <a:gd fmla="*/ 2160660 w 2590802" name="connsiteX2495"/>
              <a:gd fmla="*/ 767780 h 2590802" name="connsiteY2495"/>
              <a:gd fmla="*/ 251449 w 2590802" name="connsiteX2496"/>
              <a:gd fmla="*/ 767245 h 2590802" name="connsiteY2496"/>
              <a:gd fmla="*/ 263252 w 2590802" name="connsiteX2497"/>
              <a:gd fmla="*/ 773873 h 2590802" name="connsiteY2497"/>
              <a:gd fmla="*/ 257351 w 2590802" name="connsiteX2498"/>
              <a:gd fmla="*/ 785657 h 2590802" name="connsiteY2498"/>
              <a:gd fmla="*/ 239647 w 2590802" name="connsiteX2499"/>
              <a:gd fmla="*/ 803332 h 2590802" name="connsiteY2499"/>
              <a:gd fmla="*/ 216041 w 2590802" name="connsiteX2500"/>
              <a:gd fmla="*/ 838684 h 2590802" name="connsiteY2500"/>
              <a:gd fmla="*/ 221942 w 2590802" name="connsiteX2501"/>
              <a:gd fmla="*/ 850467 h 2590802" name="connsiteY2501"/>
              <a:gd fmla="*/ 210139 w 2590802" name="connsiteX2502"/>
              <a:gd fmla="*/ 874034 h 2590802" name="connsiteY2502"/>
              <a:gd fmla="*/ 227844 w 2590802" name="connsiteX2503"/>
              <a:gd fmla="*/ 891710 h 2590802" name="connsiteY2503"/>
              <a:gd fmla="*/ 245548 w 2590802" name="connsiteX2504"/>
              <a:gd fmla="*/ 921169 h 2590802" name="connsiteY2504"/>
              <a:gd fmla="*/ 257351 w 2590802" name="connsiteX2505"/>
              <a:gd fmla="*/ 921169 h 2590802" name="connsiteY2505"/>
              <a:gd fmla="*/ 292759 w 2590802" name="connsiteX2506"/>
              <a:gd fmla="*/ 938845 h 2590802" name="connsiteY2506"/>
              <a:gd fmla="*/ 292759 w 2590802" name="connsiteX2507"/>
              <a:gd fmla="*/ 950629 h 2590802" name="connsiteY2507"/>
              <a:gd fmla="*/ 275055 w 2590802" name="connsiteX2508"/>
              <a:gd fmla="*/ 956521 h 2590802" name="connsiteY2508"/>
              <a:gd fmla="*/ 263252 w 2590802" name="connsiteX2509"/>
              <a:gd fmla="*/ 944737 h 2590802" name="connsiteY2509"/>
              <a:gd fmla="*/ 251449 w 2590802" name="connsiteX2510"/>
              <a:gd fmla="*/ 932953 h 2590802" name="connsiteY2510"/>
              <a:gd fmla="*/ 221942 w 2590802" name="connsiteX2511"/>
              <a:gd fmla="*/ 927061 h 2590802" name="connsiteY2511"/>
              <a:gd fmla="*/ 216041 w 2590802" name="connsiteX2512"/>
              <a:gd fmla="*/ 897602 h 2590802" name="connsiteY2512"/>
              <a:gd fmla="*/ 192435 w 2590802" name="connsiteX2513"/>
              <a:gd fmla="*/ 879926 h 2590802" name="connsiteY2513"/>
              <a:gd fmla="*/ 192435 w 2590802" name="connsiteX2514"/>
              <a:gd fmla="*/ 850467 h 2590802" name="connsiteY2514"/>
              <a:gd fmla="*/ 204238 w 2590802" name="connsiteX2515"/>
              <a:gd fmla="*/ 844575 h 2590802" name="connsiteY2515"/>
              <a:gd fmla="*/ 204238 w 2590802" name="connsiteX2516"/>
              <a:gd fmla="*/ 815116 h 2590802" name="connsiteY2516"/>
              <a:gd fmla="*/ 216041 w 2590802" name="connsiteX2517"/>
              <a:gd fmla="*/ 797440 h 2590802" name="connsiteY2517"/>
              <a:gd fmla="*/ 233745 w 2590802" name="connsiteX2518"/>
              <a:gd fmla="*/ 785657 h 2590802" name="connsiteY2518"/>
              <a:gd fmla="*/ 239647 w 2590802" name="connsiteX2519"/>
              <a:gd fmla="*/ 779765 h 2590802" name="connsiteY2519"/>
              <a:gd fmla="*/ 239647 w 2590802" name="connsiteX2520"/>
              <a:gd fmla="*/ 773873 h 2590802" name="connsiteY2520"/>
              <a:gd fmla="*/ 251449 w 2590802" name="connsiteX2521"/>
              <a:gd fmla="*/ 767245 h 2590802" name="connsiteY2521"/>
              <a:gd fmla="*/ 356937 w 2590802" name="connsiteX2522"/>
              <a:gd fmla="*/ 697595 h 2590802" name="connsiteY2522"/>
              <a:gd fmla="*/ 397878 w 2590802" name="connsiteX2523"/>
              <a:gd fmla="*/ 709341 h 2590802" name="connsiteY2523"/>
              <a:gd fmla="*/ 397878 w 2590802" name="connsiteX2524"/>
              <a:gd fmla="*/ 715214 h 2590802" name="connsiteY2524"/>
              <a:gd fmla="*/ 380332 w 2590802" name="connsiteX2525"/>
              <a:gd fmla="*/ 715214 h 2590802" name="connsiteY2525"/>
              <a:gd fmla="*/ 368634 w 2590802" name="connsiteX2526"/>
              <a:gd fmla="*/ 715214 h 2590802" name="connsiteY2526"/>
              <a:gd fmla="*/ 321845 w 2590802" name="connsiteX2527"/>
              <a:gd fmla="*/ 726960 h 2590802" name="connsiteY2527"/>
              <a:gd fmla="*/ 292601 w 2590802" name="connsiteX2528"/>
              <a:gd fmla="*/ 779818 h 2590802" name="connsiteY2528"/>
              <a:gd fmla="*/ 310147 w 2590802" name="connsiteX2529"/>
              <a:gd fmla="*/ 809184 h 2590802" name="connsiteY2529"/>
              <a:gd fmla="*/ 315996 w 2590802" name="connsiteX2530"/>
              <a:gd fmla="*/ 809184 h 2590802" name="connsiteY2530"/>
              <a:gd fmla="*/ 310147 w 2590802" name="connsiteX2531"/>
              <a:gd fmla="*/ 791564 h 2590802" name="connsiteY2531"/>
              <a:gd fmla="*/ 321845 w 2590802" name="connsiteX2532"/>
              <a:gd fmla="*/ 773945 h 2590802" name="connsiteY2532"/>
              <a:gd fmla="*/ 351089 w 2590802" name="connsiteX2533"/>
              <a:gd fmla="*/ 785691 h 2590802" name="connsiteY2533"/>
              <a:gd fmla="*/ 351089 w 2590802" name="connsiteX2534"/>
              <a:gd fmla="*/ 803310 h 2590802" name="connsiteY2534"/>
              <a:gd fmla="*/ 345240 w 2590802" name="connsiteX2535"/>
              <a:gd fmla="*/ 815056 h 2590802" name="connsiteY2535"/>
              <a:gd fmla="*/ 351089 w 2590802" name="connsiteX2536"/>
              <a:gd fmla="*/ 820929 h 2590802" name="connsiteY2536"/>
              <a:gd fmla="*/ 339391 w 2590802" name="connsiteX2537"/>
              <a:gd fmla="*/ 844422 h 2590802" name="connsiteY2537"/>
              <a:gd fmla="*/ 298450 w 2590802" name="connsiteX2538"/>
              <a:gd fmla="*/ 838549 h 2590802" name="connsiteY2538"/>
              <a:gd fmla="*/ 269206 w 2590802" name="connsiteX2539"/>
              <a:gd fmla="*/ 768072 h 2590802" name="connsiteY2539"/>
              <a:gd fmla="*/ 286752 w 2590802" name="connsiteX2540"/>
              <a:gd fmla="*/ 738707 h 2590802" name="connsiteY2540"/>
              <a:gd fmla="*/ 356937 w 2590802" name="connsiteX2541"/>
              <a:gd fmla="*/ 697595 h 2590802" name="connsiteY2541"/>
              <a:gd fmla="*/ 501946 w 2590802" name="connsiteX2542"/>
              <a:gd fmla="*/ 685103 h 2590802" name="connsiteY2542"/>
              <a:gd fmla="*/ 533458 w 2590802" name="connsiteX2543"/>
              <a:gd fmla="*/ 714956 h 2590802" name="connsiteY2543"/>
              <a:gd fmla="*/ 539355 w 2590802" name="connsiteX2544"/>
              <a:gd fmla="*/ 756234 h 2590802" name="connsiteY2544"/>
              <a:gd fmla="*/ 515767 w 2590802" name="connsiteX2545"/>
              <a:gd fmla="*/ 785718 h 2590802" name="connsiteY2545"/>
              <a:gd fmla="*/ 515767 w 2590802" name="connsiteX2546"/>
              <a:gd fmla="*/ 803409 h 2590802" name="connsiteY2546"/>
              <a:gd fmla="*/ 486283 w 2590802" name="connsiteX2547"/>
              <a:gd fmla="*/ 809306 h 2590802" name="connsiteY2547"/>
              <a:gd fmla="*/ 433211 w 2590802" name="connsiteX2548"/>
              <a:gd fmla="*/ 803409 h 2590802" name="connsiteY2548"/>
              <a:gd fmla="*/ 421417 w 2590802" name="connsiteX2549"/>
              <a:gd fmla="*/ 779822 h 2590802" name="connsiteY2549"/>
              <a:gd fmla="*/ 415521 w 2590802" name="connsiteX2550"/>
              <a:gd fmla="*/ 750337 h 2590802" name="connsiteY2550"/>
              <a:gd fmla="*/ 403727 w 2590802" name="connsiteX2551"/>
              <a:gd fmla="*/ 726750 h 2590802" name="connsiteY2551"/>
              <a:gd fmla="*/ 409624 w 2590802" name="connsiteX2552"/>
              <a:gd fmla="*/ 709060 h 2590802" name="connsiteY2552"/>
              <a:gd fmla="*/ 439108 w 2590802" name="connsiteX2553"/>
              <a:gd fmla="*/ 691369 h 2590802" name="connsiteY2553"/>
              <a:gd fmla="*/ 462695 w 2590802" name="connsiteX2554"/>
              <a:gd fmla="*/ 703162 h 2590802" name="connsiteY2554"/>
              <a:gd fmla="*/ 486283 w 2590802" name="connsiteX2555"/>
              <a:gd fmla="*/ 685472 h 2590802" name="connsiteY2555"/>
              <a:gd fmla="*/ 501946 w 2590802" name="connsiteX2556"/>
              <a:gd fmla="*/ 685103 h 2590802" name="connsiteY2556"/>
              <a:gd fmla="*/ 533190 w 2590802" name="connsiteX2557"/>
              <a:gd fmla="*/ 673884 h 2590802" name="connsiteY2557"/>
              <a:gd fmla="*/ 550736 w 2590802" name="connsiteX2558"/>
              <a:gd fmla="*/ 685808 h 2590802" name="connsiteY2558"/>
              <a:gd fmla="*/ 539038 w 2590802" name="connsiteX2559"/>
              <a:gd fmla="*/ 715616 h 2590802" name="connsiteY2559"/>
              <a:gd fmla="*/ 515643 w 2590802" name="connsiteX2560"/>
              <a:gd fmla="*/ 685808 h 2590802" name="connsiteY2560"/>
              <a:gd fmla="*/ 533190 w 2590802" name="connsiteX2561"/>
              <a:gd fmla="*/ 673884 h 2590802" name="connsiteY2561"/>
              <a:gd fmla="*/ 632916 w 2590802" name="connsiteX2562"/>
              <a:gd fmla="*/ 662503 h 2590802" name="connsiteY2562"/>
              <a:gd fmla="*/ 644632 w 2590802" name="connsiteX2563"/>
              <a:gd fmla="*/ 668361 h 2590802" name="connsiteY2563"/>
              <a:gd fmla="*/ 615342 w 2590802" name="connsiteX2564"/>
              <a:gd fmla="*/ 697651 h 2590802" name="connsiteY2564"/>
              <a:gd fmla="*/ 562619 w 2590802" name="connsiteX2565"/>
              <a:gd fmla="*/ 762090 h 2590802" name="connsiteY2565"/>
              <a:gd fmla="*/ 550903 w 2590802" name="connsiteX2566"/>
              <a:gd fmla="*/ 756232 h 2590802" name="connsiteY2566"/>
              <a:gd fmla="*/ 568477 w 2590802" name="connsiteX2567"/>
              <a:gd fmla="*/ 685935 h 2590802" name="connsiteY2567"/>
              <a:gd fmla="*/ 597768 w 2590802" name="connsiteX2568"/>
              <a:gd fmla="*/ 674219 h 2590802" name="connsiteY2568"/>
              <a:gd fmla="*/ 609484 w 2590802" name="connsiteX2569"/>
              <a:gd fmla="*/ 680077 h 2590802" name="connsiteY2569"/>
              <a:gd fmla="*/ 632916 w 2590802" name="connsiteX2570"/>
              <a:gd fmla="*/ 662503 h 2590802" name="connsiteY2570"/>
              <a:gd fmla="*/ 1931670 w 2590802" name="connsiteX2571"/>
              <a:gd fmla="*/ 656812 h 2590802" name="connsiteY2571"/>
              <a:gd fmla="*/ 1990157 w 2590802" name="connsiteX2572"/>
              <a:gd fmla="*/ 715178 h 2590802" name="connsiteY2572"/>
              <a:gd fmla="*/ 2001855 w 2590802" name="connsiteX2573"/>
              <a:gd fmla="*/ 732688 h 2590802" name="connsiteY2573"/>
              <a:gd fmla="*/ 1996006 w 2590802" name="connsiteX2574"/>
              <a:gd fmla="*/ 732688 h 2590802" name="connsiteY2574"/>
              <a:gd fmla="*/ 1931670 w 2590802" name="connsiteX2575"/>
              <a:gd fmla="*/ 656812 h 2590802" name="connsiteY2575"/>
              <a:gd fmla="*/ 2072253 w 2590802" name="connsiteX2576"/>
              <a:gd fmla="*/ 645950 h 2590802" name="connsiteY2576"/>
              <a:gd fmla="*/ 2084749 w 2590802" name="connsiteX2577"/>
              <a:gd fmla="*/ 650351 h 2590802" name="connsiteY2577"/>
              <a:gd fmla="*/ 2090630 w 2590802" name="connsiteX2578"/>
              <a:gd fmla="*/ 691430 h 2590802" name="connsiteY2578"/>
              <a:gd fmla="*/ 2125912 w 2590802" name="connsiteX2579"/>
              <a:gd fmla="*/ 703168 h 2590802" name="connsiteY2579"/>
              <a:gd fmla="*/ 2131792 w 2590802" name="connsiteX2580"/>
              <a:gd fmla="*/ 720773 h 2590802" name="connsiteY2580"/>
              <a:gd fmla="*/ 2125912 w 2590802" name="connsiteX2581"/>
              <a:gd fmla="*/ 732510 h 2590802" name="connsiteY2581"/>
              <a:gd fmla="*/ 2102390 w 2590802" name="connsiteX2582"/>
              <a:gd fmla="*/ 732510 h 2590802" name="connsiteY2582"/>
              <a:gd fmla="*/ 2084749 w 2590802" name="connsiteX2583"/>
              <a:gd fmla="*/ 738379 h 2590802" name="connsiteY2583"/>
              <a:gd fmla="*/ 2072988 w 2590802" name="connsiteX2584"/>
              <a:gd fmla="*/ 726641 h 2590802" name="connsiteY2584"/>
              <a:gd fmla="*/ 2055347 w 2590802" name="connsiteX2585"/>
              <a:gd fmla="*/ 726641 h 2590802" name="connsiteY2585"/>
              <a:gd fmla="*/ 2049467 w 2590802" name="connsiteX2586"/>
              <a:gd fmla="*/ 709036 h 2590802" name="connsiteY2586"/>
              <a:gd fmla="*/ 2055347 w 2590802" name="connsiteX2587"/>
              <a:gd fmla="*/ 703168 h 2590802" name="connsiteY2587"/>
              <a:gd fmla="*/ 2043586 w 2590802" name="connsiteX2588"/>
              <a:gd fmla="*/ 685562 h 2590802" name="connsiteY2588"/>
              <a:gd fmla="*/ 2061228 w 2590802" name="connsiteX2589"/>
              <a:gd fmla="*/ 667957 h 2590802" name="connsiteY2589"/>
              <a:gd fmla="*/ 2055347 w 2590802" name="connsiteX2590"/>
              <a:gd fmla="*/ 650351 h 2590802" name="connsiteY2590"/>
              <a:gd fmla="*/ 2072253 w 2590802" name="connsiteX2591"/>
              <a:gd fmla="*/ 645950 h 2590802" name="connsiteY2591"/>
              <a:gd fmla="*/ 536254 w 2590802" name="connsiteX2592"/>
              <a:gd fmla="*/ 637458 h 2590802" name="connsiteY2592"/>
              <a:gd fmla="*/ 545118 w 2590802" name="connsiteX2593"/>
              <a:gd fmla="*/ 644720 h 2590802" name="connsiteY2593"/>
              <a:gd fmla="*/ 545118 w 2590802" name="connsiteX2594"/>
              <a:gd fmla="*/ 656338 h 2590802" name="connsiteY2594"/>
              <a:gd fmla="*/ 562847 w 2590802" name="connsiteX2595"/>
              <a:gd fmla="*/ 656338 h 2590802" name="connsiteY2595"/>
              <a:gd fmla="*/ 568757 w 2590802" name="connsiteX2596"/>
              <a:gd fmla="*/ 673766 h 2590802" name="connsiteY2596"/>
              <a:gd fmla="*/ 562847 w 2590802" name="connsiteX2597"/>
              <a:gd fmla="*/ 679575 h 2590802" name="connsiteY2597"/>
              <a:gd fmla="*/ 521480 w 2590802" name="connsiteX2598"/>
              <a:gd fmla="*/ 667957 h 2590802" name="connsiteY2598"/>
              <a:gd fmla="*/ 503752 w 2590802" name="connsiteX2599"/>
              <a:gd fmla="*/ 679575 h 2590802" name="connsiteY2599"/>
              <a:gd fmla="*/ 491933 w 2590802" name="connsiteX2600"/>
              <a:gd fmla="*/ 673766 h 2590802" name="connsiteY2600"/>
              <a:gd fmla="*/ 497842 w 2590802" name="connsiteX2601"/>
              <a:gd fmla="*/ 662147 h 2590802" name="connsiteY2601"/>
              <a:gd fmla="*/ 515571 w 2590802" name="connsiteX2602"/>
              <a:gd fmla="*/ 656338 h 2590802" name="connsiteY2602"/>
              <a:gd fmla="*/ 515571 w 2590802" name="connsiteX2603"/>
              <a:gd fmla="*/ 644720 h 2590802" name="connsiteY2603"/>
              <a:gd fmla="*/ 527390 w 2590802" name="connsiteX2604"/>
              <a:gd fmla="*/ 638910 h 2590802" name="connsiteY2604"/>
              <a:gd fmla="*/ 536254 w 2590802" name="connsiteX2605"/>
              <a:gd fmla="*/ 637458 h 2590802" name="connsiteY2605"/>
              <a:gd fmla="*/ 2037185 w 2590802" name="connsiteX2606"/>
              <a:gd fmla="*/ 627410 h 2590802" name="connsiteY2606"/>
              <a:gd fmla="*/ 2054849 w 2590802" name="connsiteX2607"/>
              <a:gd fmla="*/ 639156 h 2590802" name="connsiteY2607"/>
              <a:gd fmla="*/ 2048961 w 2590802" name="connsiteX2608"/>
              <a:gd fmla="*/ 662649 h 2590802" name="connsiteY2608"/>
              <a:gd fmla="*/ 2037185 w 2590802" name="connsiteX2609"/>
              <a:gd fmla="*/ 686141 h 2590802" name="connsiteY2609"/>
              <a:gd fmla="*/ 2043072 w 2590802" name="connsiteX2610"/>
              <a:gd fmla="*/ 703760 h 2590802" name="connsiteY2610"/>
              <a:gd fmla="*/ 2043072 w 2590802" name="connsiteX2611"/>
              <a:gd fmla="*/ 727252 h 2590802" name="connsiteY2611"/>
              <a:gd fmla="*/ 2066625 w 2590802" name="connsiteX2612"/>
              <a:gd fmla="*/ 738999 h 2590802" name="connsiteY2612"/>
              <a:gd fmla="*/ 2090178 w 2590802" name="connsiteX2613"/>
              <a:gd fmla="*/ 744872 h 2590802" name="connsiteY2613"/>
              <a:gd fmla="*/ 2107844 w 2590802" name="connsiteX2614"/>
              <a:gd fmla="*/ 738999 h 2590802" name="connsiteY2614"/>
              <a:gd fmla="*/ 2143173 w 2590802" name="connsiteX2615"/>
              <a:gd fmla="*/ 750745 h 2590802" name="connsiteY2615"/>
              <a:gd fmla="*/ 2137285 w 2590802" name="connsiteX2616"/>
              <a:gd fmla="*/ 762491 h 2590802" name="connsiteY2616"/>
              <a:gd fmla="*/ 2131397 w 2590802" name="connsiteX2617"/>
              <a:gd fmla="*/ 762491 h 2590802" name="connsiteY2617"/>
              <a:gd fmla="*/ 2096067 w 2590802" name="connsiteX2618"/>
              <a:gd fmla="*/ 762491 h 2590802" name="connsiteY2618"/>
              <a:gd fmla="*/ 2090178 w 2590802" name="connsiteX2619"/>
              <a:gd fmla="*/ 774237 h 2590802" name="connsiteY2619"/>
              <a:gd fmla="*/ 2060738 w 2590802" name="connsiteX2620"/>
              <a:gd fmla="*/ 768364 h 2590802" name="connsiteY2620"/>
              <a:gd fmla="*/ 2037185 w 2590802" name="connsiteX2621"/>
              <a:gd fmla="*/ 756618 h 2590802" name="connsiteY2621"/>
              <a:gd fmla="*/ 2019519 w 2590802" name="connsiteX2622"/>
              <a:gd fmla="*/ 750745 h 2590802" name="connsiteY2622"/>
              <a:gd fmla="*/ 2007743 w 2590802" name="connsiteX2623"/>
              <a:gd fmla="*/ 733125 h 2590802" name="connsiteY2623"/>
              <a:gd fmla="*/ 2013631 w 2590802" name="connsiteX2624"/>
              <a:gd fmla="*/ 715506 h 2590802" name="connsiteY2624"/>
              <a:gd fmla="*/ 2013631 w 2590802" name="connsiteX2625"/>
              <a:gd fmla="*/ 703760 h 2590802" name="connsiteY2625"/>
              <a:gd fmla="*/ 2001855 w 2590802" name="connsiteX2626"/>
              <a:gd fmla="*/ 686141 h 2590802" name="connsiteY2626"/>
              <a:gd fmla="*/ 2007743 w 2590802" name="connsiteX2627"/>
              <a:gd fmla="*/ 668522 h 2590802" name="connsiteY2627"/>
              <a:gd fmla="*/ 2019519 w 2590802" name="connsiteX2628"/>
              <a:gd fmla="*/ 639156 h 2590802" name="connsiteY2628"/>
              <a:gd fmla="*/ 2037185 w 2590802" name="connsiteX2629"/>
              <a:gd fmla="*/ 627410 h 2590802" name="connsiteY2629"/>
              <a:gd fmla="*/ 2178581 w 2590802" name="connsiteX2630"/>
              <a:gd fmla="*/ 620772 h 2590802" name="connsiteY2630"/>
              <a:gd fmla="*/ 2190324 w 2590802" name="connsiteX2631"/>
              <a:gd fmla="*/ 620772 h 2590802" name="connsiteY2631"/>
              <a:gd fmla="*/ 2166838 w 2590802" name="connsiteX2632"/>
              <a:gd fmla="*/ 650279 h 2590802" name="connsiteY2632"/>
              <a:gd fmla="*/ 2166838 w 2590802" name="connsiteX2633"/>
              <a:gd fmla="*/ 732899 h 2590802" name="connsiteY2633"/>
              <a:gd fmla="*/ 2213809 w 2590802" name="connsiteX2634"/>
              <a:gd fmla="*/ 756504 h 2590802" name="connsiteY2634"/>
              <a:gd fmla="*/ 2219681 w 2590802" name="connsiteX2635"/>
              <a:gd fmla="*/ 744701 h 2590802" name="connsiteY2635"/>
              <a:gd fmla="*/ 2202066 w 2590802" name="connsiteX2636"/>
              <a:gd fmla="*/ 738800 h 2590802" name="connsiteY2636"/>
              <a:gd fmla="*/ 2196195 w 2590802" name="connsiteX2637"/>
              <a:gd fmla="*/ 721096 h 2590802" name="connsiteY2637"/>
              <a:gd fmla="*/ 2207938 w 2590802" name="connsiteX2638"/>
              <a:gd fmla="*/ 709293 h 2590802" name="connsiteY2638"/>
              <a:gd fmla="*/ 2231423 w 2590802" name="connsiteX2639"/>
              <a:gd fmla="*/ 715194 h 2590802" name="connsiteY2639"/>
              <a:gd fmla="*/ 2243165 w 2590802" name="connsiteX2640"/>
              <a:gd fmla="*/ 709293 h 2590802" name="connsiteY2640"/>
              <a:gd fmla="*/ 2260779 w 2590802" name="connsiteX2641"/>
              <a:gd fmla="*/ 721096 h 2590802" name="connsiteY2641"/>
              <a:gd fmla="*/ 2254908 w 2590802" name="connsiteX2642"/>
              <a:gd fmla="*/ 750603 h 2590802" name="connsiteY2642"/>
              <a:gd fmla="*/ 2202066 w 2590802" name="connsiteX2643"/>
              <a:gd fmla="*/ 780110 h 2590802" name="connsiteY2643"/>
              <a:gd fmla="*/ 2160967 w 2590802" name="connsiteX2644"/>
              <a:gd fmla="*/ 762406 h 2590802" name="connsiteY2644"/>
              <a:gd fmla="*/ 2149224 w 2590802" name="connsiteX2645"/>
              <a:gd fmla="*/ 750603 h 2590802" name="connsiteY2645"/>
              <a:gd fmla="*/ 2137482 w 2590802" name="connsiteX2646"/>
              <a:gd fmla="*/ 709293 h 2590802" name="connsiteY2646"/>
              <a:gd fmla="*/ 2137482 w 2590802" name="connsiteX2647"/>
              <a:gd fmla="*/ 679786 h 2590802" name="connsiteY2647"/>
              <a:gd fmla="*/ 2178581 w 2590802" name="connsiteX2648"/>
              <a:gd fmla="*/ 620772 h 2590802" name="connsiteY2648"/>
              <a:gd fmla="*/ 368635 w 2590802" name="connsiteX2649"/>
              <a:gd fmla="*/ 620772 h 2590802" name="connsiteY2649"/>
              <a:gd fmla="*/ 368635 w 2590802" name="connsiteX2650"/>
              <a:gd fmla="*/ 632559 h 2590802" name="connsiteY2650"/>
              <a:gd fmla="*/ 362839 w 2590802" name="connsiteX2651"/>
              <a:gd fmla="*/ 644347 h 2590802" name="connsiteY2651"/>
              <a:gd fmla="*/ 333858 w 2590802" name="connsiteX2652"/>
              <a:gd fmla="*/ 667923 h 2590802" name="connsiteY2652"/>
              <a:gd fmla="*/ 333858 w 2590802" name="connsiteX2653"/>
              <a:gd fmla="*/ 697393 h 2590802" name="connsiteY2653"/>
              <a:gd fmla="*/ 316470 w 2590802" name="connsiteX2654"/>
              <a:gd fmla="*/ 697393 h 2590802" name="connsiteY2654"/>
              <a:gd fmla="*/ 333858 w 2590802" name="connsiteX2655"/>
              <a:gd fmla="*/ 632559 h 2590802" name="connsiteY2655"/>
              <a:gd fmla="*/ 368635 w 2590802" name="connsiteX2656"/>
              <a:gd fmla="*/ 620772 h 2590802" name="connsiteY2656"/>
              <a:gd fmla="*/ 2260590 w 2590802" name="connsiteX2657"/>
              <a:gd fmla="*/ 615081 h 2590802" name="connsiteY2657"/>
              <a:gd fmla="*/ 2278231 w 2590802" name="connsiteX2658"/>
              <a:gd fmla="*/ 638719 h 2590802" name="connsiteY2658"/>
              <a:gd fmla="*/ 2301753 w 2590802" name="connsiteX2659"/>
              <a:gd fmla="*/ 632810 h 2590802" name="connsiteY2659"/>
              <a:gd fmla="*/ 2313513 w 2590802" name="connsiteX2660"/>
              <a:gd fmla="*/ 626900 h 2590802" name="connsiteY2660"/>
              <a:gd fmla="*/ 2325274 w 2590802" name="connsiteX2661"/>
              <a:gd fmla="*/ 638719 h 2590802" name="connsiteY2661"/>
              <a:gd fmla="*/ 2313513 w 2590802" name="connsiteX2662"/>
              <a:gd fmla="*/ 662357 h 2590802" name="connsiteY2662"/>
              <a:gd fmla="*/ 2295873 w 2590802" name="connsiteX2663"/>
              <a:gd fmla="*/ 668267 h 2590802" name="connsiteY2663"/>
              <a:gd fmla="*/ 2289992 w 2590802" name="connsiteX2664"/>
              <a:gd fmla="*/ 685995 h 2590802" name="connsiteY2664"/>
              <a:gd fmla="*/ 2266471 w 2590802" name="connsiteX2665"/>
              <a:gd fmla="*/ 691905 h 2590802" name="connsiteY2665"/>
              <a:gd fmla="*/ 2254710 w 2590802" name="connsiteX2666"/>
              <a:gd fmla="*/ 674177 h 2590802" name="connsiteY2666"/>
              <a:gd fmla="*/ 2260590 w 2590802" name="connsiteX2667"/>
              <a:gd fmla="*/ 656448 h 2590802" name="connsiteY2667"/>
              <a:gd fmla="*/ 2242949 w 2590802" name="connsiteX2668"/>
              <a:gd fmla="*/ 650538 h 2590802" name="connsiteY2668"/>
              <a:gd fmla="*/ 2242949 w 2590802" name="connsiteX2669"/>
              <a:gd fmla="*/ 626900 h 2590802" name="connsiteY2669"/>
              <a:gd fmla="*/ 2260590 w 2590802" name="connsiteX2670"/>
              <a:gd fmla="*/ 615081 h 2590802" name="connsiteY2670"/>
              <a:gd fmla="*/ 521593 w 2590802" name="connsiteX2671"/>
              <a:gd fmla="*/ 609390 h 2590802" name="connsiteY2671"/>
              <a:gd fmla="*/ 551124 w 2590802" name="connsiteX2672"/>
              <a:gd fmla="*/ 615239 h 2590802" name="connsiteY2672"/>
              <a:gd fmla="*/ 557030 w 2590802" name="connsiteX2673"/>
              <a:gd fmla="*/ 632785 h 2590802" name="connsiteY2673"/>
              <a:gd fmla="*/ 580655 w 2590802" name="connsiteX2674"/>
              <a:gd fmla="*/ 632785 h 2590802" name="connsiteY2674"/>
              <a:gd fmla="*/ 592468 w 2590802" name="connsiteX2675"/>
              <a:gd fmla="*/ 662029 h 2590802" name="connsiteY2675"/>
              <a:gd fmla="*/ 580655 w 2590802" name="connsiteX2676"/>
              <a:gd fmla="*/ 667878 h 2590802" name="connsiteY2676"/>
              <a:gd fmla="*/ 568842 w 2590802" name="connsiteX2677"/>
              <a:gd fmla="*/ 650331 h 2590802" name="connsiteY2677"/>
              <a:gd fmla="*/ 551124 w 2590802" name="connsiteX2678"/>
              <a:gd fmla="*/ 644482 h 2590802" name="connsiteY2678"/>
              <a:gd fmla="*/ 527499 w 2590802" name="connsiteX2679"/>
              <a:gd fmla="*/ 626937 h 2590802" name="connsiteY2679"/>
              <a:gd fmla="*/ 509780 w 2590802" name="connsiteX2680"/>
              <a:gd fmla="*/ 644482 h 2590802" name="connsiteY2680"/>
              <a:gd fmla="*/ 486155 w 2590802" name="connsiteX2681"/>
              <a:gd fmla="*/ 662029 h 2590802" name="connsiteY2681"/>
              <a:gd fmla="*/ 468437 w 2590802" name="connsiteX2682"/>
              <a:gd fmla="*/ 679575 h 2590802" name="connsiteY2682"/>
              <a:gd fmla="*/ 468437 w 2590802" name="connsiteX2683"/>
              <a:gd fmla="*/ 656180 h 2590802" name="connsiteY2683"/>
              <a:gd fmla="*/ 497968 w 2590802" name="connsiteX2684"/>
              <a:gd fmla="*/ 632785 h 2590802" name="connsiteY2684"/>
              <a:gd fmla="*/ 521593 w 2590802" name="connsiteX2685"/>
              <a:gd fmla="*/ 609390 h 2590802" name="connsiteY2685"/>
              <a:gd fmla="*/ 2289865 w 2590802" name="connsiteX2686"/>
              <a:gd fmla="*/ 591370 h 2590802" name="connsiteY2686"/>
              <a:gd fmla="*/ 2301563 w 2590802" name="connsiteX2687"/>
              <a:gd fmla="*/ 621178 h 2590802" name="connsiteY2687"/>
              <a:gd fmla="*/ 2289865 w 2590802" name="connsiteX2688"/>
              <a:gd fmla="*/ 633101 h 2590802" name="connsiteY2688"/>
              <a:gd fmla="*/ 2278168 w 2590802" name="connsiteX2689"/>
              <a:gd fmla="*/ 627139 h 2590802" name="connsiteY2689"/>
              <a:gd fmla="*/ 2272319 w 2590802" name="connsiteX2690"/>
              <a:gd fmla="*/ 609255 h 2590802" name="connsiteY2690"/>
              <a:gd fmla="*/ 2289865 w 2590802" name="connsiteX2691"/>
              <a:gd fmla="*/ 591370 h 2590802" name="connsiteY2691"/>
              <a:gd fmla="*/ 353090 w 2590802" name="connsiteX2692"/>
              <a:gd fmla="*/ 587890 h 2590802" name="connsiteY2692"/>
              <a:gd fmla="*/ 368468 w 2590802" name="connsiteX2693"/>
              <a:gd fmla="*/ 591576 h 2590802" name="connsiteY2693"/>
              <a:gd fmla="*/ 368468 w 2590802" name="connsiteX2694"/>
              <a:gd fmla="*/ 615163 h 2590802" name="connsiteY2694"/>
              <a:gd fmla="*/ 350893 w 2590802" name="connsiteX2695"/>
              <a:gd fmla="*/ 615163 h 2590802" name="connsiteY2695"/>
              <a:gd fmla="*/ 315745 w 2590802" name="connsiteX2696"/>
              <a:gd fmla="*/ 650544 h 2590802" name="connsiteY2696"/>
              <a:gd fmla="*/ 315745 w 2590802" name="connsiteX2697"/>
              <a:gd fmla="*/ 703616 h 2590802" name="connsiteY2697"/>
              <a:gd fmla="*/ 292313 w 2590802" name="connsiteX2698"/>
              <a:gd fmla="*/ 715410 h 2590802" name="connsiteY2698"/>
              <a:gd fmla="*/ 280597 w 2590802" name="connsiteX2699"/>
              <a:gd fmla="*/ 691822 h 2590802" name="connsiteY2699"/>
              <a:gd fmla="*/ 286455 w 2590802" name="connsiteX2700"/>
              <a:gd fmla="*/ 674132 h 2590802" name="connsiteY2700"/>
              <a:gd fmla="*/ 280597 w 2590802" name="connsiteX2701"/>
              <a:gd fmla="*/ 656441 h 2590802" name="connsiteY2701"/>
              <a:gd fmla="*/ 292313 w 2590802" name="connsiteX2702"/>
              <a:gd fmla="*/ 609266 h 2590802" name="connsiteY2702"/>
              <a:gd fmla="*/ 321603 w 2590802" name="connsiteX2703"/>
              <a:gd fmla="*/ 603369 h 2590802" name="connsiteY2703"/>
              <a:gd fmla="*/ 333319 w 2590802" name="connsiteX2704"/>
              <a:gd fmla="*/ 609266 h 2590802" name="connsiteY2704"/>
              <a:gd fmla="*/ 333319 w 2590802" name="connsiteX2705"/>
              <a:gd fmla="*/ 597472 h 2590802" name="connsiteY2705"/>
              <a:gd fmla="*/ 353090 w 2590802" name="connsiteX2706"/>
              <a:gd fmla="*/ 587890 h 2590802" name="connsiteY2706"/>
              <a:gd fmla="*/ 2318509 w 2590802" name="connsiteX2707"/>
              <a:gd fmla="*/ 570868 h 2590802" name="connsiteY2707"/>
              <a:gd fmla="*/ 2324770 w 2590802" name="connsiteX2708"/>
              <a:gd fmla="*/ 589466 h 2590802" name="connsiteY2708"/>
              <a:gd fmla="*/ 2332828 w 2590802" name="connsiteX2709"/>
              <a:gd fmla="*/ 603495 h 2590802" name="connsiteY2709"/>
              <a:gd fmla="*/ 2343944 w 2590802" name="connsiteX2710"/>
              <a:gd fmla="*/ 607412 h 2590802" name="connsiteY2710"/>
              <a:gd fmla="*/ 2335754 w 2590802" name="connsiteX2711"/>
              <a:gd fmla="*/ 593930 h 2590802" name="connsiteY2711"/>
              <a:gd fmla="*/ 2404943 w 2590802" name="connsiteX2712"/>
              <a:gd fmla="*/ 559834 h 2590802" name="connsiteY2712"/>
              <a:gd fmla="*/ 2407788 w 2590802" name="connsiteX2713"/>
              <a:gd fmla="*/ 561968 h 2590802" name="connsiteY2713"/>
              <a:gd fmla="*/ 2402098 w 2590802" name="connsiteX2714"/>
              <a:gd fmla="*/ 561968 h 2590802" name="connsiteY2714"/>
              <a:gd fmla="*/ 2404943 w 2590802" name="connsiteX2715"/>
              <a:gd fmla="*/ 559834 h 2590802" name="connsiteY2715"/>
              <a:gd fmla="*/ 686304 w 2590802" name="connsiteX2716"/>
              <a:gd fmla="*/ 544896 h 2590802" name="connsiteY2716"/>
              <a:gd fmla="*/ 703910 w 2590802" name="connsiteX2717"/>
              <a:gd fmla="*/ 562600 h 2590802" name="connsiteY2717"/>
              <a:gd fmla="*/ 715647 w 2590802" name="connsiteX2718"/>
              <a:gd fmla="*/ 556699 h 2590802" name="connsiteY2718"/>
              <a:gd fmla="*/ 739121 w 2590802" name="connsiteX2719"/>
              <a:gd fmla="*/ 556699 h 2590802" name="connsiteY2719"/>
              <a:gd fmla="*/ 750858 w 2590802" name="connsiteX2720"/>
              <a:gd fmla="*/ 574403 h 2590802" name="connsiteY2720"/>
              <a:gd fmla="*/ 721515 w 2590802" name="connsiteX2721"/>
              <a:gd fmla="*/ 598009 h 2590802" name="connsiteY2721"/>
              <a:gd fmla="*/ 674567 w 2590802" name="connsiteX2722"/>
              <a:gd fmla="*/ 580305 h 2590802" name="connsiteY2722"/>
              <a:gd fmla="*/ 668699 w 2590802" name="connsiteX2723"/>
              <a:gd fmla="*/ 580305 h 2590802" name="connsiteY2723"/>
              <a:gd fmla="*/ 662830 w 2590802" name="connsiteX2724"/>
              <a:gd fmla="*/ 556699 h 2590802" name="connsiteY2724"/>
              <a:gd fmla="*/ 686304 w 2590802" name="connsiteX2725"/>
              <a:gd fmla="*/ 544896 h 2590802" name="connsiteY2725"/>
              <a:gd fmla="*/ 439096 w 2590802" name="connsiteX2726"/>
              <a:gd fmla="*/ 538460 h 2590802" name="connsiteY2726"/>
              <a:gd fmla="*/ 476634 w 2590802" name="connsiteX2727"/>
              <a:gd fmla="*/ 538460 h 2590802" name="connsiteY2727"/>
              <a:gd fmla="*/ 509756 w 2590802" name="connsiteX2728"/>
              <a:gd fmla="*/ 556142 h 2590802" name="connsiteY2728"/>
              <a:gd fmla="*/ 515644 w 2590802" name="connsiteX2729"/>
              <a:gd fmla="*/ 591505 h 2590802" name="connsiteY2729"/>
              <a:gd fmla="*/ 492091 w 2590802" name="connsiteX2730"/>
              <a:gd fmla="*/ 603293 h 2590802" name="connsiteY2730"/>
              <a:gd fmla="*/ 486203 w 2590802" name="connsiteX2731"/>
              <a:gd fmla="*/ 597399 h 2590802" name="connsiteY2731"/>
              <a:gd fmla="*/ 474426 w 2590802" name="connsiteX2732"/>
              <a:gd fmla="*/ 615080 h 2590802" name="connsiteY2732"/>
              <a:gd fmla="*/ 450873 w 2590802" name="connsiteX2733"/>
              <a:gd fmla="*/ 609187 h 2590802" name="connsiteY2733"/>
              <a:gd fmla="*/ 444985 w 2590802" name="connsiteX2734"/>
              <a:gd fmla="*/ 585611 h 2590802" name="connsiteY2734"/>
              <a:gd fmla="*/ 456761 w 2590802" name="connsiteX2735"/>
              <a:gd fmla="*/ 573823 h 2590802" name="connsiteY2735"/>
              <a:gd fmla="*/ 468538 w 2590802" name="connsiteX2736"/>
              <a:gd fmla="*/ 567929 h 2590802" name="connsiteY2736"/>
              <a:gd fmla="*/ 456761 w 2590802" name="connsiteX2737"/>
              <a:gd fmla="*/ 562036 h 2590802" name="connsiteY2737"/>
              <a:gd fmla="*/ 415543 w 2590802" name="connsiteX2738"/>
              <a:gd fmla="*/ 573823 h 2590802" name="connsiteY2738"/>
              <a:gd fmla="*/ 403767 w 2590802" name="connsiteX2739"/>
              <a:gd fmla="*/ 674019 h 2590802" name="connsiteY2739"/>
              <a:gd fmla="*/ 415543 w 2590802" name="connsiteX2740"/>
              <a:gd fmla="*/ 691701 h 2590802" name="connsiteY2740"/>
              <a:gd fmla="*/ 403767 w 2590802" name="connsiteX2741"/>
              <a:gd fmla="*/ 697595 h 2590802" name="connsiteY2741"/>
              <a:gd fmla="*/ 380214 w 2590802" name="connsiteX2742"/>
              <a:gd fmla="*/ 662232 h 2590802" name="connsiteY2742"/>
              <a:gd fmla="*/ 386102 w 2590802" name="connsiteX2743"/>
              <a:gd fmla="*/ 585611 h 2590802" name="connsiteY2743"/>
              <a:gd fmla="*/ 439096 w 2590802" name="connsiteX2744"/>
              <a:gd fmla="*/ 538460 h 2590802" name="connsiteY2744"/>
              <a:gd fmla="*/ 339233 w 2590802" name="connsiteX2745"/>
              <a:gd fmla="*/ 532566 h 2590802" name="connsiteY2745"/>
              <a:gd fmla="*/ 351563 w 2590802" name="connsiteX2746"/>
              <a:gd fmla="*/ 538731 h 2590802" name="connsiteY2746"/>
              <a:gd fmla="*/ 339233 w 2590802" name="connsiteX2747"/>
              <a:gd fmla="*/ 532566 h 2590802" name="connsiteY2747"/>
              <a:gd fmla="*/ 391232 w 2590802" name="connsiteX2748"/>
              <a:gd fmla="*/ 532062 h 2590802" name="connsiteY2748"/>
              <a:gd fmla="*/ 403728 w 2590802" name="connsiteX2749"/>
              <a:gd fmla="*/ 544659 h 2590802" name="connsiteY2749"/>
              <a:gd fmla="*/ 403728 w 2590802" name="connsiteX2750"/>
              <a:gd fmla="*/ 550587 h 2590802" name="connsiteY2750"/>
              <a:gd fmla="*/ 391967 w 2590802" name="connsiteX2751"/>
              <a:gd fmla="*/ 538731 h 2590802" name="connsiteY2751"/>
              <a:gd fmla="*/ 374326 w 2590802" name="connsiteX2752"/>
              <a:gd fmla="*/ 532803 h 2590802" name="connsiteY2752"/>
              <a:gd fmla="*/ 391232 w 2590802" name="connsiteX2753"/>
              <a:gd fmla="*/ 532062 h 2590802" name="connsiteY2753"/>
              <a:gd fmla="*/ 681959 w 2590802" name="connsiteX2754"/>
              <a:gd fmla="*/ 528224 h 2590802" name="connsiteY2754"/>
              <a:gd fmla="*/ 710075 w 2590802" name="connsiteX2755"/>
              <a:gd fmla="*/ 544896 h 2590802" name="connsiteY2755"/>
              <a:gd fmla="*/ 751237 w 2590802" name="connsiteX2756"/>
              <a:gd fmla="*/ 538968 h 2590802" name="connsiteY2756"/>
              <a:gd fmla="*/ 768878 w 2590802" name="connsiteX2757"/>
              <a:gd fmla="*/ 562679 h 2590802" name="connsiteY2757"/>
              <a:gd fmla="*/ 762997 w 2590802" name="connsiteX2758"/>
              <a:gd fmla="*/ 568607 h 2590802" name="connsiteY2758"/>
              <a:gd fmla="*/ 739476 w 2590802" name="connsiteX2759"/>
              <a:gd fmla="*/ 544896 h 2590802" name="connsiteY2759"/>
              <a:gd fmla="*/ 710075 w 2590802" name="connsiteX2760"/>
              <a:gd fmla="*/ 550823 h 2590802" name="connsiteY2760"/>
              <a:gd fmla="*/ 674793 w 2590802" name="connsiteX2761"/>
              <a:gd fmla="*/ 538968 h 2590802" name="connsiteY2761"/>
              <a:gd fmla="*/ 657151 w 2590802" name="connsiteX2762"/>
              <a:gd fmla="*/ 550823 h 2590802" name="connsiteY2762"/>
              <a:gd fmla="*/ 651271 w 2590802" name="connsiteX2763"/>
              <a:gd fmla="*/ 544896 h 2590802" name="connsiteY2763"/>
              <a:gd fmla="*/ 668912 w 2590802" name="connsiteX2764"/>
              <a:gd fmla="*/ 533040 h 2590802" name="connsiteY2764"/>
              <a:gd fmla="*/ 681959 w 2590802" name="connsiteX2765"/>
              <a:gd fmla="*/ 528224 h 2590802" name="connsiteY2765"/>
              <a:gd fmla="*/ 2234856 w 2590802" name="connsiteX2766"/>
              <a:gd fmla="*/ 525578 h 2590802" name="connsiteY2766"/>
              <a:gd fmla="*/ 2260674 w 2590802" name="connsiteX2767"/>
              <a:gd fmla="*/ 527043 h 2590802" name="connsiteY2767"/>
              <a:gd fmla="*/ 2272477 w 2590802" name="connsiteX2768"/>
              <a:gd fmla="*/ 550475 h 2590802" name="connsiteY2768"/>
              <a:gd fmla="*/ 2290181 w 2590802" name="connsiteX2769"/>
              <a:gd fmla="*/ 556333 h 2590802" name="connsiteY2769"/>
              <a:gd fmla="*/ 2266576 w 2590802" name="connsiteX2770"/>
              <a:gd fmla="*/ 603197 h 2590802" name="connsiteY2770"/>
              <a:gd fmla="*/ 2254773 w 2590802" name="connsiteX2771"/>
              <a:gd fmla="*/ 609056 h 2590802" name="connsiteY2771"/>
              <a:gd fmla="*/ 2231167 w 2590802" name="connsiteX2772"/>
              <a:gd fmla="*/ 614914 h 2590802" name="connsiteY2772"/>
              <a:gd fmla="*/ 2207561 w 2590802" name="connsiteX2773"/>
              <a:gd fmla="*/ 620772 h 2590802" name="connsiteY2773"/>
              <a:gd fmla="*/ 2183956 w 2590802" name="connsiteX2774"/>
              <a:gd fmla="*/ 603197 h 2590802" name="connsiteY2774"/>
              <a:gd fmla="*/ 2189857 w 2590802" name="connsiteX2775"/>
              <a:gd fmla="*/ 579765 h 2590802" name="connsiteY2775"/>
              <a:gd fmla="*/ 2201660 w 2590802" name="connsiteX2776"/>
              <a:gd fmla="*/ 568049 h 2590802" name="connsiteY2776"/>
              <a:gd fmla="*/ 2213463 w 2590802" name="connsiteX2777"/>
              <a:gd fmla="*/ 532901 h 2590802" name="connsiteY2777"/>
              <a:gd fmla="*/ 2234856 w 2590802" name="connsiteX2778"/>
              <a:gd fmla="*/ 525578 h 2590802" name="connsiteY2778"/>
              <a:gd fmla="*/ 2064430 w 2590802" name="connsiteX2779"/>
              <a:gd fmla="*/ 514949 h 2590802" name="connsiteY2779"/>
              <a:gd fmla="*/ 2095961 w 2590802" name="connsiteX2780"/>
              <a:gd fmla="*/ 515683 h 2590802" name="connsiteY2780"/>
              <a:gd fmla="*/ 2107694 w 2590802" name="connsiteX2781"/>
              <a:gd fmla="*/ 533325 h 2590802" name="connsiteY2781"/>
              <a:gd fmla="*/ 2101827 w 2590802" name="connsiteX2782"/>
              <a:gd fmla="*/ 545086 h 2590802" name="connsiteY2782"/>
              <a:gd fmla="*/ 2101827 w 2590802" name="connsiteX2783"/>
              <a:gd fmla="*/ 550966 h 2590802" name="connsiteY2783"/>
              <a:gd fmla="*/ 2101827 w 2590802" name="connsiteX2784"/>
              <a:gd fmla="*/ 574488 h 2590802" name="connsiteY2784"/>
              <a:gd fmla="*/ 2084229 w 2590802" name="connsiteX2785"/>
              <a:gd fmla="*/ 580368 h 2590802" name="connsiteY2785"/>
              <a:gd fmla="*/ 2066630 w 2590802" name="connsiteX2786"/>
              <a:gd fmla="*/ 568607 h 2590802" name="connsiteY2786"/>
              <a:gd fmla="*/ 2078362 w 2590802" name="connsiteX2787"/>
              <a:gd fmla="*/ 550966 h 2590802" name="connsiteY2787"/>
              <a:gd fmla="*/ 2066630 w 2590802" name="connsiteX2788"/>
              <a:gd fmla="*/ 545086 h 2590802" name="connsiteY2788"/>
              <a:gd fmla="*/ 2049031 w 2590802" name="connsiteX2789"/>
              <a:gd fmla="*/ 562727 h 2590802" name="connsiteY2789"/>
              <a:gd fmla="*/ 2066630 w 2590802" name="connsiteX2790"/>
              <a:gd fmla="*/ 615650 h 2590802" name="connsiteY2790"/>
              <a:gd fmla="*/ 2148758 w 2590802" name="connsiteX2791"/>
              <a:gd fmla="*/ 627410 h 2590802" name="connsiteY2791"/>
              <a:gd fmla="*/ 2178089 w 2590802" name="connsiteX2792"/>
              <a:gd fmla="*/ 603889 h 2590802" name="connsiteY2792"/>
              <a:gd fmla="*/ 2178089 w 2590802" name="connsiteX2793"/>
              <a:gd fmla="*/ 615650 h 2590802" name="connsiteY2793"/>
              <a:gd fmla="*/ 2090095 w 2590802" name="connsiteX2794"/>
              <a:gd fmla="*/ 645052 h 2590802" name="connsiteY2794"/>
              <a:gd fmla="*/ 2049031 w 2590802" name="connsiteX2795"/>
              <a:gd fmla="*/ 621530 h 2590802" name="connsiteY2795"/>
              <a:gd fmla="*/ 2037298 w 2590802" name="connsiteX2796"/>
              <a:gd fmla="*/ 609770 h 2590802" name="connsiteY2796"/>
              <a:gd fmla="*/ 2031432 w 2590802" name="connsiteX2797"/>
              <a:gd fmla="*/ 592128 h 2590802" name="connsiteY2797"/>
              <a:gd fmla="*/ 2037298 w 2590802" name="connsiteX2798"/>
              <a:gd fmla="*/ 527444 h 2590802" name="connsiteY2798"/>
              <a:gd fmla="*/ 2064430 w 2590802" name="connsiteX2799"/>
              <a:gd fmla="*/ 514949 h 2590802" name="connsiteY2799"/>
              <a:gd fmla="*/ 568440 w 2590802" name="connsiteX2800"/>
              <a:gd fmla="*/ 509066 h 2590802" name="connsiteY2800"/>
              <a:gd fmla="*/ 650569 w 2590802" name="connsiteX2801"/>
              <a:gd fmla="*/ 562179 h 2590802" name="connsiteY2801"/>
              <a:gd fmla="*/ 650569 w 2590802" name="connsiteX2802"/>
              <a:gd fmla="*/ 656602 h 2590802" name="connsiteY2802"/>
              <a:gd fmla="*/ 638836 w 2590802" name="connsiteX2803"/>
              <a:gd fmla="*/ 656602 h 2590802" name="connsiteY2803"/>
              <a:gd fmla="*/ 644702 w 2590802" name="connsiteX2804"/>
              <a:gd fmla="*/ 638897 h 2590802" name="connsiteY2804"/>
              <a:gd fmla="*/ 609504 w 2590802" name="connsiteX2805"/>
              <a:gd fmla="*/ 544474 h 2590802" name="connsiteY2805"/>
              <a:gd fmla="*/ 562574 w 2590802" name="connsiteX2806"/>
              <a:gd fmla="*/ 538573 h 2590802" name="connsiteY2806"/>
              <a:gd fmla="*/ 550841 w 2590802" name="connsiteX2807"/>
              <a:gd fmla="*/ 550376 h 2590802" name="connsiteY2807"/>
              <a:gd fmla="*/ 580173 w 2590802" name="connsiteX2808"/>
              <a:gd fmla="*/ 550376 h 2590802" name="connsiteY2808"/>
              <a:gd fmla="*/ 591905 w 2590802" name="connsiteX2809"/>
              <a:gd fmla="*/ 568080 h 2590802" name="connsiteY2809"/>
              <a:gd fmla="*/ 574307 w 2590802" name="connsiteX2810"/>
              <a:gd fmla="*/ 591686 h 2590802" name="connsiteY2810"/>
              <a:gd fmla="*/ 562574 w 2590802" name="connsiteX2811"/>
              <a:gd fmla="*/ 591686 h 2590802" name="connsiteY2811"/>
              <a:gd fmla="*/ 550841 w 2590802" name="connsiteX2812"/>
              <a:gd fmla="*/ 579883 h 2590802" name="connsiteY2812"/>
              <a:gd fmla="*/ 533242 w 2590802" name="connsiteX2813"/>
              <a:gd fmla="*/ 585785 h 2590802" name="connsiteY2813"/>
              <a:gd fmla="*/ 521510 w 2590802" name="connsiteX2814"/>
              <a:gd fmla="*/ 544474 h 2590802" name="connsiteY2814"/>
              <a:gd fmla="*/ 568440 w 2590802" name="connsiteX2815"/>
              <a:gd fmla="*/ 509066 h 2590802" name="connsiteY2815"/>
              <a:gd fmla="*/ 765219 w 2590802" name="connsiteX2816"/>
              <a:gd fmla="*/ 501179 h 2590802" name="connsiteY2816"/>
              <a:gd fmla="*/ 768200 w 2590802" name="connsiteX2817"/>
              <a:gd fmla="*/ 503402 h 2590802" name="connsiteY2817"/>
              <a:gd fmla="*/ 798008 w 2590802" name="connsiteX2818"/>
              <a:gd fmla="*/ 521185 h 2590802" name="connsiteY2818"/>
              <a:gd fmla="*/ 803970 w 2590802" name="connsiteX2819"/>
              <a:gd fmla="*/ 544896 h 2590802" name="connsiteY2819"/>
              <a:gd fmla="*/ 792047 w 2590802" name="connsiteX2820"/>
              <a:gd fmla="*/ 521185 h 2590802" name="connsiteY2820"/>
              <a:gd fmla="*/ 780123 w 2590802" name="connsiteX2821"/>
              <a:gd fmla="*/ 509330 h 2590802" name="connsiteY2821"/>
              <a:gd fmla="*/ 762239 w 2590802" name="connsiteX2822"/>
              <a:gd fmla="*/ 503402 h 2590802" name="connsiteY2822"/>
              <a:gd fmla="*/ 765219 w 2590802" name="connsiteX2823"/>
              <a:gd fmla="*/ 501179 h 2590802" name="connsiteY2823"/>
              <a:gd fmla="*/ 2190026 w 2590802" name="connsiteX2824"/>
              <a:gd fmla="*/ 497711 h 2590802" name="connsiteY2824"/>
              <a:gd fmla="*/ 2237069 w 2590802" name="connsiteX2825"/>
              <a:gd fmla="*/ 515494 h 2590802" name="connsiteY2825"/>
              <a:gd fmla="*/ 2237069 w 2590802" name="connsiteX2826"/>
              <a:gd fmla="*/ 521422 h 2590802" name="connsiteY2826"/>
              <a:gd fmla="*/ 2190026 w 2590802" name="connsiteX2827"/>
              <a:gd fmla="*/ 527350 h 2590802" name="connsiteY2827"/>
              <a:gd fmla="*/ 2178265 w 2590802" name="connsiteX2828"/>
              <a:gd fmla="*/ 515494 h 2590802" name="connsiteY2828"/>
              <a:gd fmla="*/ 2190026 w 2590802" name="connsiteX2829"/>
              <a:gd fmla="*/ 497711 h 2590802" name="connsiteY2829"/>
              <a:gd fmla="*/ 510545 w 2590802" name="connsiteX2830"/>
              <a:gd fmla="*/ 496901 h 2590802" name="connsiteY2830"/>
              <a:gd fmla="*/ 539355 w 2590802" name="connsiteX2831"/>
              <a:gd fmla="*/ 503481 h 2590802" name="connsiteY2831"/>
              <a:gd fmla="*/ 539355 w 2590802" name="connsiteX2832"/>
              <a:gd fmla="*/ 509330 h 2590802" name="connsiteY2832"/>
              <a:gd fmla="*/ 533445 w 2590802" name="connsiteX2833"/>
              <a:gd fmla="*/ 515179 h 2590802" name="connsiteY2833"/>
              <a:gd fmla="*/ 486168 w 2590802" name="connsiteX2834"/>
              <a:gd fmla="*/ 509330 h 2590802" name="connsiteY2834"/>
              <a:gd fmla="*/ 468440 w 2590802" name="connsiteX2835"/>
              <a:gd fmla="*/ 526876 h 2590802" name="connsiteY2835"/>
              <a:gd fmla="*/ 462531 w 2590802" name="connsiteX2836"/>
              <a:gd fmla="*/ 526876 h 2590802" name="connsiteY2836"/>
              <a:gd fmla="*/ 486168 w 2590802" name="connsiteX2837"/>
              <a:gd fmla="*/ 503481 h 2590802" name="connsiteY2837"/>
              <a:gd fmla="*/ 510545 w 2590802" name="connsiteX2838"/>
              <a:gd fmla="*/ 496901 h 2590802" name="connsiteY2838"/>
              <a:gd fmla="*/ 738647 w 2590802" name="connsiteX2839"/>
              <a:gd fmla="*/ 495340 h 2590802" name="connsiteY2839"/>
              <a:gd fmla="*/ 739477 w 2590802" name="connsiteX2840"/>
              <a:gd fmla="*/ 497474 h 2590802" name="connsiteY2840"/>
              <a:gd fmla="*/ 732837 w 2590802" name="connsiteX2841"/>
              <a:gd fmla="*/ 497474 h 2590802" name="connsiteY2841"/>
              <a:gd fmla="*/ 738647 w 2590802" name="connsiteX2842"/>
              <a:gd fmla="*/ 495340 h 2590802" name="connsiteY2842"/>
              <a:gd fmla="*/ 2022720 w 2590802" name="connsiteX2843"/>
              <a:gd fmla="*/ 489723 h 2590802" name="connsiteY2843"/>
              <a:gd fmla="*/ 2031256 w 2590802" name="connsiteX2844"/>
              <a:gd fmla="*/ 491903 h 2590802" name="connsiteY2844"/>
              <a:gd fmla="*/ 2019875 w 2590802" name="connsiteX2845"/>
              <a:gd fmla="*/ 509330 h 2590802" name="connsiteY2845"/>
              <a:gd fmla="*/ 2019875 w 2590802" name="connsiteX2846"/>
              <a:gd fmla="*/ 520948 h 2590802" name="connsiteY2846"/>
              <a:gd fmla="*/ 2025565 w 2590802" name="connsiteX2847"/>
              <a:gd fmla="*/ 532567 h 2590802" name="connsiteY2847"/>
              <a:gd fmla="*/ 2014184 w 2590802" name="connsiteX2848"/>
              <a:gd fmla="*/ 520948 h 2590802" name="connsiteY2848"/>
              <a:gd fmla="*/ 2014184 w 2590802" name="connsiteX2849"/>
              <a:gd fmla="*/ 491903 h 2590802" name="connsiteY2849"/>
              <a:gd fmla="*/ 2022720 w 2590802" name="connsiteX2850"/>
              <a:gd fmla="*/ 489723 h 2590802" name="connsiteY2850"/>
              <a:gd fmla="*/ 1878557 w 2590802" name="connsiteX2851"/>
              <a:gd fmla="*/ 480405 h 2590802" name="connsiteY2851"/>
              <a:gd fmla="*/ 1890413 w 2590802" name="connsiteX2852"/>
              <a:gd fmla="*/ 480405 h 2590802" name="connsiteY2852"/>
              <a:gd fmla="*/ 1896341 w 2590802" name="connsiteX2853"/>
              <a:gd fmla="*/ 503797 h 2590802" name="connsiteY2853"/>
              <a:gd fmla="*/ 1890413 w 2590802" name="connsiteX2854"/>
              <a:gd fmla="*/ 515495 h 2590802" name="connsiteY2854"/>
              <a:gd fmla="*/ 1878557 w 2590802" name="connsiteX2855"/>
              <a:gd fmla="*/ 480405 h 2590802" name="connsiteY2855"/>
              <a:gd fmla="*/ 1790773 w 2590802" name="connsiteX2856"/>
              <a:gd fmla="*/ 480405 h 2590802" name="connsiteY2856"/>
              <a:gd fmla="*/ 1820280 w 2590802" name="connsiteX2857"/>
              <a:gd fmla="*/ 492058 h 2590802" name="connsiteY2857"/>
              <a:gd fmla="*/ 1820280 w 2590802" name="connsiteX2858"/>
              <a:gd fmla="*/ 515359 h 2590802" name="connsiteY2858"/>
              <a:gd fmla="*/ 1820280 w 2590802" name="connsiteX2859"/>
              <a:gd fmla="*/ 527011 h 2590802" name="connsiteY2859"/>
              <a:gd fmla="*/ 1832083 w 2590802" name="connsiteX2860"/>
              <a:gd fmla="*/ 538664 h 2590802" name="connsiteY2860"/>
              <a:gd fmla="*/ 1826181 w 2590802" name="connsiteX2861"/>
              <a:gd fmla="*/ 556142 h 2590802" name="connsiteY2861"/>
              <a:gd fmla="*/ 1814379 w 2590802" name="connsiteX2862"/>
              <a:gd fmla="*/ 561968 h 2590802" name="connsiteY2862"/>
              <a:gd fmla="*/ 1790773 w 2590802" name="connsiteX2863"/>
              <a:gd fmla="*/ 544490 h 2590802" name="connsiteY2863"/>
              <a:gd fmla="*/ 1796675 w 2590802" name="connsiteX2864"/>
              <a:gd fmla="*/ 527011 h 2590802" name="connsiteY2864"/>
              <a:gd fmla="*/ 1790773 w 2590802" name="connsiteX2865"/>
              <a:gd fmla="*/ 497884 h 2590802" name="connsiteY2865"/>
              <a:gd fmla="*/ 1790773 w 2590802" name="connsiteX2866"/>
              <a:gd fmla="*/ 480405 h 2590802" name="connsiteY2866"/>
              <a:gd fmla="*/ 697880 w 2590802" name="connsiteX2867"/>
              <a:gd fmla="*/ 480405 h 2590802" name="connsiteY2867"/>
              <a:gd fmla="*/ 733040 w 2590802" name="connsiteX2868"/>
              <a:gd fmla="*/ 497912 h 2590802" name="connsiteY2868"/>
              <a:gd fmla="*/ 733040 w 2590802" name="connsiteX2869"/>
              <a:gd fmla="*/ 509585 h 2590802" name="connsiteY2869"/>
              <a:gd fmla="*/ 779921 w 2590802" name="connsiteX2870"/>
              <a:gd fmla="*/ 521258 h 2590802" name="connsiteY2870"/>
              <a:gd fmla="*/ 791641 w 2590802" name="connsiteX2871"/>
              <a:gd fmla="*/ 544604 h 2590802" name="connsiteY2871"/>
              <a:gd fmla="*/ 774060 w 2590802" name="connsiteX2872"/>
              <a:gd fmla="*/ 556277 h 2590802" name="connsiteY2872"/>
              <a:gd fmla="*/ 733040 w 2590802" name="connsiteX2873"/>
              <a:gd fmla="*/ 527095 h 2590802" name="connsiteY2873"/>
              <a:gd fmla="*/ 715460 w 2590802" name="connsiteX2874"/>
              <a:gd fmla="*/ 532931 h 2590802" name="connsiteY2874"/>
              <a:gd fmla="*/ 668580 w 2590802" name="connsiteX2875"/>
              <a:gd fmla="*/ 521258 h 2590802" name="connsiteY2875"/>
              <a:gd fmla="*/ 645140 w 2590802" name="connsiteX2876"/>
              <a:gd fmla="*/ 538768 h 2590802" name="connsiteY2876"/>
              <a:gd fmla="*/ 627560 w 2590802" name="connsiteX2877"/>
              <a:gd fmla="*/ 527095 h 2590802" name="connsiteY2877"/>
              <a:gd fmla="*/ 633419 w 2590802" name="connsiteX2878"/>
              <a:gd fmla="*/ 509585 h 2590802" name="connsiteY2878"/>
              <a:gd fmla="*/ 645140 w 2590802" name="connsiteX2879"/>
              <a:gd fmla="*/ 497912 h 2590802" name="connsiteY2879"/>
              <a:gd fmla="*/ 668580 w 2590802" name="connsiteX2880"/>
              <a:gd fmla="*/ 503748 h 2590802" name="connsiteY2880"/>
              <a:gd fmla="*/ 674440 w 2590802" name="connsiteX2881"/>
              <a:gd fmla="*/ 503748 h 2590802" name="connsiteY2881"/>
              <a:gd fmla="*/ 697880 w 2590802" name="connsiteX2882"/>
              <a:gd fmla="*/ 480405 h 2590802" name="connsiteY2882"/>
              <a:gd fmla="*/ 603849 w 2590802" name="connsiteX2883"/>
              <a:gd fmla="*/ 480405 h 2590802" name="connsiteY2883"/>
              <a:gd fmla="*/ 609856 w 2590802" name="connsiteX2884"/>
              <a:gd fmla="*/ 492058 h 2590802" name="connsiteY2884"/>
              <a:gd fmla="*/ 609856 w 2590802" name="connsiteX2885"/>
              <a:gd fmla="*/ 503706 h 2590802" name="connsiteY2885"/>
              <a:gd fmla="*/ 621870 w 2590802" name="connsiteX2886"/>
              <a:gd fmla="*/ 521185 h 2590802" name="connsiteY2886"/>
              <a:gd fmla="*/ 603849 w 2590802" name="connsiteX2887"/>
              <a:gd fmla="*/ 509533 h 2590802" name="connsiteY2887"/>
              <a:gd fmla="*/ 603849 w 2590802" name="connsiteX2888"/>
              <a:gd fmla="*/ 480405 h 2590802" name="connsiteY2888"/>
              <a:gd fmla="*/ 1802682 w 2590802" name="connsiteX2889"/>
              <a:gd fmla="*/ 468072 h 2590802" name="connsiteY2889"/>
              <a:gd fmla="*/ 1825919 w 2590802" name="connsiteX2890"/>
              <a:gd fmla="*/ 473973 h 2590802" name="connsiteY2890"/>
              <a:gd fmla="*/ 1837537 w 2590802" name="connsiteX2891"/>
              <a:gd fmla="*/ 491681 h 2590802" name="connsiteY2891"/>
              <a:gd fmla="*/ 1837537 w 2590802" name="connsiteX2892"/>
              <a:gd fmla="*/ 521185 h 2590802" name="connsiteY2892"/>
              <a:gd fmla="*/ 1849156 w 2590802" name="connsiteX2893"/>
              <a:gd fmla="*/ 538889 h 2590802" name="connsiteY2893"/>
              <a:gd fmla="*/ 1837537 w 2590802" name="connsiteX2894"/>
              <a:gd fmla="*/ 574298 h 2590802" name="connsiteY2894"/>
              <a:gd fmla="*/ 1825919 w 2590802" name="connsiteX2895"/>
              <a:gd fmla="*/ 568396 h 2590802" name="connsiteY2895"/>
              <a:gd fmla="*/ 1831728 w 2590802" name="connsiteX2896"/>
              <a:gd fmla="*/ 527086 h 2590802" name="connsiteY2896"/>
              <a:gd fmla="*/ 1825919 w 2590802" name="connsiteX2897"/>
              <a:gd fmla="*/ 521185 h 2590802" name="connsiteY2897"/>
              <a:gd fmla="*/ 1825919 w 2590802" name="connsiteX2898"/>
              <a:gd fmla="*/ 491681 h 2590802" name="connsiteY2898"/>
              <a:gd fmla="*/ 1802682 w 2590802" name="connsiteX2899"/>
              <a:gd fmla="*/ 473973 h 2590802" name="connsiteY2899"/>
              <a:gd fmla="*/ 1802682 w 2590802" name="connsiteX2900"/>
              <a:gd fmla="*/ 468072 h 2590802" name="connsiteY2900"/>
              <a:gd fmla="*/ 2176532 w 2590802" name="connsiteX2901"/>
              <a:gd fmla="*/ 466878 h 2590802" name="connsiteY2901"/>
              <a:gd fmla="*/ 2201976 w 2590802" name="connsiteX2902"/>
              <a:gd fmla="*/ 485855 h 2590802" name="connsiteY2902"/>
              <a:gd fmla="*/ 2190303 w 2590802" name="connsiteX2903"/>
              <a:gd fmla="*/ 491724 h 2590802" name="connsiteY2903"/>
              <a:gd fmla="*/ 2172793 w 2590802" name="connsiteX2904"/>
              <a:gd fmla="*/ 509329 h 2590802" name="connsiteY2904"/>
              <a:gd fmla="*/ 2184467 w 2590802" name="connsiteX2905"/>
              <a:gd fmla="*/ 532803 h 2590802" name="connsiteY2905"/>
              <a:gd fmla="*/ 2201976 w 2590802" name="connsiteX2906"/>
              <a:gd fmla="*/ 538672 h 2590802" name="connsiteY2906"/>
              <a:gd fmla="*/ 2190303 w 2590802" name="connsiteX2907"/>
              <a:gd fmla="*/ 550409 h 2590802" name="connsiteY2907"/>
              <a:gd fmla="*/ 2161120 w 2590802" name="connsiteX2908"/>
              <a:gd fmla="*/ 550409 h 2590802" name="connsiteY2908"/>
              <a:gd fmla="*/ 2149447 w 2590802" name="connsiteX2909"/>
              <a:gd fmla="*/ 532803 h 2590802" name="connsiteY2909"/>
              <a:gd fmla="*/ 2131937 w 2590802" name="connsiteX2910"/>
              <a:gd fmla="*/ 526935 h 2590802" name="connsiteY2910"/>
              <a:gd fmla="*/ 2126100 w 2590802" name="connsiteX2911"/>
              <a:gd fmla="*/ 509329 h 2590802" name="connsiteY2911"/>
              <a:gd fmla="*/ 2137774 w 2590802" name="connsiteX2912"/>
              <a:gd fmla="*/ 491724 h 2590802" name="connsiteY2912"/>
              <a:gd fmla="*/ 2155283 w 2590802" name="connsiteX2913"/>
              <a:gd fmla="*/ 485855 h 2590802" name="connsiteY2913"/>
              <a:gd fmla="*/ 2166957 w 2590802" name="connsiteX2914"/>
              <a:gd fmla="*/ 468251 h 2590802" name="connsiteY2914"/>
              <a:gd fmla="*/ 2176532 w 2590802" name="connsiteX2915"/>
              <a:gd fmla="*/ 466878 h 2590802" name="connsiteY2915"/>
              <a:gd fmla="*/ 1295402 w 2590802" name="connsiteX2916"/>
              <a:gd fmla="*/ 462515 h 2590802" name="connsiteY2916"/>
              <a:gd fmla="*/ 462515 w 2590802" name="connsiteX2917"/>
              <a:gd fmla="*/ 1295402 h 2590802" name="connsiteY2917"/>
              <a:gd fmla="*/ 1295402 w 2590802" name="connsiteX2918"/>
              <a:gd fmla="*/ 2128289 h 2590802" name="connsiteY2918"/>
              <a:gd fmla="*/ 2128289 w 2590802" name="connsiteX2919"/>
              <a:gd fmla="*/ 1295402 h 2590802" name="connsiteY2919"/>
              <a:gd fmla="*/ 1295402 w 2590802" name="connsiteX2920"/>
              <a:gd fmla="*/ 462515 h 2590802" name="connsiteY2920"/>
              <a:gd fmla="*/ 585828 w 2590802" name="connsiteX2921"/>
              <a:gd fmla="*/ 462382 h 2590802" name="connsiteY2921"/>
              <a:gd fmla="*/ 598158 w 2590802" name="connsiteX2922"/>
              <a:gd fmla="*/ 468072 h 2590802" name="connsiteY2922"/>
              <a:gd fmla="*/ 585828 w 2590802" name="connsiteX2923"/>
              <a:gd fmla="*/ 462382 h 2590802" name="connsiteY2923"/>
              <a:gd fmla="*/ 492011 w 2590802" name="connsiteX2924"/>
              <a:gd fmla="*/ 458153 h 2590802" name="connsiteY2924"/>
              <a:gd fmla="*/ 503788 w 2590802" name="connsiteX2925"/>
              <a:gd fmla="*/ 462543 h 2590802" name="connsiteY2925"/>
              <a:gd fmla="*/ 515565 w 2590802" name="connsiteX2926"/>
              <a:gd fmla="*/ 474238 h 2590802" name="connsiteY2926"/>
              <a:gd fmla="*/ 521453 w 2590802" name="connsiteX2927"/>
              <a:gd fmla="*/ 468390 h 2590802" name="connsiteY2927"/>
              <a:gd fmla="*/ 545006 w 2590802" name="connsiteX2928"/>
              <a:gd fmla="*/ 468390 h 2590802" name="connsiteY2928"/>
              <a:gd fmla="*/ 550894 w 2590802" name="connsiteX2929"/>
              <a:gd fmla="*/ 485934 h 2590802" name="connsiteY2929"/>
              <a:gd fmla="*/ 568559 w 2590802" name="connsiteX2930"/>
              <a:gd fmla="*/ 491786 h 2590802" name="connsiteY2930"/>
              <a:gd fmla="*/ 574448 w 2590802" name="connsiteX2931"/>
              <a:gd fmla="*/ 497632 h 2590802" name="connsiteY2931"/>
              <a:gd fmla="*/ 562671 w 2590802" name="connsiteX2932"/>
              <a:gd fmla="*/ 503481 h 2590802" name="connsiteY2932"/>
              <a:gd fmla="*/ 521453 w 2590802" name="connsiteX2933"/>
              <a:gd fmla="*/ 491786 h 2590802" name="connsiteY2933"/>
              <a:gd fmla="*/ 462571 w 2590802" name="connsiteX2934"/>
              <a:gd fmla="*/ 509329 h 2590802" name="connsiteY2934"/>
              <a:gd fmla="*/ 439018 w 2590802" name="connsiteX2935"/>
              <a:gd fmla="*/ 526875 h 2590802" name="connsiteY2935"/>
              <a:gd fmla="*/ 439018 w 2590802" name="connsiteX2936"/>
              <a:gd fmla="*/ 521026 h 2590802" name="connsiteY2936"/>
              <a:gd fmla="*/ 450794 w 2590802" name="connsiteX2937"/>
              <a:gd fmla="*/ 509329 h 2590802" name="connsiteY2937"/>
              <a:gd fmla="*/ 450794 w 2590802" name="connsiteX2938"/>
              <a:gd fmla="*/ 491786 h 2590802" name="connsiteY2938"/>
              <a:gd fmla="*/ 468458 w 2590802" name="connsiteX2939"/>
              <a:gd fmla="*/ 480085 h 2590802" name="connsiteY2939"/>
              <a:gd fmla="*/ 480235 w 2590802" name="connsiteX2940"/>
              <a:gd fmla="*/ 462543 h 2590802" name="connsiteY2940"/>
              <a:gd fmla="*/ 492011 w 2590802" name="connsiteX2941"/>
              <a:gd fmla="*/ 458153 h 2590802" name="connsiteY2941"/>
              <a:gd fmla="*/ 2004985 w 2590802" name="connsiteX2942"/>
              <a:gd fmla="*/ 455413 h 2590802" name="connsiteY2942"/>
              <a:gd fmla="*/ 2013805 w 2590802" name="connsiteX2943"/>
              <a:gd fmla="*/ 456881 h 2590802" name="connsiteY2943"/>
              <a:gd fmla="*/ 2025565 w 2590802" name="connsiteX2944"/>
              <a:gd fmla="*/ 480405 h 2590802" name="connsiteY2944"/>
              <a:gd fmla="*/ 2002044 w 2590802" name="connsiteX2945"/>
              <a:gd fmla="*/ 509803 h 2590802" name="connsiteY2945"/>
              <a:gd fmla="*/ 2013805 w 2590802" name="connsiteX2946"/>
              <a:gd fmla="*/ 533325 h 2590802" name="connsiteY2946"/>
              <a:gd fmla="*/ 2025565 w 2590802" name="connsiteX2947"/>
              <a:gd fmla="*/ 539205 h 2590802" name="connsiteY2947"/>
              <a:gd fmla="*/ 2019685 w 2590802" name="connsiteX2948"/>
              <a:gd fmla="*/ 568607 h 2590802" name="connsiteY2948"/>
              <a:gd fmla="*/ 1996164 w 2590802" name="connsiteX2949"/>
              <a:gd fmla="*/ 562726 h 2590802" name="connsiteY2949"/>
              <a:gd fmla="*/ 1990283 w 2590802" name="connsiteX2950"/>
              <a:gd fmla="*/ 545086 h 2590802" name="connsiteY2950"/>
              <a:gd fmla="*/ 1984403 w 2590802" name="connsiteX2951"/>
              <a:gd fmla="*/ 527444 h 2590802" name="connsiteY2951"/>
              <a:gd fmla="*/ 1966762 w 2590802" name="connsiteX2952"/>
              <a:gd fmla="*/ 509803 h 2590802" name="connsiteY2952"/>
              <a:gd fmla="*/ 1978523 w 2590802" name="connsiteX2953"/>
              <a:gd fmla="*/ 486282 h 2590802" name="connsiteY2953"/>
              <a:gd fmla="*/ 1990283 w 2590802" name="connsiteX2954"/>
              <a:gd fmla="*/ 480405 h 2590802" name="connsiteY2954"/>
              <a:gd fmla="*/ 1996164 w 2590802" name="connsiteX2955"/>
              <a:gd fmla="*/ 462761 h 2590802" name="connsiteY2955"/>
              <a:gd fmla="*/ 2004985 w 2590802" name="connsiteX2956"/>
              <a:gd fmla="*/ 455413 h 2590802" name="connsiteY2956"/>
              <a:gd fmla="*/ 1295402 w 2590802" name="connsiteX2957"/>
              <a:gd fmla="*/ 444075 h 2590802" name="connsiteY2957"/>
              <a:gd fmla="*/ 2146729 w 2590802" name="connsiteX2958"/>
              <a:gd fmla="*/ 1295402 h 2590802" name="connsiteY2958"/>
              <a:gd fmla="*/ 1295402 w 2590802" name="connsiteX2959"/>
              <a:gd fmla="*/ 2146729 h 2590802" name="connsiteY2959"/>
              <a:gd fmla="*/ 444075 w 2590802" name="connsiteX2960"/>
              <a:gd fmla="*/ 1295402 h 2590802" name="connsiteY2960"/>
              <a:gd fmla="*/ 1295402 w 2590802" name="connsiteX2961"/>
              <a:gd fmla="*/ 444075 h 2590802" name="connsiteY2961"/>
              <a:gd fmla="*/ 545106 w 2590802" name="connsiteX2962"/>
              <a:gd fmla="*/ 434987 h 2590802" name="connsiteY2962"/>
              <a:gd fmla="*/ 553183 w 2590802" name="connsiteX2963"/>
              <a:gd fmla="*/ 437525 h 2590802" name="connsiteY2963"/>
              <a:gd fmla="*/ 562729 w 2590802" name="connsiteX2964"/>
              <a:gd fmla="*/ 450684 h 2590802" name="connsiteY2964"/>
              <a:gd fmla="*/ 562729 w 2590802" name="connsiteX2965"/>
              <a:gd fmla="*/ 456535 h 2590802" name="connsiteY2965"/>
              <a:gd fmla="*/ 556855 w 2590802" name="connsiteX2966"/>
              <a:gd fmla="*/ 444835 h 2590802" name="connsiteY2966"/>
              <a:gd fmla="*/ 545106 w 2590802" name="connsiteX2967"/>
              <a:gd fmla="*/ 438987 h 2590802" name="connsiteY2967"/>
              <a:gd fmla="*/ 545106 w 2590802" name="connsiteX2968"/>
              <a:gd fmla="*/ 438256 h 2590802" name="connsiteY2968"/>
              <a:gd fmla="*/ 539232 w 2590802" name="connsiteX2969"/>
              <a:gd fmla="*/ 433140 h 2590802" name="connsiteY2969"/>
              <a:gd fmla="*/ 545106 w 2590802" name="connsiteX2970"/>
              <a:gd fmla="*/ 433140 h 2590802" name="connsiteY2970"/>
              <a:gd fmla="*/ 545106 w 2590802" name="connsiteX2971"/>
              <a:gd fmla="*/ 434987 h 2590802" name="connsiteY2971"/>
              <a:gd fmla="*/ 1851274 w 2590802" name="connsiteX2972"/>
              <a:gd fmla="*/ 431659 h 2590802" name="connsiteY2972"/>
              <a:gd fmla="*/ 1866986 w 2590802" name="connsiteX2973"/>
              <a:gd fmla="*/ 444768 h 2590802" name="connsiteY2973"/>
              <a:gd fmla="*/ 1866986 w 2590802" name="connsiteX2974"/>
              <a:gd fmla="*/ 468073 h 2590802" name="connsiteY2974"/>
              <a:gd fmla="*/ 1843464 w 2590802" name="connsiteX2975"/>
              <a:gd fmla="*/ 433115 h 2590802" name="connsiteY2975"/>
              <a:gd fmla="*/ 1851274 w 2590802" name="connsiteX2976"/>
              <a:gd fmla="*/ 431659 h 2590802" name="connsiteY2976"/>
              <a:gd fmla="*/ 498113 w 2590802" name="connsiteX2977"/>
              <a:gd fmla="*/ 427289 h 2590802" name="connsiteY2977"/>
              <a:gd fmla="*/ 521609 w 2590802" name="connsiteX2978"/>
              <a:gd fmla="*/ 438987 h 2590802" name="connsiteY2978"/>
              <a:gd fmla="*/ 545106 w 2590802" name="connsiteX2979"/>
              <a:gd fmla="*/ 438987 h 2590802" name="connsiteY2979"/>
              <a:gd fmla="*/ 550980 w 2590802" name="connsiteX2980"/>
              <a:gd fmla="*/ 450684 h 2590802" name="connsiteY2980"/>
              <a:gd fmla="*/ 556855 w 2590802" name="connsiteX2981"/>
              <a:gd fmla="*/ 468230 h 2590802" name="connsiteY2981"/>
              <a:gd fmla="*/ 586226 w 2590802" name="connsiteX2982"/>
              <a:gd fmla="*/ 468230 h 2590802" name="connsiteY2982"/>
              <a:gd fmla="*/ 597975 w 2590802" name="connsiteX2983"/>
              <a:gd fmla="*/ 479931 h 2590802" name="connsiteY2983"/>
              <a:gd fmla="*/ 597975 w 2590802" name="connsiteX2984"/>
              <a:gd fmla="*/ 503323 h 2590802" name="connsiteY2984"/>
              <a:gd fmla="*/ 580352 w 2590802" name="connsiteX2985"/>
              <a:gd fmla="*/ 503323 h 2590802" name="connsiteY2985"/>
              <a:gd fmla="*/ 562729 w 2590802" name="connsiteX2986"/>
              <a:gd fmla="*/ 479931 h 2590802" name="connsiteY2986"/>
              <a:gd fmla="*/ 556855 w 2590802" name="connsiteX2987"/>
              <a:gd fmla="*/ 474079 h 2590802" name="connsiteY2987"/>
              <a:gd fmla="*/ 539232 w 2590802" name="connsiteX2988"/>
              <a:gd fmla="*/ 462382 h 2590802" name="connsiteY2988"/>
              <a:gd fmla="*/ 515735 w 2590802" name="connsiteX2989"/>
              <a:gd fmla="*/ 462382 h 2590802" name="connsiteY2989"/>
              <a:gd fmla="*/ 480490 w 2590802" name="connsiteX2990"/>
              <a:gd fmla="*/ 450684 h 2590802" name="connsiteY2990"/>
              <a:gd fmla="*/ 468742 w 2590802" name="connsiteX2991"/>
              <a:gd fmla="*/ 462382 h 2590802" name="connsiteY2991"/>
              <a:gd fmla="*/ 445245 w 2590802" name="connsiteX2992"/>
              <a:gd fmla="*/ 491626 h 2590802" name="connsiteY2992"/>
              <a:gd fmla="*/ 433496 w 2590802" name="connsiteX2993"/>
              <a:gd fmla="*/ 515020 h 2590802" name="connsiteY2993"/>
              <a:gd fmla="*/ 421748 w 2590802" name="connsiteX2994"/>
              <a:gd fmla="*/ 532567 h 2590802" name="connsiteY2994"/>
              <a:gd fmla="*/ 421748 w 2590802" name="connsiteX2995"/>
              <a:gd fmla="*/ 515020 h 2590802" name="connsiteY2995"/>
              <a:gd fmla="*/ 433496 w 2590802" name="connsiteX2996"/>
              <a:gd fmla="*/ 497474 h 2590802" name="connsiteY2996"/>
              <a:gd fmla="*/ 433496 w 2590802" name="connsiteX2997"/>
              <a:gd fmla="*/ 474079 h 2590802" name="connsiteY2997"/>
              <a:gd fmla="*/ 445245 w 2590802" name="connsiteX2998"/>
              <a:gd fmla="*/ 456535 h 2590802" name="connsiteY2998"/>
              <a:gd fmla="*/ 456993 w 2590802" name="connsiteX2999"/>
              <a:gd fmla="*/ 456535 h 2590802" name="connsiteY2999"/>
              <a:gd fmla="*/ 474616 w 2590802" name="connsiteX3000"/>
              <a:gd fmla="*/ 433140 h 2590802" name="connsiteY3000"/>
              <a:gd fmla="*/ 503987 w 2590802" name="connsiteX3001"/>
              <a:gd fmla="*/ 438987 h 2590802" name="connsiteY3001"/>
              <a:gd fmla="*/ 515735 w 2590802" name="connsiteX3002"/>
              <a:gd fmla="*/ 450684 h 2590802" name="connsiteY3002"/>
              <a:gd fmla="*/ 515735 w 2590802" name="connsiteX3003"/>
              <a:gd fmla="*/ 438987 h 2590802" name="connsiteY3003"/>
              <a:gd fmla="*/ 498113 w 2590802" name="connsiteX3004"/>
              <a:gd fmla="*/ 427289 h 2590802" name="connsiteY3004"/>
              <a:gd fmla="*/ 1622884 w 2590802" name="connsiteX3005"/>
              <a:gd fmla="*/ 423062 h 2590802" name="connsiteY3005"/>
              <a:gd fmla="*/ 1649305 w 2590802" name="connsiteX3006"/>
              <a:gd fmla="*/ 427447 h 2590802" name="connsiteY3006"/>
              <a:gd fmla="*/ 1672790 w 2590802" name="connsiteX3007"/>
              <a:gd fmla="*/ 444994 h 2590802" name="connsiteY3007"/>
              <a:gd fmla="*/ 1678662 w 2590802" name="connsiteX3008"/>
              <a:gd fmla="*/ 468390 h 2590802" name="connsiteY3008"/>
              <a:gd fmla="*/ 1696275 w 2590802" name="connsiteX3009"/>
              <a:gd fmla="*/ 474238 h 2590802" name="connsiteY3009"/>
              <a:gd fmla="*/ 1696275 w 2590802" name="connsiteX3010"/>
              <a:gd fmla="*/ 485935 h 2590802" name="connsiteY3010"/>
              <a:gd fmla="*/ 1696275 w 2590802" name="connsiteX3011"/>
              <a:gd fmla="*/ 491786 h 2590802" name="connsiteY3011"/>
              <a:gd fmla="*/ 1655176 w 2590802" name="connsiteX3012"/>
              <a:gd fmla="*/ 468390 h 2590802" name="connsiteY3012"/>
              <a:gd fmla="*/ 1614077 w 2590802" name="connsiteX3013"/>
              <a:gd fmla="*/ 456691 h 2590802" name="connsiteY3013"/>
              <a:gd fmla="*/ 1643433 w 2590802" name="connsiteX3014"/>
              <a:gd fmla="*/ 439148 h 2590802" name="connsiteY3014"/>
              <a:gd fmla="*/ 1625819 w 2590802" name="connsiteX3015"/>
              <a:gd fmla="*/ 433296 h 2590802" name="connsiteY3015"/>
              <a:gd fmla="*/ 1584721 w 2590802" name="connsiteX3016"/>
              <a:gd fmla="*/ 444994 h 2590802" name="connsiteY3016"/>
              <a:gd fmla="*/ 1578849 w 2590802" name="connsiteX3017"/>
              <a:gd fmla="*/ 439148 h 2590802" name="connsiteY3017"/>
              <a:gd fmla="*/ 1596463 w 2590802" name="connsiteX3018"/>
              <a:gd fmla="*/ 427447 h 2590802" name="connsiteY3018"/>
              <a:gd fmla="*/ 1622884 w 2590802" name="connsiteX3019"/>
              <a:gd fmla="*/ 423062 h 2590802" name="connsiteY3019"/>
              <a:gd fmla="*/ 2013683 w 2590802" name="connsiteX3020"/>
              <a:gd fmla="*/ 409271 h 2590802" name="connsiteY3020"/>
              <a:gd fmla="*/ 2025399 w 2590802" name="connsiteX3021"/>
              <a:gd fmla="*/ 415148 h 2590802" name="connsiteY3021"/>
              <a:gd fmla="*/ 2019541 w 2590802" name="connsiteX3022"/>
              <a:gd fmla="*/ 444551 h 2590802" name="connsiteY3022"/>
              <a:gd fmla="*/ 1996108 w 2590802" name="connsiteX3023"/>
              <a:gd fmla="*/ 450431 h 2590802" name="connsiteY3023"/>
              <a:gd fmla="*/ 1984393 w 2590802" name="connsiteX3024"/>
              <a:gd fmla="*/ 479833 h 2590802" name="connsiteY3024"/>
              <a:gd fmla="*/ 1960960 w 2590802" name="connsiteX3025"/>
              <a:gd fmla="*/ 503354 h 2590802" name="connsiteY3025"/>
              <a:gd fmla="*/ 1978535 w 2590802" name="connsiteX3026"/>
              <a:gd fmla="*/ 532756 h 2590802" name="connsiteY3026"/>
              <a:gd fmla="*/ 1990250 w 2590802" name="connsiteX3027"/>
              <a:gd fmla="*/ 568038 h 2590802" name="connsiteY3027"/>
              <a:gd fmla="*/ 2019541 w 2590802" name="connsiteX3028"/>
              <a:gd fmla="*/ 573918 h 2590802" name="connsiteY3028"/>
              <a:gd fmla="*/ 2025399 w 2590802" name="connsiteX3029"/>
              <a:gd fmla="*/ 597440 h 2590802" name="connsiteY3029"/>
              <a:gd fmla="*/ 2025399 w 2590802" name="connsiteX3030"/>
              <a:gd fmla="*/ 609200 h 2590802" name="connsiteY3030"/>
              <a:gd fmla="*/ 1996108 w 2590802" name="connsiteX3031"/>
              <a:gd fmla="*/ 603320 h 2590802" name="connsiteY3031"/>
              <a:gd fmla="*/ 1990250 w 2590802" name="connsiteX3032"/>
              <a:gd fmla="*/ 585679 h 2590802" name="connsiteY3032"/>
              <a:gd fmla="*/ 1966818 w 2590802" name="connsiteX3033"/>
              <a:gd fmla="*/ 579799 h 2590802" name="connsiteY3033"/>
              <a:gd fmla="*/ 1955102 w 2590802" name="connsiteX3034"/>
              <a:gd fmla="*/ 562157 h 2590802" name="connsiteY3034"/>
              <a:gd fmla="*/ 1960960 w 2590802" name="connsiteX3035"/>
              <a:gd fmla="*/ 544517 h 2590802" name="connsiteY3035"/>
              <a:gd fmla="*/ 1943386 w 2590802" name="connsiteX3036"/>
              <a:gd fmla="*/ 532756 h 2590802" name="connsiteY3036"/>
              <a:gd fmla="*/ 1937528 w 2590802" name="connsiteX3037"/>
              <a:gd fmla="*/ 520995 h 2590802" name="connsiteY3037"/>
              <a:gd fmla="*/ 1937528 w 2590802" name="connsiteX3038"/>
              <a:gd fmla="*/ 497474 h 2590802" name="connsiteY3038"/>
              <a:gd fmla="*/ 1955102 w 2590802" name="connsiteX3039"/>
              <a:gd fmla="*/ 473953 h 2590802" name="connsiteY3039"/>
              <a:gd fmla="*/ 1960960 w 2590802" name="connsiteX3040"/>
              <a:gd fmla="*/ 444551 h 2590802" name="connsiteY3040"/>
              <a:gd fmla="*/ 1972676 w 2590802" name="connsiteX3041"/>
              <a:gd fmla="*/ 432792 h 2590802" name="connsiteY3041"/>
              <a:gd fmla="*/ 1978535 w 2590802" name="connsiteX3042"/>
              <a:gd fmla="*/ 432792 h 2590802" name="connsiteY3042"/>
              <a:gd fmla="*/ 1978535 w 2590802" name="connsiteX3043"/>
              <a:gd fmla="*/ 438673 h 2590802" name="connsiteY3043"/>
              <a:gd fmla="*/ 1984393 w 2590802" name="connsiteX3044"/>
              <a:gd fmla="*/ 432792 h 2590802" name="connsiteY3044"/>
              <a:gd fmla="*/ 2013683 w 2590802" name="connsiteX3045"/>
              <a:gd fmla="*/ 409271 h 2590802" name="connsiteY3045"/>
              <a:gd fmla="*/ 1831704 w 2590802" name="connsiteX3046"/>
              <a:gd fmla="*/ 409271 h 2590802" name="connsiteY3046"/>
              <a:gd fmla="*/ 1831704 w 2590802" name="connsiteX3047"/>
              <a:gd fmla="*/ 415167 h 2590802" name="connsiteY3047"/>
              <a:gd fmla="*/ 1831704 w 2590802" name="connsiteX3048"/>
              <a:gd fmla="*/ 432861 h 2590802" name="connsiteY3048"/>
              <a:gd fmla="*/ 1861106 w 2590802" name="connsiteX3049"/>
              <a:gd fmla="*/ 456454 h 2590802" name="connsiteY3049"/>
              <a:gd fmla="*/ 1861106 w 2590802" name="connsiteX3050"/>
              <a:gd fmla="*/ 474149 h 2590802" name="connsiteY3050"/>
              <a:gd fmla="*/ 1884628 w 2590802" name="connsiteX3051"/>
              <a:gd fmla="*/ 497743 h 2590802" name="connsiteY3051"/>
              <a:gd fmla="*/ 1878747 w 2590802" name="connsiteX3052"/>
              <a:gd fmla="*/ 521333 h 2590802" name="connsiteY3052"/>
              <a:gd fmla="*/ 1896388 w 2590802" name="connsiteX3053"/>
              <a:gd fmla="*/ 544925 h 2590802" name="connsiteY3053"/>
              <a:gd fmla="*/ 1890508 w 2590802" name="connsiteX3054"/>
              <a:gd fmla="*/ 574416 h 2590802" name="connsiteY3054"/>
              <a:gd fmla="*/ 1890508 w 2590802" name="connsiteX3055"/>
              <a:gd fmla="*/ 580314 h 2590802" name="connsiteY3055"/>
              <a:gd fmla="*/ 1890508 w 2590802" name="connsiteX3056"/>
              <a:gd fmla="*/ 562620 h 2590802" name="connsiteY3056"/>
              <a:gd fmla="*/ 1890508 w 2590802" name="connsiteX3057"/>
              <a:gd fmla="*/ 550824 h 2590802" name="connsiteY3057"/>
              <a:gd fmla="*/ 1872867 w 2590802" name="connsiteX3058"/>
              <a:gd fmla="*/ 527231 h 2590802" name="connsiteY3058"/>
              <a:gd fmla="*/ 1866986 w 2590802" name="connsiteX3059"/>
              <a:gd fmla="*/ 533129 h 2590802" name="connsiteY3059"/>
              <a:gd fmla="*/ 1884628 w 2590802" name="connsiteX3060"/>
              <a:gd fmla="*/ 550824 h 2590802" name="connsiteY3060"/>
              <a:gd fmla="*/ 1872867 w 2590802" name="connsiteX3061"/>
              <a:gd fmla="*/ 592111 h 2590802" name="connsiteY3061"/>
              <a:gd fmla="*/ 1861106 w 2590802" name="connsiteX3062"/>
              <a:gd fmla="*/ 592111 h 2590802" name="connsiteY3062"/>
              <a:gd fmla="*/ 1843465 w 2590802" name="connsiteX3063"/>
              <a:gd fmla="*/ 580314 h 2590802" name="connsiteY3063"/>
              <a:gd fmla="*/ 1855226 w 2590802" name="connsiteX3064"/>
              <a:gd fmla="*/ 527231 h 2590802" name="connsiteY3064"/>
              <a:gd fmla="*/ 1849345 w 2590802" name="connsiteX3065"/>
              <a:gd fmla="*/ 509537 h 2590802" name="connsiteY3065"/>
              <a:gd fmla="*/ 1837584 w 2590802" name="connsiteX3066"/>
              <a:gd fmla="*/ 474149 h 2590802" name="connsiteY3066"/>
              <a:gd fmla="*/ 1814063 w 2590802" name="connsiteX3067"/>
              <a:gd fmla="*/ 462355 h 2590802" name="connsiteY3067"/>
              <a:gd fmla="*/ 1814063 w 2590802" name="connsiteX3068"/>
              <a:gd fmla="*/ 456454 h 2590802" name="connsiteY3068"/>
              <a:gd fmla="*/ 1825824 w 2590802" name="connsiteX3069"/>
              <a:gd fmla="*/ 426965 h 2590802" name="connsiteY3069"/>
              <a:gd fmla="*/ 1831704 w 2590802" name="connsiteX3070"/>
              <a:gd fmla="*/ 409271 h 2590802" name="connsiteY3070"/>
              <a:gd fmla="*/ 856965 w 2590802" name="connsiteX3071"/>
              <a:gd fmla="*/ 396465 h 2590802" name="connsiteY3071"/>
              <a:gd fmla="*/ 862774 w 2590802" name="connsiteX3072"/>
              <a:gd fmla="*/ 397890 h 2590802" name="connsiteY3072"/>
              <a:gd fmla="*/ 856135 w 2590802" name="connsiteX3073"/>
              <a:gd fmla="*/ 403578 h 2590802" name="connsiteY3073"/>
              <a:gd fmla="*/ 856965 w 2590802" name="connsiteX3074"/>
              <a:gd fmla="*/ 396465 h 2590802" name="connsiteY3074"/>
              <a:gd fmla="*/ 1638127 w 2590802" name="connsiteX3075"/>
              <a:gd fmla="*/ 385558 h 2590802" name="connsiteY3075"/>
              <a:gd fmla="*/ 1655673 w 2590802" name="connsiteX3076"/>
              <a:gd fmla="*/ 397571 h 2590802" name="connsiteY3076"/>
              <a:gd fmla="*/ 1649825 w 2590802" name="connsiteX3077"/>
              <a:gd fmla="*/ 409585 h 2590802" name="connsiteY3077"/>
              <a:gd fmla="*/ 1620580 w 2590802" name="connsiteX3078"/>
              <a:gd fmla="*/ 415592 h 2590802" name="connsiteY3078"/>
              <a:gd fmla="*/ 1638127 w 2590802" name="connsiteX3079"/>
              <a:gd fmla="*/ 385558 h 2590802" name="connsiteY3079"/>
              <a:gd fmla="*/ 1447569 w 2590802" name="connsiteX3080"/>
              <a:gd fmla="*/ 372913 h 2590802" name="connsiteY3080"/>
              <a:gd fmla="*/ 1467384 w 2590802" name="connsiteX3081"/>
              <a:gd fmla="*/ 374390 h 2590802" name="connsiteY3081"/>
              <a:gd fmla="*/ 1514355 w 2590802" name="connsiteX3082"/>
              <a:gd fmla="*/ 409795 h 2590802" name="connsiteY3082"/>
              <a:gd fmla="*/ 1508484 w 2590802" name="connsiteX3083"/>
              <a:gd fmla="*/ 421599 h 2590802" name="connsiteY3083"/>
              <a:gd fmla="*/ 1502612 w 2590802" name="connsiteX3084"/>
              <a:gd fmla="*/ 409795 h 2590802" name="connsiteY3084"/>
              <a:gd fmla="*/ 1461513 w 2590802" name="connsiteX3085"/>
              <a:gd fmla="*/ 386190 h 2590802" name="connsiteY3085"/>
              <a:gd fmla="*/ 1449770 w 2590802" name="connsiteX3086"/>
              <a:gd fmla="*/ 392092 h 2590802" name="connsiteY3086"/>
              <a:gd fmla="*/ 1461513 w 2590802" name="connsiteX3087"/>
              <a:gd fmla="*/ 403898 h 2590802" name="connsiteY3087"/>
              <a:gd fmla="*/ 1467384 w 2590802" name="connsiteX3088"/>
              <a:gd fmla="*/ 409795 h 2590802" name="connsiteY3088"/>
              <a:gd fmla="*/ 1426285 w 2590802" name="connsiteX3089"/>
              <a:gd fmla="*/ 403898 h 2590802" name="connsiteY3089"/>
              <a:gd fmla="*/ 1391057 w 2590802" name="connsiteX3090"/>
              <a:gd fmla="*/ 403898 h 2590802" name="connsiteY3090"/>
              <a:gd fmla="*/ 1396929 w 2590802" name="connsiteX3091"/>
              <a:gd fmla="*/ 386190 h 2590802" name="connsiteY3091"/>
              <a:gd fmla="*/ 1420414 w 2590802" name="connsiteX3092"/>
              <a:gd fmla="*/ 392092 h 2590802" name="connsiteY3092"/>
              <a:gd fmla="*/ 1432156 w 2590802" name="connsiteX3093"/>
              <a:gd fmla="*/ 380288 h 2590802" name="connsiteY3093"/>
              <a:gd fmla="*/ 1447569 w 2590802" name="connsiteX3094"/>
              <a:gd fmla="*/ 372913 h 2590802" name="connsiteY3094"/>
              <a:gd fmla="*/ 709695 w 2590802" name="connsiteX3095"/>
              <a:gd fmla="*/ 354173 h 2590802" name="connsiteY3095"/>
              <a:gd fmla="*/ 721455 w 2590802" name="connsiteX3096"/>
              <a:gd fmla="*/ 356396 h 2590802" name="connsiteY3096"/>
              <a:gd fmla="*/ 727336 w 2590802" name="connsiteX3097"/>
              <a:gd fmla="*/ 356396 h 2590802" name="connsiteY3097"/>
              <a:gd fmla="*/ 733216 w 2590802" name="connsiteX3098"/>
              <a:gd fmla="*/ 380105 h 2590802" name="connsiteY3098"/>
              <a:gd fmla="*/ 774379 w 2590802" name="connsiteX3099"/>
              <a:gd fmla="*/ 386032 h 2590802" name="connsiteY3099"/>
              <a:gd fmla="*/ 786140 w 2590802" name="connsiteX3100"/>
              <a:gd fmla="*/ 380105 h 2590802" name="connsiteY3100"/>
              <a:gd fmla="*/ 803780 w 2590802" name="connsiteX3101"/>
              <a:gd fmla="*/ 397890 h 2590802" name="connsiteY3101"/>
              <a:gd fmla="*/ 780259 w 2590802" name="connsiteX3102"/>
              <a:gd fmla="*/ 415671 h 2590802" name="connsiteY3102"/>
              <a:gd fmla="*/ 762618 w 2590802" name="connsiteX3103"/>
              <a:gd fmla="*/ 403815 h 2590802" name="connsiteY3103"/>
              <a:gd fmla="*/ 744977 w 2590802" name="connsiteX3104"/>
              <a:gd fmla="*/ 421599 h 2590802" name="connsiteY3104"/>
              <a:gd fmla="*/ 721455 w 2590802" name="connsiteX3105"/>
              <a:gd fmla="*/ 403815 h 2590802" name="connsiteY3105"/>
              <a:gd fmla="*/ 715575 w 2590802" name="connsiteX3106"/>
              <a:gd fmla="*/ 386032 h 2590802" name="connsiteY3106"/>
              <a:gd fmla="*/ 697934 w 2590802" name="connsiteX3107"/>
              <a:gd fmla="*/ 374176 h 2590802" name="connsiteY3107"/>
              <a:gd fmla="*/ 697934 w 2590802" name="connsiteX3108"/>
              <a:gd fmla="*/ 356396 h 2590802" name="connsiteY3108"/>
              <a:gd fmla="*/ 709695 w 2590802" name="connsiteX3109"/>
              <a:gd fmla="*/ 354173 h 2590802" name="connsiteY3109"/>
              <a:gd fmla="*/ 1643722 w 2590802" name="connsiteX3110"/>
              <a:gd fmla="*/ 350466 h 2590802" name="connsiteY3110"/>
              <a:gd fmla="*/ 1655483 w 2590802" name="connsiteX3111"/>
              <a:gd fmla="*/ 362285 h 2590802" name="connsiteY3111"/>
              <a:gd fmla="*/ 1661364 w 2590802" name="connsiteX3112"/>
              <a:gd fmla="*/ 374105 h 2590802" name="connsiteY3112"/>
              <a:gd fmla="*/ 1684885 w 2590802" name="connsiteX3113"/>
              <a:gd fmla="*/ 374105 h 2590802" name="connsiteY3113"/>
              <a:gd fmla="*/ 1690765 w 2590802" name="connsiteX3114"/>
              <a:gd fmla="*/ 385924 h 2590802" name="connsiteY3114"/>
              <a:gd fmla="*/ 1673124 w 2590802" name="connsiteX3115"/>
              <a:gd fmla="*/ 397744 h 2590802" name="connsiteY3115"/>
              <a:gd fmla="*/ 1679004 w 2590802" name="connsiteX3116"/>
              <a:gd fmla="*/ 421383 h 2590802" name="connsiteY3116"/>
              <a:gd fmla="*/ 1667244 w 2590802" name="connsiteX3117"/>
              <a:gd fmla="*/ 427289 h 2590802" name="connsiteY3117"/>
              <a:gd fmla="*/ 1655483 w 2590802" name="connsiteX3118"/>
              <a:gd fmla="*/ 421383 h 2590802" name="connsiteY3118"/>
              <a:gd fmla="*/ 1661364 w 2590802" name="connsiteX3119"/>
              <a:gd fmla="*/ 391834 h 2590802" name="connsiteY3119"/>
              <a:gd fmla="*/ 1637842 w 2590802" name="connsiteX3120"/>
              <a:gd fmla="*/ 374105 h 2590802" name="connsiteY3120"/>
              <a:gd fmla="*/ 1643722 w 2590802" name="connsiteX3121"/>
              <a:gd fmla="*/ 350466 h 2590802" name="connsiteY3121"/>
              <a:gd fmla="*/ 733074 w 2590802" name="connsiteX3122"/>
              <a:gd fmla="*/ 350466 h 2590802" name="connsiteY3122"/>
              <a:gd fmla="*/ 739002 w 2590802" name="connsiteX3123"/>
              <a:gd fmla="*/ 368106 h 2590802" name="connsiteY3123"/>
              <a:gd fmla="*/ 756785 w 2590802" name="connsiteX3124"/>
              <a:gd fmla="*/ 373986 h 2590802" name="connsiteY3124"/>
              <a:gd fmla="*/ 774569 w 2590802" name="connsiteX3125"/>
              <a:gd fmla="*/ 368106 h 2590802" name="connsiteY3125"/>
              <a:gd fmla="*/ 768641 w 2590802" name="connsiteX3126"/>
              <a:gd fmla="*/ 379868 h 2590802" name="connsiteY3126"/>
              <a:gd fmla="*/ 733074 w 2590802" name="connsiteX3127"/>
              <a:gd fmla="*/ 368106 h 2590802" name="connsiteY3127"/>
              <a:gd fmla="*/ 733074 w 2590802" name="connsiteX3128"/>
              <a:gd fmla="*/ 350466 h 2590802" name="connsiteY3128"/>
              <a:gd fmla="*/ 1773021 w 2590802" name="connsiteX3129"/>
              <a:gd fmla="*/ 344774 h 2590802" name="connsiteY3129"/>
              <a:gd fmla="*/ 1814365 w 2590802" name="connsiteX3130"/>
              <a:gd fmla="*/ 368239 h 2590802" name="connsiteY3130"/>
              <a:gd fmla="*/ 1808459 w 2590802" name="connsiteX3131"/>
              <a:gd fmla="*/ 444502 h 2590802" name="connsiteY3131"/>
              <a:gd fmla="*/ 1784834 w 2590802" name="connsiteX3132"/>
              <a:gd fmla="*/ 473833 h 2590802" name="connsiteY3132"/>
              <a:gd fmla="*/ 1708053 w 2590802" name="connsiteX3133"/>
              <a:gd fmla="*/ 497298 h 2590802" name="connsiteY3133"/>
              <a:gd fmla="*/ 1708053 w 2590802" name="connsiteX3134"/>
              <a:gd fmla="*/ 485569 h 2590802" name="connsiteY3134"/>
              <a:gd fmla="*/ 1737584 w 2590802" name="connsiteX3135"/>
              <a:gd fmla="*/ 479701 h 2590802" name="connsiteY3135"/>
              <a:gd fmla="*/ 1796646 w 2590802" name="connsiteX3136"/>
              <a:gd fmla="*/ 415170 h 2590802" name="connsiteY3136"/>
              <a:gd fmla="*/ 1790740 w 2590802" name="connsiteX3137"/>
              <a:gd fmla="*/ 379972 h 2590802" name="connsiteY3137"/>
              <a:gd fmla="*/ 1778928 w 2590802" name="connsiteX3138"/>
              <a:gd fmla="*/ 374106 h 2590802" name="connsiteY3138"/>
              <a:gd fmla="*/ 1784834 w 2590802" name="connsiteX3139"/>
              <a:gd fmla="*/ 385840 h 2590802" name="connsiteY3139"/>
              <a:gd fmla="*/ 1784834 w 2590802" name="connsiteX3140"/>
              <a:gd fmla="*/ 409305 h 2590802" name="connsiteY3140"/>
              <a:gd fmla="*/ 1755303 w 2590802" name="connsiteX3141"/>
              <a:gd fmla="*/ 421037 h 2590802" name="connsiteY3141"/>
              <a:gd fmla="*/ 1737584 w 2590802" name="connsiteX3142"/>
              <a:gd fmla="*/ 409305 h 2590802" name="connsiteY3142"/>
              <a:gd fmla="*/ 1743490 w 2590802" name="connsiteX3143"/>
              <a:gd fmla="*/ 385840 h 2590802" name="connsiteY3143"/>
              <a:gd fmla="*/ 1737584 w 2590802" name="connsiteX3144"/>
              <a:gd fmla="*/ 368239 h 2590802" name="connsiteY3144"/>
              <a:gd fmla="*/ 1773021 w 2590802" name="connsiteX3145"/>
              <a:gd fmla="*/ 344774 h 2590802" name="connsiteY3145"/>
              <a:gd fmla="*/ 1485427 w 2590802" name="connsiteX3146"/>
              <a:gd fmla="*/ 344774 h 2590802" name="connsiteY3146"/>
              <a:gd fmla="*/ 1491276 w 2590802" name="connsiteX3147"/>
              <a:gd fmla="*/ 379868 h 2590802" name="connsiteY3147"/>
              <a:gd fmla="*/ 1467881 w 2590802" name="connsiteX3148"/>
              <a:gd fmla="*/ 356472 h 2590802" name="connsiteY3148"/>
              <a:gd fmla="*/ 1485427 w 2590802" name="connsiteX3149"/>
              <a:gd fmla="*/ 344774 h 2590802" name="connsiteY3149"/>
              <a:gd fmla="*/ 1296845 w 2590802" name="connsiteX3150"/>
              <a:gd fmla="*/ 339085 h 2590802" name="connsiteY3150"/>
              <a:gd fmla="*/ 1308542 w 2590802" name="connsiteX3151"/>
              <a:gd fmla="*/ 350844 h 2590802" name="connsiteY3151"/>
              <a:gd fmla="*/ 1290996 w 2590802" name="connsiteX3152"/>
              <a:gd fmla="*/ 374366 h 2590802" name="connsiteY3152"/>
              <a:gd fmla="*/ 1279298 w 2590802" name="connsiteX3153"/>
              <a:gd fmla="*/ 397890 h 2590802" name="connsiteY3153"/>
              <a:gd fmla="*/ 1244206 w 2590802" name="connsiteX3154"/>
              <a:gd fmla="*/ 397890 h 2590802" name="connsiteY3154"/>
              <a:gd fmla="*/ 1244206 w 2590802" name="connsiteX3155"/>
              <a:gd fmla="*/ 392008 h 2590802" name="connsiteY3155"/>
              <a:gd fmla="*/ 1255904 w 2590802" name="connsiteX3156"/>
              <a:gd fmla="*/ 368487 h 2590802" name="connsiteY3156"/>
              <a:gd fmla="*/ 1267601 w 2590802" name="connsiteX3157"/>
              <a:gd fmla="*/ 362606 h 2590802" name="connsiteY3157"/>
              <a:gd fmla="*/ 1279298 w 2590802" name="connsiteX3158"/>
              <a:gd fmla="*/ 344967 h 2590802" name="connsiteY3158"/>
              <a:gd fmla="*/ 1296845 w 2590802" name="connsiteX3159"/>
              <a:gd fmla="*/ 339085 h 2590802" name="connsiteY3159"/>
              <a:gd fmla="*/ 662825 w 2590802" name="connsiteX3160"/>
              <a:gd fmla="*/ 339085 h 2590802" name="connsiteY3160"/>
              <a:gd fmla="*/ 686277 w 2590802" name="connsiteX3161"/>
              <a:gd fmla="*/ 350844 h 2590802" name="connsiteY3161"/>
              <a:gd fmla="*/ 686277 w 2590802" name="connsiteX3162"/>
              <a:gd fmla="*/ 362606 h 2590802" name="connsiteY3162"/>
              <a:gd fmla="*/ 703867 w 2590802" name="connsiteX3163"/>
              <a:gd fmla="*/ 392008 h 2590802" name="connsiteY3163"/>
              <a:gd fmla="*/ 698003 w 2590802" name="connsiteX3164"/>
              <a:gd fmla="*/ 392008 h 2590802" name="connsiteY3164"/>
              <a:gd fmla="*/ 709729 w 2590802" name="connsiteX3165"/>
              <a:gd fmla="*/ 397890 h 2590802" name="connsiteY3165"/>
              <a:gd fmla="*/ 727319 w 2590802" name="connsiteX3166"/>
              <a:gd fmla="*/ 421411 h 2590802" name="connsiteY3166"/>
              <a:gd fmla="*/ 750771 w 2590802" name="connsiteX3167"/>
              <a:gd fmla="*/ 427289 h 2590802" name="connsiteY3167"/>
              <a:gd fmla="*/ 768361 w 2590802" name="connsiteX3168"/>
              <a:gd fmla="*/ 421411 h 2590802" name="connsiteY3168"/>
              <a:gd fmla="*/ 803539 w 2590802" name="connsiteX3169"/>
              <a:gd fmla="*/ 415529 h 2590802" name="connsiteY3169"/>
              <a:gd fmla="*/ 826992 w 2590802" name="connsiteX3170"/>
              <a:gd fmla="*/ 397890 h 2590802" name="connsiteY3170"/>
              <a:gd fmla="*/ 850444 w 2590802" name="connsiteX3171"/>
              <a:gd fmla="*/ 397890 h 2590802" name="connsiteY3171"/>
              <a:gd fmla="*/ 844581 w 2590802" name="connsiteX3172"/>
              <a:gd fmla="*/ 409648 h 2590802" name="connsiteY3172"/>
              <a:gd fmla="*/ 821129 w 2590802" name="connsiteX3173"/>
              <a:gd fmla="*/ 421411 h 2590802" name="connsiteY3173"/>
              <a:gd fmla="*/ 821129 w 2590802" name="connsiteX3174"/>
              <a:gd fmla="*/ 433169 h 2590802" name="connsiteY3174"/>
              <a:gd fmla="*/ 821129 w 2590802" name="connsiteX3175"/>
              <a:gd fmla="*/ 427289 h 2590802" name="connsiteY3175"/>
              <a:gd fmla="*/ 785950 w 2590802" name="connsiteX3176"/>
              <a:gd fmla="*/ 450814 h 2590802" name="connsiteY3176"/>
              <a:gd fmla="*/ 768361 w 2590802" name="connsiteX3177"/>
              <a:gd fmla="*/ 444932 h 2590802" name="connsiteY3177"/>
              <a:gd fmla="*/ 739045 w 2590802" name="connsiteX3178"/>
              <a:gd fmla="*/ 456691 h 2590802" name="connsiteY3178"/>
              <a:gd fmla="*/ 715593 w 2590802" name="connsiteX3179"/>
              <a:gd fmla="*/ 444932 h 2590802" name="connsiteY3179"/>
              <a:gd fmla="*/ 698003 w 2590802" name="connsiteX3180"/>
              <a:gd fmla="*/ 421411 h 2590802" name="connsiteY3180"/>
              <a:gd fmla="*/ 686277 w 2590802" name="connsiteX3181"/>
              <a:gd fmla="*/ 421411 h 2590802" name="connsiteY3181"/>
              <a:gd fmla="*/ 668688 w 2590802" name="connsiteX3182"/>
              <a:gd fmla="*/ 403767 h 2590802" name="connsiteY3182"/>
              <a:gd fmla="*/ 674551 w 2590802" name="connsiteX3183"/>
              <a:gd fmla="*/ 374366 h 2590802" name="connsiteY3183"/>
              <a:gd fmla="*/ 656962 w 2590802" name="connsiteX3184"/>
              <a:gd fmla="*/ 350844 h 2590802" name="connsiteY3184"/>
              <a:gd fmla="*/ 662825 w 2590802" name="connsiteX3185"/>
              <a:gd fmla="*/ 339085 h 2590802" name="connsiteY3185"/>
              <a:gd fmla="*/ 1023013 w 2590802" name="connsiteX3186"/>
              <a:gd fmla="*/ 335595 h 2590802" name="connsiteY3186"/>
              <a:gd fmla="*/ 1032545 w 2590802" name="connsiteX3187"/>
              <a:gd fmla="*/ 345136 h 2590802" name="connsiteY3187"/>
              <a:gd fmla="*/ 1020813 w 2590802" name="connsiteX3188"/>
              <a:gd fmla="*/ 368621 h 2590802" name="connsiteY3188"/>
              <a:gd fmla="*/ 1026679 w 2590802" name="connsiteX3189"/>
              <a:gd fmla="*/ 386238 h 2590802" name="connsiteY3189"/>
              <a:gd fmla="*/ 1026679 w 2590802" name="connsiteX3190"/>
              <a:gd fmla="*/ 403849 h 2590802" name="connsiteY3190"/>
              <a:gd fmla="*/ 1009080 w 2590802" name="connsiteX3191"/>
              <a:gd fmla="*/ 421463 h 2590802" name="connsiteY3191"/>
              <a:gd fmla="*/ 1003214 w 2590802" name="connsiteX3192"/>
              <a:gd fmla="*/ 439077 h 2590802" name="connsiteY3192"/>
              <a:gd fmla="*/ 1003214 w 2590802" name="connsiteX3193"/>
              <a:gd fmla="*/ 415592 h 2590802" name="connsiteY3193"/>
              <a:gd fmla="*/ 997348 w 2590802" name="connsiteX3194"/>
              <a:gd fmla="*/ 427335 h 2590802" name="connsiteY3194"/>
              <a:gd fmla="*/ 968016 w 2590802" name="connsiteX3195"/>
              <a:gd fmla="*/ 456691 h 2590802" name="connsiteY3195"/>
              <a:gd fmla="*/ 944551 w 2590802" name="connsiteX3196"/>
              <a:gd fmla="*/ 439077 h 2590802" name="connsiteY3196"/>
              <a:gd fmla="*/ 938685 w 2590802" name="connsiteX3197"/>
              <a:gd fmla="*/ 439077 h 2590802" name="connsiteY3197"/>
              <a:gd fmla="*/ 921086 w 2590802" name="connsiteX3198"/>
              <a:gd fmla="*/ 444948 h 2590802" name="connsiteY3198"/>
              <a:gd fmla="*/ 909353 w 2590802" name="connsiteX3199"/>
              <a:gd fmla="*/ 439077 h 2590802" name="connsiteY3199"/>
              <a:gd fmla="*/ 903487 w 2590802" name="connsiteX3200"/>
              <a:gd fmla="*/ 415592 h 2590802" name="connsiteY3200"/>
              <a:gd fmla="*/ 885888 w 2590802" name="connsiteX3201"/>
              <a:gd fmla="*/ 415592 h 2590802" name="connsiteY3201"/>
              <a:gd fmla="*/ 874155 w 2590802" name="connsiteX3202"/>
              <a:gd fmla="*/ 392106 h 2590802" name="connsiteY3202"/>
              <a:gd fmla="*/ 885888 w 2590802" name="connsiteX3203"/>
              <a:gd fmla="*/ 380363 h 2590802" name="connsiteY3203"/>
              <a:gd fmla="*/ 897620 w 2590802" name="connsiteX3204"/>
              <a:gd fmla="*/ 392106 h 2590802" name="connsiteY3204"/>
              <a:gd fmla="*/ 921086 w 2590802" name="connsiteX3205"/>
              <a:gd fmla="*/ 409720 h 2590802" name="connsiteY3205"/>
              <a:gd fmla="*/ 944551 w 2590802" name="connsiteX3206"/>
              <a:gd fmla="*/ 415592 h 2590802" name="connsiteY3206"/>
              <a:gd fmla="*/ 973882 w 2590802" name="connsiteX3207"/>
              <a:gd fmla="*/ 409720 h 2590802" name="connsiteY3207"/>
              <a:gd fmla="*/ 979749 w 2590802" name="connsiteX3208"/>
              <a:gd fmla="*/ 397981 h 2590802" name="connsiteY3208"/>
              <a:gd fmla="*/ 997348 w 2590802" name="connsiteX3209"/>
              <a:gd fmla="*/ 368621 h 2590802" name="connsiteY3209"/>
              <a:gd fmla="*/ 997348 w 2590802" name="connsiteX3210"/>
              <a:gd fmla="*/ 356878 h 2590802" name="connsiteY3210"/>
              <a:gd fmla="*/ 1009080 w 2590802" name="connsiteX3211"/>
              <a:gd fmla="*/ 339266 h 2590802" name="connsiteY3211"/>
              <a:gd fmla="*/ 1023013 w 2590802" name="connsiteX3212"/>
              <a:gd fmla="*/ 335595 h 2590802" name="connsiteY3212"/>
              <a:gd fmla="*/ 985756 w 2590802" name="connsiteX3213"/>
              <a:gd fmla="*/ 334854 h 2590802" name="connsiteY3213"/>
              <a:gd fmla="*/ 997453 w 2590802" name="connsiteX3214"/>
              <a:gd fmla="*/ 339231 h 2590802" name="connsiteY3214"/>
              <a:gd fmla="*/ 991604 w 2590802" name="connsiteX3215"/>
              <a:gd fmla="*/ 350905 h 2590802" name="connsiteY3215"/>
              <a:gd fmla="*/ 985756 w 2590802" name="connsiteX3216"/>
              <a:gd fmla="*/ 356739 h 2590802" name="connsiteY3216"/>
              <a:gd fmla="*/ 991604 w 2590802" name="connsiteX3217"/>
              <a:gd fmla="*/ 368412 h 2590802" name="connsiteY3217"/>
              <a:gd fmla="*/ 985756 w 2590802" name="connsiteX3218"/>
              <a:gd fmla="*/ 385924 h 2590802" name="connsiteY3218"/>
              <a:gd fmla="*/ 974058 w 2590802" name="connsiteX3219"/>
              <a:gd fmla="*/ 391759 h 2590802" name="connsiteY3219"/>
              <a:gd fmla="*/ 968210 w 2590802" name="connsiteX3220"/>
              <a:gd fmla="*/ 403432 h 2590802" name="connsiteY3220"/>
              <a:gd fmla="*/ 950663 w 2590802" name="connsiteX3221"/>
              <a:gd fmla="*/ 409271 h 2590802" name="connsiteY3221"/>
              <a:gd fmla="*/ 938966 w 2590802" name="connsiteX3222"/>
              <a:gd fmla="*/ 397597 h 2590802" name="connsiteY3222"/>
              <a:gd fmla="*/ 927268 w 2590802" name="connsiteX3223"/>
              <a:gd fmla="*/ 403432 h 2590802" name="connsiteY3223"/>
              <a:gd fmla="*/ 915571 w 2590802" name="connsiteX3224"/>
              <a:gd fmla="*/ 391759 h 2590802" name="connsiteY3224"/>
              <a:gd fmla="*/ 915571 w 2590802" name="connsiteX3225"/>
              <a:gd fmla="*/ 380086 h 2590802" name="connsiteY3225"/>
              <a:gd fmla="*/ 898024 w 2590802" name="connsiteX3226"/>
              <a:gd fmla="*/ 385924 h 2590802" name="connsiteY3226"/>
              <a:gd fmla="*/ 892176 w 2590802" name="connsiteX3227"/>
              <a:gd fmla="*/ 374251 h 2590802" name="connsiteY3227"/>
              <a:gd fmla="*/ 909722 w 2590802" name="connsiteX3228"/>
              <a:gd fmla="*/ 362578 h 2590802" name="connsiteY3228"/>
              <a:gd fmla="*/ 950663 w 2590802" name="connsiteX3229"/>
              <a:gd fmla="*/ 362578 h 2590802" name="connsiteY3229"/>
              <a:gd fmla="*/ 974058 w 2590802" name="connsiteX3230"/>
              <a:gd fmla="*/ 339231 h 2590802" name="connsiteY3230"/>
              <a:gd fmla="*/ 985756 w 2590802" name="connsiteX3231"/>
              <a:gd fmla="*/ 334854 h 2590802" name="connsiteY3231"/>
              <a:gd fmla="*/ 1667434 w 2590802" name="connsiteX3232"/>
              <a:gd fmla="*/ 333393 h 2590802" name="connsiteY3232"/>
              <a:gd fmla="*/ 1679194 w 2590802" name="connsiteX3233"/>
              <a:gd fmla="*/ 345155 h 2590802" name="connsiteY3233"/>
              <a:gd fmla="*/ 1685075 w 2590802" name="connsiteX3234"/>
              <a:gd fmla="*/ 356914 h 2590802" name="connsiteY3234"/>
              <a:gd fmla="*/ 1708597 w 2590802" name="connsiteX3235"/>
              <a:gd fmla="*/ 368676 h 2590802" name="connsiteY3235"/>
              <a:gd fmla="*/ 1714477 w 2590802" name="connsiteX3236"/>
              <a:gd fmla="*/ 392196 h 2590802" name="connsiteY3236"/>
              <a:gd fmla="*/ 1696836 w 2590802" name="connsiteX3237"/>
              <a:gd fmla="*/ 409838 h 2590802" name="connsiteY3237"/>
              <a:gd fmla="*/ 1702716 w 2590802" name="connsiteX3238"/>
              <a:gd fmla="*/ 433359 h 2590802" name="connsiteY3238"/>
              <a:gd fmla="*/ 1685075 w 2590802" name="connsiteX3239"/>
              <a:gd fmla="*/ 445120 h 2590802" name="connsiteY3239"/>
              <a:gd fmla="*/ 1673314 w 2590802" name="connsiteX3240"/>
              <a:gd fmla="*/ 433359 h 2590802" name="connsiteY3240"/>
              <a:gd fmla="*/ 1690955 w 2590802" name="connsiteX3241"/>
              <a:gd fmla="*/ 415718 h 2590802" name="connsiteY3241"/>
              <a:gd fmla="*/ 1696836 w 2590802" name="connsiteX3242"/>
              <a:gd fmla="*/ 392196 h 2590802" name="connsiteY3242"/>
              <a:gd fmla="*/ 1690955 w 2590802" name="connsiteX3243"/>
              <a:gd fmla="*/ 368676 h 2590802" name="connsiteY3243"/>
              <a:gd fmla="*/ 1667434 w 2590802" name="connsiteX3244"/>
              <a:gd fmla="*/ 362795 h 2590802" name="connsiteY3244"/>
              <a:gd fmla="*/ 1638032 w 2590802" name="connsiteX3245"/>
              <a:gd fmla="*/ 345155 h 2590802" name="connsiteY3245"/>
              <a:gd fmla="*/ 1626271 w 2590802" name="connsiteX3246"/>
              <a:gd fmla="*/ 339273 h 2590802" name="connsiteY3246"/>
              <a:gd fmla="*/ 1667434 w 2590802" name="connsiteX3247"/>
              <a:gd fmla="*/ 333393 h 2590802" name="connsiteY3247"/>
              <a:gd fmla="*/ 965562 w 2590802" name="connsiteX3248"/>
              <a:gd fmla="*/ 330324 h 2590802" name="connsiteY3248"/>
              <a:gd fmla="*/ 967313 w 2590802" name="connsiteX3249"/>
              <a:gd fmla="*/ 331259 h 2590802" name="connsiteY3249"/>
              <a:gd fmla="*/ 968051 w 2590802" name="connsiteX3250"/>
              <a:gd fmla="*/ 338771 h 2590802" name="connsiteY3250"/>
              <a:gd fmla="*/ 944446 w 2590802" name="connsiteX3251"/>
              <a:gd fmla="*/ 356788 h 2590802" name="connsiteY3251"/>
              <a:gd fmla="*/ 914938 w 2590802" name="connsiteX3252"/>
              <a:gd fmla="*/ 350782 h 2590802" name="connsiteY3252"/>
              <a:gd fmla="*/ 932643 w 2590802" name="connsiteX3253"/>
              <a:gd fmla="*/ 350782 h 2590802" name="connsiteY3253"/>
              <a:gd fmla="*/ 962150 w 2590802" name="connsiteX3254"/>
              <a:gd fmla="*/ 332764 h 2590802" name="connsiteY3254"/>
              <a:gd fmla="*/ 965562 w 2590802" name="connsiteX3255"/>
              <a:gd fmla="*/ 330324 h 2590802" name="connsiteY3255"/>
              <a:gd fmla="*/ 1032545 w 2590802" name="connsiteX3256"/>
              <a:gd fmla="*/ 326757 h 2590802" name="connsiteY3256"/>
              <a:gd fmla="*/ 1038711 w 2590802" name="connsiteX3257"/>
              <a:gd fmla="*/ 326757 h 2590802" name="connsiteY3257"/>
              <a:gd fmla="*/ 1044876 w 2590802" name="connsiteX3258"/>
              <a:gd fmla="*/ 356788 h 2590802" name="connsiteY3258"/>
              <a:gd fmla="*/ 1038711 w 2590802" name="connsiteX3259"/>
              <a:gd fmla="*/ 362795 h 2590802" name="connsiteY3259"/>
              <a:gd fmla="*/ 1032545 w 2590802" name="connsiteX3260"/>
              <a:gd fmla="*/ 326757 h 2590802" name="connsiteY3260"/>
              <a:gd fmla="*/ 2084938 w 2590802" name="connsiteX3261"/>
              <a:gd fmla="*/ 321063 h 2590802" name="connsiteY3261"/>
              <a:gd fmla="*/ 2096699 w 2590802" name="connsiteX3262"/>
              <a:gd fmla="*/ 332868 h 2590802" name="connsiteY3262"/>
              <a:gd fmla="*/ 2096699 w 2590802" name="connsiteX3263"/>
              <a:gd fmla="*/ 368278 h 2590802" name="connsiteY3263"/>
              <a:gd fmla="*/ 2084938 w 2590802" name="connsiteX3264"/>
              <a:gd fmla="*/ 368278 h 2590802" name="connsiteY3264"/>
              <a:gd fmla="*/ 2073178 w 2590802" name="connsiteX3265"/>
              <a:gd fmla="*/ 338771 h 2590802" name="connsiteY3265"/>
              <a:gd fmla="*/ 2084938 w 2590802" name="connsiteX3266"/>
              <a:gd fmla="*/ 321063 h 2590802" name="connsiteY3266"/>
              <a:gd fmla="*/ 1279651 w 2590802" name="connsiteX3267"/>
              <a:gd fmla="*/ 321063 h 2590802" name="connsiteY3267"/>
              <a:gd fmla="*/ 1297161 w 2590802" name="connsiteX3268"/>
              <a:gd fmla="*/ 326958 h 2590802" name="connsiteY3268"/>
              <a:gd fmla="*/ 1285487 w 2590802" name="connsiteX3269"/>
              <a:gd fmla="*/ 332855 h 2590802" name="connsiteY3269"/>
              <a:gd fmla="*/ 1250468 w 2590802" name="connsiteX3270"/>
              <a:gd fmla="*/ 362321 h 2590802" name="connsiteY3270"/>
              <a:gd fmla="*/ 1232958 w 2590802" name="connsiteX3271"/>
              <a:gd fmla="*/ 397685 h 2590802" name="connsiteY3271"/>
              <a:gd fmla="*/ 1221285 w 2590802" name="connsiteX3272"/>
              <a:gd fmla="*/ 397685 h 2590802" name="connsiteY3272"/>
              <a:gd fmla="*/ 1232958 w 2590802" name="connsiteX3273"/>
              <a:gd fmla="*/ 368216 h 2590802" name="connsiteY3273"/>
              <a:gd fmla="*/ 1250468 w 2590802" name="connsiteX3274"/>
              <a:gd fmla="*/ 356427 h 2590802" name="connsiteY3274"/>
              <a:gd fmla="*/ 1279651 w 2590802" name="connsiteX3275"/>
              <a:gd fmla="*/ 321063 h 2590802" name="connsiteY3275"/>
              <a:gd fmla="*/ 1491118 w 2590802" name="connsiteX3276"/>
              <a:gd fmla="*/ 309682 h 2590802" name="connsiteY3276"/>
              <a:gd fmla="*/ 1508664 w 2590802" name="connsiteX3277"/>
              <a:gd fmla="*/ 315563 h 2590802" name="connsiteY3277"/>
              <a:gd fmla="*/ 1496967 w 2590802" name="connsiteX3278"/>
              <a:gd fmla="*/ 339085 h 2590802" name="connsiteY3278"/>
              <a:gd fmla="*/ 1467723 w 2590802" name="connsiteX3279"/>
              <a:gd fmla="*/ 344967 h 2590802" name="connsiteY3279"/>
              <a:gd fmla="*/ 1456026 w 2590802" name="connsiteX3280"/>
              <a:gd fmla="*/ 362606 h 2590802" name="connsiteY3280"/>
              <a:gd fmla="*/ 1438479 w 2590802" name="connsiteX3281"/>
              <a:gd fmla="*/ 356725 h 2590802" name="connsiteY3281"/>
              <a:gd fmla="*/ 1450177 w 2590802" name="connsiteX3282"/>
              <a:gd fmla="*/ 339085 h 2590802" name="connsiteY3282"/>
              <a:gd fmla="*/ 1450177 w 2590802" name="connsiteX3283"/>
              <a:gd fmla="*/ 315563 h 2590802" name="connsiteY3283"/>
              <a:gd fmla="*/ 1461875 w 2590802" name="connsiteX3284"/>
              <a:gd fmla="*/ 315563 h 2590802" name="connsiteY3284"/>
              <a:gd fmla="*/ 1479420 w 2590802" name="connsiteX3285"/>
              <a:gd fmla="*/ 315563 h 2590802" name="connsiteY3285"/>
              <a:gd fmla="*/ 1491118 w 2590802" name="connsiteX3286"/>
              <a:gd fmla="*/ 309682 h 2590802" name="connsiteY3286"/>
              <a:gd fmla="*/ 1882218 w 2590802" name="connsiteX3287"/>
              <a:gd fmla="*/ 309292 h 2590802" name="connsiteY3287"/>
              <a:gd fmla="*/ 1890887 w 2590802" name="connsiteX3288"/>
              <a:gd fmla="*/ 327387 h 2590802" name="connsiteY3288"/>
              <a:gd fmla="*/ 1884722 w 2590802" name="connsiteX3289"/>
              <a:gd fmla="*/ 339085 h 2590802" name="connsiteY3289"/>
              <a:gd fmla="*/ 1878557 w 2590802" name="connsiteX3290"/>
              <a:gd fmla="*/ 321538 h 2590802" name="connsiteY3290"/>
              <a:gd fmla="*/ 1878557 w 2590802" name="connsiteX3291"/>
              <a:gd fmla="*/ 309842 h 2590802" name="connsiteY3291"/>
              <a:gd fmla="*/ 1882218 w 2590802" name="connsiteX3292"/>
              <a:gd fmla="*/ 309292 h 2590802" name="connsiteY3292"/>
              <a:gd fmla="*/ 1567550 w 2590802" name="connsiteX3293"/>
              <a:gd fmla="*/ 291862 h 2590802" name="connsiteY3293"/>
              <a:gd fmla="*/ 1592437 w 2590802" name="connsiteX3294"/>
              <a:gd fmla="*/ 291862 h 2590802" name="connsiteY3294"/>
              <a:gd fmla="*/ 1608539 w 2590802" name="connsiteX3295"/>
              <a:gd fmla="*/ 309524 h 2590802" name="connsiteY3295"/>
              <a:gd fmla="*/ 1608539 w 2590802" name="connsiteX3296"/>
              <a:gd fmla="*/ 338966 h 2590802" name="connsiteY3296"/>
              <a:gd fmla="*/ 1620251 w 2590802" name="connsiteX3297"/>
              <a:gd fmla="*/ 344856 h 2590802" name="connsiteY3297"/>
              <a:gd fmla="*/ 1631962 w 2590802" name="connsiteX3298"/>
              <a:gd fmla="*/ 380183 h 2590802" name="connsiteY3298"/>
              <a:gd fmla="*/ 1579261 w 2590802" name="connsiteX3299"/>
              <a:gd fmla="*/ 427289 h 2590802" name="connsiteY3299"/>
              <a:gd fmla="*/ 1573406 w 2590802" name="connsiteX3300"/>
              <a:gd fmla="*/ 415515 h 2590802" name="connsiteY3300"/>
              <a:gd fmla="*/ 1538272 w 2590802" name="connsiteX3301"/>
              <a:gd fmla="*/ 403737 h 2590802" name="connsiteY3301"/>
              <a:gd fmla="*/ 1520706 w 2590802" name="connsiteX3302"/>
              <a:gd fmla="*/ 409626 h 2590802" name="connsiteY3302"/>
              <a:gd fmla="*/ 1497283 w 2590802" name="connsiteX3303"/>
              <a:gd fmla="*/ 356633 h 2590802" name="connsiteY3303"/>
              <a:gd fmla="*/ 1520706 w 2590802" name="connsiteX3304"/>
              <a:gd fmla="*/ 315412 h 2590802" name="connsiteY3304"/>
              <a:gd fmla="*/ 1549983 w 2590802" name="connsiteX3305"/>
              <a:gd fmla="*/ 309524 h 2590802" name="connsiteY3305"/>
              <a:gd fmla="*/ 1567550 w 2590802" name="connsiteX3306"/>
              <a:gd fmla="*/ 291862 h 2590802" name="connsiteY3306"/>
              <a:gd fmla="*/ 1449861 w 2590802" name="connsiteX3307"/>
              <a:gd fmla="*/ 285973 h 2590802" name="connsiteY3307"/>
              <a:gd fmla="*/ 1473255 w 2590802" name="connsiteX3308"/>
              <a:gd fmla="*/ 297758 h 2590802" name="connsiteY3308"/>
              <a:gd fmla="*/ 1479104 w 2590802" name="connsiteX3309"/>
              <a:gd fmla="*/ 291865 h 2590802" name="connsiteY3309"/>
              <a:gd fmla="*/ 1508348 w 2590802" name="connsiteX3310"/>
              <a:gd fmla="*/ 291865 h 2590802" name="connsiteY3310"/>
              <a:gd fmla="*/ 1520045 w 2590802" name="connsiteX3311"/>
              <a:gd fmla="*/ 309550 h 2590802" name="connsiteY3311"/>
              <a:gd fmla="*/ 1520045 w 2590802" name="connsiteX3312"/>
              <a:gd fmla="*/ 315440 h 2590802" name="connsiteY3312"/>
              <a:gd fmla="*/ 1490802 w 2590802" name="connsiteX3313"/>
              <a:gd fmla="*/ 297758 h 2590802" name="connsiteY3313"/>
              <a:gd fmla="*/ 1473255 w 2590802" name="connsiteX3314"/>
              <a:gd fmla="*/ 309550 h 2590802" name="connsiteY3314"/>
              <a:gd fmla="*/ 1449861 w 2590802" name="connsiteX3315"/>
              <a:gd fmla="*/ 309550 h 2590802" name="connsiteY3315"/>
              <a:gd fmla="*/ 1438163 w 2590802" name="connsiteX3316"/>
              <a:gd fmla="*/ 327230 h 2590802" name="connsiteY3316"/>
              <a:gd fmla="*/ 1432314 w 2590802" name="connsiteX3317"/>
              <a:gd fmla="*/ 356698 h 2590802" name="connsiteY3317"/>
              <a:gd fmla="*/ 1432314 w 2590802" name="connsiteX3318"/>
              <a:gd fmla="*/ 368487 h 2590802" name="connsiteY3318"/>
              <a:gd fmla="*/ 1414768 w 2590802" name="connsiteX3319"/>
              <a:gd fmla="*/ 356698 h 2590802" name="connsiteY3319"/>
              <a:gd fmla="*/ 1420617 w 2590802" name="connsiteX3320"/>
              <a:gd fmla="*/ 333122 h 2590802" name="connsiteY3320"/>
              <a:gd fmla="*/ 1432314 w 2590802" name="connsiteX3321"/>
              <a:gd fmla="*/ 327230 h 2590802" name="connsiteY3321"/>
              <a:gd fmla="*/ 1426465 w 2590802" name="connsiteX3322"/>
              <a:gd fmla="*/ 303654 h 2590802" name="connsiteY3322"/>
              <a:gd fmla="*/ 1449861 w 2590802" name="connsiteX3323"/>
              <a:gd fmla="*/ 285973 h 2590802" name="connsiteY3323"/>
              <a:gd fmla="*/ 1776283 w 2590802" name="connsiteX3324"/>
              <a:gd fmla="*/ 283938 h 2590802" name="connsiteY3324"/>
              <a:gd fmla="*/ 1784977 w 2590802" name="connsiteX3325"/>
              <a:gd fmla="*/ 286129 h 2590802" name="connsiteY3325"/>
              <a:gd fmla="*/ 1813958 w 2590802" name="connsiteX3326"/>
              <a:gd fmla="*/ 315376 h 2590802" name="connsiteY3326"/>
              <a:gd fmla="*/ 1813958 w 2590802" name="connsiteX3327"/>
              <a:gd fmla="*/ 350466 h 2590802" name="connsiteY3327"/>
              <a:gd fmla="*/ 1808161 w 2590802" name="connsiteX3328"/>
              <a:gd fmla="*/ 344618 h 2590802" name="connsiteY3328"/>
              <a:gd fmla="*/ 1802365 w 2590802" name="connsiteX3329"/>
              <a:gd fmla="*/ 309524 h 2590802" name="connsiteY3329"/>
              <a:gd fmla="*/ 1767589 w 2590802" name="connsiteX3330"/>
              <a:gd fmla="*/ 291980 h 2590802" name="connsiteY3330"/>
              <a:gd fmla="*/ 1767589 w 2590802" name="connsiteX3331"/>
              <a:gd fmla="*/ 286129 h 2590802" name="connsiteY3331"/>
              <a:gd fmla="*/ 1776283 w 2590802" name="connsiteX3332"/>
              <a:gd fmla="*/ 283938 h 2590802" name="connsiteY3332"/>
              <a:gd fmla="*/ 1285331 w 2590802" name="connsiteX3333"/>
              <a:gd fmla="*/ 280280 h 2590802" name="connsiteY3333"/>
              <a:gd fmla="*/ 1302852 w 2590802" name="connsiteX3334"/>
              <a:gd fmla="*/ 286154 h 2590802" name="connsiteY3334"/>
              <a:gd fmla="*/ 1297012 w 2590802" name="connsiteX3335"/>
              <a:gd fmla="*/ 315508 h 2590802" name="connsiteY3335"/>
              <a:gd fmla="*/ 1256128 w 2590802" name="connsiteX3336"/>
              <a:gd fmla="*/ 327251 h 2590802" name="connsiteY3336"/>
              <a:gd fmla="*/ 1244448 w 2590802" name="connsiteX3337"/>
              <a:gd fmla="*/ 350737 h 2590802" name="connsiteY3337"/>
              <a:gd fmla="*/ 1215245 w 2590802" name="connsiteX3338"/>
              <a:gd fmla="*/ 391836 h 2590802" name="connsiteY3338"/>
              <a:gd fmla="*/ 1209405 w 2590802" name="connsiteX3339"/>
              <a:gd fmla="*/ 403578 h 2590802" name="connsiteY3339"/>
              <a:gd fmla="*/ 1197724 w 2590802" name="connsiteX3340"/>
              <a:gd fmla="*/ 403578 h 2590802" name="connsiteY3340"/>
              <a:gd fmla="*/ 1203565 w 2590802" name="connsiteX3341"/>
              <a:gd fmla="*/ 356607 h 2590802" name="connsiteY3341"/>
              <a:gd fmla="*/ 1226926 w 2590802" name="connsiteX3342"/>
              <a:gd fmla="*/ 344865 h 2590802" name="connsiteY3342"/>
              <a:gd fmla="*/ 1221086 w 2590802" name="connsiteX3343"/>
              <a:gd fmla="*/ 309640 h 2590802" name="connsiteY3343"/>
              <a:gd fmla="*/ 1244448 w 2590802" name="connsiteX3344"/>
              <a:gd fmla="*/ 303766 h 2590802" name="connsiteY3344"/>
              <a:gd fmla="*/ 1256128 w 2590802" name="connsiteX3345"/>
              <a:gd fmla="*/ 303766 h 2590802" name="connsiteY3345"/>
              <a:gd fmla="*/ 1285331 w 2590802" name="connsiteX3346"/>
              <a:gd fmla="*/ 280280 h 2590802" name="connsiteY3346"/>
              <a:gd fmla="*/ 1761285 w 2590802" name="connsiteX3347"/>
              <a:gd fmla="*/ 262260 h 2590802" name="connsiteY3347"/>
              <a:gd fmla="*/ 1767589 w 2590802" name="connsiteX3348"/>
              <a:gd fmla="*/ 262788 h 2590802" name="connsiteY3348"/>
              <a:gd fmla="*/ 1770072 w 2590802" name="connsiteX3349"/>
              <a:gd fmla="*/ 262995 h 2590802" name="connsiteY3349"/>
              <a:gd fmla="*/ 1778859 w 2590802" name="connsiteX3350"/>
              <a:gd fmla="*/ 268141 h 2590802" name="connsiteY3350"/>
              <a:gd fmla="*/ 1796433 w 2590802" name="connsiteX3351"/>
              <a:gd fmla="*/ 262260 h 2590802" name="connsiteY3351"/>
              <a:gd fmla="*/ 1808149 w 2590802" name="connsiteX3352"/>
              <a:gd fmla="*/ 268141 h 2590802" name="connsiteY3352"/>
              <a:gd fmla="*/ 1814007 w 2590802" name="connsiteX3353"/>
              <a:gd fmla="*/ 279903 h 2590802" name="connsiteY3353"/>
              <a:gd fmla="*/ 1843298 w 2590802" name="connsiteX3354"/>
              <a:gd fmla="*/ 285785 h 2590802" name="connsiteY3354"/>
              <a:gd fmla="*/ 1843298 w 2590802" name="connsiteX3355"/>
              <a:gd fmla="*/ 309305 h 2590802" name="connsiteY3355"/>
              <a:gd fmla="*/ 1837440 w 2590802" name="connsiteX3356"/>
              <a:gd fmla="*/ 315183 h 2590802" name="connsiteY3356"/>
              <a:gd fmla="*/ 1849156 w 2590802" name="connsiteX3357"/>
              <a:gd fmla="*/ 326944 h 2590802" name="connsiteY3357"/>
              <a:gd fmla="*/ 1843298 w 2590802" name="connsiteX3358"/>
              <a:gd fmla="*/ 344585 h 2590802" name="connsiteY3358"/>
              <a:gd fmla="*/ 1837440 w 2590802" name="connsiteX3359"/>
              <a:gd fmla="*/ 350466 h 2590802" name="connsiteY3359"/>
              <a:gd fmla="*/ 1837440 w 2590802" name="connsiteX3360"/>
              <a:gd fmla="*/ 368106 h 2590802" name="connsiteY3360"/>
              <a:gd fmla="*/ 1825724 w 2590802" name="connsiteX3361"/>
              <a:gd fmla="*/ 373986 h 2590802" name="connsiteY3361"/>
              <a:gd fmla="*/ 1819865 w 2590802" name="connsiteX3362"/>
              <a:gd fmla="*/ 350466 h 2590802" name="connsiteY3362"/>
              <a:gd fmla="*/ 1819865 w 2590802" name="connsiteX3363"/>
              <a:gd fmla="*/ 309305 h 2590802" name="connsiteY3363"/>
              <a:gd fmla="*/ 1767143 w 2590802" name="connsiteX3364"/>
              <a:gd fmla="*/ 274021 h 2590802" name="connsiteY3364"/>
              <a:gd fmla="*/ 1761285 w 2590802" name="connsiteX3365"/>
              <a:gd fmla="*/ 262260 h 2590802" name="connsiteY3365"/>
              <a:gd fmla="*/ 897411 w 2590802" name="connsiteX3366"/>
              <a:gd fmla="*/ 250879 h 2590802" name="connsiteY3366"/>
              <a:gd fmla="*/ 914938 w 2590802" name="connsiteX3367"/>
              <a:gd fmla="*/ 309682 h 2590802" name="connsiteY3367"/>
              <a:gd fmla="*/ 874042 w 2590802" name="connsiteX3368"/>
              <a:gd fmla="*/ 380247 h 2590802" name="connsiteY3368"/>
              <a:gd fmla="*/ 815617 w 2590802" name="connsiteX3369"/>
              <a:gd fmla="*/ 386128 h 2590802" name="connsiteY3369"/>
              <a:gd fmla="*/ 774721 w 2590802" name="connsiteX3370"/>
              <a:gd fmla="*/ 344967 h 2590802" name="connsiteY3370"/>
              <a:gd fmla="*/ 786405 w 2590802" name="connsiteX3371"/>
              <a:gd fmla="*/ 297924 h 2590802" name="connsiteY3371"/>
              <a:gd fmla="*/ 809775 w 2590802" name="connsiteX3372"/>
              <a:gd fmla="*/ 292043 h 2590802" name="connsiteY3372"/>
              <a:gd fmla="*/ 815617 w 2590802" name="connsiteX3373"/>
              <a:gd fmla="*/ 309682 h 2590802" name="connsiteY3373"/>
              <a:gd fmla="*/ 838987 w 2590802" name="connsiteX3374"/>
              <a:gd fmla="*/ 309682 h 2590802" name="connsiteY3374"/>
              <a:gd fmla="*/ 838987 w 2590802" name="connsiteX3375"/>
              <a:gd fmla="*/ 327323 h 2590802" name="connsiteY3375"/>
              <a:gd fmla="*/ 821460 w 2590802" name="connsiteX3376"/>
              <a:gd fmla="*/ 344967 h 2590802" name="connsiteY3376"/>
              <a:gd fmla="*/ 798090 w 2590802" name="connsiteX3377"/>
              <a:gd fmla="*/ 339085 h 2590802" name="connsiteY3377"/>
              <a:gd fmla="*/ 833145 w 2590802" name="connsiteX3378"/>
              <a:gd fmla="*/ 368487 h 2590802" name="connsiteY3378"/>
              <a:gd fmla="*/ 862357 w 2590802" name="connsiteX3379"/>
              <a:gd fmla="*/ 362606 h 2590802" name="connsiteY3379"/>
              <a:gd fmla="*/ 897411 w 2590802" name="connsiteX3380"/>
              <a:gd fmla="*/ 315563 h 2590802" name="connsiteY3380"/>
              <a:gd fmla="*/ 891569 w 2590802" name="connsiteX3381"/>
              <a:gd fmla="*/ 256759 h 2590802" name="connsiteY3381"/>
              <a:gd fmla="*/ 897411 w 2590802" name="connsiteX3382"/>
              <a:gd fmla="*/ 250879 h 2590802" name="connsiteY3382"/>
              <a:gd fmla="*/ 1375193 w 2590802" name="connsiteX3383"/>
              <a:gd fmla="*/ 237551 h 2590802" name="connsiteY3383"/>
              <a:gd fmla="*/ 1397097 w 2590802" name="connsiteX3384"/>
              <a:gd fmla="*/ 238745 h 2590802" name="connsiteY3384"/>
              <a:gd fmla="*/ 1408878 w 2590802" name="connsiteX3385"/>
              <a:gd fmla="*/ 250521 h 2590802" name="connsiteY3385"/>
              <a:gd fmla="*/ 1414768 w 2590802" name="connsiteX3386"/>
              <a:gd fmla="*/ 274070 h 2590802" name="connsiteY3386"/>
              <a:gd fmla="*/ 1397097 w 2590802" name="connsiteX3387"/>
              <a:gd fmla="*/ 285841 h 2590802" name="connsiteY3387"/>
              <a:gd fmla="*/ 1397097 w 2590802" name="connsiteX3388"/>
              <a:gd fmla="*/ 297614 h 2590802" name="connsiteY3388"/>
              <a:gd fmla="*/ 1373536 w 2590802" name="connsiteX3389"/>
              <a:gd fmla="*/ 309389 h 2590802" name="connsiteY3389"/>
              <a:gd fmla="*/ 1355865 w 2590802" name="connsiteX3390"/>
              <a:gd fmla="*/ 291730 h 2590802" name="connsiteY3390"/>
              <a:gd fmla="*/ 1367646 w 2590802" name="connsiteX3391"/>
              <a:gd fmla="*/ 268181 h 2590802" name="connsiteY3391"/>
              <a:gd fmla="*/ 1379426 w 2590802" name="connsiteX3392"/>
              <a:gd fmla="*/ 262293 h 2590802" name="connsiteY3392"/>
              <a:gd fmla="*/ 1373536 w 2590802" name="connsiteX3393"/>
              <a:gd fmla="*/ 262293 h 2590802" name="connsiteY3393"/>
              <a:gd fmla="*/ 1344084 w 2590802" name="connsiteX3394"/>
              <a:gd fmla="*/ 274070 h 2590802" name="connsiteY3394"/>
              <a:gd fmla="*/ 1326413 w 2590802" name="connsiteX3395"/>
              <a:gd fmla="*/ 332938 h 2590802" name="connsiteY3395"/>
              <a:gd fmla="*/ 1379426 w 2590802" name="connsiteX3396"/>
              <a:gd fmla="*/ 397691 h 2590802" name="connsiteY3396"/>
              <a:gd fmla="*/ 1320522 w 2590802" name="connsiteX3397"/>
              <a:gd fmla="*/ 368257 h 2590802" name="connsiteY3397"/>
              <a:gd fmla="*/ 1320522 w 2590802" name="connsiteX3398"/>
              <a:gd fmla="*/ 268181 h 2590802" name="connsiteY3398"/>
              <a:gd fmla="*/ 1375193 w 2590802" name="connsiteX3399"/>
              <a:gd fmla="*/ 237551 h 2590802" name="connsiteY3399"/>
              <a:gd fmla="*/ 1824457 w 2590802" name="connsiteX3400"/>
              <a:gd fmla="*/ 231489 h 2590802" name="connsiteY3400"/>
              <a:gd fmla="*/ 1837616 w 2590802" name="connsiteX3401"/>
              <a:gd fmla="*/ 238931 h 2590802" name="connsiteY3401"/>
              <a:gd fmla="*/ 1843465 w 2590802" name="connsiteX3402"/>
              <a:gd fmla="*/ 262452 h 2590802" name="connsiteY3402"/>
              <a:gd fmla="*/ 1872709 w 2590802" name="connsiteX3403"/>
              <a:gd fmla="*/ 285973 h 2590802" name="connsiteY3403"/>
              <a:gd fmla="*/ 1866860 w 2590802" name="connsiteX3404"/>
              <a:gd fmla="*/ 303612 h 2590802" name="connsiteY3404"/>
              <a:gd fmla="*/ 1872709 w 2590802" name="connsiteX3405"/>
              <a:gd fmla="*/ 321253 h 2590802" name="connsiteY3405"/>
              <a:gd fmla="*/ 1866860 w 2590802" name="connsiteX3406"/>
              <a:gd fmla="*/ 350654 h 2590802" name="connsiteY3406"/>
              <a:gd fmla="*/ 1866860 w 2590802" name="connsiteX3407"/>
              <a:gd fmla="*/ 380056 h 2590802" name="connsiteY3407"/>
              <a:gd fmla="*/ 1866860 w 2590802" name="connsiteX3408"/>
              <a:gd fmla="*/ 385938 h 2590802" name="connsiteY3408"/>
              <a:gd fmla="*/ 1861011 w 2590802" name="connsiteX3409"/>
              <a:gd fmla="*/ 350654 h 2590802" name="connsiteY3409"/>
              <a:gd fmla="*/ 1861011 w 2590802" name="connsiteX3410"/>
              <a:gd fmla="*/ 368299 h 2590802" name="connsiteY3410"/>
              <a:gd fmla="*/ 1849313 w 2590802" name="connsiteX3411"/>
              <a:gd fmla="*/ 397697 h 2590802" name="connsiteY3411"/>
              <a:gd fmla="*/ 1831768 w 2590802" name="connsiteX3412"/>
              <a:gd fmla="*/ 403578 h 2590802" name="connsiteY3412"/>
              <a:gd fmla="*/ 1831768 w 2590802" name="connsiteX3413"/>
              <a:gd fmla="*/ 385938 h 2590802" name="connsiteY3413"/>
              <a:gd fmla="*/ 1849313 w 2590802" name="connsiteX3414"/>
              <a:gd fmla="*/ 362417 h 2590802" name="connsiteY3414"/>
              <a:gd fmla="*/ 1849313 w 2590802" name="connsiteX3415"/>
              <a:gd fmla="*/ 350654 h 2590802" name="connsiteY3415"/>
              <a:gd fmla="*/ 1861011 w 2590802" name="connsiteX3416"/>
              <a:gd fmla="*/ 327134 h 2590802" name="connsiteY3416"/>
              <a:gd fmla="*/ 1849313 w 2590802" name="connsiteX3417"/>
              <a:gd fmla="*/ 315376 h 2590802" name="connsiteY3417"/>
              <a:gd fmla="*/ 1849313 w 2590802" name="connsiteX3418"/>
              <a:gd fmla="*/ 285973 h 2590802" name="connsiteY3418"/>
              <a:gd fmla="*/ 1820070 w 2590802" name="connsiteX3419"/>
              <a:gd fmla="*/ 268330 h 2590802" name="connsiteY3419"/>
              <a:gd fmla="*/ 1802524 w 2590802" name="connsiteX3420"/>
              <a:gd fmla="*/ 256570 h 2590802" name="connsiteY3420"/>
              <a:gd fmla="*/ 1784977 w 2590802" name="connsiteX3421"/>
              <a:gd fmla="*/ 256570 h 2590802" name="connsiteY3421"/>
              <a:gd fmla="*/ 1749885 w 2590802" name="connsiteX3422"/>
              <a:gd fmla="*/ 250689 h 2590802" name="connsiteY3422"/>
              <a:gd fmla="*/ 1744036 w 2590802" name="connsiteX3423"/>
              <a:gd fmla="*/ 238931 h 2590802" name="connsiteY3423"/>
              <a:gd fmla="*/ 1779128 w 2590802" name="connsiteX3424"/>
              <a:gd fmla="*/ 238931 h 2590802" name="connsiteY3424"/>
              <a:gd fmla="*/ 1784977 w 2590802" name="connsiteX3425"/>
              <a:gd fmla="*/ 244808 h 2590802" name="connsiteY3425"/>
              <a:gd fmla="*/ 1814221 w 2590802" name="connsiteX3426"/>
              <a:gd fmla="*/ 238931 h 2590802" name="connsiteY3426"/>
              <a:gd fmla="*/ 1825919 w 2590802" name="connsiteX3427"/>
              <a:gd fmla="*/ 250689 h 2590802" name="connsiteY3427"/>
              <a:gd fmla="*/ 1831768 w 2590802" name="connsiteX3428"/>
              <a:gd fmla="*/ 262452 h 2590802" name="connsiteY3428"/>
              <a:gd fmla="*/ 1837616 w 2590802" name="connsiteX3429"/>
              <a:gd fmla="*/ 256570 h 2590802" name="connsiteY3429"/>
              <a:gd fmla="*/ 1820070 w 2590802" name="connsiteX3430"/>
              <a:gd fmla="*/ 233050 h 2590802" name="connsiteY3430"/>
              <a:gd fmla="*/ 1824457 w 2590802" name="connsiteX3431"/>
              <a:gd fmla="*/ 231489 h 2590802" name="connsiteY3431"/>
              <a:gd fmla="*/ 1773279 w 2590802" name="connsiteX3432"/>
              <a:gd fmla="*/ 227168 h 2590802" name="connsiteY3432"/>
              <a:gd fmla="*/ 1790351 w 2590802" name="connsiteX3433"/>
              <a:gd fmla="*/ 232861 h 2590802" name="connsiteY3433"/>
              <a:gd fmla="*/ 1773279 w 2590802" name="connsiteX3434"/>
              <a:gd fmla="*/ 227168 h 2590802" name="connsiteY3434"/>
              <a:gd fmla="*/ 1673503 w 2590802" name="connsiteX3435"/>
              <a:gd fmla="*/ 227168 h 2590802" name="connsiteY3435"/>
              <a:gd fmla="*/ 1720546 w 2590802" name="connsiteX3436"/>
              <a:gd fmla="*/ 238896 h 2590802" name="connsiteY3436"/>
              <a:gd fmla="*/ 1761709 w 2590802" name="connsiteX3437"/>
              <a:gd fmla="*/ 297528 h 2590802" name="connsiteY3437"/>
              <a:gd fmla="*/ 1749948 w 2590802" name="connsiteX3438"/>
              <a:gd fmla="*/ 338569 h 2590802" name="connsiteY3438"/>
              <a:gd fmla="*/ 1714666 w 2590802" name="connsiteX3439"/>
              <a:gd fmla="*/ 350293 h 2590802" name="connsiteY3439"/>
              <a:gd fmla="*/ 1708785 w 2590802" name="connsiteX3440"/>
              <a:gd fmla="*/ 332703 h 2590802" name="connsiteY3440"/>
              <a:gd fmla="*/ 1708785 w 2590802" name="connsiteX3441"/>
              <a:gd fmla="*/ 320979 h 2590802" name="connsiteY3441"/>
              <a:gd fmla="*/ 1691145 w 2590802" name="connsiteX3442"/>
              <a:gd fmla="*/ 315114 h 2590802" name="connsiteY3442"/>
              <a:gd fmla="*/ 1697025 w 2590802" name="connsiteX3443"/>
              <a:gd fmla="*/ 291661 h 2590802" name="connsiteY3443"/>
              <a:gd fmla="*/ 1726427 w 2590802" name="connsiteX3444"/>
              <a:gd fmla="*/ 291661 h 2590802" name="connsiteY3444"/>
              <a:gd fmla="*/ 1732307 w 2590802" name="connsiteX3445"/>
              <a:gd fmla="*/ 303389 h 2590802" name="connsiteY3445"/>
              <a:gd fmla="*/ 1738187 w 2590802" name="connsiteX3446"/>
              <a:gd fmla="*/ 285799 h 2590802" name="connsiteY3446"/>
              <a:gd fmla="*/ 1697025 w 2590802" name="connsiteX3447"/>
              <a:gd fmla="*/ 250619 h 2590802" name="connsiteY3447"/>
              <a:gd fmla="*/ 1626460 w 2590802" name="connsiteX3448"/>
              <a:gd fmla="*/ 268209 h 2590802" name="connsiteY3448"/>
              <a:gd fmla="*/ 1591178 w 2590802" name="connsiteX3449"/>
              <a:gd fmla="*/ 285799 h 2590802" name="connsiteY3449"/>
              <a:gd fmla="*/ 1632341 w 2590802" name="connsiteX3450"/>
              <a:gd fmla="*/ 238896 h 2590802" name="connsiteY3450"/>
              <a:gd fmla="*/ 1673503 w 2590802" name="connsiteX3451"/>
              <a:gd fmla="*/ 227168 h 2590802" name="connsiteY3451"/>
              <a:gd fmla="*/ 1103521 w 2590802" name="connsiteX3452"/>
              <a:gd fmla="*/ 215787 h 2590802" name="connsiteY3452"/>
              <a:gd fmla="*/ 1109370 w 2590802" name="connsiteX3453"/>
              <a:gd fmla="*/ 227378 h 2590802" name="connsiteY3453"/>
              <a:gd fmla="*/ 1097672 w 2590802" name="connsiteX3454"/>
              <a:gd fmla="*/ 256361 h 2590802" name="connsiteY3454"/>
              <a:gd fmla="*/ 1080125 w 2590802" name="connsiteX3455"/>
              <a:gd fmla="*/ 262154 h 2590802" name="connsiteY3455"/>
              <a:gd fmla="*/ 1080125 w 2590802" name="connsiteX3456"/>
              <a:gd fmla="*/ 256361 h 2590802" name="connsiteY3456"/>
              <a:gd fmla="*/ 1103521 w 2590802" name="connsiteX3457"/>
              <a:gd fmla="*/ 238973 h 2590802" name="connsiteY3457"/>
              <a:gd fmla="*/ 1103521 w 2590802" name="connsiteX3458"/>
              <a:gd fmla="*/ 215787 h 2590802" name="connsiteY3458"/>
              <a:gd fmla="*/ 1022030 w 2590802" name="connsiteX3459"/>
              <a:gd fmla="*/ 212297 h 2590802" name="connsiteY3459"/>
              <a:gd fmla="*/ 1038955 w 2590802" name="connsiteX3460"/>
              <a:gd fmla="*/ 215968 h 2590802" name="connsiteY3460"/>
              <a:gd fmla="*/ 1068390 w 2590802" name="connsiteX3461"/>
              <a:gd fmla="*/ 245323 h 2590802" name="connsiteY3461"/>
              <a:gd fmla="*/ 1062503 w 2590802" name="connsiteX3462"/>
              <a:gd fmla="*/ 292294 h 2590802" name="connsiteY3462"/>
              <a:gd fmla="*/ 991860 w 2590802" name="connsiteX3463"/>
              <a:gd fmla="*/ 327523 h 2590802" name="connsiteY3463"/>
              <a:gd fmla="*/ 909444 w 2590802" name="connsiteX3464"/>
              <a:gd fmla="*/ 262940 h 2590802" name="connsiteY3464"/>
              <a:gd fmla="*/ 909444 w 2590802" name="connsiteX3465"/>
              <a:gd fmla="*/ 245323 h 2590802" name="connsiteY3465"/>
              <a:gd fmla="*/ 915331 w 2590802" name="connsiteX3466"/>
              <a:gd fmla="*/ 245323 h 2590802" name="connsiteY3466"/>
              <a:gd fmla="*/ 985973 w 2590802" name="connsiteX3467"/>
              <a:gd fmla="*/ 309908 h 2590802" name="connsiteY3467"/>
              <a:gd fmla="*/ 1033069 w 2590802" name="connsiteX3468"/>
              <a:gd fmla="*/ 298165 h 2590802" name="connsiteY3468"/>
              <a:gd fmla="*/ 1044843 w 2590802" name="connsiteX3469"/>
              <a:gd fmla="*/ 257066 h 2590802" name="connsiteY3469"/>
              <a:gd fmla="*/ 1038955 w 2590802" name="connsiteX3470"/>
              <a:gd fmla="*/ 251197 h 2590802" name="connsiteY3470"/>
              <a:gd fmla="*/ 1021295 w 2590802" name="connsiteX3471"/>
              <a:gd fmla="*/ 268809 h 2590802" name="connsiteY3471"/>
              <a:gd fmla="*/ 1003634 w 2590802" name="connsiteX3472"/>
              <a:gd fmla="*/ 257066 h 2590802" name="connsiteY3472"/>
              <a:gd fmla="*/ 1003634 w 2590802" name="connsiteX3473"/>
              <a:gd fmla="*/ 245323 h 2590802" name="connsiteY3473"/>
              <a:gd fmla="*/ 1015408 w 2590802" name="connsiteX3474"/>
              <a:gd fmla="*/ 239454 h 2590802" name="connsiteY3474"/>
              <a:gd fmla="*/ 1009521 w 2590802" name="connsiteX3475"/>
              <a:gd fmla="*/ 221838 h 2590802" name="connsiteY3475"/>
              <a:gd fmla="*/ 1022030 w 2590802" name="connsiteX3476"/>
              <a:gd fmla="*/ 212297 h 2590802" name="connsiteY3476"/>
              <a:gd fmla="*/ 1191791 w 2590802" name="connsiteX3477"/>
              <a:gd fmla="*/ 205961 h 2590802" name="connsiteY3477"/>
              <a:gd fmla="*/ 1197385 w 2590802" name="connsiteX3478"/>
              <a:gd fmla="*/ 215313 h 2590802" name="connsiteY3478"/>
              <a:gd fmla="*/ 1197385 w 2590802" name="connsiteX3479"/>
              <a:gd fmla="*/ 238550 h 2590802" name="connsiteY3479"/>
              <a:gd fmla="*/ 1191505 w 2590802" name="connsiteX3480"/>
              <a:gd fmla="*/ 238550 h 2590802" name="connsiteY3480"/>
              <a:gd fmla="*/ 1193710 w 2590802" name="connsiteX3481"/>
              <a:gd fmla="*/ 221122 h 2590802" name="connsiteY3481"/>
              <a:gd fmla="*/ 1189740 w 2590802" name="connsiteX3482"/>
              <a:gd fmla="*/ 202532 h 2590802" name="connsiteY3482"/>
              <a:gd fmla="*/ 1191505 w 2590802" name="connsiteX3483"/>
              <a:gd fmla="*/ 203695 h 2590802" name="connsiteY3483"/>
              <a:gd fmla="*/ 1191791 w 2590802" name="connsiteX3484"/>
              <a:gd fmla="*/ 205961 h 2590802" name="connsiteY3484"/>
              <a:gd fmla="*/ 1130537 w 2590802" name="connsiteX3485"/>
              <a:gd fmla="*/ 198979 h 2590802" name="connsiteY3485"/>
              <a:gd fmla="*/ 1138364 w 2590802" name="connsiteX3486"/>
              <a:gd fmla="*/ 203856 h 2590802" name="connsiteY3486"/>
              <a:gd fmla="*/ 1144259 w 2590802" name="connsiteX3487"/>
              <a:gd fmla="*/ 215637 h 2590802" name="connsiteY3487"/>
              <a:gd fmla="*/ 1138364 w 2590802" name="connsiteX3488"/>
              <a:gd fmla="*/ 239198 h 2590802" name="connsiteY3488"/>
              <a:gd fmla="*/ 1144259 w 2590802" name="connsiteX3489"/>
              <a:gd fmla="*/ 256870 h 2590802" name="connsiteY3489"/>
              <a:gd fmla="*/ 1120683 w 2590802" name="connsiteX3490"/>
              <a:gd fmla="*/ 280432 h 2590802" name="connsiteY3490"/>
              <a:gd fmla="*/ 1108895 w 2590802" name="connsiteX3491"/>
              <a:gd fmla="*/ 286321 h 2590802" name="connsiteY3491"/>
              <a:gd fmla="*/ 1091213 w 2590802" name="connsiteX3492"/>
              <a:gd fmla="*/ 303995 h 2590802" name="connsiteY3492"/>
              <a:gd fmla="*/ 1073531 w 2590802" name="connsiteX3493"/>
              <a:gd fmla="*/ 298101 h 2590802" name="connsiteY3493"/>
              <a:gd fmla="*/ 1079425 w 2590802" name="connsiteX3494"/>
              <a:gd fmla="*/ 274540 h 2590802" name="connsiteY3494"/>
              <a:gd fmla="*/ 1085319 w 2590802" name="connsiteX3495"/>
              <a:gd fmla="*/ 274540 h 2590802" name="connsiteY3495"/>
              <a:gd fmla="*/ 1120683 w 2590802" name="connsiteX3496"/>
              <a:gd fmla="*/ 233307 h 2590802" name="connsiteY3496"/>
              <a:gd fmla="*/ 1114788 w 2590802" name="connsiteX3497"/>
              <a:gd fmla="*/ 209746 h 2590802" name="connsiteY3497"/>
              <a:gd fmla="*/ 1124366 w 2590802" name="connsiteX3498"/>
              <a:gd fmla="*/ 200176 h 2590802" name="connsiteY3498"/>
              <a:gd fmla="*/ 1130537 w 2590802" name="connsiteX3499"/>
              <a:gd fmla="*/ 198979 h 2590802" name="connsiteY3499"/>
              <a:gd fmla="*/ 1173863 w 2590802" name="connsiteX3500"/>
              <a:gd fmla="*/ 192078 h 2590802" name="connsiteY3500"/>
              <a:gd fmla="*/ 1187829 w 2590802" name="connsiteX3501"/>
              <a:gd fmla="*/ 199339 h 2590802" name="connsiteY3501"/>
              <a:gd fmla="*/ 1189740 w 2590802" name="connsiteX3502"/>
              <a:gd fmla="*/ 202532 h 2590802" name="connsiteY3502"/>
              <a:gd fmla="*/ 1181306 w 2590802" name="connsiteX3503"/>
              <a:gd fmla="*/ 196977 h 2590802" name="connsiteY3503"/>
              <a:gd fmla="*/ 1173863 w 2590802" name="connsiteX3504"/>
              <a:gd fmla="*/ 192078 h 2590802" name="connsiteY3504"/>
              <a:gd fmla="*/ 786018 w 2590802" name="connsiteX3505"/>
              <a:gd fmla="*/ 192078 h 2590802" name="connsiteY3505"/>
              <a:gd fmla="*/ 786018 w 2590802" name="connsiteX3506"/>
              <a:gd fmla="*/ 215655 h 2590802" name="connsiteY3506"/>
              <a:gd fmla="*/ 809593 w 2590802" name="connsiteX3507"/>
              <a:gd fmla="*/ 227439 h 2590802" name="connsiteY3507"/>
              <a:gd fmla="*/ 833169 w 2590802" name="connsiteX3508"/>
              <a:gd fmla="*/ 209758 h 2590802" name="connsiteY3508"/>
              <a:gd fmla="*/ 839063 w 2590802" name="connsiteX3509"/>
              <a:gd fmla="*/ 227439 h 2590802" name="connsiteY3509"/>
              <a:gd fmla="*/ 827275 w 2590802" name="connsiteX3510"/>
              <a:gd fmla="*/ 251015 h 2590802" name="connsiteY3510"/>
              <a:gd fmla="*/ 809593 w 2590802" name="connsiteX3511"/>
              <a:gd fmla="*/ 251015 h 2590802" name="connsiteY3511"/>
              <a:gd fmla="*/ 791911 w 2590802" name="connsiteX3512"/>
              <a:gd fmla="*/ 274592 h 2590802" name="connsiteY3512"/>
              <a:gd fmla="*/ 774229 w 2590802" name="connsiteX3513"/>
              <a:gd fmla="*/ 268697 h 2590802" name="connsiteY3513"/>
              <a:gd fmla="*/ 768336 w 2590802" name="connsiteX3514"/>
              <a:gd fmla="*/ 239227 h 2590802" name="connsiteY3514"/>
              <a:gd fmla="*/ 774229 w 2590802" name="connsiteX3515"/>
              <a:gd fmla="*/ 239227 h 2590802" name="connsiteY3515"/>
              <a:gd fmla="*/ 756548 w 2590802" name="connsiteX3516"/>
              <a:gd fmla="*/ 221545 h 2590802" name="connsiteY3516"/>
              <a:gd fmla="*/ 768336 w 2590802" name="connsiteX3517"/>
              <a:gd fmla="*/ 197970 h 2590802" name="connsiteY3517"/>
              <a:gd fmla="*/ 786018 w 2590802" name="connsiteX3518"/>
              <a:gd fmla="*/ 192078 h 2590802" name="connsiteY3518"/>
              <a:gd fmla="*/ 1614619 w 2590802" name="connsiteX3519"/>
              <a:gd fmla="*/ 186385 h 2590802" name="connsiteY3519"/>
              <a:gd fmla="*/ 1638195 w 2590802" name="connsiteX3520"/>
              <a:gd fmla="*/ 203814 h 2590802" name="connsiteY3520"/>
              <a:gd fmla="*/ 1649982 w 2590802" name="connsiteX3521"/>
              <a:gd fmla="*/ 227050 h 2590802" name="connsiteY3521"/>
              <a:gd fmla="*/ 1638195 w 2590802" name="connsiteX3522"/>
              <a:gd fmla="*/ 232861 h 2590802" name="connsiteY3522"/>
              <a:gd fmla="*/ 1596937 w 2590802" name="connsiteX3523"/>
              <a:gd fmla="*/ 203814 h 2590802" name="connsiteY3523"/>
              <a:gd fmla="*/ 1579256 w 2590802" name="connsiteX3524"/>
              <a:gd fmla="*/ 215431 h 2590802" name="connsiteY3524"/>
              <a:gd fmla="*/ 1567468 w 2590802" name="connsiteX3525"/>
              <a:gd fmla="*/ 198003 h 2590802" name="connsiteY3525"/>
              <a:gd fmla="*/ 1614619 w 2590802" name="connsiteX3526"/>
              <a:gd fmla="*/ 186385 h 2590802" name="connsiteY3526"/>
              <a:gd fmla="*/ 1402754 w 2590802" name="connsiteX3527"/>
              <a:gd fmla="*/ 180697 h 2590802" name="connsiteY3527"/>
              <a:gd fmla="*/ 1426149 w 2590802" name="connsiteX3528"/>
              <a:gd fmla="*/ 186490 h 2590802" name="connsiteY3528"/>
              <a:gd fmla="*/ 1420301 w 2590802" name="connsiteX3529"/>
              <a:gd fmla="*/ 198085 h 2590802" name="connsiteY3529"/>
              <a:gd fmla="*/ 1391057 w 2590802" name="connsiteX3530"/>
              <a:gd fmla="*/ 198085 h 2590802" name="connsiteY3530"/>
              <a:gd fmla="*/ 1367662 w 2590802" name="connsiteX3531"/>
              <a:gd fmla="*/ 227063 h 2590802" name="connsiteY3531"/>
              <a:gd fmla="*/ 1355964 w 2590802" name="connsiteX3532"/>
              <a:gd fmla="*/ 232861 h 2590802" name="connsiteY3532"/>
              <a:gd fmla="*/ 1367662 w 2590802" name="connsiteX3533"/>
              <a:gd fmla="*/ 203878 h 2590802" name="connsiteY3533"/>
              <a:gd fmla="*/ 1402754 w 2590802" name="connsiteX3534"/>
              <a:gd fmla="*/ 180697 h 2590802" name="connsiteY3534"/>
              <a:gd fmla="*/ 721546 w 2590802" name="connsiteX3535"/>
              <a:gd fmla="*/ 180697 h 2590802" name="connsiteY3535"/>
              <a:gd fmla="*/ 721546 w 2590802" name="connsiteX3536"/>
              <a:gd fmla="*/ 186552 h 2590802" name="connsiteY3536"/>
              <a:gd fmla="*/ 662381 w 2590802" name="connsiteX3537"/>
              <a:gd fmla="*/ 262654 h 2590802" name="connsiteY3537"/>
              <a:gd fmla="*/ 680131 w 2590802" name="connsiteX3538"/>
              <a:gd fmla="*/ 309487 h 2590802" name="connsiteY3538"/>
              <a:gd fmla="*/ 715630 w 2590802" name="connsiteX3539"/>
              <a:gd fmla="*/ 321195 h 2590802" name="connsiteY3539"/>
              <a:gd fmla="*/ 733379 w 2590802" name="connsiteX3540"/>
              <a:gd fmla="*/ 309487 h 2590802" name="connsiteY3540"/>
              <a:gd fmla="*/ 709713 w 2590802" name="connsiteX3541"/>
              <a:gd fmla="*/ 303632 h 2590802" name="connsiteY3541"/>
              <a:gd fmla="*/ 703797 w 2590802" name="connsiteX3542"/>
              <a:gd fmla="*/ 286071 h 2590802" name="connsiteY3542"/>
              <a:gd fmla="*/ 721546 w 2590802" name="connsiteX3543"/>
              <a:gd fmla="*/ 274362 h 2590802" name="connsiteY3543"/>
              <a:gd fmla="*/ 739296 w 2590802" name="connsiteX3544"/>
              <a:gd fmla="*/ 286071 h 2590802" name="connsiteY3544"/>
              <a:gd fmla="*/ 757045 w 2590802" name="connsiteX3545"/>
              <a:gd fmla="*/ 286071 h 2590802" name="connsiteY3545"/>
              <a:gd fmla="*/ 768878 w 2590802" name="connsiteX3546"/>
              <a:gd fmla="*/ 297779 h 2590802" name="connsiteY3546"/>
              <a:gd fmla="*/ 745212 w 2590802" name="connsiteX3547"/>
              <a:gd fmla="*/ 338757 h 2590802" name="connsiteY3547"/>
              <a:gd fmla="*/ 691964 w 2590802" name="connsiteX3548"/>
              <a:gd fmla="*/ 344612 h 2590802" name="connsiteY3548"/>
              <a:gd fmla="*/ 656465 w 2590802" name="connsiteX3549"/>
              <a:gd fmla="*/ 309487 h 2590802" name="connsiteY3549"/>
              <a:gd fmla="*/ 644632 w 2590802" name="connsiteX3550"/>
              <a:gd fmla="*/ 280216 h 2590802" name="connsiteY3550"/>
              <a:gd fmla="*/ 650548 w 2590802" name="connsiteX3551"/>
              <a:gd fmla="*/ 239238 h 2590802" name="connsiteY3551"/>
              <a:gd fmla="*/ 721546 w 2590802" name="connsiteX3552"/>
              <a:gd fmla="*/ 180697 h 2590802" name="connsiteY3552"/>
              <a:gd fmla="*/ 1502973 w 2590802" name="connsiteX3553"/>
              <a:gd fmla="*/ 174056 h 2590802" name="connsiteY3553"/>
              <a:gd fmla="*/ 1579418 w 2590802" name="connsiteX3554"/>
              <a:gd fmla="*/ 233071 h 2590802" name="connsiteY3554"/>
              <a:gd fmla="*/ 1579418 w 2590802" name="connsiteX3555"/>
              <a:gd fmla="*/ 280280 h 2590802" name="connsiteY3555"/>
              <a:gd fmla="*/ 1567657 w 2590802" name="connsiteX3556"/>
              <a:gd fmla="*/ 280280 h 2590802" name="connsiteY3556"/>
              <a:gd fmla="*/ 1567657 w 2590802" name="connsiteX3557"/>
              <a:gd fmla="*/ 256675 h 2590802" name="connsiteY3557"/>
              <a:gd fmla="*/ 1526495 w 2590802" name="connsiteX3558"/>
              <a:gd fmla="*/ 197660 h 2590802" name="connsiteY3558"/>
              <a:gd fmla="*/ 1491213 w 2590802" name="connsiteX3559"/>
              <a:gd fmla="*/ 197660 h 2590802" name="connsiteY3559"/>
              <a:gd fmla="*/ 1455931 w 2590802" name="connsiteX3560"/>
              <a:gd fmla="*/ 227168 h 2590802" name="connsiteY3560"/>
              <a:gd fmla="*/ 1473571 w 2590802" name="connsiteX3561"/>
              <a:gd fmla="*/ 221266 h 2590802" name="connsiteY3561"/>
              <a:gd fmla="*/ 1491213 w 2590802" name="connsiteX3562"/>
              <a:gd fmla="*/ 227168 h 2590802" name="connsiteY3562"/>
              <a:gd fmla="*/ 1491213 w 2590802" name="connsiteX3563"/>
              <a:gd fmla="*/ 250773 h 2590802" name="connsiteY3563"/>
              <a:gd fmla="*/ 1473571 w 2590802" name="connsiteX3564"/>
              <a:gd fmla="*/ 262578 h 2590802" name="connsiteY3564"/>
              <a:gd fmla="*/ 1455931 w 2590802" name="connsiteX3565"/>
              <a:gd fmla="*/ 256675 h 2590802" name="connsiteY3565"/>
              <a:gd fmla="*/ 1438289 w 2590802" name="connsiteX3566"/>
              <a:gd fmla="*/ 268481 h 2590802" name="connsiteY3566"/>
              <a:gd fmla="*/ 1414768 w 2590802" name="connsiteX3567"/>
              <a:gd fmla="*/ 244871 h 2590802" name="connsiteY3567"/>
              <a:gd fmla="*/ 1432409 w 2590802" name="connsiteX3568"/>
              <a:gd fmla="*/ 197660 h 2590802" name="connsiteY3568"/>
              <a:gd fmla="*/ 1502973 w 2590802" name="connsiteX3569"/>
              <a:gd fmla="*/ 174056 h 2590802" name="connsiteY3569"/>
              <a:gd fmla="*/ 820884 w 2590802" name="connsiteX3570"/>
              <a:gd fmla="*/ 174056 h 2590802" name="connsiteY3570"/>
              <a:gd fmla="*/ 826733 w 2590802" name="connsiteX3571"/>
              <a:gd fmla="*/ 191841 h 2590802" name="connsiteY3571"/>
              <a:gd fmla="*/ 820884 w 2590802" name="connsiteX3572"/>
              <a:gd fmla="*/ 209621 h 2590802" name="connsiteY3572"/>
              <a:gd fmla="*/ 803338 w 2590802" name="connsiteX3573"/>
              <a:gd fmla="*/ 221477 h 2590802" name="connsiteY3573"/>
              <a:gd fmla="*/ 791641 w 2590802" name="connsiteX3574"/>
              <a:gd fmla="*/ 203695 h 2590802" name="connsiteY3574"/>
              <a:gd fmla="*/ 797489 w 2590802" name="connsiteX3575"/>
              <a:gd fmla="*/ 191841 h 2590802" name="connsiteY3575"/>
              <a:gd fmla="*/ 820884 w 2590802" name="connsiteX3576"/>
              <a:gd fmla="*/ 174056 h 2590802" name="connsiteY3576"/>
              <a:gd fmla="*/ 1156475 w 2590802" name="connsiteX3577"/>
              <a:gd fmla="*/ 156982 h 2590802" name="connsiteY3577"/>
              <a:gd fmla="*/ 1180081 w 2590802" name="connsiteX3578"/>
              <a:gd fmla="*/ 174606 h 2590802" name="connsiteY3578"/>
              <a:gd fmla="*/ 1174179 w 2590802" name="connsiteX3579"/>
              <a:gd fmla="*/ 192231 h 2590802" name="connsiteY3579"/>
              <a:gd fmla="*/ 1156475 w 2590802" name="connsiteX3580"/>
              <a:gd fmla="*/ 162857 h 2590802" name="connsiteY3580"/>
              <a:gd fmla="*/ 1168278 w 2590802" name="connsiteX3581"/>
              <a:gd fmla="*/ 180481 h 2590802" name="connsiteY3581"/>
              <a:gd fmla="*/ 1168278 w 2590802" name="connsiteX3582"/>
              <a:gd fmla="*/ 198102 h 2590802" name="connsiteY3582"/>
              <a:gd fmla="*/ 1191884 w 2590802" name="connsiteX3583"/>
              <a:gd fmla="*/ 227474 h 2590802" name="connsiteY3583"/>
              <a:gd fmla="*/ 1180081 w 2590802" name="connsiteX3584"/>
              <a:gd fmla="*/ 250970 h 2590802" name="connsiteY3584"/>
              <a:gd fmla="*/ 1185982 w 2590802" name="connsiteX3585"/>
              <a:gd fmla="*/ 274468 h 2590802" name="connsiteY3585"/>
              <a:gd fmla="*/ 1180081 w 2590802" name="connsiteX3586"/>
              <a:gd fmla="*/ 280342 h 2590802" name="connsiteY3586"/>
              <a:gd fmla="*/ 1180081 w 2590802" name="connsiteX3587"/>
              <a:gd fmla="*/ 256845 h 2590802" name="connsiteY3587"/>
              <a:gd fmla="*/ 1174179 w 2590802" name="connsiteX3588"/>
              <a:gd fmla="*/ 256845 h 2590802" name="connsiteY3588"/>
              <a:gd fmla="*/ 1168278 w 2590802" name="connsiteX3589"/>
              <a:gd fmla="*/ 262719 h 2590802" name="connsiteY3589"/>
              <a:gd fmla="*/ 1174179 w 2590802" name="connsiteX3590"/>
              <a:gd fmla="*/ 286217 h 2590802" name="connsiteY3590"/>
              <a:gd fmla="*/ 1150574 w 2590802" name="connsiteX3591"/>
              <a:gd fmla="*/ 309713 h 2590802" name="connsiteY3591"/>
              <a:gd fmla="*/ 1132870 w 2590802" name="connsiteX3592"/>
              <a:gd fmla="*/ 315587 h 2590802" name="connsiteY3592"/>
              <a:gd fmla="*/ 1115165 w 2590802" name="connsiteX3593"/>
              <a:gd fmla="*/ 333210 h 2590802" name="connsiteY3593"/>
              <a:gd fmla="*/ 1103362 w 2590802" name="connsiteX3594"/>
              <a:gd fmla="*/ 333210 h 2590802" name="connsiteY3594"/>
              <a:gd fmla="*/ 1079757 w 2590802" name="connsiteX3595"/>
              <a:gd fmla="*/ 327335 h 2590802" name="connsiteY3595"/>
              <a:gd fmla="*/ 1067954 w 2590802" name="connsiteX3596"/>
              <a:gd fmla="*/ 339085 h 2590802" name="connsiteY3596"/>
              <a:gd fmla="*/ 1056151 w 2590802" name="connsiteX3597"/>
              <a:gd fmla="*/ 333210 h 2590802" name="connsiteY3597"/>
              <a:gd fmla="*/ 1067954 w 2590802" name="connsiteX3598"/>
              <a:gd fmla="*/ 303842 h 2590802" name="connsiteY3598"/>
              <a:gd fmla="*/ 1097461 w 2590802" name="connsiteX3599"/>
              <a:gd fmla="*/ 309713 h 2590802" name="connsiteY3599"/>
              <a:gd fmla="*/ 1115165 w 2590802" name="connsiteX3600"/>
              <a:gd fmla="*/ 292092 h 2590802" name="connsiteY3600"/>
              <a:gd fmla="*/ 1150574 w 2590802" name="connsiteX3601"/>
              <a:gd fmla="*/ 268593 h 2590802" name="connsiteY3601"/>
              <a:gd fmla="*/ 1150574 w 2590802" name="connsiteX3602"/>
              <a:gd fmla="*/ 239224 h 2590802" name="connsiteY3602"/>
              <a:gd fmla="*/ 1150574 w 2590802" name="connsiteX3603"/>
              <a:gd fmla="*/ 215725 h 2590802" name="connsiteY3603"/>
              <a:gd fmla="*/ 1132870 w 2590802" name="connsiteX3604"/>
              <a:gd fmla="*/ 186356 h 2590802" name="connsiteY3604"/>
              <a:gd fmla="*/ 1138771 w 2590802" name="connsiteX3605"/>
              <a:gd fmla="*/ 168731 h 2590802" name="connsiteY3605"/>
              <a:gd fmla="*/ 1156475 w 2590802" name="connsiteX3606"/>
              <a:gd fmla="*/ 156982 h 2590802" name="connsiteY3606"/>
              <a:gd fmla="*/ 1408762 w 2590802" name="connsiteX3607"/>
              <a:gd fmla="*/ 151295 h 2590802" name="connsiteY3607"/>
              <a:gd fmla="*/ 1426376 w 2590802" name="connsiteX3608"/>
              <a:gd fmla="*/ 157109 h 2590802" name="connsiteY3608"/>
              <a:gd fmla="*/ 1426376 w 2590802" name="connsiteX3609"/>
              <a:gd fmla="*/ 162926 h 2590802" name="connsiteY3609"/>
              <a:gd fmla="*/ 1443989 w 2590802" name="connsiteX3610"/>
              <a:gd fmla="*/ 162926 h 2590802" name="connsiteY3610"/>
              <a:gd fmla="*/ 1449861 w 2590802" name="connsiteX3611"/>
              <a:gd fmla="*/ 174560 h 2590802" name="connsiteY3611"/>
              <a:gd fmla="*/ 1414633 w 2590802" name="connsiteX3612"/>
              <a:gd fmla="*/ 174560 h 2590802" name="connsiteY3612"/>
              <a:gd fmla="*/ 1361791 w 2590802" name="connsiteX3613"/>
              <a:gd fmla="*/ 192015 h 2590802" name="connsiteY3613"/>
              <a:gd fmla="*/ 1350048 w 2590802" name="connsiteX3614"/>
              <a:gd fmla="*/ 232732 h 2590802" name="connsiteY3614"/>
              <a:gd fmla="*/ 1344177 w 2590802" name="connsiteX3615"/>
              <a:gd fmla="*/ 238549 h 2590802" name="connsiteY3615"/>
              <a:gd fmla="*/ 1332435 w 2590802" name="connsiteX3616"/>
              <a:gd fmla="*/ 226916 h 2590802" name="connsiteY3616"/>
              <a:gd fmla="*/ 1338306 w 2590802" name="connsiteX3617"/>
              <a:gd fmla="*/ 203646 h 2590802" name="connsiteY3617"/>
              <a:gd fmla="*/ 1344177 w 2590802" name="connsiteX3618"/>
              <a:gd fmla="*/ 186196 h 2590802" name="connsiteY3618"/>
              <a:gd fmla="*/ 1355920 w 2590802" name="connsiteX3619"/>
              <a:gd fmla="*/ 180377 h 2590802" name="connsiteY3619"/>
              <a:gd fmla="*/ 1355920 w 2590802" name="connsiteX3620"/>
              <a:gd fmla="*/ 162926 h 2590802" name="connsiteY3620"/>
              <a:gd fmla="*/ 1385276 w 2590802" name="connsiteX3621"/>
              <a:gd fmla="*/ 157109 h 2590802" name="connsiteY3621"/>
              <a:gd fmla="*/ 1397019 w 2590802" name="connsiteX3622"/>
              <a:gd fmla="*/ 157109 h 2590802" name="connsiteY3622"/>
              <a:gd fmla="*/ 1408762 w 2590802" name="connsiteX3623"/>
              <a:gd fmla="*/ 151295 h 2590802" name="connsiteY3623"/>
              <a:gd fmla="*/ 1605690 w 2590802" name="connsiteX3624"/>
              <a:gd fmla="*/ 144109 h 2590802" name="connsiteY3624"/>
              <a:gd fmla="*/ 1626271 w 2590802" name="connsiteX3625"/>
              <a:gd fmla="*/ 144843 h 2590802" name="connsiteY3625"/>
              <a:gd fmla="*/ 1655673 w 2590802" name="connsiteX3626"/>
              <a:gd fmla="*/ 162487 h 2590802" name="connsiteY3626"/>
              <a:gd fmla="*/ 1655673 w 2590802" name="connsiteX3627"/>
              <a:gd fmla="*/ 180126 h 2590802" name="connsiteY3627"/>
              <a:gd fmla="*/ 1649792 w 2590802" name="connsiteX3628"/>
              <a:gd fmla="*/ 186008 h 2590802" name="connsiteY3628"/>
              <a:gd fmla="*/ 1673314 w 2590802" name="connsiteX3629"/>
              <a:gd fmla="*/ 191886 h 2590802" name="connsiteY3629"/>
              <a:gd fmla="*/ 1685075 w 2590802" name="connsiteX3630"/>
              <a:gd fmla="*/ 209528 h 2590802" name="connsiteY3630"/>
              <a:gd fmla="*/ 1679194 w 2590802" name="connsiteX3631"/>
              <a:gd fmla="*/ 221288 h 2590802" name="connsiteY3631"/>
              <a:gd fmla="*/ 1661553 w 2590802" name="connsiteX3632"/>
              <a:gd fmla="*/ 227168 h 2590802" name="connsiteY3632"/>
              <a:gd fmla="*/ 1655673 w 2590802" name="connsiteX3633"/>
              <a:gd fmla="*/ 227168 h 2590802" name="connsiteY3633"/>
              <a:gd fmla="*/ 1626271 w 2590802" name="connsiteX3634"/>
              <a:gd fmla="*/ 186008 h 2590802" name="connsiteY3634"/>
              <a:gd fmla="*/ 1567468 w 2590802" name="connsiteX3635"/>
              <a:gd fmla="*/ 191886 h 2590802" name="connsiteY3635"/>
              <a:gd fmla="*/ 1538065 w 2590802" name="connsiteX3636"/>
              <a:gd fmla="*/ 180126 h 2590802" name="connsiteY3636"/>
              <a:gd fmla="*/ 1538065 w 2590802" name="connsiteX3637"/>
              <a:gd fmla="*/ 174245 h 2590802" name="connsiteY3637"/>
              <a:gd fmla="*/ 1567468 w 2590802" name="connsiteX3638"/>
              <a:gd fmla="*/ 162487 h 2590802" name="connsiteY3638"/>
              <a:gd fmla="*/ 1579228 w 2590802" name="connsiteX3639"/>
              <a:gd fmla="*/ 168364 h 2590802" name="connsiteY3639"/>
              <a:gd fmla="*/ 1585108 w 2590802" name="connsiteX3640"/>
              <a:gd fmla="*/ 156605 h 2590802" name="connsiteY3640"/>
              <a:gd fmla="*/ 1605690 w 2590802" name="connsiteX3641"/>
              <a:gd fmla="*/ 144109 h 2590802" name="connsiteY3641"/>
              <a:gd fmla="*/ 1702147 w 2590802" name="connsiteX3642"/>
              <a:gd fmla="*/ 138962 h 2590802" name="connsiteY3642"/>
              <a:gd fmla="*/ 1719788 w 2590802" name="connsiteX3643"/>
              <a:gd fmla="*/ 144813 h 2590802" name="connsiteY3643"/>
              <a:gd fmla="*/ 1725669 w 2590802" name="connsiteX3644"/>
              <a:gd fmla="*/ 156509 h 2590802" name="connsiteY3644"/>
              <a:gd fmla="*/ 1725669 w 2590802" name="connsiteX3645"/>
              <a:gd fmla="*/ 174056 h 2590802" name="connsiteY3645"/>
              <a:gd fmla="*/ 1719788 w 2590802" name="connsiteX3646"/>
              <a:gd fmla="*/ 156509 h 2590802" name="connsiteY3646"/>
              <a:gd fmla="*/ 1702147 w 2590802" name="connsiteX3647"/>
              <a:gd fmla="*/ 138962 h 2590802" name="connsiteY3647"/>
              <a:gd fmla="*/ 944747 w 2590802" name="connsiteX3648"/>
              <a:gd fmla="*/ 138962 h 2590802" name="connsiteY3648"/>
              <a:gd fmla="*/ 956670 w 2590802" name="connsiteX3649"/>
              <a:gd fmla="*/ 144843 h 2590802" name="connsiteY3649"/>
              <a:gd fmla="*/ 956670 w 2590802" name="connsiteX3650"/>
              <a:gd fmla="*/ 162487 h 2590802" name="connsiteY3650"/>
              <a:gd fmla="*/ 932823 w 2590802" name="connsiteX3651"/>
              <a:gd fmla="*/ 162487 h 2590802" name="connsiteY3651"/>
              <a:gd fmla="*/ 914938 w 2590802" name="connsiteX3652"/>
              <a:gd fmla="*/ 144843 h 2590802" name="connsiteY3652"/>
              <a:gd fmla="*/ 944747 w 2590802" name="connsiteX3653"/>
              <a:gd fmla="*/ 138962 h 2590802" name="connsiteY3653"/>
              <a:gd fmla="*/ 880415 w 2590802" name="connsiteX3654"/>
              <a:gd fmla="*/ 133272 h 2590802" name="connsiteY3654"/>
              <a:gd fmla="*/ 921578 w 2590802" name="connsiteX3655"/>
              <a:gd fmla="*/ 168557 h 2590802" name="connsiteY3655"/>
              <a:gd fmla="*/ 909817 w 2590802" name="connsiteX3656"/>
              <a:gd fmla="*/ 197956 h 2590802" name="connsiteY3656"/>
              <a:gd fmla="*/ 915697 w 2590802" name="connsiteX3657"/>
              <a:gd fmla="*/ 209717 h 2590802" name="connsiteY3657"/>
              <a:gd fmla="*/ 915697 w 2590802" name="connsiteX3658"/>
              <a:gd fmla="*/ 233237 h 2590802" name="connsiteY3658"/>
              <a:gd fmla="*/ 874534 w 2590802" name="connsiteX3659"/>
              <a:gd fmla="*/ 245002 h 2590802" name="connsiteY3659"/>
              <a:gd fmla="*/ 862774 w 2590802" name="connsiteX3660"/>
              <a:gd fmla="*/ 215598 h 2590802" name="connsiteY3660"/>
              <a:gd fmla="*/ 845133 w 2590802" name="connsiteX3661"/>
              <a:gd fmla="*/ 209717 h 2590802" name="connsiteY3661"/>
              <a:gd fmla="*/ 833372 w 2590802" name="connsiteX3662"/>
              <a:gd fmla="*/ 168557 h 2590802" name="connsiteY3662"/>
              <a:gd fmla="*/ 839252 w 2590802" name="connsiteX3663"/>
              <a:gd fmla="*/ 156793 h 2590802" name="connsiteY3663"/>
              <a:gd fmla="*/ 880415 w 2590802" name="connsiteX3664"/>
              <a:gd fmla="*/ 133272 h 2590802" name="connsiteY3664"/>
              <a:gd fmla="*/ 1420589 w 2590802" name="connsiteX3665"/>
              <a:gd fmla="*/ 127582 h 2590802" name="connsiteY3665"/>
              <a:gd fmla="*/ 1438250 w 2590802" name="connsiteX3666"/>
              <a:gd fmla="*/ 133447 h 2590802" name="connsiteY3666"/>
              <a:gd fmla="*/ 1444137 w 2590802" name="connsiteX3667"/>
              <a:gd fmla="*/ 145170 h 2590802" name="connsiteY3667"/>
              <a:gd fmla="*/ 1444137 w 2590802" name="connsiteX3668"/>
              <a:gd fmla="*/ 133447 h 2590802" name="connsiteY3668"/>
              <a:gd fmla="*/ 1455911 w 2590802" name="connsiteX3669"/>
              <a:gd fmla="*/ 145170 h 2590802" name="connsiteY3669"/>
              <a:gd fmla="*/ 1473571 w 2590802" name="connsiteX3670"/>
              <a:gd fmla="*/ 156898 h 2590802" name="connsiteY3670"/>
              <a:gd fmla="*/ 1473571 w 2590802" name="connsiteX3671"/>
              <a:gd fmla="*/ 168623 h 2590802" name="connsiteY3671"/>
              <a:gd fmla="*/ 1455911 w 2590802" name="connsiteX3672"/>
              <a:gd fmla="*/ 168623 h 2590802" name="connsiteY3672"/>
              <a:gd fmla="*/ 1444137 w 2590802" name="connsiteX3673"/>
              <a:gd fmla="*/ 156898 h 2590802" name="connsiteY3673"/>
              <a:gd fmla="*/ 1426477 w 2590802" name="connsiteX3674"/>
              <a:gd fmla="*/ 151037 h 2590802" name="connsiteY3674"/>
              <a:gd fmla="*/ 1397042 w 2590802" name="connsiteX3675"/>
              <a:gd fmla="*/ 145170 h 2590802" name="connsiteY3675"/>
              <a:gd fmla="*/ 1367607 w 2590802" name="connsiteX3676"/>
              <a:gd fmla="*/ 151037 h 2590802" name="connsiteY3676"/>
              <a:gd fmla="*/ 1349947 w 2590802" name="connsiteX3677"/>
              <a:gd fmla="*/ 174488 h 2590802" name="connsiteY3677"/>
              <a:gd fmla="*/ 1326399 w 2590802" name="connsiteX3678"/>
              <a:gd fmla="*/ 197938 h 2590802" name="connsiteY3678"/>
              <a:gd fmla="*/ 1326399 w 2590802" name="connsiteX3679"/>
              <a:gd fmla="*/ 215529 h 2590802" name="connsiteY3679"/>
              <a:gd fmla="*/ 1326399 w 2590802" name="connsiteX3680"/>
              <a:gd fmla="*/ 233119 h 2590802" name="connsiteY3680"/>
              <a:gd fmla="*/ 1326399 w 2590802" name="connsiteX3681"/>
              <a:gd fmla="*/ 250709 h 2590802" name="connsiteY3681"/>
              <a:gd fmla="*/ 1314625 w 2590802" name="connsiteX3682"/>
              <a:gd fmla="*/ 250709 h 2590802" name="connsiteY3682"/>
              <a:gd fmla="*/ 1302852 w 2590802" name="connsiteX3683"/>
              <a:gd fmla="*/ 227254 h 2590802" name="connsiteY3683"/>
              <a:gd fmla="*/ 1314625 w 2590802" name="connsiteX3684"/>
              <a:gd fmla="*/ 186212 h 2590802" name="connsiteY3684"/>
              <a:gd fmla="*/ 1320512 w 2590802" name="connsiteX3685"/>
              <a:gd fmla="*/ 168623 h 2590802" name="connsiteY3685"/>
              <a:gd fmla="*/ 1338173 w 2590802" name="connsiteX3686"/>
              <a:gd fmla="*/ 156898 h 2590802" name="connsiteY3686"/>
              <a:gd fmla="*/ 1355834 w 2590802" name="connsiteX3687"/>
              <a:gd fmla="*/ 133447 h 2590802" name="connsiteY3687"/>
              <a:gd fmla="*/ 1391155 w 2590802" name="connsiteX3688"/>
              <a:gd fmla="*/ 139308 h 2590802" name="connsiteY3688"/>
              <a:gd fmla="*/ 1402929 w 2590802" name="connsiteX3689"/>
              <a:gd fmla="*/ 133447 h 2590802" name="connsiteY3689"/>
              <a:gd fmla="*/ 1408816 w 2590802" name="connsiteX3690"/>
              <a:gd fmla="*/ 133447 h 2590802" name="connsiteY3690"/>
              <a:gd fmla="*/ 1420589 w 2590802" name="connsiteX3691"/>
              <a:gd fmla="*/ 127582 h 2590802" name="connsiteY3691"/>
              <a:gd fmla="*/ 968051 w 2590802" name="connsiteX3692"/>
              <a:gd fmla="*/ 126261 h 2590802" name="connsiteY3692"/>
              <a:gd fmla="*/ 979703 w 2590802" name="connsiteX3693"/>
              <a:gd fmla="*/ 127718 h 2590802" name="connsiteY3693"/>
              <a:gd fmla="*/ 997182 w 2590802" name="connsiteX3694"/>
              <a:gd fmla="*/ 145197 h 2590802" name="connsiteY3694"/>
              <a:gd fmla="*/ 997182 w 2590802" name="connsiteX3695"/>
              <a:gd fmla="*/ 162675 h 2590802" name="connsiteY3695"/>
              <a:gd fmla="*/ 1008834 w 2590802" name="connsiteX3696"/>
              <a:gd fmla="*/ 174327 h 2590802" name="connsiteY3696"/>
              <a:gd fmla="*/ 997182 w 2590802" name="connsiteX3697"/>
              <a:gd fmla="*/ 191806 h 2590802" name="connsiteY3697"/>
              <a:gd fmla="*/ 979703 w 2590802" name="connsiteX3698"/>
              <a:gd fmla="*/ 197632 h 2590802" name="connsiteY3698"/>
              <a:gd fmla="*/ 973877 w 2590802" name="connsiteX3699"/>
              <a:gd fmla="*/ 191806 h 2590802" name="connsiteY3699"/>
              <a:gd fmla="*/ 962224 w 2590802" name="connsiteX3700"/>
              <a:gd fmla="*/ 203459 h 2590802" name="connsiteY3700"/>
              <a:gd fmla="*/ 938920 w 2590802" name="connsiteX3701"/>
              <a:gd fmla="*/ 191806 h 2590802" name="connsiteY3701"/>
              <a:gd fmla="*/ 933094 w 2590802" name="connsiteX3702"/>
              <a:gd fmla="*/ 174327 h 2590802" name="connsiteY3702"/>
              <a:gd fmla="*/ 956399 w 2590802" name="connsiteX3703"/>
              <a:gd fmla="*/ 168501 h 2590802" name="connsiteY3703"/>
              <a:gd fmla="*/ 968051 w 2590802" name="connsiteX3704"/>
              <a:gd fmla="*/ 145197 h 2590802" name="connsiteY3704"/>
              <a:gd fmla="*/ 956399 w 2590802" name="connsiteX3705"/>
              <a:gd fmla="*/ 133544 h 2590802" name="connsiteY3705"/>
              <a:gd fmla="*/ 968051 w 2590802" name="connsiteX3706"/>
              <a:gd fmla="*/ 126261 h 2590802" name="connsiteY3706"/>
              <a:gd fmla="*/ 1661363 w 2590802" name="connsiteX3707"/>
              <a:gd fmla="*/ 109563 h 2590802" name="connsiteY3707"/>
              <a:gd fmla="*/ 1679384 w 2590802" name="connsiteX3708"/>
              <a:gd fmla="*/ 144653 h 2590802" name="connsiteY3708"/>
              <a:gd fmla="*/ 1673377 w 2590802" name="connsiteX3709"/>
              <a:gd fmla="*/ 144653 h 2590802" name="connsiteY3709"/>
              <a:gd fmla="*/ 1673377 w 2590802" name="connsiteX3710"/>
              <a:gd fmla="*/ 132959 h 2590802" name="connsiteY3710"/>
              <a:gd fmla="*/ 1661363 w 2590802" name="connsiteX3711"/>
              <a:gd fmla="*/ 115410 h 2590802" name="connsiteY3711"/>
              <a:gd fmla="*/ 1661363 w 2590802" name="connsiteX3712"/>
              <a:gd fmla="*/ 109563 h 2590802" name="connsiteY3712"/>
              <a:gd fmla="*/ 1197575 w 2590802" name="connsiteX3713"/>
              <a:gd fmla="*/ 92489 h 2590802" name="connsiteY3713"/>
              <a:gd fmla="*/ 1197575 w 2590802" name="connsiteX3714"/>
              <a:gd fmla="*/ 98179 h 2590802" name="connsiteY3714"/>
              <a:gd fmla="*/ 1191884 w 2590802" name="connsiteX3715"/>
              <a:gd fmla="*/ 98179 h 2590802" name="connsiteY3715"/>
              <a:gd fmla="*/ 1197575 w 2590802" name="connsiteX3716"/>
              <a:gd fmla="*/ 92489 h 2590802" name="connsiteY3716"/>
              <a:gd fmla="*/ 974268 w 2590802" name="connsiteX3717"/>
              <a:gd fmla="*/ 85849 h 2590802" name="connsiteY3717"/>
              <a:gd fmla="*/ 986071 w 2590802" name="connsiteX3718"/>
              <a:gd fmla="*/ 91751 h 2590802" name="connsiteY3718"/>
              <a:gd fmla="*/ 968367 w 2590802" name="connsiteX3719"/>
              <a:gd fmla="*/ 109459 h 2590802" name="connsiteY3719"/>
              <a:gd fmla="*/ 950663 w 2590802" name="connsiteX3720"/>
              <a:gd fmla="*/ 109459 h 2590802" name="connsiteY3720"/>
              <a:gd fmla="*/ 932959 w 2590802" name="connsiteX3721"/>
              <a:gd fmla="*/ 133063 h 2590802" name="connsiteY3721"/>
              <a:gd fmla="*/ 879846 w 2590802" name="connsiteX3722"/>
              <a:gd fmla="*/ 127160 h 2590802" name="connsiteY3722"/>
              <a:gd fmla="*/ 879846 w 2590802" name="connsiteX3723"/>
              <a:gd fmla="*/ 115357 h 2590802" name="connsiteY3723"/>
              <a:gd fmla="*/ 938860 w 2590802" name="connsiteX3724"/>
              <a:gd fmla="*/ 103556 h 2590802" name="connsiteY3724"/>
              <a:gd fmla="*/ 944761 w 2590802" name="connsiteX3725"/>
              <a:gd fmla="*/ 91751 h 2590802" name="connsiteY3725"/>
              <a:gd fmla="*/ 974268 w 2590802" name="connsiteX3726"/>
              <a:gd fmla="*/ 85849 h 2590802" name="connsiteY3726"/>
              <a:gd fmla="*/ 1197575 w 2590802" name="connsiteX3727"/>
              <a:gd fmla="*/ 80161 h 2590802" name="connsiteY3727"/>
              <a:gd fmla="*/ 1203265 w 2590802" name="connsiteX3728"/>
              <a:gd fmla="*/ 92489 h 2590802" name="connsiteY3728"/>
              <a:gd fmla="*/ 1197575 w 2590802" name="connsiteX3729"/>
              <a:gd fmla="*/ 92489 h 2590802" name="connsiteY3729"/>
              <a:gd fmla="*/ 1027091 w 2590802" name="connsiteX3730"/>
              <a:gd fmla="*/ 74468 h 2590802" name="connsiteY3730"/>
              <a:gd fmla="*/ 1062421 w 2590802" name="connsiteX3731"/>
              <a:gd fmla="*/ 74468 h 2590802" name="connsiteY3731"/>
              <a:gd fmla="*/ 1085974 w 2590802" name="connsiteX3732"/>
              <a:gd fmla="*/ 86244 h 2590802" name="connsiteY3732"/>
              <a:gd fmla="*/ 1133080 w 2590802" name="connsiteX3733"/>
              <a:gd fmla="*/ 151016 h 2590802" name="connsiteY3733"/>
              <a:gd fmla="*/ 1115416 w 2590802" name="connsiteX3734"/>
              <a:gd fmla="*/ 198122 h 2590802" name="connsiteY3734"/>
              <a:gd fmla="*/ 1062421 w 2590802" name="connsiteX3735"/>
              <a:gd fmla="*/ 215787 h 2590802" name="connsiteY3735"/>
              <a:gd fmla="*/ 1038868 w 2590802" name="connsiteX3736"/>
              <a:gd fmla="*/ 192233 h 2590802" name="connsiteY3736"/>
              <a:gd fmla="*/ 1044757 w 2590802" name="connsiteX3737"/>
              <a:gd fmla="*/ 180460 h 2590802" name="connsiteY3737"/>
              <a:gd fmla="*/ 1056533 w 2590802" name="connsiteX3738"/>
              <a:gd fmla="*/ 180460 h 2590802" name="connsiteY3738"/>
              <a:gd fmla="*/ 1056533 w 2590802" name="connsiteX3739"/>
              <a:gd fmla="*/ 162794 h 2590802" name="connsiteY3739"/>
              <a:gd fmla="*/ 1068310 w 2590802" name="connsiteX3740"/>
              <a:gd fmla="*/ 151016 h 2590802" name="connsiteY3740"/>
              <a:gd fmla="*/ 1085974 w 2590802" name="connsiteX3741"/>
              <a:gd fmla="*/ 156905 h 2590802" name="connsiteY3741"/>
              <a:gd fmla="*/ 1085974 w 2590802" name="connsiteX3742"/>
              <a:gd fmla="*/ 180460 h 2590802" name="connsiteY3742"/>
              <a:gd fmla="*/ 1080086 w 2590802" name="connsiteX3743"/>
              <a:gd fmla="*/ 186346 h 2590802" name="connsiteY3743"/>
              <a:gd fmla="*/ 1103639 w 2590802" name="connsiteX3744"/>
              <a:gd fmla="*/ 174571 h 2590802" name="connsiteY3744"/>
              <a:gd fmla="*/ 1109527 w 2590802" name="connsiteX3745"/>
              <a:gd fmla="*/ 133351 h 2590802" name="connsiteY3745"/>
              <a:gd fmla="*/ 1044757 w 2590802" name="connsiteX3746"/>
              <a:gd fmla="*/ 86244 h 2590802" name="connsiteY3746"/>
              <a:gd fmla="*/ 991762 w 2590802" name="connsiteX3747"/>
              <a:gd fmla="*/ 86244 h 2590802" name="connsiteY3747"/>
              <a:gd fmla="*/ 991762 w 2590802" name="connsiteX3748"/>
              <a:gd fmla="*/ 80357 h 2590802" name="connsiteY3748"/>
              <a:gd fmla="*/ 1027091 w 2590802" name="connsiteX3749"/>
              <a:gd fmla="*/ 74468 h 2590802" name="connsiteY3749"/>
              <a:gd fmla="*/ 1127073 w 2590802" name="connsiteX3750"/>
              <a:gd fmla="*/ 56447 h 2590802" name="connsiteY3750"/>
              <a:gd fmla="*/ 1138771 w 2590802" name="connsiteX3751"/>
              <a:gd fmla="*/ 56447 h 2590802" name="connsiteY3751"/>
              <a:gd fmla="*/ 1138771 w 2590802" name="connsiteX3752"/>
              <a:gd fmla="*/ 62410 h 2590802" name="connsiteY3752"/>
              <a:gd fmla="*/ 1115376 w 2590802" name="connsiteX3753"/>
              <a:gd fmla="*/ 98179 h 2590802" name="connsiteY3753"/>
              <a:gd fmla="*/ 1103678 w 2590802" name="connsiteX3754"/>
              <a:gd fmla="*/ 86259 h 2590802" name="connsiteY3754"/>
              <a:gd fmla="*/ 1121225 w 2590802" name="connsiteX3755"/>
              <a:gd fmla="*/ 68371 h 2590802" name="connsiteY3755"/>
              <a:gd fmla="*/ 1127073 w 2590802" name="connsiteX3756"/>
              <a:gd fmla="*/ 56447 h 2590802" name="connsiteY3756"/>
              <a:gd fmla="*/ 1215371 w 2590802" name="connsiteX3757"/>
              <a:gd fmla="*/ 45066 h 2590802" name="connsiteY3757"/>
              <a:gd fmla="*/ 1215371 w 2590802" name="connsiteX3758"/>
              <a:gd fmla="*/ 62675 h 2590802" name="connsiteY3758"/>
              <a:gd fmla="*/ 1209458 w 2590802" name="connsiteX3759"/>
              <a:gd fmla="*/ 62675 h 2590802" name="connsiteY3759"/>
              <a:gd fmla="*/ 1203544 w 2590802" name="connsiteX3760"/>
              <a:gd fmla="*/ 74411 h 2590802" name="connsiteY3760"/>
              <a:gd fmla="*/ 1197630 w 2590802" name="connsiteX3761"/>
              <a:gd fmla="*/ 74411 h 2590802" name="connsiteY3761"/>
              <a:gd fmla="*/ 1191716 w 2590802" name="connsiteX3762"/>
              <a:gd fmla="*/ 68543 h 2590802" name="connsiteY3762"/>
              <a:gd fmla="*/ 1191716 w 2590802" name="connsiteX3763"/>
              <a:gd fmla="*/ 86147 h 2590802" name="connsiteY3763"/>
              <a:gd fmla="*/ 1185803 w 2590802" name="connsiteX3764"/>
              <a:gd fmla="*/ 103751 h 2590802" name="connsiteY3764"/>
              <a:gd fmla="*/ 1162147 w 2590802" name="connsiteX3765"/>
              <a:gd fmla="*/ 109620 h 2590802" name="connsiteY3765"/>
              <a:gd fmla="*/ 1150319 w 2590802" name="connsiteX3766"/>
              <a:gd fmla="*/ 133094 h 2590802" name="connsiteY3766"/>
              <a:gd fmla="*/ 1138492 w 2590802" name="connsiteX3767"/>
              <a:gd fmla="*/ 133094 h 2590802" name="connsiteY3767"/>
              <a:gd fmla="*/ 1120750 w 2590802" name="connsiteX3768"/>
              <a:gd fmla="*/ 103751 h 2590802" name="connsiteY3768"/>
              <a:gd fmla="*/ 1144406 w 2590802" name="connsiteX3769"/>
              <a:gd fmla="*/ 68543 h 2590802" name="connsiteY3769"/>
              <a:gd fmla="*/ 1150319 w 2590802" name="connsiteX3770"/>
              <a:gd fmla="*/ 56804 h 2590802" name="connsiteY3770"/>
              <a:gd fmla="*/ 1191716 w 2590802" name="connsiteX3771"/>
              <a:gd fmla="*/ 50935 h 2590802" name="connsiteY3771"/>
              <a:gd fmla="*/ 1215371 w 2590802" name="connsiteX3772"/>
              <a:gd fmla="*/ 45066 h 2590802" name="connsiteY3772"/>
              <a:gd fmla="*/ 1295401 w 2590802" name="connsiteX3773"/>
              <a:gd fmla="*/ 40779 h 2590802" name="connsiteY3773"/>
              <a:gd fmla="*/ 807045 w 2590802" name="connsiteX3774"/>
              <a:gd fmla="*/ 139374 h 2590802" name="connsiteY3774"/>
              <a:gd fmla="*/ 755804 w 2590802" name="connsiteX3775"/>
              <a:gd fmla="*/ 164058 h 2590802" name="connsiteY3775"/>
              <a:gd fmla="*/ 780148 w 2590802" name="connsiteX3776"/>
              <a:gd fmla="*/ 162675 h 2590802" name="connsiteY3776"/>
              <a:gd fmla="*/ 809717 w 2590802" name="connsiteX3777"/>
              <a:gd fmla="*/ 139154 h 2590802" name="connsiteY3777"/>
              <a:gd fmla="*/ 817571 w 2590802" name="connsiteX3778"/>
              <a:gd fmla="*/ 137684 h 2590802" name="connsiteY3778"/>
              <a:gd fmla="*/ 833372 w 2590802" name="connsiteX3779"/>
              <a:gd fmla="*/ 150913 h 2590802" name="connsiteY3779"/>
              <a:gd fmla="*/ 833372 w 2590802" name="connsiteX3780"/>
              <a:gd fmla="*/ 156793 h 2590802" name="connsiteY3780"/>
              <a:gd fmla="*/ 780148 w 2590802" name="connsiteX3781"/>
              <a:gd fmla="*/ 180314 h 2590802" name="connsiteY3781"/>
              <a:gd fmla="*/ 768320 w 2590802" name="connsiteX3782"/>
              <a:gd fmla="*/ 174434 h 2590802" name="connsiteY3782"/>
              <a:gd fmla="*/ 744665 w 2590802" name="connsiteX3783"/>
              <a:gd fmla="*/ 186196 h 2590802" name="connsiteY3783"/>
              <a:gd fmla="*/ 732837 w 2590802" name="connsiteX3784"/>
              <a:gd fmla="*/ 180314 h 2590802" name="connsiteY3784"/>
              <a:gd fmla="*/ 732837 w 2590802" name="connsiteX3785"/>
              <a:gd fmla="*/ 175169 h 2590802" name="connsiteY3785"/>
              <a:gd fmla="*/ 732837 w 2590802" name="connsiteX3786"/>
              <a:gd fmla="*/ 175122 h 2590802" name="connsiteY3786"/>
              <a:gd fmla="*/ 697374 w 2590802" name="connsiteX3787"/>
              <a:gd fmla="*/ 192205 h 2590802" name="connsiteY3787"/>
              <a:gd fmla="*/ 610018 w 2590802" name="connsiteX3788"/>
              <a:gd fmla="*/ 245275 h 2590802" name="connsiteY3788"/>
              <a:gd fmla="*/ 621514 w 2590802" name="connsiteX3789"/>
              <a:gd fmla="*/ 253275 h 2590802" name="connsiteY3789"/>
              <a:gd fmla="*/ 633132 w 2590802" name="connsiteX3790"/>
              <a:gd fmla="*/ 256949 h 2590802" name="connsiteY3790"/>
              <a:gd fmla="*/ 633132 w 2590802" name="connsiteX3791"/>
              <a:gd fmla="*/ 268711 h 2590802" name="connsiteY3791"/>
              <a:gd fmla="*/ 598277 w 2590802" name="connsiteX3792"/>
              <a:gd fmla="*/ 262829 h 2590802" name="connsiteY3792"/>
              <a:gd fmla="*/ 596098 w 2590802" name="connsiteX3793"/>
              <a:gd fmla="*/ 259154 h 2590802" name="connsiteY3793"/>
              <a:gd fmla="*/ 597846 w 2590802" name="connsiteX3794"/>
              <a:gd fmla="*/ 252670 h 2590802" name="connsiteY3794"/>
              <a:gd fmla="*/ 593930 w 2590802" name="connsiteX3795"/>
              <a:gd fmla="*/ 255049 h 2590802" name="connsiteY3795"/>
              <a:gd fmla="*/ 581188 w 2590802" name="connsiteX3796"/>
              <a:gd fmla="*/ 264577 h 2590802" name="connsiteY3796"/>
              <a:gd fmla="*/ 586355 w 2590802" name="connsiteX3797"/>
              <a:gd fmla="*/ 262260 h 2590802" name="connsiteY3797"/>
              <a:gd fmla="*/ 621764 w 2590802" name="connsiteX3798"/>
              <a:gd fmla="*/ 279903 h 2590802" name="connsiteY3798"/>
              <a:gd fmla="*/ 633566 w 2590802" name="connsiteX3799"/>
              <a:gd fmla="*/ 285785 h 2590802" name="connsiteY3799"/>
              <a:gd fmla="*/ 633566 w 2590802" name="connsiteX3800"/>
              <a:gd fmla="*/ 315183 h 2590802" name="connsiteY3800"/>
              <a:gd fmla="*/ 609961 w 2590802" name="connsiteX3801"/>
              <a:gd fmla="*/ 309305 h 2590802" name="connsiteY3801"/>
              <a:gd fmla="*/ 586355 w 2590802" name="connsiteX3802"/>
              <a:gd fmla="*/ 315183 h 2590802" name="connsiteY3802"/>
              <a:gd fmla="*/ 574553 w 2590802" name="connsiteX3803"/>
              <a:gd fmla="*/ 297543 h 2590802" name="connsiteY3803"/>
              <a:gd fmla="*/ 545045 w 2590802" name="connsiteX3804"/>
              <a:gd fmla="*/ 291662 h 2590802" name="connsiteY3804"/>
              <a:gd fmla="*/ 545139 w 2590802" name="connsiteX3805"/>
              <a:gd fmla="*/ 291534 h 2590802" name="connsiteY3805"/>
              <a:gd fmla="*/ 497345 w 2590802" name="connsiteX3806"/>
              <a:gd fmla="*/ 327274 h 2590802" name="connsiteY3806"/>
              <a:gd fmla="*/ 327274 w 2590802" name="connsiteX3807"/>
              <a:gd fmla="*/ 497345 h 2590802" name="connsiteY3807"/>
              <a:gd fmla="*/ 266789 w 2590802" name="connsiteX3808"/>
              <a:gd fmla="*/ 578229 h 2590802" name="connsiteY3808"/>
              <a:gd fmla="*/ 274976 w 2590802" name="connsiteX3809"/>
              <a:gd fmla="*/ 573798 h 2590802" name="connsiteY3809"/>
              <a:gd fmla="*/ 292556 w 2590802" name="connsiteX3810"/>
              <a:gd fmla="*/ 573798 h 2590802" name="connsiteY3810"/>
              <a:gd fmla="*/ 298416 w 2590802" name="connsiteX3811"/>
              <a:gd fmla="*/ 573798 h 2590802" name="connsiteY3811"/>
              <a:gd fmla="*/ 333576 w 2590802" name="connsiteX3812"/>
              <a:gd fmla="*/ 544346 h 2590802" name="connsiteY3812"/>
              <a:gd fmla="*/ 351157 w 2590802" name="connsiteX3813"/>
              <a:gd fmla="*/ 550237 h 2590802" name="connsiteY3813"/>
              <a:gd fmla="*/ 362877 w 2590802" name="connsiteX3814"/>
              <a:gd fmla="*/ 544346 h 2590802" name="connsiteY3814"/>
              <a:gd fmla="*/ 382655 w 2590802" name="connsiteX3815"/>
              <a:gd fmla="*/ 538456 h 2590802" name="connsiteY3815"/>
              <a:gd fmla="*/ 398037 w 2590802" name="connsiteX3816"/>
              <a:gd fmla="*/ 550237 h 2590802" name="connsiteY3816"/>
              <a:gd fmla="*/ 374597 w 2590802" name="connsiteX3817"/>
              <a:gd fmla="*/ 585579 h 2590802" name="connsiteY3817"/>
              <a:gd fmla="*/ 345296 w 2590802" name="connsiteX3818"/>
              <a:gd fmla="*/ 579689 h 2590802" name="connsiteY3818"/>
              <a:gd fmla="*/ 327717 w 2590802" name="connsiteX3819"/>
              <a:gd fmla="*/ 597360 h 2590802" name="connsiteY3819"/>
              <a:gd fmla="*/ 315997 w 2590802" name="connsiteX3820"/>
              <a:gd fmla="*/ 591469 h 2590802" name="connsiteY3820"/>
              <a:gd fmla="*/ 280836 w 2590802" name="connsiteX3821"/>
              <a:gd fmla="*/ 609141 h 2590802" name="connsiteY3821"/>
              <a:gd fmla="*/ 269116 w 2590802" name="connsiteX3822"/>
              <a:gd fmla="*/ 644482 h 2590802" name="connsiteY3822"/>
              <a:gd fmla="*/ 280836 w 2590802" name="connsiteX3823"/>
              <a:gd fmla="*/ 668044 h 2590802" name="connsiteY3823"/>
              <a:gd fmla="*/ 274976 w 2590802" name="connsiteX3824"/>
              <a:gd fmla="*/ 703386 h 2590802" name="connsiteY3824"/>
              <a:gd fmla="*/ 286696 w 2590802" name="connsiteX3825"/>
              <a:gd fmla="*/ 721057 h 2590802" name="connsiteY3825"/>
              <a:gd fmla="*/ 286696 w 2590802" name="connsiteX3826"/>
              <a:gd fmla="*/ 726947 h 2590802" name="connsiteY3826"/>
              <a:gd fmla="*/ 263256 w 2590802" name="connsiteX3827"/>
              <a:gd fmla="*/ 756399 h 2590802" name="connsiteY3827"/>
              <a:gd fmla="*/ 251536 w 2590802" name="connsiteX3828"/>
              <a:gd fmla="*/ 721057 h 2590802" name="connsiteY3828"/>
              <a:gd fmla="*/ 251536 w 2590802" name="connsiteX3829"/>
              <a:gd fmla="*/ 703386 h 2590802" name="connsiteY3829"/>
              <a:gd fmla="*/ 233956 w 2590802" name="connsiteX3830"/>
              <a:gd fmla="*/ 673934 h 2590802" name="connsiteY3830"/>
              <a:gd fmla="*/ 245676 w 2590802" name="connsiteX3831"/>
              <a:gd fmla="*/ 656263 h 2590802" name="connsiteY3831"/>
              <a:gd fmla="*/ 239816 w 2590802" name="connsiteX3832"/>
              <a:gd fmla="*/ 632701 h 2590802" name="connsiteY3832"/>
              <a:gd fmla="*/ 237399 w 2590802" name="connsiteX3833"/>
              <a:gd fmla="*/ 622983 h 2590802" name="connsiteY3833"/>
              <a:gd fmla="*/ 192205 w 2590802" name="connsiteX3834"/>
              <a:gd fmla="*/ 697374 h 2590802" name="connsiteY3834"/>
              <a:gd fmla="*/ 97184 w 2590802" name="connsiteX3835"/>
              <a:gd fmla="*/ 922315 h 2590802" name="connsiteY3835"/>
              <a:gd fmla="*/ 79323 w 2590802" name="connsiteX3836"/>
              <a:gd fmla="*/ 991781 h 2590802" name="connsiteY3836"/>
              <a:gd fmla="*/ 86888 w 2590802" name="connsiteX3837"/>
              <a:gd fmla="*/ 991781 h 2590802" name="connsiteY3837"/>
              <a:gd fmla="*/ 81020 w 2590802" name="connsiteX3838"/>
              <a:gd fmla="*/ 985923 h 2590802" name="connsiteY3838"/>
              <a:gd fmla="*/ 92757 w 2590802" name="connsiteX3839"/>
              <a:gd fmla="*/ 1003496 h 2590802" name="connsiteY3839"/>
              <a:gd fmla="*/ 86888 w 2590802" name="connsiteX3840"/>
              <a:gd fmla="*/ 1009355 h 2590802" name="connsiteY3840"/>
              <a:gd fmla="*/ 92757 w 2590802" name="connsiteX3841"/>
              <a:gd fmla="*/ 1015213 h 2590802" name="connsiteY3841"/>
              <a:gd fmla="*/ 110362 w 2590802" name="connsiteX3842"/>
              <a:gd fmla="*/ 1015213 h 2590802" name="connsiteY3842"/>
              <a:gd fmla="*/ 127968 w 2590802" name="connsiteX3843"/>
              <a:gd fmla="*/ 1038645 h 2590802" name="connsiteY3843"/>
              <a:gd fmla="*/ 122099 w 2590802" name="connsiteX3844"/>
              <a:gd fmla="*/ 1056219 h 2590802" name="connsiteY3844"/>
              <a:gd fmla="*/ 139704 w 2590802" name="connsiteX3845"/>
              <a:gd fmla="*/ 1067935 h 2590802" name="connsiteY3845"/>
              <a:gd fmla="*/ 145573 w 2590802" name="connsiteX3846"/>
              <a:gd fmla="*/ 1067935 h 2590802" name="connsiteY3846"/>
              <a:gd fmla="*/ 127968 w 2590802" name="connsiteX3847"/>
              <a:gd fmla="*/ 1050361 h 2590802" name="connsiteY3847"/>
              <a:gd fmla="*/ 133836 w 2590802" name="connsiteX3848"/>
              <a:gd fmla="*/ 1044503 h 2590802" name="connsiteY3848"/>
              <a:gd fmla="*/ 145573 w 2590802" name="connsiteX3849"/>
              <a:gd fmla="*/ 1056219 h 2590802" name="connsiteY3849"/>
              <a:gd fmla="*/ 151442 w 2590802" name="connsiteX3850"/>
              <a:gd fmla="*/ 1079652 h 2590802" name="connsiteY3850"/>
              <a:gd fmla="*/ 139704 w 2590802" name="connsiteX3851"/>
              <a:gd fmla="*/ 1079652 h 2590802" name="connsiteY3851"/>
              <a:gd fmla="*/ 104493 w 2590802" name="connsiteX3852"/>
              <a:gd fmla="*/ 1085509 h 2590802" name="connsiteY3852"/>
              <a:gd fmla="*/ 98625 w 2590802" name="connsiteX3853"/>
              <a:gd fmla="*/ 1085509 h 2590802" name="connsiteY3853"/>
              <a:gd fmla="*/ 86888 w 2590802" name="connsiteX3854"/>
              <a:gd fmla="*/ 1058416 h 2590802" name="connsiteY3854"/>
              <a:gd fmla="*/ 65402 w 2590802" name="connsiteX3855"/>
              <a:gd fmla="*/ 1048228 h 2590802" name="connsiteY3855"/>
              <a:gd fmla="*/ 63989 w 2590802" name="connsiteX3856"/>
              <a:gd fmla="*/ 1057487 h 2590802" name="connsiteY3856"/>
              <a:gd fmla="*/ 74366 w 2590802" name="connsiteX3857"/>
              <a:gd fmla="*/ 1059749 h 2590802" name="connsiteY3857"/>
              <a:gd fmla="*/ 86710 w 2590802" name="connsiteX3858"/>
              <a:gd fmla="*/ 1067760 h 2590802" name="connsiteY3858"/>
              <a:gd fmla="*/ 92519 w 2590802" name="connsiteX3859"/>
              <a:gd fmla="*/ 1091065 h 2590802" name="connsiteY3859"/>
              <a:gd fmla="*/ 80901 w 2590802" name="connsiteX3860"/>
              <a:gd fmla="*/ 1091065 h 2590802" name="connsiteY3860"/>
              <a:gd fmla="*/ 71461 w 2590802" name="connsiteX3861"/>
              <a:gd fmla="*/ 1077227 h 2590802" name="connsiteY3861"/>
              <a:gd fmla="*/ 61970 w 2590802" name="connsiteX3862"/>
              <a:gd fmla="*/ 1070715 h 2590802" name="connsiteY3862"/>
              <a:gd fmla="*/ 47606 w 2590802" name="connsiteX3863"/>
              <a:gd fmla="*/ 1164832 h 2590802" name="connsiteY3863"/>
              <a:gd fmla="*/ 61061 w 2590802" name="connsiteX3864"/>
              <a:gd fmla="*/ 1129611 h 2590802" name="connsiteY3864"/>
              <a:gd fmla="*/ 104477 w 2590802" name="connsiteX3865"/>
              <a:gd fmla="*/ 1091389 h 2590802" name="connsiteY3865"/>
              <a:gd fmla="*/ 125081 w 2590802" name="connsiteX3866"/>
              <a:gd fmla="*/ 1086979 h 2590802" name="connsiteY3866"/>
              <a:gd fmla="*/ 145685 w 2590802" name="connsiteX3867"/>
              <a:gd fmla="*/ 1091389 h 2590802" name="connsiteY3867"/>
              <a:gd fmla="*/ 157459 w 2590802" name="connsiteX3868"/>
              <a:gd fmla="*/ 1091389 h 2590802" name="connsiteY3868"/>
              <a:gd fmla="*/ 192780 w 2590802" name="connsiteX3869"/>
              <a:gd fmla="*/ 1120791 h 2590802" name="connsiteY3869"/>
              <a:gd fmla="*/ 198667 w 2590802" name="connsiteX3870"/>
              <a:gd fmla="*/ 1161953 h 2590802" name="connsiteY3870"/>
              <a:gd fmla="*/ 163346 w 2590802" name="connsiteX3871"/>
              <a:gd fmla="*/ 1191355 h 2590802" name="connsiteY3871"/>
              <a:gd fmla="*/ 145685 w 2590802" name="connsiteX3872"/>
              <a:gd fmla="*/ 1179595 h 2590802" name="connsiteY3872"/>
              <a:gd fmla="*/ 145685 w 2590802" name="connsiteX3873"/>
              <a:gd fmla="*/ 1167834 h 2590802" name="connsiteY3873"/>
              <a:gd fmla="*/ 133911 w 2590802" name="connsiteX3874"/>
              <a:gd fmla="*/ 1161953 h 2590802" name="connsiteY3874"/>
              <a:gd fmla="*/ 133911 w 2590802" name="connsiteX3875"/>
              <a:gd fmla="*/ 1150192 h 2590802" name="connsiteY3875"/>
              <a:gd fmla="*/ 151572 w 2590802" name="connsiteX3876"/>
              <a:gd fmla="*/ 1144312 h 2590802" name="connsiteY3876"/>
              <a:gd fmla="*/ 163346 w 2590802" name="connsiteX3877"/>
              <a:gd fmla="*/ 1156073 h 2590802" name="connsiteY3877"/>
              <a:gd fmla="*/ 175120 w 2590802" name="connsiteX3878"/>
              <a:gd fmla="*/ 1138432 h 2590802" name="connsiteY3878"/>
              <a:gd fmla="*/ 139798 w 2590802" name="connsiteX3879"/>
              <a:gd fmla="*/ 1109030 h 2590802" name="connsiteY3879"/>
              <a:gd fmla="*/ 80929 w 2590802" name="connsiteX3880"/>
              <a:gd fmla="*/ 1132552 h 2590802" name="connsiteY3880"/>
              <a:gd fmla="*/ 45608 w 2590802" name="connsiteX3881"/>
              <a:gd fmla="*/ 1203116 h 2590802" name="connsiteY3881"/>
              <a:gd fmla="*/ 45439 w 2590802" name="connsiteX3882"/>
              <a:gd fmla="*/ 1203116 h 2590802" name="connsiteY3882"/>
              <a:gd fmla="*/ 45027 w 2590802" name="connsiteX3883"/>
              <a:gd fmla="*/ 1211277 h 2590802" name="connsiteY3883"/>
              <a:gd fmla="*/ 50341 w 2590802" name="connsiteX3884"/>
              <a:gd fmla="*/ 1213229 h 2590802" name="connsiteY3884"/>
              <a:gd fmla="*/ 57229 w 2590802" name="connsiteX3885"/>
              <a:gd fmla="*/ 1220787 h 2590802" name="connsiteY3885"/>
              <a:gd fmla="*/ 51380 w 2590802" name="connsiteX3886"/>
              <a:gd fmla="*/ 1244348 h 2590802" name="connsiteY3886"/>
              <a:gd fmla="*/ 68927 w 2590802" name="connsiteX3887"/>
              <a:gd fmla="*/ 1267909 h 2590802" name="connsiteY3887"/>
              <a:gd fmla="*/ 57960 w 2590802" name="connsiteX3888"/>
              <a:gd fmla="*/ 1293680 h 2590802" name="connsiteY3888"/>
              <a:gd fmla="*/ 41431 w 2590802" name="connsiteX3889"/>
              <a:gd fmla="*/ 1308309 h 2590802" name="connsiteY3889"/>
              <a:gd fmla="*/ 44844 w 2590802" name="connsiteX3890"/>
              <a:gd fmla="*/ 1375903 h 2590802" name="connsiteY3890"/>
              <a:gd fmla="*/ 48738 w 2590802" name="connsiteX3891"/>
              <a:gd fmla="*/ 1377497 h 2590802" name="connsiteY3891"/>
              <a:gd fmla="*/ 57681 w 2590802" name="connsiteX3892"/>
              <a:gd fmla="*/ 1385552 h 2590802" name="connsiteY3892"/>
              <a:gd fmla="*/ 69604 w 2590802" name="connsiteX3893"/>
              <a:gd fmla="*/ 1414842 h 2590802" name="connsiteY3893"/>
              <a:gd fmla="*/ 63642 w 2590802" name="connsiteX3894"/>
              <a:gd fmla="*/ 1426558 h 2590802" name="connsiteY3894"/>
              <a:gd fmla="*/ 51719 w 2590802" name="connsiteX3895"/>
              <a:gd fmla="*/ 1432416 h 2590802" name="connsiteY3895"/>
              <a:gd fmla="*/ 63642 w 2590802" name="connsiteX3896"/>
              <a:gd fmla="*/ 1449990 h 2590802" name="connsiteY3896"/>
              <a:gd fmla="*/ 57681 w 2590802" name="connsiteX3897"/>
              <a:gd fmla="*/ 1467565 h 2590802" name="connsiteY3897"/>
              <a:gd fmla="*/ 54101 w 2590802" name="connsiteX3898"/>
              <a:gd fmla="*/ 1468524 h 2590802" name="connsiteY3898"/>
              <a:gd fmla="*/ 57377 w 2590802" name="connsiteX3899"/>
              <a:gd fmla="*/ 1489991 h 2590802" name="connsiteY3899"/>
              <a:gd fmla="*/ 57862 w 2590802" name="connsiteX3900"/>
              <a:gd fmla="*/ 1491063 h 2590802" name="connsiteY3900"/>
              <a:gd fmla="*/ 128046 w 2590802" name="connsiteX3901"/>
              <a:gd fmla="*/ 1567508 h 2590802" name="connsiteY3901"/>
              <a:gd fmla="*/ 174836 w 2590802" name="connsiteX3902"/>
              <a:gd fmla="*/ 1555747 h 2590802" name="connsiteY3902"/>
              <a:gd fmla="*/ 180685 w 2590802" name="connsiteX3903"/>
              <a:gd fmla="*/ 1514585 h 2590802" name="connsiteY3903"/>
              <a:gd fmla="*/ 168987 w 2590802" name="connsiteX3904"/>
              <a:gd fmla="*/ 1526345 h 2590802" name="connsiteY3904"/>
              <a:gd fmla="*/ 139744 w 2590802" name="connsiteX3905"/>
              <a:gd fmla="*/ 1520465 h 2590802" name="connsiteY3905"/>
              <a:gd fmla="*/ 139744 w 2590802" name="connsiteX3906"/>
              <a:gd fmla="*/ 1508705 h 2590802" name="connsiteY3906"/>
              <a:gd fmla="*/ 145593 w 2590802" name="connsiteX3907"/>
              <a:gd fmla="*/ 1496944 h 2590802" name="connsiteY3907"/>
              <a:gd fmla="*/ 157290 w 2590802" name="connsiteX3908"/>
              <a:gd fmla="*/ 1491063 h 2590802" name="connsiteY3908"/>
              <a:gd fmla="*/ 163139 w 2590802" name="connsiteX3909"/>
              <a:gd fmla="*/ 1479303 h 2590802" name="connsiteY3909"/>
              <a:gd fmla="*/ 176208 w 2590802" name="connsiteX3910"/>
              <a:gd fmla="*/ 1477925 h 2590802" name="connsiteY3910"/>
              <a:gd fmla="*/ 209929 w 2590802" name="connsiteX3911"/>
              <a:gd fmla="*/ 1496944 h 2590802" name="connsiteY3911"/>
              <a:gd fmla="*/ 198231 w 2590802" name="connsiteX3912"/>
              <a:gd fmla="*/ 1567508 h 2590802" name="connsiteY3912"/>
              <a:gd fmla="*/ 128046 w 2590802" name="connsiteX3913"/>
              <a:gd fmla="*/ 1585149 h 2590802" name="connsiteY3913"/>
              <a:gd fmla="*/ 83450 w 2590802" name="connsiteX3914"/>
              <a:gd fmla="*/ 1558688 h 2590802" name="connsiteY3914"/>
              <a:gd fmla="*/ 63614 w 2590802" name="connsiteX3915"/>
              <a:gd fmla="*/ 1530861 h 2590802" name="connsiteY3915"/>
              <a:gd fmla="*/ 66269 w 2590802" name="connsiteX3916"/>
              <a:gd fmla="*/ 1548251 h 2590802" name="connsiteY3916"/>
              <a:gd fmla="*/ 80457 w 2590802" name="connsiteX3917"/>
              <a:gd fmla="*/ 1603432 h 2590802" name="connsiteY3917"/>
              <a:gd fmla="*/ 87218 w 2590802" name="connsiteX3918"/>
              <a:gd fmla="*/ 1602817 h 2590802" name="connsiteY3918"/>
              <a:gd fmla="*/ 98870 w 2590802" name="connsiteX3919"/>
              <a:gd fmla="*/ 1585339 h 2590802" name="connsiteY3919"/>
              <a:gd fmla="*/ 110523 w 2590802" name="connsiteX3920"/>
              <a:gd fmla="*/ 1591165 h 2590802" name="connsiteY3920"/>
              <a:gd fmla="*/ 110523 w 2590802" name="connsiteX3921"/>
              <a:gd fmla="*/ 1608643 h 2590802" name="connsiteY3921"/>
              <a:gd fmla="*/ 87218 w 2590802" name="connsiteX3922"/>
              <a:gd fmla="*/ 1626122 h 2590802" name="connsiteY3922"/>
              <a:gd fmla="*/ 86044 w 2590802" name="connsiteX3923"/>
              <a:gd fmla="*/ 1625162 h 2590802" name="connsiteY3923"/>
              <a:gd fmla="*/ 87283 w 2590802" name="connsiteX3924"/>
              <a:gd fmla="*/ 1629980 h 2590802" name="connsiteY3924"/>
              <a:gd fmla="*/ 92929 w 2590802" name="connsiteX3925"/>
              <a:gd fmla="*/ 1632109 h 2590802" name="connsiteY3925"/>
              <a:gd fmla="*/ 122112 w 2590802" name="connsiteX3926"/>
              <a:gd fmla="*/ 1602766 h 2590802" name="connsiteY3926"/>
              <a:gd fmla="*/ 122112 w 2590802" name="connsiteX3927"/>
              <a:gd fmla="*/ 1591030 h 2590802" name="connsiteY3927"/>
              <a:gd fmla="*/ 151295 w 2590802" name="connsiteX3928"/>
              <a:gd fmla="*/ 1596898 h 2590802" name="connsiteY3928"/>
              <a:gd fmla="*/ 145458 w 2590802" name="connsiteX3929"/>
              <a:gd fmla="*/ 1632109 h 2590802" name="connsiteY3929"/>
              <a:gd fmla="*/ 133785 w 2590802" name="connsiteX3930"/>
              <a:gd fmla="*/ 1632109 h 2590802" name="connsiteY3930"/>
              <a:gd fmla="*/ 145458 w 2590802" name="connsiteX3931"/>
              <a:gd fmla="*/ 1649715 h 2590802" name="connsiteY3931"/>
              <a:gd fmla="*/ 133785 w 2590802" name="connsiteX3932"/>
              <a:gd fmla="*/ 1655583 h 2590802" name="connsiteY3932"/>
              <a:gd fmla="*/ 116276 w 2590802" name="connsiteX3933"/>
              <a:gd fmla="*/ 1661452 h 2590802" name="connsiteY3933"/>
              <a:gd fmla="*/ 110439 w 2590802" name="connsiteX3934"/>
              <a:gd fmla="*/ 1679057 h 2590802" name="connsiteY3934"/>
              <a:gd fmla="*/ 106791 w 2590802" name="connsiteX3935"/>
              <a:gd fmla="*/ 1681992 h 2590802" name="connsiteY3935"/>
              <a:gd fmla="*/ 102677 w 2590802" name="connsiteX3936"/>
              <a:gd fmla="*/ 1683496 h 2590802" name="connsiteY3936"/>
              <a:gd fmla="*/ 139374 w 2590802" name="connsiteX3937"/>
              <a:gd fmla="*/ 1783757 h 2590802" name="connsiteY3937"/>
              <a:gd fmla="*/ 145401 w 2590802" name="connsiteX3938"/>
              <a:gd fmla="*/ 1796270 h 2590802" name="connsiteY3938"/>
              <a:gd fmla="*/ 145537 w 2590802" name="connsiteX3939"/>
              <a:gd fmla="*/ 1796490 h 2590802" name="connsiteY3939"/>
              <a:gd fmla="*/ 146011 w 2590802" name="connsiteX3940"/>
              <a:gd fmla="*/ 1797535 h 2590802" name="connsiteY3940"/>
              <a:gd fmla="*/ 188432 w 2590802" name="connsiteX3941"/>
              <a:gd fmla="*/ 1885597 h 2590802" name="connsiteY3941"/>
              <a:gd fmla="*/ 189593 w 2590802" name="connsiteX3942"/>
              <a:gd fmla="*/ 1887690 h 2590802" name="connsiteY3942"/>
              <a:gd fmla="*/ 198765 w 2590802" name="connsiteX3943"/>
              <a:gd fmla="*/ 1904226 h 2590802" name="connsiteY3943"/>
              <a:gd fmla="*/ 207706 w 2590802" name="connsiteX3944"/>
              <a:gd fmla="*/ 1918945 h 2590802" name="connsiteY3944"/>
              <a:gd fmla="*/ 221167 w 2590802" name="connsiteX3945"/>
              <a:gd fmla="*/ 1937703 h 2590802" name="connsiteY3945"/>
              <a:gd fmla="*/ 233650 w 2590802" name="connsiteX3946"/>
              <a:gd fmla="*/ 1961239 h 2590802" name="connsiteY3946"/>
              <a:gd fmla="*/ 263021 w 2590802" name="connsiteX3947"/>
              <a:gd fmla="*/ 1996542 h 2590802" name="connsiteY3947"/>
              <a:gd fmla="*/ 286518 w 2590802" name="connsiteX3948"/>
              <a:gd fmla="*/ 2037729 h 2590802" name="connsiteY3948"/>
              <a:gd fmla="*/ 295329 w 2590802" name="connsiteX3949"/>
              <a:gd fmla="*/ 2050232 h 2590802" name="connsiteY3949"/>
              <a:gd fmla="*/ 296200 w 2590802" name="connsiteX3950"/>
              <a:gd fmla="*/ 2051904 h 2590802" name="connsiteY3950"/>
              <a:gd fmla="*/ 327274 w 2590802" name="connsiteX3951"/>
              <a:gd fmla="*/ 2093458 h 2590802" name="connsiteY3951"/>
              <a:gd fmla="*/ 404958 w 2590802" name="connsiteX3952"/>
              <a:gd fmla="*/ 2178931 h 2590802" name="connsiteY3952"/>
              <a:gd fmla="*/ 416745 w 2590802" name="connsiteX3953"/>
              <a:gd fmla="*/ 2190271 h 2590802" name="connsiteY3953"/>
              <a:gd fmla="*/ 463016 w 2590802" name="connsiteX3954"/>
              <a:gd fmla="*/ 2226151 h 2590802" name="connsiteY3954"/>
              <a:gd fmla="*/ 539401 w 2590802" name="connsiteX3955"/>
              <a:gd fmla="*/ 2290590 h 2590802" name="connsiteY3955"/>
              <a:gd fmla="*/ 598158 w 2590802" name="connsiteX3956"/>
              <a:gd fmla="*/ 2331596 h 2590802" name="connsiteY3956"/>
              <a:gd fmla="*/ 598158 w 2590802" name="connsiteX3957"/>
              <a:gd fmla="*/ 2337454 h 2590802" name="connsiteY3957"/>
              <a:gd fmla="*/ 595735 w 2590802" name="connsiteX3958"/>
              <a:gd fmla="*/ 2336850 h 2590802" name="connsiteY3958"/>
              <a:gd fmla="*/ 697374 w 2590802" name="connsiteX3959"/>
              <a:gd fmla="*/ 2398597 h 2590802" name="connsiteY3959"/>
              <a:gd fmla="*/ 1295401 w 2590802" name="connsiteX3960"/>
              <a:gd fmla="*/ 2550023 h 2590802" name="connsiteY3960"/>
              <a:gd fmla="*/ 2093458 w 2590802" name="connsiteX3961"/>
              <a:gd fmla="*/ 2263529 h 2590802" name="connsiteY3961"/>
              <a:gd fmla="*/ 2115165 w 2590802" name="connsiteX3962"/>
              <a:gd fmla="*/ 2243799 h 2590802" name="connsiteY3962"/>
              <a:gd fmla="*/ 2114812 w 2590802" name="connsiteX3963"/>
              <a:gd fmla="*/ 2243391 h 2590802" name="connsiteY3963"/>
              <a:gd fmla="*/ 2114088 w 2590802" name="connsiteX3964"/>
              <a:gd fmla="*/ 2237533 h 2590802" name="connsiteY3964"/>
              <a:gd fmla="*/ 2114088 w 2590802" name="connsiteX3965"/>
              <a:gd fmla="*/ 2225817 h 2590802" name="connsiteY3965"/>
              <a:gd fmla="*/ 2096699 w 2590802" name="connsiteX3966"/>
              <a:gd fmla="*/ 2208243 h 2590802" name="connsiteY3966"/>
              <a:gd fmla="*/ 2108291 w 2590802" name="connsiteX3967"/>
              <a:gd fmla="*/ 2184811 h 2590802" name="connsiteY3967"/>
              <a:gd fmla="*/ 2114088 w 2590802" name="connsiteX3968"/>
              <a:gd fmla="*/ 2149662 h 2590802" name="connsiteY3968"/>
              <a:gd fmla="*/ 2143068 w 2590802" name="connsiteX3969"/>
              <a:gd fmla="*/ 2161378 h 2590802" name="connsiteY3969"/>
              <a:gd fmla="*/ 2143068 w 2590802" name="connsiteX3970"/>
              <a:gd fmla="*/ 2178953 h 2590802" name="connsiteY3970"/>
              <a:gd fmla="*/ 2141619 w 2590802" name="connsiteX3971"/>
              <a:gd fmla="*/ 2199456 h 2590802" name="connsiteY3971"/>
              <a:gd fmla="*/ 2147048 w 2590802" name="connsiteX3972"/>
              <a:gd fmla="*/ 2214822 h 2590802" name="connsiteY3972"/>
              <a:gd fmla="*/ 2153185 w 2590802" name="connsiteX3973"/>
              <a:gd fmla="*/ 2209245 h 2590802" name="connsiteY3973"/>
              <a:gd fmla="*/ 2147583 w 2590802" name="connsiteX3974"/>
              <a:gd fmla="*/ 2193501 h 2590802" name="connsiteY3974"/>
              <a:gd fmla="*/ 2149053 w 2590802" name="connsiteX3975"/>
              <a:gd fmla="*/ 2172846 h 2590802" name="connsiteY3975"/>
              <a:gd fmla="*/ 2154933 w 2590802" name="connsiteX3976"/>
              <a:gd fmla="*/ 2165470 h 2590802" name="connsiteY3976"/>
              <a:gd fmla="*/ 2160814 w 2590802" name="connsiteX3977"/>
              <a:gd fmla="*/ 2166945 h 2590802" name="connsiteY3977"/>
              <a:gd fmla="*/ 2160814 w 2590802" name="connsiteX3978"/>
              <a:gd fmla="*/ 2184649 h 2590802" name="connsiteY3978"/>
              <a:gd fmla="*/ 2165320 w 2590802" name="connsiteX3979"/>
              <a:gd fmla="*/ 2198216 h 2590802" name="connsiteY3979"/>
              <a:gd fmla="*/ 2182553 w 2590802" name="connsiteX3980"/>
              <a:gd fmla="*/ 2182553 h 2590802" name="connsiteY3980"/>
              <a:gd fmla="*/ 2212018 w 2590802" name="connsiteX3981"/>
              <a:gd fmla="*/ 2150133 h 2590802" name="connsiteY3981"/>
              <a:gd fmla="*/ 2191805 w 2590802" name="connsiteX3982"/>
              <a:gd fmla="*/ 2156646 h 2590802" name="connsiteY3982"/>
              <a:gd fmla="*/ 2137351 w 2590802" name="connsiteX3983"/>
              <a:gd fmla="*/ 2155180 h 2590802" name="connsiteY3983"/>
              <a:gd fmla="*/ 2096143 w 2590802" name="connsiteX3984"/>
              <a:gd fmla="*/ 2114139 h 2590802" name="connsiteY3984"/>
              <a:gd fmla="*/ 2090256 w 2590802" name="connsiteX3985"/>
              <a:gd fmla="*/ 2090686 h 2590802" name="connsiteY3985"/>
              <a:gd fmla="*/ 2107917 w 2590802" name="connsiteX3986"/>
              <a:gd fmla="*/ 2049645 h 2590802" name="connsiteY3986"/>
              <a:gd fmla="*/ 2132200 w 2590802" name="connsiteX3987"/>
              <a:gd fmla="*/ 2037918 h 2590802" name="connsiteY3987"/>
              <a:gd fmla="*/ 2160899 w 2590802" name="connsiteX3988"/>
              <a:gd fmla="*/ 2043781 h 2590802" name="connsiteY3988"/>
              <a:gd fmla="*/ 2166786 w 2590802" name="connsiteX3989"/>
              <a:gd fmla="*/ 2049645 h 2590802" name="connsiteY3989"/>
              <a:gd fmla="*/ 2166786 w 2590802" name="connsiteX3990"/>
              <a:gd fmla="*/ 2061371 h 2590802" name="connsiteY3990"/>
              <a:gd fmla="*/ 2155012 w 2590802" name="connsiteX3991"/>
              <a:gd fmla="*/ 2067234 h 2590802" name="connsiteY3991"/>
              <a:gd fmla="*/ 2160899 w 2590802" name="connsiteX3992"/>
              <a:gd fmla="*/ 2078960 h 2590802" name="connsiteY3992"/>
              <a:gd fmla="*/ 2155012 w 2590802" name="connsiteX3993"/>
              <a:gd fmla="*/ 2096550 h 2590802" name="connsiteY3993"/>
              <a:gd fmla="*/ 2137351 w 2590802" name="connsiteX3994"/>
              <a:gd fmla="*/ 2090686 h 2590802" name="connsiteY3994"/>
              <a:gd fmla="*/ 2125577 w 2590802" name="connsiteX3995"/>
              <a:gd fmla="*/ 2073097 h 2590802" name="connsiteY3995"/>
              <a:gd fmla="*/ 2119690 w 2590802" name="connsiteX3996"/>
              <a:gd fmla="*/ 2114139 h 2590802" name="connsiteY3996"/>
              <a:gd fmla="*/ 2172672 w 2590802" name="connsiteX3997"/>
              <a:gd fmla="*/ 2143454 h 2590802" name="connsiteY3997"/>
              <a:gd fmla="*/ 2202107 w 2590802" name="connsiteX3998"/>
              <a:gd fmla="*/ 2141989 h 2590802" name="connsiteY3998"/>
              <a:gd fmla="*/ 2227450 w 2590802" name="connsiteX3999"/>
              <a:gd fmla="*/ 2133154 h 2590802" name="connsiteY3999"/>
              <a:gd fmla="*/ 2263529 w 2590802" name="connsiteX4000"/>
              <a:gd fmla="*/ 2093458 h 2590802" name="connsiteY4000"/>
              <a:gd fmla="*/ 2264258 w 2590802" name="connsiteX4001"/>
              <a:gd fmla="*/ 2092483 h 2590802" name="connsiteY4001"/>
              <a:gd fmla="*/ 2260779 w 2590802" name="connsiteX4002"/>
              <a:gd fmla="*/ 2084789 h 2590802" name="connsiteY4002"/>
              <a:gd fmla="*/ 2260779 w 2590802" name="connsiteX4003"/>
              <a:gd fmla="*/ 2067148 h 2590802" name="connsiteY4003"/>
              <a:gd fmla="*/ 2272477 w 2590802" name="connsiteX4004"/>
              <a:gd fmla="*/ 2055387 h 2590802" name="connsiteY4004"/>
              <a:gd fmla="*/ 2272477 w 2590802" name="connsiteX4005"/>
              <a:gd fmla="*/ 2031865 h 2590802" name="connsiteY4005"/>
              <a:gd fmla="*/ 2319267 w 2590802" name="connsiteX4006"/>
              <a:gd fmla="*/ 2014224 h 2590802" name="connsiteY4006"/>
              <a:gd fmla="*/ 2323684 w 2590802" name="connsiteX4007"/>
              <a:gd fmla="*/ 2013013 h 2590802" name="connsiteY4007"/>
              <a:gd fmla="*/ 2335754 w 2590802" name="connsiteX4008"/>
              <a:gd fmla="*/ 1996873 h 2590802" name="connsiteY4008"/>
              <a:gd fmla="*/ 2357887 w 2590802" name="connsiteX4009"/>
              <a:gd fmla="*/ 1960439 h 2590802" name="connsiteY4009"/>
              <a:gd fmla="*/ 2354848 w 2590802" name="connsiteX4010"/>
              <a:gd fmla="*/ 1952777 h 2590802" name="connsiteY4010"/>
              <a:gd fmla="*/ 2348985 w 2590802" name="connsiteX4011"/>
              <a:gd fmla="*/ 1937992 h 2590802" name="connsiteY4011"/>
              <a:gd fmla="*/ 2354848 w 2590802" name="connsiteX4012"/>
              <a:gd fmla="*/ 1920251 h 2590802" name="connsiteY4012"/>
              <a:gd fmla="*/ 2372438 w 2590802" name="connsiteX4013"/>
              <a:gd fmla="*/ 1902509 h 2590802" name="connsiteY4013"/>
              <a:gd fmla="*/ 2390027 w 2590802" name="connsiteX4014"/>
              <a:gd fmla="*/ 1896595 h 2590802" name="connsiteY4014"/>
              <a:gd fmla="*/ 2390027 w 2590802" name="connsiteX4015"/>
              <a:gd fmla="*/ 1872940 h 2590802" name="connsiteY4015"/>
              <a:gd fmla="*/ 2401753 w 2590802" name="connsiteX4016"/>
              <a:gd fmla="*/ 1868504 h 2590802" name="connsiteY4016"/>
              <a:gd fmla="*/ 2409240 w 2590802" name="connsiteX4017"/>
              <a:gd fmla="*/ 1871336 h 2590802" name="connsiteY4017"/>
              <a:gd fmla="*/ 2415343 w 2590802" name="connsiteX4018"/>
              <a:gd fmla="*/ 1858666 h 2590802" name="connsiteY4018"/>
              <a:gd fmla="*/ 2416609 w 2590802" name="connsiteX4019"/>
              <a:gd fmla="*/ 1852344 h 2590802" name="connsiteY4019"/>
              <a:gd fmla="*/ 2419550 w 2590802" name="connsiteX4020"/>
              <a:gd fmla="*/ 1837661 h 2590802" name="connsiteY4020"/>
              <a:gd fmla="*/ 2396028 w 2590802" name="connsiteX4021"/>
              <a:gd fmla="*/ 1749565 h 2590802" name="connsiteY4021"/>
              <a:gd fmla="*/ 2348985 w 2590802" name="connsiteX4022"/>
              <a:gd fmla="*/ 1749565 h 2590802" name="connsiteY4022"/>
              <a:gd fmla="*/ 2331344 w 2590802" name="connsiteX4023"/>
              <a:gd fmla="*/ 1767184 h 2590802" name="connsiteY4023"/>
              <a:gd fmla="*/ 2348985 w 2590802" name="connsiteX4024"/>
              <a:gd fmla="*/ 1761311 h 2590802" name="connsiteY4024"/>
              <a:gd fmla="*/ 2360746 w 2590802" name="connsiteX4025"/>
              <a:gd fmla="*/ 1778930 h 2590802" name="connsiteY4025"/>
              <a:gd fmla="*/ 2360746 w 2590802" name="connsiteX4026"/>
              <a:gd fmla="*/ 1790676 h 2590802" name="connsiteY4026"/>
              <a:gd fmla="*/ 2348985 w 2590802" name="connsiteX4027"/>
              <a:gd fmla="*/ 1796549 h 2590802" name="connsiteY4027"/>
              <a:gd fmla="*/ 2331344 w 2590802" name="connsiteX4028"/>
              <a:gd fmla="*/ 1796549 h 2590802" name="connsiteY4028"/>
              <a:gd fmla="*/ 2307823 w 2590802" name="connsiteX4029"/>
              <a:gd fmla="*/ 1796549 h 2590802" name="connsiteY4029"/>
              <a:gd fmla="*/ 2307823 w 2590802" name="connsiteX4030"/>
              <a:gd fmla="*/ 1743692 h 2590802" name="connsiteY4030"/>
              <a:gd fmla="*/ 2372507 w 2590802" name="connsiteX4031"/>
              <a:gd fmla="*/ 1714327 h 2590802" name="connsiteY4031"/>
              <a:gd fmla="*/ 2372507 w 2590802" name="connsiteX4032"/>
              <a:gd fmla="*/ 1720199 h 2590802" name="connsiteY4032"/>
              <a:gd fmla="*/ 2413669 w 2590802" name="connsiteX4033"/>
              <a:gd fmla="*/ 1737819 h 2590802" name="connsiteY4033"/>
              <a:gd fmla="*/ 2431310 w 2590802" name="connsiteX4034"/>
              <a:gd fmla="*/ 1814169 h 2590802" name="connsiteY4034"/>
              <a:gd fmla="*/ 2429001 w 2590802" name="connsiteX4035"/>
              <a:gd fmla="*/ 1830315 h 2590802" name="connsiteY4035"/>
              <a:gd fmla="*/ 2451429 w 2590802" name="connsiteX4036"/>
              <a:gd fmla="*/ 1783757 h 2590802" name="connsiteY4036"/>
              <a:gd fmla="*/ 2463618 w 2590802" name="connsiteX4037"/>
              <a:gd fmla="*/ 1750454 h 2590802" name="connsiteY4037"/>
              <a:gd fmla="*/ 2452558 w 2590802" name="connsiteX4038"/>
              <a:gd fmla="*/ 1750872 h 2590802" name="connsiteY4038"/>
              <a:gd fmla="*/ 2437309 w 2590802" name="connsiteX4039"/>
              <a:gd fmla="*/ 1756059 h 2590802" name="connsiteY4039"/>
              <a:gd fmla="*/ 2431499 w 2590802" name="connsiteX4040"/>
              <a:gd fmla="*/ 1744203 h 2590802" name="connsiteY4040"/>
              <a:gd fmla="*/ 2466355 w 2590802" name="connsiteX4041"/>
              <a:gd fmla="*/ 1732347 h 2590802" name="connsiteY4041"/>
              <a:gd fmla="*/ 2469975 w 2590802" name="connsiteX4042"/>
              <a:gd fmla="*/ 1733086 h 2590802" name="connsiteY4042"/>
              <a:gd fmla="*/ 2472722 w 2590802" name="connsiteX4043"/>
              <a:gd fmla="*/ 1725581 h 2590802" name="connsiteY4043"/>
              <a:gd fmla="*/ 2451640 w 2590802" name="connsiteX4044"/>
              <a:gd fmla="*/ 1722685 h 2590802" name="connsiteY4044"/>
              <a:gd fmla="*/ 2425028 w 2590802" name="connsiteX4045"/>
              <a:gd fmla="*/ 1732189 h 2590802" name="connsiteY4045"/>
              <a:gd fmla="*/ 2425028 w 2590802" name="connsiteX4046"/>
              <a:gd fmla="*/ 1738038 h 2590802" name="connsiteY4046"/>
              <a:gd fmla="*/ 2407286 w 2590802" name="connsiteX4047"/>
              <a:gd fmla="*/ 1726341 h 2590802" name="connsiteY4047"/>
              <a:gd fmla="*/ 2395458 w 2590802" name="connsiteX4048"/>
              <a:gd fmla="*/ 1708794 h 2590802" name="connsiteY4048"/>
              <a:gd fmla="*/ 2413200 w 2590802" name="connsiteX4049"/>
              <a:gd fmla="*/ 1697097 h 2590802" name="connsiteY4049"/>
              <a:gd fmla="*/ 2430941 w 2590802" name="connsiteX4050"/>
              <a:gd fmla="*/ 1697097 h 2590802" name="connsiteY4050"/>
              <a:gd fmla="*/ 2442769 w 2590802" name="connsiteX4051"/>
              <a:gd fmla="*/ 1673702 h 2590802" name="connsiteY4051"/>
              <a:gd fmla="*/ 2466425 w 2590802" name="connsiteX4052"/>
              <a:gd fmla="*/ 1685400 h 2590802" name="connsiteY4052"/>
              <a:gd fmla="*/ 2484166 w 2590802" name="connsiteX4053"/>
              <a:gd fmla="*/ 1667853 h 2590802" name="connsiteY4053"/>
              <a:gd fmla="*/ 2492297 w 2590802" name="connsiteX4054"/>
              <a:gd fmla="*/ 1668584 h 2590802" name="connsiteY4054"/>
              <a:gd fmla="*/ 2493150 w 2590802" name="connsiteX4055"/>
              <a:gd fmla="*/ 1669765 h 2590802" name="connsiteY4055"/>
              <a:gd fmla="*/ 2493618 w 2590802" name="connsiteX4056"/>
              <a:gd fmla="*/ 1668488 h 2590802" name="connsiteY4056"/>
              <a:gd fmla="*/ 2550023 w 2590802" name="connsiteX4057"/>
              <a:gd fmla="*/ 1295401 h 2590802" name="connsiteY4057"/>
              <a:gd fmla="*/ 2549444 w 2590802" name="connsiteX4058"/>
              <a:gd fmla="*/ 1283923 h 2590802" name="connsiteY4058"/>
              <a:gd fmla="*/ 2548475 w 2590802" name="connsiteX4059"/>
              <a:gd fmla="*/ 1285441 h 2590802" name="connsiteY4059"/>
              <a:gd fmla="*/ 2542467 w 2590802" name="connsiteX4060"/>
              <a:gd fmla="*/ 1291321 h 2590802" name="connsiteY4060"/>
              <a:gd fmla="*/ 2548475 w 2590802" name="connsiteX4061"/>
              <a:gd fmla="*/ 1279561 h 2590802" name="connsiteY4061"/>
              <a:gd fmla="*/ 2549127 w 2590802" name="connsiteX4062"/>
              <a:gd fmla="*/ 1277646 h 2590802" name="connsiteY4062"/>
              <a:gd fmla="*/ 2548194 w 2590802" name="connsiteX4063"/>
              <a:gd fmla="*/ 1259167 h 2590802" name="connsiteY4063"/>
              <a:gd fmla="*/ 2545225 w 2590802" name="connsiteX4064"/>
              <a:gd fmla="*/ 1271010 h 2590802" name="connsiteY4064"/>
              <a:gd fmla="*/ 2537126 w 2590802" name="connsiteX4065"/>
              <a:gd fmla="*/ 1285700 h 2590802" name="connsiteY4065"/>
              <a:gd fmla="*/ 2519455 w 2590802" name="connsiteX4066"/>
              <a:gd fmla="*/ 1303327 h 2590802" name="connsiteY4066"/>
              <a:gd fmla="*/ 2525345 w 2590802" name="connsiteX4067"/>
              <a:gd fmla="*/ 1309203 h 2590802" name="connsiteY4067"/>
              <a:gd fmla="*/ 2531235 w 2590802" name="connsiteX4068"/>
              <a:gd fmla="*/ 1303327 h 2590802" name="connsiteY4068"/>
              <a:gd fmla="*/ 2525345 w 2590802" name="connsiteX4069"/>
              <a:gd fmla="*/ 1332706 h 2590802" name="connsiteY4069"/>
              <a:gd fmla="*/ 2525345 w 2590802" name="connsiteX4070"/>
              <a:gd fmla="*/ 1315078 h 2590802" name="connsiteY4070"/>
              <a:gd fmla="*/ 2519455 w 2590802" name="connsiteX4071"/>
              <a:gd fmla="*/ 1326830 h 2590802" name="connsiteY4071"/>
              <a:gd fmla="*/ 2501784 w 2590802" name="connsiteX4072"/>
              <a:gd fmla="*/ 1344457 h 2590802" name="connsiteY4072"/>
              <a:gd fmla="*/ 2484113 w 2590802" name="connsiteX4073"/>
              <a:gd fmla="*/ 1350333 h 2590802" name="connsiteY4073"/>
              <a:gd fmla="*/ 2490003 w 2590802" name="connsiteX4074"/>
              <a:gd fmla="*/ 1356209 h 2590802" name="connsiteY4074"/>
              <a:gd fmla="*/ 2490003 w 2590802" name="connsiteX4075"/>
              <a:gd fmla="*/ 1362084 h 2590802" name="connsiteY4075"/>
              <a:gd fmla="*/ 2484113 w 2590802" name="connsiteX4076"/>
              <a:gd fmla="*/ 1362084 h 2590802" name="connsiteY4076"/>
              <a:gd fmla="*/ 2460552 w 2590802" name="connsiteX4077"/>
              <a:gd fmla="*/ 1373836 h 2590802" name="connsiteY4077"/>
              <a:gd fmla="*/ 2448771 w 2590802" name="connsiteX4078"/>
              <a:gd fmla="*/ 1367960 h 2590802" name="connsiteY4078"/>
              <a:gd fmla="*/ 2442880 w 2590802" name="connsiteX4079"/>
              <a:gd fmla="*/ 1332706 h 2590802" name="connsiteY4079"/>
              <a:gd fmla="*/ 2484113 w 2590802" name="connsiteX4080"/>
              <a:gd fmla="*/ 1315078 h 2590802" name="connsiteY4080"/>
              <a:gd fmla="*/ 2484113 w 2590802" name="connsiteX4081"/>
              <a:gd fmla="*/ 1291575 h 2590802" name="connsiteY4081"/>
              <a:gd fmla="*/ 2507675 w 2590802" name="connsiteX4082"/>
              <a:gd fmla="*/ 1268072 h 2590802" name="connsiteY4082"/>
              <a:gd fmla="*/ 2490003 w 2590802" name="connsiteX4083"/>
              <a:gd fmla="*/ 1221067 h 2590802" name="connsiteY4083"/>
              <a:gd fmla="*/ 2478223 w 2590802" name="connsiteX4084"/>
              <a:gd fmla="*/ 1209316 h 2590802" name="connsiteY4084"/>
              <a:gd fmla="*/ 2454662 w 2590802" name="connsiteX4085"/>
              <a:gd fmla="*/ 1174061 h 2590802" name="connsiteY4085"/>
              <a:gd fmla="*/ 2442880 w 2590802" name="connsiteX4086"/>
              <a:gd fmla="*/ 1168185 h 2590802" name="connsiteY4086"/>
              <a:gd fmla="*/ 2442880 w 2590802" name="connsiteX4087"/>
              <a:gd fmla="*/ 1138807 h 2590802" name="connsiteY4087"/>
              <a:gd fmla="*/ 2448771 w 2590802" name="connsiteX4088"/>
              <a:gd fmla="*/ 1132931 h 2590802" name="connsiteY4088"/>
              <a:gd fmla="*/ 2478223 w 2590802" name="connsiteX4089"/>
              <a:gd fmla="*/ 1150558 h 2590802" name="connsiteY4089"/>
              <a:gd fmla="*/ 2478223 w 2590802" name="connsiteX4090"/>
              <a:gd fmla="*/ 1162310 h 2590802" name="connsiteY4090"/>
              <a:gd fmla="*/ 2501784 w 2590802" name="connsiteX4091"/>
              <a:gd fmla="*/ 1162310 h 2590802" name="connsiteY4091"/>
              <a:gd fmla="*/ 2519455 w 2590802" name="connsiteX4092"/>
              <a:gd fmla="*/ 1185813 h 2590802" name="connsiteY4092"/>
              <a:gd fmla="*/ 2525345 w 2590802" name="connsiteX4093"/>
              <a:gd fmla="*/ 1209316 h 2590802" name="connsiteY4093"/>
              <a:gd fmla="*/ 2539335 w 2590802" name="connsiteX4094"/>
              <a:gd fmla="*/ 1216660 h 2590802" name="connsiteY4094"/>
              <a:gd fmla="*/ 2546673 w 2590802" name="connsiteX4095"/>
              <a:gd fmla="*/ 1229047 h 2590802" name="connsiteY4095"/>
              <a:gd fmla="*/ 2546134 w 2590802" name="connsiteX4096"/>
              <a:gd fmla="*/ 1218387 h 2590802" name="connsiteY4096"/>
              <a:gd fmla="*/ 2542467 w 2590802" name="connsiteX4097"/>
              <a:gd fmla="*/ 1214813 h 2590802" name="connsiteY4097"/>
              <a:gd fmla="*/ 2545840 w 2590802" name="connsiteX4098"/>
              <a:gd fmla="*/ 1212565 h 2590802" name="connsiteY4098"/>
              <a:gd fmla="*/ 2543546 w 2590802" name="connsiteX4099"/>
              <a:gd fmla="*/ 1167123 h 2590802" name="connsiteY4099"/>
              <a:gd fmla="*/ 2493618 w 2590802" name="connsiteX4100"/>
              <a:gd fmla="*/ 922315 h 2590802" name="connsiteY4100"/>
              <a:gd fmla="*/ 2460784 w 2590802" name="connsiteX4101"/>
              <a:gd fmla="*/ 832607 h 2590802" name="connsiteY4101"/>
              <a:gd fmla="*/ 2460734 w 2590802" name="connsiteX4102"/>
              <a:gd fmla="*/ 832907 h 2590802" name="connsiteY4102"/>
              <a:gd fmla="*/ 2431444 w 2590802" name="connsiteX4103"/>
              <a:gd fmla="*/ 832907 h 2590802" name="connsiteY4103"/>
              <a:gd fmla="*/ 2413870 w 2590802" name="connsiteX4104"/>
              <a:gd fmla="*/ 832907 h 2590802" name="connsiteY4104"/>
              <a:gd fmla="*/ 2390437 w 2590802" name="connsiteX4105"/>
              <a:gd fmla="*/ 815361 h 2590802" name="connsiteY4105"/>
              <a:gd fmla="*/ 2372863 w 2590802" name="connsiteX4106"/>
              <a:gd fmla="*/ 809512 h 2590802" name="connsiteY4106"/>
              <a:gd fmla="*/ 2372863 w 2590802" name="connsiteX4107"/>
              <a:gd fmla="*/ 791966 h 2590802" name="connsiteY4107"/>
              <a:gd fmla="*/ 2390437 w 2590802" name="connsiteX4108"/>
              <a:gd fmla="*/ 774419 h 2590802" name="connsiteY4108"/>
              <a:gd fmla="*/ 2414602 w 2590802" name="connsiteX4109"/>
              <a:gd fmla="*/ 786117 h 2590802" name="connsiteY4109"/>
              <a:gd fmla="*/ 2438945 w 2590802" name="connsiteX4110"/>
              <a:gd fmla="*/ 781131 h 2590802" name="connsiteY4110"/>
              <a:gd fmla="*/ 2435963 w 2590802" name="connsiteX4111"/>
              <a:gd fmla="*/ 774940 h 2590802" name="connsiteY4111"/>
              <a:gd fmla="*/ 2428298 w 2590802" name="connsiteX4112"/>
              <a:gd fmla="*/ 779375 h 2590802" name="connsiteY4112"/>
              <a:gd fmla="*/ 2419407 w 2590802" name="connsiteX4113"/>
              <a:gd fmla="*/ 780110 h 2590802" name="connsiteY4113"/>
              <a:gd fmla="*/ 2389768 w 2590802" name="connsiteX4114"/>
              <a:gd fmla="*/ 768349 h 2590802" name="connsiteY4114"/>
              <a:gd fmla="*/ 2395696 w 2590802" name="connsiteX4115"/>
              <a:gd fmla="*/ 750708 h 2590802" name="connsiteY4115"/>
              <a:gd fmla="*/ 2413479 w 2590802" name="connsiteX4116"/>
              <a:gd fmla="*/ 758058 h 2590802" name="connsiteY4116"/>
              <a:gd fmla="*/ 2427281 w 2590802" name="connsiteX4117"/>
              <a:gd fmla="*/ 756917 h 2590802" name="connsiteY4117"/>
              <a:gd fmla="*/ 2398597 w 2590802" name="connsiteX4118"/>
              <a:gd fmla="*/ 697374 h 2590802" name="connsiteY4118"/>
              <a:gd fmla="*/ 2393362 w 2590802" name="connsiteX4119"/>
              <a:gd fmla="*/ 688757 h 2590802" name="connsiteY4119"/>
              <a:gd fmla="*/ 2396201 w 2590802" name="connsiteX4120"/>
              <a:gd fmla="*/ 732793 h 2590802" name="connsiteY4120"/>
              <a:gd fmla="*/ 2378511 w 2590802" name="connsiteX4121"/>
              <a:gd fmla="*/ 774103 h 2590802" name="connsiteY4121"/>
              <a:gd fmla="*/ 2325439 w 2590802" name="connsiteX4122"/>
              <a:gd fmla="*/ 803610 h 2590802" name="connsiteY4122"/>
              <a:gd fmla="*/ 2272367 w 2590802" name="connsiteX4123"/>
              <a:gd fmla="*/ 774103 h 2590802" name="connsiteY4123"/>
              <a:gd fmla="*/ 2266470 w 2590802" name="connsiteX4124"/>
              <a:gd fmla="*/ 750497 h 2590802" name="connsiteY4124"/>
              <a:gd fmla="*/ 2278264 w 2590802" name="connsiteX4125"/>
              <a:gd fmla="*/ 720990 h 2590802" name="connsiteY4125"/>
              <a:gd fmla="*/ 2290058 w 2590802" name="connsiteX4126"/>
              <a:gd fmla="*/ 720990 h 2590802" name="connsiteY4126"/>
              <a:gd fmla="*/ 2301851 w 2590802" name="connsiteX4127"/>
              <a:gd fmla="*/ 732793 h 2590802" name="connsiteY4127"/>
              <a:gd fmla="*/ 2319542 w 2590802" name="connsiteX4128"/>
              <a:gd fmla="*/ 726892 h 2590802" name="connsiteY4128"/>
              <a:gd fmla="*/ 2331336 w 2590802" name="connsiteX4129"/>
              <a:gd fmla="*/ 750497 h 2590802" name="connsiteY4129"/>
              <a:gd fmla="*/ 2313645 w 2590802" name="connsiteX4130"/>
              <a:gd fmla="*/ 762300 h 2590802" name="connsiteY4130"/>
              <a:gd fmla="*/ 2295955 w 2590802" name="connsiteX4131"/>
              <a:gd fmla="*/ 762300 h 2590802" name="connsiteY4131"/>
              <a:gd fmla="*/ 2325439 w 2590802" name="connsiteX4132"/>
              <a:gd fmla="*/ 780004 h 2590802" name="connsiteY4132"/>
              <a:gd fmla="*/ 2366716 w 2590802" name="connsiteX4133"/>
              <a:gd fmla="*/ 762300 h 2590802" name="connsiteY4133"/>
              <a:gd fmla="*/ 2372614 w 2590802" name="connsiteX4134"/>
              <a:gd fmla="*/ 667877 h 2590802" name="connsiteY4134"/>
              <a:gd fmla="*/ 2366716 w 2590802" name="connsiteX4135"/>
              <a:gd fmla="*/ 650173 h 2590802" name="connsiteY4135"/>
              <a:gd fmla="*/ 2369922 w 2590802" name="connsiteX4136"/>
              <a:gd fmla="*/ 650173 h 2590802" name="connsiteY4136"/>
              <a:gd fmla="*/ 2364316 w 2590802" name="connsiteX4137"/>
              <a:gd fmla="*/ 640945 h 2590802" name="connsiteY4137"/>
              <a:gd fmla="*/ 2361078 w 2590802" name="connsiteX4138"/>
              <a:gd fmla="*/ 643749 h 2590802" name="connsiteY4138"/>
              <a:gd fmla="*/ 2355150 w 2590802" name="connsiteX4139"/>
              <a:gd fmla="*/ 644483 h 2590802" name="connsiteY4139"/>
              <a:gd fmla="*/ 2337367 w 2590802" name="connsiteX4140"/>
              <a:gd fmla="*/ 626877 h 2590802" name="connsiteY4140"/>
              <a:gd fmla="*/ 2331439 w 2590802" name="connsiteX4141"/>
              <a:gd fmla="*/ 615140 h 2590802" name="connsiteY4141"/>
              <a:gd fmla="*/ 2313656 w 2590802" name="connsiteX4142"/>
              <a:gd fmla="*/ 615140 h 2590802" name="connsiteY4142"/>
              <a:gd fmla="*/ 2295872 w 2590802" name="connsiteX4143"/>
              <a:gd fmla="*/ 579929 h 2590802" name="connsiteY4143"/>
              <a:gd fmla="*/ 2301800 w 2590802" name="connsiteX4144"/>
              <a:gd fmla="*/ 556455 h 2590802" name="connsiteY4144"/>
              <a:gd fmla="*/ 2305505 w 2590802" name="connsiteX4145"/>
              <a:gd fmla="*/ 554254 h 2590802" name="connsiteY4145"/>
              <a:gd fmla="*/ 2306232 w 2590802" name="connsiteX4146"/>
              <a:gd fmla="*/ 554451 h 2590802" name="connsiteY4146"/>
              <a:gd fmla="*/ 2263529 w 2590802" name="connsiteX4147"/>
              <a:gd fmla="*/ 497345 h 2590802" name="connsiteY4147"/>
              <a:gd fmla="*/ 2228033 w 2590802" name="connsiteX4148"/>
              <a:gd fmla="*/ 458289 h 2590802" name="connsiteY4148"/>
              <a:gd fmla="*/ 2228465 w 2590802" name="connsiteX4149"/>
              <a:gd fmla="*/ 458834 h 2590802" name="connsiteY4149"/>
              <a:gd fmla="*/ 2231378 w 2590802" name="connsiteX4150"/>
              <a:gd fmla="*/ 462501 h 2590802" name="connsiteY4150"/>
              <a:gd fmla="*/ 2266334 w 2590802" name="connsiteX4151"/>
              <a:gd fmla="*/ 503580 h 2590802" name="connsiteY4151"/>
              <a:gd fmla="*/ 2266334 w 2590802" name="connsiteX4152"/>
              <a:gd fmla="*/ 515317 h 2590802" name="connsiteY4152"/>
              <a:gd fmla="*/ 2243030 w 2590802" name="connsiteX4153"/>
              <a:gd fmla="*/ 515317 h 2590802" name="connsiteY4153"/>
              <a:gd fmla="*/ 2213899 w 2590802" name="connsiteX4154"/>
              <a:gd fmla="*/ 480106 h 2590802" name="connsiteY4154"/>
              <a:gd fmla="*/ 2213899 w 2590802" name="connsiteX4155"/>
              <a:gd fmla="*/ 462501 h 2590802" name="connsiteY4155"/>
              <a:gd fmla="*/ 2190595 w 2590802" name="connsiteX4156"/>
              <a:gd fmla="*/ 450765 h 2590802" name="connsiteY4156"/>
              <a:gd fmla="*/ 2190595 w 2590802" name="connsiteX4157"/>
              <a:gd fmla="*/ 433161 h 2590802" name="connsiteY4157"/>
              <a:gd fmla="*/ 2199334 w 2590802" name="connsiteX4158"/>
              <a:gd fmla="*/ 430959 h 2590802" name="connsiteY4158"/>
              <a:gd fmla="*/ 2204339 w 2590802" name="connsiteX4159"/>
              <a:gd fmla="*/ 432220 h 2590802" name="connsiteY4159"/>
              <a:gd fmla="*/ 2189488 w 2590802" name="connsiteX4160"/>
              <a:gd fmla="*/ 415880 h 2590802" name="connsiteY4160"/>
              <a:gd fmla="*/ 2190399 w 2590802" name="connsiteX4161"/>
              <a:gd fmla="*/ 421351 h 2590802" name="connsiteY4161"/>
              <a:gd fmla="*/ 2172738 w 2590802" name="connsiteX4162"/>
              <a:gd fmla="*/ 415454 h 2590802" name="connsiteY4162"/>
              <a:gd fmla="*/ 2137417 w 2590802" name="connsiteX4163"/>
              <a:gd fmla="*/ 397765 h 2590802" name="connsiteY4163"/>
              <a:gd fmla="*/ 2107982 w 2590802" name="connsiteX4164"/>
              <a:gd fmla="*/ 397765 h 2590802" name="connsiteY4164"/>
              <a:gd fmla="*/ 2055000 w 2590802" name="connsiteX4165"/>
              <a:gd fmla="*/ 433147 h 2590802" name="connsiteY4165"/>
              <a:gd fmla="*/ 2055000 w 2590802" name="connsiteX4166"/>
              <a:gd fmla="*/ 462629 h 2590802" name="connsiteY4166"/>
              <a:gd fmla="*/ 2066774 w 2590802" name="connsiteX4167"/>
              <a:gd fmla="*/ 474425 h 2590802" name="connsiteY4167"/>
              <a:gd fmla="*/ 2066774 w 2590802" name="connsiteX4168"/>
              <a:gd fmla="*/ 450836 h 2590802" name="connsiteY4168"/>
              <a:gd fmla="*/ 2096208 w 2590802" name="connsiteX4169"/>
              <a:gd fmla="*/ 444939 h 2590802" name="connsiteY4169"/>
              <a:gd fmla="*/ 2107982 w 2590802" name="connsiteX4170"/>
              <a:gd fmla="*/ 462629 h 2590802" name="connsiteY4170"/>
              <a:gd fmla="*/ 2102095 w 2590802" name="connsiteX4171"/>
              <a:gd fmla="*/ 480321 h 2590802" name="connsiteY4171"/>
              <a:gd fmla="*/ 2107982 w 2590802" name="connsiteX4172"/>
              <a:gd fmla="*/ 486217 h 2590802" name="connsiteY4172"/>
              <a:gd fmla="*/ 2096208 w 2590802" name="connsiteX4173"/>
              <a:gd fmla="*/ 503907 h 2590802" name="connsiteY4173"/>
              <a:gd fmla="*/ 2043226 w 2590802" name="connsiteX4174"/>
              <a:gd fmla="*/ 492114 h 2590802" name="connsiteY4174"/>
              <a:gd fmla="*/ 2025565 w 2590802" name="connsiteX4175"/>
              <a:gd fmla="*/ 433147 h 2590802" name="connsiteY4175"/>
              <a:gd fmla="*/ 2084435 w 2590802" name="connsiteX4176"/>
              <a:gd fmla="*/ 380073 h 2590802" name="connsiteY4176"/>
              <a:gd fmla="*/ 2110925 w 2590802" name="connsiteX4177"/>
              <a:gd fmla="*/ 376390 h 2590802" name="connsiteY4177"/>
              <a:gd fmla="*/ 2137417 w 2590802" name="connsiteX4178"/>
              <a:gd fmla="*/ 385973 h 2590802" name="connsiteY4178"/>
              <a:gd fmla="*/ 2158021 w 2590802" name="connsiteX4179"/>
              <a:gd fmla="*/ 392606 h 2590802" name="connsiteY4179"/>
              <a:gd fmla="*/ 2175889 w 2590802" name="connsiteX4180"/>
              <a:gd fmla="*/ 402192 h 2590802" name="connsiteY4180"/>
              <a:gd fmla="*/ 2093458 w 2590802" name="connsiteX4181"/>
              <a:gd fmla="*/ 327274 h 2590802" name="connsiteY4181"/>
              <a:gd fmla="*/ 2078390 w 2590802" name="connsiteX4182"/>
              <a:gd fmla="*/ 316006 h 2590802" name="connsiteY4182"/>
              <a:gd fmla="*/ 2070593 w 2590802" name="connsiteX4183"/>
              <a:gd fmla="*/ 330232 h 2590802" name="connsiteY4183"/>
              <a:gd fmla="*/ 2066918 w 2590802" name="connsiteX4184"/>
              <a:gd fmla="*/ 344988 h 2590802" name="connsiteY4184"/>
              <a:gd fmla="*/ 2072798 w 2590802" name="connsiteX4185"/>
              <a:gd fmla="*/ 374495 h 2590802" name="connsiteY4185"/>
              <a:gd fmla="*/ 2037516 w 2590802" name="connsiteX4186"/>
              <a:gd fmla="*/ 386295 h 2590802" name="connsiteY4186"/>
              <a:gd fmla="*/ 2037516 w 2590802" name="connsiteX4187"/>
              <a:gd fmla="*/ 362689 h 2590802" name="connsiteY4187"/>
              <a:gd fmla="*/ 2037516 w 2590802" name="connsiteX4188"/>
              <a:gd fmla="*/ 350886 h 2590802" name="connsiteY4188"/>
              <a:gd fmla="*/ 2025755 w 2590802" name="connsiteX4189"/>
              <a:gd fmla="*/ 321380 h 2590802" name="connsiteY4189"/>
              <a:gd fmla="*/ 2031635 w 2590802" name="connsiteX4190"/>
              <a:gd fmla="*/ 309577 h 2590802" name="connsiteY4190"/>
              <a:gd fmla="*/ 2031635 w 2590802" name="connsiteX4191"/>
              <a:gd fmla="*/ 285973 h 2590802" name="connsiteY4191"/>
              <a:gd fmla="*/ 2037516 w 2590802" name="connsiteX4192"/>
              <a:gd fmla="*/ 285973 h 2590802" name="connsiteY4192"/>
              <a:gd fmla="*/ 2054656 w 2590802" name="connsiteX4193"/>
              <a:gd fmla="*/ 298258 h 2590802" name="connsiteY4193"/>
              <a:gd fmla="*/ 1996873 w 2590802" name="connsiteX4194"/>
              <a:gd fmla="*/ 255049 h 2590802" name="connsiteY4194"/>
              <a:gd fmla="*/ 1295401 w 2590802" name="connsiteX4195"/>
              <a:gd fmla="*/ 40779 h 2590802" name="connsiteY4195"/>
              <a:gd fmla="*/ 1295401 w 2590802" name="connsiteX4196"/>
              <a:gd fmla="*/ 0 h 2590802" name="connsiteY4196"/>
              <a:gd fmla="*/ 2590802 w 2590802" name="connsiteX4197"/>
              <a:gd fmla="*/ 1295401 h 2590802" name="connsiteY4197"/>
              <a:gd fmla="*/ 1295401 w 2590802" name="connsiteX4198"/>
              <a:gd fmla="*/ 2590802 h 2590802" name="connsiteY4198"/>
              <a:gd fmla="*/ 0 w 2590802" name="connsiteX4199"/>
              <a:gd fmla="*/ 1295401 h 2590802" name="connsiteY4199"/>
              <a:gd fmla="*/ 1295401 w 2590802" name="connsiteX4200"/>
              <a:gd fmla="*/ 0 h 2590802" name="connsiteY420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b="b" l="l" r="r" t="t"/>
            <a:pathLst>
              <a:path h="2590802" w="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a:extLst/>
        </p:spPr>
        <p:txBody>
          <a:bodyPr anchor="ctr" anchorCtr="0" bIns="45720" compatLnSpc="1" lIns="91440" numCol="1" rIns="91440" tIns="45720" vert="horz" wrap="square">
            <a:prstTxWarp prst="textNoShape">
              <a:avLst/>
            </a:prstTxWarp>
            <a:noAutofit/>
          </a:bodyPr>
          <a:lstStyle/>
          <a:p>
            <a:pPr algn="ctr"/>
            <a:r>
              <a:rPr altLang="en-US" b="1" lang="zh-CN" sz="3200">
                <a:solidFill>
                  <a:srgbClr val="E22A30"/>
                </a:solidFill>
                <a:latin typeface="+mn-ea"/>
              </a:rPr>
              <a:t>壹</a:t>
            </a:r>
          </a:p>
        </p:txBody>
      </p:sp>
      <p:sp>
        <p:nvSpPr>
          <p:cNvPr id="13" name="矩形 12"/>
          <p:cNvSpPr/>
          <p:nvPr/>
        </p:nvSpPr>
        <p:spPr>
          <a:xfrm>
            <a:off x="1619050" y="1777888"/>
            <a:ext cx="3966916" cy="822960"/>
          </a:xfrm>
          <a:prstGeom prst="rect">
            <a:avLst/>
          </a:prstGeom>
        </p:spPr>
        <p:txBody>
          <a:bodyPr wrap="square">
            <a:spAutoFit/>
          </a:bodyPr>
          <a:lstStyle/>
          <a:p>
            <a:pPr algn="just">
              <a:lnSpc>
                <a:spcPct val="150000"/>
              </a:lnSpc>
            </a:pPr>
            <a:r>
              <a:rPr altLang="en-US" lang="zh-CN" sz="1600">
                <a:solidFill>
                  <a:schemeClr val="tx1">
                    <a:lumMod val="85000"/>
                    <a:lumOff val="15000"/>
                  </a:schemeClr>
                </a:solidFill>
              </a:rPr>
              <a:t>请插入您的文本内容，请插入您的文本内容，请插入您的文本内容</a:t>
            </a:r>
          </a:p>
        </p:txBody>
      </p:sp>
      <p:sp>
        <p:nvSpPr>
          <p:cNvPr id="19" name="矩形 18"/>
          <p:cNvSpPr/>
          <p:nvPr/>
        </p:nvSpPr>
        <p:spPr>
          <a:xfrm>
            <a:off x="6543913" y="1962554"/>
            <a:ext cx="1975972" cy="457200"/>
          </a:xfrm>
          <a:prstGeom prst="rect">
            <a:avLst/>
          </a:prstGeom>
        </p:spPr>
        <p:txBody>
          <a:bodyPr wrap="square">
            <a:spAutoFit/>
          </a:bodyPr>
          <a:lstStyle/>
          <a:p>
            <a:r>
              <a:rPr altLang="en-US" lang="zh-CN" sz="2400">
                <a:solidFill>
                  <a:schemeClr val="tx1">
                    <a:lumMod val="75000"/>
                    <a:lumOff val="25000"/>
                  </a:schemeClr>
                </a:solidFill>
                <a:latin typeface="+mn-ea"/>
              </a:rPr>
              <a:t>标题内容</a:t>
            </a:r>
          </a:p>
        </p:txBody>
      </p:sp>
      <p:sp>
        <p:nvSpPr>
          <p:cNvPr id="7" name="任意多边形 6"/>
          <p:cNvSpPr/>
          <p:nvPr/>
        </p:nvSpPr>
        <p:spPr bwMode="auto">
          <a:xfrm>
            <a:off x="5690980" y="2977217"/>
            <a:ext cx="747920" cy="747920"/>
          </a:xfrm>
          <a:custGeom>
            <a:gdLst>
              <a:gd fmla="*/ 1238629 w 2590802" name="connsiteX0"/>
              <a:gd fmla="*/ 2501864 h 2590802" name="connsiteY0"/>
              <a:gd fmla="*/ 1250281 w 2590802" name="connsiteX1"/>
              <a:gd fmla="*/ 2508385 h 2590802" name="connsiteY1"/>
              <a:gd fmla="*/ 1261933 w 2590802" name="connsiteX2"/>
              <a:gd fmla="*/ 2519977 h 2590802" name="connsiteY2"/>
              <a:gd fmla="*/ 1261933 w 2590802" name="connsiteX3"/>
              <a:gd fmla="*/ 2543162 h 2590802" name="connsiteY3"/>
              <a:gd fmla="*/ 1244454 w 2590802" name="connsiteX4"/>
              <a:gd fmla="*/ 2543162 h 2590802" name="connsiteY4"/>
              <a:gd fmla="*/ 1238628 w 2590802" name="connsiteX5"/>
              <a:gd fmla="*/ 2519977 h 2590802" name="connsiteY5"/>
              <a:gd fmla="*/ 1226976 w 2590802" name="connsiteX6"/>
              <a:gd fmla="*/ 2508385 h 2590802" name="connsiteY6"/>
              <a:gd fmla="*/ 1238629 w 2590802" name="connsiteX7"/>
              <a:gd fmla="*/ 2501864 h 2590802" name="connsiteY7"/>
              <a:gd fmla="*/ 1320928 w 2590802" name="connsiteX8"/>
              <a:gd fmla="*/ 2496223 h 2590802" name="connsiteY8"/>
              <a:gd fmla="*/ 1320928 w 2590802" name="connsiteX9"/>
              <a:gd fmla="*/ 2507985 h 2590802" name="connsiteY9"/>
              <a:gd fmla="*/ 1315014 w 2590802" name="connsiteX10"/>
              <a:gd fmla="*/ 2502104 h 2590802" name="connsiteY10"/>
              <a:gd fmla="*/ 1320928 w 2590802" name="connsiteX11"/>
              <a:gd fmla="*/ 2496223 h 2590802" name="connsiteY11"/>
              <a:gd fmla="*/ 1038326 w 2590802" name="connsiteX12"/>
              <a:gd fmla="*/ 2482021 h 2590802" name="connsiteY12"/>
              <a:gd fmla="*/ 1052317 w 2590802" name="connsiteX13"/>
              <a:gd fmla="*/ 2482579 h 2590802" name="connsiteY13"/>
              <a:gd fmla="*/ 1068270 w 2590802" name="connsiteX14"/>
              <a:gd fmla="*/ 2490785 h 2590802" name="connsiteY14"/>
              <a:gd fmla="*/ 1068270 w 2590802" name="connsiteX15"/>
              <a:gd fmla="*/ 2508489 h 2590802" name="connsiteY15"/>
              <a:gd fmla="*/ 1103678 w 2590802" name="connsiteX16"/>
              <a:gd fmla="*/ 2508489 h 2590802" name="connsiteY16"/>
              <a:gd fmla="*/ 1103678 w 2590802" name="connsiteX17"/>
              <a:gd fmla="*/ 2526194 h 2590802" name="connsiteY17"/>
              <a:gd fmla="*/ 1056467 w 2590802" name="connsiteX18"/>
              <a:gd fmla="*/ 2514391 h 2590802" name="connsiteY18"/>
              <a:gd fmla="*/ 1032861 w 2590802" name="connsiteX19"/>
              <a:gd fmla="*/ 2508489 h 2590802" name="connsiteY19"/>
              <a:gd fmla="*/ 1003354 w 2590802" name="connsiteX20"/>
              <a:gd fmla="*/ 2496687 h 2590802" name="connsiteY20"/>
              <a:gd fmla="*/ 1038326 w 2590802" name="connsiteX21"/>
              <a:gd fmla="*/ 2482021 h 2590802" name="connsiteY21"/>
              <a:gd fmla="*/ 1308542 w 2590802" name="connsiteX22"/>
              <a:gd fmla="*/ 2478772 h 2590802" name="connsiteY22"/>
              <a:gd fmla="*/ 1320872 w 2590802" name="connsiteX23"/>
              <a:gd fmla="*/ 2490153 h 2590802" name="connsiteY23"/>
              <a:gd fmla="*/ 1308542 w 2590802" name="connsiteX24"/>
              <a:gd fmla="*/ 2478772 h 2590802" name="connsiteY24"/>
              <a:gd fmla="*/ 1297161 w 2590802" name="connsiteX25"/>
              <a:gd fmla="*/ 2478772 h 2590802" name="connsiteY25"/>
              <a:gd fmla="*/ 1308542 w 2590802" name="connsiteX26"/>
              <a:gd fmla="*/ 2478772 h 2590802" name="connsiteY26"/>
              <a:gd fmla="*/ 1297161 w 2590802" name="connsiteX27"/>
              <a:gd fmla="*/ 2478772 h 2590802" name="connsiteY27"/>
              <a:gd fmla="*/ 1259571 w 2590802" name="connsiteX28"/>
              <a:gd fmla="*/ 2459471 h 2590802" name="connsiteY28"/>
              <a:gd fmla="*/ 1267703 w 2590802" name="connsiteX29"/>
              <a:gd fmla="*/ 2460941 h 2590802" name="connsiteY29"/>
              <a:gd fmla="*/ 1279531 w 2590802" name="connsiteX30"/>
              <a:gd fmla="*/ 2466822 h 2590802" name="connsiteY30"/>
              <a:gd fmla="*/ 1279531 w 2590802" name="connsiteX31"/>
              <a:gd fmla="*/ 2490343 h 2590802" name="connsiteY31"/>
              <a:gd fmla="*/ 1297273 w 2590802" name="connsiteX32"/>
              <a:gd fmla="*/ 2484463 h 2590802" name="connsiteY32"/>
              <a:gd fmla="*/ 1315014 w 2590802" name="connsiteX33"/>
              <a:gd fmla="*/ 2502104 h 2590802" name="connsiteY33"/>
              <a:gd fmla="*/ 1309100 w 2590802" name="connsiteX34"/>
              <a:gd fmla="*/ 2519745 h 2590802" name="connsiteY34"/>
              <a:gd fmla="*/ 1315014 w 2590802" name="connsiteX35"/>
              <a:gd fmla="*/ 2519745 h 2590802" name="connsiteY35"/>
              <a:gd fmla="*/ 1320928 w 2590802" name="connsiteX36"/>
              <a:gd fmla="*/ 2513865 h 2590802" name="connsiteY36"/>
              <a:gd fmla="*/ 1332755 w 2590802" name="connsiteX37"/>
              <a:gd fmla="*/ 2519745 h 2590802" name="connsiteY37"/>
              <a:gd fmla="*/ 1338670 w 2590802" name="connsiteX38"/>
              <a:gd fmla="*/ 2543267 h 2590802" name="connsiteY38"/>
              <a:gd fmla="*/ 1320928 w 2590802" name="connsiteX39"/>
              <a:gd fmla="*/ 2543267 h 2590802" name="connsiteY39"/>
              <a:gd fmla="*/ 1273617 w 2590802" name="connsiteX40"/>
              <a:gd fmla="*/ 2543267 h 2590802" name="connsiteY40"/>
              <a:gd fmla="*/ 1267703 w 2590802" name="connsiteX41"/>
              <a:gd fmla="*/ 2519745 h 2590802" name="connsiteY41"/>
              <a:gd fmla="*/ 1244048 w 2590802" name="connsiteX42"/>
              <a:gd fmla="*/ 2496223 h 2590802" name="connsiteY42"/>
              <a:gd fmla="*/ 1255876 w 2590802" name="connsiteX43"/>
              <a:gd fmla="*/ 2466822 h 2590802" name="connsiteY43"/>
              <a:gd fmla="*/ 1259571 w 2590802" name="connsiteX44"/>
              <a:gd fmla="*/ 2459471 h 2590802" name="connsiteY44"/>
              <a:gd fmla="*/ 1059220 w 2590802" name="connsiteX45"/>
              <a:gd fmla="*/ 2440242 h 2590802" name="connsiteY45"/>
              <a:gd fmla="*/ 1074040 w 2590802" name="connsiteX46"/>
              <a:gd fmla="*/ 2449133 h 2590802" name="connsiteY46"/>
              <a:gd fmla="*/ 1074040 w 2590802" name="connsiteX47"/>
              <a:gd fmla="*/ 2466916 h 2590802" name="connsiteY47"/>
              <a:gd fmla="*/ 1032545 w 2590802" name="connsiteX48"/>
              <a:gd fmla="*/ 2472844 h 2590802" name="connsiteY48"/>
              <a:gd fmla="*/ 1044401 w 2590802" name="connsiteX49"/>
              <a:gd fmla="*/ 2449133 h 2590802" name="connsiteY49"/>
              <a:gd fmla="*/ 1059220 w 2590802" name="connsiteX50"/>
              <a:gd fmla="*/ 2440242 h 2590802" name="connsiteY50"/>
              <a:gd fmla="*/ 862584 w 2590802" name="connsiteX51"/>
              <a:gd fmla="*/ 2440163 h 2590802" name="connsiteY51"/>
              <a:gd fmla="*/ 880225 w 2590802" name="connsiteX52"/>
              <a:gd fmla="*/ 2443785 h 2590802" name="connsiteY52"/>
              <a:gd fmla="*/ 886106 w 2590802" name="connsiteX53"/>
              <a:gd fmla="*/ 2455377 h 2590802" name="connsiteY53"/>
              <a:gd fmla="*/ 915507 w 2590802" name="connsiteX54"/>
              <a:gd fmla="*/ 2449581 h 2590802" name="connsiteY54"/>
              <a:gd fmla="*/ 939029 w 2590802" name="connsiteX55"/>
              <a:gd fmla="*/ 2466969 h 2590802" name="connsiteY55"/>
              <a:gd fmla="*/ 939029 w 2590802" name="connsiteX56"/>
              <a:gd fmla="*/ 2490154 h 2590802" name="connsiteY56"/>
              <a:gd fmla="*/ 909627 w 2590802" name="connsiteX57"/>
              <a:gd fmla="*/ 2472765 h 2590802" name="connsiteY57"/>
              <a:gd fmla="*/ 886106 w 2590802" name="connsiteX58"/>
              <a:gd fmla="*/ 2461174 h 2590802" name="connsiteY58"/>
              <a:gd fmla="*/ 868464 w 2590802" name="connsiteX59"/>
              <a:gd fmla="*/ 2466969 h 2590802" name="connsiteY59"/>
              <a:gd fmla="*/ 844943 w 2590802" name="connsiteX60"/>
              <a:gd fmla="*/ 2449581 h 2590802" name="connsiteY60"/>
              <a:gd fmla="*/ 862584 w 2590802" name="connsiteX61"/>
              <a:gd fmla="*/ 2440163 h 2590802" name="connsiteY61"/>
              <a:gd fmla="*/ 1255904 w 2590802" name="connsiteX62"/>
              <a:gd fmla="*/ 2437989 h 2590802" name="connsiteY62"/>
              <a:gd fmla="*/ 1262069 w 2590802" name="connsiteX63"/>
              <a:gd fmla="*/ 2449370 h 2590802" name="connsiteY63"/>
              <a:gd fmla="*/ 1255904 w 2590802" name="connsiteX64"/>
              <a:gd fmla="*/ 2460752 h 2590802" name="connsiteY64"/>
              <a:gd fmla="*/ 1255904 w 2590802" name="connsiteX65"/>
              <a:gd fmla="*/ 2449370 h 2590802" name="connsiteY65"/>
              <a:gd fmla="*/ 1255904 w 2590802" name="connsiteX66"/>
              <a:gd fmla="*/ 2437989 h 2590802" name="connsiteY66"/>
              <a:gd fmla="*/ 921104 w 2590802" name="connsiteX67"/>
              <a:gd fmla="*/ 2408587 h 2590802" name="connsiteY67"/>
              <a:gd fmla="*/ 938650 w 2590802" name="connsiteX68"/>
              <a:gd fmla="*/ 2420239 h 2590802" name="connsiteY68"/>
              <a:gd fmla="*/ 938650 w 2590802" name="connsiteX69"/>
              <a:gd fmla="*/ 2449370 h 2590802" name="connsiteY69"/>
              <a:gd fmla="*/ 909406 w 2590802" name="connsiteX70"/>
              <a:gd fmla="*/ 2437718 h 2590802" name="connsiteY70"/>
              <a:gd fmla="*/ 909406 w 2590802" name="connsiteX71"/>
              <a:gd fmla="*/ 2420239 h 2590802" name="connsiteY71"/>
              <a:gd fmla="*/ 921104 w 2590802" name="connsiteX72"/>
              <a:gd fmla="*/ 2408587 h 2590802" name="connsiteY72"/>
              <a:gd fmla="*/ 1064758 w 2590802" name="connsiteX73"/>
              <a:gd fmla="*/ 2407828 h 2590802" name="connsiteY73"/>
              <a:gd fmla="*/ 1085387 w 2590802" name="connsiteX74"/>
              <a:gd fmla="*/ 2413709 h 2590802" name="connsiteY74"/>
              <a:gd fmla="*/ 1108963 w 2590802" name="connsiteX75"/>
              <a:gd fmla="*/ 2413709 h 2590802" name="connsiteY75"/>
              <a:gd fmla="*/ 1120751 w 2590802" name="connsiteX76"/>
              <a:gd fmla="*/ 2425470 h 2590802" name="connsiteY76"/>
              <a:gd fmla="*/ 1114857 w 2590802" name="connsiteX77"/>
              <a:gd fmla="*/ 2443110 h 2590802" name="connsiteY77"/>
              <a:gd fmla="*/ 1103069 w 2590802" name="connsiteX78"/>
              <a:gd fmla="*/ 2454872 h 2590802" name="connsiteY78"/>
              <a:gd fmla="*/ 1108963 w 2590802" name="connsiteX79"/>
              <a:gd fmla="*/ 2466632 h 2590802" name="connsiteY79"/>
              <a:gd fmla="*/ 1073599 w 2590802" name="connsiteX80"/>
              <a:gd fmla="*/ 2490154 h 2590802" name="connsiteY80"/>
              <a:gd fmla="*/ 1067706 w 2590802" name="connsiteX81"/>
              <a:gd fmla="*/ 2478393 h 2590802" name="connsiteY81"/>
              <a:gd fmla="*/ 1085387 w 2590802" name="connsiteX82"/>
              <a:gd fmla="*/ 2466632 h 2590802" name="connsiteY82"/>
              <a:gd fmla="*/ 1079493 w 2590802" name="connsiteX83"/>
              <a:gd fmla="*/ 2443110 h 2590802" name="connsiteY83"/>
              <a:gd fmla="*/ 1050024 w 2590802" name="connsiteX84"/>
              <a:gd fmla="*/ 2437230 h 2590802" name="connsiteY84"/>
              <a:gd fmla="*/ 1038236 w 2590802" name="connsiteX85"/>
              <a:gd fmla="*/ 2443110 h 2590802" name="connsiteY85"/>
              <a:gd fmla="*/ 1044130 w 2590802" name="connsiteX86"/>
              <a:gd fmla="*/ 2419589 h 2590802" name="connsiteY86"/>
              <a:gd fmla="*/ 1064758 w 2590802" name="connsiteX87"/>
              <a:gd fmla="*/ 2407828 h 2590802" name="connsiteY87"/>
              <a:gd fmla="*/ 1177361 w 2590802" name="connsiteX88"/>
              <a:gd fmla="*/ 2387813 h 2590802" name="connsiteY88"/>
              <a:gd fmla="*/ 1208798 w 2590802" name="connsiteX89"/>
              <a:gd fmla="*/ 2390749 h 2590802" name="connsiteY89"/>
              <a:gd fmla="*/ 1220495 w 2590802" name="connsiteX90"/>
              <a:gd fmla="*/ 2402496 h 2590802" name="connsiteY90"/>
              <a:gd fmla="*/ 1243890 w 2590802" name="connsiteX91"/>
              <a:gd fmla="*/ 2443607 h 2590802" name="connsiteY91"/>
              <a:gd fmla="*/ 1232192 w 2590802" name="connsiteX92"/>
              <a:gd fmla="*/ 2496465 h 2590802" name="connsiteY92"/>
              <a:gd fmla="*/ 1185402 w 2590802" name="connsiteX93"/>
              <a:gd fmla="*/ 2525830 h 2590802" name="connsiteY93"/>
              <a:gd fmla="*/ 1115217 w 2590802" name="connsiteX94"/>
              <a:gd fmla="*/ 2525830 h 2590802" name="connsiteY94"/>
              <a:gd fmla="*/ 1121066 w 2590802" name="connsiteX95"/>
              <a:gd fmla="*/ 2519957 h 2590802" name="connsiteY95"/>
              <a:gd fmla="*/ 1208798 w 2590802" name="connsiteX96"/>
              <a:gd fmla="*/ 2496465 h 2590802" name="connsiteY96"/>
              <a:gd fmla="*/ 1226343 w 2590802" name="connsiteX97"/>
              <a:gd fmla="*/ 2449480 h 2590802" name="connsiteY97"/>
              <a:gd fmla="*/ 1202949 w 2590802" name="connsiteX98"/>
              <a:gd fmla="*/ 2414241 h 2590802" name="connsiteY98"/>
              <a:gd fmla="*/ 1185402 w 2590802" name="connsiteX99"/>
              <a:gd fmla="*/ 2414241 h 2590802" name="connsiteY99"/>
              <a:gd fmla="*/ 1197100 w 2590802" name="connsiteX100"/>
              <a:gd fmla="*/ 2431861 h 2590802" name="connsiteY100"/>
              <a:gd fmla="*/ 1185402 w 2590802" name="connsiteX101"/>
              <a:gd fmla="*/ 2449480 h 2590802" name="connsiteY101"/>
              <a:gd fmla="*/ 1167857 w 2590802" name="connsiteX102"/>
              <a:gd fmla="*/ 2449480 h 2590802" name="connsiteY102"/>
              <a:gd fmla="*/ 1156159 w 2590802" name="connsiteX103"/>
              <a:gd fmla="*/ 2431861 h 2590802" name="connsiteY103"/>
              <a:gd fmla="*/ 1144461 w 2590802" name="connsiteX104"/>
              <a:gd fmla="*/ 2420115 h 2590802" name="connsiteY104"/>
              <a:gd fmla="*/ 1150310 w 2590802" name="connsiteX105"/>
              <a:gd fmla="*/ 2402496 h 2590802" name="connsiteY105"/>
              <a:gd fmla="*/ 1177361 w 2590802" name="connsiteX106"/>
              <a:gd fmla="*/ 2387813 h 2590802" name="connsiteY106"/>
              <a:gd fmla="*/ 997263 w 2590802" name="connsiteX107"/>
              <a:gd fmla="*/ 2374751 h 2590802" name="connsiteY107"/>
              <a:gd fmla="*/ 1020785 w 2590802" name="connsiteX108"/>
              <a:gd fmla="*/ 2378426 h 2590802" name="connsiteY108"/>
              <a:gd fmla="*/ 1026665 w 2590802" name="connsiteX109"/>
              <a:gd fmla="*/ 2407828 h 2590802" name="connsiteY109"/>
              <a:gd fmla="*/ 1020785 w 2590802" name="connsiteX110"/>
              <a:gd fmla="*/ 2419589 h 2590802" name="connsiteY110"/>
              <a:gd fmla="*/ 1032545 w 2590802" name="connsiteX111"/>
              <a:gd fmla="*/ 2443110 h 2590802" name="connsiteY111"/>
              <a:gd fmla="*/ 997263 w 2590802" name="connsiteX112"/>
              <a:gd fmla="*/ 2490153 h 2590802" name="connsiteY112"/>
              <a:gd fmla="*/ 985502 w 2590802" name="connsiteX113"/>
              <a:gd fmla="*/ 2478393 h 2590802" name="connsiteY113"/>
              <a:gd fmla="*/ 956101 w 2590802" name="connsiteX114"/>
              <a:gd fmla="*/ 2478393 h 2590802" name="connsiteY114"/>
              <a:gd fmla="*/ 944340 w 2590802" name="connsiteX115"/>
              <a:gd fmla="*/ 2437230 h 2590802" name="connsiteY115"/>
              <a:gd fmla="*/ 944340 w 2590802" name="connsiteX116"/>
              <a:gd fmla="*/ 2419589 h 2590802" name="connsiteY116"/>
              <a:gd fmla="*/ 967861 w 2590802" name="connsiteX117"/>
              <a:gd fmla="*/ 2407828 h 2590802" name="connsiteY117"/>
              <a:gd fmla="*/ 973741 w 2590802" name="connsiteX118"/>
              <a:gd fmla="*/ 2384307 h 2590802" name="connsiteY118"/>
              <a:gd fmla="*/ 997263 w 2590802" name="connsiteX119"/>
              <a:gd fmla="*/ 2374751 h 2590802" name="connsiteY119"/>
              <a:gd fmla="*/ 733153 w 2590802" name="connsiteX120"/>
              <a:gd fmla="*/ 2366856 h 2590802" name="connsiteY120"/>
              <a:gd fmla="*/ 744956 w 2590802" name="connsiteX121"/>
              <a:gd fmla="*/ 2372817 h 2590802" name="connsiteY121"/>
              <a:gd fmla="*/ 739054 w 2590802" name="connsiteX122"/>
              <a:gd fmla="*/ 2384740 h 2590802" name="connsiteY122"/>
              <a:gd fmla="*/ 703646 w 2590802" name="connsiteX123"/>
              <a:gd fmla="*/ 2390702 h 2590802" name="connsiteY123"/>
              <a:gd fmla="*/ 697745 w 2590802" name="connsiteX124"/>
              <a:gd fmla="*/ 2378779 h 2590802" name="connsiteY124"/>
              <a:gd fmla="*/ 733153 w 2590802" name="connsiteX125"/>
              <a:gd fmla="*/ 2366856 h 2590802" name="connsiteY125"/>
              <a:gd fmla="*/ 1455741 w 2590802" name="connsiteX126"/>
              <a:gd fmla="*/ 2355474 h 2590802" name="connsiteY126"/>
              <a:gd fmla="*/ 1473382 w 2590802" name="connsiteX127"/>
              <a:gd fmla="*/ 2372902 h 2590802" name="connsiteY127"/>
              <a:gd fmla="*/ 1532186 w 2590802" name="connsiteX128"/>
              <a:gd fmla="*/ 2390330 h 2590802" name="connsiteY128"/>
              <a:gd fmla="*/ 1538066 w 2590802" name="connsiteX129"/>
              <a:gd fmla="*/ 2390330 h 2590802" name="connsiteY129"/>
              <a:gd fmla="*/ 1479263 w 2590802" name="connsiteX130"/>
              <a:gd fmla="*/ 2390330 h 2590802" name="connsiteY130"/>
              <a:gd fmla="*/ 1455741 w 2590802" name="connsiteX131"/>
              <a:gd fmla="*/ 2361283 h 2590802" name="connsiteY131"/>
              <a:gd fmla="*/ 1455741 w 2590802" name="connsiteX132"/>
              <a:gd fmla="*/ 2355474 h 2590802" name="connsiteY132"/>
              <a:gd fmla="*/ 891986 w 2590802" name="connsiteX133"/>
              <a:gd fmla="*/ 2355474 h 2590802" name="connsiteY133"/>
              <a:gd fmla="*/ 909627 w 2590802" name="connsiteX134"/>
              <a:gd fmla="*/ 2361354 h 2590802" name="connsiteY134"/>
              <a:gd fmla="*/ 915507 w 2590802" name="connsiteX135"/>
              <a:gd fmla="*/ 2378996 h 2590802" name="connsiteY135"/>
              <a:gd fmla="*/ 944909 w 2590802" name="connsiteX136"/>
              <a:gd fmla="*/ 2378996 h 2590802" name="connsiteY136"/>
              <a:gd fmla="*/ 950789 w 2590802" name="connsiteX137"/>
              <a:gd fmla="*/ 2402517 h 2590802" name="connsiteY137"/>
              <a:gd fmla="*/ 944909 w 2590802" name="connsiteX138"/>
              <a:gd fmla="*/ 2414278 h 2590802" name="connsiteY138"/>
              <a:gd fmla="*/ 939029 w 2590802" name="connsiteX139"/>
              <a:gd fmla="*/ 2408398 h 2590802" name="connsiteY139"/>
              <a:gd fmla="*/ 915507 w 2590802" name="connsiteX140"/>
              <a:gd fmla="*/ 2402517 h 2590802" name="connsiteY140"/>
              <a:gd fmla="*/ 897866 w 2590802" name="connsiteX141"/>
              <a:gd fmla="*/ 2426038 h 2590802" name="connsiteY141"/>
              <a:gd fmla="*/ 897866 w 2590802" name="connsiteX142"/>
              <a:gd fmla="*/ 2437799 h 2590802" name="connsiteY142"/>
              <a:gd fmla="*/ 891986 w 2590802" name="connsiteX143"/>
              <a:gd fmla="*/ 2443680 h 2590802" name="connsiteY143"/>
              <a:gd fmla="*/ 874345 w 2590802" name="connsiteX144"/>
              <a:gd fmla="*/ 2414278 h 2590802" name="connsiteY144"/>
              <a:gd fmla="*/ 880225 w 2590802" name="connsiteX145"/>
              <a:gd fmla="*/ 2396636 h 2590802" name="connsiteY145"/>
              <a:gd fmla="*/ 874345 w 2590802" name="connsiteX146"/>
              <a:gd fmla="*/ 2367235 h 2590802" name="connsiteY146"/>
              <a:gd fmla="*/ 891986 w 2590802" name="connsiteX147"/>
              <a:gd fmla="*/ 2355474 h 2590802" name="connsiteY147"/>
              <a:gd fmla="*/ 1441444 w 2590802" name="connsiteX148"/>
              <a:gd fmla="*/ 2348565 h 2590802" name="connsiteY148"/>
              <a:gd fmla="*/ 1449737 w 2590802" name="connsiteX149"/>
              <a:gd fmla="*/ 2372546 h 2590802" name="connsiteY149"/>
              <a:gd fmla="*/ 1479221 w 2590802" name="connsiteX150"/>
              <a:gd fmla="*/ 2401948 h 2590802" name="connsiteY150"/>
              <a:gd fmla="*/ 1544087 w 2590802" name="connsiteX151"/>
              <a:gd fmla="*/ 2396068 h 2590802" name="connsiteY151"/>
              <a:gd fmla="*/ 1561777 w 2590802" name="connsiteX152"/>
              <a:gd fmla="*/ 2407829 h 2590802" name="connsiteY152"/>
              <a:gd fmla="*/ 1549983 w 2590802" name="connsiteX153"/>
              <a:gd fmla="*/ 2413709 h 2590802" name="connsiteY153"/>
              <a:gd fmla="*/ 1532293 w 2590802" name="connsiteX154"/>
              <a:gd fmla="*/ 2407829 h 2590802" name="connsiteY154"/>
              <a:gd fmla="*/ 1520499 w 2590802" name="connsiteX155"/>
              <a:gd fmla="*/ 2425470 h 2590802" name="connsiteY155"/>
              <a:gd fmla="*/ 1496912 w 2590802" name="connsiteX156"/>
              <a:gd fmla="*/ 2419590 h 2590802" name="connsiteY156"/>
              <a:gd fmla="*/ 1473324 w 2590802" name="connsiteX157"/>
              <a:gd fmla="*/ 2425470 h 2590802" name="connsiteY157"/>
              <a:gd fmla="*/ 1467427 w 2590802" name="connsiteX158"/>
              <a:gd fmla="*/ 2413709 h 2590802" name="connsiteY158"/>
              <a:gd fmla="*/ 1461530 w 2590802" name="connsiteX159"/>
              <a:gd fmla="*/ 2401948 h 2590802" name="connsiteY159"/>
              <a:gd fmla="*/ 1443840 w 2590802" name="connsiteX160"/>
              <a:gd fmla="*/ 2401948 h 2590802" name="connsiteY160"/>
              <a:gd fmla="*/ 1437943 w 2590802" name="connsiteX161"/>
              <a:gd fmla="*/ 2390188 h 2590802" name="connsiteY161"/>
              <a:gd fmla="*/ 1437943 w 2590802" name="connsiteX162"/>
              <a:gd fmla="*/ 2378427 h 2590802" name="connsiteY162"/>
              <a:gd fmla="*/ 1426149 w 2590802" name="connsiteX163"/>
              <a:gd fmla="*/ 2360786 h 2590802" name="connsiteY163"/>
              <a:gd fmla="*/ 1432046 w 2590802" name="connsiteX164"/>
              <a:gd fmla="*/ 2349025 h 2590802" name="connsiteY164"/>
              <a:gd fmla="*/ 1441444 w 2590802" name="connsiteX165"/>
              <a:gd fmla="*/ 2348565 h 2590802" name="connsiteY165"/>
              <a:gd fmla="*/ 1420992 w 2590802" name="connsiteX166"/>
              <a:gd fmla="*/ 2337454 h 2590802" name="connsiteY166"/>
              <a:gd fmla="*/ 1420992 w 2590802" name="connsiteX167"/>
              <a:gd fmla="*/ 2360976 h 2590802" name="connsiteY167"/>
              <a:gd fmla="*/ 1432729 w 2590802" name="connsiteX168"/>
              <a:gd fmla="*/ 2384497 h 2590802" name="connsiteY168"/>
              <a:gd fmla="*/ 1444466 w 2590802" name="connsiteX169"/>
              <a:gd fmla="*/ 2413898 h 2590802" name="connsiteY169"/>
              <a:gd fmla="*/ 1473809 w 2590802" name="connsiteX170"/>
              <a:gd fmla="*/ 2437420 h 2590802" name="connsiteY170"/>
              <a:gd fmla="*/ 1497283 w 2590802" name="connsiteX171"/>
              <a:gd fmla="*/ 2431540 h 2590802" name="connsiteY171"/>
              <a:gd fmla="*/ 1526625 w 2590802" name="connsiteX172"/>
              <a:gd fmla="*/ 2431540 h 2590802" name="connsiteY172"/>
              <a:gd fmla="*/ 1538362 w 2590802" name="connsiteX173"/>
              <a:gd fmla="*/ 2419779 h 2590802" name="connsiteY173"/>
              <a:gd fmla="*/ 1561836 w 2590802" name="connsiteX174"/>
              <a:gd fmla="*/ 2413898 h 2590802" name="connsiteY174"/>
              <a:gd fmla="*/ 1585310 w 2590802" name="connsiteX175"/>
              <a:gd fmla="*/ 2408018 h 2590802" name="connsiteY175"/>
              <a:gd fmla="*/ 1579442 w 2590802" name="connsiteX176"/>
              <a:gd fmla="*/ 2425659 h 2590802" name="connsiteY176"/>
              <a:gd fmla="*/ 1550099 w 2590802" name="connsiteX177"/>
              <a:gd fmla="*/ 2425659 h 2590802" name="connsiteY177"/>
              <a:gd fmla="*/ 1550099 w 2590802" name="connsiteX178"/>
              <a:gd fmla="*/ 2443300 h 2590802" name="connsiteY178"/>
              <a:gd fmla="*/ 1538362 w 2590802" name="connsiteX179"/>
              <a:gd fmla="*/ 2449181 h 2590802" name="connsiteY179"/>
              <a:gd fmla="*/ 1509020 w 2590802" name="connsiteX180"/>
              <a:gd fmla="*/ 2443300 h 2590802" name="connsiteY180"/>
              <a:gd fmla="*/ 1503151 w 2590802" name="connsiteX181"/>
              <a:gd fmla="*/ 2449181 h 2590802" name="connsiteY181"/>
              <a:gd fmla="*/ 1479677 w 2590802" name="connsiteX182"/>
              <a:gd fmla="*/ 2455061 h 2590802" name="connsiteY182"/>
              <a:gd fmla="*/ 1450334 w 2590802" name="connsiteX183"/>
              <a:gd fmla="*/ 2437420 h 2590802" name="connsiteY183"/>
              <a:gd fmla="*/ 1450334 w 2590802" name="connsiteX184"/>
              <a:gd fmla="*/ 2419779 h 2590802" name="connsiteY184"/>
              <a:gd fmla="*/ 1420992 w 2590802" name="connsiteX185"/>
              <a:gd fmla="*/ 2402138 h 2590802" name="connsiteY185"/>
              <a:gd fmla="*/ 1420992 w 2590802" name="connsiteX186"/>
              <a:gd fmla="*/ 2384497 h 2590802" name="connsiteY186"/>
              <a:gd fmla="*/ 1409255 w 2590802" name="connsiteX187"/>
              <a:gd fmla="*/ 2355095 h 2590802" name="connsiteY187"/>
              <a:gd fmla="*/ 1420992 w 2590802" name="connsiteX188"/>
              <a:gd fmla="*/ 2337454 h 2590802" name="connsiteY188"/>
              <a:gd fmla="*/ 1185515 w 2590802" name="connsiteX189"/>
              <a:gd fmla="*/ 2337454 h 2590802" name="connsiteY189"/>
              <a:gd fmla="*/ 1203400 w 2590802" name="connsiteX190"/>
              <a:gd fmla="*/ 2343382 h 2590802" name="connsiteY190"/>
              <a:gd fmla="*/ 1215323 w 2590802" name="connsiteX191"/>
              <a:gd fmla="*/ 2355237 h 2590802" name="connsiteY191"/>
              <a:gd fmla="*/ 1215323 w 2590802" name="connsiteX192"/>
              <a:gd fmla="*/ 2384876 h 2590802" name="connsiteY192"/>
              <a:gd fmla="*/ 1209362 w 2590802" name="connsiteX193"/>
              <a:gd fmla="*/ 2384876 h 2590802" name="connsiteY193"/>
              <a:gd fmla="*/ 1209362 w 2590802" name="connsiteX194"/>
              <a:gd fmla="*/ 2355237 h 2590802" name="connsiteY194"/>
              <a:gd fmla="*/ 1185515 w 2590802" name="connsiteX195"/>
              <a:gd fmla="*/ 2343382 h 2590802" name="connsiteY195"/>
              <a:gd fmla="*/ 1185515 w 2590802" name="connsiteX196"/>
              <a:gd fmla="*/ 2337454 h 2590802" name="connsiteY196"/>
              <a:gd fmla="*/ 1774285 w 2590802" name="connsiteX197"/>
              <a:gd fmla="*/ 2337056 h 2590802" name="connsiteY197"/>
              <a:gd fmla="*/ 1784509 w 2590802" name="connsiteX198"/>
              <a:gd fmla="*/ 2349505 h 2590802" name="connsiteY198"/>
              <a:gd fmla="*/ 1778667 w 2590802" name="connsiteX199"/>
              <a:gd fmla="*/ 2367079 h 2590802" name="connsiteY199"/>
              <a:gd fmla="*/ 1761139 w 2590802" name="connsiteX200"/>
              <a:gd fmla="*/ 2372937 h 2590802" name="connsiteY200"/>
              <a:gd fmla="*/ 1755297 w 2590802" name="connsiteX201"/>
              <a:gd fmla="*/ 2378795 h 2590802" name="connsiteY201"/>
              <a:gd fmla="*/ 1755297 w 2590802" name="connsiteX202"/>
              <a:gd fmla="*/ 2390511 h 2590802" name="connsiteY202"/>
              <a:gd fmla="*/ 1743612 w 2590802" name="connsiteX203"/>
              <a:gd fmla="*/ 2413943 h 2590802" name="connsiteY203"/>
              <a:gd fmla="*/ 1708558 w 2590802" name="connsiteX204"/>
              <a:gd fmla="*/ 2419802 h 2590802" name="connsiteY204"/>
              <a:gd fmla="*/ 1691030 w 2590802" name="connsiteX205"/>
              <a:gd fmla="*/ 2402227 h 2590802" name="connsiteY205"/>
              <a:gd fmla="*/ 1679346 w 2590802" name="connsiteX206"/>
              <a:gd fmla="*/ 2408085 h 2590802" name="connsiteY206"/>
              <a:gd fmla="*/ 1650134 w 2590802" name="connsiteX207"/>
              <a:gd fmla="*/ 2408085 h 2590802" name="connsiteY207"/>
              <a:gd fmla="*/ 1644291 w 2590802" name="connsiteX208"/>
              <a:gd fmla="*/ 2390511 h 2590802" name="connsiteY208"/>
              <a:gd fmla="*/ 1667661 w 2590802" name="connsiteX209"/>
              <a:gd fmla="*/ 2378795 h 2590802" name="connsiteY209"/>
              <a:gd fmla="*/ 1702715 w 2590802" name="connsiteX210"/>
              <a:gd fmla="*/ 2390511 h 2590802" name="connsiteY210"/>
              <a:gd fmla="*/ 1749455 w 2590802" name="connsiteX211"/>
              <a:gd fmla="*/ 2355363 h 2590802" name="connsiteY211"/>
              <a:gd fmla="*/ 1755297 w 2590802" name="connsiteX212"/>
              <a:gd fmla="*/ 2337789 h 2590802" name="connsiteY212"/>
              <a:gd fmla="*/ 1774285 w 2590802" name="connsiteX213"/>
              <a:gd fmla="*/ 2337056 h 2590802" name="connsiteY213"/>
              <a:gd fmla="*/ 1737969 w 2590802" name="connsiteX214"/>
              <a:gd fmla="*/ 2333233 h 2590802" name="connsiteY214"/>
              <a:gd fmla="*/ 1743878 w 2590802" name="connsiteX215"/>
              <a:gd fmla="*/ 2337644 h 2590802" name="connsiteY215"/>
              <a:gd fmla="*/ 1726149 w 2590802" name="connsiteX216"/>
              <a:gd fmla="*/ 2372926 h 2590802" name="connsiteY216"/>
              <a:gd fmla="*/ 1684782 w 2590802" name="connsiteX217"/>
              <a:gd fmla="*/ 2384686 h 2590802" name="connsiteY217"/>
              <a:gd fmla="*/ 1667054 w 2590802" name="connsiteX218"/>
              <a:gd fmla="*/ 2372926 h 2590802" name="connsiteY218"/>
              <a:gd fmla="*/ 1672964 w 2590802" name="connsiteX219"/>
              <a:gd fmla="*/ 2361165 h 2590802" name="connsiteY219"/>
              <a:gd fmla="*/ 1708421 w 2590802" name="connsiteX220"/>
              <a:gd fmla="*/ 2367046 h 2590802" name="connsiteY220"/>
              <a:gd fmla="*/ 1732059 w 2590802" name="connsiteX221"/>
              <a:gd fmla="*/ 2337644 h 2590802" name="connsiteY221"/>
              <a:gd fmla="*/ 1737969 w 2590802" name="connsiteX222"/>
              <a:gd fmla="*/ 2333233 h 2590802" name="connsiteY222"/>
              <a:gd fmla="*/ 1289254 w 2590802" name="connsiteX223"/>
              <a:gd fmla="*/ 2330007 h 2590802" name="connsiteY223"/>
              <a:gd fmla="*/ 1287602 w 2590802" name="connsiteX224"/>
              <a:gd fmla="*/ 2336614 h 2590802" name="connsiteY224"/>
              <a:gd fmla="*/ 1287571 w 2590802" name="connsiteX225"/>
              <a:gd fmla="*/ 2332625 h 2590802" name="connsiteY225"/>
              <a:gd fmla="*/ 727425 w 2590802" name="connsiteX226"/>
              <a:gd fmla="*/ 2320382 h 2590802" name="connsiteY226"/>
              <a:gd fmla="*/ 745167 w 2590802" name="connsiteX227"/>
              <a:gd fmla="*/ 2326245 h 2590802" name="connsiteY227"/>
              <a:gd fmla="*/ 739253 w 2590802" name="connsiteX228"/>
              <a:gd fmla="*/ 2361424 h 2590802" name="connsiteY228"/>
              <a:gd fmla="*/ 691942 w 2590802" name="connsiteX229"/>
              <a:gd fmla="*/ 2379013 h 2590802" name="connsiteY229"/>
              <a:gd fmla="*/ 686028 w 2590802" name="connsiteX230"/>
              <a:gd fmla="*/ 2384876 h 2590802" name="connsiteY230"/>
              <a:gd fmla="*/ 668287 w 2590802" name="connsiteX231"/>
              <a:gd fmla="*/ 2373150 h 2590802" name="connsiteY231"/>
              <a:gd fmla="*/ 644632 w 2590802" name="connsiteX232"/>
              <a:gd fmla="*/ 2355561 h 2590802" name="connsiteY232"/>
              <a:gd fmla="*/ 650545 w 2590802" name="connsiteX233"/>
              <a:gd fmla="*/ 2343834 h 2590802" name="connsiteY233"/>
              <a:gd fmla="*/ 656459 w 2590802" name="connsiteX234"/>
              <a:gd fmla="*/ 2337972 h 2590802" name="connsiteY234"/>
              <a:gd fmla="*/ 662373 w 2590802" name="connsiteX235"/>
              <a:gd fmla="*/ 2343834 h 2590802" name="connsiteY235"/>
              <a:gd fmla="*/ 668287 w 2590802" name="connsiteX236"/>
              <a:gd fmla="*/ 2343834 h 2590802" name="connsiteY236"/>
              <a:gd fmla="*/ 674200 w 2590802" name="connsiteX237"/>
              <a:gd fmla="*/ 2326245 h 2590802" name="connsiteY237"/>
              <a:gd fmla="*/ 703770 w 2590802" name="connsiteX238"/>
              <a:gd fmla="*/ 2326245 h 2590802" name="connsiteY238"/>
              <a:gd fmla="*/ 727425 w 2590802" name="connsiteX239"/>
              <a:gd fmla="*/ 2320382 h 2590802" name="connsiteY239"/>
              <a:gd fmla="*/ 1834107 w 2590802" name="connsiteX240"/>
              <a:gd fmla="*/ 2315696 h 2590802" name="connsiteY240"/>
              <a:gd fmla="*/ 1837593 w 2590802" name="connsiteX241"/>
              <a:gd fmla="*/ 2319840 h 2590802" name="connsiteY241"/>
              <a:gd fmla="*/ 1843464 w 2590802" name="connsiteX242"/>
              <a:gd fmla="*/ 2331627 h 2590802" name="connsiteY242"/>
              <a:gd fmla="*/ 1837593 w 2590802" name="connsiteX243"/>
              <a:gd fmla="*/ 2343415 h 2590802" name="connsiteY243"/>
              <a:gd fmla="*/ 1837593 w 2590802" name="connsiteX244"/>
              <a:gd fmla="*/ 2331627 h 2590802" name="connsiteY244"/>
              <a:gd fmla="*/ 1831722 w 2590802" name="connsiteX245"/>
              <a:gd fmla="*/ 2349309 h 2590802" name="connsiteY245"/>
              <a:gd fmla="*/ 1825850 w 2590802" name="connsiteX246"/>
              <a:gd fmla="*/ 2372885 h 2590802" name="connsiteY246"/>
              <a:gd fmla="*/ 1825850 w 2590802" name="connsiteX247"/>
              <a:gd fmla="*/ 2396460 h 2590802" name="connsiteY247"/>
              <a:gd fmla="*/ 1825850 w 2590802" name="connsiteX248"/>
              <a:gd fmla="*/ 2384673 h 2590802" name="connsiteY248"/>
              <a:gd fmla="*/ 1819979 w 2590802" name="connsiteX249"/>
              <a:gd fmla="*/ 2361097 h 2590802" name="connsiteY249"/>
              <a:gd fmla="*/ 1814108 w 2590802" name="connsiteX250"/>
              <a:gd fmla="*/ 2372885 h 2590802" name="connsiteY250"/>
              <a:gd fmla="*/ 1819979 w 2590802" name="connsiteX251"/>
              <a:gd fmla="*/ 2390566 h 2590802" name="connsiteY251"/>
              <a:gd fmla="*/ 1802365 w 2590802" name="connsiteX252"/>
              <a:gd fmla="*/ 2408248 h 2590802" name="connsiteY252"/>
              <a:gd fmla="*/ 1784751 w 2590802" name="connsiteX253"/>
              <a:gd fmla="*/ 2425930 h 2590802" name="connsiteY253"/>
              <a:gd fmla="*/ 1790623 w 2590802" name="connsiteX254"/>
              <a:gd fmla="*/ 2425930 h 2590802" name="connsiteY254"/>
              <a:gd fmla="*/ 1790623 w 2590802" name="connsiteX255"/>
              <a:gd fmla="*/ 2431824 h 2590802" name="connsiteY255"/>
              <a:gd fmla="*/ 1737781 w 2590802" name="connsiteX256"/>
              <a:gd fmla="*/ 2467187 h 2590802" name="connsiteY256"/>
              <a:gd fmla="*/ 1690810 w 2590802" name="connsiteX257"/>
              <a:gd fmla="*/ 2449506 h 2590802" name="connsiteY257"/>
              <a:gd fmla="*/ 1673196 w 2590802" name="connsiteX258"/>
              <a:gd fmla="*/ 2461293 h 2590802" name="connsiteY258"/>
              <a:gd fmla="*/ 1649711 w 2590802" name="connsiteX259"/>
              <a:gd fmla="*/ 2449506 h 2590802" name="connsiteY259"/>
              <a:gd fmla="*/ 1632097 w 2590802" name="connsiteX260"/>
              <a:gd fmla="*/ 2431824 h 2590802" name="connsiteY260"/>
              <a:gd fmla="*/ 1614483 w 2590802" name="connsiteX261"/>
              <a:gd fmla="*/ 2437718 h 2590802" name="connsiteY261"/>
              <a:gd fmla="*/ 1596869 w 2590802" name="connsiteX262"/>
              <a:gd fmla="*/ 2408248 h 2590802" name="connsiteY262"/>
              <a:gd fmla="*/ 1620355 w 2590802" name="connsiteX263"/>
              <a:gd fmla="*/ 2402355 h 2590802" name="connsiteY263"/>
              <a:gd fmla="*/ 1632097 w 2590802" name="connsiteX264"/>
              <a:gd fmla="*/ 2396460 h 2590802" name="connsiteY264"/>
              <a:gd fmla="*/ 1655582 w 2590802" name="connsiteX265"/>
              <a:gd fmla="*/ 2414142 h 2590802" name="connsiteY265"/>
              <a:gd fmla="*/ 1684939 w 2590802" name="connsiteX266"/>
              <a:gd fmla="*/ 2414142 h 2590802" name="connsiteY266"/>
              <a:gd fmla="*/ 1726038 w 2590802" name="connsiteX267"/>
              <a:gd fmla="*/ 2431824 h 2590802" name="connsiteY267"/>
              <a:gd fmla="*/ 1761266 w 2590802" name="connsiteX268"/>
              <a:gd fmla="*/ 2402355 h 2590802" name="connsiteY268"/>
              <a:gd fmla="*/ 1767137 w 2590802" name="connsiteX269"/>
              <a:gd fmla="*/ 2384673 h 2590802" name="connsiteY269"/>
              <a:gd fmla="*/ 1796494 w 2590802" name="connsiteX270"/>
              <a:gd fmla="*/ 2355203 h 2590802" name="connsiteY270"/>
              <a:gd fmla="*/ 1790623 w 2590802" name="connsiteX271"/>
              <a:gd fmla="*/ 2331627 h 2590802" name="connsiteY271"/>
              <a:gd fmla="*/ 1825850 w 2590802" name="connsiteX272"/>
              <a:gd fmla="*/ 2319840 h 2590802" name="connsiteY272"/>
              <a:gd fmla="*/ 1834107 w 2590802" name="connsiteX273"/>
              <a:gd fmla="*/ 2315696 h 2590802" name="connsiteY273"/>
              <a:gd fmla="*/ 703435 w 2590802" name="connsiteX274"/>
              <a:gd fmla="*/ 2313743 h 2590802" name="connsiteY274"/>
              <a:gd fmla="*/ 715765 w 2590802" name="connsiteX275"/>
              <a:gd fmla="*/ 2320382 h 2590802" name="connsiteY275"/>
              <a:gd fmla="*/ 703435 w 2590802" name="connsiteX276"/>
              <a:gd fmla="*/ 2313743 h 2590802" name="connsiteY276"/>
              <a:gd fmla="*/ 746056 w 2590802" name="connsiteX277"/>
              <a:gd fmla="*/ 2311616 h 2590802" name="connsiteY277"/>
              <a:gd fmla="*/ 750857 w 2590802" name="connsiteX278"/>
              <a:gd fmla="*/ 2314217 h 2590802" name="connsiteY278"/>
              <a:gd fmla="*/ 745167 w 2590802" name="connsiteX279"/>
              <a:gd fmla="*/ 2314217 h 2590802" name="connsiteY279"/>
              <a:gd fmla="*/ 746056 w 2590802" name="connsiteX280"/>
              <a:gd fmla="*/ 2311616 h 2590802" name="connsiteY280"/>
              <a:gd fmla="*/ 1190958 w 2590802" name="connsiteX281"/>
              <a:gd fmla="*/ 2298864 h 2590802" name="connsiteY281"/>
              <a:gd fmla="*/ 1203455 w 2590802" name="connsiteX282"/>
              <a:gd fmla="*/ 2308368 h 2590802" name="connsiteY282"/>
              <a:gd fmla="*/ 1209335 w 2590802" name="connsiteX283"/>
              <a:gd fmla="*/ 2320066 h 2590802" name="connsiteY283"/>
              <a:gd fmla="*/ 1238737 w 2590802" name="connsiteX284"/>
              <a:gd fmla="*/ 2320066 h 2590802" name="connsiteY284"/>
              <a:gd fmla="*/ 1250497 w 2590802" name="connsiteX285"/>
              <a:gd fmla="*/ 2343461 h 2590802" name="connsiteY285"/>
              <a:gd fmla="*/ 1238737 w 2590802" name="connsiteX286"/>
              <a:gd fmla="*/ 2355158 h 2590802" name="connsiteY286"/>
              <a:gd fmla="*/ 1238737 w 2590802" name="connsiteX287"/>
              <a:gd fmla="*/ 2361007 h 2590802" name="connsiteY287"/>
              <a:gd fmla="*/ 1250497 w 2590802" name="connsiteX288"/>
              <a:gd fmla="*/ 2378553 h 2590802" name="connsiteY288"/>
              <a:gd fmla="*/ 1244617 w 2590802" name="connsiteX289"/>
              <a:gd fmla="*/ 2396099 h 2590802" name="connsiteY289"/>
              <a:gd fmla="*/ 1232857 w 2590802" name="connsiteX290"/>
              <a:gd fmla="*/ 2401948 h 2590802" name="connsiteY290"/>
              <a:gd fmla="*/ 1221096 w 2590802" name="connsiteX291"/>
              <a:gd fmla="*/ 2390251 h 2590802" name="connsiteY291"/>
              <a:gd fmla="*/ 1221096 w 2590802" name="connsiteX292"/>
              <a:gd fmla="*/ 2349309 h 2590802" name="connsiteY292"/>
              <a:gd fmla="*/ 1179933 w 2590802" name="connsiteX293"/>
              <a:gd fmla="*/ 2325915 h 2590802" name="connsiteY293"/>
              <a:gd fmla="*/ 1174053 w 2590802" name="connsiteX294"/>
              <a:gd fmla="*/ 2302519 h 2590802" name="connsiteY294"/>
              <a:gd fmla="*/ 1190958 w 2590802" name="connsiteX295"/>
              <a:gd fmla="*/ 2298864 h 2590802" name="connsiteY295"/>
              <a:gd fmla="*/ 1677724 w 2590802" name="connsiteX296"/>
              <a:gd fmla="*/ 2288752 h 2590802" name="connsiteY296"/>
              <a:gd fmla="*/ 1679194 w 2590802" name="connsiteX297"/>
              <a:gd fmla="*/ 2296102 h 2590802" name="connsiteY297"/>
              <a:gd fmla="*/ 1626271 w 2590802" name="connsiteX298"/>
              <a:gd fmla="*/ 2396068 h 2590802" name="connsiteY298"/>
              <a:gd fmla="*/ 1608630 w 2590802" name="connsiteX299"/>
              <a:gd fmla="*/ 2401948 h 2590802" name="connsiteY299"/>
              <a:gd fmla="*/ 1579228 w 2590802" name="connsiteX300"/>
              <a:gd fmla="*/ 2401948 h 2590802" name="connsiteY300"/>
              <a:gd fmla="*/ 1538066 w 2590802" name="connsiteX301"/>
              <a:gd fmla="*/ 2378427 h 2590802" name="connsiteY301"/>
              <a:gd fmla="*/ 1520425 w 2590802" name="connsiteX302"/>
              <a:gd fmla="*/ 2325503 h 2590802" name="connsiteY302"/>
              <a:gd fmla="*/ 1538066 w 2590802" name="connsiteX303"/>
              <a:gd fmla="*/ 2307863 h 2590802" name="connsiteY303"/>
              <a:gd fmla="*/ 1555707 w 2590802" name="connsiteX304"/>
              <a:gd fmla="*/ 2319623 h 2590802" name="connsiteY304"/>
              <a:gd fmla="*/ 1567468 w 2590802" name="connsiteX305"/>
              <a:gd fmla="*/ 2313743 h 2590802" name="connsiteY305"/>
              <a:gd fmla="*/ 1585109 w 2590802" name="connsiteX306"/>
              <a:gd fmla="*/ 2325503 h 2590802" name="connsiteY306"/>
              <a:gd fmla="*/ 1585109 w 2590802" name="connsiteX307"/>
              <a:gd fmla="*/ 2343145 h 2590802" name="connsiteY307"/>
              <a:gd fmla="*/ 1555707 w 2590802" name="connsiteX308"/>
              <a:gd fmla="*/ 2349025 h 2590802" name="connsiteY308"/>
              <a:gd fmla="*/ 1567468 w 2590802" name="connsiteX309"/>
              <a:gd fmla="*/ 2372546 h 2590802" name="connsiteY309"/>
              <a:gd fmla="*/ 1579228 w 2590802" name="connsiteX310"/>
              <a:gd fmla="*/ 2378427 h 2590802" name="connsiteY310"/>
              <a:gd fmla="*/ 1608630 w 2590802" name="connsiteX311"/>
              <a:gd fmla="*/ 2372546 h 2590802" name="connsiteY311"/>
              <a:gd fmla="*/ 1667434 w 2590802" name="connsiteX312"/>
              <a:gd fmla="*/ 2313743 h 2590802" name="connsiteY312"/>
              <a:gd fmla="*/ 1667434 w 2590802" name="connsiteX313"/>
              <a:gd fmla="*/ 2290221 h 2590802" name="connsiteY313"/>
              <a:gd fmla="*/ 1677724 w 2590802" name="connsiteX314"/>
              <a:gd fmla="*/ 2288752 h 2590802" name="connsiteY314"/>
              <a:gd fmla="*/ 826334 w 2590802" name="connsiteX315"/>
              <a:gd fmla="*/ 2284813 h 2590802" name="connsiteY315"/>
              <a:gd fmla="*/ 844840 w 2590802" name="connsiteX316"/>
              <a:gd fmla="*/ 2290425 h 2590802" name="connsiteY316"/>
              <a:gd fmla="*/ 868292 w 2590802" name="connsiteX317"/>
              <a:gd fmla="*/ 2308085 h 2590802" name="connsiteY317"/>
              <a:gd fmla="*/ 868292 w 2590802" name="connsiteX318"/>
              <a:gd fmla="*/ 2337519 h 2590802" name="connsiteY318"/>
              <a:gd fmla="*/ 856566 w 2590802" name="connsiteX319"/>
              <a:gd fmla="*/ 2343407 h 2590802" name="connsiteY319"/>
              <a:gd fmla="*/ 844840 w 2590802" name="connsiteX320"/>
              <a:gd fmla="*/ 2343407 h 2590802" name="connsiteY320"/>
              <a:gd fmla="*/ 833113 w 2590802" name="connsiteX321"/>
              <a:gd fmla="*/ 2355180 h 2590802" name="connsiteY321"/>
              <a:gd fmla="*/ 815524 w 2590802" name="connsiteX322"/>
              <a:gd fmla="*/ 2349293 h 2590802" name="connsiteY322"/>
              <a:gd fmla="*/ 815524 w 2590802" name="connsiteX323"/>
              <a:gd fmla="*/ 2331633 h 2590802" name="connsiteY323"/>
              <a:gd fmla="*/ 821387 w 2590802" name="connsiteX324"/>
              <a:gd fmla="*/ 2319859 h 2590802" name="connsiteY324"/>
              <a:gd fmla="*/ 797934 w 2590802" name="connsiteX325"/>
              <a:gd fmla="*/ 2313972 h 2590802" name="connsiteY325"/>
              <a:gd fmla="*/ 768619 w 2590802" name="connsiteX326"/>
              <a:gd fmla="*/ 2366954 h 2590802" name="connsiteY326"/>
              <a:gd fmla="*/ 838976 w 2590802" name="connsiteX327"/>
              <a:gd fmla="*/ 2449370 h 2590802" name="connsiteY327"/>
              <a:gd fmla="*/ 833113 w 2590802" name="connsiteX328"/>
              <a:gd fmla="*/ 2449370 h 2590802" name="connsiteY328"/>
              <a:gd fmla="*/ 780345 w 2590802" name="connsiteX329"/>
              <a:gd fmla="*/ 2425823 h 2590802" name="connsiteY329"/>
              <a:gd fmla="*/ 745167 w 2590802" name="connsiteX330"/>
              <a:gd fmla="*/ 2361067 h 2590802" name="connsiteY330"/>
              <a:gd fmla="*/ 768619 w 2590802" name="connsiteX331"/>
              <a:gd fmla="*/ 2302198 h 2590802" name="connsiteY331"/>
              <a:gd fmla="*/ 826334 w 2590802" name="connsiteX332"/>
              <a:gd fmla="*/ 2284813 h 2590802" name="connsiteY332"/>
              <a:gd fmla="*/ 1082864 w 2590802" name="connsiteX333"/>
              <a:gd fmla="*/ 2278831 h 2590802" name="connsiteY333"/>
              <a:gd fmla="*/ 1120954 w 2590802" name="connsiteX334"/>
              <a:gd fmla="*/ 2278831 h 2590802" name="connsiteY334"/>
              <a:gd fmla="*/ 1161974 w 2590802" name="connsiteX335"/>
              <a:gd fmla="*/ 2302317 h 2590802" name="connsiteY335"/>
              <a:gd fmla="*/ 1173694 w 2590802" name="connsiteX336"/>
              <a:gd fmla="*/ 2361029 h 2590802" name="connsiteY336"/>
              <a:gd fmla="*/ 1144394 w 2590802" name="connsiteX337"/>
              <a:gd fmla="*/ 2390386 h 2590802" name="connsiteY337"/>
              <a:gd fmla="*/ 1115094 w 2590802" name="connsiteX338"/>
              <a:gd fmla="*/ 2390386 h 2590802" name="connsiteY338"/>
              <a:gd fmla="*/ 1109234 w 2590802" name="connsiteX339"/>
              <a:gd fmla="*/ 2366901 h 2590802" name="connsiteY339"/>
              <a:gd fmla="*/ 1097514 w 2590802" name="connsiteX340"/>
              <a:gd fmla="*/ 2361029 h 2590802" name="connsiteY340"/>
              <a:gd fmla="*/ 1103374 w 2590802" name="connsiteX341"/>
              <a:gd fmla="*/ 2343415 h 2590802" name="connsiteY341"/>
              <a:gd fmla="*/ 1126814 w 2590802" name="connsiteX342"/>
              <a:gd fmla="*/ 2337544 h 2590802" name="connsiteY342"/>
              <a:gd fmla="*/ 1132674 w 2590802" name="connsiteX343"/>
              <a:gd fmla="*/ 2361029 h 2590802" name="connsiteY343"/>
              <a:gd fmla="*/ 1138534 w 2590802" name="connsiteX344"/>
              <a:gd fmla="*/ 2361029 h 2590802" name="connsiteY344"/>
              <a:gd fmla="*/ 1150254 w 2590802" name="connsiteX345"/>
              <a:gd fmla="*/ 2337544 h 2590802" name="connsiteY345"/>
              <a:gd fmla="*/ 1109234 w 2590802" name="connsiteX346"/>
              <a:gd fmla="*/ 2302317 h 2590802" name="connsiteY346"/>
              <a:gd fmla="*/ 1044773 w 2590802" name="connsiteX347"/>
              <a:gd fmla="*/ 2331673 h 2590802" name="connsiteY347"/>
              <a:gd fmla="*/ 1021333 w 2590802" name="connsiteX348"/>
              <a:gd fmla="*/ 2372772 h 2590802" name="connsiteY348"/>
              <a:gd fmla="*/ 1015473 w 2590802" name="connsiteX349"/>
              <a:gd fmla="*/ 2366901 h 2590802" name="connsiteY349"/>
              <a:gd fmla="*/ 1044773 w 2590802" name="connsiteX350"/>
              <a:gd fmla="*/ 2296445 h 2590802" name="connsiteY350"/>
              <a:gd fmla="*/ 1082864 w 2590802" name="connsiteX351"/>
              <a:gd fmla="*/ 2278831 h 2590802" name="connsiteY351"/>
              <a:gd fmla="*/ 1259318 w 2590802" name="connsiteX352"/>
              <a:gd fmla="*/ 2278669 h 2590802" name="connsiteY352"/>
              <a:gd fmla="*/ 1285780 w 2590802" name="connsiteX353"/>
              <a:gd fmla="*/ 2296861 h 2590802" name="connsiteY353"/>
              <a:gd fmla="*/ 1291660 w 2590802" name="connsiteX354"/>
              <a:gd fmla="*/ 2326262 h 2590802" name="connsiteY354"/>
              <a:gd fmla="*/ 1289254 w 2590802" name="connsiteX355"/>
              <a:gd fmla="*/ 2330007 h 2590802" name="connsiteY355"/>
              <a:gd fmla="*/ 1290190 w 2590802" name="connsiteX356"/>
              <a:gd fmla="*/ 2326262 h 2590802" name="connsiteY356"/>
              <a:gd fmla="*/ 1285780 w 2590802" name="connsiteX357"/>
              <a:gd fmla="*/ 2308621 h 2590802" name="connsiteY357"/>
              <a:gd fmla="*/ 1274019 w 2590802" name="connsiteX358"/>
              <a:gd fmla="*/ 2290980 h 2590802" name="connsiteY358"/>
              <a:gd fmla="*/ 1250497 w 2590802" name="connsiteX359"/>
              <a:gd fmla="*/ 2279219 h 2590802" name="connsiteY359"/>
              <a:gd fmla="*/ 1259318 w 2590802" name="connsiteX360"/>
              <a:gd fmla="*/ 2278669 h 2590802" name="connsiteY360"/>
              <a:gd fmla="*/ 1129760 w 2590802" name="connsiteX361"/>
              <a:gd fmla="*/ 2268692 h 2590802" name="connsiteY361"/>
              <a:gd fmla="*/ 1133080 w 2590802" name="connsiteX362"/>
              <a:gd fmla="*/ 2272960 h 2590802" name="connsiteY362"/>
              <a:gd fmla="*/ 1126441 w 2590802" name="connsiteX363"/>
              <a:gd fmla="*/ 2272960 h 2590802" name="connsiteY363"/>
              <a:gd fmla="*/ 1129760 w 2590802" name="connsiteX364"/>
              <a:gd fmla="*/ 2268692 h 2590802" name="connsiteY364"/>
              <a:gd fmla="*/ 1208956 w 2590802" name="connsiteX365"/>
              <a:gd fmla="*/ 2261579 h 2590802" name="connsiteY365"/>
              <a:gd fmla="*/ 1226739 w 2590802" name="connsiteX366"/>
              <a:gd fmla="*/ 2267269 h 2590802" name="connsiteY366"/>
              <a:gd fmla="*/ 1232667 w 2590802" name="connsiteX367"/>
              <a:gd fmla="*/ 2278651 h 2590802" name="connsiteY367"/>
              <a:gd fmla="*/ 1226739 w 2590802" name="connsiteX368"/>
              <a:gd fmla="*/ 2272960 h 2590802" name="connsiteY368"/>
              <a:gd fmla="*/ 1208956 w 2590802" name="connsiteX369"/>
              <a:gd fmla="*/ 2261579 h 2590802" name="connsiteY369"/>
              <a:gd fmla="*/ 1173863 w 2590802" name="connsiteX370"/>
              <a:gd fmla="*/ 2261579 h 2590802" name="connsiteY370"/>
              <a:gd fmla="*/ 1179554 w 2590802" name="connsiteX371"/>
              <a:gd fmla="*/ 2267269 h 2590802" name="connsiteY371"/>
              <a:gd fmla="*/ 1173863 w 2590802" name="connsiteX372"/>
              <a:gd fmla="*/ 2267269 h 2590802" name="connsiteY372"/>
              <a:gd fmla="*/ 1173863 w 2590802" name="connsiteX373"/>
              <a:gd fmla="*/ 2261579 h 2590802" name="connsiteY373"/>
              <a:gd fmla="*/ 1162293 w 2590802" name="connsiteX374"/>
              <a:gd fmla="*/ 2261579 h 2590802" name="connsiteY374"/>
              <a:gd fmla="*/ 1168173 w 2590802" name="connsiteX375"/>
              <a:gd fmla="*/ 2261579 h 2590802" name="connsiteY375"/>
              <a:gd fmla="*/ 1179933 w 2590802" name="connsiteX376"/>
              <a:gd fmla="*/ 2279219 h 2590802" name="connsiteY376"/>
              <a:gd fmla="*/ 1185814 w 2590802" name="connsiteX377"/>
              <a:gd fmla="*/ 2273339 h 2590802" name="connsiteY377"/>
              <a:gd fmla="*/ 1209335 w 2590802" name="connsiteX378"/>
              <a:gd fmla="*/ 2267459 h 2590802" name="connsiteY378"/>
              <a:gd fmla="*/ 1221096 w 2590802" name="connsiteX379"/>
              <a:gd fmla="*/ 2267459 h 2590802" name="connsiteY379"/>
              <a:gd fmla="*/ 1232857 w 2590802" name="connsiteX380"/>
              <a:gd fmla="*/ 2285100 h 2590802" name="connsiteY380"/>
              <a:gd fmla="*/ 1274019 w 2590802" name="connsiteX381"/>
              <a:gd fmla="*/ 2302741 h 2590802" name="connsiteY381"/>
              <a:gd fmla="*/ 1279899 w 2590802" name="connsiteX382"/>
              <a:gd fmla="*/ 2332143 h 2590802" name="connsiteY382"/>
              <a:gd fmla="*/ 1279899 w 2590802" name="connsiteX383"/>
              <a:gd fmla="*/ 2349784 h 2590802" name="connsiteY383"/>
              <a:gd fmla="*/ 1285780 w 2590802" name="connsiteX384"/>
              <a:gd fmla="*/ 2349784 h 2590802" name="connsiteY384"/>
              <a:gd fmla="*/ 1285780 w 2590802" name="connsiteX385"/>
              <a:gd fmla="*/ 2343904 h 2590802" name="connsiteY385"/>
              <a:gd fmla="*/ 1287602 w 2590802" name="connsiteX386"/>
              <a:gd fmla="*/ 2336614 h 2590802" name="connsiteY386"/>
              <a:gd fmla="*/ 1287617 w 2590802" name="connsiteX387"/>
              <a:gd fmla="*/ 2338574 h 2590802" name="connsiteY387"/>
              <a:gd fmla="*/ 1297540 w 2590802" name="connsiteX388"/>
              <a:gd fmla="*/ 2373305 h 2590802" name="connsiteY388"/>
              <a:gd fmla="*/ 1291660 w 2590802" name="connsiteX389"/>
              <a:gd fmla="*/ 2355664 h 2590802" name="connsiteY389"/>
              <a:gd fmla="*/ 1285780 w 2590802" name="connsiteX390"/>
              <a:gd fmla="*/ 2373305 h 2590802" name="connsiteY390"/>
              <a:gd fmla="*/ 1274019 w 2590802" name="connsiteX391"/>
              <a:gd fmla="*/ 2396826 h 2590802" name="connsiteY391"/>
              <a:gd fmla="*/ 1279899 w 2590802" name="connsiteX392"/>
              <a:gd fmla="*/ 2402707 h 2590802" name="connsiteY392"/>
              <a:gd fmla="*/ 1279899 w 2590802" name="connsiteX393"/>
              <a:gd fmla="*/ 2396826 h 2590802" name="connsiteY393"/>
              <a:gd fmla="*/ 1285780 w 2590802" name="connsiteX394"/>
              <a:gd fmla="*/ 2414468 h 2590802" name="connsiteY394"/>
              <a:gd fmla="*/ 1279899 w 2590802" name="connsiteX395"/>
              <a:gd fmla="*/ 2408587 h 2590802" name="connsiteY395"/>
              <a:gd fmla="*/ 1268139 w 2590802" name="connsiteX396"/>
              <a:gd fmla="*/ 2432109 h 2590802" name="connsiteY396"/>
              <a:gd fmla="*/ 1256378 w 2590802" name="connsiteX397"/>
              <a:gd fmla="*/ 2432109 h 2590802" name="connsiteY397"/>
              <a:gd fmla="*/ 1244617 w 2590802" name="connsiteX398"/>
              <a:gd fmla="*/ 2408587 h 2590802" name="connsiteY398"/>
              <a:gd fmla="*/ 1262258 w 2590802" name="connsiteX399"/>
              <a:gd fmla="*/ 2385066 h 2590802" name="connsiteY399"/>
              <a:gd fmla="*/ 1250497 w 2590802" name="connsiteX400"/>
              <a:gd fmla="*/ 2361544 h 2590802" name="connsiteY400"/>
              <a:gd fmla="*/ 1244617 w 2590802" name="connsiteX401"/>
              <a:gd fmla="*/ 2320382 h 2590802" name="connsiteY401"/>
              <a:gd fmla="*/ 1215215 w 2590802" name="connsiteX402"/>
              <a:gd fmla="*/ 2308621 h 2590802" name="connsiteY402"/>
              <a:gd fmla="*/ 1185814 w 2590802" name="connsiteX403"/>
              <a:gd fmla="*/ 2290980 h 2590802" name="connsiteY403"/>
              <a:gd fmla="*/ 1168173 w 2590802" name="connsiteX404"/>
              <a:gd fmla="*/ 2302741 h 2590802" name="connsiteY404"/>
              <a:gd fmla="*/ 1150532 w 2590802" name="connsiteX405"/>
              <a:gd fmla="*/ 2285100 h 2590802" name="connsiteY405"/>
              <a:gd fmla="*/ 1138771 w 2590802" name="connsiteX406"/>
              <a:gd fmla="*/ 2279219 h 2590802" name="connsiteY406"/>
              <a:gd fmla="*/ 1162293 w 2590802" name="connsiteX407"/>
              <a:gd fmla="*/ 2261579 h 2590802" name="connsiteY407"/>
              <a:gd fmla="*/ 1133080 w 2590802" name="connsiteX408"/>
              <a:gd fmla="*/ 2254939 h 2590802" name="connsiteY408"/>
              <a:gd fmla="*/ 1133080 w 2590802" name="connsiteX409"/>
              <a:gd fmla="*/ 2261579 h 2590802" name="connsiteY409"/>
              <a:gd fmla="*/ 1133080 w 2590802" name="connsiteX410"/>
              <a:gd fmla="*/ 2254939 h 2590802" name="connsiteY410"/>
              <a:gd fmla="*/ 1032651 w 2590802" name="connsiteX411"/>
              <a:gd fmla="*/ 2254939 h 2590802" name="connsiteY411"/>
              <a:gd fmla="*/ 1056256 w 2590802" name="connsiteX412"/>
              <a:gd fmla="*/ 2278651 h 2590802" name="connsiteY412"/>
              <a:gd fmla="*/ 1020848 w 2590802" name="connsiteX413"/>
              <a:gd fmla="*/ 2260867 h 2590802" name="connsiteY413"/>
              <a:gd fmla="*/ 1003143 w 2590802" name="connsiteX414"/>
              <a:gd fmla="*/ 2266795 h 2590802" name="connsiteY414"/>
              <a:gd fmla="*/ 1032651 w 2590802" name="connsiteX415"/>
              <a:gd fmla="*/ 2254939 h 2590802" name="connsiteY415"/>
              <a:gd fmla="*/ 847717 w 2590802" name="connsiteX416"/>
              <a:gd fmla="*/ 2253659 h 2590802" name="connsiteY416"/>
              <a:gd fmla="*/ 868464 w 2590802" name="connsiteX417"/>
              <a:gd fmla="*/ 2255129 h 2590802" name="connsiteY417"/>
              <a:gd fmla="*/ 838825 w 2590802" name="connsiteX418"/>
              <a:gd fmla="*/ 2261009 h 2590802" name="connsiteY418"/>
              <a:gd fmla="*/ 826970 w 2590802" name="connsiteX419"/>
              <a:gd fmla="*/ 2278651 h 2590802" name="connsiteY419"/>
              <a:gd fmla="*/ 826970 w 2590802" name="connsiteX420"/>
              <a:gd fmla="*/ 2261009 h 2590802" name="connsiteY420"/>
              <a:gd fmla="*/ 847717 w 2590802" name="connsiteX421"/>
              <a:gd fmla="*/ 2253659 h 2590802" name="connsiteY421"/>
              <a:gd fmla="*/ 486177 w 2590802" name="connsiteX422"/>
              <a:gd fmla="*/ 2253379 h 2590802" name="connsiteY422"/>
              <a:gd fmla="*/ 497345 w 2590802" name="connsiteX423"/>
              <a:gd fmla="*/ 2263529 h 2590802" name="connsiteY423"/>
              <a:gd fmla="*/ 593930 w 2590802" name="connsiteX424"/>
              <a:gd fmla="*/ 2335754 h 2590802" name="connsiteY424"/>
              <a:gd fmla="*/ 595058 w 2590802" name="connsiteX425"/>
              <a:gd fmla="*/ 2336439 h 2590802" name="connsiteY425"/>
              <a:gd fmla="*/ 592282 w 2590802" name="connsiteX426"/>
              <a:gd fmla="*/ 2331596 h 2590802" name="connsiteY426"/>
              <a:gd fmla="*/ 930208 w 2590802" name="connsiteX427"/>
              <a:gd fmla="*/ 2235836 h 2590802" name="connsiteY427"/>
              <a:gd fmla="*/ 956670 w 2590802" name="connsiteX428"/>
              <a:gd fmla="*/ 2238032 h 2590802" name="connsiteY428"/>
              <a:gd fmla="*/ 1003713 w 2590802" name="connsiteX429"/>
              <a:gd fmla="*/ 2284877 h 2590802" name="connsiteY429"/>
              <a:gd fmla="*/ 1015473 w 2590802" name="connsiteX430"/>
              <a:gd fmla="*/ 2314155 h 2590802" name="connsiteY430"/>
              <a:gd fmla="*/ 1003713 w 2590802" name="connsiteX431"/>
              <a:gd fmla="*/ 2366856 h 2590802" name="connsiteY431"/>
              <a:gd fmla="*/ 991952 w 2590802" name="connsiteX432"/>
              <a:gd fmla="*/ 2366856 h 2590802" name="connsiteY432"/>
              <a:gd fmla="*/ 997832 w 2590802" name="connsiteX433"/>
              <a:gd fmla="*/ 2349288 h 2590802" name="connsiteY433"/>
              <a:gd fmla="*/ 950789 w 2590802" name="connsiteX434"/>
              <a:gd fmla="*/ 2255599 h 2590802" name="connsiteY434"/>
              <a:gd fmla="*/ 939029 w 2590802" name="connsiteX435"/>
              <a:gd fmla="*/ 2255599 h 2590802" name="connsiteY435"/>
              <a:gd fmla="*/ 903747 w 2590802" name="connsiteX436"/>
              <a:gd fmla="*/ 2261454 h 2590802" name="connsiteY436"/>
              <a:gd fmla="*/ 897866 w 2590802" name="connsiteX437"/>
              <a:gd fmla="*/ 2279021 h 2590802" name="connsiteY437"/>
              <a:gd fmla="*/ 915507 w 2590802" name="connsiteX438"/>
              <a:gd fmla="*/ 2279021 h 2590802" name="connsiteY438"/>
              <a:gd fmla="*/ 927268 w 2590802" name="connsiteX439"/>
              <a:gd fmla="*/ 2284877 h 2590802" name="connsiteY439"/>
              <a:gd fmla="*/ 933148 w 2590802" name="connsiteX440"/>
              <a:gd fmla="*/ 2308299 h 2590802" name="connsiteY440"/>
              <a:gd fmla="*/ 909627 w 2590802" name="connsiteX441"/>
              <a:gd fmla="*/ 2314155 h 2590802" name="connsiteY441"/>
              <a:gd fmla="*/ 909627 w 2590802" name="connsiteX442"/>
              <a:gd fmla="*/ 2331722 h 2590802" name="connsiteY442"/>
              <a:gd fmla="*/ 891986 w 2590802" name="connsiteX443"/>
              <a:gd fmla="*/ 2337577 h 2590802" name="connsiteY443"/>
              <a:gd fmla="*/ 868464 w 2590802" name="connsiteX444"/>
              <a:gd fmla="*/ 2290733 h 2590802" name="connsiteY444"/>
              <a:gd fmla="*/ 903747 w 2590802" name="connsiteX445"/>
              <a:gd fmla="*/ 2238032 h 2590802" name="connsiteY445"/>
              <a:gd fmla="*/ 930208 w 2590802" name="connsiteX446"/>
              <a:gd fmla="*/ 2235836 h 2590802" name="connsiteY446"/>
              <a:gd fmla="*/ 1120750 w 2590802" name="connsiteX447"/>
              <a:gd fmla="*/ 2225538 h 2590802" name="connsiteY447"/>
              <a:gd fmla="*/ 1132764 w 2590802" name="connsiteX448"/>
              <a:gd fmla="*/ 2231703 h 2590802" name="connsiteY448"/>
              <a:gd fmla="*/ 1138771 w 2590802" name="connsiteX449"/>
              <a:gd fmla="*/ 2231703 h 2590802" name="connsiteY449"/>
              <a:gd fmla="*/ 1132764 w 2590802" name="connsiteX450"/>
              <a:gd fmla="*/ 2237868 h 2590802" name="connsiteY450"/>
              <a:gd fmla="*/ 1120750 w 2590802" name="connsiteX451"/>
              <a:gd fmla="*/ 2225538 h 2590802" name="connsiteY451"/>
              <a:gd fmla="*/ 1535458 w 2590802" name="connsiteX452"/>
              <a:gd fmla="*/ 2217831 h 2590802" name="connsiteY452"/>
              <a:gd fmla="*/ 1544231 w 2590802" name="connsiteX453"/>
              <a:gd fmla="*/ 2220037 h 2590802" name="connsiteY453"/>
              <a:gd fmla="*/ 1550080 w 2590802" name="connsiteX454"/>
              <a:gd fmla="*/ 2225917 h 2590802" name="connsiteY454"/>
              <a:gd fmla="*/ 1561777 w 2590802" name="connsiteX455"/>
              <a:gd fmla="*/ 2237678 h 2590802" name="connsiteY455"/>
              <a:gd fmla="*/ 1585172 w 2590802" name="connsiteX456"/>
              <a:gd fmla="*/ 2237678 h 2590802" name="connsiteY456"/>
              <a:gd fmla="*/ 1596869 w 2590802" name="connsiteX457"/>
              <a:gd fmla="*/ 2255319 h 2590802" name="connsiteY457"/>
              <a:gd fmla="*/ 1591021 w 2590802" name="connsiteX458"/>
              <a:gd fmla="*/ 2261199 h 2590802" name="connsiteY458"/>
              <a:gd fmla="*/ 1573474 w 2590802" name="connsiteX459"/>
              <a:gd fmla="*/ 2255319 h 2590802" name="connsiteY459"/>
              <a:gd fmla="*/ 1555928 w 2590802" name="connsiteX460"/>
              <a:gd fmla="*/ 2267079 h 2590802" name="connsiteY460"/>
              <a:gd fmla="*/ 1544231 w 2590802" name="connsiteX461"/>
              <a:gd fmla="*/ 2267079 h 2590802" name="connsiteY461"/>
              <a:gd fmla="*/ 1538382 w 2590802" name="connsiteX462"/>
              <a:gd fmla="*/ 2249439 h 2590802" name="connsiteY462"/>
              <a:gd fmla="*/ 1544231 w 2590802" name="connsiteX463"/>
              <a:gd fmla="*/ 2243558 h 2590802" name="connsiteY463"/>
              <a:gd fmla="*/ 1526684 w 2590802" name="connsiteX464"/>
              <a:gd fmla="*/ 2231797 h 2590802" name="connsiteY464"/>
              <a:gd fmla="*/ 1526684 w 2590802" name="connsiteX465"/>
              <a:gd fmla="*/ 2220037 h 2590802" name="connsiteY465"/>
              <a:gd fmla="*/ 1535458 w 2590802" name="connsiteX466"/>
              <a:gd fmla="*/ 2217831 h 2590802" name="connsiteY466"/>
              <a:gd fmla="*/ 1514754 w 2590802" name="connsiteX467"/>
              <a:gd fmla="*/ 2214157 h 2590802" name="connsiteY467"/>
              <a:gd fmla="*/ 1520645 w 2590802" name="connsiteX468"/>
              <a:gd fmla="*/ 2214157 h 2590802" name="connsiteY468"/>
              <a:gd fmla="*/ 1532425 w 2590802" name="connsiteX469"/>
              <a:gd fmla="*/ 2249520 h 2590802" name="connsiteY469"/>
              <a:gd fmla="*/ 1538316 w 2590802" name="connsiteX470"/>
              <a:gd fmla="*/ 2273096 h 2590802" name="connsiteY470"/>
              <a:gd fmla="*/ 1561877 w 2590802" name="connsiteX471"/>
              <a:gd fmla="*/ 2273096 h 2590802" name="connsiteY471"/>
              <a:gd fmla="*/ 1579548 w 2590802" name="connsiteX472"/>
              <a:gd fmla="*/ 2273096 h 2590802" name="connsiteY472"/>
              <a:gd fmla="*/ 1603109 w 2590802" name="connsiteX473"/>
              <a:gd fmla="*/ 2261307 h 2590802" name="connsiteY473"/>
              <a:gd fmla="*/ 1609000 w 2590802" name="connsiteX474"/>
              <a:gd fmla="*/ 2261307 h 2590802" name="connsiteY474"/>
              <a:gd fmla="*/ 1614890 w 2590802" name="connsiteX475"/>
              <a:gd fmla="*/ 2267202 h 2590802" name="connsiteY475"/>
              <a:gd fmla="*/ 1591328 w 2590802" name="connsiteX476"/>
              <a:gd fmla="*/ 2290778 h 2590802" name="connsiteY476"/>
              <a:gd fmla="*/ 1567767 w 2590802" name="connsiteX477"/>
              <a:gd fmla="*/ 2278989 h 2590802" name="connsiteY477"/>
              <a:gd fmla="*/ 1561877 w 2590802" name="connsiteX478"/>
              <a:gd fmla="*/ 2290778 h 2590802" name="connsiteY478"/>
              <a:gd fmla="*/ 1532425 w 2590802" name="connsiteX479"/>
              <a:gd fmla="*/ 2290778 h 2590802" name="connsiteY479"/>
              <a:gd fmla="*/ 1520645 w 2590802" name="connsiteX480"/>
              <a:gd fmla="*/ 2273096 h 2590802" name="connsiteY480"/>
              <a:gd fmla="*/ 1520645 w 2590802" name="connsiteX481"/>
              <a:gd fmla="*/ 2255414 h 2590802" name="connsiteY481"/>
              <a:gd fmla="*/ 1502973 w 2590802" name="connsiteX482"/>
              <a:gd fmla="*/ 2231838 h 2590802" name="connsiteY482"/>
              <a:gd fmla="*/ 1514754 w 2590802" name="connsiteX483"/>
              <a:gd fmla="*/ 2214157 h 2590802" name="connsiteY483"/>
              <a:gd fmla="*/ 1832051 w 2590802" name="connsiteX484"/>
              <a:gd fmla="*/ 2212869 h 2590802" name="connsiteY484"/>
              <a:gd fmla="*/ 1843825 w 2590802" name="connsiteX485"/>
              <a:gd fmla="*/ 2220209 h 2590802" name="connsiteY485"/>
              <a:gd fmla="*/ 1855598 w 2590802" name="connsiteX486"/>
              <a:gd fmla="*/ 2273050 h 2590802" name="connsiteY486"/>
              <a:gd fmla="*/ 1773182 w 2590802" name="connsiteX487"/>
              <a:gd fmla="*/ 2331764 h 2590802" name="connsiteY487"/>
              <a:gd fmla="*/ 1690765 w 2590802" name="connsiteX488"/>
              <a:gd fmla="*/ 2284793 h 2590802" name="connsiteY488"/>
              <a:gd fmla="*/ 1696652 w 2590802" name="connsiteX489"/>
              <a:gd fmla="*/ 2278921 h 2590802" name="connsiteY489"/>
              <a:gd fmla="*/ 1720200 w 2590802" name="connsiteX490"/>
              <a:gd fmla="*/ 2296535 h 2590802" name="connsiteY490"/>
              <a:gd fmla="*/ 1802616 w 2590802" name="connsiteX491"/>
              <a:gd fmla="*/ 2302407 h 2590802" name="connsiteY491"/>
              <a:gd fmla="*/ 1826164 w 2590802" name="connsiteX492"/>
              <a:gd fmla="*/ 2273050 h 2590802" name="connsiteY492"/>
              <a:gd fmla="*/ 1820277 w 2590802" name="connsiteX493"/>
              <a:gd fmla="*/ 2249565 h 2590802" name="connsiteY493"/>
              <a:gd fmla="*/ 1808503 w 2590802" name="connsiteX494"/>
              <a:gd fmla="*/ 2267179 h 2590802" name="connsiteY494"/>
              <a:gd fmla="*/ 1790843 w 2590802" name="connsiteX495"/>
              <a:gd fmla="*/ 2267179 h 2590802" name="connsiteY495"/>
              <a:gd fmla="*/ 1779069 w 2590802" name="connsiteX496"/>
              <a:gd fmla="*/ 2249565 h 2590802" name="connsiteY496"/>
              <a:gd fmla="*/ 1802616 w 2590802" name="connsiteX497"/>
              <a:gd fmla="*/ 2231951 h 2590802" name="connsiteY497"/>
              <a:gd fmla="*/ 1820277 w 2590802" name="connsiteX498"/>
              <a:gd fmla="*/ 2214337 h 2590802" name="connsiteY498"/>
              <a:gd fmla="*/ 1832051 w 2590802" name="connsiteX499"/>
              <a:gd fmla="*/ 2212869 h 2590802" name="connsiteY499"/>
              <a:gd fmla="*/ 837593 w 2590802" name="connsiteX500"/>
              <a:gd fmla="*/ 2212114 h 2590802" name="connsiteY500"/>
              <a:gd fmla="*/ 856704 w 2590802" name="connsiteX501"/>
              <a:gd fmla="*/ 2225975 h 2590802" name="connsiteY501"/>
              <a:gd fmla="*/ 868464 w 2590802" name="connsiteX502"/>
              <a:gd fmla="*/ 2220139 h 2590802" name="connsiteY502"/>
              <a:gd fmla="*/ 891986 w 2590802" name="connsiteX503"/>
              <a:gd fmla="*/ 2220139 h 2590802" name="connsiteY503"/>
              <a:gd fmla="*/ 897867 w 2590802" name="connsiteX504"/>
              <a:gd fmla="*/ 2231812 h 2590802" name="connsiteY504"/>
              <a:gd fmla="*/ 880225 w 2590802" name="connsiteX505"/>
              <a:gd fmla="*/ 2243485 h 2590802" name="connsiteY505"/>
              <a:gd fmla="*/ 833182 w 2590802" name="connsiteX506"/>
              <a:gd fmla="*/ 2249322 h 2590802" name="connsiteY506"/>
              <a:gd fmla="*/ 815542 w 2590802" name="connsiteX507"/>
              <a:gd fmla="*/ 2278505 h 2590802" name="connsiteY507"/>
              <a:gd fmla="*/ 792020 w 2590802" name="connsiteX508"/>
              <a:gd fmla="*/ 2278505 h 2590802" name="connsiteY508"/>
              <a:gd fmla="*/ 786140 w 2590802" name="connsiteX509"/>
              <a:gd fmla="*/ 2249322 h 2590802" name="connsiteY509"/>
              <a:gd fmla="*/ 809661 w 2590802" name="connsiteX510"/>
              <a:gd fmla="*/ 2237649 h 2590802" name="connsiteY510"/>
              <a:gd fmla="*/ 809661 w 2590802" name="connsiteX511"/>
              <a:gd fmla="*/ 2220139 h 2590802" name="connsiteY511"/>
              <a:gd fmla="*/ 837593 w 2590802" name="connsiteX512"/>
              <a:gd fmla="*/ 2212114 h 2590802" name="connsiteY512"/>
              <a:gd fmla="*/ 1050316 w 2590802" name="connsiteX513"/>
              <a:gd fmla="*/ 2202775 h 2590802" name="connsiteY513"/>
              <a:gd fmla="*/ 1067837 w 2590802" name="connsiteX514"/>
              <a:gd fmla="*/ 2214448 h 2590802" name="connsiteY514"/>
              <a:gd fmla="*/ 1067837 w 2590802" name="connsiteX515"/>
              <a:gd fmla="*/ 2226122 h 2590802" name="connsiteY515"/>
              <a:gd fmla="*/ 1079518 w 2590802" name="connsiteX516"/>
              <a:gd fmla="*/ 2226122 h 2590802" name="connsiteY516"/>
              <a:gd fmla="*/ 1079518 w 2590802" name="connsiteX517"/>
              <a:gd fmla="*/ 2243631 h 2590802" name="connsiteY517"/>
              <a:gd fmla="*/ 1079518 w 2590802" name="connsiteX518"/>
              <a:gd fmla="*/ 2249468 h 2590802" name="connsiteY518"/>
              <a:gd fmla="*/ 1091199 w 2590802" name="connsiteX519"/>
              <a:gd fmla="*/ 2261141 h 2590802" name="connsiteY519"/>
              <a:gd fmla="*/ 1067837 w 2590802" name="connsiteX520"/>
              <a:gd fmla="*/ 2278651 h 2590802" name="connsiteY520"/>
              <a:gd fmla="*/ 1061997 w 2590802" name="connsiteX521"/>
              <a:gd fmla="*/ 2261141 h 2590802" name="connsiteY521"/>
              <a:gd fmla="*/ 1021114 w 2590802" name="connsiteX522"/>
              <a:gd fmla="*/ 2249468 h 2590802" name="connsiteY522"/>
              <a:gd fmla="*/ 997752 w 2590802" name="connsiteX523"/>
              <a:gd fmla="*/ 2255304 h 2590802" name="connsiteY523"/>
              <a:gd fmla="*/ 986071 w 2590802" name="connsiteX524"/>
              <a:gd fmla="*/ 2237794 h 2590802" name="connsiteY524"/>
              <a:gd fmla="*/ 1009433 w 2590802" name="connsiteX525"/>
              <a:gd fmla="*/ 2231958 h 2590802" name="connsiteY525"/>
              <a:gd fmla="*/ 1009433 w 2590802" name="connsiteX526"/>
              <a:gd fmla="*/ 2214448 h 2590802" name="connsiteY526"/>
              <a:gd fmla="*/ 1026955 w 2590802" name="connsiteX527"/>
              <a:gd fmla="*/ 2214448 h 2590802" name="connsiteY527"/>
              <a:gd fmla="*/ 1050316 w 2590802" name="connsiteX528"/>
              <a:gd fmla="*/ 2202775 h 2590802" name="connsiteY528"/>
              <a:gd fmla="*/ 1573158 w 2590802" name="connsiteX529"/>
              <a:gd fmla="*/ 2196136 h 2590802" name="connsiteY529"/>
              <a:gd fmla="*/ 1578849 w 2590802" name="connsiteX530"/>
              <a:gd fmla="*/ 2226170 h 2590802" name="connsiteY530"/>
              <a:gd fmla="*/ 1567468 w 2590802" name="connsiteX531"/>
              <a:gd fmla="*/ 2232177 h 2590802" name="connsiteY531"/>
              <a:gd fmla="*/ 1556086 w 2590802" name="connsiteX532"/>
              <a:gd fmla="*/ 2220163 h 2590802" name="connsiteY532"/>
              <a:gd fmla="*/ 1556086 w 2590802" name="connsiteX533"/>
              <a:gd fmla="*/ 2214156 h 2590802" name="connsiteY533"/>
              <a:gd fmla="*/ 1573158 w 2590802" name="connsiteX534"/>
              <a:gd fmla="*/ 2196136 h 2590802" name="connsiteY534"/>
              <a:gd fmla="*/ 1120750 w 2590802" name="connsiteX535"/>
              <a:gd fmla="*/ 2196136 h 2590802" name="connsiteY535"/>
              <a:gd fmla="*/ 1126441 w 2590802" name="connsiteX536"/>
              <a:gd fmla="*/ 2208149 h 2590802" name="connsiteY536"/>
              <a:gd fmla="*/ 1126441 w 2590802" name="connsiteX537"/>
              <a:gd fmla="*/ 2214157 h 2590802" name="connsiteY537"/>
              <a:gd fmla="*/ 1120750 w 2590802" name="connsiteX538"/>
              <a:gd fmla="*/ 2196136 h 2590802" name="connsiteY538"/>
              <a:gd fmla="*/ 1894797 w 2590802" name="connsiteX539"/>
              <a:gd fmla="*/ 2194877 h 2590802" name="connsiteY539"/>
              <a:gd fmla="*/ 1902150 w 2590802" name="connsiteX540"/>
              <a:gd fmla="*/ 2208174 h 2590802" name="connsiteY540"/>
              <a:gd fmla="*/ 1896341 w 2590802" name="connsiteX541"/>
              <a:gd fmla="*/ 2249541 h 2590802" name="connsiteY541"/>
              <a:gd fmla="*/ 1867295 w 2590802" name="connsiteX542"/>
              <a:gd fmla="*/ 2267269 h 2590802" name="connsiteY542"/>
              <a:gd fmla="*/ 1878913 w 2590802" name="connsiteX543"/>
              <a:gd fmla="*/ 2249541 h 2590802" name="connsiteY543"/>
              <a:gd fmla="*/ 1896341 w 2590802" name="connsiteX544"/>
              <a:gd fmla="*/ 2219993 h 2590802" name="connsiteY544"/>
              <a:gd fmla="*/ 1890532 w 2590802" name="connsiteX545"/>
              <a:gd fmla="*/ 2196354 h 2590802" name="connsiteY545"/>
              <a:gd fmla="*/ 1894797 w 2590802" name="connsiteX546"/>
              <a:gd fmla="*/ 2194877 h 2590802" name="connsiteY546"/>
              <a:gd fmla="*/ 1308542 w 2590802" name="connsiteX547"/>
              <a:gd fmla="*/ 2190635 h 2590802" name="connsiteY547"/>
              <a:gd fmla="*/ 1320303 w 2590802" name="connsiteX548"/>
              <a:gd fmla="*/ 2214156 h 2590802" name="connsiteY548"/>
              <a:gd fmla="*/ 1349705 w 2590802" name="connsiteX549"/>
              <a:gd fmla="*/ 2231797 h 2590802" name="connsiteY549"/>
              <a:gd fmla="*/ 1355586 w 2590802" name="connsiteX550"/>
              <a:gd fmla="*/ 2243558 h 2590802" name="connsiteY550"/>
              <a:gd fmla="*/ 1384987 w 2590802" name="connsiteX551"/>
              <a:gd fmla="*/ 2261199 h 2590802" name="connsiteY551"/>
              <a:gd fmla="*/ 1396748 w 2590802" name="connsiteX552"/>
              <a:gd fmla="*/ 2261199 h 2590802" name="connsiteY552"/>
              <a:gd fmla="*/ 1390868 w 2590802" name="connsiteX553"/>
              <a:gd fmla="*/ 2267079 h 2590802" name="connsiteY553"/>
              <a:gd fmla="*/ 1355586 w 2590802" name="connsiteX554"/>
              <a:gd fmla="*/ 2261199 h 2590802" name="connsiteY554"/>
              <a:gd fmla="*/ 1343824 w 2590802" name="connsiteX555"/>
              <a:gd fmla="*/ 2237678 h 2590802" name="connsiteY555"/>
              <a:gd fmla="*/ 1332064 w 2590802" name="connsiteX556"/>
              <a:gd fmla="*/ 2231797 h 2590802" name="connsiteY556"/>
              <a:gd fmla="*/ 1308542 w 2590802" name="connsiteX557"/>
              <a:gd fmla="*/ 2190635 h 2590802" name="connsiteY557"/>
              <a:gd fmla="*/ 1326563 w 2590802" name="connsiteX558"/>
              <a:gd fmla="*/ 2190445 h 2590802" name="connsiteY558"/>
              <a:gd fmla="*/ 1367504 w 2590802" name="connsiteX559"/>
              <a:gd fmla="*/ 2190445 h 2590802" name="connsiteY559"/>
              <a:gd fmla="*/ 1373353 w 2590802" name="connsiteX560"/>
              <a:gd fmla="*/ 2208086 h 2590802" name="connsiteY560"/>
              <a:gd fmla="*/ 1379201 w 2590802" name="connsiteX561"/>
              <a:gd fmla="*/ 2219847 h 2590802" name="connsiteY561"/>
              <a:gd fmla="*/ 1396748 w 2590802" name="connsiteX562"/>
              <a:gd fmla="*/ 2231607 h 2590802" name="connsiteY562"/>
              <a:gd fmla="*/ 1390899 w 2590802" name="connsiteX563"/>
              <a:gd fmla="*/ 2249249 h 2590802" name="connsiteY563"/>
              <a:gd fmla="*/ 1367504 w 2590802" name="connsiteX564"/>
              <a:gd fmla="*/ 2243368 h 2590802" name="connsiteY564"/>
              <a:gd fmla="*/ 1361656 w 2590802" name="connsiteX565"/>
              <a:gd fmla="*/ 2219847 h 2590802" name="connsiteY565"/>
              <a:gd fmla="*/ 1344109 w 2590802" name="connsiteX566"/>
              <a:gd fmla="*/ 2219847 h 2590802" name="connsiteY566"/>
              <a:gd fmla="*/ 1326563 w 2590802" name="connsiteX567"/>
              <a:gd fmla="*/ 2208086 h 2590802" name="connsiteY567"/>
              <a:gd fmla="*/ 1326563 w 2590802" name="connsiteX568"/>
              <a:gd fmla="*/ 2190445 h 2590802" name="connsiteY568"/>
              <a:gd fmla="*/ 1279356 w 2590802" name="connsiteX569"/>
              <a:gd fmla="*/ 2190445 h 2590802" name="connsiteY569"/>
              <a:gd fmla="*/ 1297075 w 2590802" name="connsiteX570"/>
              <a:gd fmla="*/ 2190445 h 2590802" name="connsiteY570"/>
              <a:gd fmla="*/ 1320700 w 2590802" name="connsiteX571"/>
              <a:gd fmla="*/ 2237488 h 2590802" name="connsiteY571"/>
              <a:gd fmla="*/ 1338419 w 2590802" name="connsiteX572"/>
              <a:gd fmla="*/ 2243368 h 2590802" name="connsiteY572"/>
              <a:gd fmla="*/ 1373856 w 2590802" name="connsiteX573"/>
              <a:gd fmla="*/ 2278650 h 2590802" name="connsiteY573"/>
              <a:gd fmla="*/ 1391575 w 2590802" name="connsiteX574"/>
              <a:gd fmla="*/ 2278650 h 2590802" name="connsiteY574"/>
              <a:gd fmla="*/ 1391575 w 2590802" name="connsiteX575"/>
              <a:gd fmla="*/ 2308052 h 2590802" name="connsiteY575"/>
              <a:gd fmla="*/ 1367950 w 2590802" name="connsiteX576"/>
              <a:gd fmla="*/ 2302171 h 2590802" name="connsiteY576"/>
              <a:gd fmla="*/ 1356138 w 2590802" name="connsiteX577"/>
              <a:gd fmla="*/ 2290411 h 2590802" name="connsiteY577"/>
              <a:gd fmla="*/ 1326607 w 2590802" name="connsiteX578"/>
              <a:gd fmla="*/ 2290411 h 2590802" name="connsiteY578"/>
              <a:gd fmla="*/ 1308888 w 2590802" name="connsiteX579"/>
              <a:gd fmla="*/ 2261009 h 2590802" name="connsiteY579"/>
              <a:gd fmla="*/ 1308888 w 2590802" name="connsiteX580"/>
              <a:gd fmla="*/ 2243368 h 2590802" name="connsiteY580"/>
              <a:gd fmla="*/ 1285262 w 2590802" name="connsiteX581"/>
              <a:gd fmla="*/ 2225727 h 2590802" name="connsiteY581"/>
              <a:gd fmla="*/ 1273450 w 2590802" name="connsiteX582"/>
              <a:gd fmla="*/ 2196325 h 2590802" name="connsiteY582"/>
              <a:gd fmla="*/ 1279356 w 2590802" name="connsiteX583"/>
              <a:gd fmla="*/ 2190445 h 2590802" name="connsiteY583"/>
              <a:gd fmla="*/ 1449671 w 2590802" name="connsiteX584"/>
              <a:gd fmla="*/ 2179064 h 2590802" name="connsiteY584"/>
              <a:gd fmla="*/ 1461432 w 2590802" name="connsiteX585"/>
              <a:gd fmla="*/ 2184944 h 2590802" name="connsiteY585"/>
              <a:gd fmla="*/ 1426150 w 2590802" name="connsiteX586"/>
              <a:gd fmla="*/ 2237867 h 2590802" name="connsiteY586"/>
              <a:gd fmla="*/ 1432030 w 2590802" name="connsiteX587"/>
              <a:gd fmla="*/ 2308432 h 2590802" name="connsiteY587"/>
              <a:gd fmla="*/ 1479073 w 2590802" name="connsiteX588"/>
              <a:gd fmla="*/ 2320192 h 2590802" name="connsiteY588"/>
              <a:gd fmla="*/ 1479073 w 2590802" name="connsiteX589"/>
              <a:gd fmla="*/ 2314312 h 2590802" name="connsiteY589"/>
              <a:gd fmla="*/ 1455551 w 2590802" name="connsiteX590"/>
              <a:gd fmla="*/ 2302551 h 2590802" name="connsiteY590"/>
              <a:gd fmla="*/ 1455551 w 2590802" name="connsiteX591"/>
              <a:gd fmla="*/ 2279029 h 2590802" name="connsiteY591"/>
              <a:gd fmla="*/ 1484953 w 2590802" name="connsiteX592"/>
              <a:gd fmla="*/ 2267269 h 2590802" name="connsiteY592"/>
              <a:gd fmla="*/ 1490833 w 2590802" name="connsiteX593"/>
              <a:gd fmla="*/ 2284910 h 2590802" name="connsiteY593"/>
              <a:gd fmla="*/ 1490833 w 2590802" name="connsiteX594"/>
              <a:gd fmla="*/ 2296671 h 2590802" name="connsiteY594"/>
              <a:gd fmla="*/ 1508475 w 2590802" name="connsiteX595"/>
              <a:gd fmla="*/ 2296671 h 2590802" name="connsiteY595"/>
              <a:gd fmla="*/ 1514355 w 2590802" name="connsiteX596"/>
              <a:gd fmla="*/ 2320192 h 2590802" name="connsiteY596"/>
              <a:gd fmla="*/ 1496714 w 2590802" name="connsiteX597"/>
              <a:gd fmla="*/ 2343714 h 2590802" name="connsiteY597"/>
              <a:gd fmla="*/ 1432030 w 2590802" name="connsiteX598"/>
              <a:gd fmla="*/ 2337833 h 2590802" name="connsiteY598"/>
              <a:gd fmla="*/ 1420269 w 2590802" name="connsiteX599"/>
              <a:gd fmla="*/ 2320192 h 2590802" name="connsiteY599"/>
              <a:gd fmla="*/ 1402628 w 2590802" name="connsiteX600"/>
              <a:gd fmla="*/ 2296671 h 2590802" name="connsiteY600"/>
              <a:gd fmla="*/ 1402628 w 2590802" name="connsiteX601"/>
              <a:gd fmla="*/ 2261389 h 2590802" name="connsiteY601"/>
              <a:gd fmla="*/ 1449671 w 2590802" name="connsiteX602"/>
              <a:gd fmla="*/ 2179064 h 2590802" name="connsiteY602"/>
              <a:gd fmla="*/ 1091349 w 2590802" name="connsiteX603"/>
              <a:gd fmla="*/ 2167682 h 2590802" name="connsiteY603"/>
              <a:gd fmla="*/ 1097040 w 2590802" name="connsiteX604"/>
              <a:gd fmla="*/ 2184754 h 2590802" name="connsiteY604"/>
              <a:gd fmla="*/ 1091349 w 2590802" name="connsiteX605"/>
              <a:gd fmla="*/ 2173373 h 2590802" name="connsiteY605"/>
              <a:gd fmla="*/ 1091349 w 2590802" name="connsiteX606"/>
              <a:gd fmla="*/ 2167682 h 2590802" name="connsiteY606"/>
              <a:gd fmla="*/ 892176 w 2590802" name="connsiteX607"/>
              <a:gd fmla="*/ 2167682 h 2590802" name="connsiteY607"/>
              <a:gd fmla="*/ 914938 w 2590802" name="connsiteX608"/>
              <a:gd fmla="*/ 2184754 h 2590802" name="connsiteY608"/>
              <a:gd fmla="*/ 914938 w 2590802" name="connsiteX609"/>
              <a:gd fmla="*/ 2196136 h 2590802" name="connsiteY609"/>
              <a:gd fmla="*/ 892176 w 2590802" name="connsiteX610"/>
              <a:gd fmla="*/ 2173373 h 2590802" name="connsiteY610"/>
              <a:gd fmla="*/ 892176 w 2590802" name="connsiteX611"/>
              <a:gd fmla="*/ 2167682 h 2590802" name="connsiteY611"/>
              <a:gd fmla="*/ 843663 w 2590802" name="connsiteX612"/>
              <a:gd fmla="*/ 2165368 h 2590802" name="connsiteY612"/>
              <a:gd fmla="*/ 856894 w 2590802" name="connsiteX613"/>
              <a:gd fmla="*/ 2172820 h 2590802" name="connsiteY613"/>
              <a:gd fmla="*/ 856894 w 2590802" name="connsiteX614"/>
              <a:gd fmla="*/ 2184597 h 2590802" name="connsiteY614"/>
              <a:gd fmla="*/ 862774 w 2590802" name="connsiteX615"/>
              <a:gd fmla="*/ 2184597 h 2590802" name="connsiteY615"/>
              <a:gd fmla="*/ 880415 w 2590802" name="connsiteX616"/>
              <a:gd fmla="*/ 2172820 h 2590802" name="connsiteY616"/>
              <a:gd fmla="*/ 903937 w 2590802" name="connsiteX617"/>
              <a:gd fmla="*/ 2184597 h 2590802" name="connsiteY617"/>
              <a:gd fmla="*/ 909817 w 2590802" name="connsiteX618"/>
              <a:gd fmla="*/ 2202261 h 2590802" name="connsiteY618"/>
              <a:gd fmla="*/ 939219 w 2590802" name="connsiteX619"/>
              <a:gd fmla="*/ 2208150 h 2590802" name="connsiteY619"/>
              <a:gd fmla="*/ 950979 w 2590802" name="connsiteX620"/>
              <a:gd fmla="*/ 2225814 h 2590802" name="connsiteY620"/>
              <a:gd fmla="*/ 933338 w 2590802" name="connsiteX621"/>
              <a:gd fmla="*/ 2225814 h 2590802" name="connsiteY621"/>
              <a:gd fmla="*/ 903937 w 2590802" name="connsiteX622"/>
              <a:gd fmla="*/ 2231703 h 2590802" name="connsiteY622"/>
              <a:gd fmla="*/ 892176 w 2590802" name="connsiteX623"/>
              <a:gd fmla="*/ 2214038 h 2590802" name="connsiteY623"/>
              <a:gd fmla="*/ 851013 w 2590802" name="connsiteX624"/>
              <a:gd fmla="*/ 2208150 h 2590802" name="connsiteY624"/>
              <a:gd fmla="*/ 815731 w 2590802" name="connsiteX625"/>
              <a:gd fmla="*/ 2208150 h 2590802" name="connsiteY625"/>
              <a:gd fmla="*/ 798090 w 2590802" name="connsiteX626"/>
              <a:gd fmla="*/ 2237591 h 2590802" name="connsiteY626"/>
              <a:gd fmla="*/ 780449 w 2590802" name="connsiteX627"/>
              <a:gd fmla="*/ 2249368 h 2590802" name="connsiteY627"/>
              <a:gd fmla="*/ 780449 w 2590802" name="connsiteX628"/>
              <a:gd fmla="*/ 2278809 h 2590802" name="connsiteY628"/>
              <a:gd fmla="*/ 786329 w 2590802" name="connsiteX629"/>
              <a:gd fmla="*/ 2284697 h 2590802" name="connsiteY629"/>
              <a:gd fmla="*/ 756927 w 2590802" name="connsiteX630"/>
              <a:gd fmla="*/ 2302362 h 2590802" name="connsiteY630"/>
              <a:gd fmla="*/ 745167 w 2590802" name="connsiteX631"/>
              <a:gd fmla="*/ 2284697 h 2590802" name="connsiteY631"/>
              <a:gd fmla="*/ 751047 w 2590802" name="connsiteX632"/>
              <a:gd fmla="*/ 2261144 h 2590802" name="connsiteY632"/>
              <a:gd fmla="*/ 762807 w 2590802" name="connsiteX633"/>
              <a:gd fmla="*/ 2255256 h 2590802" name="connsiteY633"/>
              <a:gd fmla="*/ 756927 w 2590802" name="connsiteX634"/>
              <a:gd fmla="*/ 2231703 h 2590802" name="connsiteY634"/>
              <a:gd fmla="*/ 762807 w 2590802" name="connsiteX635"/>
              <a:gd fmla="*/ 2214038 h 2590802" name="connsiteY635"/>
              <a:gd fmla="*/ 798090 w 2590802" name="connsiteX636"/>
              <a:gd fmla="*/ 2202261 h 2590802" name="connsiteY636"/>
              <a:gd fmla="*/ 821611 w 2590802" name="connsiteX637"/>
              <a:gd fmla="*/ 2172820 h 2590802" name="connsiteY637"/>
              <a:gd fmla="*/ 845133 w 2590802" name="connsiteX638"/>
              <a:gd fmla="*/ 2172820 h 2590802" name="connsiteY638"/>
              <a:gd fmla="*/ 839252 w 2590802" name="connsiteX639"/>
              <a:gd fmla="*/ 2166932 h 2590802" name="connsiteY639"/>
              <a:gd fmla="*/ 843663 w 2590802" name="connsiteX640"/>
              <a:gd fmla="*/ 2165368 h 2590802" name="connsiteY640"/>
              <a:gd fmla="*/ 1021164 w 2590802" name="connsiteX641"/>
              <a:gd fmla="*/ 2161044 h 2590802" name="connsiteY641"/>
              <a:gd fmla="*/ 1032545 w 2590802" name="connsiteX642"/>
              <a:gd fmla="*/ 2167683 h 2590802" name="connsiteY642"/>
              <a:gd fmla="*/ 1021164 w 2590802" name="connsiteX643"/>
              <a:gd fmla="*/ 2161044 h 2590802" name="connsiteY643"/>
              <a:gd fmla="*/ 1061314 w 2590802" name="connsiteX644"/>
              <a:gd fmla="*/ 2159028 h 2590802" name="connsiteY644"/>
              <a:gd fmla="*/ 1085462 w 2590802" name="connsiteX645"/>
              <a:gd fmla="*/ 2172994 h 2590802" name="connsiteY645"/>
              <a:gd fmla="*/ 1097170 w 2590802" name="connsiteX646"/>
              <a:gd fmla="*/ 2196515 h 2590802" name="connsiteY646"/>
              <a:gd fmla="*/ 1114733 w 2590802" name="connsiteX647"/>
              <a:gd fmla="*/ 2202396 h 2590802" name="connsiteY647"/>
              <a:gd fmla="*/ 1108879 w 2590802" name="connsiteX648"/>
              <a:gd fmla="*/ 2225917 h 2590802" name="connsiteY648"/>
              <a:gd fmla="*/ 1126442 w 2590802" name="connsiteX649"/>
              <a:gd fmla="*/ 2237678 h 2590802" name="connsiteY649"/>
              <a:gd fmla="*/ 1126442 w 2590802" name="connsiteX650"/>
              <a:gd fmla="*/ 2267079 h 2590802" name="connsiteY650"/>
              <a:gd fmla="*/ 1114733 w 2590802" name="connsiteX651"/>
              <a:gd fmla="*/ 2272960 h 2590802" name="connsiteY651"/>
              <a:gd fmla="*/ 1103025 w 2590802" name="connsiteX652"/>
              <a:gd fmla="*/ 2267079 h 2590802" name="connsiteY652"/>
              <a:gd fmla="*/ 1091316 w 2590802" name="connsiteX653"/>
              <a:gd fmla="*/ 2243558 h 2590802" name="connsiteY653"/>
              <a:gd fmla="*/ 1085462 w 2590802" name="connsiteX654"/>
              <a:gd fmla="*/ 2225917 h 2590802" name="connsiteY654"/>
              <a:gd fmla="*/ 1073754 w 2590802" name="connsiteX655"/>
              <a:gd fmla="*/ 2220037 h 2590802" name="connsiteY655"/>
              <a:gd fmla="*/ 1056191 w 2590802" name="connsiteX656"/>
              <a:gd fmla="*/ 2196515 h 2590802" name="connsiteY656"/>
              <a:gd fmla="*/ 1032774 w 2590802" name="connsiteX657"/>
              <a:gd fmla="*/ 2202396 h 2590802" name="connsiteY657"/>
              <a:gd fmla="*/ 1003504 w 2590802" name="connsiteX658"/>
              <a:gd fmla="*/ 2208276 h 2590802" name="connsiteY658"/>
              <a:gd fmla="*/ 985941 w 2590802" name="connsiteX659"/>
              <a:gd fmla="*/ 2231797 h 2590802" name="connsiteY659"/>
              <a:gd fmla="*/ 968378 w 2590802" name="connsiteX660"/>
              <a:gd fmla="*/ 2231797 h 2590802" name="connsiteY660"/>
              <a:gd fmla="*/ 962524 w 2590802" name="connsiteX661"/>
              <a:gd fmla="*/ 2220037 h 2590802" name="connsiteY661"/>
              <a:gd fmla="*/ 968378 w 2590802" name="connsiteX662"/>
              <a:gd fmla="*/ 2202396 h 2590802" name="connsiteY662"/>
              <a:gd fmla="*/ 985941 w 2590802" name="connsiteX663"/>
              <a:gd fmla="*/ 2196515 h 2590802" name="connsiteY663"/>
              <a:gd fmla="*/ 991795 w 2590802" name="connsiteX664"/>
              <a:gd fmla="*/ 2184754 h 2590802" name="connsiteY664"/>
              <a:gd fmla="*/ 997649 w 2590802" name="connsiteX665"/>
              <a:gd fmla="*/ 2172994 h 2590802" name="connsiteY665"/>
              <a:gd fmla="*/ 1015212 w 2590802" name="connsiteX666"/>
              <a:gd fmla="*/ 2167114 h 2590802" name="connsiteY666"/>
              <a:gd fmla="*/ 1032774 w 2590802" name="connsiteX667"/>
              <a:gd fmla="*/ 2167114 h 2590802" name="connsiteY667"/>
              <a:gd fmla="*/ 1061314 w 2590802" name="connsiteX668"/>
              <a:gd fmla="*/ 2159028 h 2590802" name="connsiteY668"/>
              <a:gd fmla="*/ 1731940 w 2590802" name="connsiteX669"/>
              <a:gd fmla="*/ 2148295 h 2590802" name="connsiteY669"/>
              <a:gd fmla="*/ 1738187 w 2590802" name="connsiteX670"/>
              <a:gd fmla="*/ 2155759 h 2590802" name="connsiteY670"/>
              <a:gd fmla="*/ 1726427 w 2590802" name="connsiteX671"/>
              <a:gd fmla="*/ 2179064 h 2590802" name="connsiteY671"/>
              <a:gd fmla="*/ 1708785 w 2590802" name="connsiteX672"/>
              <a:gd fmla="*/ 2149933 h 2590802" name="connsiteY672"/>
              <a:gd fmla="*/ 1731940 w 2590802" name="connsiteX673"/>
              <a:gd fmla="*/ 2148295 h 2590802" name="connsiteY673"/>
              <a:gd fmla="*/ 1312401 w 2590802" name="connsiteX674"/>
              <a:gd fmla="*/ 2148142 h 2590802" name="connsiteY674"/>
              <a:gd fmla="*/ 1311862 w 2590802" name="connsiteX675"/>
              <a:gd fmla="*/ 2148951 h 2590802" name="connsiteY675"/>
              <a:gd fmla="*/ 1308542 w 2590802" name="connsiteX676"/>
              <a:gd fmla="*/ 2149662 h 2590802" name="connsiteY676"/>
              <a:gd fmla="*/ 1308542 w 2590802" name="connsiteX677"/>
              <a:gd fmla="*/ 2148951 h 2590802" name="connsiteY677"/>
              <a:gd fmla="*/ 1308542 w 2590802" name="connsiteX678"/>
              <a:gd fmla="*/ 2148337 h 2590802" name="connsiteY678"/>
              <a:gd fmla="*/ 1937360 w 2590802" name="connsiteX679"/>
              <a:gd fmla="*/ 2143972 h 2590802" name="connsiteY679"/>
              <a:gd fmla="*/ 1955381 w 2590802" name="connsiteX680"/>
              <a:gd fmla="*/ 2161755 h 2590802" name="connsiteY680"/>
              <a:gd fmla="*/ 1955381 w 2590802" name="connsiteX681"/>
              <a:gd fmla="*/ 2167683 h 2590802" name="connsiteY681"/>
              <a:gd fmla="*/ 1937360 w 2590802" name="connsiteX682"/>
              <a:gd fmla="*/ 2143972 h 2590802" name="connsiteY682"/>
              <a:gd fmla="*/ 1919685 w 2590802" name="connsiteX683"/>
              <a:gd fmla="*/ 2143972 h 2590802" name="connsiteY683"/>
              <a:gd fmla="*/ 1949001 w 2590802" name="connsiteX684"/>
              <a:gd fmla="*/ 2167493 h 2590802" name="connsiteY684"/>
              <a:gd fmla="*/ 1949001 w 2590802" name="connsiteX685"/>
              <a:gd fmla="*/ 2185134 h 2590802" name="connsiteY685"/>
              <a:gd fmla="*/ 1954863 w 2590802" name="connsiteX686"/>
              <a:gd fmla="*/ 2191015 h 2590802" name="connsiteY686"/>
              <a:gd fmla="*/ 1966590 w 2590802" name="connsiteX687"/>
              <a:gd fmla="*/ 2208655 h 2590802" name="connsiteY687"/>
              <a:gd fmla="*/ 1966590 w 2590802" name="connsiteX688"/>
              <a:gd fmla="*/ 2226297 h 2590802" name="connsiteY688"/>
              <a:gd fmla="*/ 1972453 w 2590802" name="connsiteX689"/>
              <a:gd fmla="*/ 2255698 h 2590802" name="connsiteY689"/>
              <a:gd fmla="*/ 1972453 w 2590802" name="connsiteX690"/>
              <a:gd fmla="*/ 2267459 h 2590802" name="connsiteY690"/>
              <a:gd fmla="*/ 1966590 w 2590802" name="connsiteX691"/>
              <a:gd fmla="*/ 2261579 h 2590802" name="connsiteY691"/>
              <a:gd fmla="*/ 1960727 w 2590802" name="connsiteX692"/>
              <a:gd fmla="*/ 2232177 h 2590802" name="connsiteY692"/>
              <a:gd fmla="*/ 1954863 w 2590802" name="connsiteX693"/>
              <a:gd fmla="*/ 2232177 h 2590802" name="connsiteY693"/>
              <a:gd fmla="*/ 1960727 w 2590802" name="connsiteX694"/>
              <a:gd fmla="*/ 2243937 h 2590802" name="connsiteY694"/>
              <a:gd fmla="*/ 1960727 w 2590802" name="connsiteX695"/>
              <a:gd fmla="*/ 2267459 h 2590802" name="connsiteY695"/>
              <a:gd fmla="*/ 1931411 w 2590802" name="connsiteX696"/>
              <a:gd fmla="*/ 2290980 h 2590802" name="connsiteY696"/>
              <a:gd fmla="*/ 1925548 w 2590802" name="connsiteX697"/>
              <a:gd fmla="*/ 2308621 h 2590802" name="connsiteY697"/>
              <a:gd fmla="*/ 1896232 w 2590802" name="connsiteX698"/>
              <a:gd fmla="*/ 2314502 h 2590802" name="connsiteY698"/>
              <a:gd fmla="*/ 1878643 w 2590802" name="connsiteX699"/>
              <a:gd fmla="*/ 2308621 h 2590802" name="connsiteY699"/>
              <a:gd fmla="*/ 1861054 w 2590802" name="connsiteX700"/>
              <a:gd fmla="*/ 2320382 h 2590802" name="connsiteY700"/>
              <a:gd fmla="*/ 1843464 w 2590802" name="connsiteX701"/>
              <a:gd fmla="*/ 2308621 h 2590802" name="connsiteY701"/>
              <a:gd fmla="*/ 1878643 w 2590802" name="connsiteX702"/>
              <a:gd fmla="*/ 2290980 h 2590802" name="connsiteY702"/>
              <a:gd fmla="*/ 1855191 w 2590802" name="connsiteX703"/>
              <a:gd fmla="*/ 2285100 h 2590802" name="connsiteY703"/>
              <a:gd fmla="*/ 1872780 w 2590802" name="connsiteX704"/>
              <a:gd fmla="*/ 2273339 h 2590802" name="connsiteY704"/>
              <a:gd fmla="*/ 1902096 w 2590802" name="connsiteX705"/>
              <a:gd fmla="*/ 2261579 h 2590802" name="connsiteY705"/>
              <a:gd fmla="*/ 1907958 w 2590802" name="connsiteX706"/>
              <a:gd fmla="*/ 2196895 h 2590802" name="connsiteY706"/>
              <a:gd fmla="*/ 1902096 w 2590802" name="connsiteX707"/>
              <a:gd fmla="*/ 2179254 h 2590802" name="connsiteY707"/>
              <a:gd fmla="*/ 1913822 w 2590802" name="connsiteX708"/>
              <a:gd fmla="*/ 2167493 h 2590802" name="connsiteY708"/>
              <a:gd fmla="*/ 1919685 w 2590802" name="connsiteX709"/>
              <a:gd fmla="*/ 2179254 h 2590802" name="connsiteY709"/>
              <a:gd fmla="*/ 1919685 w 2590802" name="connsiteX710"/>
              <a:gd fmla="*/ 2191015 h 2590802" name="connsiteY710"/>
              <a:gd fmla="*/ 1937274 w 2590802" name="connsiteX711"/>
              <a:gd fmla="*/ 2202775 h 2590802" name="connsiteY711"/>
              <a:gd fmla="*/ 1937274 w 2590802" name="connsiteX712"/>
              <a:gd fmla="*/ 2220416 h 2590802" name="connsiteY712"/>
              <a:gd fmla="*/ 1931411 w 2590802" name="connsiteX713"/>
              <a:gd fmla="*/ 2226297 h 2590802" name="connsiteY713"/>
              <a:gd fmla="*/ 1943137 w 2590802" name="connsiteX714"/>
              <a:gd fmla="*/ 2249818 h 2590802" name="connsiteY714"/>
              <a:gd fmla="*/ 1931411 w 2590802" name="connsiteX715"/>
              <a:gd fmla="*/ 2267459 h 2590802" name="connsiteY715"/>
              <a:gd fmla="*/ 1913822 w 2590802" name="connsiteX716"/>
              <a:gd fmla="*/ 2273339 h 2590802" name="connsiteY716"/>
              <a:gd fmla="*/ 1902096 w 2590802" name="connsiteX717"/>
              <a:gd fmla="*/ 2290980 h 2590802" name="connsiteY717"/>
              <a:gd fmla="*/ 1878643 w 2590802" name="connsiteX718"/>
              <a:gd fmla="*/ 2279219 h 2590802" name="connsiteY718"/>
              <a:gd fmla="*/ 1878643 w 2590802" name="connsiteX719"/>
              <a:gd fmla="*/ 2285100 h 2590802" name="connsiteY719"/>
              <a:gd fmla="*/ 1896232 w 2590802" name="connsiteX720"/>
              <a:gd fmla="*/ 2296861 h 2590802" name="connsiteY720"/>
              <a:gd fmla="*/ 1919685 w 2590802" name="connsiteX721"/>
              <a:gd fmla="*/ 2279219 h 2590802" name="connsiteY721"/>
              <a:gd fmla="*/ 1949001 w 2590802" name="connsiteX722"/>
              <a:gd fmla="*/ 2255698 h 2590802" name="connsiteY722"/>
              <a:gd fmla="*/ 1943137 w 2590802" name="connsiteX723"/>
              <a:gd fmla="*/ 2226297 h 2590802" name="connsiteY723"/>
              <a:gd fmla="*/ 1943137 w 2590802" name="connsiteX724"/>
              <a:gd fmla="*/ 2196895 h 2590802" name="connsiteY724"/>
              <a:gd fmla="*/ 1931411 w 2590802" name="connsiteX725"/>
              <a:gd fmla="*/ 2185134 h 2590802" name="connsiteY725"/>
              <a:gd fmla="*/ 1919685 w 2590802" name="connsiteX726"/>
              <a:gd fmla="*/ 2161612 h 2590802" name="connsiteY726"/>
              <a:gd fmla="*/ 1913822 w 2590802" name="connsiteX727"/>
              <a:gd fmla="*/ 2149852 h 2590802" name="connsiteY727"/>
              <a:gd fmla="*/ 1919685 w 2590802" name="connsiteX728"/>
              <a:gd fmla="*/ 2143972 h 2590802" name="connsiteY728"/>
              <a:gd fmla="*/ 1649899 w 2590802" name="connsiteX729"/>
              <a:gd fmla="*/ 2143972 h 2590802" name="connsiteY729"/>
              <a:gd fmla="*/ 1685033 w 2590802" name="connsiteX730"/>
              <a:gd fmla="*/ 2149820 h 2590802" name="connsiteY730"/>
              <a:gd fmla="*/ 1714311 w 2590802" name="connsiteX731"/>
              <a:gd fmla="*/ 2184913 h 2590802" name="connsiteY731"/>
              <a:gd fmla="*/ 1696744 w 2590802" name="connsiteX732"/>
              <a:gd fmla="*/ 2231703 h 2590802" name="connsiteY732"/>
              <a:gd fmla="*/ 1696744 w 2590802" name="connsiteX733"/>
              <a:gd fmla="*/ 2266795 h 2590802" name="connsiteY733"/>
              <a:gd fmla="*/ 1667466 w 2590802" name="connsiteX734"/>
              <a:gd fmla="*/ 2284341 h 2590802" name="connsiteY734"/>
              <a:gd fmla="*/ 1644044 w 2590802" name="connsiteX735"/>
              <a:gd fmla="*/ 2272644 h 2590802" name="connsiteY735"/>
              <a:gd fmla="*/ 1638188 w 2590802" name="connsiteX736"/>
              <a:gd fmla="*/ 2249249 h 2590802" name="connsiteY736"/>
              <a:gd fmla="*/ 1608910 w 2590802" name="connsiteX737"/>
              <a:gd fmla="*/ 2249249 h 2590802" name="connsiteY737"/>
              <a:gd fmla="*/ 1585488 w 2590802" name="connsiteX738"/>
              <a:gd fmla="*/ 2202459 h 2590802" name="connsiteY738"/>
              <a:gd fmla="*/ 1603055 w 2590802" name="connsiteX739"/>
              <a:gd fmla="*/ 2155669 h 2590802" name="connsiteY739"/>
              <a:gd fmla="*/ 1632333 w 2590802" name="connsiteX740"/>
              <a:gd fmla="*/ 2161518 h 2590802" name="connsiteY740"/>
              <a:gd fmla="*/ 1649899 w 2590802" name="connsiteX741"/>
              <a:gd fmla="*/ 2143972 h 2590802" name="connsiteY741"/>
              <a:gd fmla="*/ 1591006 w 2590802" name="connsiteX742"/>
              <a:gd fmla="*/ 2143972 h 2590802" name="connsiteY742"/>
              <a:gd fmla="*/ 1596869 w 2590802" name="connsiteX743"/>
              <a:gd fmla="*/ 2149820 h 2590802" name="connsiteY743"/>
              <a:gd fmla="*/ 1567554 w 2590802" name="connsiteX744"/>
              <a:gd fmla="*/ 2190761 h 2590802" name="connsiteY744"/>
              <a:gd fmla="*/ 1526512 w 2590802" name="connsiteX745"/>
              <a:gd fmla="*/ 2208308 h 2590802" name="connsiteY745"/>
              <a:gd fmla="*/ 1508923 w 2590802" name="connsiteX746"/>
              <a:gd fmla="*/ 2190761 h 2590802" name="connsiteY746"/>
              <a:gd fmla="*/ 1497196 w 2590802" name="connsiteX747"/>
              <a:gd fmla="*/ 2196610 h 2590802" name="connsiteY747"/>
              <a:gd fmla="*/ 1479607 w 2590802" name="connsiteX748"/>
              <a:gd fmla="*/ 2190761 h 2590802" name="connsiteY748"/>
              <a:gd fmla="*/ 1473744 w 2590802" name="connsiteX749"/>
              <a:gd fmla="*/ 2179064 h 2590802" name="connsiteY749"/>
              <a:gd fmla="*/ 1508923 w 2590802" name="connsiteX750"/>
              <a:gd fmla="*/ 2167366 h 2590802" name="connsiteY750"/>
              <a:gd fmla="*/ 1549964 w 2590802" name="connsiteX751"/>
              <a:gd fmla="*/ 2167366 h 2590802" name="connsiteY751"/>
              <a:gd fmla="*/ 1532375 w 2590802" name="connsiteX752"/>
              <a:gd fmla="*/ 2184913 h 2590802" name="connsiteY752"/>
              <a:gd fmla="*/ 1544101 w 2590802" name="connsiteX753"/>
              <a:gd fmla="*/ 2196610 h 2590802" name="connsiteY753"/>
              <a:gd fmla="*/ 1579280 w 2590802" name="connsiteX754"/>
              <a:gd fmla="*/ 2173215 h 2590802" name="connsiteY754"/>
              <a:gd fmla="*/ 1579280 w 2590802" name="connsiteX755"/>
              <a:gd fmla="*/ 2161518 h 2590802" name="connsiteY755"/>
              <a:gd fmla="*/ 1555828 w 2590802" name="connsiteX756"/>
              <a:gd fmla="*/ 2167366 h 2590802" name="connsiteY756"/>
              <a:gd fmla="*/ 1591006 w 2590802" name="connsiteX757"/>
              <a:gd fmla="*/ 2143972 h 2590802" name="connsiteY757"/>
              <a:gd fmla="*/ 1749569 w 2590802" name="connsiteX758"/>
              <a:gd fmla="*/ 2131642 h 2590802" name="connsiteY758"/>
              <a:gd fmla="*/ 1761329 w 2590802" name="connsiteX759"/>
              <a:gd fmla="*/ 2137536 h 2590802" name="connsiteY759"/>
              <a:gd fmla="*/ 1755449 w 2590802" name="connsiteX760"/>
              <a:gd fmla="*/ 2161111 h 2590802" name="connsiteY760"/>
              <a:gd fmla="*/ 1773090 w 2590802" name="connsiteX761"/>
              <a:gd fmla="*/ 2167005 h 2590802" name="connsiteY761"/>
              <a:gd fmla="*/ 1767209 w 2590802" name="connsiteX762"/>
              <a:gd fmla="*/ 2184687 h 2590802" name="connsiteY762"/>
              <a:gd fmla="*/ 1749569 w 2590802" name="connsiteX763"/>
              <a:gd fmla="*/ 2190581 h 2590802" name="connsiteY763"/>
              <a:gd fmla="*/ 1743688 w 2590802" name="connsiteX764"/>
              <a:gd fmla="*/ 2208263 h 2590802" name="connsiteY764"/>
              <a:gd fmla="*/ 1726047 w 2590802" name="connsiteX765"/>
              <a:gd fmla="*/ 2208263 h 2590802" name="connsiteY765"/>
              <a:gd fmla="*/ 1726047 w 2590802" name="connsiteX766"/>
              <a:gd fmla="*/ 2190581 h 2590802" name="connsiteY766"/>
              <a:gd fmla="*/ 1743688 w 2590802" name="connsiteX767"/>
              <a:gd fmla="*/ 2167005 h 2590802" name="connsiteY767"/>
              <a:gd fmla="*/ 1737808 w 2590802" name="connsiteX768"/>
              <a:gd fmla="*/ 2143429 h 2590802" name="connsiteY768"/>
              <a:gd fmla="*/ 1749569 w 2590802" name="connsiteX769"/>
              <a:gd fmla="*/ 2131642 h 2590802" name="connsiteY769"/>
              <a:gd fmla="*/ 668343 w 2590802" name="connsiteX770"/>
              <a:gd fmla="*/ 2125951 h 2590802" name="connsiteY770"/>
              <a:gd fmla="*/ 674034 w 2590802" name="connsiteX771"/>
              <a:gd fmla="*/ 2138281 h 2590802" name="connsiteY771"/>
              <a:gd fmla="*/ 668343 w 2590802" name="connsiteX772"/>
              <a:gd fmla="*/ 2125951 h 2590802" name="connsiteY772"/>
              <a:gd fmla="*/ 1761628 w 2590802" name="connsiteX773"/>
              <a:gd fmla="*/ 2114570 h 2590802" name="connsiteY773"/>
              <a:gd fmla="*/ 1773415 w 2590802" name="connsiteX774"/>
              <a:gd fmla="*/ 2126330 h 2590802" name="connsiteY774"/>
              <a:gd fmla="*/ 1773415 w 2590802" name="connsiteX775"/>
              <a:gd fmla="*/ 2143971 h 2590802" name="connsiteY775"/>
              <a:gd fmla="*/ 1796991 w 2590802" name="connsiteX776"/>
              <a:gd fmla="*/ 2167493 h 2590802" name="connsiteY776"/>
              <a:gd fmla="*/ 1791097 w 2590802" name="connsiteX777"/>
              <a:gd fmla="*/ 2196895 h 2590802" name="connsiteY777"/>
              <a:gd fmla="*/ 1767521 w 2590802" name="connsiteX778"/>
              <a:gd fmla="*/ 2208655 h 2590802" name="connsiteY778"/>
              <a:gd fmla="*/ 1738052 w 2590802" name="connsiteX779"/>
              <a:gd fmla="*/ 2232177 h 2590802" name="connsiteY779"/>
              <a:gd fmla="*/ 1726264 w 2590802" name="connsiteX780"/>
              <a:gd fmla="*/ 2226296 h 2590802" name="connsiteY780"/>
              <a:gd fmla="*/ 1720370 w 2590802" name="connsiteX781"/>
              <a:gd fmla="*/ 2214535 h 2590802" name="connsiteY781"/>
              <a:gd fmla="*/ 1743946 w 2590802" name="connsiteX782"/>
              <a:gd fmla="*/ 2220416 h 2590802" name="connsiteY782"/>
              <a:gd fmla="*/ 1761628 w 2590802" name="connsiteX783"/>
              <a:gd fmla="*/ 2196895 h 2590802" name="connsiteY783"/>
              <a:gd fmla="*/ 1785203 w 2590802" name="connsiteX784"/>
              <a:gd fmla="*/ 2179253 h 2590802" name="connsiteY784"/>
              <a:gd fmla="*/ 1779309 w 2590802" name="connsiteX785"/>
              <a:gd fmla="*/ 2155732 h 2590802" name="connsiteY785"/>
              <a:gd fmla="*/ 1767521 w 2590802" name="connsiteX786"/>
              <a:gd fmla="*/ 2149852 h 2590802" name="connsiteY786"/>
              <a:gd fmla="*/ 1755734 w 2590802" name="connsiteX787"/>
              <a:gd fmla="*/ 2120450 h 2590802" name="connsiteY787"/>
              <a:gd fmla="*/ 1761628 w 2590802" name="connsiteX788"/>
              <a:gd fmla="*/ 2114570 h 2590802" name="connsiteY788"/>
              <a:gd fmla="*/ 513045 w 2590802" name="connsiteX789"/>
              <a:gd fmla="*/ 2110341 h 2590802" name="connsiteY789"/>
              <a:gd fmla="*/ 521829 w 2590802" name="connsiteX790"/>
              <a:gd fmla="*/ 2114727 h 2590802" name="connsiteY790"/>
              <a:gd fmla="*/ 574529 w 2590802" name="connsiteX791"/>
              <a:gd fmla="*/ 2149820 h 2590802" name="connsiteY791"/>
              <a:gd fmla="*/ 621374 w 2590802" name="connsiteX792"/>
              <a:gd fmla="*/ 2126425 h 2590802" name="connsiteY792"/>
              <a:gd fmla="*/ 638941 w 2590802" name="connsiteX793"/>
              <a:gd fmla="*/ 2132274 h 2590802" name="connsiteY793"/>
              <a:gd fmla="*/ 627230 w 2590802" name="connsiteX794"/>
              <a:gd fmla="*/ 2143971 h 2590802" name="connsiteY794"/>
              <a:gd fmla="*/ 615518 w 2590802" name="connsiteX795"/>
              <a:gd fmla="*/ 2149820 h 2590802" name="connsiteY795"/>
              <a:gd fmla="*/ 615518 w 2590802" name="connsiteX796"/>
              <a:gd fmla="*/ 2167366 h 2590802" name="connsiteY796"/>
              <a:gd fmla="*/ 597952 w 2590802" name="connsiteX797"/>
              <a:gd fmla="*/ 2167366 h 2590802" name="connsiteY797"/>
              <a:gd fmla="*/ 580385 w 2590802" name="connsiteX798"/>
              <a:gd fmla="*/ 2161517 h 2590802" name="connsiteY798"/>
              <a:gd fmla="*/ 562818 w 2590802" name="connsiteX799"/>
              <a:gd fmla="*/ 2179064 h 2590802" name="connsiteY799"/>
              <a:gd fmla="*/ 551107 w 2590802" name="connsiteX800"/>
              <a:gd fmla="*/ 2167366 h 2590802" name="connsiteY800"/>
              <a:gd fmla="*/ 545251 w 2590802" name="connsiteX801"/>
              <a:gd fmla="*/ 2155668 h 2590802" name="connsiteY801"/>
              <a:gd fmla="*/ 527684 w 2590802" name="connsiteX802"/>
              <a:gd fmla="*/ 2155668 h 2590802" name="connsiteY802"/>
              <a:gd fmla="*/ 521829 w 2590802" name="connsiteX803"/>
              <a:gd fmla="*/ 2138123 h 2590802" name="connsiteY803"/>
              <a:gd fmla="*/ 515973 w 2590802" name="connsiteX804"/>
              <a:gd fmla="*/ 2126425 h 2590802" name="connsiteY804"/>
              <a:gd fmla="*/ 504262 w 2590802" name="connsiteX805"/>
              <a:gd fmla="*/ 2120576 h 2590802" name="connsiteY805"/>
              <a:gd fmla="*/ 504262 w 2590802" name="connsiteX806"/>
              <a:gd fmla="*/ 2114727 h 2590802" name="connsiteY806"/>
              <a:gd fmla="*/ 513045 w 2590802" name="connsiteX807"/>
              <a:gd fmla="*/ 2110341 h 2590802" name="connsiteY807"/>
              <a:gd fmla="*/ 541416 w 2590802" name="connsiteX808"/>
              <a:gd fmla="*/ 2107550 h 2590802" name="connsiteY808"/>
              <a:gd fmla="*/ 557010 w 2590802" name="connsiteX809"/>
              <a:gd fmla="*/ 2120125 h 2590802" name="connsiteY809"/>
              <a:gd fmla="*/ 586193 w 2590802" name="connsiteX810"/>
              <a:gd fmla="*/ 2132049 h 2590802" name="connsiteY810"/>
              <a:gd fmla="*/ 609540 w 2590802" name="connsiteX811"/>
              <a:gd fmla="*/ 2126087 h 2590802" name="connsiteY811"/>
              <a:gd fmla="*/ 592030 w 2590802" name="connsiteX812"/>
              <a:gd fmla="*/ 2143972 h 2590802" name="connsiteY812"/>
              <a:gd fmla="*/ 545337 w 2590802" name="connsiteX813"/>
              <a:gd fmla="*/ 2132049 h 2590802" name="connsiteY813"/>
              <a:gd fmla="*/ 533664 w 2590802" name="connsiteX814"/>
              <a:gd fmla="*/ 2108202 h 2590802" name="connsiteY814"/>
              <a:gd fmla="*/ 541416 w 2590802" name="connsiteX815"/>
              <a:gd fmla="*/ 2107550 h 2590802" name="connsiteY815"/>
              <a:gd fmla="*/ 480723 w 2590802" name="connsiteX816"/>
              <a:gd fmla="*/ 2102240 h 2590802" name="connsiteY816"/>
              <a:gd fmla="*/ 498313 w 2590802" name="connsiteX817"/>
              <a:gd fmla="*/ 2108154 h 2590802" name="connsiteY817"/>
              <a:gd fmla="*/ 498313 w 2590802" name="connsiteX818"/>
              <a:gd fmla="*/ 2125895 h 2590802" name="connsiteY818"/>
              <a:gd fmla="*/ 510039 w 2590802" name="connsiteX819"/>
              <a:gd fmla="*/ 2137723 h 2590802" name="connsiteY819"/>
              <a:gd fmla="*/ 521765 w 2590802" name="connsiteX820"/>
              <a:gd fmla="*/ 2161378 h 2590802" name="connsiteY820"/>
              <a:gd fmla="*/ 539355 w 2590802" name="connsiteX821"/>
              <a:gd fmla="*/ 2167292 h 2590802" name="connsiteY821"/>
              <a:gd fmla="*/ 556944 w 2590802" name="connsiteX822"/>
              <a:gd fmla="*/ 2185033 h 2590802" name="connsiteY822"/>
              <a:gd fmla="*/ 586260 w 2590802" name="connsiteX823"/>
              <a:gd fmla="*/ 2173206 h 2590802" name="connsiteY823"/>
              <a:gd fmla="*/ 615575 w 2590802" name="connsiteX824"/>
              <a:gd fmla="*/ 2173206 h 2590802" name="connsiteY824"/>
              <a:gd fmla="*/ 627301 w 2590802" name="connsiteX825"/>
              <a:gd fmla="*/ 2155465 h 2590802" name="connsiteY825"/>
              <a:gd fmla="*/ 644890 w 2590802" name="connsiteX826"/>
              <a:gd fmla="*/ 2137723 h 2590802" name="connsiteY826"/>
              <a:gd fmla="*/ 662480 w 2590802" name="connsiteX827"/>
              <a:gd fmla="*/ 2125895 h 2590802" name="connsiteY827"/>
              <a:gd fmla="*/ 662480 w 2590802" name="connsiteX828"/>
              <a:gd fmla="*/ 2149551 h 2590802" name="connsiteY828"/>
              <a:gd fmla="*/ 633164 w 2590802" name="connsiteX829"/>
              <a:gd fmla="*/ 2161378 h 2590802" name="connsiteY829"/>
              <a:gd fmla="*/ 627301 w 2590802" name="connsiteX830"/>
              <a:gd fmla="*/ 2185033 h 2590802" name="connsiteY830"/>
              <a:gd fmla="*/ 597986 w 2590802" name="connsiteX831"/>
              <a:gd fmla="*/ 2185033 h 2590802" name="connsiteY831"/>
              <a:gd fmla="*/ 574534 w 2590802" name="connsiteX832"/>
              <a:gd fmla="*/ 2196861 h 2590802" name="connsiteY832"/>
              <a:gd fmla="*/ 556944 w 2590802" name="connsiteX833"/>
              <a:gd fmla="*/ 2196861 h 2590802" name="connsiteY833"/>
              <a:gd fmla="*/ 533491 w 2590802" name="connsiteX834"/>
              <a:gd fmla="*/ 2179120 h 2590802" name="connsiteY834"/>
              <a:gd fmla="*/ 504176 w 2590802" name="connsiteX835"/>
              <a:gd fmla="*/ 2173206 h 2590802" name="connsiteY835"/>
              <a:gd fmla="*/ 498313 w 2590802" name="connsiteX836"/>
              <a:gd fmla="*/ 2143637 h 2590802" name="connsiteY836"/>
              <a:gd fmla="*/ 480723 w 2590802" name="connsiteX837"/>
              <a:gd fmla="*/ 2119981 h 2590802" name="connsiteY837"/>
              <a:gd fmla="*/ 480723 w 2590802" name="connsiteX838"/>
              <a:gd fmla="*/ 2102240 h 2590802" name="connsiteY838"/>
              <a:gd fmla="*/ 1943051 w 2590802" name="connsiteX839"/>
              <a:gd fmla="*/ 2085168 h 2590802" name="connsiteY839"/>
              <a:gd fmla="*/ 1943051 w 2590802" name="connsiteX840"/>
              <a:gd fmla="*/ 2090859 h 2590802" name="connsiteY840"/>
              <a:gd fmla="*/ 1943051 w 2590802" name="connsiteX841"/>
              <a:gd fmla="*/ 2096550 h 2590802" name="connsiteY841"/>
              <a:gd fmla="*/ 1943051 w 2590802" name="connsiteX842"/>
              <a:gd fmla="*/ 2085168 h 2590802" name="connsiteY842"/>
              <a:gd fmla="*/ 1761537 w 2590802" name="connsiteX843"/>
              <a:gd fmla="*/ 2067148 h 2590802" name="connsiteY843"/>
              <a:gd fmla="*/ 1773279 w 2590802" name="connsiteX844"/>
              <a:gd fmla="*/ 2073057 h 2590802" name="connsiteY844"/>
              <a:gd fmla="*/ 1761537 w 2590802" name="connsiteX845"/>
              <a:gd fmla="*/ 2090785 h 2590802" name="connsiteY845"/>
              <a:gd fmla="*/ 1749795 w 2590802" name="connsiteX846"/>
              <a:gd fmla="*/ 2096695 h 2590802" name="connsiteY846"/>
              <a:gd fmla="*/ 1738052 w 2590802" name="connsiteX847"/>
              <a:gd fmla="*/ 2132153 h 2590802" name="connsiteY847"/>
              <a:gd fmla="*/ 1691081 w 2590802" name="connsiteX848"/>
              <a:gd fmla="*/ 2143972 h 2590802" name="connsiteY848"/>
              <a:gd fmla="*/ 1655854 w 2590802" name="connsiteX849"/>
              <a:gd fmla="*/ 2132153 h 2590802" name="connsiteY849"/>
              <a:gd fmla="*/ 1649982 w 2590802" name="connsiteX850"/>
              <a:gd fmla="*/ 2126243 h 2590802" name="connsiteY850"/>
              <a:gd fmla="*/ 1679338 w 2590802" name="connsiteX851"/>
              <a:gd fmla="*/ 2114424 h 2590802" name="connsiteY851"/>
              <a:gd fmla="*/ 1696952 w 2590802" name="connsiteX852"/>
              <a:gd fmla="*/ 2108514 h 2590802" name="connsiteY852"/>
              <a:gd fmla="*/ 1696952 w 2590802" name="connsiteX853"/>
              <a:gd fmla="*/ 2114424 h 2590802" name="connsiteY853"/>
              <a:gd fmla="*/ 1685210 w 2590802" name="connsiteX854"/>
              <a:gd fmla="*/ 2120333 h 2590802" name="connsiteY854"/>
              <a:gd fmla="*/ 1673467 w 2590802" name="connsiteX855"/>
              <a:gd fmla="*/ 2126243 h 2590802" name="connsiteY855"/>
              <a:gd fmla="*/ 1685210 w 2590802" name="connsiteX856"/>
              <a:gd fmla="*/ 2138062 h 2590802" name="connsiteY856"/>
              <a:gd fmla="*/ 1726309 w 2590802" name="connsiteX857"/>
              <a:gd fmla="*/ 2120333 h 2590802" name="connsiteY857"/>
              <a:gd fmla="*/ 1714566 w 2590802" name="connsiteX858"/>
              <a:gd fmla="*/ 2108514 h 2590802" name="connsiteY858"/>
              <a:gd fmla="*/ 1738052 w 2590802" name="connsiteX859"/>
              <a:gd fmla="*/ 2084876 h 2590802" name="connsiteY859"/>
              <a:gd fmla="*/ 1761537 w 2590802" name="connsiteX860"/>
              <a:gd fmla="*/ 2067148 h 2590802" name="connsiteY860"/>
              <a:gd fmla="*/ 837436 w 2590802" name="connsiteX861"/>
              <a:gd fmla="*/ 2064423 h 2590802" name="connsiteY861"/>
              <a:gd fmla="*/ 844402 w 2590802" name="connsiteX862"/>
              <a:gd fmla="*/ 2067554 h 2590802" name="connsiteY862"/>
              <a:gd fmla="*/ 850269 w 2590802" name="connsiteX863"/>
              <a:gd fmla="*/ 2073448 h 2590802" name="connsiteY863"/>
              <a:gd fmla="*/ 850269 w 2590802" name="connsiteX864"/>
              <a:gd fmla="*/ 2091130 h 2590802" name="connsiteY864"/>
              <a:gd fmla="*/ 826803 w 2590802" name="connsiteX865"/>
              <a:gd fmla="*/ 2108812 h 2590802" name="connsiteY865"/>
              <a:gd fmla="*/ 803338 w 2590802" name="connsiteX866"/>
              <a:gd fmla="*/ 2108812 h 2590802" name="connsiteY866"/>
              <a:gd fmla="*/ 803338 w 2590802" name="connsiteX867"/>
              <a:gd fmla="*/ 2120599 h 2590802" name="connsiteY867"/>
              <a:gd fmla="*/ 774007 w 2590802" name="connsiteX868"/>
              <a:gd fmla="*/ 2138281 h 2590802" name="connsiteY868"/>
              <a:gd fmla="*/ 744675 w 2590802" name="connsiteX869"/>
              <a:gd fmla="*/ 2126493 h 2590802" name="connsiteY869"/>
              <a:gd fmla="*/ 732942 w 2590802" name="connsiteX870"/>
              <a:gd fmla="*/ 2126493 h 2590802" name="connsiteY870"/>
              <a:gd fmla="*/ 697745 w 2590802" name="connsiteX871"/>
              <a:gd fmla="*/ 2114705 h 2590802" name="connsiteY871"/>
              <a:gd fmla="*/ 709477 w 2590802" name="connsiteX872"/>
              <a:gd fmla="*/ 2097023 h 2590802" name="connsiteY872"/>
              <a:gd fmla="*/ 721210 w 2590802" name="connsiteX873"/>
              <a:gd fmla="*/ 2091130 h 2590802" name="connsiteY873"/>
              <a:gd fmla="*/ 750541 w 2590802" name="connsiteX874"/>
              <a:gd fmla="*/ 2102917 h 2590802" name="connsiteY874"/>
              <a:gd fmla="*/ 779873 w 2590802" name="connsiteX875"/>
              <a:gd fmla="*/ 2091130 h 2590802" name="connsiteY875"/>
              <a:gd fmla="*/ 820937 w 2590802" name="connsiteX876"/>
              <a:gd fmla="*/ 2079342 h 2590802" name="connsiteY876"/>
              <a:gd fmla="*/ 837436 w 2590802" name="connsiteX877"/>
              <a:gd fmla="*/ 2064423 h 2590802" name="connsiteY877"/>
              <a:gd fmla="*/ 819868 w 2590802" name="connsiteX878"/>
              <a:gd fmla="*/ 2055237 h 2590802" name="connsiteY878"/>
              <a:gd fmla="*/ 826733 w 2590802" name="connsiteX879"/>
              <a:gd fmla="*/ 2055871 h 2590802" name="connsiteY879"/>
              <a:gd fmla="*/ 820876 w 2590802" name="connsiteX880"/>
              <a:gd fmla="*/ 2073260 h 2590802" name="connsiteY880"/>
              <a:gd fmla="*/ 791585 w 2590802" name="connsiteX881"/>
              <a:gd fmla="*/ 2084852 h 2590802" name="connsiteY881"/>
              <a:gd fmla="*/ 779869 w 2590802" name="connsiteX882"/>
              <a:gd fmla="*/ 2079056 h 2590802" name="connsiteY882"/>
              <a:gd fmla="*/ 733005 w 2590802" name="connsiteX883"/>
              <a:gd fmla="*/ 2090648 h 2590802" name="connsiteY883"/>
              <a:gd fmla="*/ 727147 w 2590802" name="connsiteX884"/>
              <a:gd fmla="*/ 2079056 h 2590802" name="connsiteY884"/>
              <a:gd fmla="*/ 738863 w 2590802" name="connsiteX885"/>
              <a:gd fmla="*/ 2084852 h 2590802" name="connsiteY885"/>
              <a:gd fmla="*/ 774011 w 2590802" name="connsiteX886"/>
              <a:gd fmla="*/ 2073260 h 2590802" name="connsiteY886"/>
              <a:gd fmla="*/ 809159 w 2590802" name="connsiteX887"/>
              <a:gd fmla="*/ 2067464 h 2590802" name="connsiteY887"/>
              <a:gd fmla="*/ 819868 w 2590802" name="connsiteX888"/>
              <a:gd fmla="*/ 2055237 h 2590802" name="connsiteY888"/>
              <a:gd fmla="*/ 1811341 w 2590802" name="connsiteX889"/>
              <a:gd fmla="*/ 2053005 h 2590802" name="connsiteY889"/>
              <a:gd fmla="*/ 1849402 w 2590802" name="connsiteX890"/>
              <a:gd fmla="*/ 2061796 h 2590802" name="connsiteY890"/>
              <a:gd fmla="*/ 1907958 w 2590802" name="connsiteX891"/>
              <a:gd fmla="*/ 2143836 h 2590802" name="connsiteY891"/>
              <a:gd fmla="*/ 1884536 w 2590802" name="connsiteX892"/>
              <a:gd fmla="*/ 2196576 h 2590802" name="connsiteY892"/>
              <a:gd fmla="*/ 1849402 w 2590802" name="connsiteX893"/>
              <a:gd fmla="*/ 2208296 h 2590802" name="connsiteY893"/>
              <a:gd fmla="*/ 1825980 w 2590802" name="connsiteX894"/>
              <a:gd fmla="*/ 2190716 h 2590802" name="connsiteY894"/>
              <a:gd fmla="*/ 1831836 w 2590802" name="connsiteX895"/>
              <a:gd fmla="*/ 2173136 h 2590802" name="connsiteY895"/>
              <a:gd fmla="*/ 1825980 w 2590802" name="connsiteX896"/>
              <a:gd fmla="*/ 2149696 h 2590802" name="connsiteY896"/>
              <a:gd fmla="*/ 1855258 w 2590802" name="connsiteX897"/>
              <a:gd fmla="*/ 2132116 h 2590802" name="connsiteY897"/>
              <a:gd fmla="*/ 1866970 w 2590802" name="connsiteX898"/>
              <a:gd fmla="*/ 2149696 h 2590802" name="connsiteY898"/>
              <a:gd fmla="*/ 1861114 w 2590802" name="connsiteX899"/>
              <a:gd fmla="*/ 2173136 h 2590802" name="connsiteY899"/>
              <a:gd fmla="*/ 1884536 w 2590802" name="connsiteX900"/>
              <a:gd fmla="*/ 2161416 h 2590802" name="connsiteY900"/>
              <a:gd fmla="*/ 1884536 w 2590802" name="connsiteX901"/>
              <a:gd fmla="*/ 2120396 h 2590802" name="connsiteY901"/>
              <a:gd fmla="*/ 1884536 w 2590802" name="connsiteX902"/>
              <a:gd fmla="*/ 2114536 h 2590802" name="connsiteY902"/>
              <a:gd fmla="*/ 1814269 w 2590802" name="connsiteX903"/>
              <a:gd fmla="*/ 2067655 h 2590802" name="connsiteY903"/>
              <a:gd fmla="*/ 1779135 w 2590802" name="connsiteX904"/>
              <a:gd fmla="*/ 2067655 h 2590802" name="connsiteY904"/>
              <a:gd fmla="*/ 1773279 w 2590802" name="connsiteX905"/>
              <a:gd fmla="*/ 2061796 h 2590802" name="connsiteY905"/>
              <a:gd fmla="*/ 1811341 w 2590802" name="connsiteX906"/>
              <a:gd fmla="*/ 2053005 h 2590802" name="connsiteY906"/>
              <a:gd fmla="*/ 779988 w 2590802" name="connsiteX907"/>
              <a:gd fmla="*/ 2026365 h 2590802" name="connsiteY907"/>
              <a:gd fmla="*/ 797670 w 2590802" name="connsiteX908"/>
              <a:gd fmla="*/ 2038167 h 2590802" name="connsiteY908"/>
              <a:gd fmla="*/ 815352 w 2590802" name="connsiteX909"/>
              <a:gd fmla="*/ 2049970 h 2590802" name="connsiteY909"/>
              <a:gd fmla="*/ 797670 w 2590802" name="connsiteX910"/>
              <a:gd fmla="*/ 2067675 h 2590802" name="connsiteY910"/>
              <a:gd fmla="*/ 774094 w 2590802" name="connsiteX911"/>
              <a:gd fmla="*/ 2061773 h 2590802" name="connsiteY911"/>
              <a:gd fmla="*/ 762307 w 2590802" name="connsiteX912"/>
              <a:gd fmla="*/ 2073576 h 2590802" name="connsiteY912"/>
              <a:gd fmla="*/ 744625 w 2590802" name="connsiteX913"/>
              <a:gd fmla="*/ 2079478 h 2590802" name="connsiteY913"/>
              <a:gd fmla="*/ 732837 w 2590802" name="connsiteX914"/>
              <a:gd fmla="*/ 2067675 h 2590802" name="connsiteY914"/>
              <a:gd fmla="*/ 732837 w 2590802" name="connsiteX915"/>
              <a:gd fmla="*/ 2044069 h 2590802" name="connsiteY915"/>
              <a:gd fmla="*/ 779988 w 2590802" name="connsiteX916"/>
              <a:gd fmla="*/ 2026365 h 2590802" name="connsiteY916"/>
              <a:gd fmla="*/ 2084369 w 2590802" name="connsiteX917"/>
              <a:gd fmla="*/ 2008344 h 2590802" name="connsiteY917"/>
              <a:gd fmla="*/ 2090060 w 2590802" name="connsiteX918"/>
              <a:gd fmla="*/ 2014246 h 2590802" name="connsiteY918"/>
              <a:gd fmla="*/ 2084369 w 2590802" name="connsiteX919"/>
              <a:gd fmla="*/ 2031950 h 2590802" name="connsiteY919"/>
              <a:gd fmla="*/ 2090060 w 2590802" name="connsiteX920"/>
              <a:gd fmla="*/ 2055555 h 2590802" name="connsiteY920"/>
              <a:gd fmla="*/ 2090060 w 2590802" name="connsiteX921"/>
              <a:gd fmla="*/ 2061457 h 2590802" name="connsiteY921"/>
              <a:gd fmla="*/ 2078678 w 2590802" name="connsiteX922"/>
              <a:gd fmla="*/ 2049654 h 2590802" name="connsiteY922"/>
              <a:gd fmla="*/ 2084369 w 2590802" name="connsiteX923"/>
              <a:gd fmla="*/ 2008344 h 2590802" name="connsiteY923"/>
              <a:gd fmla="*/ 2254682 w 2590802" name="connsiteX924"/>
              <a:gd fmla="*/ 2002653 h 2590802" name="connsiteY924"/>
              <a:gd fmla="*/ 2284491 w 2590802" name="connsiteX925"/>
              <a:gd fmla="*/ 2008533 h 2590802" name="connsiteY925"/>
              <a:gd fmla="*/ 2272568 w 2590802" name="connsiteX926"/>
              <a:gd fmla="*/ 2026175 h 2590802" name="connsiteY926"/>
              <a:gd fmla="*/ 2254682 w 2590802" name="connsiteX927"/>
              <a:gd fmla="*/ 2032055 h 2590802" name="connsiteY927"/>
              <a:gd fmla="*/ 2242759 w 2590802" name="connsiteX928"/>
              <a:gd fmla="*/ 2014414 h 2590802" name="connsiteY928"/>
              <a:gd fmla="*/ 2254682 w 2590802" name="connsiteX929"/>
              <a:gd fmla="*/ 2002653 h 2590802" name="connsiteY929"/>
              <a:gd fmla="*/ 251299 w 2590802" name="connsiteX930"/>
              <a:gd fmla="*/ 1990700 h 2590802" name="connsiteY930"/>
              <a:gd fmla="*/ 255049 w 2590802" name="connsiteX931"/>
              <a:gd fmla="*/ 1996873 h 2590802" name="connsiteY931"/>
              <a:gd fmla="*/ 256103 w 2590802" name="connsiteX932"/>
              <a:gd fmla="*/ 1998282 h 2590802" name="connsiteY932"/>
              <a:gd fmla="*/ 2061080 w 2590802" name="connsiteX933"/>
              <a:gd fmla="*/ 1978943 h 2590802" name="connsiteY933"/>
              <a:gd fmla="*/ 2066876 w 2590802" name="connsiteX934"/>
              <a:gd fmla="*/ 1978943 h 2590802" name="connsiteY934"/>
              <a:gd fmla="*/ 2078468 w 2590802" name="connsiteX935"/>
              <a:gd fmla="*/ 2002504 h 2590802" name="connsiteY935"/>
              <a:gd fmla="*/ 2072672 w 2590802" name="connsiteX936"/>
              <a:gd fmla="*/ 2055517 h 2590802" name="connsiteY936"/>
              <a:gd fmla="*/ 2084264 w 2590802" name="connsiteX937"/>
              <a:gd fmla="*/ 2067298 h 2590802" name="connsiteY937"/>
              <a:gd fmla="*/ 2078468 w 2590802" name="connsiteX938"/>
              <a:gd fmla="*/ 2090859 h 2590802" name="connsiteY938"/>
              <a:gd fmla="*/ 2055284 w 2590802" name="connsiteX939"/>
              <a:gd fmla="*/ 2084969 h 2590802" name="connsiteY939"/>
              <a:gd fmla="*/ 2055284 w 2590802" name="connsiteX940"/>
              <a:gd fmla="*/ 2061407 h 2590802" name="connsiteY940"/>
              <a:gd fmla="*/ 2043692 w 2590802" name="connsiteX941"/>
              <a:gd fmla="*/ 2061407 h 2590802" name="connsiteY941"/>
              <a:gd fmla="*/ 2037895 w 2590802" name="connsiteX942"/>
              <a:gd fmla="*/ 2031956 h 2590802" name="connsiteY942"/>
              <a:gd fmla="*/ 2049488 w 2590802" name="connsiteX943"/>
              <a:gd fmla="*/ 2014284 h 2590802" name="connsiteY943"/>
              <a:gd fmla="*/ 2049488 w 2590802" name="connsiteX944"/>
              <a:gd fmla="*/ 2002504 h 2590802" name="connsiteY944"/>
              <a:gd fmla="*/ 2061080 w 2590802" name="connsiteX945"/>
              <a:gd fmla="*/ 1978943 h 2590802" name="connsiteY945"/>
              <a:gd fmla="*/ 1890650 w 2590802" name="connsiteX946"/>
              <a:gd fmla="*/ 1978943 h 2590802" name="connsiteY946"/>
              <a:gd fmla="*/ 1902268 w 2590802" name="connsiteX947"/>
              <a:gd fmla="*/ 1990679 h 2590802" name="connsiteY947"/>
              <a:gd fmla="*/ 1902268 w 2590802" name="connsiteX948"/>
              <a:gd fmla="*/ 2014154 h 2590802" name="connsiteY948"/>
              <a:gd fmla="*/ 1890650 w 2590802" name="connsiteX949"/>
              <a:gd fmla="*/ 2025890 h 2590802" name="connsiteY949"/>
              <a:gd fmla="*/ 1902268 w 2590802" name="connsiteX950"/>
              <a:gd fmla="*/ 2049365 h 2590802" name="connsiteY950"/>
              <a:gd fmla="*/ 1884841 w 2590802" name="connsiteX951"/>
              <a:gd fmla="*/ 2072839 h 2590802" name="connsiteY951"/>
              <a:gd fmla="*/ 1861604 w 2590802" name="connsiteX952"/>
              <a:gd fmla="*/ 2055233 h 2590802" name="connsiteY952"/>
              <a:gd fmla="*/ 1861604 w 2590802" name="connsiteX953"/>
              <a:gd fmla="*/ 2014154 h 2590802" name="connsiteY953"/>
              <a:gd fmla="*/ 1861604 w 2590802" name="connsiteX954"/>
              <a:gd fmla="*/ 2002417 h 2590802" name="connsiteY954"/>
              <a:gd fmla="*/ 1890650 w 2590802" name="connsiteX955"/>
              <a:gd fmla="*/ 1978943 h 2590802" name="connsiteY955"/>
              <a:gd fmla="*/ 2242158 w 2590802" name="connsiteX956"/>
              <a:gd fmla="*/ 1978397 h 2590802" name="connsiteY956"/>
              <a:gd fmla="*/ 2254683 w 2590802" name="connsiteX957"/>
              <a:gd fmla="*/ 1990893 h 2590802" name="connsiteY957"/>
              <a:gd fmla="*/ 2237001 w 2590802" name="connsiteX958"/>
              <a:gd fmla="*/ 2008534 h 2590802" name="connsiteY958"/>
              <a:gd fmla="*/ 2242895 w 2590802" name="connsiteX959"/>
              <a:gd fmla="*/ 2037936 h 2590802" name="connsiteY959"/>
              <a:gd fmla="*/ 2260577 w 2590802" name="connsiteX960"/>
              <a:gd fmla="*/ 2043816 h 2590802" name="connsiteY960"/>
              <a:gd fmla="*/ 2260577 w 2590802" name="connsiteX961"/>
              <a:gd fmla="*/ 2049697 h 2590802" name="connsiteY961"/>
              <a:gd fmla="*/ 2237001 w 2590802" name="connsiteX962"/>
              <a:gd fmla="*/ 2061457 h 2590802" name="connsiteY962"/>
              <a:gd fmla="*/ 2219320 w 2590802" name="connsiteX963"/>
              <a:gd fmla="*/ 2049697 h 2590802" name="connsiteY963"/>
              <a:gd fmla="*/ 2219320 w 2590802" name="connsiteX964"/>
              <a:gd fmla="*/ 2043816 h 2590802" name="connsiteY964"/>
              <a:gd fmla="*/ 2207531 w 2590802" name="connsiteX965"/>
              <a:gd fmla="*/ 2043816 h 2590802" name="connsiteY965"/>
              <a:gd fmla="*/ 2189850 w 2590802" name="connsiteX966"/>
              <a:gd fmla="*/ 2037936 h 2590802" name="connsiteY966"/>
              <a:gd fmla="*/ 2189850 w 2590802" name="connsiteX967"/>
              <a:gd fmla="*/ 2020295 h 2590802" name="connsiteY967"/>
              <a:gd fmla="*/ 2201638 w 2590802" name="connsiteX968"/>
              <a:gd fmla="*/ 2002653 h 2590802" name="connsiteY968"/>
              <a:gd fmla="*/ 2213425 w 2590802" name="connsiteX969"/>
              <a:gd fmla="*/ 2002653 h 2590802" name="connsiteY969"/>
              <a:gd fmla="*/ 2225213 w 2590802" name="connsiteX970"/>
              <a:gd fmla="*/ 1979132 h 2590802" name="connsiteY970"/>
              <a:gd fmla="*/ 2242158 w 2590802" name="connsiteX971"/>
              <a:gd fmla="*/ 1978397 h 2590802" name="connsiteY971"/>
              <a:gd fmla="*/ 1955381 w 2590802" name="connsiteX972"/>
              <a:gd fmla="*/ 1973252 h 2590802" name="connsiteY972"/>
              <a:gd fmla="*/ 1956329 w 2590802" name="connsiteX973"/>
              <a:gd fmla="*/ 1973252 h 2590802" name="connsiteY973"/>
              <a:gd fmla="*/ 1956329 w 2590802" name="connsiteX974"/>
              <a:gd fmla="*/ 1974201 h 2590802" name="connsiteY974"/>
              <a:gd fmla="*/ 1955381 w 2590802" name="connsiteX975"/>
              <a:gd fmla="*/ 1974201 h 2590802" name="connsiteY975"/>
              <a:gd fmla="*/ 697745 w 2590802" name="connsiteX976"/>
              <a:gd fmla="*/ 1973252 h 2590802" name="connsiteY976"/>
              <a:gd fmla="*/ 715386 w 2590802" name="connsiteX977"/>
              <a:gd fmla="*/ 1985013 h 2590802" name="connsiteY977"/>
              <a:gd fmla="*/ 727147 w 2590802" name="connsiteX978"/>
              <a:gd fmla="*/ 2032055 h 2590802" name="connsiteY978"/>
              <a:gd fmla="*/ 715386 w 2590802" name="connsiteX979"/>
              <a:gd fmla="*/ 2084979 h 2590802" name="connsiteY979"/>
              <a:gd fmla="*/ 633060 w 2590802" name="connsiteX980"/>
              <a:gd fmla="*/ 2120261 h 2590802" name="connsiteY980"/>
              <a:gd fmla="*/ 586018 w 2590802" name="connsiteX981"/>
              <a:gd fmla="*/ 2084979 h 2590802" name="connsiteY981"/>
              <a:gd fmla="*/ 591898 w 2590802" name="connsiteX982"/>
              <a:gd fmla="*/ 2055577 h 2590802" name="connsiteY982"/>
              <a:gd fmla="*/ 609539 w 2590802" name="connsiteX983"/>
              <a:gd fmla="*/ 2049697 h 2590802" name="connsiteY983"/>
              <a:gd fmla="*/ 621300 w 2590802" name="connsiteX984"/>
              <a:gd fmla="*/ 2043816 h 2590802" name="connsiteY984"/>
              <a:gd fmla="*/ 638941 w 2590802" name="connsiteX985"/>
              <a:gd fmla="*/ 2043816 h 2590802" name="connsiteY985"/>
              <a:gd fmla="*/ 656582 w 2590802" name="connsiteX986"/>
              <a:gd fmla="*/ 2061457 h 2590802" name="connsiteY986"/>
              <a:gd fmla="*/ 650702 w 2590802" name="connsiteX987"/>
              <a:gd fmla="*/ 2079098 h 2590802" name="connsiteY987"/>
              <a:gd fmla="*/ 638941 w 2590802" name="connsiteX988"/>
              <a:gd fmla="*/ 2079098 h 2590802" name="connsiteY988"/>
              <a:gd fmla="*/ 633060 w 2590802" name="connsiteX989"/>
              <a:gd fmla="*/ 2079098 h 2590802" name="connsiteY989"/>
              <a:gd fmla="*/ 621300 w 2590802" name="connsiteX990"/>
              <a:gd fmla="*/ 2084979 h 2590802" name="connsiteY990"/>
              <a:gd fmla="*/ 644821 w 2590802" name="connsiteX991"/>
              <a:gd fmla="*/ 2096740 h 2590802" name="connsiteY991"/>
              <a:gd fmla="*/ 703625 w 2590802" name="connsiteX992"/>
              <a:gd fmla="*/ 2055577 h 2590802" name="connsiteY992"/>
              <a:gd fmla="*/ 697745 w 2590802" name="connsiteX993"/>
              <a:gd fmla="*/ 1979132 h 2590802" name="connsiteY993"/>
              <a:gd fmla="*/ 697745 w 2590802" name="connsiteX994"/>
              <a:gd fmla="*/ 1973252 h 2590802" name="connsiteY994"/>
              <a:gd fmla="*/ 1902742 w 2590802" name="connsiteX995"/>
              <a:gd fmla="*/ 1967561 h 2590802" name="connsiteY995"/>
              <a:gd fmla="*/ 1920289 w 2590802" name="connsiteX996"/>
              <a:gd fmla="*/ 1997013 h 2590802" name="connsiteY996"/>
              <a:gd fmla="*/ 1908591 w 2590802" name="connsiteX997"/>
              <a:gd fmla="*/ 2020574 h 2590802" name="connsiteY997"/>
              <a:gd fmla="*/ 1908591 w 2590802" name="connsiteX998"/>
              <a:gd fmla="*/ 2067697 h 2590802" name="connsiteY998"/>
              <a:gd fmla="*/ 1891045 w 2590802" name="connsiteX999"/>
              <a:gd fmla="*/ 2079478 h 2590802" name="connsiteY999"/>
              <a:gd fmla="*/ 1902742 w 2590802" name="connsiteX1000"/>
              <a:gd fmla="*/ 2067697 h 2590802" name="connsiteY1000"/>
              <a:gd fmla="*/ 1896894 w 2590802" name="connsiteX1001"/>
              <a:gd fmla="*/ 2026465 h 2590802" name="connsiteY1001"/>
              <a:gd fmla="*/ 1908591 w 2590802" name="connsiteX1002"/>
              <a:gd fmla="*/ 1997013 h 2590802" name="connsiteY1002"/>
              <a:gd fmla="*/ 1896894 w 2590802" name="connsiteX1003"/>
              <a:gd fmla="*/ 1973452 h 2590802" name="connsiteY1003"/>
              <a:gd fmla="*/ 1902742 w 2590802" name="connsiteX1004"/>
              <a:gd fmla="*/ 1967561 h 2590802" name="connsiteY1004"/>
              <a:gd fmla="*/ 533806 w 2590802" name="connsiteX1005"/>
              <a:gd fmla="*/ 1961871 h 2590802" name="connsiteY1005"/>
              <a:gd fmla="*/ 545472 w 2590802" name="connsiteX1006"/>
              <a:gd fmla="*/ 1979460 h 2590802" name="connsiteY1006"/>
              <a:gd fmla="*/ 562971 w 2590802" name="connsiteX1007"/>
              <a:gd fmla="*/ 1991186 h 2590802" name="connsiteY1007"/>
              <a:gd fmla="*/ 580470 w 2590802" name="connsiteX1008"/>
              <a:gd fmla="*/ 2002912 h 2590802" name="connsiteY1008"/>
              <a:gd fmla="*/ 609635 w 2590802" name="connsiteX1009"/>
              <a:gd fmla="*/ 1991186 h 2590802" name="connsiteY1009"/>
              <a:gd fmla="*/ 621300 w 2590802" name="connsiteX1010"/>
              <a:gd fmla="*/ 1991186 h 2590802" name="connsiteY1010"/>
              <a:gd fmla="*/ 632966 w 2590802" name="connsiteX1011"/>
              <a:gd fmla="*/ 1973597 h 2590802" name="connsiteY1011"/>
              <a:gd fmla="*/ 644632 w 2590802" name="connsiteX1012"/>
              <a:gd fmla="*/ 1961871 h 2590802" name="connsiteY1012"/>
              <a:gd fmla="*/ 644632 w 2590802" name="connsiteX1013"/>
              <a:gd fmla="*/ 1973597 h 2590802" name="connsiteY1013"/>
              <a:gd fmla="*/ 644632 w 2590802" name="connsiteX1014"/>
              <a:gd fmla="*/ 1991186 h 2590802" name="connsiteY1014"/>
              <a:gd fmla="*/ 615467 w 2590802" name="connsiteX1015"/>
              <a:gd fmla="*/ 2002912 h 2590802" name="connsiteY1015"/>
              <a:gd fmla="*/ 615467 w 2590802" name="connsiteX1016"/>
              <a:gd fmla="*/ 2008775 h 2590802" name="connsiteY1016"/>
              <a:gd fmla="*/ 586303 w 2590802" name="connsiteX1017"/>
              <a:gd fmla="*/ 2026365 h 2590802" name="connsiteY1017"/>
              <a:gd fmla="*/ 562971 w 2590802" name="connsiteX1018"/>
              <a:gd fmla="*/ 2008775 h 2590802" name="connsiteY1018"/>
              <a:gd fmla="*/ 551305 w 2590802" name="connsiteX1019"/>
              <a:gd fmla="*/ 1991186 h 2590802" name="connsiteY1019"/>
              <a:gd fmla="*/ 533806 w 2590802" name="connsiteX1020"/>
              <a:gd fmla="*/ 1985323 h 2590802" name="connsiteY1020"/>
              <a:gd fmla="*/ 527973 w 2590802" name="connsiteX1021"/>
              <a:gd fmla="*/ 1973597 h 2590802" name="connsiteY1021"/>
              <a:gd fmla="*/ 533806 w 2590802" name="connsiteX1022"/>
              <a:gd fmla="*/ 1961871 h 2590802" name="connsiteY1022"/>
              <a:gd fmla="*/ 568465 w 2590802" name="connsiteX1023"/>
              <a:gd fmla="*/ 1955231 h 2590802" name="connsiteY1023"/>
              <a:gd fmla="*/ 592103 w 2590802" name="connsiteX1024"/>
              <a:gd fmla="*/ 1967154 h 2590802" name="connsiteY1024"/>
              <a:gd fmla="*/ 615741 w 2590802" name="connsiteX1025"/>
              <a:gd fmla="*/ 1955231 h 2590802" name="connsiteY1025"/>
              <a:gd fmla="*/ 627560 w 2590802" name="connsiteX1026"/>
              <a:gd fmla="*/ 1961193 h 2590802" name="connsiteY1026"/>
              <a:gd fmla="*/ 621650 w 2590802" name="connsiteX1027"/>
              <a:gd fmla="*/ 1979078 h 2590802" name="connsiteY1027"/>
              <a:gd fmla="*/ 598013 w 2590802" name="connsiteX1028"/>
              <a:gd fmla="*/ 1985040 h 2590802" name="connsiteY1028"/>
              <a:gd fmla="*/ 592103 w 2590802" name="connsiteX1029"/>
              <a:gd fmla="*/ 1996963 h 2590802" name="connsiteY1029"/>
              <a:gd fmla="*/ 574374 w 2590802" name="connsiteX1030"/>
              <a:gd fmla="*/ 1991001 h 2590802" name="connsiteY1030"/>
              <a:gd fmla="*/ 568465 w 2590802" name="connsiteX1031"/>
              <a:gd fmla="*/ 1979078 h 2590802" name="connsiteY1031"/>
              <a:gd fmla="*/ 556645 w 2590802" name="connsiteX1032"/>
              <a:gd fmla="*/ 1979078 h 2590802" name="connsiteY1032"/>
              <a:gd fmla="*/ 550736 w 2590802" name="connsiteX1033"/>
              <a:gd fmla="*/ 1961193 h 2590802" name="connsiteY1033"/>
              <a:gd fmla="*/ 568465 w 2590802" name="connsiteX1034"/>
              <a:gd fmla="*/ 1955231 h 2590802" name="connsiteY1034"/>
              <a:gd fmla="*/ 380361 w 2590802" name="connsiteX1035"/>
              <a:gd fmla="*/ 1955231 h 2590802" name="connsiteY1035"/>
              <a:gd fmla="*/ 386224 w 2590802" name="connsiteX1036"/>
              <a:gd fmla="*/ 1961141 h 2590802" name="connsiteY1036"/>
              <a:gd fmla="*/ 392087 w 2590802" name="connsiteX1037"/>
              <a:gd fmla="*/ 1990688 h 2590802" name="connsiteY1037"/>
              <a:gd fmla="*/ 427266 w 2590802" name="connsiteX1038"/>
              <a:gd fmla="*/ 2014327 h 2590802" name="connsiteY1038"/>
              <a:gd fmla="*/ 427266 w 2590802" name="connsiteX1039"/>
              <a:gd fmla="*/ 2020236 h 2590802" name="connsiteY1039"/>
              <a:gd fmla="*/ 374498 w 2590802" name="connsiteX1040"/>
              <a:gd fmla="*/ 2002508 h 2590802" name="connsiteY1040"/>
              <a:gd fmla="*/ 368635 w 2590802" name="connsiteX1041"/>
              <a:gd fmla="*/ 1967050 h 2590802" name="connsiteY1041"/>
              <a:gd fmla="*/ 380361 w 2590802" name="connsiteX1042"/>
              <a:gd fmla="*/ 1955231 h 2590802" name="connsiteY1042"/>
              <a:gd fmla="*/ 461575 w 2590802" name="connsiteX1043"/>
              <a:gd fmla="*/ 1952466 h 2590802" name="connsiteY1043"/>
              <a:gd fmla="*/ 468550 w 2590802" name="connsiteX1044"/>
              <a:gd fmla="*/ 1955583 h 2590802" name="connsiteY1044"/>
              <a:gd fmla="*/ 462677 w 2590802" name="connsiteX1045"/>
              <a:gd fmla="*/ 2043577 h 2590802" name="connsiteY1045"/>
              <a:gd fmla="*/ 533153 w 2590802" name="connsiteX1046"/>
              <a:gd fmla="*/ 2072909 h 2590802" name="connsiteY1046"/>
              <a:gd fmla="*/ 544900 w 2590802" name="connsiteX1047"/>
              <a:gd fmla="*/ 2067042 h 2590802" name="connsiteY1047"/>
              <a:gd fmla="*/ 521408 w 2590802" name="connsiteX1048"/>
              <a:gd fmla="*/ 2061176 h 2590802" name="connsiteY1048"/>
              <a:gd fmla="*/ 509661 w 2590802" name="connsiteX1049"/>
              <a:gd fmla="*/ 2037711 h 2590802" name="connsiteY1049"/>
              <a:gd fmla="*/ 521408 w 2590802" name="connsiteX1050"/>
              <a:gd fmla="*/ 2025978 h 2590802" name="connsiteY1050"/>
              <a:gd fmla="*/ 539027 w 2590802" name="connsiteX1051"/>
              <a:gd fmla="*/ 2025978 h 2590802" name="connsiteY1051"/>
              <a:gd fmla="*/ 550773 w 2590802" name="connsiteX1052"/>
              <a:gd fmla="*/ 2037711 h 2590802" name="connsiteY1052"/>
              <a:gd fmla="*/ 568392 w 2590802" name="connsiteX1053"/>
              <a:gd fmla="*/ 2037711 h 2590802" name="connsiteY1053"/>
              <a:gd fmla="*/ 580138 w 2590802" name="connsiteX1054"/>
              <a:gd fmla="*/ 2061176 h 2590802" name="connsiteY1054"/>
              <a:gd fmla="*/ 568392 w 2590802" name="connsiteX1055"/>
              <a:gd fmla="*/ 2090508 h 2590802" name="connsiteY1055"/>
              <a:gd fmla="*/ 533153 w 2590802" name="connsiteX1056"/>
              <a:gd fmla="*/ 2102240 h 2590802" name="connsiteY1056"/>
              <a:gd fmla="*/ 486169 w 2590802" name="connsiteX1057"/>
              <a:gd fmla="*/ 2090508 h 2590802" name="connsiteY1057"/>
              <a:gd fmla="*/ 462677 w 2590802" name="connsiteX1058"/>
              <a:gd fmla="*/ 2067042 h 2590802" name="connsiteY1058"/>
              <a:gd fmla="*/ 445058 w 2590802" name="connsiteX1059"/>
              <a:gd fmla="*/ 1967315 h 2590802" name="connsiteY1059"/>
              <a:gd fmla="*/ 461575 w 2590802" name="connsiteX1060"/>
              <a:gd fmla="*/ 1952466 h 2590802" name="connsiteY1060"/>
              <a:gd fmla="*/ 1923845 w 2590802" name="connsiteX1061"/>
              <a:gd fmla="*/ 1948269 h 2590802" name="connsiteY1061"/>
              <a:gd fmla="*/ 1931597 w 2590802" name="connsiteX1062"/>
              <a:gd fmla="*/ 1949742 h 2590802" name="connsiteY1062"/>
              <a:gd fmla="*/ 1949106 w 2590802" name="connsiteX1063"/>
              <a:gd fmla="*/ 2002768 h 2590802" name="connsiteY1063"/>
              <a:gd fmla="*/ 1943270 w 2590802" name="connsiteX1064"/>
              <a:gd fmla="*/ 2008660 h 2590802" name="connsiteY1064"/>
              <a:gd fmla="*/ 1949106 w 2590802" name="connsiteX1065"/>
              <a:gd fmla="*/ 2014552 h 2590802" name="connsiteY1065"/>
              <a:gd fmla="*/ 1949106 w 2590802" name="connsiteX1066"/>
              <a:gd fmla="*/ 2002768 h 2590802" name="connsiteY1066"/>
              <a:gd fmla="*/ 1972453 w 2590802" name="connsiteX1067"/>
              <a:gd fmla="*/ 2038120 h 2590802" name="connsiteY1067"/>
              <a:gd fmla="*/ 1966616 w 2590802" name="connsiteX1068"/>
              <a:gd fmla="*/ 2049903 h 2590802" name="connsiteY1068"/>
              <a:gd fmla="*/ 1964964 w 2590802" name="connsiteX1069"/>
              <a:gd fmla="*/ 2049347 h 2590802" name="connsiteY1069"/>
              <a:gd fmla="*/ 1966616 w 2590802" name="connsiteX1070"/>
              <a:gd fmla="*/ 2044012 h 2590802" name="connsiteY1070"/>
              <a:gd fmla="*/ 1964428 w 2590802" name="connsiteX1071"/>
              <a:gd fmla="*/ 2049167 h 2590802" name="connsiteY1071"/>
              <a:gd fmla="*/ 1964964 w 2590802" name="connsiteX1072"/>
              <a:gd fmla="*/ 2049347 h 2590802" name="connsiteY1072"/>
              <a:gd fmla="*/ 1962968 w 2590802" name="connsiteX1073"/>
              <a:gd fmla="*/ 2055795 h 2590802" name="connsiteY1073"/>
              <a:gd fmla="*/ 1954943 w 2590802" name="connsiteX1074"/>
              <a:gd fmla="*/ 2067579 h 2590802" name="connsiteY1074"/>
              <a:gd fmla="*/ 1937433 w 2590802" name="connsiteX1075"/>
              <a:gd fmla="*/ 2073470 h 2590802" name="connsiteY1075"/>
              <a:gd fmla="*/ 1937433 w 2590802" name="connsiteX1076"/>
              <a:gd fmla="*/ 2091146 h 2590802" name="connsiteY1076"/>
              <a:gd fmla="*/ 1931597 w 2590802" name="connsiteX1077"/>
              <a:gd fmla="*/ 2108822 h 2590802" name="connsiteY1077"/>
              <a:gd fmla="*/ 1919923 w 2590802" name="connsiteX1078"/>
              <a:gd fmla="*/ 2120605 h 2590802" name="connsiteY1078"/>
              <a:gd fmla="*/ 1919923 w 2590802" name="connsiteX1079"/>
              <a:gd fmla="*/ 2132389 h 2590802" name="connsiteY1079"/>
              <a:gd fmla="*/ 1937433 w 2590802" name="connsiteX1080"/>
              <a:gd fmla="*/ 2138281 h 2590802" name="connsiteY1080"/>
              <a:gd fmla="*/ 1914087 w 2590802" name="connsiteX1081"/>
              <a:gd fmla="*/ 2138281 h 2590802" name="connsiteY1081"/>
              <a:gd fmla="*/ 1914087 w 2590802" name="connsiteX1082"/>
              <a:gd fmla="*/ 2114714 h 2590802" name="connsiteY1082"/>
              <a:gd fmla="*/ 1896577 w 2590802" name="connsiteX1083"/>
              <a:gd fmla="*/ 2091146 h 2590802" name="connsiteY1083"/>
              <a:gd fmla="*/ 1908251 w 2590802" name="connsiteX1084"/>
              <a:gd fmla="*/ 2079362 h 2590802" name="connsiteY1084"/>
              <a:gd fmla="*/ 1919923 w 2590802" name="connsiteX1085"/>
              <a:gd fmla="*/ 2032228 h 2590802" name="connsiteY1085"/>
              <a:gd fmla="*/ 1925760 w 2590802" name="connsiteX1086"/>
              <a:gd fmla="*/ 2008660 h 2590802" name="connsiteY1086"/>
              <a:gd fmla="*/ 1908251 w 2590802" name="connsiteX1087"/>
              <a:gd fmla="*/ 1961525 h 2590802" name="connsiteY1087"/>
              <a:gd fmla="*/ 1923845 w 2590802" name="connsiteX1088"/>
              <a:gd fmla="*/ 1948269 h 2590802" name="connsiteY1088"/>
              <a:gd fmla="*/ 1931670 w 2590802" name="connsiteX1089"/>
              <a:gd fmla="*/ 1943850 h 2590802" name="connsiteY1089"/>
              <a:gd fmla="*/ 1949691 w 2590802" name="connsiteX1090"/>
              <a:gd fmla="*/ 1955863 h 2590802" name="connsiteY1090"/>
              <a:gd fmla="*/ 1949691 w 2590802" name="connsiteX1091"/>
              <a:gd fmla="*/ 1961871 h 2590802" name="connsiteY1091"/>
              <a:gd fmla="*/ 1931670 w 2590802" name="connsiteX1092"/>
              <a:gd fmla="*/ 1943850 h 2590802" name="connsiteY1092"/>
              <a:gd fmla="*/ 2072305 w 2590802" name="connsiteX1093"/>
              <a:gd fmla="*/ 1933937 h 2590802" name="connsiteY1093"/>
              <a:gd fmla="*/ 2078958 w 2590802" name="connsiteX1094"/>
              <a:gd fmla="*/ 1938343 h 2590802" name="connsiteY1094"/>
              <a:gd fmla="*/ 2073044 w 2590802" name="connsiteX1095"/>
              <a:gd fmla="*/ 1967719 h 2590802" name="connsiteY1095"/>
              <a:gd fmla="*/ 2043474 w 2590802" name="connsiteX1096"/>
              <a:gd fmla="*/ 1985344 h 2590802" name="connsiteY1096"/>
              <a:gd fmla="*/ 2043474 w 2590802" name="connsiteX1097"/>
              <a:gd fmla="*/ 2008845 h 2590802" name="connsiteY1097"/>
              <a:gd fmla="*/ 2031647 w 2590802" name="connsiteX1098"/>
              <a:gd fmla="*/ 2026470 h 2590802" name="connsiteY1098"/>
              <a:gd fmla="*/ 2037561 w 2590802" name="connsiteX1099"/>
              <a:gd fmla="*/ 2061720 h 2590802" name="connsiteY1099"/>
              <a:gd fmla="*/ 2049389 w 2590802" name="connsiteX1100"/>
              <a:gd fmla="*/ 2091096 h 2590802" name="connsiteY1100"/>
              <a:gd fmla="*/ 2078958 w 2590802" name="connsiteX1101"/>
              <a:gd fmla="*/ 2096971 h 2590802" name="connsiteY1101"/>
              <a:gd fmla="*/ 2090785 w 2590802" name="connsiteX1102"/>
              <a:gd fmla="*/ 2126347 h 2590802" name="connsiteY1102"/>
              <a:gd fmla="*/ 2096699 w 2590802" name="connsiteX1103"/>
              <a:gd fmla="*/ 2132221 h 2590802" name="connsiteY1103"/>
              <a:gd fmla="*/ 2061216 w 2590802" name="connsiteX1104"/>
              <a:gd fmla="*/ 2126347 h 2590802" name="connsiteY1104"/>
              <a:gd fmla="*/ 2049389 w 2590802" name="connsiteX1105"/>
              <a:gd fmla="*/ 2108721 h 2590802" name="connsiteY1105"/>
              <a:gd fmla="*/ 2043474 w 2590802" name="connsiteX1106"/>
              <a:gd fmla="*/ 2108721 h 2590802" name="connsiteY1106"/>
              <a:gd fmla="*/ 2025733 w 2590802" name="connsiteX1107"/>
              <a:gd fmla="*/ 2102846 h 2590802" name="connsiteY1107"/>
              <a:gd fmla="*/ 2013906 w 2590802" name="connsiteX1108"/>
              <a:gd fmla="*/ 2079346 h 2590802" name="connsiteY1108"/>
              <a:gd fmla="*/ 2013906 w 2590802" name="connsiteX1109"/>
              <a:gd fmla="*/ 2061720 h 2590802" name="connsiteY1109"/>
              <a:gd fmla="*/ 2002078 w 2590802" name="connsiteX1110"/>
              <a:gd fmla="*/ 2032345 h 2590802" name="connsiteY1110"/>
              <a:gd fmla="*/ 2002078 w 2590802" name="connsiteX1111"/>
              <a:gd fmla="*/ 2008845 h 2590802" name="connsiteY1111"/>
              <a:gd fmla="*/ 2013906 w 2590802" name="connsiteX1112"/>
              <a:gd fmla="*/ 2002969 h 2590802" name="connsiteY1112"/>
              <a:gd fmla="*/ 2019819 w 2590802" name="connsiteX1113"/>
              <a:gd fmla="*/ 1967719 h 2590802" name="connsiteY1113"/>
              <a:gd fmla="*/ 2037561 w 2590802" name="connsiteX1114"/>
              <a:gd fmla="*/ 1961844 h 2590802" name="connsiteY1114"/>
              <a:gd fmla="*/ 2049389 w 2590802" name="connsiteX1115"/>
              <a:gd fmla="*/ 1961844 h 2590802" name="connsiteY1115"/>
              <a:gd fmla="*/ 2049389 w 2590802" name="connsiteX1116"/>
              <a:gd fmla="*/ 1955969 h 2590802" name="connsiteY1116"/>
              <a:gd fmla="*/ 2061216 w 2590802" name="connsiteX1117"/>
              <a:gd fmla="*/ 1938343 h 2590802" name="connsiteY1117"/>
              <a:gd fmla="*/ 2072305 w 2590802" name="connsiteX1118"/>
              <a:gd fmla="*/ 1933937 h 2590802" name="connsiteY1118"/>
              <a:gd fmla="*/ 345323 w 2590802" name="connsiteX1119"/>
              <a:gd fmla="*/ 1932469 h 2590802" name="connsiteY1119"/>
              <a:gd fmla="*/ 362994 w 2590802" name="connsiteX1120"/>
              <a:gd fmla="*/ 1950058 h 2590802" name="connsiteY1120"/>
              <a:gd fmla="*/ 374774 w 2590802" name="connsiteX1121"/>
              <a:gd fmla="*/ 2008689 h 2590802" name="connsiteY1121"/>
              <a:gd fmla="*/ 427787 w 2590802" name="connsiteX1122"/>
              <a:gd fmla="*/ 2032141 h 2590802" name="connsiteY1122"/>
              <a:gd fmla="*/ 433678 w 2590802" name="connsiteX1123"/>
              <a:gd fmla="*/ 2032141 h 2590802" name="connsiteY1123"/>
              <a:gd fmla="*/ 439568 w 2590802" name="connsiteX1124"/>
              <a:gd fmla="*/ 2055594 h 2590802" name="connsiteY1124"/>
              <a:gd fmla="*/ 416007 w 2590802" name="connsiteX1125"/>
              <a:gd fmla="*/ 2061457 h 2590802" name="connsiteY1125"/>
              <a:gd fmla="*/ 392446 w 2590802" name="connsiteX1126"/>
              <a:gd fmla="*/ 2038004 h 2590802" name="connsiteY1126"/>
              <a:gd fmla="*/ 368884 w 2590802" name="connsiteX1127"/>
              <a:gd fmla="*/ 2043868 h 2590802" name="connsiteY1127"/>
              <a:gd fmla="*/ 339432 w 2590802" name="connsiteX1128"/>
              <a:gd fmla="*/ 2026278 h 2590802" name="connsiteY1128"/>
              <a:gd fmla="*/ 339432 w 2590802" name="connsiteX1129"/>
              <a:gd fmla="*/ 1985236 h 2590802" name="connsiteY1129"/>
              <a:gd fmla="*/ 345323 w 2590802" name="connsiteX1130"/>
              <a:gd fmla="*/ 1979373 h 2590802" name="connsiteY1130"/>
              <a:gd fmla="*/ 333542 w 2590802" name="connsiteX1131"/>
              <a:gd fmla="*/ 1961784 h 2590802" name="connsiteY1131"/>
              <a:gd fmla="*/ 345323 w 2590802" name="connsiteX1132"/>
              <a:gd fmla="*/ 1932469 h 2590802" name="connsiteY1132"/>
              <a:gd fmla="*/ 597842 w 2590802" name="connsiteX1133"/>
              <a:gd fmla="*/ 1920139 h 2590802" name="connsiteY1133"/>
              <a:gd fmla="*/ 597842 w 2590802" name="connsiteX1134"/>
              <a:gd fmla="*/ 1932062 h 2590802" name="connsiteY1134"/>
              <a:gd fmla="*/ 603691 w 2590802" name="connsiteX1135"/>
              <a:gd fmla="*/ 1955909 h 2590802" name="connsiteY1135"/>
              <a:gd fmla="*/ 580295 w 2590802" name="connsiteX1136"/>
              <a:gd fmla="*/ 1961871 h 2590802" name="connsiteY1136"/>
              <a:gd fmla="*/ 574447 w 2590802" name="connsiteX1137"/>
              <a:gd fmla="*/ 1949947 h 2590802" name="connsiteY1137"/>
              <a:gd fmla="*/ 597842 w 2590802" name="connsiteX1138"/>
              <a:gd fmla="*/ 1920139 h 2590802" name="connsiteY1138"/>
              <a:gd fmla="*/ 2255510 w 2590802" name="connsiteX1139"/>
              <a:gd fmla="*/ 1907454 h 2590802" name="connsiteY1139"/>
              <a:gd fmla="*/ 2272477 w 2590802" name="connsiteX1140"/>
              <a:gd fmla="*/ 1908916 h 2590802" name="connsiteY1140"/>
              <a:gd fmla="*/ 2284280 w 2590802" name="connsiteX1141"/>
              <a:gd fmla="*/ 1926462 h 2590802" name="connsiteY1141"/>
              <a:gd fmla="*/ 2296083 w 2590802" name="connsiteX1142"/>
              <a:gd fmla="*/ 1920613 h 2590802" name="connsiteY1142"/>
              <a:gd fmla="*/ 2319689 w 2590802" name="connsiteX1143"/>
              <a:gd fmla="*/ 1920613 h 2590802" name="connsiteY1143"/>
              <a:gd fmla="*/ 2343294 w 2590802" name="connsiteX1144"/>
              <a:gd fmla="*/ 1967403 h 2590802" name="connsiteY1144"/>
              <a:gd fmla="*/ 2325590 w 2590802" name="connsiteX1145"/>
              <a:gd fmla="*/ 1984949 h 2590802" name="connsiteY1145"/>
              <a:gd fmla="*/ 2319689 w 2590802" name="connsiteX1146"/>
              <a:gd fmla="*/ 2002496 h 2590802" name="connsiteY1146"/>
              <a:gd fmla="*/ 2260674 w 2590802" name="connsiteX1147"/>
              <a:gd fmla="*/ 1990798 h 2590802" name="connsiteY1147"/>
              <a:gd fmla="*/ 2248872 w 2590802" name="connsiteX1148"/>
              <a:gd fmla="*/ 1961555 h 2590802" name="connsiteY1148"/>
              <a:gd fmla="*/ 2237069 w 2590802" name="connsiteX1149"/>
              <a:gd fmla="*/ 1938159 h 2590802" name="connsiteY1149"/>
              <a:gd fmla="*/ 2242970 w 2590802" name="connsiteX1150"/>
              <a:gd fmla="*/ 1914765 h 2590802" name="connsiteY1150"/>
              <a:gd fmla="*/ 2255510 w 2590802" name="connsiteX1151"/>
              <a:gd fmla="*/ 1907454 h 2590802" name="connsiteY1151"/>
              <a:gd fmla="*/ 315818 w 2590802" name="connsiteX1152"/>
              <a:gd fmla="*/ 1896428 h 2590802" name="connsiteY1152"/>
              <a:gd fmla="*/ 327614 w 2590802" name="connsiteX1153"/>
              <a:gd fmla="*/ 1937590 h 2590802" name="connsiteY1153"/>
              <a:gd fmla="*/ 327614 w 2590802" name="connsiteX1154"/>
              <a:gd fmla="*/ 1966992 h 2590802" name="connsiteY1154"/>
              <a:gd fmla="*/ 339411 w 2590802" name="connsiteX1155"/>
              <a:gd fmla="*/ 1978753 h 2590802" name="connsiteY1155"/>
              <a:gd fmla="*/ 333512 w 2590802" name="connsiteX1156"/>
              <a:gd fmla="*/ 2019915 h 2590802" name="connsiteY1156"/>
              <a:gd fmla="*/ 374799 w 2590802" name="connsiteX1157"/>
              <a:gd fmla="*/ 2049317 h 2590802" name="connsiteY1157"/>
              <a:gd fmla="*/ 392494 w 2590802" name="connsiteX1158"/>
              <a:gd fmla="*/ 2049317 h 2590802" name="connsiteY1158"/>
              <a:gd fmla="*/ 421985 w 2590802" name="connsiteX1159"/>
              <a:gd fmla="*/ 2072838 h 2590802" name="connsiteY1159"/>
              <a:gd fmla="*/ 433781 w 2590802" name="connsiteX1160"/>
              <a:gd fmla="*/ 2066958 h 2590802" name="connsiteY1160"/>
              <a:gd fmla="*/ 445577 w 2590802" name="connsiteX1161"/>
              <a:gd fmla="*/ 2061078 h 2590802" name="connsiteY1161"/>
              <a:gd fmla="*/ 469170 w 2590802" name="connsiteX1162"/>
              <a:gd fmla="*/ 2090480 h 2590802" name="connsiteY1162"/>
              <a:gd fmla="*/ 451475 w 2590802" name="connsiteX1163"/>
              <a:gd fmla="*/ 2102240 h 2590802" name="connsiteY1163"/>
              <a:gd fmla="*/ 416086 w 2590802" name="connsiteX1164"/>
              <a:gd fmla="*/ 2090480 h 2590802" name="connsiteY1164"/>
              <a:gd fmla="*/ 398392 w 2590802" name="connsiteX1165"/>
              <a:gd fmla="*/ 2102240 h 2590802" name="connsiteY1165"/>
              <a:gd fmla="*/ 374799 w 2590802" name="connsiteX1166"/>
              <a:gd fmla="*/ 2090480 h 2590802" name="connsiteY1166"/>
              <a:gd fmla="*/ 363003 w 2590802" name="connsiteX1167"/>
              <a:gd fmla="*/ 2072838 h 2590802" name="connsiteY1167"/>
              <a:gd fmla="*/ 327614 w 2590802" name="connsiteX1168"/>
              <a:gd fmla="*/ 2072838 h 2590802" name="connsiteY1168"/>
              <a:gd fmla="*/ 304022 w 2590802" name="connsiteX1169"/>
              <a:gd fmla="*/ 2031676 h 2590802" name="connsiteY1169"/>
              <a:gd fmla="*/ 309920 w 2590802" name="connsiteX1170"/>
              <a:gd fmla="*/ 2008155 h 2590802" name="connsiteY1170"/>
              <a:gd fmla="*/ 286327 w 2590802" name="connsiteX1171"/>
              <a:gd fmla="*/ 1984633 h 2590802" name="connsiteY1171"/>
              <a:gd fmla="*/ 292225 w 2590802" name="connsiteX1172"/>
              <a:gd fmla="*/ 1949351 h 2590802" name="connsiteY1172"/>
              <a:gd fmla="*/ 298124 w 2590802" name="connsiteX1173"/>
              <a:gd fmla="*/ 1937590 h 2590802" name="connsiteY1173"/>
              <a:gd fmla="*/ 292225 w 2590802" name="connsiteX1174"/>
              <a:gd fmla="*/ 1919949 h 2590802" name="connsiteY1174"/>
              <a:gd fmla="*/ 315818 w 2590802" name="connsiteX1175"/>
              <a:gd fmla="*/ 1896428 h 2590802" name="connsiteY1175"/>
              <a:gd fmla="*/ 2143383 w 2590802" name="connsiteX1176"/>
              <a:gd fmla="*/ 1895889 h 2590802" name="connsiteY1176"/>
              <a:gd fmla="*/ 2178581 w 2590802" name="connsiteX1177"/>
              <a:gd fmla="*/ 1896625 h 2590802" name="connsiteY1177"/>
              <a:gd fmla="*/ 2225512 w 2590802" name="connsiteX1178"/>
              <a:gd fmla="*/ 1920179 h 2590802" name="connsiteY1178"/>
              <a:gd fmla="*/ 2225512 w 2590802" name="connsiteX1179"/>
              <a:gd fmla="*/ 1926066 h 2590802" name="connsiteY1179"/>
              <a:gd fmla="*/ 2213779 w 2590802" name="connsiteX1180"/>
              <a:gd fmla="*/ 1920179 h 2590802" name="connsiteY1180"/>
              <a:gd fmla="*/ 2143383 w 2590802" name="connsiteX1181"/>
              <a:gd fmla="*/ 1914290 h 2590802" name="connsiteY1181"/>
              <a:gd fmla="*/ 2102319 w 2590802" name="connsiteX1182"/>
              <a:gd fmla="*/ 1955508 h 2590802" name="connsiteY1182"/>
              <a:gd fmla="*/ 2102319 w 2590802" name="connsiteX1183"/>
              <a:gd fmla="*/ 1984949 h 2590802" name="connsiteY1183"/>
              <a:gd fmla="*/ 2119918 w 2590802" name="connsiteX1184"/>
              <a:gd fmla="*/ 1990838 h 2590802" name="connsiteY1184"/>
              <a:gd fmla="*/ 2119918 w 2590802" name="connsiteX1185"/>
              <a:gd fmla="*/ 1973172 h 2590802" name="connsiteY1185"/>
              <a:gd fmla="*/ 2131651 w 2590802" name="connsiteX1186"/>
              <a:gd fmla="*/ 1961396 h 2590802" name="connsiteY1186"/>
              <a:gd fmla="*/ 2149250 w 2590802" name="connsiteX1187"/>
              <a:gd fmla="*/ 1967285 h 2590802" name="connsiteY1187"/>
              <a:gd fmla="*/ 2155116 w 2590802" name="connsiteX1188"/>
              <a:gd fmla="*/ 1979061 h 2590802" name="connsiteY1188"/>
              <a:gd fmla="*/ 2155116 w 2590802" name="connsiteX1189"/>
              <a:gd fmla="*/ 1990838 h 2590802" name="connsiteY1189"/>
              <a:gd fmla="*/ 2166848 w 2590802" name="connsiteX1190"/>
              <a:gd fmla="*/ 2002614 h 2590802" name="connsiteY1190"/>
              <a:gd fmla="*/ 2160982 w 2590802" name="connsiteX1191"/>
              <a:gd fmla="*/ 2020279 h 2590802" name="connsiteY1191"/>
              <a:gd fmla="*/ 2119918 w 2590802" name="connsiteX1192"/>
              <a:gd fmla="*/ 2026167 h 2590802" name="connsiteY1192"/>
              <a:gd fmla="*/ 2090587 w 2590802" name="connsiteX1193"/>
              <a:gd fmla="*/ 2002614 h 2590802" name="connsiteY1193"/>
              <a:gd fmla="*/ 2084720 w 2590802" name="connsiteX1194"/>
              <a:gd fmla="*/ 1937843 h 2590802" name="connsiteY1194"/>
              <a:gd fmla="*/ 2108185 w 2590802" name="connsiteX1195"/>
              <a:gd fmla="*/ 1908402 h 2590802" name="connsiteY1195"/>
              <a:gd fmla="*/ 2143383 w 2590802" name="connsiteX1196"/>
              <a:gd fmla="*/ 1895889 h 2590802" name="connsiteY1196"/>
              <a:gd fmla="*/ 2340330 w 2590802" name="connsiteX1197"/>
              <a:gd fmla="*/ 1883766 h 2590802" name="connsiteY1197"/>
              <a:gd fmla="*/ 2349222 w 2590802" name="connsiteX1198"/>
              <a:gd fmla="*/ 1891116 h 2590802" name="connsiteY1198"/>
              <a:gd fmla="*/ 2343294 w 2590802" name="connsiteX1199"/>
              <a:gd fmla="*/ 1938159 h 2590802" name="connsiteY1199"/>
              <a:gd fmla="*/ 2319583 w 2590802" name="connsiteX1200"/>
              <a:gd fmla="*/ 1896997 h 2590802" name="connsiteY1200"/>
              <a:gd fmla="*/ 2331439 w 2590802" name="connsiteX1201"/>
              <a:gd fmla="*/ 1885236 h 2590802" name="connsiteY1201"/>
              <a:gd fmla="*/ 2340330 w 2590802" name="connsiteX1202"/>
              <a:gd fmla="*/ 1883766 h 2590802" name="connsiteY1202"/>
              <a:gd fmla="*/ 604016 w 2590802" name="connsiteX1203"/>
              <a:gd fmla="*/ 1873665 h 2590802" name="connsiteY1203"/>
              <a:gd fmla="*/ 621590 w 2590802" name="connsiteX1204"/>
              <a:gd fmla="*/ 1885402 h 2590802" name="connsiteY1204"/>
              <a:gd fmla="*/ 645022 w 2590802" name="connsiteX1205"/>
              <a:gd fmla="*/ 1926482 h 2590802" name="connsiteY1205"/>
              <a:gd fmla="*/ 668455 w 2590802" name="connsiteX1206"/>
              <a:gd fmla="*/ 1938218 h 2590802" name="connsiteY1206"/>
              <a:gd fmla="*/ 697745 w 2590802" name="connsiteX1207"/>
              <a:gd fmla="*/ 1967561 h 2590802" name="connsiteY1207"/>
              <a:gd fmla="*/ 686029 w 2590802" name="connsiteX1208"/>
              <a:gd fmla="*/ 1967561 h 2590802" name="connsiteY1208"/>
              <a:gd fmla="*/ 662597 w 2590802" name="connsiteX1209"/>
              <a:gd fmla="*/ 1949956 h 2590802" name="connsiteY1209"/>
              <a:gd fmla="*/ 645022 w 2590802" name="connsiteX1210"/>
              <a:gd fmla="*/ 1955824 h 2590802" name="connsiteY1210"/>
              <a:gd fmla="*/ 609874 w 2590802" name="connsiteX1211"/>
              <a:gd fmla="*/ 1938218 h 2590802" name="connsiteY1211"/>
              <a:gd fmla="*/ 598158 w 2590802" name="connsiteX1212"/>
              <a:gd fmla="*/ 1891271 h 2590802" name="connsiteY1212"/>
              <a:gd fmla="*/ 604016 w 2590802" name="connsiteX1213"/>
              <a:gd fmla="*/ 1873665 h 2590802" name="connsiteY1213"/>
              <a:gd fmla="*/ 281244 w 2590802" name="connsiteX1214"/>
              <a:gd fmla="*/ 1856477 h 2590802" name="connsiteY1214"/>
              <a:gd fmla="*/ 287578 w 2590802" name="connsiteX1215"/>
              <a:gd fmla="*/ 1863201 h 2590802" name="connsiteY1215"/>
              <a:gd fmla="*/ 304420 w 2590802" name="connsiteX1216"/>
              <a:gd fmla="*/ 1867607 h 2590802" name="connsiteY1216"/>
              <a:gd fmla="*/ 310278 w 2590802" name="connsiteX1217"/>
              <a:gd fmla="*/ 1879356 h 2590802" name="connsiteY1217"/>
              <a:gd fmla="*/ 292704 w 2590802" name="connsiteX1218"/>
              <a:gd fmla="*/ 1873482 h 2590802" name="connsiteY1218"/>
              <a:gd fmla="*/ 284649 w 2590802" name="connsiteX1219"/>
              <a:gd fmla="*/ 1864670 h 2590802" name="connsiteY1219"/>
              <a:gd fmla="*/ 280662 w 2590802" name="connsiteX1220"/>
              <a:gd fmla="*/ 1855859 h 2590802" name="connsiteY1220"/>
              <a:gd fmla="*/ 280987 w 2590802" name="connsiteX1221"/>
              <a:gd fmla="*/ 1855859 h 2590802" name="connsiteY1221"/>
              <a:gd fmla="*/ 281244 w 2590802" name="connsiteX1222"/>
              <a:gd fmla="*/ 1856477 h 2590802" name="connsiteY1222"/>
              <a:gd fmla="*/ 2160922 w 2590802" name="connsiteX1223"/>
              <a:gd fmla="*/ 1837624 h 2590802" name="connsiteY1223"/>
              <a:gd fmla="*/ 2172574 w 2590802" name="connsiteX1224"/>
              <a:gd fmla="*/ 1843552 h 2590802" name="connsiteY1224"/>
              <a:gd fmla="*/ 2149270 w 2590802" name="connsiteX1225"/>
              <a:gd fmla="*/ 1849480 h 2590802" name="connsiteY1225"/>
              <a:gd fmla="*/ 2137617 w 2590802" name="connsiteX1226"/>
              <a:gd fmla="*/ 1879119 h 2590802" name="connsiteY1226"/>
              <a:gd fmla="*/ 2143444 w 2590802" name="connsiteX1227"/>
              <a:gd fmla="*/ 1885046 h 2590802" name="connsiteY1227"/>
              <a:gd fmla="*/ 2131791 w 2590802" name="connsiteX1228"/>
              <a:gd fmla="*/ 1879119 h 2590802" name="connsiteY1228"/>
              <a:gd fmla="*/ 2143444 w 2590802" name="connsiteX1229"/>
              <a:gd fmla="*/ 1849480 h 2590802" name="connsiteY1229"/>
              <a:gd fmla="*/ 2160922 w 2590802" name="connsiteX1230"/>
              <a:gd fmla="*/ 1837624 h 2590802" name="connsiteY1230"/>
              <a:gd fmla="*/ 2325545 w 2590802" name="connsiteX1231"/>
              <a:gd fmla="*/ 1830663 h 2590802" name="connsiteY1231"/>
              <a:gd fmla="*/ 2337333 w 2590802" name="connsiteX1232"/>
              <a:gd fmla="*/ 1838031 h 2590802" name="connsiteY1232"/>
              <a:gd fmla="*/ 2343227 w 2590802" name="connsiteX1233"/>
              <a:gd fmla="*/ 1855712 h 2590802" name="connsiteY1233"/>
              <a:gd fmla="*/ 2360909 w 2590802" name="connsiteX1234"/>
              <a:gd fmla="*/ 1855712 h 2590802" name="connsiteY1234"/>
              <a:gd fmla="*/ 2366802 w 2590802" name="connsiteX1235"/>
              <a:gd fmla="*/ 1885182 h 2590802" name="connsiteY1235"/>
              <a:gd fmla="*/ 2360909 w 2590802" name="connsiteX1236"/>
              <a:gd fmla="*/ 1896970 h 2590802" name="connsiteY1236"/>
              <a:gd fmla="*/ 2337333 w 2590802" name="connsiteX1237"/>
              <a:gd fmla="*/ 1879288 h 2590802" name="connsiteY1237"/>
              <a:gd fmla="*/ 2319651 w 2590802" name="connsiteX1238"/>
              <a:gd fmla="*/ 1879288 h 2590802" name="connsiteY1238"/>
              <a:gd fmla="*/ 2307863 w 2590802" name="connsiteX1239"/>
              <a:gd fmla="*/ 1908758 h 2590802" name="connsiteY1239"/>
              <a:gd fmla="*/ 2296075 w 2590802" name="connsiteX1240"/>
              <a:gd fmla="*/ 1902864 h 2590802" name="connsiteY1240"/>
              <a:gd fmla="*/ 2290181 w 2590802" name="connsiteX1241"/>
              <a:gd fmla="*/ 1879288 h 2590802" name="connsiteY1241"/>
              <a:gd fmla="*/ 2301970 w 2590802" name="connsiteX1242"/>
              <a:gd fmla="*/ 1861606 h 2590802" name="connsiteY1242"/>
              <a:gd fmla="*/ 2296075 w 2590802" name="connsiteX1243"/>
              <a:gd fmla="*/ 1843924 h 2590802" name="connsiteY1243"/>
              <a:gd fmla="*/ 2313757 w 2590802" name="connsiteX1244"/>
              <a:gd fmla="*/ 1832137 h 2590802" name="connsiteY1244"/>
              <a:gd fmla="*/ 2325545 w 2590802" name="connsiteX1245"/>
              <a:gd fmla="*/ 1830663 h 2590802" name="connsiteY1245"/>
              <a:gd fmla="*/ 513712 w 2590802" name="connsiteX1246"/>
              <a:gd fmla="*/ 1829175 h 2590802" name="connsiteY1246"/>
              <a:gd fmla="*/ 557138 w 2590802" name="connsiteX1247"/>
              <a:gd fmla="*/ 1832106 h 2590802" name="connsiteY1247"/>
              <a:gd fmla="*/ 568915 w 2590802" name="connsiteX1248"/>
              <a:gd fmla="*/ 1873148 h 2590802" name="connsiteY1248"/>
              <a:gd fmla="*/ 586579 w 2590802" name="connsiteX1249"/>
              <a:gd fmla="*/ 1879010 h 2590802" name="connsiteY1249"/>
              <a:gd fmla="*/ 574803 w 2590802" name="connsiteX1250"/>
              <a:gd fmla="*/ 1937642 h 2590802" name="connsiteY1250"/>
              <a:gd fmla="*/ 533585 w 2590802" name="connsiteX1251"/>
              <a:gd fmla="*/ 1949368 h 2590802" name="connsiteY1251"/>
              <a:gd fmla="*/ 510032 w 2590802" name="connsiteX1252"/>
              <a:gd fmla="*/ 1943505 h 2590802" name="connsiteY1252"/>
              <a:gd fmla="*/ 492367 w 2590802" name="connsiteX1253"/>
              <a:gd fmla="*/ 1949368 h 2590802" name="connsiteY1253"/>
              <a:gd fmla="*/ 457038 w 2590802" name="connsiteX1254"/>
              <a:gd fmla="*/ 1937642 h 2590802" name="connsiteY1254"/>
              <a:gd fmla="*/ 457038 w 2590802" name="connsiteX1255"/>
              <a:gd fmla="*/ 1908326 h 2590802" name="connsiteY1255"/>
              <a:gd fmla="*/ 474702 w 2590802" name="connsiteX1256"/>
              <a:gd fmla="*/ 1890737 h 2590802" name="connsiteY1256"/>
              <a:gd fmla="*/ 468814 w 2590802" name="connsiteX1257"/>
              <a:gd fmla="*/ 1873148 h 2590802" name="connsiteY1257"/>
              <a:gd fmla="*/ 474702 w 2590802" name="connsiteX1258"/>
              <a:gd fmla="*/ 1843832 h 2590802" name="connsiteY1258"/>
              <a:gd fmla="*/ 513712 w 2590802" name="connsiteX1259"/>
              <a:gd fmla="*/ 1829175 h 2590802" name="connsiteY1259"/>
              <a:gd fmla="*/ 2119651 w 2590802" name="connsiteX1260"/>
              <a:gd fmla="*/ 1802532 h 2590802" name="connsiteY1260"/>
              <a:gd fmla="*/ 2137292 w 2590802" name="connsiteX1261"/>
              <a:gd fmla="*/ 1808400 h 2590802" name="connsiteY1261"/>
              <a:gd fmla="*/ 2143173 w 2590802" name="connsiteX1262"/>
              <a:gd fmla="*/ 1814269 h 2590802" name="connsiteY1262"/>
              <a:gd fmla="*/ 2160814 w 2590802" name="connsiteX1263"/>
              <a:gd fmla="*/ 1808400 h 2590802" name="connsiteY1263"/>
              <a:gd fmla="*/ 2172574 w 2590802" name="connsiteX1264"/>
              <a:gd fmla="*/ 1820138 h 2590802" name="connsiteY1264"/>
              <a:gd fmla="*/ 2166694 w 2590802" name="connsiteX1265"/>
              <a:gd fmla="*/ 1831874 h 2590802" name="connsiteY1265"/>
              <a:gd fmla="*/ 2131412 w 2590802" name="connsiteX1266"/>
              <a:gd fmla="*/ 1843612 h 2590802" name="connsiteY1266"/>
              <a:gd fmla="*/ 2131412 w 2590802" name="connsiteX1267"/>
              <a:gd fmla="*/ 1890560 h 2590802" name="connsiteY1267"/>
              <a:gd fmla="*/ 2107890 w 2590802" name="connsiteX1268"/>
              <a:gd fmla="*/ 1896428 h 2590802" name="connsiteY1268"/>
              <a:gd fmla="*/ 2102010 w 2590802" name="connsiteX1269"/>
              <a:gd fmla="*/ 1890560 h 2590802" name="connsiteY1269"/>
              <a:gd fmla="*/ 2096130 w 2590802" name="connsiteX1270"/>
              <a:gd fmla="*/ 1872954 h 2590802" name="connsiteY1270"/>
              <a:gd fmla="*/ 2084369 w 2590802" name="connsiteX1271"/>
              <a:gd fmla="*/ 1867085 h 2590802" name="connsiteY1271"/>
              <a:gd fmla="*/ 2096130 w 2590802" name="connsiteX1272"/>
              <a:gd fmla="*/ 1849480 h 2590802" name="connsiteY1272"/>
              <a:gd fmla="*/ 2084369 w 2590802" name="connsiteX1273"/>
              <a:gd fmla="*/ 1826006 h 2590802" name="connsiteY1273"/>
              <a:gd fmla="*/ 2096130 w 2590802" name="connsiteX1274"/>
              <a:gd fmla="*/ 1820138 h 2590802" name="connsiteY1274"/>
              <a:gd fmla="*/ 2107890 w 2590802" name="connsiteX1275"/>
              <a:gd fmla="*/ 1820138 h 2590802" name="connsiteY1275"/>
              <a:gd fmla="*/ 2119651 w 2590802" name="connsiteX1276"/>
              <a:gd fmla="*/ 1802532 h 2590802" name="connsiteY1276"/>
              <a:gd fmla="*/ 486597 w 2590802" name="connsiteX1277"/>
              <a:gd fmla="*/ 1802532 h 2590802" name="connsiteY1277"/>
              <a:gd fmla="*/ 504026 w 2590802" name="connsiteX1278"/>
              <a:gd fmla="*/ 1814293 h 2590802" name="connsiteY1278"/>
              <a:gd fmla="*/ 515644 w 2590802" name="connsiteX1279"/>
              <a:gd fmla="*/ 1820173 h 2590802" name="connsiteY1279"/>
              <a:gd fmla="*/ 480788 w 2590802" name="connsiteX1280"/>
              <a:gd fmla="*/ 1831934 h 2590802" name="connsiteY1280"/>
              <a:gd fmla="*/ 474979 w 2590802" name="connsiteX1281"/>
              <a:gd fmla="*/ 1826054 h 2590802" name="connsiteY1281"/>
              <a:gd fmla="*/ 474979 w 2590802" name="connsiteX1282"/>
              <a:gd fmla="*/ 1808412 h 2590802" name="connsiteY1282"/>
              <a:gd fmla="*/ 486597 w 2590802" name="connsiteX1283"/>
              <a:gd fmla="*/ 1802532 h 2590802" name="connsiteY1283"/>
              <a:gd fmla="*/ 368824 w 2590802" name="connsiteX1284"/>
              <a:gd fmla="*/ 1801246 h 2590802" name="connsiteY1284"/>
              <a:gd fmla="*/ 386466 w 2590802" name="connsiteX1285"/>
              <a:gd fmla="*/ 1808587 h 2590802" name="connsiteY1285"/>
              <a:gd fmla="*/ 392346 w 2590802" name="connsiteX1286"/>
              <a:gd fmla="*/ 1820334 h 2590802" name="connsiteY1286"/>
              <a:gd fmla="*/ 380586 w 2590802" name="connsiteX1287"/>
              <a:gd fmla="*/ 1832080 h 2590802" name="connsiteY1287"/>
              <a:gd fmla="*/ 398226 w 2590802" name="connsiteX1288"/>
              <a:gd fmla="*/ 1855572 h 2590802" name="connsiteY1288"/>
              <a:gd fmla="*/ 386466 w 2590802" name="connsiteX1289"/>
              <a:gd fmla="*/ 1867318 h 2590802" name="connsiteY1289"/>
              <a:gd fmla="*/ 362944 w 2590802" name="connsiteX1290"/>
              <a:gd fmla="*/ 1867318 h 2590802" name="connsiteY1290"/>
              <a:gd fmla="*/ 345303 w 2590802" name="connsiteX1291"/>
              <a:gd fmla="*/ 1849699 h 2590802" name="connsiteY1291"/>
              <a:gd fmla="*/ 339423 w 2590802" name="connsiteX1292"/>
              <a:gd fmla="*/ 1849699 h 2590802" name="connsiteY1292"/>
              <a:gd fmla="*/ 339423 w 2590802" name="connsiteX1293"/>
              <a:gd fmla="*/ 1884937 h 2590802" name="connsiteY1293"/>
              <a:gd fmla="*/ 409987 w 2590802" name="connsiteX1294"/>
              <a:gd fmla="*/ 1937795 h 2590802" name="connsiteY1294"/>
              <a:gd fmla="*/ 445269 w 2590802" name="connsiteX1295"/>
              <a:gd fmla="*/ 1931922 h 2590802" name="connsiteY1295"/>
              <a:gd fmla="*/ 451150 w 2590802" name="connsiteX1296"/>
              <a:gd fmla="*/ 1943668 h 2590802" name="connsiteY1296"/>
              <a:gd fmla="*/ 415868 w 2590802" name="connsiteX1297"/>
              <a:gd fmla="*/ 1949541 h 2590802" name="connsiteY1297"/>
              <a:gd fmla="*/ 351184 w 2590802" name="connsiteX1298"/>
              <a:gd fmla="*/ 1931922 h 2590802" name="connsiteY1298"/>
              <a:gd fmla="*/ 315902 w 2590802" name="connsiteX1299"/>
              <a:gd fmla="*/ 1843826 h 2590802" name="connsiteY1299"/>
              <a:gd fmla="*/ 351184 w 2590802" name="connsiteX1300"/>
              <a:gd fmla="*/ 1802714 h 2590802" name="connsiteY1300"/>
              <a:gd fmla="*/ 368824 w 2590802" name="connsiteX1301"/>
              <a:gd fmla="*/ 1801246 h 2590802" name="connsiteY1301"/>
              <a:gd fmla="*/ 470806 w 2590802" name="connsiteX1302"/>
              <a:gd fmla="*/ 1781031 h 2590802" name="connsiteY1302"/>
              <a:gd fmla="*/ 480361 w 2590802" name="connsiteX1303"/>
              <a:gd fmla="*/ 1790608 h 2590802" name="connsiteY1303"/>
              <a:gd fmla="*/ 468601 w 2590802" name="connsiteX1304"/>
              <a:gd fmla="*/ 1802397 h 2590802" name="connsiteY1304"/>
              <a:gd fmla="*/ 462721 w 2590802" name="connsiteX1305"/>
              <a:gd fmla="*/ 1825972 h 2590802" name="connsiteY1305"/>
              <a:gd fmla="*/ 474481 w 2590802" name="connsiteX1306"/>
              <a:gd fmla="*/ 1837760 h 2590802" name="connsiteY1306"/>
              <a:gd fmla="*/ 456840 w 2590802" name="connsiteX1307"/>
              <a:gd fmla="*/ 1849547 h 2590802" name="connsiteY1307"/>
              <a:gd fmla="*/ 450960 w 2590802" name="connsiteX1308"/>
              <a:gd fmla="*/ 1831866 h 2590802" name="connsiteY1308"/>
              <a:gd fmla="*/ 427438 w 2590802" name="connsiteX1309"/>
              <a:gd fmla="*/ 1814184 h 2590802" name="connsiteY1309"/>
              <a:gd fmla="*/ 427438 w 2590802" name="connsiteX1310"/>
              <a:gd fmla="*/ 1802397 h 2590802" name="connsiteY1310"/>
              <a:gd fmla="*/ 445079 w 2590802" name="connsiteX1311"/>
              <a:gd fmla="*/ 1796502 h 2590802" name="connsiteY1311"/>
              <a:gd fmla="*/ 456840 w 2590802" name="connsiteX1312"/>
              <a:gd fmla="*/ 1796502 h 2590802" name="connsiteY1312"/>
              <a:gd fmla="*/ 456840 w 2590802" name="connsiteX1313"/>
              <a:gd fmla="*/ 1784715 h 2590802" name="connsiteY1313"/>
              <a:gd fmla="*/ 470806 w 2590802" name="connsiteX1314"/>
              <a:gd fmla="*/ 1781031 h 2590802" name="connsiteY1314"/>
              <a:gd fmla="*/ 2166884 w 2590802" name="connsiteX1315"/>
              <a:gd fmla="*/ 1767439 h 2590802" name="connsiteY1315"/>
              <a:gd fmla="*/ 2178265 w 2590802" name="connsiteX1316"/>
              <a:gd fmla="*/ 1778821 h 2590802" name="connsiteY1316"/>
              <a:gd fmla="*/ 2166884 w 2590802" name="connsiteX1317"/>
              <a:gd fmla="*/ 1767439 h 2590802" name="connsiteY1317"/>
              <a:gd fmla="*/ 2113944 w 2590802" name="connsiteX1318"/>
              <a:gd fmla="*/ 1761749 h 2590802" name="connsiteY1318"/>
              <a:gd fmla="*/ 2125670 w 2590802" name="connsiteX1319"/>
              <a:gd fmla="*/ 1767615 h 2590802" name="connsiteY1319"/>
              <a:gd fmla="*/ 2131533 w 2590802" name="connsiteX1320"/>
              <a:gd fmla="*/ 1773481 h 2590802" name="connsiteY1320"/>
              <a:gd fmla="*/ 2137396 w 2590802" name="connsiteX1321"/>
              <a:gd fmla="*/ 1773481 h 2590802" name="connsiteY1321"/>
              <a:gd fmla="*/ 2154985 w 2590802" name="connsiteX1322"/>
              <a:gd fmla="*/ 1767615 h 2590802" name="connsiteY1322"/>
              <a:gd fmla="*/ 2172574 w 2590802" name="connsiteX1323"/>
              <a:gd fmla="*/ 1785214 h 2590802" name="connsiteY1323"/>
              <a:gd fmla="*/ 2172574 w 2590802" name="connsiteX1324"/>
              <a:gd fmla="*/ 1808679 h 2590802" name="connsiteY1324"/>
              <a:gd fmla="*/ 2149122 w 2590802" name="connsiteX1325"/>
              <a:gd fmla="*/ 1802813 h 2590802" name="connsiteY1325"/>
              <a:gd fmla="*/ 2125670 w 2590802" name="connsiteX1326"/>
              <a:gd fmla="*/ 1796947 h 2590802" name="connsiteY1326"/>
              <a:gd fmla="*/ 2102218 w 2590802" name="connsiteX1327"/>
              <a:gd fmla="*/ 1808679 h 2590802" name="connsiteY1327"/>
              <a:gd fmla="*/ 2084628 w 2590802" name="connsiteX1328"/>
              <a:gd fmla="*/ 1814546 h 2590802" name="connsiteY1328"/>
              <a:gd fmla="*/ 2084628 w 2590802" name="connsiteX1329"/>
              <a:gd fmla="*/ 1849743 h 2590802" name="connsiteY1329"/>
              <a:gd fmla="*/ 2084628 w 2590802" name="connsiteX1330"/>
              <a:gd fmla="*/ 1879075 h 2590802" name="connsiteY1330"/>
              <a:gd fmla="*/ 2102218 w 2590802" name="connsiteX1331"/>
              <a:gd fmla="*/ 1902540 h 2590802" name="connsiteY1331"/>
              <a:gd fmla="*/ 2090491 w 2590802" name="connsiteX1332"/>
              <a:gd fmla="*/ 1920139 h 2590802" name="connsiteY1332"/>
              <a:gd fmla="*/ 2067039 w 2590802" name="connsiteX1333"/>
              <a:gd fmla="*/ 1896674 h 2590802" name="connsiteY1333"/>
              <a:gd fmla="*/ 2055313 w 2590802" name="connsiteX1334"/>
              <a:gd fmla="*/ 1867342 h 2590802" name="connsiteY1334"/>
              <a:gd fmla="*/ 2049449 w 2590802" name="connsiteX1335"/>
              <a:gd fmla="*/ 1838011 h 2590802" name="connsiteY1335"/>
              <a:gd fmla="*/ 2061176 w 2590802" name="connsiteX1336"/>
              <a:gd fmla="*/ 1826278 h 2590802" name="connsiteY1336"/>
              <a:gd fmla="*/ 2049449 w 2590802" name="connsiteX1337"/>
              <a:gd fmla="*/ 1808679 h 2590802" name="connsiteY1337"/>
              <a:gd fmla="*/ 2067039 w 2590802" name="connsiteX1338"/>
              <a:gd fmla="*/ 1785214 h 2590802" name="connsiteY1338"/>
              <a:gd fmla="*/ 2090491 w 2590802" name="connsiteX1339"/>
              <a:gd fmla="*/ 1791080 h 2590802" name="connsiteY1339"/>
              <a:gd fmla="*/ 2096354 w 2590802" name="connsiteX1340"/>
              <a:gd fmla="*/ 1779348 h 2590802" name="connsiteY1340"/>
              <a:gd fmla="*/ 2113944 w 2590802" name="connsiteX1341"/>
              <a:gd fmla="*/ 1761749 h 2590802" name="connsiteY1341"/>
              <a:gd fmla="*/ 459185 w 2590802" name="connsiteX1342"/>
              <a:gd fmla="*/ 1758248 h 2590802" name="connsiteY1342"/>
              <a:gd fmla="*/ 474658 w 2590802" name="connsiteX1343"/>
              <a:gd fmla="*/ 1761898 h 2590802" name="connsiteY1343"/>
              <a:gd fmla="*/ 474658 w 2590802" name="connsiteX1344"/>
              <a:gd fmla="*/ 1767739 h 2590802" name="connsiteY1344"/>
              <a:gd fmla="*/ 462869 w 2590802" name="connsiteX1345"/>
              <a:gd fmla="*/ 1773579 h 2590802" name="connsiteY1345"/>
              <a:gd fmla="*/ 445187 w 2590802" name="connsiteX1346"/>
              <a:gd fmla="*/ 1791101 h 2590802" name="connsiteY1346"/>
              <a:gd fmla="*/ 421612 w 2590802" name="connsiteX1347"/>
              <a:gd fmla="*/ 1796941 h 2590802" name="connsiteY1347"/>
              <a:gd fmla="*/ 421612 w 2590802" name="connsiteX1348"/>
              <a:gd fmla="*/ 1826143 h 2590802" name="connsiteY1348"/>
              <a:gd fmla="*/ 439294 w 2590802" name="connsiteX1349"/>
              <a:gd fmla="*/ 1837824 h 2590802" name="connsiteY1349"/>
              <a:gd fmla="*/ 445187 w 2590802" name="connsiteX1350"/>
              <a:gd fmla="*/ 1855345 h 2590802" name="connsiteY1350"/>
              <a:gd fmla="*/ 456976 w 2590802" name="connsiteX1351"/>
              <a:gd fmla="*/ 1861186 h 2590802" name="connsiteY1351"/>
              <a:gd fmla="*/ 451082 w 2590802" name="connsiteX1352"/>
              <a:gd fmla="*/ 1867026 h 2590802" name="connsiteY1352"/>
              <a:gd fmla="*/ 421612 w 2590802" name="connsiteX1353"/>
              <a:gd fmla="*/ 1855345 h 2590802" name="connsiteY1353"/>
              <a:gd fmla="*/ 415718 w 2590802" name="connsiteX1354"/>
              <a:gd fmla="*/ 1831984 h 2590802" name="connsiteY1354"/>
              <a:gd fmla="*/ 415718 w 2590802" name="connsiteX1355"/>
              <a:gd fmla="*/ 1826143 h 2590802" name="connsiteY1355"/>
              <a:gd fmla="*/ 403930 w 2590802" name="connsiteX1356"/>
              <a:gd fmla="*/ 1808622 h 2590802" name="connsiteY1356"/>
              <a:gd fmla="*/ 409824 w 2590802" name="connsiteX1357"/>
              <a:gd fmla="*/ 1785260 h 2590802" name="connsiteY1357"/>
              <a:gd fmla="*/ 433400 w 2590802" name="connsiteX1358"/>
              <a:gd fmla="*/ 1785260 h 2590802" name="connsiteY1358"/>
              <a:gd fmla="*/ 439294 w 2590802" name="connsiteX1359"/>
              <a:gd fmla="*/ 1779419 h 2590802" name="connsiteY1359"/>
              <a:gd fmla="*/ 439294 w 2590802" name="connsiteX1360"/>
              <a:gd fmla="*/ 1767739 h 2590802" name="connsiteY1360"/>
              <a:gd fmla="*/ 459185 w 2590802" name="connsiteX1361"/>
              <a:gd fmla="*/ 1758248 h 2590802" name="connsiteY1361"/>
              <a:gd fmla="*/ 2119462 w 2590802" name="connsiteX1362"/>
              <a:gd fmla="*/ 1756058 h 2590802" name="connsiteY1362"/>
              <a:gd fmla="*/ 2131476 w 2590802" name="connsiteX1363"/>
              <a:gd fmla="*/ 1761749 h 2590802" name="connsiteY1363"/>
              <a:gd fmla="*/ 2137482 w 2590802" name="connsiteX1364"/>
              <a:gd fmla="*/ 1767439 h 2590802" name="connsiteY1364"/>
              <a:gd fmla="*/ 2119462 w 2590802" name="connsiteX1365"/>
              <a:gd fmla="*/ 1756058 h 2590802" name="connsiteY1365"/>
              <a:gd fmla="*/ 318506 w 2590802" name="connsiteX1366"/>
              <a:gd fmla="*/ 1753840 h 2590802" name="connsiteY1366"/>
              <a:gd fmla="*/ 322162 w 2590802" name="connsiteX1367"/>
              <a:gd fmla="*/ 1761207 h 2590802" name="connsiteY1367"/>
              <a:gd fmla="*/ 310464 w 2590802" name="connsiteX1368"/>
              <a:gd fmla="*/ 1772995 h 2590802" name="connsiteY1368"/>
              <a:gd fmla="*/ 304615 w 2590802" name="connsiteX1369"/>
              <a:gd fmla="*/ 1814252 h 2590802" name="connsiteY1369"/>
              <a:gd fmla="*/ 310464 w 2590802" name="connsiteX1370"/>
              <a:gd fmla="*/ 1831934 h 2590802" name="connsiteY1370"/>
              <a:gd fmla="*/ 304615 w 2590802" name="connsiteX1371"/>
              <a:gd fmla="*/ 1831934 h 2590802" name="connsiteY1371"/>
              <a:gd fmla="*/ 292917 w 2590802" name="connsiteX1372"/>
              <a:gd fmla="*/ 1808358 h 2590802" name="connsiteY1372"/>
              <a:gd fmla="*/ 310464 w 2590802" name="connsiteX1373"/>
              <a:gd fmla="*/ 1755313 h 2590802" name="connsiteY1373"/>
              <a:gd fmla="*/ 318506 w 2590802" name="connsiteX1374"/>
              <a:gd fmla="*/ 1753840 h 2590802" name="connsiteY1374"/>
              <a:gd fmla="*/ 2250369 w 2590802" name="connsiteX1375"/>
              <a:gd fmla="*/ 1748880 h 2590802" name="connsiteY1375"/>
              <a:gd fmla="*/ 2284129 w 2590802" name="connsiteX1376"/>
              <a:gd fmla="*/ 1767276 h 2590802" name="connsiteY1376"/>
              <a:gd fmla="*/ 2295872 w 2590802" name="connsiteX1377"/>
              <a:gd fmla="*/ 1808484 h 2590802" name="connsiteY1377"/>
              <a:gd fmla="*/ 2278258 w 2590802" name="connsiteX1378"/>
              <a:gd fmla="*/ 1826145 h 2590802" name="connsiteY1378"/>
              <a:gd fmla="*/ 2260644 w 2590802" name="connsiteX1379"/>
              <a:gd fmla="*/ 1826145 h 2590802" name="connsiteY1379"/>
              <a:gd fmla="*/ 2237159 w 2590802" name="connsiteX1380"/>
              <a:gd fmla="*/ 1826145 h 2590802" name="connsiteY1380"/>
              <a:gd fmla="*/ 2231288 w 2590802" name="connsiteX1381"/>
              <a:gd fmla="*/ 1802597 h 2590802" name="connsiteY1381"/>
              <a:gd fmla="*/ 2248902 w 2590802" name="connsiteX1382"/>
              <a:gd fmla="*/ 1790823 h 2590802" name="connsiteY1382"/>
              <a:gd fmla="*/ 2260644 w 2590802" name="connsiteX1383"/>
              <a:gd fmla="*/ 1790823 h 2590802" name="connsiteY1383"/>
              <a:gd fmla="*/ 2237159 w 2590802" name="connsiteX1384"/>
              <a:gd fmla="*/ 1773163 h 2590802" name="connsiteY1384"/>
              <a:gd fmla="*/ 2201931 w 2590802" name="connsiteX1385"/>
              <a:gd fmla="*/ 1796711 h 2590802" name="connsiteY1385"/>
              <a:gd fmla="*/ 2219545 w 2590802" name="connsiteX1386"/>
              <a:gd fmla="*/ 1890901 h 2590802" name="connsiteY1386"/>
              <a:gd fmla="*/ 2237159 w 2590802" name="connsiteX1387"/>
              <a:gd fmla="*/ 1908561 h 2590802" name="connsiteY1387"/>
              <a:gd fmla="*/ 2231288 w 2590802" name="connsiteX1388"/>
              <a:gd fmla="*/ 1914448 h 2590802" name="connsiteY1388"/>
              <a:gd fmla="*/ 2225417 w 2590802" name="connsiteX1389"/>
              <a:gd fmla="*/ 1908561 h 2590802" name="connsiteY1389"/>
              <a:gd fmla="*/ 2178446 w 2590802" name="connsiteX1390"/>
              <a:gd fmla="*/ 1832032 h 2590802" name="connsiteY1390"/>
              <a:gd fmla="*/ 2207803 w 2590802" name="connsiteX1391"/>
              <a:gd fmla="*/ 1761389 h 2590802" name="connsiteY1391"/>
              <a:gd fmla="*/ 2250369 w 2590802" name="connsiteX1392"/>
              <a:gd fmla="*/ 1748880 h 2590802" name="connsiteY1392"/>
              <a:gd fmla="*/ 313270 w 2590802" name="connsiteX1393"/>
              <a:gd fmla="*/ 1721489 h 2590802" name="connsiteY1393"/>
              <a:gd fmla="*/ 322162 w 2590802" name="connsiteX1394"/>
              <a:gd fmla="*/ 1725906 h 2590802" name="connsiteY1394"/>
              <a:gd fmla="*/ 316234 w 2590802" name="connsiteX1395"/>
              <a:gd fmla="*/ 1743570 h 2590802" name="connsiteY1395"/>
              <a:gd fmla="*/ 280667 w 2590802" name="connsiteX1396"/>
              <a:gd fmla="*/ 1796565 h 2590802" name="connsiteY1396"/>
              <a:gd fmla="*/ 304378 w 2590802" name="connsiteX1397"/>
              <a:gd fmla="*/ 1843671 h 2590802" name="connsiteY1397"/>
              <a:gd fmla="*/ 304378 w 2590802" name="connsiteX1398"/>
              <a:gd fmla="*/ 1861336 h 2590802" name="connsiteY1398"/>
              <a:gd fmla="*/ 292522 w 2590802" name="connsiteX1399"/>
              <a:gd fmla="*/ 1855447 h 2590802" name="connsiteY1399"/>
              <a:gd fmla="*/ 280667 w 2590802" name="connsiteX1400"/>
              <a:gd fmla="*/ 1837783 h 2590802" name="connsiteY1400"/>
              <a:gd fmla="*/ 268812 w 2590802" name="connsiteX1401"/>
              <a:gd fmla="*/ 1831894 h 2590802" name="connsiteY1401"/>
              <a:gd fmla="*/ 262884 w 2590802" name="connsiteX1402"/>
              <a:gd fmla="*/ 1820118 h 2590802" name="connsiteY1402"/>
              <a:gd fmla="*/ 268812 w 2590802" name="connsiteX1403"/>
              <a:gd fmla="*/ 1808341 h 2590802" name="connsiteY1403"/>
              <a:gd fmla="*/ 251028 w 2590802" name="connsiteX1404"/>
              <a:gd fmla="*/ 1790676 h 2590802" name="connsiteY1404"/>
              <a:gd fmla="*/ 262884 w 2590802" name="connsiteX1405"/>
              <a:gd fmla="*/ 1778900 h 2590802" name="connsiteY1405"/>
              <a:gd fmla="*/ 268812 w 2590802" name="connsiteX1406"/>
              <a:gd fmla="*/ 1773012 h 2590802" name="connsiteY1406"/>
              <a:gd fmla="*/ 268812 w 2590802" name="connsiteX1407"/>
              <a:gd fmla="*/ 1761235 h 2590802" name="connsiteY1407"/>
              <a:gd fmla="*/ 274739 w 2590802" name="connsiteX1408"/>
              <a:gd fmla="*/ 1743570 h 2590802" name="connsiteY1408"/>
              <a:gd fmla="*/ 292522 w 2590802" name="connsiteX1409"/>
              <a:gd fmla="*/ 1749459 h 2590802" name="connsiteY1409"/>
              <a:gd fmla="*/ 304378 w 2590802" name="connsiteX1410"/>
              <a:gd fmla="*/ 1725906 h 2590802" name="connsiteY1410"/>
              <a:gd fmla="*/ 313270 w 2590802" name="connsiteX1411"/>
              <a:gd fmla="*/ 1721489 h 2590802" name="connsiteY1411"/>
              <a:gd fmla="*/ 2293382 w 2590802" name="connsiteX1412"/>
              <a:gd fmla="*/ 1718737 h 2590802" name="connsiteY1412"/>
              <a:gd fmla="*/ 2308202 w 2590802" name="connsiteX1413"/>
              <a:gd fmla="*/ 1726087 h 2590802" name="connsiteY1413"/>
              <a:gd fmla="*/ 2296346 w 2590802" name="connsiteX1414"/>
              <a:gd fmla="*/ 1726087 h 2590802" name="connsiteY1414"/>
              <a:gd fmla="*/ 2266707 w 2590802" name="connsiteX1415"/>
              <a:gd fmla="*/ 1743729 h 2590802" name="connsiteY1415"/>
              <a:gd fmla="*/ 2260779 w 2590802" name="connsiteX1416"/>
              <a:gd fmla="*/ 1743729 h 2590802" name="connsiteY1416"/>
              <a:gd fmla="*/ 2278563 w 2590802" name="connsiteX1417"/>
              <a:gd fmla="*/ 1720207 h 2590802" name="connsiteY1417"/>
              <a:gd fmla="*/ 2293382 w 2590802" name="connsiteX1418"/>
              <a:gd fmla="*/ 1718737 h 2590802" name="connsiteY1418"/>
              <a:gd fmla="*/ 498061 w 2590802" name="connsiteX1419"/>
              <a:gd fmla="*/ 1714327 h 2590802" name="connsiteY1419"/>
              <a:gd fmla="*/ 515790 w 2590802" name="connsiteX1420"/>
              <a:gd fmla="*/ 1755559 h 2590802" name="connsiteY1420"/>
              <a:gd fmla="*/ 545338 w 2590802" name="connsiteX1421"/>
              <a:gd fmla="*/ 1796791 h 2590802" name="connsiteY1421"/>
              <a:gd fmla="*/ 563066 w 2590802" name="connsiteX1422"/>
              <a:gd fmla="*/ 1820353 h 2590802" name="connsiteY1422"/>
              <a:gd fmla="*/ 563066 w 2590802" name="connsiteX1423"/>
              <a:gd fmla="*/ 1826243 h 2590802" name="connsiteY1423"/>
              <a:gd fmla="*/ 521699 w 2590802" name="connsiteX1424"/>
              <a:gd fmla="*/ 1814462 h 2590802" name="connsiteY1424"/>
              <a:gd fmla="*/ 486242 w 2590802" name="connsiteX1425"/>
              <a:gd fmla="*/ 1790900 h 2590802" name="connsiteY1425"/>
              <a:gd fmla="*/ 492151 w 2590802" name="connsiteX1426"/>
              <a:gd fmla="*/ 1755559 h 2590802" name="connsiteY1426"/>
              <a:gd fmla="*/ 498061 w 2590802" name="connsiteX1427"/>
              <a:gd fmla="*/ 1749668 h 2590802" name="connsiteY1427"/>
              <a:gd fmla="*/ 486242 w 2590802" name="connsiteX1428"/>
              <a:gd fmla="*/ 1731998 h 2590802" name="connsiteY1428"/>
              <a:gd fmla="*/ 498061 w 2590802" name="connsiteX1429"/>
              <a:gd fmla="*/ 1714327 h 2590802" name="connsiteY1429"/>
              <a:gd fmla="*/ 310278 w 2590802" name="connsiteX1430"/>
              <a:gd fmla="*/ 1698723 h 2590802" name="connsiteY1430"/>
              <a:gd fmla="*/ 327852 w 2590802" name="connsiteX1431"/>
              <a:gd fmla="*/ 1703129 h 2590802" name="connsiteY1431"/>
              <a:gd fmla="*/ 327852 w 2590802" name="connsiteX1432"/>
              <a:gd fmla="*/ 1709003 h 2590802" name="connsiteY1432"/>
              <a:gd fmla="*/ 298562 w 2590802" name="connsiteX1433"/>
              <a:gd fmla="*/ 1720752 h 2590802" name="connsiteY1433"/>
              <a:gd fmla="*/ 280987 w 2590802" name="connsiteX1434"/>
              <a:gd fmla="*/ 1738374 h 2590802" name="connsiteY1434"/>
              <a:gd fmla="*/ 263414 w 2590802" name="connsiteX1435"/>
              <a:gd fmla="*/ 1744248 h 2590802" name="connsiteY1435"/>
              <a:gd fmla="*/ 257556 w 2590802" name="connsiteX1436"/>
              <a:gd fmla="*/ 1773619 h 2590802" name="connsiteY1436"/>
              <a:gd fmla="*/ 245839 w 2590802" name="connsiteX1437"/>
              <a:gd fmla="*/ 1791242 h 2590802" name="connsiteY1437"/>
              <a:gd fmla="*/ 257556 w 2590802" name="connsiteX1438"/>
              <a:gd fmla="*/ 1814739 h 2590802" name="connsiteY1438"/>
              <a:gd fmla="*/ 257556 w 2590802" name="connsiteX1439"/>
              <a:gd fmla="*/ 1838236 h 2590802" name="connsiteY1439"/>
              <a:gd fmla="*/ 269272 w 2590802" name="connsiteX1440"/>
              <a:gd fmla="*/ 1844110 h 2590802" name="connsiteY1440"/>
              <a:gd fmla="*/ 275129 w 2590802" name="connsiteX1441"/>
              <a:gd fmla="*/ 1849984 h 2590802" name="connsiteY1441"/>
              <a:gd fmla="*/ 280662 w 2590802" name="connsiteX1442"/>
              <a:gd fmla="*/ 1855859 h 2590802" name="connsiteY1442"/>
              <a:gd fmla="*/ 270827 w 2590802" name="connsiteX1443"/>
              <a:gd fmla="*/ 1855859 h 2590802" name="connsiteY1443"/>
              <a:gd fmla="*/ 263414 w 2590802" name="connsiteX1444"/>
              <a:gd fmla="*/ 1855859 h 2590802" name="connsiteY1444"/>
              <a:gd fmla="*/ 245839 w 2590802" name="connsiteX1445"/>
              <a:gd fmla="*/ 1826487 h 2590802" name="connsiteY1445"/>
              <a:gd fmla="*/ 239981 w 2590802" name="connsiteX1446"/>
              <a:gd fmla="*/ 1814739 h 2590802" name="connsiteY1446"/>
              <a:gd fmla="*/ 228265 w 2590802" name="connsiteX1447"/>
              <a:gd fmla="*/ 1791242 h 2590802" name="connsiteY1447"/>
              <a:gd fmla="*/ 239981 w 2590802" name="connsiteX1448"/>
              <a:gd fmla="*/ 1767745 h 2590802" name="connsiteY1448"/>
              <a:gd fmla="*/ 251697 w 2590802" name="connsiteX1449"/>
              <a:gd fmla="*/ 1755997 h 2590802" name="connsiteY1449"/>
              <a:gd fmla="*/ 263414 w 2590802" name="connsiteX1450"/>
              <a:gd fmla="*/ 1726626 h 2590802" name="connsiteY1450"/>
              <a:gd fmla="*/ 275129 w 2590802" name="connsiteX1451"/>
              <a:gd fmla="*/ 1720752 h 2590802" name="connsiteY1451"/>
              <a:gd fmla="*/ 275129 w 2590802" name="connsiteX1452"/>
              <a:gd fmla="*/ 1726626 h 2590802" name="connsiteY1452"/>
              <a:gd fmla="*/ 292704 w 2590802" name="connsiteX1453"/>
              <a:gd fmla="*/ 1703129 h 2590802" name="connsiteY1453"/>
              <a:gd fmla="*/ 310278 w 2590802" name="connsiteX1454"/>
              <a:gd fmla="*/ 1698723 h 2590802" name="connsiteY1454"/>
              <a:gd fmla="*/ 316470 w 2590802" name="connsiteX1455"/>
              <a:gd fmla="*/ 1690616 h 2590802" name="connsiteY1455"/>
              <a:gd fmla="*/ 327852 w 2590802" name="connsiteX1456"/>
              <a:gd fmla="*/ 1690616 h 2590802" name="connsiteY1456"/>
              <a:gd fmla="*/ 333542 w 2590802" name="connsiteX1457"/>
              <a:gd fmla="*/ 1697255 h 2590802" name="connsiteY1457"/>
              <a:gd fmla="*/ 316470 w 2590802" name="connsiteX1458"/>
              <a:gd fmla="*/ 1690616 h 2590802" name="connsiteY1458"/>
              <a:gd fmla="*/ 2277306 w 2590802" name="connsiteX1459"/>
              <a:gd fmla="*/ 1683632 h 2590802" name="connsiteY1459"/>
              <a:gd fmla="*/ 2289802 w 2590802" name="connsiteX1460"/>
              <a:gd fmla="*/ 1690961 h 2590802" name="connsiteY1460"/>
              <a:gd fmla="*/ 2295682 w 2590802" name="connsiteX1461"/>
              <a:gd fmla="*/ 1696824 h 2590802" name="connsiteY1461"/>
              <a:gd fmla="*/ 2319203 w 2590802" name="connsiteX1462"/>
              <a:gd fmla="*/ 1696824 h 2590802" name="connsiteY1462"/>
              <a:gd fmla="*/ 2330964 w 2590802" name="connsiteX1463"/>
              <a:gd fmla="*/ 1714413 h 2590802" name="connsiteY1463"/>
              <a:gd fmla="*/ 2313323 w 2590802" name="connsiteX1464"/>
              <a:gd fmla="*/ 1720276 h 2590802" name="connsiteY1464"/>
              <a:gd fmla="*/ 2283921 w 2590802" name="connsiteX1465"/>
              <a:gd fmla="*/ 1714413 h 2590802" name="connsiteY1465"/>
              <a:gd fmla="*/ 2248639 w 2590802" name="connsiteX1466"/>
              <a:gd fmla="*/ 1737865 h 2590802" name="connsiteY1466"/>
              <a:gd fmla="*/ 2219238 w 2590802" name="connsiteX1467"/>
              <a:gd fmla="*/ 1743729 h 2590802" name="connsiteY1467"/>
              <a:gd fmla="*/ 2219238 w 2590802" name="connsiteX1468"/>
              <a:gd fmla="*/ 1720276 h 2590802" name="connsiteY1468"/>
              <a:gd fmla="*/ 2230999 w 2590802" name="connsiteX1469"/>
              <a:gd fmla="*/ 1714413 h 2590802" name="connsiteY1469"/>
              <a:gd fmla="*/ 2242759 w 2590802" name="connsiteX1470"/>
              <a:gd fmla="*/ 1708550 h 2590802" name="connsiteY1470"/>
              <a:gd fmla="*/ 2260400 w 2590802" name="connsiteX1471"/>
              <a:gd fmla="*/ 1685098 h 2590802" name="connsiteY1471"/>
              <a:gd fmla="*/ 2277306 w 2590802" name="connsiteX1472"/>
              <a:gd fmla="*/ 1683632 h 2590802" name="connsiteY1472"/>
              <a:gd fmla="*/ 2360366 w 2590802" name="connsiteX1473"/>
              <a:gd fmla="*/ 1679234 h 2590802" name="connsiteY1473"/>
              <a:gd fmla="*/ 2372222 w 2590802" name="connsiteX1474"/>
              <a:gd fmla="*/ 1685115 h 2590802" name="connsiteY1474"/>
              <a:gd fmla="*/ 2378150 w 2590802" name="connsiteX1475"/>
              <a:gd fmla="*/ 1696876 h 2590802" name="connsiteY1475"/>
              <a:gd fmla="*/ 2384078 w 2590802" name="connsiteX1476"/>
              <a:gd fmla="*/ 1708637 h 2590802" name="connsiteY1476"/>
              <a:gd fmla="*/ 2378150 w 2590802" name="connsiteX1477"/>
              <a:gd fmla="*/ 1708637 h 2590802" name="connsiteY1477"/>
              <a:gd fmla="*/ 2366294 w 2590802" name="connsiteX1478"/>
              <a:gd fmla="*/ 1685115 h 2590802" name="connsiteY1478"/>
              <a:gd fmla="*/ 2360366 w 2590802" name="connsiteX1479"/>
              <a:gd fmla="*/ 1679234 h 2590802" name="connsiteY1479"/>
              <a:gd fmla="*/ 433391 w 2590802" name="connsiteX1480"/>
              <a:gd fmla="*/ 1667853 h 2590802" name="connsiteY1480"/>
              <a:gd fmla="*/ 445099 w 2590802" name="connsiteX1481"/>
              <a:gd fmla="*/ 1673724 h 2590802" name="connsiteY1481"/>
              <a:gd fmla="*/ 491933 w 2590802" name="connsiteX1482"/>
              <a:gd fmla="*/ 1703081 h 2590802" name="connsiteY1482"/>
              <a:gd fmla="*/ 486078 w 2590802" name="connsiteX1483"/>
              <a:gd fmla="*/ 1708953 h 2590802" name="connsiteY1483"/>
              <a:gd fmla="*/ 450953 w 2590802" name="connsiteX1484"/>
              <a:gd fmla="*/ 1691338 h 2590802" name="connsiteY1484"/>
              <a:gd fmla="*/ 409974 w 2590802" name="connsiteX1485"/>
              <a:gd fmla="*/ 1691338 h 2590802" name="connsiteY1485"/>
              <a:gd fmla="*/ 357286 w 2590802" name="connsiteX1486"/>
              <a:gd fmla="*/ 1720695 h 2590802" name="connsiteY1486"/>
              <a:gd fmla="*/ 351432 w 2590802" name="connsiteX1487"/>
              <a:gd fmla="*/ 1750051 h 2590802" name="connsiteY1487"/>
              <a:gd fmla="*/ 368995 w 2590802" name="connsiteX1488"/>
              <a:gd fmla="*/ 1755922 h 2590802" name="connsiteY1488"/>
              <a:gd fmla="*/ 363140 w 2590802" name="connsiteX1489"/>
              <a:gd fmla="*/ 1732438 h 2590802" name="connsiteY1489"/>
              <a:gd fmla="*/ 380703 w 2590802" name="connsiteX1490"/>
              <a:gd fmla="*/ 1720695 h 2590802" name="connsiteY1490"/>
              <a:gd fmla="*/ 404120 w 2590802" name="connsiteX1491"/>
              <a:gd fmla="*/ 1732438 h 2590802" name="connsiteY1491"/>
              <a:gd fmla="*/ 409974 w 2590802" name="connsiteX1492"/>
              <a:gd fmla="*/ 1755922 h 2590802" name="connsiteY1492"/>
              <a:gd fmla="*/ 392411 w 2590802" name="connsiteX1493"/>
              <a:gd fmla="*/ 1773537 h 2590802" name="connsiteY1493"/>
              <a:gd fmla="*/ 380703 w 2590802" name="connsiteX1494"/>
              <a:gd fmla="*/ 1785279 h 2590802" name="connsiteY1494"/>
              <a:gd fmla="*/ 351432 w 2590802" name="connsiteX1495"/>
              <a:gd fmla="*/ 1791151 h 2590802" name="connsiteY1495"/>
              <a:gd fmla="*/ 328015 w 2590802" name="connsiteX1496"/>
              <a:gd fmla="*/ 1755922 h 2590802" name="connsiteY1496"/>
              <a:gd fmla="*/ 345578 w 2590802" name="connsiteX1497"/>
              <a:gd fmla="*/ 1697210 h 2590802" name="connsiteY1497"/>
              <a:gd fmla="*/ 398265 w 2590802" name="connsiteX1498"/>
              <a:gd fmla="*/ 1673724 h 2590802" name="connsiteY1498"/>
              <a:gd fmla="*/ 433391 w 2590802" name="connsiteX1499"/>
              <a:gd fmla="*/ 1667853 h 2590802" name="connsiteY1499"/>
              <a:gd fmla="*/ 2254859 w 2590802" name="connsiteX1500"/>
              <a:gd fmla="*/ 1644142 h 2590802" name="connsiteY1500"/>
              <a:gd fmla="*/ 2284319 w 2590802" name="connsiteX1501"/>
              <a:gd fmla="*/ 1661756 h 2590802" name="connsiteY1501"/>
              <a:gd fmla="*/ 2296102 w 2590802" name="connsiteX1502"/>
              <a:gd fmla="*/ 1650013 h 2590802" name="connsiteY1502"/>
              <a:gd fmla="*/ 2325561 w 2590802" name="connsiteX1503"/>
              <a:gd fmla="*/ 1655885 h 2590802" name="connsiteY1503"/>
              <a:gd fmla="*/ 2331453 w 2590802" name="connsiteX1504"/>
              <a:gd fmla="*/ 1667627 h 2590802" name="connsiteY1504"/>
              <a:gd fmla="*/ 2331453 w 2590802" name="connsiteX1505"/>
              <a:gd fmla="*/ 1679370 h 2590802" name="connsiteY1505"/>
              <a:gd fmla="*/ 2349129 w 2590802" name="connsiteX1506"/>
              <a:gd fmla="*/ 1673498 h 2590802" name="connsiteY1506"/>
              <a:gd fmla="*/ 2372696 w 2590802" name="connsiteX1507"/>
              <a:gd fmla="*/ 1708726 h 2590802" name="connsiteY1507"/>
              <a:gd fmla="*/ 2343237 w 2590802" name="connsiteX1508"/>
              <a:gd fmla="*/ 1708726 h 2590802" name="connsiteY1508"/>
              <a:gd fmla="*/ 2325561 w 2590802" name="connsiteX1509"/>
              <a:gd fmla="*/ 1691112 h 2590802" name="connsiteY1509"/>
              <a:gd fmla="*/ 2296102 w 2590802" name="connsiteX1510"/>
              <a:gd fmla="*/ 1685241 h 2590802" name="connsiteY1510"/>
              <a:gd fmla="*/ 2266643 w 2590802" name="connsiteX1511"/>
              <a:gd fmla="*/ 1679370 h 2590802" name="connsiteY1511"/>
              <a:gd fmla="*/ 2237184 w 2590802" name="connsiteX1512"/>
              <a:gd fmla="*/ 1702855 h 2590802" name="connsiteY1512"/>
              <a:gd fmla="*/ 2207724 w 2590802" name="connsiteX1513"/>
              <a:gd fmla="*/ 1732212 h 2590802" name="connsiteY1513"/>
              <a:gd fmla="*/ 2207724 w 2590802" name="connsiteX1514"/>
              <a:gd fmla="*/ 1749826 h 2590802" name="connsiteY1514"/>
              <a:gd fmla="*/ 2190049 w 2590802" name="connsiteX1515"/>
              <a:gd fmla="*/ 1767439 h 2590802" name="connsiteY1515"/>
              <a:gd fmla="*/ 2184157 w 2590802" name="connsiteX1516"/>
              <a:gd fmla="*/ 1738083 h 2590802" name="connsiteY1516"/>
              <a:gd fmla="*/ 2201832 w 2590802" name="connsiteX1517"/>
              <a:gd fmla="*/ 1720469 h 2590802" name="connsiteY1517"/>
              <a:gd fmla="*/ 2201832 w 2590802" name="connsiteX1518"/>
              <a:gd fmla="*/ 1685241 h 2590802" name="connsiteY1518"/>
              <a:gd fmla="*/ 2225400 w 2590802" name="connsiteX1519"/>
              <a:gd fmla="*/ 1679370 h 2590802" name="connsiteY1519"/>
              <a:gd fmla="*/ 2254859 w 2590802" name="connsiteX1520"/>
              <a:gd fmla="*/ 1644142 h 2590802" name="connsiteY1520"/>
              <a:gd fmla="*/ 2281171 w 2590802" name="connsiteX1521"/>
              <a:gd fmla="*/ 1642719 h 2590802" name="connsiteY1521"/>
              <a:gd fmla="*/ 2290181 w 2590802" name="connsiteX1522"/>
              <a:gd fmla="*/ 1649832 h 2590802" name="connsiteY1522"/>
              <a:gd fmla="*/ 2284175 w 2590802" name="connsiteX1523"/>
              <a:gd fmla="*/ 1649832 h 2590802" name="connsiteY1523"/>
              <a:gd fmla="*/ 2272161 w 2590802" name="connsiteX1524"/>
              <a:gd fmla="*/ 1644142 h 2590802" name="connsiteY1524"/>
              <a:gd fmla="*/ 2281171 w 2590802" name="connsiteX1525"/>
              <a:gd fmla="*/ 1642719 h 2590802" name="connsiteY1525"/>
              <a:gd fmla="*/ 145750 w 2590802" name="connsiteX1526"/>
              <a:gd fmla="*/ 1638452 h 2590802" name="connsiteY1526"/>
              <a:gd fmla="*/ 151441 w 2590802" name="connsiteX1527"/>
              <a:gd fmla="*/ 1644142 h 2590802" name="connsiteY1527"/>
              <a:gd fmla="*/ 145750 w 2590802" name="connsiteX1528"/>
              <a:gd fmla="*/ 1638452 h 2590802" name="connsiteY1528"/>
              <a:gd fmla="*/ 163297 w 2590802" name="connsiteX1529"/>
              <a:gd fmla="*/ 1591030 h 2590802" name="connsiteY1529"/>
              <a:gd fmla="*/ 163297 w 2590802" name="connsiteX1530"/>
              <a:gd fmla="*/ 1609050 h 2590802" name="connsiteY1530"/>
              <a:gd fmla="*/ 163297 w 2590802" name="connsiteX1531"/>
              <a:gd fmla="*/ 1591030 h 2590802" name="connsiteY1531"/>
              <a:gd fmla="*/ 2260590 w 2590802" name="connsiteX1532"/>
              <a:gd fmla="*/ 1579352 h 2590802" name="connsiteY1532"/>
              <a:gd fmla="*/ 2266471 w 2590802" name="connsiteX1533"/>
              <a:gd fmla="*/ 1585221 h 2590802" name="connsiteY1533"/>
              <a:gd fmla="*/ 2260590 w 2590802" name="connsiteX1534"/>
              <a:gd fmla="*/ 1602826 h 2590802" name="connsiteY1534"/>
              <a:gd fmla="*/ 2260590 w 2590802" name="connsiteX1535"/>
              <a:gd fmla="*/ 1579352 h 2590802" name="connsiteY1535"/>
              <a:gd fmla="*/ 434367 w 2590802" name="connsiteX1536"/>
              <a:gd fmla="*/ 1577454 h 2590802" name="connsiteY1536"/>
              <a:gd fmla="*/ 439346 w 2590802" name="connsiteX1537"/>
              <a:gd fmla="*/ 1590792 h 2590802" name="connsiteY1537"/>
              <a:gd fmla="*/ 451149 w 2590802" name="connsiteX1538"/>
              <a:gd fmla="*/ 1614503 h 2590802" name="connsiteY1538"/>
              <a:gd fmla="*/ 439346 w 2590802" name="connsiteX1539"/>
              <a:gd fmla="*/ 1626359 h 2590802" name="connsiteY1539"/>
              <a:gd fmla="*/ 421642 w 2590802" name="connsiteX1540"/>
              <a:gd fmla="*/ 1661925 h 2590802" name="connsiteY1540"/>
              <a:gd fmla="*/ 403938 w 2590802" name="connsiteX1541"/>
              <a:gd fmla="*/ 1661925 h 2590802" name="connsiteY1541"/>
              <a:gd fmla="*/ 398036 w 2590802" name="connsiteX1542"/>
              <a:gd fmla="*/ 1638214 h 2590802" name="connsiteY1542"/>
              <a:gd fmla="*/ 421642 w 2590802" name="connsiteX1543"/>
              <a:gd fmla="*/ 1614503 h 2590802" name="connsiteY1543"/>
              <a:gd fmla="*/ 415741 w 2590802" name="connsiteX1544"/>
              <a:gd fmla="*/ 1602647 h 2590802" name="connsiteY1544"/>
              <a:gd fmla="*/ 427544 w 2590802" name="connsiteX1545"/>
              <a:gd fmla="*/ 1578937 h 2590802" name="connsiteY1545"/>
              <a:gd fmla="*/ 434367 w 2590802" name="connsiteX1546"/>
              <a:gd fmla="*/ 1577454 h 2590802" name="connsiteY1546"/>
              <a:gd fmla="*/ 421402 w 2590802" name="connsiteX1547"/>
              <a:gd fmla="*/ 1561628 h 2590802" name="connsiteY1547"/>
              <a:gd fmla="*/ 433129 w 2590802" name="connsiteX1548"/>
              <a:gd fmla="*/ 1567529 h 2590802" name="connsiteY1548"/>
              <a:gd fmla="*/ 421402 w 2590802" name="connsiteX1549"/>
              <a:gd fmla="*/ 1579332 h 2590802" name="connsiteY1549"/>
              <a:gd fmla="*/ 409676 w 2590802" name="connsiteX1550"/>
              <a:gd fmla="*/ 1591135 h 2590802" name="connsiteY1550"/>
              <a:gd fmla="*/ 409676 w 2590802" name="connsiteX1551"/>
              <a:gd fmla="*/ 1608839 h 2590802" name="connsiteY1551"/>
              <a:gd fmla="*/ 392087 w 2590802" name="connsiteX1552"/>
              <a:gd fmla="*/ 1656050 h 2590802" name="connsiteY1552"/>
              <a:gd fmla="*/ 397950 w 2590802" name="connsiteX1553"/>
              <a:gd fmla="*/ 1661952 h 2590802" name="connsiteY1553"/>
              <a:gd fmla="*/ 386224 w 2590802" name="connsiteX1554"/>
              <a:gd fmla="*/ 1667853 h 2590802" name="connsiteY1554"/>
              <a:gd fmla="*/ 374498 w 2590802" name="connsiteX1555"/>
              <a:gd fmla="*/ 1626543 h 2590802" name="connsiteY1555"/>
              <a:gd fmla="*/ 397950 w 2590802" name="connsiteX1556"/>
              <a:gd fmla="*/ 1608839 h 2590802" name="connsiteY1556"/>
              <a:gd fmla="*/ 397950 w 2590802" name="connsiteX1557"/>
              <a:gd fmla="*/ 1591135 h 2590802" name="connsiteY1557"/>
              <a:gd fmla="*/ 421402 w 2590802" name="connsiteX1558"/>
              <a:gd fmla="*/ 1561628 h 2590802" name="connsiteY1558"/>
              <a:gd fmla="*/ 2424860 w 2590802" name="connsiteX1559"/>
              <a:gd fmla="*/ 1532226 h 2590802" name="connsiteY1559"/>
              <a:gd fmla="*/ 2424860 w 2590802" name="connsiteX1560"/>
              <a:gd fmla="*/ 1537917 h 2590802" name="connsiteY1560"/>
              <a:gd fmla="*/ 2424860 w 2590802" name="connsiteX1561"/>
              <a:gd fmla="*/ 1532226 h 2590802" name="connsiteY1561"/>
              <a:gd fmla="*/ 403964 w 2590802" name="connsiteX1562"/>
              <a:gd fmla="*/ 1532226 h 2590802" name="connsiteY1562"/>
              <a:gd fmla="*/ 421570 w 2590802" name="connsiteX1563"/>
              <a:gd fmla="*/ 1538106 h 2590802" name="connsiteY1563"/>
              <a:gd fmla="*/ 427438 w 2590802" name="connsiteX1564"/>
              <a:gd fmla="*/ 1543987 h 2590802" name="connsiteY1564"/>
              <a:gd fmla="*/ 427438 w 2590802" name="connsiteX1565"/>
              <a:gd fmla="*/ 1555747 h 2590802" name="connsiteY1565"/>
              <a:gd fmla="*/ 392227 w 2590802" name="connsiteX1566"/>
              <a:gd fmla="*/ 1585150 h 2590802" name="connsiteY1566"/>
              <a:gd fmla="*/ 386359 w 2590802" name="connsiteX1567"/>
              <a:gd fmla="*/ 1602790 h 2590802" name="connsiteY1567"/>
              <a:gd fmla="*/ 368753 w 2590802" name="connsiteX1568"/>
              <a:gd fmla="*/ 1643953 h 2590802" name="connsiteY1568"/>
              <a:gd fmla="*/ 380490 w 2590802" name="connsiteX1569"/>
              <a:gd fmla="*/ 1667474 h 2590802" name="connsiteY1569"/>
              <a:gd fmla="*/ 357016 w 2590802" name="connsiteX1570"/>
              <a:gd fmla="*/ 1679235 h 2590802" name="connsiteY1570"/>
              <a:gd fmla="*/ 339410 w 2590802" name="connsiteX1571"/>
              <a:gd fmla="*/ 1655714 h 2590802" name="connsiteY1571"/>
              <a:gd fmla="*/ 351148 w 2590802" name="connsiteX1572"/>
              <a:gd fmla="*/ 1632192 h 2590802" name="connsiteY1572"/>
              <a:gd fmla="*/ 339410 w 2590802" name="connsiteX1573"/>
              <a:gd fmla="*/ 1614551 h 2590802" name="connsiteY1573"/>
              <a:gd fmla="*/ 339410 w 2590802" name="connsiteX1574"/>
              <a:gd fmla="*/ 1591030 h 2590802" name="connsiteY1574"/>
              <a:gd fmla="*/ 362885 w 2590802" name="connsiteX1575"/>
              <a:gd fmla="*/ 1573389 h 2590802" name="connsiteY1575"/>
              <a:gd fmla="*/ 380490 w 2590802" name="connsiteX1576"/>
              <a:gd fmla="*/ 1579269 h 2590802" name="connsiteY1576"/>
              <a:gd fmla="*/ 380490 w 2590802" name="connsiteX1577"/>
              <a:gd fmla="*/ 1567508 h 2590802" name="connsiteY1577"/>
              <a:gd fmla="*/ 403964 w 2590802" name="connsiteX1578"/>
              <a:gd fmla="*/ 1532226 h 2590802" name="connsiteY1578"/>
              <a:gd fmla="*/ 2290181 w 2590802" name="connsiteX1579"/>
              <a:gd fmla="*/ 1526535 h 2590802" name="connsiteY1579"/>
              <a:gd fmla="*/ 2301563 w 2590802" name="connsiteX1580"/>
              <a:gd fmla="*/ 1532226 h 2590802" name="connsiteY1580"/>
              <a:gd fmla="*/ 2295872 w 2590802" name="connsiteX1581"/>
              <a:gd fmla="*/ 1537917 h 2590802" name="connsiteY1581"/>
              <a:gd fmla="*/ 2290181 w 2590802" name="connsiteX1582"/>
              <a:gd fmla="*/ 1526535 h 2590802" name="connsiteY1582"/>
              <a:gd fmla="*/ 2260590 w 2590802" name="connsiteX1583"/>
              <a:gd fmla="*/ 1526535 h 2590802" name="connsiteY1583"/>
              <a:gd fmla="*/ 2284111 w 2590802" name="connsiteX1584"/>
              <a:gd fmla="*/ 1526535 h 2590802" name="connsiteY1584"/>
              <a:gd fmla="*/ 2289992 w 2590802" name="connsiteX1585"/>
              <a:gd fmla="*/ 1538272 h 2590802" name="connsiteY1585"/>
              <a:gd fmla="*/ 2278231 w 2590802" name="connsiteX1586"/>
              <a:gd fmla="*/ 1573483 h 2590802" name="connsiteY1586"/>
              <a:gd fmla="*/ 2260590 w 2590802" name="connsiteX1587"/>
              <a:gd fmla="*/ 1579352 h 2590802" name="connsiteY1587"/>
              <a:gd fmla="*/ 2254710 w 2590802" name="connsiteX1588"/>
              <a:gd fmla="*/ 1596957 h 2590802" name="connsiteY1588"/>
              <a:gd fmla="*/ 2237069 w 2590802" name="connsiteX1589"/>
              <a:gd fmla="*/ 1608694 h 2590802" name="connsiteY1589"/>
              <a:gd fmla="*/ 2207667 w 2590802" name="connsiteX1590"/>
              <a:gd fmla="*/ 1602826 h 2590802" name="connsiteY1590"/>
              <a:gd fmla="*/ 2190026 w 2590802" name="connsiteX1591"/>
              <a:gd fmla="*/ 1614563 h 2590802" name="connsiteY1591"/>
              <a:gd fmla="*/ 2148863 w 2590802" name="connsiteX1592"/>
              <a:gd fmla="*/ 1608694 h 2590802" name="connsiteY1592"/>
              <a:gd fmla="*/ 2154744 w 2590802" name="connsiteX1593"/>
              <a:gd fmla="*/ 1591089 h 2590802" name="connsiteY1593"/>
              <a:gd fmla="*/ 2172384 w 2590802" name="connsiteX1594"/>
              <a:gd fmla="*/ 1591089 h 2590802" name="connsiteY1594"/>
              <a:gd fmla="*/ 2213547 w 2590802" name="connsiteX1595"/>
              <a:gd fmla="*/ 1579352 h 2590802" name="connsiteY1595"/>
              <a:gd fmla="*/ 2237069 w 2590802" name="connsiteX1596"/>
              <a:gd fmla="*/ 1567615 h 2590802" name="connsiteY1596"/>
              <a:gd fmla="*/ 2260590 w 2590802" name="connsiteX1597"/>
              <a:gd fmla="*/ 1550010 h 2590802" name="connsiteY1597"/>
              <a:gd fmla="*/ 2260590 w 2590802" name="connsiteX1598"/>
              <a:gd fmla="*/ 1526535 h 2590802" name="connsiteY1598"/>
              <a:gd fmla="*/ 2249221 w 2590802" name="connsiteX1599"/>
              <a:gd fmla="*/ 1520845 h 2590802" name="connsiteY1599"/>
              <a:gd fmla="*/ 2255089 w 2590802" name="connsiteX1600"/>
              <a:gd fmla="*/ 1526708 h 2590802" name="connsiteY1600"/>
              <a:gd fmla="*/ 2249221 w 2590802" name="connsiteX1601"/>
              <a:gd fmla="*/ 1550160 h 2590802" name="connsiteY1601"/>
              <a:gd fmla="*/ 2219878 w 2590802" name="connsiteX1602"/>
              <a:gd fmla="*/ 1561886 h 2590802" name="connsiteY1602"/>
              <a:gd fmla="*/ 2214010 w 2590802" name="connsiteX1603"/>
              <a:gd fmla="*/ 1561886 h 2590802" name="connsiteY1603"/>
              <a:gd fmla="*/ 2208141 w 2590802" name="connsiteX1604"/>
              <a:gd fmla="*/ 1573613 h 2590802" name="connsiteY1604"/>
              <a:gd fmla="*/ 2172930 w 2590802" name="connsiteX1605"/>
              <a:gd fmla="*/ 1585339 h 2590802" name="connsiteY1605"/>
              <a:gd fmla="*/ 2161193 w 2590802" name="connsiteX1606"/>
              <a:gd fmla="*/ 1579476 h 2590802" name="connsiteY1606"/>
              <a:gd fmla="*/ 2167062 w 2590802" name="connsiteX1607"/>
              <a:gd fmla="*/ 1567750 h 2590802" name="connsiteY1607"/>
              <a:gd fmla="*/ 2196404 w 2590802" name="connsiteX1608"/>
              <a:gd fmla="*/ 1567750 h 2590802" name="connsiteY1608"/>
              <a:gd fmla="*/ 2208141 w 2590802" name="connsiteX1609"/>
              <a:gd fmla="*/ 1550160 h 2590802" name="connsiteY1609"/>
              <a:gd fmla="*/ 2243352 w 2590802" name="connsiteX1610"/>
              <a:gd fmla="*/ 1526708 h 2590802" name="connsiteY1610"/>
              <a:gd fmla="*/ 2249221 w 2590802" name="connsiteX1611"/>
              <a:gd fmla="*/ 1520845 h 2590802" name="connsiteY1611"/>
              <a:gd fmla="*/ 2226102 w 2590802" name="connsiteX1612"/>
              <a:gd fmla="*/ 1507969 h 2590802" name="connsiteY1612"/>
              <a:gd fmla="*/ 2237069 w 2590802" name="connsiteX1613"/>
              <a:gd fmla="*/ 1514585 h 2590802" name="connsiteY1613"/>
              <a:gd fmla="*/ 2231220 w 2590802" name="connsiteX1614"/>
              <a:gd fmla="*/ 1532225 h 2590802" name="connsiteY1614"/>
              <a:gd fmla="*/ 2207825 w 2590802" name="connsiteX1615"/>
              <a:gd fmla="*/ 1543986 h 2590802" name="connsiteY1615"/>
              <a:gd fmla="*/ 2201976 w 2590802" name="connsiteX1616"/>
              <a:gd fmla="*/ 1543986 h 2590802" name="connsiteY1616"/>
              <a:gd fmla="*/ 2201976 w 2590802" name="connsiteX1617"/>
              <a:gd fmla="*/ 1555747 h 2590802" name="connsiteY1617"/>
              <a:gd fmla="*/ 2178581 w 2590802" name="connsiteX1618"/>
              <a:gd fmla="*/ 1561628 h 2590802" name="connsiteY1618"/>
              <a:gd fmla="*/ 2166884 w 2590802" name="connsiteX1619"/>
              <a:gd fmla="*/ 1555747 h 2590802" name="connsiteY1619"/>
              <a:gd fmla="*/ 2172733 w 2590802" name="connsiteX1620"/>
              <a:gd fmla="*/ 1526345 h 2590802" name="connsiteY1620"/>
              <a:gd fmla="*/ 2219522 w 2590802" name="connsiteX1621"/>
              <a:gd fmla="*/ 1514585 h 2590802" name="connsiteY1621"/>
              <a:gd fmla="*/ 2226102 w 2590802" name="connsiteX1622"/>
              <a:gd fmla="*/ 1507969 h 2590802" name="connsiteY1622"/>
              <a:gd fmla="*/ 257396 w 2590802" name="connsiteX1623"/>
              <a:gd fmla="*/ 1485752 h 2590802" name="connsiteY1623"/>
              <a:gd fmla="*/ 257396 w 2590802" name="connsiteX1624"/>
              <a:gd fmla="*/ 1508989 h 2590802" name="connsiteY1624"/>
              <a:gd fmla="*/ 239510 w 2590802" name="connsiteX1625"/>
              <a:gd fmla="*/ 1526417 h 2590802" name="connsiteY1625"/>
              <a:gd fmla="*/ 221626 w 2590802" name="connsiteX1626"/>
              <a:gd fmla="*/ 1526417 h 2590802" name="connsiteY1626"/>
              <a:gd fmla="*/ 239510 w 2590802" name="connsiteX1627"/>
              <a:gd fmla="*/ 1520608 h 2590802" name="connsiteY1627"/>
              <a:gd fmla="*/ 257396 w 2590802" name="connsiteX1628"/>
              <a:gd fmla="*/ 1503180 h 2590802" name="connsiteY1628"/>
              <a:gd fmla="*/ 257396 w 2590802" name="connsiteX1629"/>
              <a:gd fmla="*/ 1485752 h 2590802" name="connsiteY1629"/>
              <a:gd fmla="*/ 2466592 w 2590802" name="connsiteX1630"/>
              <a:gd fmla="*/ 1479113 h 2590802" name="connsiteY1630"/>
              <a:gd fmla="*/ 2472283 w 2590802" name="connsiteX1631"/>
              <a:gd fmla="*/ 1503141 h 2590802" name="connsiteY1631"/>
              <a:gd fmla="*/ 2466592 w 2590802" name="connsiteX1632"/>
              <a:gd fmla="*/ 1515154 h 2590802" name="connsiteY1632"/>
              <a:gd fmla="*/ 2466592 w 2590802" name="connsiteX1633"/>
              <a:gd fmla="*/ 1479113 h 2590802" name="connsiteY1633"/>
              <a:gd fmla="*/ 281587 w 2590802" name="connsiteX1634"/>
              <a:gd fmla="*/ 1472126 h 2590802" name="connsiteY1634"/>
              <a:gd fmla="*/ 286850 w 2590802" name="connsiteX1635"/>
              <a:gd fmla="*/ 1473590 h 2590802" name="connsiteY1635"/>
              <a:gd fmla="*/ 292759 w 2590802" name="connsiteX1636"/>
              <a:gd fmla="*/ 1479448 h 2590802" name="connsiteY1636"/>
              <a:gd fmla="*/ 292759 w 2590802" name="connsiteX1637"/>
              <a:gd fmla="*/ 1502880 h 2590802" name="connsiteY1637"/>
              <a:gd fmla="*/ 280940 w 2590802" name="connsiteX1638"/>
              <a:gd fmla="*/ 1514596 h 2590802" name="connsiteY1638"/>
              <a:gd fmla="*/ 286850 w 2590802" name="connsiteX1639"/>
              <a:gd fmla="*/ 1538028 h 2590802" name="connsiteY1639"/>
              <a:gd fmla="*/ 269121 w 2590802" name="connsiteX1640"/>
              <a:gd fmla="*/ 1555603 h 2590802" name="connsiteY1640"/>
              <a:gd fmla="*/ 251392 w 2590802" name="connsiteX1641"/>
              <a:gd fmla="*/ 1549744 h 2590802" name="connsiteY1641"/>
              <a:gd fmla="*/ 233664 w 2590802" name="connsiteX1642"/>
              <a:gd fmla="*/ 1567319 h 2590802" name="connsiteY1642"/>
              <a:gd fmla="*/ 215935 w 2590802" name="connsiteX1643"/>
              <a:gd fmla="*/ 1555603 h 2590802" name="connsiteY1643"/>
              <a:gd fmla="*/ 221845 w 2590802" name="connsiteX1644"/>
              <a:gd fmla="*/ 1538028 h 2590802" name="connsiteY1644"/>
              <a:gd fmla="*/ 251392 w 2590802" name="connsiteX1645"/>
              <a:gd fmla="*/ 1526313 h 2590802" name="connsiteY1645"/>
              <a:gd fmla="*/ 269121 w 2590802" name="connsiteX1646"/>
              <a:gd fmla="*/ 1485306 h 2590802" name="connsiteY1646"/>
              <a:gd fmla="*/ 281587 w 2590802" name="connsiteX1647"/>
              <a:gd fmla="*/ 1472126 h 2590802" name="connsiteY1647"/>
              <a:gd fmla="*/ 327852 w 2590802" name="connsiteX1648"/>
              <a:gd fmla="*/ 1467732 h 2590802" name="connsiteY1648"/>
              <a:gd fmla="*/ 339233 w 2590802" name="connsiteX1649"/>
              <a:gd fmla="*/ 1491253 h 2590802" name="connsiteY1649"/>
              <a:gd fmla="*/ 339233 w 2590802" name="connsiteX1650"/>
              <a:gd fmla="*/ 1497134 h 2590802" name="connsiteY1650"/>
              <a:gd fmla="*/ 327852 w 2590802" name="connsiteX1651"/>
              <a:gd fmla="*/ 1467732 h 2590802" name="connsiteY1651"/>
              <a:gd fmla="*/ 2407577 w 2590802" name="connsiteX1652"/>
              <a:gd fmla="*/ 1432639 h 2590802" name="connsiteY1652"/>
              <a:gd fmla="*/ 2413479 w 2590802" name="connsiteX1653"/>
              <a:gd fmla="*/ 1438519 h 2590802" name="connsiteY1653"/>
              <a:gd fmla="*/ 2389873 w 2590802" name="connsiteX1654"/>
              <a:gd fmla="*/ 1485562 h 2590802" name="connsiteY1654"/>
              <a:gd fmla="*/ 2360366 w 2590802" name="connsiteX1655"/>
              <a:gd fmla="*/ 1491443 h 2590802" name="connsiteY1655"/>
              <a:gd fmla="*/ 2360366 w 2590802" name="connsiteX1656"/>
              <a:gd fmla="*/ 1485562 h 2590802" name="connsiteY1656"/>
              <a:gd fmla="*/ 2378071 w 2590802" name="connsiteX1657"/>
              <a:gd fmla="*/ 1479682 h 2590802" name="connsiteY1657"/>
              <a:gd fmla="*/ 2407577 w 2590802" name="connsiteX1658"/>
              <a:gd fmla="*/ 1456161 h 2590802" name="connsiteY1658"/>
              <a:gd fmla="*/ 2407577 w 2590802" name="connsiteX1659"/>
              <a:gd fmla="*/ 1432639 h 2590802" name="connsiteY1659"/>
              <a:gd fmla="*/ 304141 w 2590802" name="connsiteX1660"/>
              <a:gd fmla="*/ 1432639 h 2590802" name="connsiteY1660"/>
              <a:gd fmla="*/ 315902 w 2590802" name="connsiteX1661"/>
              <a:gd fmla="*/ 1450202 h 2590802" name="connsiteY1661"/>
              <a:gd fmla="*/ 310021 w 2590802" name="connsiteX1662"/>
              <a:gd fmla="*/ 1467764 h 2590802" name="connsiteY1662"/>
              <a:gd fmla="*/ 327662 w 2590802" name="connsiteX1663"/>
              <a:gd fmla="*/ 1502890 h 2590802" name="connsiteY1663"/>
              <a:gd fmla="*/ 327662 w 2590802" name="connsiteX1664"/>
              <a:gd fmla="*/ 1520452 h 2590802" name="connsiteY1664"/>
              <a:gd fmla="*/ 333543 w 2590802" name="connsiteX1665"/>
              <a:gd fmla="*/ 1549723 h 2590802" name="connsiteY1665"/>
              <a:gd fmla="*/ 321782 w 2590802" name="connsiteX1666"/>
              <a:gd fmla="*/ 1520452 h 2590802" name="connsiteY1666"/>
              <a:gd fmla="*/ 315902 w 2590802" name="connsiteX1667"/>
              <a:gd fmla="*/ 1514598 h 2590802" name="connsiteY1667"/>
              <a:gd fmla="*/ 321782 w 2590802" name="connsiteX1668"/>
              <a:gd fmla="*/ 1538015 h 2590802" name="connsiteY1668"/>
              <a:gd fmla="*/ 310021 w 2590802" name="connsiteX1669"/>
              <a:gd fmla="*/ 1567286 h 2590802" name="connsiteY1669"/>
              <a:gd fmla="*/ 274739 w 2590802" name="connsiteX1670"/>
              <a:gd fmla="*/ 1578994 h 2590802" name="connsiteY1670"/>
              <a:gd fmla="*/ 274739 w 2590802" name="connsiteX1671"/>
              <a:gd fmla="*/ 1590702 h 2590802" name="connsiteY1671"/>
              <a:gd fmla="*/ 257098 w 2590802" name="connsiteX1672"/>
              <a:gd fmla="*/ 1602411 h 2590802" name="connsiteY1672"/>
              <a:gd fmla="*/ 227696 w 2590802" name="connsiteX1673"/>
              <a:gd fmla="*/ 1590702 h 2590802" name="connsiteY1673"/>
              <a:gd fmla="*/ 204175 w 2590802" name="connsiteX1674"/>
              <a:gd fmla="*/ 1596557 h 2590802" name="connsiteY1674"/>
              <a:gd fmla="*/ 186534 w 2590802" name="connsiteX1675"/>
              <a:gd fmla="*/ 1584848 h 2590802" name="connsiteY1675"/>
              <a:gd fmla="*/ 204175 w 2590802" name="connsiteX1676"/>
              <a:gd fmla="*/ 1567286 h 2590802" name="connsiteY1676"/>
              <a:gd fmla="*/ 227696 w 2590802" name="connsiteX1677"/>
              <a:gd fmla="*/ 1573140 h 2590802" name="connsiteY1677"/>
              <a:gd fmla="*/ 251217 w 2590802" name="connsiteX1678"/>
              <a:gd fmla="*/ 1561432 h 2590802" name="connsiteY1678"/>
              <a:gd fmla="*/ 292380 w 2590802" name="connsiteX1679"/>
              <a:gd fmla="*/ 1543869 h 2590802" name="connsiteY1679"/>
              <a:gd fmla="*/ 292380 w 2590802" name="connsiteX1680"/>
              <a:gd fmla="*/ 1514598 h 2590802" name="connsiteY1680"/>
              <a:gd fmla="*/ 298261 w 2590802" name="connsiteX1681"/>
              <a:gd fmla="*/ 1485327 h 2590802" name="connsiteY1681"/>
              <a:gd fmla="*/ 286500 w 2590802" name="connsiteX1682"/>
              <a:gd fmla="*/ 1461910 h 2590802" name="connsiteY1682"/>
              <a:gd fmla="*/ 304141 w 2590802" name="connsiteX1683"/>
              <a:gd fmla="*/ 1432639 h 2590802" name="connsiteY1683"/>
              <a:gd fmla="*/ 2325206 w 2590802" name="connsiteX1684"/>
              <a:gd fmla="*/ 1421785 h 2590802" name="connsiteY1684"/>
              <a:gd fmla="*/ 2336926 w 2590802" name="connsiteX1685"/>
              <a:gd fmla="*/ 1426211 h 2590802" name="connsiteY1685"/>
              <a:gd fmla="*/ 2354506 w 2590802" name="connsiteX1686"/>
              <a:gd fmla="*/ 1449817 h 2590802" name="connsiteY1686"/>
              <a:gd fmla="*/ 2348646 w 2590802" name="connsiteX1687"/>
              <a:gd fmla="*/ 1491127 h 2590802" name="connsiteY1687"/>
              <a:gd fmla="*/ 2266606 w 2590802" name="connsiteX1688"/>
              <a:gd fmla="*/ 1520634 h 2590802" name="connsiteY1688"/>
              <a:gd fmla="*/ 2225586 w 2590802" name="connsiteX1689"/>
              <a:gd fmla="*/ 1497028 h 2590802" name="connsiteY1689"/>
              <a:gd fmla="*/ 2196285 w 2590802" name="connsiteX1690"/>
              <a:gd fmla="*/ 1432112 h 2590802" name="connsiteY1690"/>
              <a:gd fmla="*/ 2208005 w 2590802" name="connsiteX1691"/>
              <a:gd fmla="*/ 1432112 h 2590802" name="connsiteY1691"/>
              <a:gd fmla="*/ 2225586 w 2590802" name="connsiteX1692"/>
              <a:gd fmla="*/ 1467521 h 2590802" name="connsiteY1692"/>
              <a:gd fmla="*/ 2295906 w 2590802" name="connsiteX1693"/>
              <a:gd fmla="*/ 1497028 h 2590802" name="connsiteY1693"/>
              <a:gd fmla="*/ 2331066 w 2590802" name="connsiteX1694"/>
              <a:gd fmla="*/ 1479324 h 2590802" name="connsiteY1694"/>
              <a:gd fmla="*/ 2325206 w 2590802" name="connsiteX1695"/>
              <a:gd fmla="*/ 1455718 h 2590802" name="connsiteY1695"/>
              <a:gd fmla="*/ 2313486 w 2590802" name="connsiteX1696"/>
              <a:gd fmla="*/ 1479324 h 2590802" name="connsiteY1696"/>
              <a:gd fmla="*/ 2295906 w 2590802" name="connsiteX1697"/>
              <a:gd fmla="*/ 1479324 h 2590802" name="connsiteY1697"/>
              <a:gd fmla="*/ 2284186 w 2590802" name="connsiteX1698"/>
              <a:gd fmla="*/ 1461619 h 2590802" name="connsiteY1698"/>
              <a:gd fmla="*/ 2284186 w 2590802" name="connsiteX1699"/>
              <a:gd fmla="*/ 1443915 h 2590802" name="connsiteY1699"/>
              <a:gd fmla="*/ 2307626 w 2590802" name="connsiteX1700"/>
              <a:gd fmla="*/ 1438014 h 2590802" name="connsiteY1700"/>
              <a:gd fmla="*/ 2313486 w 2590802" name="connsiteX1701"/>
              <a:gd fmla="*/ 1426211 h 2590802" name="connsiteY1701"/>
              <a:gd fmla="*/ 2325206 w 2590802" name="connsiteX1702"/>
              <a:gd fmla="*/ 1421785 h 2590802" name="connsiteY1702"/>
              <a:gd fmla="*/ 304141 w 2590802" name="connsiteX1703"/>
              <a:gd fmla="*/ 1420310 h 2590802" name="connsiteY1703"/>
              <a:gd fmla="*/ 321924 w 2590802" name="connsiteX1704"/>
              <a:gd fmla="*/ 1449712 h 2590802" name="connsiteY1704"/>
              <a:gd fmla="*/ 304141 w 2590802" name="connsiteX1705"/>
              <a:gd fmla="*/ 1426190 h 2590802" name="connsiteY1705"/>
              <a:gd fmla="*/ 304141 w 2590802" name="connsiteX1706"/>
              <a:gd fmla="*/ 1420310 h 2590802" name="connsiteY1706"/>
              <a:gd fmla="*/ 2436874 w 2590802" name="connsiteX1707"/>
              <a:gd fmla="*/ 1414619 h 2590802" name="connsiteY1707"/>
              <a:gd fmla="*/ 2436874 w 2590802" name="connsiteX1708"/>
              <a:gd fmla="*/ 1432323 h 2590802" name="connsiteY1708"/>
              <a:gd fmla="*/ 2431025 w 2590802" name="connsiteX1709"/>
              <a:gd fmla="*/ 1438225 h 2590802" name="connsiteY1709"/>
              <a:gd fmla="*/ 2448572 w 2590802" name="connsiteX1710"/>
              <a:gd fmla="*/ 1455929 h 2590802" name="connsiteY1710"/>
              <a:gd fmla="*/ 2442723 w 2590802" name="connsiteX1711"/>
              <a:gd fmla="*/ 1467732 h 2590802" name="connsiteY1711"/>
              <a:gd fmla="*/ 2431025 w 2590802" name="connsiteX1712"/>
              <a:gd fmla="*/ 1473633 h 2590802" name="connsiteY1712"/>
              <a:gd fmla="*/ 2436874 w 2590802" name="connsiteX1713"/>
              <a:gd fmla="*/ 1497239 h 2590802" name="connsiteY1713"/>
              <a:gd fmla="*/ 2419328 w 2590802" name="connsiteX1714"/>
              <a:gd fmla="*/ 1503141 h 2590802" name="connsiteY1714"/>
              <a:gd fmla="*/ 2401782 w 2590802" name="connsiteX1715"/>
              <a:gd fmla="*/ 1503141 h 2590802" name="connsiteY1715"/>
              <a:gd fmla="*/ 2395933 w 2590802" name="connsiteX1716"/>
              <a:gd fmla="*/ 1520845 h 2590802" name="connsiteY1716"/>
              <a:gd fmla="*/ 2378387 w 2590802" name="connsiteX1717"/>
              <a:gd fmla="*/ 1514943 h 2590802" name="connsiteY1717"/>
              <a:gd fmla="*/ 2372538 w 2590802" name="connsiteX1718"/>
              <a:gd fmla="*/ 1509042 h 2590802" name="connsiteY1718"/>
              <a:gd fmla="*/ 2349143 w 2590802" name="connsiteX1719"/>
              <a:gd fmla="*/ 1520845 h 2590802" name="connsiteY1719"/>
              <a:gd fmla="*/ 2343294 w 2590802" name="connsiteX1720"/>
              <a:gd fmla="*/ 1514943 h 2590802" name="connsiteY1720"/>
              <a:gd fmla="*/ 2354992 w 2590802" name="connsiteX1721"/>
              <a:gd fmla="*/ 1497239 h 2590802" name="connsiteY1721"/>
              <a:gd fmla="*/ 2401782 w 2590802" name="connsiteX1722"/>
              <a:gd fmla="*/ 1485436 h 2590802" name="connsiteY1722"/>
              <a:gd fmla="*/ 2419328 w 2590802" name="connsiteX1723"/>
              <a:gd fmla="*/ 1467732 h 2590802" name="connsiteY1723"/>
              <a:gd fmla="*/ 2419328 w 2590802" name="connsiteX1724"/>
              <a:gd fmla="*/ 1426422 h 2590802" name="connsiteY1724"/>
              <a:gd fmla="*/ 2436874 w 2590802" name="connsiteX1725"/>
              <a:gd fmla="*/ 1414619 h 2590802" name="connsiteY1725"/>
              <a:gd fmla="*/ 2442841 w 2590802" name="connsiteX1726"/>
              <a:gd fmla="*/ 1390908 h 2590802" name="connsiteY1726"/>
              <a:gd fmla="*/ 2454618 w 2590802" name="connsiteX1727"/>
              <a:gd fmla="*/ 1402710 h 2590802" name="connsiteY1727"/>
              <a:gd fmla="*/ 2454618 w 2590802" name="connsiteX1728"/>
              <a:gd fmla="*/ 1426316 h 2590802" name="connsiteY1728"/>
              <a:gd fmla="*/ 2454618 w 2590802" name="connsiteX1729"/>
              <a:gd fmla="*/ 1432217 h 2590802" name="connsiteY1729"/>
              <a:gd fmla="*/ 2472283 w 2590802" name="connsiteX1730"/>
              <a:gd fmla="*/ 1455823 h 2590802" name="connsiteY1730"/>
              <a:gd fmla="*/ 2466394 w 2590802" name="connsiteX1731"/>
              <a:gd fmla="*/ 1473528 h 2590802" name="connsiteY1731"/>
              <a:gd fmla="*/ 2454618 w 2590802" name="connsiteX1732"/>
              <a:gd fmla="*/ 1479429 h 2590802" name="connsiteY1732"/>
              <a:gd fmla="*/ 2454618 w 2590802" name="connsiteX1733"/>
              <a:gd fmla="*/ 1514837 h 2590802" name="connsiteY1733"/>
              <a:gd fmla="*/ 2431065 w 2590802" name="connsiteX1734"/>
              <a:gd fmla="*/ 1520739 h 2590802" name="connsiteY1734"/>
              <a:gd fmla="*/ 2419288 w 2590802" name="connsiteX1735"/>
              <a:gd fmla="*/ 1520739 h 2590802" name="connsiteY1735"/>
              <a:gd fmla="*/ 2407512 w 2590802" name="connsiteX1736"/>
              <a:gd fmla="*/ 1538443 h 2590802" name="connsiteY1736"/>
              <a:gd fmla="*/ 2372182 w 2590802" name="connsiteX1737"/>
              <a:gd fmla="*/ 1544345 h 2590802" name="connsiteY1737"/>
              <a:gd fmla="*/ 2336853 w 2590802" name="connsiteX1738"/>
              <a:gd fmla="*/ 1538443 h 2590802" name="connsiteY1738"/>
              <a:gd fmla="*/ 2330964 w 2590802" name="connsiteX1739"/>
              <a:gd fmla="*/ 1520739 h 2590802" name="connsiteY1739"/>
              <a:gd fmla="*/ 2348629 w 2590802" name="connsiteX1740"/>
              <a:gd fmla="*/ 1526641 h 2590802" name="connsiteY1740"/>
              <a:gd fmla="*/ 2372182 w 2590802" name="connsiteX1741"/>
              <a:gd fmla="*/ 1520739 h 2590802" name="connsiteY1741"/>
              <a:gd fmla="*/ 2401623 w 2590802" name="connsiteX1742"/>
              <a:gd fmla="*/ 1526641 h 2590802" name="connsiteY1742"/>
              <a:gd fmla="*/ 2413400 w 2590802" name="connsiteX1743"/>
              <a:gd fmla="*/ 1514837 h 2590802" name="connsiteY1743"/>
              <a:gd fmla="*/ 2442841 w 2590802" name="connsiteX1744"/>
              <a:gd fmla="*/ 1503035 h 2590802" name="connsiteY1744"/>
              <a:gd fmla="*/ 2442841 w 2590802" name="connsiteX1745"/>
              <a:gd fmla="*/ 1479429 h 2590802" name="connsiteY1745"/>
              <a:gd fmla="*/ 2454618 w 2590802" name="connsiteX1746"/>
              <a:gd fmla="*/ 1461725 h 2590802" name="connsiteY1746"/>
              <a:gd fmla="*/ 2442841 w 2590802" name="connsiteX1747"/>
              <a:gd fmla="*/ 1438119 h 2590802" name="connsiteY1747"/>
              <a:gd fmla="*/ 2442841 w 2590802" name="connsiteX1748"/>
              <a:gd fmla="*/ 1408612 h 2590802" name="connsiteY1748"/>
              <a:gd fmla="*/ 2442841 w 2590802" name="connsiteX1749"/>
              <a:gd fmla="*/ 1390908 h 2590802" name="connsiteY1749"/>
              <a:gd fmla="*/ 74855 w 2590802" name="connsiteX1750"/>
              <a:gd fmla="*/ 1388943 h 2590802" name="connsiteY1750"/>
              <a:gd fmla="*/ 80783 w 2590802" name="connsiteX1751"/>
              <a:gd fmla="*/ 1391178 h 2590802" name="connsiteY1751"/>
              <a:gd fmla="*/ 110421 w 2590802" name="connsiteX1752"/>
              <a:gd fmla="*/ 1391178 h 2590802" name="connsiteY1752"/>
              <a:gd fmla="*/ 116349 w 2590802" name="connsiteX1753"/>
              <a:gd fmla="*/ 1415025 h 2590802" name="connsiteY1753"/>
              <a:gd fmla="*/ 98565 w 2590802" name="connsiteX1754"/>
              <a:gd fmla="*/ 1426949 h 2590802" name="connsiteY1754"/>
              <a:gd fmla="*/ 80783 w 2590802" name="connsiteX1755"/>
              <a:gd fmla="*/ 1415025 h 2590802" name="connsiteY1755"/>
              <a:gd fmla="*/ 68927 w 2590802" name="connsiteX1756"/>
              <a:gd fmla="*/ 1391178 h 2590802" name="connsiteY1756"/>
              <a:gd fmla="*/ 74855 w 2590802" name="connsiteX1757"/>
              <a:gd fmla="*/ 1388943 h 2590802" name="connsiteY1757"/>
              <a:gd fmla="*/ 2454262 w 2590802" name="connsiteX1758"/>
              <a:gd fmla="*/ 1385217 h 2590802" name="connsiteY1758"/>
              <a:gd fmla="*/ 2471903 w 2590802" name="connsiteX1759"/>
              <a:gd fmla="*/ 1402899 h 2590802" name="connsiteY1759"/>
              <a:gd fmla="*/ 2466023 w 2590802" name="connsiteX1760"/>
              <a:gd fmla="*/ 1426474 h 2590802" name="connsiteY1760"/>
              <a:gd fmla="*/ 2483664 w 2590802" name="connsiteX1761"/>
              <a:gd fmla="*/ 1450050 h 2590802" name="connsiteY1761"/>
              <a:gd fmla="*/ 2477784 w 2590802" name="connsiteX1762"/>
              <a:gd fmla="*/ 1467732 h 2590802" name="connsiteY1762"/>
              <a:gd fmla="*/ 2460142 w 2590802" name="connsiteX1763"/>
              <a:gd fmla="*/ 1426474 h 2590802" name="connsiteY1763"/>
              <a:gd fmla="*/ 2454262 w 2590802" name="connsiteX1764"/>
              <a:gd fmla="*/ 1385217 h 2590802" name="connsiteY1764"/>
              <a:gd fmla="*/ 127730 w 2590802" name="connsiteX1765"/>
              <a:gd fmla="*/ 1385217 h 2590802" name="connsiteY1765"/>
              <a:gd fmla="*/ 151252 w 2590802" name="connsiteX1766"/>
              <a:gd fmla="*/ 1402946 h 2590802" name="connsiteY1766"/>
              <a:gd fmla="*/ 145372 w 2590802" name="connsiteX1767"/>
              <a:gd fmla="*/ 1420674 h 2590802" name="connsiteY1767"/>
              <a:gd fmla="*/ 157132 w 2590802" name="connsiteX1768"/>
              <a:gd fmla="*/ 1432493 h 2590802" name="connsiteY1768"/>
              <a:gd fmla="*/ 151252 w 2590802" name="connsiteX1769"/>
              <a:gd fmla="*/ 1456131 h 2590802" name="connsiteY1769"/>
              <a:gd fmla="*/ 127730 w 2590802" name="connsiteX1770"/>
              <a:gd fmla="*/ 1456131 h 2590802" name="connsiteY1770"/>
              <a:gd fmla="*/ 115970 w 2590802" name="connsiteX1771"/>
              <a:gd fmla="*/ 1444313 h 2590802" name="connsiteY1771"/>
              <a:gd fmla="*/ 98329 w 2590802" name="connsiteX1772"/>
              <a:gd fmla="*/ 1456131 h 2590802" name="connsiteY1772"/>
              <a:gd fmla="*/ 80688 w 2590802" name="connsiteX1773"/>
              <a:gd fmla="*/ 1450222 h 2590802" name="connsiteY1773"/>
              <a:gd fmla="*/ 74807 w 2590802" name="connsiteX1774"/>
              <a:gd fmla="*/ 1426584 h 2590802" name="connsiteY1774"/>
              <a:gd fmla="*/ 104209 w 2590802" name="connsiteX1775"/>
              <a:gd fmla="*/ 1432493 h 2590802" name="connsiteY1775"/>
              <a:gd fmla="*/ 121850 w 2590802" name="connsiteX1776"/>
              <a:gd fmla="*/ 1414765 h 2590802" name="connsiteY1776"/>
              <a:gd fmla="*/ 127730 w 2590802" name="connsiteX1777"/>
              <a:gd fmla="*/ 1385217 h 2590802" name="connsiteY1777"/>
              <a:gd fmla="*/ 2442880 w 2590802" name="connsiteX1778"/>
              <a:gd fmla="*/ 1379526 h 2590802" name="connsiteY1778"/>
              <a:gd fmla="*/ 2448571 w 2590802" name="connsiteX1779"/>
              <a:gd fmla="*/ 1385217 h 2590802" name="connsiteY1779"/>
              <a:gd fmla="*/ 2442880 w 2590802" name="connsiteX1780"/>
              <a:gd fmla="*/ 1379526 h 2590802" name="connsiteY1780"/>
              <a:gd fmla="*/ 216251 w 2590802" name="connsiteX1781"/>
              <a:gd fmla="*/ 1332104 h 2590802" name="connsiteY1781"/>
              <a:gd fmla="*/ 227994 w 2590802" name="connsiteX1782"/>
              <a:gd fmla="*/ 1338006 h 2590802" name="connsiteY1782"/>
              <a:gd fmla="*/ 274965 w 2590802" name="connsiteX1783"/>
              <a:gd fmla="*/ 1373414 h 2590802" name="connsiteY1783"/>
              <a:gd fmla="*/ 292578 w 2590802" name="connsiteX1784"/>
              <a:gd fmla="*/ 1444231 h 2590802" name="connsiteY1784"/>
              <a:gd fmla="*/ 233866 w 2590802" name="connsiteX1785"/>
              <a:gd fmla="*/ 1485541 h 2590802" name="connsiteY1785"/>
              <a:gd fmla="*/ 186895 w 2590802" name="connsiteX1786"/>
              <a:gd fmla="*/ 1467837 h 2590802" name="connsiteY1786"/>
              <a:gd fmla="*/ 181024 w 2590802" name="connsiteX1787"/>
              <a:gd fmla="*/ 1450132 h 2590802" name="connsiteY1787"/>
              <a:gd fmla="*/ 186895 w 2590802" name="connsiteX1788"/>
              <a:gd fmla="*/ 1438330 h 2590802" name="connsiteY1788"/>
              <a:gd fmla="*/ 204509 w 2590802" name="connsiteX1789"/>
              <a:gd fmla="*/ 1438330 h 2590802" name="connsiteY1789"/>
              <a:gd fmla="*/ 204509 w 2590802" name="connsiteX1790"/>
              <a:gd fmla="*/ 1420626 h 2590802" name="connsiteY1790"/>
              <a:gd fmla="*/ 227994 w 2590802" name="connsiteX1791"/>
              <a:gd fmla="*/ 1414724 h 2590802" name="connsiteY1791"/>
              <a:gd fmla="*/ 233866 w 2590802" name="connsiteX1792"/>
              <a:gd fmla="*/ 1438330 h 2590802" name="connsiteY1792"/>
              <a:gd fmla="*/ 216251 w 2590802" name="connsiteX1793"/>
              <a:gd fmla="*/ 1450132 h 2590802" name="connsiteY1793"/>
              <a:gd fmla="*/ 245608 w 2590802" name="connsiteX1794"/>
              <a:gd fmla="*/ 1456034 h 2590802" name="connsiteY1794"/>
              <a:gd fmla="*/ 274965 w 2590802" name="connsiteX1795"/>
              <a:gd fmla="*/ 1414724 h 2590802" name="connsiteY1795"/>
              <a:gd fmla="*/ 233866 w 2590802" name="connsiteX1796"/>
              <a:gd fmla="*/ 1361611 h 2590802" name="connsiteY1796"/>
              <a:gd fmla="*/ 175153 w 2590802" name="connsiteX1797"/>
              <a:gd fmla="*/ 1343907 h 2590802" name="connsiteY1797"/>
              <a:gd fmla="*/ 181024 w 2590802" name="connsiteX1798"/>
              <a:gd fmla="*/ 1338006 h 2590802" name="connsiteY1798"/>
              <a:gd fmla="*/ 216251 w 2590802" name="connsiteX1799"/>
              <a:gd fmla="*/ 1332104 h 2590802" name="connsiteY1799"/>
              <a:gd fmla="*/ 2302166 w 2590802" name="connsiteX1800"/>
              <a:gd fmla="*/ 1326414 h 2590802" name="connsiteY1800"/>
              <a:gd fmla="*/ 2308029 w 2590802" name="connsiteX1801"/>
              <a:gd fmla="*/ 1332294 h 2590802" name="connsiteY1801"/>
              <a:gd fmla="*/ 2302166 w 2590802" name="connsiteX1802"/>
              <a:gd fmla="*/ 1349935 h 2590802" name="connsiteY1802"/>
              <a:gd fmla="*/ 2296303 w 2590802" name="connsiteX1803"/>
              <a:gd fmla="*/ 1355815 h 2590802" name="connsiteY1803"/>
              <a:gd fmla="*/ 2302166 w 2590802" name="connsiteX1804"/>
              <a:gd fmla="*/ 1373456 h 2590802" name="connsiteY1804"/>
              <a:gd fmla="*/ 2290440 w 2590802" name="connsiteX1805"/>
              <a:gd fmla="*/ 1385217 h 2590802" name="connsiteY1805"/>
              <a:gd fmla="*/ 2278713 w 2590802" name="connsiteX1806"/>
              <a:gd fmla="*/ 1373456 h 2590802" name="connsiteY1806"/>
              <a:gd fmla="*/ 2261125 w 2590802" name="connsiteX1807"/>
              <a:gd fmla="*/ 1385217 h 2590802" name="connsiteY1807"/>
              <a:gd fmla="*/ 2249398 w 2590802" name="connsiteX1808"/>
              <a:gd fmla="*/ 1379336 h 2590802" name="connsiteY1808"/>
              <a:gd fmla="*/ 2255261 w 2590802" name="connsiteX1809"/>
              <a:gd fmla="*/ 1361696 h 2590802" name="connsiteY1809"/>
              <a:gd fmla="*/ 2284577 w 2590802" name="connsiteX1810"/>
              <a:gd fmla="*/ 1344054 h 2590802" name="connsiteY1810"/>
              <a:gd fmla="*/ 2284577 w 2590802" name="connsiteX1811"/>
              <a:gd fmla="*/ 1332294 h 2590802" name="connsiteY1811"/>
              <a:gd fmla="*/ 2302166 w 2590802" name="connsiteX1812"/>
              <a:gd fmla="*/ 1326414 h 2590802" name="connsiteY1812"/>
              <a:gd fmla="*/ 2242759 w 2590802" name="connsiteX1813"/>
              <a:gd fmla="*/ 1320723 h 2590802" name="connsiteY1813"/>
              <a:gd fmla="*/ 2278800 w 2590802" name="connsiteX1814"/>
              <a:gd fmla="*/ 1332420 h 2590802" name="connsiteY1814"/>
              <a:gd fmla="*/ 2278800 w 2590802" name="connsiteX1815"/>
              <a:gd fmla="*/ 1344118 h 2590802" name="connsiteY1815"/>
              <a:gd fmla="*/ 2254773 w 2590802" name="connsiteX1816"/>
              <a:gd fmla="*/ 1355816 h 2590802" name="connsiteY1816"/>
              <a:gd fmla="*/ 2248766 w 2590802" name="connsiteX1817"/>
              <a:gd fmla="*/ 1355816 h 2590802" name="connsiteY1817"/>
              <a:gd fmla="*/ 2242759 w 2590802" name="connsiteX1818"/>
              <a:gd fmla="*/ 1320723 h 2590802" name="connsiteY1818"/>
              <a:gd fmla="*/ 2313359 w 2590802" name="connsiteX1819"/>
              <a:gd fmla="*/ 1315032 h 2590802" name="connsiteY1819"/>
              <a:gd fmla="*/ 2330965 w 2590802" name="connsiteX1820"/>
              <a:gd fmla="*/ 1332638 h 2590802" name="connsiteY1820"/>
              <a:gd fmla="*/ 2325097 w 2590802" name="connsiteX1821"/>
              <a:gd fmla="*/ 1361980 h 2590802" name="connsiteY1821"/>
              <a:gd fmla="*/ 2325097 w 2590802" name="connsiteX1822"/>
              <a:gd fmla="*/ 1379586 h 2590802" name="connsiteY1822"/>
              <a:gd fmla="*/ 2307491 w 2590802" name="connsiteX1823"/>
              <a:gd fmla="*/ 1403060 h 2590802" name="connsiteY1823"/>
              <a:gd fmla="*/ 2289885 w 2590802" name="connsiteX1824"/>
              <a:gd fmla="*/ 1408928 h 2590802" name="connsiteY1824"/>
              <a:gd fmla="*/ 2278148 w 2590802" name="connsiteX1825"/>
              <a:gd fmla="*/ 1397191 h 2590802" name="connsiteY1825"/>
              <a:gd fmla="*/ 2272280 w 2590802" name="connsiteX1826"/>
              <a:gd fmla="*/ 1403060 h 2590802" name="connsiteY1826"/>
              <a:gd fmla="*/ 2248806 w 2590802" name="connsiteX1827"/>
              <a:gd fmla="*/ 1408928 h 2590802" name="connsiteY1827"/>
              <a:gd fmla="*/ 2237069 w 2590802" name="connsiteX1828"/>
              <a:gd fmla="*/ 1391323 h 2590802" name="connsiteY1828"/>
              <a:gd fmla="*/ 2237069 w 2590802" name="connsiteX1829"/>
              <a:gd fmla="*/ 1385454 h 2590802" name="connsiteY1829"/>
              <a:gd fmla="*/ 2272280 w 2590802" name="connsiteX1830"/>
              <a:gd fmla="*/ 1385454 h 2590802" name="connsiteY1830"/>
              <a:gd fmla="*/ 2301622 w 2590802" name="connsiteX1831"/>
              <a:gd fmla="*/ 1385454 h 2590802" name="connsiteY1831"/>
              <a:gd fmla="*/ 2307491 w 2590802" name="connsiteX1832"/>
              <a:gd fmla="*/ 1356112 h 2590802" name="connsiteY1832"/>
              <a:gd fmla="*/ 2313359 w 2590802" name="connsiteX1833"/>
              <a:gd fmla="*/ 1326769 h 2590802" name="connsiteY1833"/>
              <a:gd fmla="*/ 2313359 w 2590802" name="connsiteX1834"/>
              <a:gd fmla="*/ 1315032 h 2590802" name="connsiteY1834"/>
              <a:gd fmla="*/ 269285 w 2590802" name="connsiteX1835"/>
              <a:gd fmla="*/ 1302703 h 2590802" name="connsiteY1835"/>
              <a:gd fmla="*/ 287069 w 2590802" name="connsiteX1836"/>
              <a:gd fmla="*/ 1332210 h 2590802" name="connsiteY1836"/>
              <a:gd fmla="*/ 275213 w 2590802" name="connsiteX1837"/>
              <a:gd fmla="*/ 1355816 h 2590802" name="connsiteY1837"/>
              <a:gd fmla="*/ 263357 w 2590802" name="connsiteX1838"/>
              <a:gd fmla="*/ 1355816 h 2590802" name="connsiteY1838"/>
              <a:gd fmla="*/ 269285 w 2590802" name="connsiteX1839"/>
              <a:gd fmla="*/ 1344012 h 2590802" name="connsiteY1839"/>
              <a:gd fmla="*/ 275213 w 2590802" name="connsiteX1840"/>
              <a:gd fmla="*/ 1320407 h 2590802" name="connsiteY1840"/>
              <a:gd fmla="*/ 269285 w 2590802" name="connsiteX1841"/>
              <a:gd fmla="*/ 1302703 h 2590802" name="connsiteY1841"/>
              <a:gd fmla="*/ 2208088 w 2590802" name="connsiteX1842"/>
              <a:gd fmla="*/ 1291321 h 2590802" name="connsiteY1842"/>
              <a:gd fmla="*/ 2231694 w 2590802" name="connsiteX1843"/>
              <a:gd fmla="*/ 1309012 h 2590802" name="connsiteY1843"/>
              <a:gd fmla="*/ 2237596 w 2590802" name="connsiteX1844"/>
              <a:gd fmla="*/ 1379774 h 2590802" name="connsiteY1844"/>
              <a:gd fmla="*/ 2225792 w 2590802" name="connsiteX1845"/>
              <a:gd fmla="*/ 1385671 h 2590802" name="connsiteY1845"/>
              <a:gd fmla="*/ 2219891 w 2590802" name="connsiteX1846"/>
              <a:gd fmla="*/ 1385671 h 2590802" name="connsiteY1846"/>
              <a:gd fmla="*/ 2213990 w 2590802" name="connsiteX1847"/>
              <a:gd fmla="*/ 1415156 h 2590802" name="connsiteY1847"/>
              <a:gd fmla="*/ 2202187 w 2590802" name="connsiteX1848"/>
              <a:gd fmla="*/ 1426949 h 2590802" name="connsiteY1848"/>
              <a:gd fmla="*/ 2196285 w 2590802" name="connsiteX1849"/>
              <a:gd fmla="*/ 1426949 h 2590802" name="connsiteY1849"/>
              <a:gd fmla="*/ 2202187 w 2590802" name="connsiteX1850"/>
              <a:gd fmla="*/ 1385671 h 2590802" name="connsiteY1850"/>
              <a:gd fmla="*/ 2208088 w 2590802" name="connsiteX1851"/>
              <a:gd fmla="*/ 1344393 h 2590802" name="connsiteY1851"/>
              <a:gd fmla="*/ 2225792 w 2590802" name="connsiteX1852"/>
              <a:gd fmla="*/ 1362083 h 2590802" name="connsiteY1852"/>
              <a:gd fmla="*/ 2231694 w 2590802" name="connsiteX1853"/>
              <a:gd fmla="*/ 1338496 h 2590802" name="connsiteY1853"/>
              <a:gd fmla="*/ 2213990 w 2590802" name="connsiteX1854"/>
              <a:gd fmla="*/ 1303115 h 2590802" name="connsiteY1854"/>
              <a:gd fmla="*/ 2208088 w 2590802" name="connsiteX1855"/>
              <a:gd fmla="*/ 1303115 h 2590802" name="connsiteY1855"/>
              <a:gd fmla="*/ 2208088 w 2590802" name="connsiteX1856"/>
              <a:gd fmla="*/ 1338496 h 2590802" name="connsiteY1856"/>
              <a:gd fmla="*/ 2202187 w 2590802" name="connsiteX1857"/>
              <a:gd fmla="*/ 1309012 h 2590802" name="connsiteY1857"/>
              <a:gd fmla="*/ 2208088 w 2590802" name="connsiteX1858"/>
              <a:gd fmla="*/ 1291321 h 2590802" name="connsiteY1858"/>
              <a:gd fmla="*/ 87264 w 2590802" name="connsiteX1859"/>
              <a:gd fmla="*/ 1291321 h 2590802" name="connsiteY1859"/>
              <a:gd fmla="*/ 116620 w 2590802" name="connsiteX1860"/>
              <a:gd fmla="*/ 1303058 h 2590802" name="connsiteY1860"/>
              <a:gd fmla="*/ 122491 w 2590802" name="connsiteX1861"/>
              <a:gd fmla="*/ 1308927 h 2590802" name="connsiteY1861"/>
              <a:gd fmla="*/ 151848 w 2590802" name="connsiteX1862"/>
              <a:gd fmla="*/ 1308927 h 2590802" name="connsiteY1862"/>
              <a:gd fmla="*/ 169462 w 2590802" name="connsiteX1863"/>
              <a:gd fmla="*/ 1344138 h 2590802" name="connsiteY1863"/>
              <a:gd fmla="*/ 151848 w 2590802" name="connsiteX1864"/>
              <a:gd fmla="*/ 1361743 h 2590802" name="connsiteY1864"/>
              <a:gd fmla="*/ 128362 w 2590802" name="connsiteX1865"/>
              <a:gd fmla="*/ 1361743 h 2590802" name="connsiteY1865"/>
              <a:gd fmla="*/ 122491 w 2590802" name="connsiteX1866"/>
              <a:gd fmla="*/ 1373480 h 2590802" name="connsiteY1866"/>
              <a:gd fmla="*/ 93135 w 2590802" name="connsiteX1867"/>
              <a:gd fmla="*/ 1385218 h 2590802" name="connsiteY1867"/>
              <a:gd fmla="*/ 57907 w 2590802" name="connsiteX1868"/>
              <a:gd fmla="*/ 1367612 h 2590802" name="connsiteY1868"/>
              <a:gd fmla="*/ 63778 w 2590802" name="connsiteX1869"/>
              <a:gd fmla="*/ 1344138 h 2590802" name="connsiteY1869"/>
              <a:gd fmla="*/ 46164 w 2590802" name="connsiteX1870"/>
              <a:gd fmla="*/ 1320664 h 2590802" name="connsiteY1870"/>
              <a:gd fmla="*/ 52035 w 2590802" name="connsiteX1871"/>
              <a:gd fmla="*/ 1314796 h 2590802" name="connsiteY1871"/>
              <a:gd fmla="*/ 87264 w 2590802" name="connsiteX1872"/>
              <a:gd fmla="*/ 1291321 h 2590802" name="connsiteY1872"/>
              <a:gd fmla="*/ 286436 w 2590802" name="connsiteX1873"/>
              <a:gd fmla="*/ 1279940 h 2590802" name="connsiteY1873"/>
              <a:gd fmla="*/ 303982 w 2590802" name="connsiteX1874"/>
              <a:gd fmla="*/ 1291637 h 2590802" name="connsiteY1874"/>
              <a:gd fmla="*/ 327377 w 2590802" name="connsiteX1875"/>
              <a:gd fmla="*/ 1303335 h 2590802" name="connsiteY1875"/>
              <a:gd fmla="*/ 327377 w 2590802" name="connsiteX1876"/>
              <a:gd fmla="*/ 1315033 h 2590802" name="connsiteY1876"/>
              <a:gd fmla="*/ 339075 w 2590802" name="connsiteX1877"/>
              <a:gd fmla="*/ 1326730 h 2590802" name="connsiteY1877"/>
              <a:gd fmla="*/ 339075 w 2590802" name="connsiteX1878"/>
              <a:gd fmla="*/ 1344277 h 2590802" name="connsiteY1878"/>
              <a:gd fmla="*/ 321528 w 2590802" name="connsiteX1879"/>
              <a:gd fmla="*/ 1350125 h 2590802" name="connsiteY1879"/>
              <a:gd fmla="*/ 327377 w 2590802" name="connsiteX1880"/>
              <a:gd fmla="*/ 1367671 h 2590802" name="connsiteY1880"/>
              <a:gd fmla="*/ 309831 w 2590802" name="connsiteX1881"/>
              <a:gd fmla="*/ 1367671 h 2590802" name="connsiteY1881"/>
              <a:gd fmla="*/ 303982 w 2590802" name="connsiteX1882"/>
              <a:gd fmla="*/ 1367671 h 2590802" name="connsiteY1882"/>
              <a:gd fmla="*/ 303982 w 2590802" name="connsiteX1883"/>
              <a:gd fmla="*/ 1379369 h 2590802" name="connsiteY1883"/>
              <a:gd fmla="*/ 292285 w 2590802" name="connsiteX1884"/>
              <a:gd fmla="*/ 1379369 h 2590802" name="connsiteY1884"/>
              <a:gd fmla="*/ 274739 w 2590802" name="connsiteX1885"/>
              <a:gd fmla="*/ 1361822 h 2590802" name="connsiteY1885"/>
              <a:gd fmla="*/ 292285 w 2590802" name="connsiteX1886"/>
              <a:gd fmla="*/ 1332579 h 2590802" name="connsiteY1886"/>
              <a:gd fmla="*/ 274739 w 2590802" name="connsiteX1887"/>
              <a:gd fmla="*/ 1297486 h 2590802" name="connsiteY1887"/>
              <a:gd fmla="*/ 286436 w 2590802" name="connsiteX1888"/>
              <a:gd fmla="*/ 1279940 h 2590802" name="connsiteY1888"/>
              <a:gd fmla="*/ 357254 w 2590802" name="connsiteX1889"/>
              <a:gd fmla="*/ 1267610 h 2590802" name="connsiteY1889"/>
              <a:gd fmla="*/ 363102 w 2590802" name="connsiteX1890"/>
              <a:gd fmla="*/ 1267610 h 2590802" name="connsiteY1890"/>
              <a:gd fmla="*/ 374800 w 2590802" name="connsiteX1891"/>
              <a:gd fmla="*/ 1279533 h 2590802" name="connsiteY1891"/>
              <a:gd fmla="*/ 380648 w 2590802" name="connsiteX1892"/>
              <a:gd fmla="*/ 1297418 h 2590802" name="connsiteY1892"/>
              <a:gd fmla="*/ 392346 w 2590802" name="connsiteX1893"/>
              <a:gd fmla="*/ 1309342 h 2590802" name="connsiteY1893"/>
              <a:gd fmla="*/ 368951 w 2590802" name="connsiteX1894"/>
              <a:gd fmla="*/ 1297418 h 2590802" name="connsiteY1894"/>
              <a:gd fmla="*/ 357254 w 2590802" name="connsiteX1895"/>
              <a:gd fmla="*/ 1267610 h 2590802" name="connsiteY1895"/>
              <a:gd fmla="*/ 2361036 w 2590802" name="connsiteX1896"/>
              <a:gd fmla="*/ 1261919 h 2590802" name="connsiteY1896"/>
              <a:gd fmla="*/ 2425475 w 2590802" name="connsiteX1897"/>
              <a:gd fmla="*/ 1297201 h 2590802" name="connsiteY1897"/>
              <a:gd fmla="*/ 2437190 w 2590802" name="connsiteX1898"/>
              <a:gd fmla="*/ 1356005 h 2590802" name="connsiteY1898"/>
              <a:gd fmla="*/ 2419617 w 2590802" name="connsiteX1899"/>
              <a:gd fmla="*/ 1414808 h 2590802" name="connsiteY1899"/>
              <a:gd fmla="*/ 2355178 w 2590802" name="connsiteX1900"/>
              <a:gd fmla="*/ 1426569 h 2590802" name="connsiteY1900"/>
              <a:gd fmla="*/ 2337604 w 2590802" name="connsiteX1901"/>
              <a:gd fmla="*/ 1403048 h 2590802" name="connsiteY1901"/>
              <a:gd fmla="*/ 2343462 w 2590802" name="connsiteX1902"/>
              <a:gd fmla="*/ 1385406 h 2590802" name="connsiteY1902"/>
              <a:gd fmla="*/ 2361036 w 2590802" name="connsiteX1903"/>
              <a:gd fmla="*/ 1385406 h 2590802" name="connsiteY1903"/>
              <a:gd fmla="*/ 2361036 w 2590802" name="connsiteX1904"/>
              <a:gd fmla="*/ 1361885 h 2590802" name="connsiteY1904"/>
              <a:gd fmla="*/ 2384468 w 2590802" name="connsiteX1905"/>
              <a:gd fmla="*/ 1356005 h 2590802" name="connsiteY1905"/>
              <a:gd fmla="*/ 2390326 w 2590802" name="connsiteX1906"/>
              <a:gd fmla="*/ 1391287 h 2590802" name="connsiteY1906"/>
              <a:gd fmla="*/ 2384468 w 2590802" name="connsiteX1907"/>
              <a:gd fmla="*/ 1397167 h 2590802" name="connsiteY1907"/>
              <a:gd fmla="*/ 2402042 w 2590802" name="connsiteX1908"/>
              <a:gd fmla="*/ 1397167 h 2590802" name="connsiteY1908"/>
              <a:gd fmla="*/ 2425475 w 2590802" name="connsiteX1909"/>
              <a:gd fmla="*/ 1350124 h 2590802" name="connsiteY1909"/>
              <a:gd fmla="*/ 2372752 w 2590802" name="connsiteX1910"/>
              <a:gd fmla="*/ 1273680 h 2590802" name="connsiteY1910"/>
              <a:gd fmla="*/ 2361036 w 2590802" name="connsiteX1911"/>
              <a:gd fmla="*/ 1267799 h 2590802" name="connsiteY1911"/>
              <a:gd fmla="*/ 2361036 w 2590802" name="connsiteX1912"/>
              <a:gd fmla="*/ 1261919 h 2590802" name="connsiteY1912"/>
              <a:gd fmla="*/ 86812 w 2590802" name="connsiteX1913"/>
              <a:gd fmla="*/ 1256229 h 2590802" name="connsiteY1913"/>
              <a:gd fmla="*/ 104696 w 2590802" name="connsiteX1914"/>
              <a:gd fmla="*/ 1262078 h 2590802" name="connsiteY1914"/>
              <a:gd fmla="*/ 104696 w 2590802" name="connsiteX1915"/>
              <a:gd fmla="*/ 1279624 h 2590802" name="connsiteY1915"/>
              <a:gd fmla="*/ 68927 w 2590802" name="connsiteX1916"/>
              <a:gd fmla="*/ 1291321 h 2590802" name="connsiteY1916"/>
              <a:gd fmla="*/ 74888 w 2590802" name="connsiteX1917"/>
              <a:gd fmla="*/ 1267926 h 2590802" name="connsiteY1917"/>
              <a:gd fmla="*/ 86812 w 2590802" name="connsiteX1918"/>
              <a:gd fmla="*/ 1256229 h 2590802" name="connsiteY1918"/>
              <a:gd fmla="*/ 316470 w 2590802" name="connsiteX1919"/>
              <a:gd fmla="*/ 1243899 h 2590802" name="connsiteY1919"/>
              <a:gd fmla="*/ 333542 w 2590802" name="connsiteX1920"/>
              <a:gd fmla="*/ 1249906 h 2590802" name="connsiteY1920"/>
              <a:gd fmla="*/ 333542 w 2590802" name="connsiteX1921"/>
              <a:gd fmla="*/ 1261920 h 2590802" name="connsiteY1921"/>
              <a:gd fmla="*/ 327852 w 2590802" name="connsiteX1922"/>
              <a:gd fmla="*/ 1249906 h 2590802" name="connsiteY1922"/>
              <a:gd fmla="*/ 316470 w 2590802" name="connsiteX1923"/>
              <a:gd fmla="*/ 1243899 h 2590802" name="connsiteY1923"/>
              <a:gd fmla="*/ 298766 w 2590802" name="connsiteX1924"/>
              <a:gd fmla="*/ 1243899 h 2590802" name="connsiteY1924"/>
              <a:gd fmla="*/ 333859 w 2590802" name="connsiteX1925"/>
              <a:gd fmla="*/ 1273301 h 2590802" name="connsiteY1925"/>
              <a:gd fmla="*/ 357254 w 2590802" name="connsiteX1926"/>
              <a:gd fmla="*/ 1273301 h 2590802" name="connsiteY1926"/>
              <a:gd fmla="*/ 374800 w 2590802" name="connsiteX1927"/>
              <a:gd fmla="*/ 1308583 h 2590802" name="connsiteY1927"/>
              <a:gd fmla="*/ 392346 w 2590802" name="connsiteX1928"/>
              <a:gd fmla="*/ 1326224 h 2590802" name="connsiteY1928"/>
              <a:gd fmla="*/ 386497 w 2590802" name="connsiteX1929"/>
              <a:gd fmla="*/ 1355626 h 2590802" name="connsiteY1929"/>
              <a:gd fmla="*/ 363103 w 2590802" name="connsiteX1930"/>
              <a:gd fmla="*/ 1361506 h 2590802" name="connsiteY1930"/>
              <a:gd fmla="*/ 363103 w 2590802" name="connsiteX1931"/>
              <a:gd fmla="*/ 1373267 h 2590802" name="connsiteY1931"/>
              <a:gd fmla="*/ 363103 w 2590802" name="connsiteX1932"/>
              <a:gd fmla="*/ 1385028 h 2590802" name="connsiteY1932"/>
              <a:gd fmla="*/ 333859 w 2590802" name="connsiteX1933"/>
              <a:gd fmla="*/ 1390908 h 2590802" name="connsiteY1933"/>
              <a:gd fmla="*/ 328010 w 2590802" name="connsiteX1934"/>
              <a:gd fmla="*/ 1408549 h 2590802" name="connsiteY1934"/>
              <a:gd fmla="*/ 304615 w 2590802" name="connsiteX1935"/>
              <a:gd fmla="*/ 1408549 h 2590802" name="connsiteY1935"/>
              <a:gd fmla="*/ 292917 w 2590802" name="connsiteX1936"/>
              <a:gd fmla="*/ 1390908 h 2590802" name="connsiteY1936"/>
              <a:gd fmla="*/ 310464 w 2590802" name="connsiteX1937"/>
              <a:gd fmla="*/ 1379147 h 2590802" name="connsiteY1937"/>
              <a:gd fmla="*/ 322161 w 2590802" name="connsiteX1938"/>
              <a:gd fmla="*/ 1379147 h 2590802" name="connsiteY1938"/>
              <a:gd fmla="*/ 333859 w 2590802" name="connsiteX1939"/>
              <a:gd fmla="*/ 1367386 h 2590802" name="connsiteY1939"/>
              <a:gd fmla="*/ 333859 w 2590802" name="connsiteX1940"/>
              <a:gd fmla="*/ 1355626 h 2590802" name="connsiteY1940"/>
              <a:gd fmla="*/ 351405 w 2590802" name="connsiteX1941"/>
              <a:gd fmla="*/ 1337985 h 2590802" name="connsiteY1941"/>
              <a:gd fmla="*/ 339707 w 2590802" name="connsiteX1942"/>
              <a:gd fmla="*/ 1308583 h 2590802" name="connsiteY1942"/>
              <a:gd fmla="*/ 322161 w 2590802" name="connsiteX1943"/>
              <a:gd fmla="*/ 1285061 h 2590802" name="connsiteY1943"/>
              <a:gd fmla="*/ 292917 w 2590802" name="connsiteX1944"/>
              <a:gd fmla="*/ 1273301 h 2590802" name="connsiteY1944"/>
              <a:gd fmla="*/ 287069 w 2590802" name="connsiteX1945"/>
              <a:gd fmla="*/ 1267421 h 2590802" name="connsiteY1945"/>
              <a:gd fmla="*/ 298766 w 2590802" name="connsiteX1946"/>
              <a:gd fmla="*/ 1243899 h 2590802" name="connsiteY1946"/>
              <a:gd fmla="*/ 2425132 w 2590802" name="connsiteX1947"/>
              <a:gd fmla="*/ 1214497 h 2590802" name="connsiteY1947"/>
              <a:gd fmla="*/ 2437055 w 2590802" name="connsiteX1948"/>
              <a:gd fmla="*/ 1214497 h 2590802" name="connsiteY1948"/>
              <a:gd fmla="*/ 2460901 w 2590802" name="connsiteX1949"/>
              <a:gd fmla="*/ 1255660 h 2590802" name="connsiteY1949"/>
              <a:gd fmla="*/ 2443017 w 2590802" name="connsiteX1950"/>
              <a:gd fmla="*/ 1296822 h 2590802" name="connsiteY1950"/>
              <a:gd fmla="*/ 2431093 w 2590802" name="connsiteX1951"/>
              <a:gd fmla="*/ 1296822 h 2590802" name="connsiteY1951"/>
              <a:gd fmla="*/ 2437055 w 2590802" name="connsiteX1952"/>
              <a:gd fmla="*/ 1273301 h 2590802" name="connsiteY1952"/>
              <a:gd fmla="*/ 2431093 w 2590802" name="connsiteX1953"/>
              <a:gd fmla="*/ 1226258 h 2590802" name="connsiteY1953"/>
              <a:gd fmla="*/ 2425132 w 2590802" name="connsiteX1954"/>
              <a:gd fmla="*/ 1214497 h 2590802" name="connsiteY1954"/>
              <a:gd fmla="*/ 127866 w 2590802" name="connsiteX1955"/>
              <a:gd fmla="*/ 1214497 h 2590802" name="connsiteY1955"/>
              <a:gd fmla="*/ 145548 w 2590802" name="connsiteX1956"/>
              <a:gd fmla="*/ 1226316 h 2590802" name="connsiteY1956"/>
              <a:gd fmla="*/ 145548 w 2590802" name="connsiteX1957"/>
              <a:gd fmla="*/ 1249954 h 2590802" name="connsiteY1957"/>
              <a:gd fmla="*/ 133760 w 2590802" name="connsiteX1958"/>
              <a:gd fmla="*/ 1255864 h 2590802" name="connsiteY1958"/>
              <a:gd fmla="*/ 145548 w 2590802" name="connsiteX1959"/>
              <a:gd fmla="*/ 1273593 h 2590802" name="connsiteY1959"/>
              <a:gd fmla="*/ 121972 w 2590802" name="connsiteX1960"/>
              <a:gd fmla="*/ 1291321 h 2590802" name="connsiteY1960"/>
              <a:gd fmla="*/ 110184 w 2590802" name="connsiteX1961"/>
              <a:gd fmla="*/ 1291321 h 2590802" name="connsiteY1961"/>
              <a:gd fmla="*/ 116078 w 2590802" name="connsiteX1962"/>
              <a:gd fmla="*/ 1273593 h 2590802" name="connsiteY1962"/>
              <a:gd fmla="*/ 104290 w 2590802" name="connsiteX1963"/>
              <a:gd fmla="*/ 1249954 h 2590802" name="connsiteY1963"/>
              <a:gd fmla="*/ 86609 w 2590802" name="connsiteX1964"/>
              <a:gd fmla="*/ 1244045 h 2590802" name="connsiteY1964"/>
              <a:gd fmla="*/ 74821 w 2590802" name="connsiteX1965"/>
              <a:gd fmla="*/ 1255864 h 2590802" name="connsiteY1965"/>
              <a:gd fmla="*/ 74821 w 2590802" name="connsiteX1966"/>
              <a:gd fmla="*/ 1232226 h 2590802" name="connsiteY1966"/>
              <a:gd fmla="*/ 92503 w 2590802" name="connsiteX1967"/>
              <a:gd fmla="*/ 1220407 h 2590802" name="connsiteY1967"/>
              <a:gd fmla="*/ 110184 w 2590802" name="connsiteX1968"/>
              <a:gd fmla="*/ 1226316 h 2590802" name="connsiteY1968"/>
              <a:gd fmla="*/ 127866 w 2590802" name="connsiteX1969"/>
              <a:gd fmla="*/ 1214497 h 2590802" name="connsiteY1969"/>
              <a:gd fmla="*/ 2266352 w 2590802" name="connsiteX1970"/>
              <a:gd fmla="*/ 1197425 h 2590802" name="connsiteY1970"/>
              <a:gd fmla="*/ 2307569 w 2590802" name="connsiteX1971"/>
              <a:gd fmla="*/ 1209151 h 2590802" name="connsiteY1971"/>
              <a:gd fmla="*/ 2313458 w 2590802" name="connsiteX1972"/>
              <a:gd fmla="*/ 1226741 h 2590802" name="connsiteY1972"/>
              <a:gd fmla="*/ 2342899 w 2590802" name="connsiteX1973"/>
              <a:gd fmla="*/ 1232604 h 2590802" name="connsiteY1973"/>
              <a:gd fmla="*/ 2354676 w 2590802" name="connsiteX1974"/>
              <a:gd fmla="*/ 1267783 h 2590802" name="connsiteY1974"/>
              <a:gd fmla="*/ 2337011 w 2590802" name="connsiteX1975"/>
              <a:gd fmla="*/ 1285371 h 2590802" name="connsiteY1975"/>
              <a:gd fmla="*/ 2313458 w 2590802" name="connsiteX1976"/>
              <a:gd fmla="*/ 1291235 h 2590802" name="connsiteY1976"/>
              <a:gd fmla="*/ 2313458 w 2590802" name="connsiteX1977"/>
              <a:gd fmla="*/ 1308824 h 2590802" name="connsiteY1977"/>
              <a:gd fmla="*/ 2284016 w 2590802" name="connsiteX1978"/>
              <a:gd fmla="*/ 1326414 h 2590802" name="connsiteY1978"/>
              <a:gd fmla="*/ 2231022 w 2590802" name="connsiteX1979"/>
              <a:gd fmla="*/ 1291235 h 2590802" name="connsiteY1979"/>
              <a:gd fmla="*/ 2219246 w 2590802" name="connsiteX1980"/>
              <a:gd fmla="*/ 1279509 h 2590802" name="connsiteY1980"/>
              <a:gd fmla="*/ 2219246 w 2590802" name="connsiteX1981"/>
              <a:gd fmla="*/ 1238467 h 2590802" name="connsiteY1981"/>
              <a:gd fmla="*/ 2266352 w 2590802" name="connsiteX1982"/>
              <a:gd fmla="*/ 1197425 h 2590802" name="connsiteY1982"/>
              <a:gd fmla="*/ 2200079 w 2590802" name="connsiteX1983"/>
              <a:gd fmla="*/ 1195107 h 2590802" name="connsiteY1983"/>
              <a:gd fmla="*/ 2201976 w 2590802" name="connsiteX1984"/>
              <a:gd fmla="*/ 1203116 h 2590802" name="connsiteY1984"/>
              <a:gd fmla="*/ 2199842 w 2590802" name="connsiteX1985"/>
              <a:gd fmla="*/ 1196359 h 2590802" name="connsiteY1985"/>
              <a:gd fmla="*/ 310560 w 2590802" name="connsiteX1986"/>
              <a:gd fmla="*/ 1191355 h 2590802" name="connsiteY1986"/>
              <a:gd fmla="*/ 316470 w 2590802" name="connsiteX1987"/>
              <a:gd fmla="*/ 1203116 h 2590802" name="connsiteY1987"/>
              <a:gd fmla="*/ 316470 w 2590802" name="connsiteX1988"/>
              <a:gd fmla="*/ 1208997 h 2590802" name="connsiteY1988"/>
              <a:gd fmla="*/ 310560 w 2590802" name="connsiteX1989"/>
              <a:gd fmla="*/ 1203116 h 2590802" name="connsiteY1989"/>
              <a:gd fmla="*/ 310560 w 2590802" name="connsiteX1990"/>
              <a:gd fmla="*/ 1197236 h 2590802" name="connsiteY1990"/>
              <a:gd fmla="*/ 310560 w 2590802" name="connsiteX1991"/>
              <a:gd fmla="*/ 1191355 h 2590802" name="connsiteY1991"/>
              <a:gd fmla="*/ 2201976 w 2590802" name="connsiteX1992"/>
              <a:gd fmla="*/ 1185096 h 2590802" name="connsiteY1992"/>
              <a:gd fmla="*/ 2200079 w 2590802" name="connsiteX1993"/>
              <a:gd fmla="*/ 1195107 h 2590802" name="connsiteY1993"/>
              <a:gd fmla="*/ 2199842 w 2590802" name="connsiteX1994"/>
              <a:gd fmla="*/ 1194106 h 2590802" name="connsiteY1994"/>
              <a:gd fmla="*/ 2201976 w 2590802" name="connsiteX1995"/>
              <a:gd fmla="*/ 1185096 h 2590802" name="connsiteY1995"/>
              <a:gd fmla="*/ 201584 w 2590802" name="connsiteX1996"/>
              <a:gd fmla="*/ 1184544 h 2590802" name="connsiteY1996"/>
              <a:gd fmla="*/ 227866 w 2590802" name="connsiteX1997"/>
              <a:gd fmla="*/ 1185278 h 2590802" name="connsiteY1997"/>
              <a:gd fmla="*/ 251228 w 2590802" name="connsiteX1998"/>
              <a:gd fmla="*/ 1197024 h 2590802" name="connsiteY1998"/>
              <a:gd fmla="*/ 280430 w 2590802" name="connsiteX1999"/>
              <a:gd fmla="*/ 1255755 h 2590802" name="connsiteY1999"/>
              <a:gd fmla="*/ 222026 w 2590802" name="connsiteX2000"/>
              <a:gd fmla="*/ 1326232 h 2590802" name="connsiteY2000"/>
              <a:gd fmla="*/ 175302 w 2590802" name="connsiteX2001"/>
              <a:gd fmla="*/ 1332105 h 2590802" name="connsiteY2001"/>
              <a:gd fmla="*/ 169462 w 2590802" name="connsiteX2002"/>
              <a:gd fmla="*/ 1326232 h 2590802" name="connsiteY2002"/>
              <a:gd fmla="*/ 169462 w 2590802" name="connsiteX2003"/>
              <a:gd fmla="*/ 1320358 h 2590802" name="connsiteY2003"/>
              <a:gd fmla="*/ 257068 w 2590802" name="connsiteX2004"/>
              <a:gd fmla="*/ 1267501 h 2590802" name="connsiteY2004"/>
              <a:gd fmla="*/ 257068 w 2590802" name="connsiteX2005"/>
              <a:gd fmla="*/ 1226389 h 2590802" name="connsiteY2005"/>
              <a:gd fmla="*/ 233706 w 2590802" name="connsiteX2006"/>
              <a:gd fmla="*/ 1208770 h 2590802" name="connsiteY2006"/>
              <a:gd fmla="*/ 222026 w 2590802" name="connsiteX2007"/>
              <a:gd fmla="*/ 1214644 h 2590802" name="connsiteY2007"/>
              <a:gd fmla="*/ 227866 w 2590802" name="connsiteX2008"/>
              <a:gd fmla="*/ 1220516 h 2590802" name="connsiteY2008"/>
              <a:gd fmla="*/ 227866 w 2590802" name="connsiteX2009"/>
              <a:gd fmla="*/ 1238136 h 2590802" name="connsiteY2009"/>
              <a:gd fmla="*/ 210345 w 2590802" name="connsiteX2010"/>
              <a:gd fmla="*/ 1249882 h 2590802" name="connsiteY2010"/>
              <a:gd fmla="*/ 192823 w 2590802" name="connsiteX2011"/>
              <a:gd fmla="*/ 1238136 h 2590802" name="connsiteY2011"/>
              <a:gd fmla="*/ 192823 w 2590802" name="connsiteX2012"/>
              <a:gd fmla="*/ 1226389 h 2590802" name="connsiteY2012"/>
              <a:gd fmla="*/ 175302 w 2590802" name="connsiteX2013"/>
              <a:gd fmla="*/ 1220516 h 2590802" name="connsiteY2013"/>
              <a:gd fmla="*/ 175302 w 2590802" name="connsiteX2014"/>
              <a:gd fmla="*/ 1197024 h 2590802" name="connsiteY2014"/>
              <a:gd fmla="*/ 201584 w 2590802" name="connsiteX2015"/>
              <a:gd fmla="*/ 1184544 h 2590802" name="connsiteY2015"/>
              <a:gd fmla="*/ 2443197 w 2590802" name="connsiteX2016"/>
              <a:gd fmla="*/ 1173714 h 2590802" name="connsiteY2016"/>
              <a:gd fmla="*/ 2466592 w 2590802" name="connsiteX2017"/>
              <a:gd fmla="*/ 1191334 h 2590802" name="connsiteY2017"/>
              <a:gd fmla="*/ 2466592 w 2590802" name="connsiteX2018"/>
              <a:gd fmla="*/ 1214826 h 2590802" name="connsiteY2018"/>
              <a:gd fmla="*/ 2484138 w 2590802" name="connsiteX2019"/>
              <a:gd fmla="*/ 1220699 h 2590802" name="connsiteY2019"/>
              <a:gd fmla="*/ 2501684 w 2590802" name="connsiteX2020"/>
              <a:gd fmla="*/ 1255937 h 2590802" name="connsiteY2020"/>
              <a:gd fmla="*/ 2489987 w 2590802" name="connsiteX2021"/>
              <a:gd fmla="*/ 1279429 h 2590802" name="connsiteY2021"/>
              <a:gd fmla="*/ 2472440 w 2590802" name="connsiteX2022"/>
              <a:gd fmla="*/ 1285303 h 2590802" name="connsiteY2022"/>
              <a:gd fmla="*/ 2478289 w 2590802" name="connsiteX2023"/>
              <a:gd fmla="*/ 1302922 h 2590802" name="connsiteY2023"/>
              <a:gd fmla="*/ 2466592 w 2590802" name="connsiteX2024"/>
              <a:gd fmla="*/ 1326414 h 2590802" name="connsiteY2024"/>
              <a:gd fmla="*/ 2443197 w 2590802" name="connsiteX2025"/>
              <a:gd fmla="*/ 1320541 h 2590802" name="connsiteY2025"/>
              <a:gd fmla="*/ 2443197 w 2590802" name="connsiteX2026"/>
              <a:gd fmla="*/ 1302922 h 2590802" name="connsiteY2026"/>
              <a:gd fmla="*/ 2466592 w 2590802" name="connsiteX2027"/>
              <a:gd fmla="*/ 1255937 h 2590802" name="connsiteY2027"/>
              <a:gd fmla="*/ 2431499 w 2590802" name="connsiteX2028"/>
              <a:gd fmla="*/ 1203079 h 2590802" name="connsiteY2028"/>
              <a:gd fmla="*/ 2443197 w 2590802" name="connsiteX2029"/>
              <a:gd fmla="*/ 1173714 h 2590802" name="connsiteY2029"/>
              <a:gd fmla="*/ 2257596 w 2590802" name="connsiteX2030"/>
              <a:gd fmla="*/ 1166703 h 2590802" name="connsiteY2030"/>
              <a:gd fmla="*/ 2266335 w 2590802" name="connsiteX2031"/>
              <a:gd fmla="*/ 1173986 h 2590802" name="connsiteY2031"/>
              <a:gd fmla="*/ 2266335 w 2590802" name="connsiteX2032"/>
              <a:gd fmla="*/ 1185638 h 2590802" name="connsiteY2032"/>
              <a:gd fmla="*/ 2231378 w 2590802" name="connsiteX2033"/>
              <a:gd fmla="*/ 1203116 h 2590802" name="connsiteY2033"/>
              <a:gd fmla="*/ 2248857 w 2590802" name="connsiteX2034"/>
              <a:gd fmla="*/ 1168159 h 2590802" name="connsiteY2034"/>
              <a:gd fmla="*/ 2257596 w 2590802" name="connsiteX2035"/>
              <a:gd fmla="*/ 1166703 h 2590802" name="connsiteY2035"/>
              <a:gd fmla="*/ 2511728 w 2590802" name="connsiteX2036"/>
              <a:gd fmla="*/ 1157748 h 2590802" name="connsiteY2036"/>
              <a:gd fmla="*/ 2519230 w 2590802" name="connsiteX2037"/>
              <a:gd fmla="*/ 1167707 h 2590802" name="connsiteY2037"/>
              <a:gd fmla="*/ 2531086 w 2590802" name="connsiteX2038"/>
              <a:gd fmla="*/ 1185412 h 2590802" name="connsiteY2038"/>
              <a:gd fmla="*/ 2531086 w 2590802" name="connsiteX2039"/>
              <a:gd fmla="*/ 1203116 h 2590802" name="connsiteY2039"/>
              <a:gd fmla="*/ 2525158 w 2590802" name="connsiteX2040"/>
              <a:gd fmla="*/ 1197214 h 2590802" name="connsiteY2040"/>
              <a:gd fmla="*/ 2513302 w 2590802" name="connsiteX2041"/>
              <a:gd fmla="*/ 1167707 h 2590802" name="connsiteY2041"/>
              <a:gd fmla="*/ 2507375 w 2590802" name="connsiteX2042"/>
              <a:gd fmla="*/ 1161806 h 2590802" name="connsiteY2042"/>
              <a:gd fmla="*/ 2511728 w 2590802" name="connsiteX2043"/>
              <a:gd fmla="*/ 1157748 h 2590802" name="connsiteY2043"/>
              <a:gd fmla="*/ 2484968 w 2590802" name="connsiteX2044"/>
              <a:gd fmla="*/ 1150402 h 2590802" name="connsiteY2044"/>
              <a:gd fmla="*/ 2490303 w 2590802" name="connsiteX2045"/>
              <a:gd fmla="*/ 1155694 h 2590802" name="connsiteY2045"/>
              <a:gd fmla="*/ 2485116 w 2590802" name="connsiteX2046"/>
              <a:gd fmla="*/ 1152019 h 2590802" name="connsiteY2046"/>
              <a:gd fmla="*/ 216094 w 2590802" name="connsiteX2047"/>
              <a:gd fmla="*/ 1136562 h 2590802" name="connsiteY2047"/>
              <a:gd fmla="*/ 221942 w 2590802" name="connsiteX2048"/>
              <a:gd fmla="*/ 1138740 h 2590802" name="connsiteY2048"/>
              <a:gd fmla="*/ 239488 w 2590802" name="connsiteX2049"/>
              <a:gd fmla="*/ 1161977 h 2590802" name="connsiteY2049"/>
              <a:gd fmla="*/ 239488 w 2590802" name="connsiteX2050"/>
              <a:gd fmla="*/ 1179405 h 2590802" name="connsiteY2050"/>
              <a:gd fmla="*/ 233639 w 2590802" name="connsiteX2051"/>
              <a:gd fmla="*/ 1179405 h 2590802" name="connsiteY2051"/>
              <a:gd fmla="*/ 233639 w 2590802" name="connsiteX2052"/>
              <a:gd fmla="*/ 1167787 h 2590802" name="connsiteY2052"/>
              <a:gd fmla="*/ 210245 w 2590802" name="connsiteX2053"/>
              <a:gd fmla="*/ 1138740 h 2590802" name="connsiteY2053"/>
              <a:gd fmla="*/ 216094 w 2590802" name="connsiteX2054"/>
              <a:gd fmla="*/ 1136562 h 2590802" name="connsiteY2054"/>
              <a:gd fmla="*/ 2278654 w 2590802" name="connsiteX2055"/>
              <a:gd fmla="*/ 1132931 h 2590802" name="connsiteY2055"/>
              <a:gd fmla="*/ 2290474 w 2590802" name="connsiteX2056"/>
              <a:gd fmla="*/ 1144692 h 2590802" name="connsiteY2056"/>
              <a:gd fmla="*/ 2290474 w 2590802" name="connsiteX2057"/>
              <a:gd fmla="*/ 1162333 h 2590802" name="connsiteY2057"/>
              <a:gd fmla="*/ 2308202 w 2590802" name="connsiteX2058"/>
              <a:gd fmla="*/ 1174093 h 2590802" name="connsiteY2058"/>
              <a:gd fmla="*/ 2296383 w 2590802" name="connsiteX2059"/>
              <a:gd fmla="*/ 1191735 h 2590802" name="connsiteY2059"/>
              <a:gd fmla="*/ 2278654 w 2590802" name="connsiteX2060"/>
              <a:gd fmla="*/ 1185854 h 2590802" name="connsiteY2060"/>
              <a:gd fmla="*/ 2260926 w 2590802" name="connsiteX2061"/>
              <a:gd fmla="*/ 1162333 h 2590802" name="connsiteY2061"/>
              <a:gd fmla="*/ 2237288 w 2590802" name="connsiteX2062"/>
              <a:gd fmla="*/ 1162333 h 2590802" name="connsiteY2062"/>
              <a:gd fmla="*/ 2237288 w 2590802" name="connsiteX2063"/>
              <a:gd fmla="*/ 1144692 h 2590802" name="connsiteY2063"/>
              <a:gd fmla="*/ 2249106 w 2590802" name="connsiteX2064"/>
              <a:gd fmla="*/ 1138811 h 2590802" name="connsiteY2064"/>
              <a:gd fmla="*/ 2266836 w 2590802" name="connsiteX2065"/>
              <a:gd fmla="*/ 1150572 h 2590802" name="connsiteY2065"/>
              <a:gd fmla="*/ 2278654 w 2590802" name="connsiteX2066"/>
              <a:gd fmla="*/ 1132931 h 2590802" name="connsiteY2066"/>
              <a:gd fmla="*/ 309831 w 2590802" name="connsiteX2067"/>
              <a:gd fmla="*/ 1132931 h 2590802" name="connsiteY2067"/>
              <a:gd fmla="*/ 321845 w 2590802" name="connsiteX2068"/>
              <a:gd fmla="*/ 1162333 h 2590802" name="connsiteY2068"/>
              <a:gd fmla="*/ 309831 w 2590802" name="connsiteX2069"/>
              <a:gd fmla="*/ 1132931 h 2590802" name="connsiteY2069"/>
              <a:gd fmla="*/ 2473539 w 2590802" name="connsiteX2070"/>
              <a:gd fmla="*/ 1130703 h 2590802" name="connsiteY2070"/>
              <a:gd fmla="*/ 2484375 w 2590802" name="connsiteX2071"/>
              <a:gd fmla="*/ 1143934 h 2590802" name="connsiteY2071"/>
              <a:gd fmla="*/ 2484968 w 2590802" name="connsiteX2072"/>
              <a:gd fmla="*/ 1150402 h 2590802" name="connsiteY2072"/>
              <a:gd fmla="*/ 2478448 w 2590802" name="connsiteX2073"/>
              <a:gd fmla="*/ 1143934 h 2590802" name="connsiteY2073"/>
              <a:gd fmla="*/ 2466592 w 2590802" name="connsiteX2074"/>
              <a:gd fmla="*/ 1132172 h 2590802" name="connsiteY2074"/>
              <a:gd fmla="*/ 2473539 w 2590802" name="connsiteX2075"/>
              <a:gd fmla="*/ 1130703 h 2590802" name="connsiteY2075"/>
              <a:gd fmla="*/ 2437190 w 2590802" name="connsiteX2076"/>
              <a:gd fmla="*/ 1120602 h 2590802" name="connsiteY2076"/>
              <a:gd fmla="*/ 2454262 w 2590802" name="connsiteX2077"/>
              <a:gd fmla="*/ 1126767 h 2590802" name="connsiteY2077"/>
              <a:gd fmla="*/ 2437190 w 2590802" name="connsiteX2078"/>
              <a:gd fmla="*/ 1120602 h 2590802" name="connsiteY2078"/>
              <a:gd fmla="*/ 2284242 w 2590802" name="connsiteX2079"/>
              <a:gd fmla="*/ 1109220 h 2590802" name="connsiteY2079"/>
              <a:gd fmla="*/ 2313443 w 2590802" name="connsiteX2080"/>
              <a:gd fmla="*/ 1126826 h 2590802" name="connsiteY2080"/>
              <a:gd fmla="*/ 2307603 w 2590802" name="connsiteX2081"/>
              <a:gd fmla="*/ 1150300 h 2590802" name="connsiteY2081"/>
              <a:gd fmla="*/ 2319284 w 2590802" name="connsiteX2082"/>
              <a:gd fmla="*/ 1156168 h 2590802" name="connsiteY2082"/>
              <a:gd fmla="*/ 2330965 w 2590802" name="connsiteX2083"/>
              <a:gd fmla="*/ 1179642 h 2590802" name="connsiteY2083"/>
              <a:gd fmla="*/ 2319284 w 2590802" name="connsiteX2084"/>
              <a:gd fmla="*/ 1197248 h 2590802" name="connsiteY2084"/>
              <a:gd fmla="*/ 2307603 w 2590802" name="connsiteX2085"/>
              <a:gd fmla="*/ 1203116 h 2590802" name="connsiteY2085"/>
              <a:gd fmla="*/ 2313443 w 2590802" name="connsiteX2086"/>
              <a:gd fmla="*/ 1185511 h 2590802" name="connsiteY2086"/>
              <a:gd fmla="*/ 2307603 w 2590802" name="connsiteX2087"/>
              <a:gd fmla="*/ 1162037 h 2590802" name="connsiteY2087"/>
              <a:gd fmla="*/ 2301763 w 2590802" name="connsiteX2088"/>
              <a:gd fmla="*/ 1144431 h 2590802" name="connsiteY2088"/>
              <a:gd fmla="*/ 2290082 w 2590802" name="connsiteX2089"/>
              <a:gd fmla="*/ 1126826 h 2590802" name="connsiteY2089"/>
              <a:gd fmla="*/ 2266720 w 2590802" name="connsiteX2090"/>
              <a:gd fmla="*/ 1132695 h 2590802" name="connsiteY2090"/>
              <a:gd fmla="*/ 2237518 w 2590802" name="connsiteX2091"/>
              <a:gd fmla="*/ 1132695 h 2590802" name="connsiteY2091"/>
              <a:gd fmla="*/ 2225837 w 2590802" name="connsiteX2092"/>
              <a:gd fmla="*/ 1138563 h 2590802" name="connsiteY2092"/>
              <a:gd fmla="*/ 2225837 w 2590802" name="connsiteX2093"/>
              <a:gd fmla="*/ 1120957 h 2590802" name="connsiteY2093"/>
              <a:gd fmla="*/ 2260880 w 2590802" name="connsiteX2094"/>
              <a:gd fmla="*/ 1115089 h 2590802" name="connsiteY2094"/>
              <a:gd fmla="*/ 2266720 w 2590802" name="connsiteX2095"/>
              <a:gd fmla="*/ 1120957 h 2590802" name="connsiteY2095"/>
              <a:gd fmla="*/ 2284242 w 2590802" name="connsiteX2096"/>
              <a:gd fmla="*/ 1109220 h 2590802" name="connsiteY2096"/>
              <a:gd fmla="*/ 2183956 w 2590802" name="connsiteX2097"/>
              <a:gd fmla="*/ 1103530 h 2590802" name="connsiteY2097"/>
              <a:gd fmla="*/ 2195759 w 2590802" name="connsiteX2098"/>
              <a:gd fmla="*/ 1115256 h 2590802" name="connsiteY2098"/>
              <a:gd fmla="*/ 2201660 w 2590802" name="connsiteX2099"/>
              <a:gd fmla="*/ 1132845 h 2590802" name="connsiteY2099"/>
              <a:gd fmla="*/ 2225266 w 2590802" name="connsiteX2100"/>
              <a:gd fmla="*/ 1150434 h 2590802" name="connsiteY2100"/>
              <a:gd fmla="*/ 2207561 w 2590802" name="connsiteX2101"/>
              <a:gd fmla="*/ 1232518 h 2590802" name="connsiteY2101"/>
              <a:gd fmla="*/ 2201660 w 2590802" name="connsiteX2102"/>
              <a:gd fmla="*/ 1226655 h 2590802" name="connsiteY2102"/>
              <a:gd fmla="*/ 2201660 w 2590802" name="connsiteX2103"/>
              <a:gd fmla="*/ 1214929 h 2590802" name="connsiteY2103"/>
              <a:gd fmla="*/ 2207561 w 2590802" name="connsiteX2104"/>
              <a:gd fmla="*/ 1214929 h 2590802" name="connsiteY2104"/>
              <a:gd fmla="*/ 2213463 w 2590802" name="connsiteX2105"/>
              <a:gd fmla="*/ 1162160 h 2590802" name="connsiteY2105"/>
              <a:gd fmla="*/ 2201660 w 2590802" name="connsiteX2106"/>
              <a:gd fmla="*/ 1173887 h 2590802" name="connsiteY2106"/>
              <a:gd fmla="*/ 2201660 w 2590802" name="connsiteX2107"/>
              <a:gd fmla="*/ 1179750 h 2590802" name="connsiteY2107"/>
              <a:gd fmla="*/ 2195759 w 2590802" name="connsiteX2108"/>
              <a:gd fmla="*/ 1150434 h 2590802" name="connsiteY2108"/>
              <a:gd fmla="*/ 2183956 w 2590802" name="connsiteX2109"/>
              <a:gd fmla="*/ 1109393 h 2590802" name="connsiteY2109"/>
              <a:gd fmla="*/ 2183956 w 2590802" name="connsiteX2110"/>
              <a:gd fmla="*/ 1103530 h 2590802" name="connsiteY2110"/>
              <a:gd fmla="*/ 210749 w 2590802" name="connsiteX2111"/>
              <a:gd fmla="*/ 1101326 h 2590802" name="connsiteY2111"/>
              <a:gd fmla="*/ 227791 w 2590802" name="connsiteX2112"/>
              <a:gd fmla="*/ 1102804 h 2590802" name="connsiteY2112"/>
              <a:gd fmla="*/ 233719 w 2590802" name="connsiteX2113"/>
              <a:gd fmla="*/ 1114631 h 2590802" name="connsiteY2113"/>
              <a:gd fmla="*/ 239647 w 2590802" name="connsiteX2114"/>
              <a:gd fmla="*/ 1108718 h 2590802" name="connsiteY2114"/>
              <a:gd fmla="*/ 269285 w 2590802" name="connsiteX2115"/>
              <a:gd fmla="*/ 1120545 h 2590802" name="connsiteY2115"/>
              <a:gd fmla="*/ 269285 w 2590802" name="connsiteX2116"/>
              <a:gd fmla="*/ 1144201 h 2590802" name="connsiteY2116"/>
              <a:gd fmla="*/ 263357 w 2590802" name="connsiteX2117"/>
              <a:gd fmla="*/ 1156028 h 2590802" name="connsiteY2117"/>
              <a:gd fmla="*/ 281141 w 2590802" name="connsiteX2118"/>
              <a:gd fmla="*/ 1167856 h 2590802" name="connsiteY2118"/>
              <a:gd fmla="*/ 275213 w 2590802" name="connsiteX2119"/>
              <a:gd fmla="*/ 1185598 h 2590802" name="connsiteY2119"/>
              <a:gd fmla="*/ 263357 w 2590802" name="connsiteX2120"/>
              <a:gd fmla="*/ 1191511 h 2590802" name="connsiteY2120"/>
              <a:gd fmla="*/ 251502 w 2590802" name="connsiteX2121"/>
              <a:gd fmla="*/ 1185598 h 2590802" name="connsiteY2121"/>
              <a:gd fmla="*/ 239647 w 2590802" name="connsiteX2122"/>
              <a:gd fmla="*/ 1138287 h 2590802" name="connsiteY2122"/>
              <a:gd fmla="*/ 204080 w 2590802" name="connsiteX2123"/>
              <a:gd fmla="*/ 1126460 h 2590802" name="connsiteY2123"/>
              <a:gd fmla="*/ 198152 w 2590802" name="connsiteX2124"/>
              <a:gd fmla="*/ 1108718 h 2590802" name="connsiteY2124"/>
              <a:gd fmla="*/ 210749 w 2590802" name="connsiteX2125"/>
              <a:gd fmla="*/ 1101326 h 2590802" name="connsiteY2125"/>
              <a:gd fmla="*/ 2360556 w 2590802" name="connsiteX2126"/>
              <a:gd fmla="*/ 1079818 h 2590802" name="connsiteY2126"/>
              <a:gd fmla="*/ 2425240 w 2590802" name="connsiteX2127"/>
              <a:gd fmla="*/ 1115140 h 2590802" name="connsiteY2127"/>
              <a:gd fmla="*/ 2425240 w 2590802" name="connsiteX2128"/>
              <a:gd fmla="*/ 1203443 h 2590802" name="connsiteY2128"/>
              <a:gd fmla="*/ 2366436 w 2590802" name="connsiteX2129"/>
              <a:gd fmla="*/ 1250538 h 2590802" name="connsiteY2129"/>
              <a:gd fmla="*/ 2354676 w 2590802" name="connsiteX2130"/>
              <a:gd fmla="*/ 1238764 h 2590802" name="connsiteY2130"/>
              <a:gd fmla="*/ 2413479 w 2590802" name="connsiteX2131"/>
              <a:gd fmla="*/ 1197556 h 2590802" name="connsiteY2131"/>
              <a:gd fmla="*/ 2407598 w 2590802" name="connsiteX2132"/>
              <a:gd fmla="*/ 1138687 h 2590802" name="connsiteY2132"/>
              <a:gd fmla="*/ 2372316 w 2590802" name="connsiteX2133"/>
              <a:gd fmla="*/ 1115140 h 2590802" name="connsiteY2133"/>
              <a:gd fmla="*/ 2372316 w 2590802" name="connsiteX2134"/>
              <a:gd fmla="*/ 1121026 h 2590802" name="connsiteY2134"/>
              <a:gd fmla="*/ 2384077 w 2590802" name="connsiteX2135"/>
              <a:gd fmla="*/ 1132800 h 2590802" name="connsiteY2135"/>
              <a:gd fmla="*/ 2372316 w 2590802" name="connsiteX2136"/>
              <a:gd fmla="*/ 1150461 h 2590802" name="connsiteY2136"/>
              <a:gd fmla="*/ 2348795 w 2590802" name="connsiteX2137"/>
              <a:gd fmla="*/ 1150461 h 2590802" name="connsiteY2137"/>
              <a:gd fmla="*/ 2342915 w 2590802" name="connsiteX2138"/>
              <a:gd fmla="*/ 1138687 h 2590802" name="connsiteY2138"/>
              <a:gd fmla="*/ 2342915 w 2590802" name="connsiteX2139"/>
              <a:gd fmla="*/ 1126913 h 2590802" name="connsiteY2139"/>
              <a:gd fmla="*/ 2331154 w 2590802" name="connsiteX2140"/>
              <a:gd fmla="*/ 1121026 h 2590802" name="connsiteY2140"/>
              <a:gd fmla="*/ 2325274 w 2590802" name="connsiteX2141"/>
              <a:gd fmla="*/ 1103366 h 2590802" name="connsiteY2141"/>
              <a:gd fmla="*/ 2360556 w 2590802" name="connsiteX2142"/>
              <a:gd fmla="*/ 1079818 h 2590802" name="connsiteY2142"/>
              <a:gd fmla="*/ 2448571 w 2590802" name="connsiteX2143"/>
              <a:gd fmla="*/ 1074128 h 2590802" name="connsiteY2143"/>
              <a:gd fmla="*/ 2454262 w 2590802" name="connsiteX2144"/>
              <a:gd fmla="*/ 1085509 h 2590802" name="connsiteY2144"/>
              <a:gd fmla="*/ 2454262 w 2590802" name="connsiteX2145"/>
              <a:gd fmla="*/ 1091200 h 2590802" name="connsiteY2145"/>
              <a:gd fmla="*/ 2448571 w 2590802" name="connsiteX2146"/>
              <a:gd fmla="*/ 1074128 h 2590802" name="connsiteY2146"/>
              <a:gd fmla="*/ 198863 w 2590802" name="connsiteX2147"/>
              <a:gd fmla="*/ 1061798 h 2590802" name="connsiteY2147"/>
              <a:gd fmla="*/ 204554 w 2590802" name="connsiteX2148"/>
              <a:gd fmla="*/ 1061798 h 2590802" name="connsiteY2148"/>
              <a:gd fmla="*/ 204554 w 2590802" name="connsiteX2149"/>
              <a:gd fmla="*/ 1067489 h 2590802" name="connsiteY2149"/>
              <a:gd fmla="*/ 198863 w 2590802" name="connsiteX2150"/>
              <a:gd fmla="*/ 1061798 h 2590802" name="connsiteY2150"/>
              <a:gd fmla="*/ 248510 w 2590802" name="connsiteX2151"/>
              <a:gd fmla="*/ 1059783 h 2590802" name="connsiteY2151"/>
              <a:gd fmla="*/ 251465 w 2590802" name="connsiteX2152"/>
              <a:gd fmla="*/ 1061987 h 2590802" name="connsiteY2152"/>
              <a:gd fmla="*/ 263285 w 2590802" name="connsiteX2153"/>
              <a:gd fmla="*/ 1073748 h 2590802" name="connsiteY2153"/>
              <a:gd fmla="*/ 263285 w 2590802" name="connsiteX2154"/>
              <a:gd fmla="*/ 1079629 h 2590802" name="connsiteY2154"/>
              <a:gd fmla="*/ 257375 w 2590802" name="connsiteX2155"/>
              <a:gd fmla="*/ 1073748 h 2590802" name="connsiteY2155"/>
              <a:gd fmla="*/ 263285 w 2590802" name="connsiteX2156"/>
              <a:gd fmla="*/ 1085509 h 2590802" name="connsiteY2156"/>
              <a:gd fmla="*/ 275103 w 2590802" name="connsiteX2157"/>
              <a:gd fmla="*/ 1079629 h 2590802" name="connsiteY2157"/>
              <a:gd fmla="*/ 298742 w 2590802" name="connsiteX2158"/>
              <a:gd fmla="*/ 1085509 h 2590802" name="connsiteY2158"/>
              <a:gd fmla="*/ 316470 w 2590802" name="connsiteX2159"/>
              <a:gd fmla="*/ 1120791 h 2590802" name="connsiteY2159"/>
              <a:gd fmla="*/ 292832 w 2590802" name="connsiteX2160"/>
              <a:gd fmla="*/ 1085509 h 2590802" name="connsiteY2160"/>
              <a:gd fmla="*/ 286922 w 2590802" name="connsiteX2161"/>
              <a:gd fmla="*/ 1085509 h 2590802" name="connsiteY2161"/>
              <a:gd fmla="*/ 304651 w 2590802" name="connsiteX2162"/>
              <a:gd fmla="*/ 1138432 h 2590802" name="connsiteY2162"/>
              <a:gd fmla="*/ 304651 w 2590802" name="connsiteX2163"/>
              <a:gd fmla="*/ 1144312 h 2590802" name="connsiteY2163"/>
              <a:gd fmla="*/ 316470 w 2590802" name="connsiteX2164"/>
              <a:gd fmla="*/ 1167834 h 2590802" name="connsiteY2164"/>
              <a:gd fmla="*/ 304651 w 2590802" name="connsiteX2165"/>
              <a:gd fmla="*/ 1185475 h 2590802" name="connsiteY2165"/>
              <a:gd fmla="*/ 304651 w 2590802" name="connsiteX2166"/>
              <a:gd fmla="*/ 1197236 h 2590802" name="connsiteY2166"/>
              <a:gd fmla="*/ 310560 w 2590802" name="connsiteX2167"/>
              <a:gd fmla="*/ 1197236 h 2590802" name="connsiteY2167"/>
              <a:gd fmla="*/ 310560 w 2590802" name="connsiteX2168"/>
              <a:gd fmla="*/ 1203116 h 2590802" name="connsiteY2168"/>
              <a:gd fmla="*/ 298742 w 2590802" name="connsiteX2169"/>
              <a:gd fmla="*/ 1226637 h 2590802" name="connsiteY2169"/>
              <a:gd fmla="*/ 269194 w 2590802" name="connsiteX2170"/>
              <a:gd fmla="*/ 1203116 h 2590802" name="connsiteY2170"/>
              <a:gd fmla="*/ 292832 w 2590802" name="connsiteX2171"/>
              <a:gd fmla="*/ 1179595 h 2590802" name="connsiteY2171"/>
              <a:gd fmla="*/ 275103 w 2590802" name="connsiteX2172"/>
              <a:gd fmla="*/ 1150193 h 2590802" name="connsiteY2172"/>
              <a:gd fmla="*/ 269194 w 2590802" name="connsiteX2173"/>
              <a:gd fmla="*/ 1114911 h 2590802" name="connsiteY2173"/>
              <a:gd fmla="*/ 227827 w 2590802" name="connsiteX2174"/>
              <a:gd fmla="*/ 1097270 h 2590802" name="connsiteY2174"/>
              <a:gd fmla="*/ 198280 w 2590802" name="connsiteX2175"/>
              <a:gd fmla="*/ 1097270 h 2590802" name="connsiteY2175"/>
              <a:gd fmla="*/ 186460 w 2590802" name="connsiteX2176"/>
              <a:gd fmla="*/ 1103150 h 2590802" name="connsiteY2176"/>
              <a:gd fmla="*/ 162822 w 2590802" name="connsiteX2177"/>
              <a:gd fmla="*/ 1085509 h 2590802" name="connsiteY2177"/>
              <a:gd fmla="*/ 174641 w 2590802" name="connsiteX2178"/>
              <a:gd fmla="*/ 1073748 h 2590802" name="connsiteY2178"/>
              <a:gd fmla="*/ 180551 w 2590802" name="connsiteX2179"/>
              <a:gd fmla="*/ 1067868 h 2590802" name="connsiteY2179"/>
              <a:gd fmla="*/ 210099 w 2590802" name="connsiteX2180"/>
              <a:gd fmla="*/ 1079629 h 2590802" name="connsiteY2180"/>
              <a:gd fmla="*/ 216008 w 2590802" name="connsiteX2181"/>
              <a:gd fmla="*/ 1067868 h 2590802" name="connsiteY2181"/>
              <a:gd fmla="*/ 233737 w 2590802" name="connsiteX2182"/>
              <a:gd fmla="*/ 1061987 h 2590802" name="connsiteY2182"/>
              <a:gd fmla="*/ 251465 w 2590802" name="connsiteX2183"/>
              <a:gd fmla="*/ 1067868 h 2590802" name="connsiteY2183"/>
              <a:gd fmla="*/ 245556 w 2590802" name="connsiteX2184"/>
              <a:gd fmla="*/ 1061987 h 2590802" name="connsiteY2184"/>
              <a:gd fmla="*/ 248510 w 2590802" name="connsiteX2185"/>
              <a:gd fmla="*/ 1059783 h 2590802" name="connsiteY2185"/>
              <a:gd fmla="*/ 2349175 w 2590802" name="connsiteX2186"/>
              <a:gd fmla="*/ 1021015 h 2590802" name="connsiteY2186"/>
              <a:gd fmla="*/ 2389673 w 2590802" name="connsiteX2187"/>
              <a:gd fmla="*/ 1050416 h 2590802" name="connsiteY2187"/>
              <a:gd fmla="*/ 2389673 w 2590802" name="connsiteX2188"/>
              <a:gd fmla="*/ 1079818 h 2590802" name="connsiteY2188"/>
              <a:gd fmla="*/ 2383888 w 2590802" name="connsiteX2189"/>
              <a:gd fmla="*/ 1062177 h 2590802" name="connsiteY2189"/>
              <a:gd fmla="*/ 2366531 w 2590802" name="connsiteX2190"/>
              <a:gd fmla="*/ 1038655 h 2590802" name="connsiteY2190"/>
              <a:gd fmla="*/ 2343389 w 2590802" name="connsiteX2191"/>
              <a:gd fmla="*/ 1038655 h 2590802" name="connsiteY2191"/>
              <a:gd fmla="*/ 2337604 w 2590802" name="connsiteX2192"/>
              <a:gd fmla="*/ 1026895 h 2590802" name="connsiteY2192"/>
              <a:gd fmla="*/ 2349175 w 2590802" name="connsiteX2193"/>
              <a:gd fmla="*/ 1021015 h 2590802" name="connsiteY2193"/>
              <a:gd fmla="*/ 116056 w 2590802" name="connsiteX2194"/>
              <a:gd fmla="*/ 1002766 h 2590802" name="connsiteY2194"/>
              <a:gd fmla="*/ 133421 w 2590802" name="connsiteX2195"/>
              <a:gd fmla="*/ 1032261 h 2590802" name="connsiteY2195"/>
              <a:gd fmla="*/ 133421 w 2590802" name="connsiteX2196"/>
              <a:gd fmla="*/ 1038087 h 2590802" name="connsiteY2196"/>
              <a:gd fmla="*/ 127540 w 2590802" name="connsiteX2197"/>
              <a:gd fmla="*/ 1026435 h 2590802" name="connsiteY2197"/>
              <a:gd fmla="*/ 121660 w 2590802" name="connsiteX2198"/>
              <a:gd fmla="*/ 1008957 h 2590802" name="connsiteY2198"/>
              <a:gd fmla="*/ 104019 w 2590802" name="connsiteX2199"/>
              <a:gd fmla="*/ 1003130 h 2590802" name="connsiteY2199"/>
              <a:gd fmla="*/ 116056 w 2590802" name="connsiteX2200"/>
              <a:gd fmla="*/ 1002766 h 2590802" name="connsiteY2200"/>
              <a:gd fmla="*/ 2272568 w 2590802" name="connsiteX2201"/>
              <a:gd fmla="*/ 997304 h 2590802" name="connsiteY2201"/>
              <a:gd fmla="*/ 2337400 w 2590802" name="connsiteX2202"/>
              <a:gd fmla="*/ 1038310 h 2590802" name="connsiteY2202"/>
              <a:gd fmla="*/ 2337400 w 2590802" name="connsiteX2203"/>
              <a:gd fmla="*/ 1073458 h 2590802" name="connsiteY2203"/>
              <a:gd fmla="*/ 2313825 w 2590802" name="connsiteX2204"/>
              <a:gd fmla="*/ 1091033 h 2590802" name="connsiteY2204"/>
              <a:gd fmla="*/ 2296143 w 2590802" name="connsiteX2205"/>
              <a:gd fmla="*/ 1079316 h 2590802" name="connsiteY2205"/>
              <a:gd fmla="*/ 2278461 w 2590802" name="connsiteX2206"/>
              <a:gd fmla="*/ 1079316 h 2590802" name="connsiteY2206"/>
              <a:gd fmla="*/ 2266674 w 2590802" name="connsiteX2207"/>
              <a:gd fmla="*/ 1067600 h 2590802" name="connsiteY2207"/>
              <a:gd fmla="*/ 2266674 w 2590802" name="connsiteX2208"/>
              <a:gd fmla="*/ 1050026 h 2590802" name="connsiteY2208"/>
              <a:gd fmla="*/ 2290250 w 2590802" name="connsiteX2209"/>
              <a:gd fmla="*/ 1038310 h 2590802" name="connsiteY2209"/>
              <a:gd fmla="*/ 2313825 w 2590802" name="connsiteX2210"/>
              <a:gd fmla="*/ 1050026 h 2590802" name="connsiteY2210"/>
              <a:gd fmla="*/ 2290250 w 2590802" name="connsiteX2211"/>
              <a:gd fmla="*/ 1020736 h 2590802" name="connsiteY2211"/>
              <a:gd fmla="*/ 2219522 w 2590802" name="connsiteX2212"/>
              <a:gd fmla="*/ 1032452 h 2590802" name="connsiteY2212"/>
              <a:gd fmla="*/ 2190053 w 2590802" name="connsiteX2213"/>
              <a:gd fmla="*/ 1096891 h 2590802" name="connsiteY2213"/>
              <a:gd fmla="*/ 2178265 w 2590802" name="connsiteX2214"/>
              <a:gd fmla="*/ 1096891 h 2590802" name="connsiteY2214"/>
              <a:gd fmla="*/ 2184159 w 2590802" name="connsiteX2215"/>
              <a:gd fmla="*/ 1061743 h 2590802" name="connsiteY2215"/>
              <a:gd fmla="*/ 2272568 w 2590802" name="connsiteX2216"/>
              <a:gd fmla="*/ 997304 h 2590802" name="connsiteY2216"/>
              <a:gd fmla="*/ 2360616 w 2590802" name="connsiteX2217"/>
              <a:gd fmla="*/ 991613 h 2590802" name="connsiteY2217"/>
              <a:gd fmla="*/ 2383977 w 2590802" name="connsiteX2218"/>
              <a:gd fmla="*/ 1003311 h 2590802" name="connsiteY2218"/>
              <a:gd fmla="*/ 2401499 w 2590802" name="connsiteX2219"/>
              <a:gd fmla="*/ 1003311 h 2590802" name="connsiteY2219"/>
              <a:gd fmla="*/ 2413180 w 2590802" name="connsiteX2220"/>
              <a:gd fmla="*/ 1020857 h 2590802" name="connsiteY2220"/>
              <a:gd fmla="*/ 2413180 w 2590802" name="connsiteX2221"/>
              <a:gd fmla="*/ 1038403 h 2590802" name="connsiteY2221"/>
              <a:gd fmla="*/ 2424860 w 2590802" name="connsiteX2222"/>
              <a:gd fmla="*/ 1050101 h 2590802" name="connsiteY2222"/>
              <a:gd fmla="*/ 2424860 w 2590802" name="connsiteX2223"/>
              <a:gd fmla="*/ 1067647 h 2590802" name="connsiteY2223"/>
              <a:gd fmla="*/ 2419020 w 2590802" name="connsiteX2224"/>
              <a:gd fmla="*/ 1073495 h 2590802" name="connsiteY2224"/>
              <a:gd fmla="*/ 2424860 w 2590802" name="connsiteX2225"/>
              <a:gd fmla="*/ 1091042 h 2590802" name="connsiteY2225"/>
              <a:gd fmla="*/ 2419020 w 2590802" name="connsiteX2226"/>
              <a:gd fmla="*/ 1096891 h 2590802" name="connsiteY2226"/>
              <a:gd fmla="*/ 2401499 w 2590802" name="connsiteX2227"/>
              <a:gd fmla="*/ 1079344 h 2590802" name="connsiteY2227"/>
              <a:gd fmla="*/ 2383977 w 2590802" name="connsiteX2228"/>
              <a:gd fmla="*/ 1026706 h 2590802" name="connsiteY2228"/>
              <a:gd fmla="*/ 2343095 w 2590802" name="connsiteX2229"/>
              <a:gd fmla="*/ 1015008 h 2590802" name="connsiteY2229"/>
              <a:gd fmla="*/ 2325573 w 2590802" name="connsiteX2230"/>
              <a:gd fmla="*/ 1015008 h 2590802" name="connsiteY2230"/>
              <a:gd fmla="*/ 2319733 w 2590802" name="connsiteX2231"/>
              <a:gd fmla="*/ 1003311 h 2590802" name="connsiteY2231"/>
              <a:gd fmla="*/ 2337254 w 2590802" name="connsiteX2232"/>
              <a:gd fmla="*/ 997462 h 2590802" name="connsiteY2232"/>
              <a:gd fmla="*/ 2343095 w 2590802" name="connsiteX2233"/>
              <a:gd fmla="*/ 1003311 h 2590802" name="connsiteY2233"/>
              <a:gd fmla="*/ 2360616 w 2590802" name="connsiteX2234"/>
              <a:gd fmla="*/ 991613 h 2590802" name="connsiteY2234"/>
              <a:gd fmla="*/ 392260 w 2590802" name="connsiteX2235"/>
              <a:gd fmla="*/ 985923 h 2590802" name="connsiteY2235"/>
              <a:gd fmla="*/ 403986 w 2590802" name="connsiteX2236"/>
              <a:gd fmla="*/ 1015053 h 2590802" name="connsiteY2236"/>
              <a:gd fmla="*/ 415712 w 2590802" name="connsiteX2237"/>
              <a:gd fmla="*/ 1026705 h 2590802" name="connsiteY2237"/>
              <a:gd fmla="*/ 427438 w 2590802" name="connsiteX2238"/>
              <a:gd fmla="*/ 1032532 h 2590802" name="connsiteY2238"/>
              <a:gd fmla="*/ 421575 w 2590802" name="connsiteX2239"/>
              <a:gd fmla="*/ 1061662 h 2590802" name="connsiteY2239"/>
              <a:gd fmla="*/ 398123 w 2590802" name="connsiteX2240"/>
              <a:gd fmla="*/ 1061662 h 2590802" name="connsiteY2240"/>
              <a:gd fmla="*/ 386396 w 2590802" name="connsiteX2241"/>
              <a:gd fmla="*/ 1038358 h 2590802" name="connsiteY2241"/>
              <a:gd fmla="*/ 386396 w 2590802" name="connsiteX2242"/>
              <a:gd fmla="*/ 1026705 h 2590802" name="connsiteY2242"/>
              <a:gd fmla="*/ 368807 w 2590802" name="connsiteX2243"/>
              <a:gd fmla="*/ 1015053 h 2590802" name="connsiteY2243"/>
              <a:gd fmla="*/ 368807 w 2590802" name="connsiteX2244"/>
              <a:gd fmla="*/ 991749 h 2590802" name="connsiteY2244"/>
              <a:gd fmla="*/ 392260 w 2590802" name="connsiteX2245"/>
              <a:gd fmla="*/ 985923 h 2590802" name="connsiteY2245"/>
              <a:gd fmla="*/ 350851 w 2590802" name="connsiteX2246"/>
              <a:gd fmla="*/ 985923 h 2590802" name="connsiteY2246"/>
              <a:gd fmla="*/ 356779 w 2590802" name="connsiteX2247"/>
              <a:gd fmla="*/ 1009355 h 2590802" name="connsiteY2247"/>
              <a:gd fmla="*/ 380490 w 2590802" name="connsiteX2248"/>
              <a:gd fmla="*/ 1032787 h 2590802" name="connsiteY2248"/>
              <a:gd fmla="*/ 386418 w 2590802" name="connsiteX2249"/>
              <a:gd fmla="*/ 1062077 h 2590802" name="connsiteY2249"/>
              <a:gd fmla="*/ 416057 w 2590802" name="connsiteX2250"/>
              <a:gd fmla="*/ 1073794 h 2590802" name="connsiteY2250"/>
              <a:gd fmla="*/ 416057 w 2590802" name="connsiteX2251"/>
              <a:gd fmla="*/ 1079652 h 2590802" name="connsiteY2251"/>
              <a:gd fmla="*/ 380490 w 2590802" name="connsiteX2252"/>
              <a:gd fmla="*/ 1067935 h 2590802" name="connsiteY2252"/>
              <a:gd fmla="*/ 368634 w 2590802" name="connsiteX2253"/>
              <a:gd fmla="*/ 1038645 h 2590802" name="connsiteY2253"/>
              <a:gd fmla="*/ 350851 w 2590802" name="connsiteX2254"/>
              <a:gd fmla="*/ 1009355 h 2590802" name="connsiteY2254"/>
              <a:gd fmla="*/ 350851 w 2590802" name="connsiteX2255"/>
              <a:gd fmla="*/ 985923 h 2590802" name="connsiteY2255"/>
              <a:gd fmla="*/ 2419170 w 2590802" name="connsiteX2256"/>
              <a:gd fmla="*/ 979283 h 2590802" name="connsiteY2256"/>
              <a:gd fmla="*/ 2436953 w 2590802" name="connsiteX2257"/>
              <a:gd fmla="*/ 991071 h 2590802" name="connsiteY2257"/>
              <a:gd fmla="*/ 2448809 w 2590802" name="connsiteX2258"/>
              <a:gd fmla="*/ 1026435 h 2590802" name="connsiteY2258"/>
              <a:gd fmla="*/ 2460664 w 2590802" name="connsiteX2259"/>
              <a:gd fmla="*/ 1044116 h 2590802" name="connsiteY2259"/>
              <a:gd fmla="*/ 2460664 w 2590802" name="connsiteX2260"/>
              <a:gd fmla="*/ 1061798 h 2590802" name="connsiteY2260"/>
              <a:gd fmla="*/ 2460664 w 2590802" name="connsiteX2261"/>
              <a:gd fmla="*/ 1050010 h 2590802" name="connsiteY2261"/>
              <a:gd fmla="*/ 2436953 w 2590802" name="connsiteX2262"/>
              <a:gd fmla="*/ 1014647 h 2590802" name="connsiteY2262"/>
              <a:gd fmla="*/ 2419170 w 2590802" name="connsiteX2263"/>
              <a:gd fmla="*/ 979283 h 2590802" name="connsiteY2263"/>
              <a:gd fmla="*/ 315943 w 2590802" name="connsiteX2264"/>
              <a:gd fmla="*/ 973593 h 2590802" name="connsiteY2264"/>
              <a:gd fmla="*/ 345451 w 2590802" name="connsiteX2265"/>
              <a:gd fmla="*/ 985386 h 2590802" name="connsiteY2265"/>
              <a:gd fmla="*/ 339549 w 2590802" name="connsiteX2266"/>
              <a:gd fmla="*/ 1008974 h 2590802" name="connsiteY2266"/>
              <a:gd fmla="*/ 363155 w 2590802" name="connsiteX2267"/>
              <a:gd fmla="*/ 1044355 h 2590802" name="connsiteY2267"/>
              <a:gd fmla="*/ 398563 w 2590802" name="connsiteX2268"/>
              <a:gd fmla="*/ 1085633 h 2590802" name="connsiteY2268"/>
              <a:gd fmla="*/ 410366 w 2590802" name="connsiteX2269"/>
              <a:gd fmla="*/ 1091529 h 2590802" name="connsiteY2269"/>
              <a:gd fmla="*/ 404465 w 2590802" name="connsiteX2270"/>
              <a:gd fmla="*/ 1109220 h 2590802" name="connsiteY2270"/>
              <a:gd fmla="*/ 363155 w 2590802" name="connsiteX2271"/>
              <a:gd fmla="*/ 1085633 h 2590802" name="connsiteY2271"/>
              <a:gd fmla="*/ 357254 w 2590802" name="connsiteX2272"/>
              <a:gd fmla="*/ 1067942 h 2590802" name="connsiteY2272"/>
              <a:gd fmla="*/ 327746 w 2590802" name="connsiteX2273"/>
              <a:gd fmla="*/ 1056149 h 2590802" name="connsiteY2273"/>
              <a:gd fmla="*/ 321845 w 2590802" name="connsiteX2274"/>
              <a:gd fmla="*/ 1044355 h 2590802" name="connsiteY2274"/>
              <a:gd fmla="*/ 327746 w 2590802" name="connsiteX2275"/>
              <a:gd fmla="*/ 1014871 h 2590802" name="connsiteY2275"/>
              <a:gd fmla="*/ 315943 w 2590802" name="connsiteX2276"/>
              <a:gd fmla="*/ 985386 h 2590802" name="connsiteY2276"/>
              <a:gd fmla="*/ 315943 w 2590802" name="connsiteX2277"/>
              <a:gd fmla="*/ 973593 h 2590802" name="connsiteY2277"/>
              <a:gd fmla="*/ 2155601 w 2590802" name="connsiteX2278"/>
              <a:gd fmla="*/ 965900 h 2590802" name="connsiteY2278"/>
              <a:gd fmla="*/ 2172416 w 2590802" name="connsiteX2279"/>
              <a:gd fmla="*/ 968113 h 2590802" name="connsiteY2279"/>
              <a:gd fmla="*/ 2178265 w 2590802" name="connsiteX2280"/>
              <a:gd fmla="*/ 979915 h 2590802" name="connsiteY2280"/>
              <a:gd fmla="*/ 2207509 w 2590802" name="connsiteX2281"/>
              <a:gd fmla="*/ 985817 h 2590802" name="connsiteY2281"/>
              <a:gd fmla="*/ 2213357 w 2590802" name="connsiteX2282"/>
              <a:gd fmla="*/ 1003521 h 2590802" name="connsiteY2282"/>
              <a:gd fmla="*/ 2201660 w 2590802" name="connsiteX2283"/>
              <a:gd fmla="*/ 1015324 h 2590802" name="connsiteY2283"/>
              <a:gd fmla="*/ 2184113 w 2590802" name="connsiteX2284"/>
              <a:gd fmla="*/ 1009423 h 2590802" name="connsiteY2284"/>
              <a:gd fmla="*/ 2154870 w 2590802" name="connsiteX2285"/>
              <a:gd fmla="*/ 1003521 h 2590802" name="connsiteY2285"/>
              <a:gd fmla="*/ 2143172 w 2590802" name="connsiteX2286"/>
              <a:gd fmla="*/ 968113 h 2590802" name="connsiteY2286"/>
              <a:gd fmla="*/ 2155601 w 2590802" name="connsiteX2287"/>
              <a:gd fmla="*/ 965900 h 2590802" name="connsiteY2287"/>
              <a:gd fmla="*/ 2372040 w 2590802" name="connsiteX2288"/>
              <a:gd fmla="*/ 962387 h 2590802" name="connsiteY2288"/>
              <a:gd fmla="*/ 2389659 w 2590802" name="connsiteX2289"/>
              <a:gd fmla="*/ 974120 h 2590802" name="connsiteY2289"/>
              <a:gd fmla="*/ 2413151 w 2590802" name="connsiteX2290"/>
              <a:gd fmla="*/ 985852 h 2590802" name="connsiteY2290"/>
              <a:gd fmla="*/ 2430770 w 2590802" name="connsiteX2291"/>
              <a:gd fmla="*/ 1003451 h 2590802" name="connsiteY2291"/>
              <a:gd fmla="*/ 2430770 w 2590802" name="connsiteX2292"/>
              <a:gd fmla="*/ 1026916 h 2590802" name="connsiteY2292"/>
              <a:gd fmla="*/ 2454262 w 2590802" name="connsiteX2293"/>
              <a:gd fmla="*/ 1044515 h 2590802" name="connsiteY2293"/>
              <a:gd fmla="*/ 2442517 w 2590802" name="connsiteX2294"/>
              <a:gd fmla="*/ 1073847 h 2590802" name="connsiteY2294"/>
              <a:gd fmla="*/ 2442517 w 2590802" name="connsiteX2295"/>
              <a:gd fmla="*/ 1109045 h 2590802" name="connsiteY2295"/>
              <a:gd fmla="*/ 2430770 w 2590802" name="connsiteX2296"/>
              <a:gd fmla="*/ 1114911 h 2590802" name="connsiteY2296"/>
              <a:gd fmla="*/ 2424897 w 2590802" name="connsiteX2297"/>
              <a:gd fmla="*/ 1103178 h 2590802" name="connsiteY2297"/>
              <a:gd fmla="*/ 2436643 w 2590802" name="connsiteX2298"/>
              <a:gd fmla="*/ 1062114 h 2590802" name="connsiteY2298"/>
              <a:gd fmla="*/ 2424897 w 2590802" name="connsiteX2299"/>
              <a:gd fmla="*/ 1032783 h 2590802" name="connsiteY2299"/>
              <a:gd fmla="*/ 2419024 w 2590802" name="connsiteX2300"/>
              <a:gd fmla="*/ 1009317 h 2590802" name="connsiteY2300"/>
              <a:gd fmla="*/ 2383786 w 2590802" name="connsiteX2301"/>
              <a:gd fmla="*/ 991718 h 2590802" name="connsiteY2301"/>
              <a:gd fmla="*/ 2360293 w 2590802" name="connsiteX2302"/>
              <a:gd fmla="*/ 985852 h 2590802" name="connsiteY2302"/>
              <a:gd fmla="*/ 2342674 w 2590802" name="connsiteX2303"/>
              <a:gd fmla="*/ 991718 h 2590802" name="connsiteY2303"/>
              <a:gd fmla="*/ 2307436 w 2590802" name="connsiteX2304"/>
              <a:gd fmla="*/ 997585 h 2590802" name="connsiteY2304"/>
              <a:gd fmla="*/ 2301563 w 2590802" name="connsiteX2305"/>
              <a:gd fmla="*/ 991718 h 2590802" name="connsiteY2305"/>
              <a:gd fmla="*/ 2325055 w 2590802" name="connsiteX2306"/>
              <a:gd fmla="*/ 968253 h 2590802" name="connsiteY2306"/>
              <a:gd fmla="*/ 2342674 w 2590802" name="connsiteX2307"/>
              <a:gd fmla="*/ 974120 h 2590802" name="connsiteY2307"/>
              <a:gd fmla="*/ 2372040 w 2590802" name="connsiteX2308"/>
              <a:gd fmla="*/ 962387 h 2590802" name="connsiteY2308"/>
              <a:gd fmla="*/ 2377913 w 2590802" name="connsiteX2309"/>
              <a:gd fmla="*/ 956521 h 2590802" name="connsiteY2309"/>
              <a:gd fmla="*/ 2389659 w 2590802" name="connsiteX2310"/>
              <a:gd fmla="*/ 962387 h 2590802" name="connsiteY2310"/>
              <a:gd fmla="*/ 2395532 w 2590802" name="connsiteX2311"/>
              <a:gd fmla="*/ 968253 h 2590802" name="connsiteY2311"/>
              <a:gd fmla="*/ 2395532 w 2590802" name="connsiteX2312"/>
              <a:gd fmla="*/ 974120 h 2590802" name="connsiteY2312"/>
              <a:gd fmla="*/ 2389659 w 2590802" name="connsiteX2313"/>
              <a:gd fmla="*/ 974120 h 2590802" name="connsiteY2313"/>
              <a:gd fmla="*/ 2383786 w 2590802" name="connsiteX2314"/>
              <a:gd fmla="*/ 962387 h 2590802" name="connsiteY2314"/>
              <a:gd fmla="*/ 2377913 w 2590802" name="connsiteX2315"/>
              <a:gd fmla="*/ 956521 h 2590802" name="connsiteY2315"/>
              <a:gd fmla="*/ 2143508 w 2590802" name="connsiteX2316"/>
              <a:gd fmla="*/ 944191 h 2590802" name="connsiteY2316"/>
              <a:gd fmla="*/ 2178656 w 2590802" name="connsiteX2317"/>
              <a:gd fmla="*/ 961832 h 2590802" name="connsiteY2317"/>
              <a:gd fmla="*/ 2202088 w 2590802" name="connsiteX2318"/>
              <a:gd fmla="*/ 961832 h 2590802" name="connsiteY2318"/>
              <a:gd fmla="*/ 2225520 w 2590802" name="connsiteX2319"/>
              <a:gd fmla="*/ 973593 h 2590802" name="connsiteY2319"/>
              <a:gd fmla="*/ 2231378 w 2590802" name="connsiteX2320"/>
              <a:gd fmla="*/ 997114 h 2590802" name="connsiteY2320"/>
              <a:gd fmla="*/ 2213804 w 2590802" name="connsiteX2321"/>
              <a:gd fmla="*/ 979473 h 2590802" name="connsiteY2321"/>
              <a:gd fmla="*/ 2184514 w 2590802" name="connsiteX2322"/>
              <a:gd fmla="*/ 973593 h 2590802" name="connsiteY2322"/>
              <a:gd fmla="*/ 2155223 w 2590802" name="connsiteX2323"/>
              <a:gd fmla="*/ 955952 h 2590802" name="connsiteY2323"/>
              <a:gd fmla="*/ 2131791 w 2590802" name="connsiteX2324"/>
              <a:gd fmla="*/ 950071 h 2590802" name="connsiteY2324"/>
              <a:gd fmla="*/ 2143508 w 2590802" name="connsiteX2325"/>
              <a:gd fmla="*/ 944191 h 2590802" name="connsiteY2325"/>
              <a:gd fmla="*/ 2219997 w 2590802" name="connsiteX2326"/>
              <a:gd fmla="*/ 909098 h 2590802" name="connsiteY2326"/>
              <a:gd fmla="*/ 2237069 w 2590802" name="connsiteX2327"/>
              <a:gd fmla="*/ 926882 h 2590802" name="connsiteY2327"/>
              <a:gd fmla="*/ 2237069 w 2590802" name="connsiteX2328"/>
              <a:gd fmla="*/ 932810 h 2590802" name="connsiteY2328"/>
              <a:gd fmla="*/ 2219997 w 2590802" name="connsiteX2329"/>
              <a:gd fmla="*/ 915026 h 2590802" name="connsiteY2329"/>
              <a:gd fmla="*/ 2219997 w 2590802" name="connsiteX2330"/>
              <a:gd fmla="*/ 909098 h 2590802" name="connsiteY2330"/>
              <a:gd fmla="*/ 2157828 w 2590802" name="connsiteX2331"/>
              <a:gd fmla="*/ 904875 h 2590802" name="connsiteY2331"/>
              <a:gd fmla="*/ 2160765 w 2590802" name="connsiteX2332"/>
              <a:gd fmla="*/ 909276 h 2590802" name="connsiteY2332"/>
              <a:gd fmla="*/ 2160765 w 2590802" name="connsiteX2333"/>
              <a:gd fmla="*/ 915145 h 2590802" name="connsiteY2333"/>
              <a:gd fmla="*/ 2166639 w 2590802" name="connsiteX2334"/>
              <a:gd fmla="*/ 915145 h 2590802" name="connsiteY2334"/>
              <a:gd fmla="*/ 2184262 w 2590802" name="connsiteX2335"/>
              <a:gd fmla="*/ 921013 h 2590802" name="connsiteY2335"/>
              <a:gd fmla="*/ 2219507 w 2590802" name="connsiteX2336"/>
              <a:gd fmla="*/ 921013 h 2590802" name="connsiteY2336"/>
              <a:gd fmla="*/ 2231255 w 2590802" name="connsiteX2337"/>
              <a:gd fmla="*/ 944487 h 2590802" name="connsiteY2337"/>
              <a:gd fmla="*/ 2237130 w 2590802" name="connsiteX2338"/>
              <a:gd fmla="*/ 944487 h 2590802" name="connsiteY2338"/>
              <a:gd fmla="*/ 2237130 w 2590802" name="connsiteX2339"/>
              <a:gd fmla="*/ 932750 h 2590802" name="connsiteY2339"/>
              <a:gd fmla="*/ 2243004 w 2590802" name="connsiteX2340"/>
              <a:gd fmla="*/ 932750 h 2590802" name="connsiteY2340"/>
              <a:gd fmla="*/ 2243004 w 2590802" name="connsiteX2341"/>
              <a:gd fmla="*/ 944487 h 2590802" name="connsiteY2341"/>
              <a:gd fmla="*/ 2237130 w 2590802" name="connsiteX2342"/>
              <a:gd fmla="*/ 950356 h 2590802" name="connsiteY2342"/>
              <a:gd fmla="*/ 2237130 w 2590802" name="connsiteX2343"/>
              <a:gd fmla="*/ 956224 h 2590802" name="connsiteY2343"/>
              <a:gd fmla="*/ 2254752 w 2590802" name="connsiteX2344"/>
              <a:gd fmla="*/ 950356 h 2590802" name="connsiteY2344"/>
              <a:gd fmla="*/ 2260627 w 2590802" name="connsiteX2345"/>
              <a:gd fmla="*/ 956224 h 2590802" name="connsiteY2345"/>
              <a:gd fmla="*/ 2295872 w 2590802" name="connsiteX2346"/>
              <a:gd fmla="*/ 991435 h 2590802" name="connsiteY2346"/>
              <a:gd fmla="*/ 2272375 w 2590802" name="connsiteX2347"/>
              <a:gd fmla="*/ 979698 h 2590802" name="connsiteY2347"/>
              <a:gd fmla="*/ 2266501 w 2590802" name="connsiteX2348"/>
              <a:gd fmla="*/ 979698 h 2590802" name="connsiteY2348"/>
              <a:gd fmla="*/ 2237130 w 2590802" name="connsiteX2349"/>
              <a:gd fmla="*/ 991435 h 2590802" name="connsiteY2349"/>
              <a:gd fmla="*/ 2231255 w 2590802" name="connsiteX2350"/>
              <a:gd fmla="*/ 973830 h 2590802" name="connsiteY2350"/>
              <a:gd fmla="*/ 2184262 w 2590802" name="connsiteX2351"/>
              <a:gd fmla="*/ 956224 h 2590802" name="connsiteY2351"/>
              <a:gd fmla="*/ 2149017 w 2590802" name="connsiteX2352"/>
              <a:gd fmla="*/ 938619 h 2590802" name="connsiteY2352"/>
              <a:gd fmla="*/ 2131394 w 2590802" name="connsiteX2353"/>
              <a:gd fmla="*/ 938619 h 2590802" name="connsiteY2353"/>
              <a:gd fmla="*/ 2125520 w 2590802" name="connsiteX2354"/>
              <a:gd fmla="*/ 915145 h 2590802" name="connsiteY2354"/>
              <a:gd fmla="*/ 2154891 w 2590802" name="connsiteX2355"/>
              <a:gd fmla="*/ 909276 h 2590802" name="connsiteY2355"/>
              <a:gd fmla="*/ 2157828 w 2590802" name="connsiteX2356"/>
              <a:gd fmla="*/ 904875 h 2590802" name="connsiteY2356"/>
              <a:gd fmla="*/ 339707 w 2590802" name="connsiteX2357"/>
              <a:gd fmla="*/ 855986 h 2590802" name="connsiteY2357"/>
              <a:gd fmla="*/ 351405 w 2590802" name="connsiteX2358"/>
              <a:gd fmla="*/ 867798 h 2590802" name="connsiteY2358"/>
              <a:gd fmla="*/ 357254 w 2590802" name="connsiteX2359"/>
              <a:gd fmla="*/ 885517 h 2590802" name="connsiteY2359"/>
              <a:gd fmla="*/ 368951 w 2590802" name="connsiteX2360"/>
              <a:gd fmla="*/ 891423 h 2590802" name="connsiteY2360"/>
              <a:gd fmla="*/ 368951 w 2590802" name="connsiteX2361"/>
              <a:gd fmla="*/ 920954 h 2590802" name="connsiteY2361"/>
              <a:gd fmla="*/ 351405 w 2590802" name="connsiteX2362"/>
              <a:gd fmla="*/ 926860 h 2590802" name="connsiteY2362"/>
              <a:gd fmla="*/ 333859 w 2590802" name="connsiteX2363"/>
              <a:gd fmla="*/ 909141 h 2590802" name="connsiteY2363"/>
              <a:gd fmla="*/ 328010 w 2590802" name="connsiteX2364"/>
              <a:gd fmla="*/ 891423 h 2590802" name="connsiteY2364"/>
              <a:gd fmla="*/ 316313 w 2590802" name="connsiteX2365"/>
              <a:gd fmla="*/ 909141 h 2590802" name="connsiteY2365"/>
              <a:gd fmla="*/ 345556 w 2590802" name="connsiteX2366"/>
              <a:gd fmla="*/ 956392 h 2590802" name="connsiteY2366"/>
              <a:gd fmla="*/ 374800 w 2590802" name="connsiteX2367"/>
              <a:gd fmla="*/ 968204 h 2590802" name="connsiteY2367"/>
              <a:gd fmla="*/ 450834 w 2590802" name="connsiteX2368"/>
              <a:gd fmla="*/ 932767 h 2590802" name="connsiteY2368"/>
              <a:gd fmla="*/ 462531 w 2590802" name="connsiteX2369"/>
              <a:gd fmla="*/ 944579 h 2590802" name="connsiteY2369"/>
              <a:gd fmla="*/ 415741 w 2590802" name="connsiteX2370"/>
              <a:gd fmla="*/ 974110 h 2590802" name="connsiteY2370"/>
              <a:gd fmla="*/ 357254 w 2590802" name="connsiteX2371"/>
              <a:gd fmla="*/ 980016 h 2590802" name="connsiteY2371"/>
              <a:gd fmla="*/ 322161 w 2590802" name="connsiteX2372"/>
              <a:gd fmla="*/ 968204 h 2590802" name="connsiteY2372"/>
              <a:gd fmla="*/ 316313 w 2590802" name="connsiteX2373"/>
              <a:gd fmla="*/ 956392 h 2590802" name="connsiteY2373"/>
              <a:gd fmla="*/ 298766 w 2590802" name="connsiteX2374"/>
              <a:gd fmla="*/ 944579 h 2590802" name="connsiteY2374"/>
              <a:gd fmla="*/ 304615 w 2590802" name="connsiteX2375"/>
              <a:gd fmla="*/ 867798 h 2590802" name="connsiteY2375"/>
              <a:gd fmla="*/ 339707 w 2590802" name="connsiteX2376"/>
              <a:gd fmla="*/ 855986 h 2590802" name="connsiteY2376"/>
              <a:gd fmla="*/ 2319583 w 2590802" name="connsiteX2377"/>
              <a:gd fmla="*/ 850295 h 2590802" name="connsiteY2377"/>
              <a:gd fmla="*/ 2325274 w 2590802" name="connsiteX2378"/>
              <a:gd fmla="*/ 850295 h 2590802" name="connsiteY2378"/>
              <a:gd fmla="*/ 2319583 w 2590802" name="connsiteX2379"/>
              <a:gd fmla="*/ 855986 h 2590802" name="connsiteY2379"/>
              <a:gd fmla="*/ 2319583 w 2590802" name="connsiteX2380"/>
              <a:gd fmla="*/ 850295 h 2590802" name="connsiteY2380"/>
              <a:gd fmla="*/ 269285 w 2590802" name="connsiteX2381"/>
              <a:gd fmla="*/ 820893 h 2590802" name="connsiteY2381"/>
              <a:gd fmla="*/ 275213 w 2590802" name="connsiteX2382"/>
              <a:gd fmla="*/ 826773 h 2590802" name="connsiteY2382"/>
              <a:gd fmla="*/ 257430 w 2590802" name="connsiteX2383"/>
              <a:gd fmla="*/ 856175 h 2590802" name="connsiteY2383"/>
              <a:gd fmla="*/ 287069 w 2590802" name="connsiteX2384"/>
              <a:gd fmla="*/ 891457 h 2590802" name="connsiteY2384"/>
              <a:gd fmla="*/ 281141 w 2590802" name="connsiteX2385"/>
              <a:gd fmla="*/ 903218 h 2590802" name="connsiteY2385"/>
              <a:gd fmla="*/ 263357 w 2590802" name="connsiteX2386"/>
              <a:gd fmla="*/ 891457 h 2590802" name="connsiteY2386"/>
              <a:gd fmla="*/ 251502 w 2590802" name="connsiteX2387"/>
              <a:gd fmla="*/ 844414 h 2590802" name="connsiteY2387"/>
              <a:gd fmla="*/ 269285 w 2590802" name="connsiteX2388"/>
              <a:gd fmla="*/ 820893 h 2590802" name="connsiteY2388"/>
              <a:gd fmla="*/ 2343294 w 2590802" name="connsiteX2389"/>
              <a:gd fmla="*/ 815202 h 2590802" name="connsiteY2389"/>
              <a:gd fmla="*/ 2348985 w 2590802" name="connsiteX2390"/>
              <a:gd fmla="*/ 821209 h 2590802" name="connsiteY2390"/>
              <a:gd fmla="*/ 2343294 w 2590802" name="connsiteX2391"/>
              <a:gd fmla="*/ 833223 h 2590802" name="connsiteY2391"/>
              <a:gd fmla="*/ 2343294 w 2590802" name="connsiteX2392"/>
              <a:gd fmla="*/ 815202 h 2590802" name="connsiteY2392"/>
              <a:gd fmla="*/ 433287 w 2590802" name="connsiteX2393"/>
              <a:gd fmla="*/ 815202 h 2590802" name="connsiteY2393"/>
              <a:gd fmla="*/ 462531 w 2590802" name="connsiteX2394"/>
              <a:gd fmla="*/ 821082 h 2590802" name="connsiteY2394"/>
              <a:gd fmla="*/ 439136 w 2590802" name="connsiteX2395"/>
              <a:gd fmla="*/ 838724 h 2590802" name="connsiteY2395"/>
              <a:gd fmla="*/ 427438 w 2590802" name="connsiteX2396"/>
              <a:gd fmla="*/ 826963 h 2590802" name="connsiteY2396"/>
              <a:gd fmla="*/ 433287 w 2590802" name="connsiteX2397"/>
              <a:gd fmla="*/ 815202 h 2590802" name="connsiteY2397"/>
              <a:gd fmla="*/ 516154 w 2590802" name="connsiteX2398"/>
              <a:gd fmla="*/ 809512 h 2590802" name="connsiteY2398"/>
              <a:gd fmla="*/ 527973 w 2590802" name="connsiteX2399"/>
              <a:gd fmla="*/ 815375 h 2590802" name="connsiteY2399"/>
              <a:gd fmla="*/ 480697 w 2590802" name="connsiteX2400"/>
              <a:gd fmla="*/ 879869 h 2590802" name="connsiteY2400"/>
              <a:gd fmla="*/ 474787 w 2590802" name="connsiteX2401"/>
              <a:gd fmla="*/ 915047 h 2590802" name="connsiteY2401"/>
              <a:gd fmla="*/ 457059 w 2590802" name="connsiteX2402"/>
              <a:gd fmla="*/ 926774 h 2590802" name="connsiteY2402"/>
              <a:gd fmla="*/ 457059 w 2590802" name="connsiteX2403"/>
              <a:gd fmla="*/ 903321 h 2590802" name="connsiteY2403"/>
              <a:gd fmla="*/ 462969 w 2590802" name="connsiteX2404"/>
              <a:gd fmla="*/ 891595 h 2590802" name="connsiteY2404"/>
              <a:gd fmla="*/ 451149 w 2590802" name="connsiteX2405"/>
              <a:gd fmla="*/ 862280 h 2590802" name="connsiteY2405"/>
              <a:gd fmla="*/ 474787 w 2590802" name="connsiteX2406"/>
              <a:gd fmla="*/ 821238 h 2590802" name="connsiteY2406"/>
              <a:gd fmla="*/ 516154 w 2590802" name="connsiteX2407"/>
              <a:gd fmla="*/ 809512 h 2590802" name="connsiteY2407"/>
              <a:gd fmla="*/ 415951 w 2590802" name="connsiteX2408"/>
              <a:gd fmla="*/ 791491 h 2590802" name="connsiteY2408"/>
              <a:gd fmla="*/ 421853 w 2590802" name="connsiteX2409"/>
              <a:gd fmla="*/ 815129 h 2590802" name="connsiteY2409"/>
              <a:gd fmla="*/ 421853 w 2590802" name="connsiteX2410"/>
              <a:gd fmla="*/ 832858 h 2590802" name="connsiteY2410"/>
              <a:gd fmla="*/ 445459 w 2590802" name="connsiteX2411"/>
              <a:gd fmla="*/ 850587 h 2590802" name="connsiteY2411"/>
              <a:gd fmla="*/ 439557 w 2590802" name="connsiteX2412"/>
              <a:gd fmla="*/ 868316 h 2590802" name="connsiteY2412"/>
              <a:gd fmla="*/ 421853 w 2590802" name="connsiteX2413"/>
              <a:gd fmla="*/ 850587 h 2590802" name="connsiteY2413"/>
              <a:gd fmla="*/ 398247 w 2590802" name="connsiteX2414"/>
              <a:gd fmla="*/ 850587 h 2590802" name="connsiteY2414"/>
              <a:gd fmla="*/ 392346 w 2590802" name="connsiteX2415"/>
              <a:gd fmla="*/ 832858 h 2590802" name="connsiteY2415"/>
              <a:gd fmla="*/ 404148 w 2590802" name="connsiteX2416"/>
              <a:gd fmla="*/ 815129 h 2590802" name="connsiteY2416"/>
              <a:gd fmla="*/ 404148 w 2590802" name="connsiteX2417"/>
              <a:gd fmla="*/ 797401 h 2590802" name="connsiteY2417"/>
              <a:gd fmla="*/ 415951 w 2590802" name="connsiteX2418"/>
              <a:gd fmla="*/ 791491 h 2590802" name="connsiteY2418"/>
              <a:gd fmla="*/ 257430 w 2590802" name="connsiteX2419"/>
              <a:gd fmla="*/ 791491 h 2590802" name="connsiteY2419"/>
              <a:gd fmla="*/ 263357 w 2590802" name="connsiteX2420"/>
              <a:gd fmla="*/ 809156 h 2590802" name="connsiteY2420"/>
              <a:gd fmla="*/ 239646 w 2590802" name="connsiteX2421"/>
              <a:gd fmla="*/ 868039 h 2590802" name="connsiteY2421"/>
              <a:gd fmla="*/ 281141 w 2590802" name="connsiteX2422"/>
              <a:gd fmla="*/ 915145 h 2590802" name="connsiteY2422"/>
              <a:gd fmla="*/ 287069 w 2590802" name="connsiteX2423"/>
              <a:gd fmla="*/ 926921 h 2590802" name="connsiteY2423"/>
              <a:gd fmla="*/ 275213 w 2590802" name="connsiteX2424"/>
              <a:gd fmla="*/ 926921 h 2590802" name="connsiteY2424"/>
              <a:gd fmla="*/ 263357 w 2590802" name="connsiteX2425"/>
              <a:gd fmla="*/ 915145 h 2590802" name="connsiteY2425"/>
              <a:gd fmla="*/ 245574 w 2590802" name="connsiteX2426"/>
              <a:gd fmla="*/ 915145 h 2590802" name="connsiteY2426"/>
              <a:gd fmla="*/ 239646 w 2590802" name="connsiteX2427"/>
              <a:gd fmla="*/ 885704 h 2590802" name="connsiteY2427"/>
              <a:gd fmla="*/ 221863 w 2590802" name="connsiteX2428"/>
              <a:gd fmla="*/ 873927 h 2590802" name="connsiteY2428"/>
              <a:gd fmla="*/ 227791 w 2590802" name="connsiteX2429"/>
              <a:gd fmla="*/ 850374 h 2590802" name="connsiteY2429"/>
              <a:gd fmla="*/ 227791 w 2590802" name="connsiteX2430"/>
              <a:gd fmla="*/ 826821 h 2590802" name="connsiteY2430"/>
              <a:gd fmla="*/ 245574 w 2590802" name="connsiteX2431"/>
              <a:gd fmla="*/ 815044 h 2590802" name="connsiteY2431"/>
              <a:gd fmla="*/ 251502 w 2590802" name="connsiteX2432"/>
              <a:gd fmla="*/ 797380 h 2590802" name="connsiteY2432"/>
              <a:gd fmla="*/ 257430 w 2590802" name="connsiteX2433"/>
              <a:gd fmla="*/ 791491 h 2590802" name="connsiteY2433"/>
              <a:gd fmla="*/ 2196444 w 2590802" name="connsiteX2434"/>
              <a:gd fmla="*/ 785801 h 2590802" name="connsiteY2434"/>
              <a:gd fmla="*/ 2219838 w 2590802" name="connsiteX2435"/>
              <a:gd fmla="*/ 785801 h 2590802" name="connsiteY2435"/>
              <a:gd fmla="*/ 2231536 w 2590802" name="connsiteX2436"/>
              <a:gd fmla="*/ 803442 h 2590802" name="connsiteY2436"/>
              <a:gd fmla="*/ 2254931 w 2590802" name="connsiteX2437"/>
              <a:gd fmla="*/ 809322 h 2590802" name="connsiteY2437"/>
              <a:gd fmla="*/ 2278326 w 2590802" name="connsiteX2438"/>
              <a:gd fmla="*/ 797561 h 2590802" name="connsiteY2438"/>
              <a:gd fmla="*/ 2295872 w 2590802" name="connsiteX2439"/>
              <a:gd fmla="*/ 809322 h 2590802" name="connsiteY2439"/>
              <a:gd fmla="*/ 2290024 w 2590802" name="connsiteX2440"/>
              <a:gd fmla="*/ 832844 h 2590802" name="connsiteY2440"/>
              <a:gd fmla="*/ 2266628 w 2590802" name="connsiteX2441"/>
              <a:gd fmla="*/ 826963 h 2590802" name="connsiteY2441"/>
              <a:gd fmla="*/ 2249082 w 2590802" name="connsiteX2442"/>
              <a:gd fmla="*/ 844604 h 2590802" name="connsiteY2442"/>
              <a:gd fmla="*/ 2219838 w 2590802" name="connsiteX2443"/>
              <a:gd fmla="*/ 826963 h 2590802" name="connsiteY2443"/>
              <a:gd fmla="*/ 2213990 w 2590802" name="connsiteX2444"/>
              <a:gd fmla="*/ 815202 h 2590802" name="connsiteY2444"/>
              <a:gd fmla="*/ 2202292 w 2590802" name="connsiteX2445"/>
              <a:gd fmla="*/ 815202 h 2590802" name="connsiteY2445"/>
              <a:gd fmla="*/ 2190595 w 2590802" name="connsiteX2446"/>
              <a:gd fmla="*/ 797561 h 2590802" name="connsiteY2446"/>
              <a:gd fmla="*/ 2196444 w 2590802" name="connsiteX2447"/>
              <a:gd fmla="*/ 785801 h 2590802" name="connsiteY2447"/>
              <a:gd fmla="*/ 2231497 w 2590802" name="connsiteX2448"/>
              <a:gd fmla="*/ 780110 h 2590802" name="connsiteY2448"/>
              <a:gd fmla="*/ 2243115 w 2590802" name="connsiteX2449"/>
              <a:gd fmla="*/ 786038 h 2590802" name="connsiteY2449"/>
              <a:gd fmla="*/ 2272161 w 2590802" name="connsiteX2450"/>
              <a:gd fmla="*/ 791966 h 2590802" name="connsiteY2450"/>
              <a:gd fmla="*/ 2254734 w 2590802" name="connsiteX2451"/>
              <a:gd fmla="*/ 803821 h 2590802" name="connsiteY2451"/>
              <a:gd fmla="*/ 2231497 w 2590802" name="connsiteX2452"/>
              <a:gd fmla="*/ 786038 h 2590802" name="connsiteY2452"/>
              <a:gd fmla="*/ 2231497 w 2590802" name="connsiteX2453"/>
              <a:gd fmla="*/ 780110 h 2590802" name="connsiteY2453"/>
              <a:gd fmla="*/ 404201 w 2590802" name="connsiteX2454"/>
              <a:gd fmla="*/ 771472 h 2590802" name="connsiteY2454"/>
              <a:gd fmla="*/ 415990 w 2590802" name="connsiteX2455"/>
              <a:gd fmla="*/ 773686 h 2590802" name="connsiteY2455"/>
              <a:gd fmla="*/ 404201 w 2590802" name="connsiteX2456"/>
              <a:gd fmla="*/ 785498 h 2590802" name="connsiteY2456"/>
              <a:gd fmla="*/ 392414 w 2590802" name="connsiteX2457"/>
              <a:gd fmla="*/ 797311 h 2590802" name="connsiteY2457"/>
              <a:gd fmla="*/ 392414 w 2590802" name="connsiteX2458"/>
              <a:gd fmla="*/ 820936 h 2590802" name="connsiteY2458"/>
              <a:gd fmla="*/ 386520 w 2590802" name="connsiteX2459"/>
              <a:gd fmla="*/ 838655 h 2590802" name="connsiteY2459"/>
              <a:gd fmla="*/ 398308 w 2590802" name="connsiteX2460"/>
              <a:gd fmla="*/ 862280 h 2590802" name="connsiteY2460"/>
              <a:gd fmla="*/ 415990 w 2590802" name="connsiteX2461"/>
              <a:gd fmla="*/ 862280 h 2590802" name="connsiteY2461"/>
              <a:gd fmla="*/ 445459 w 2590802" name="connsiteX2462"/>
              <a:gd fmla="*/ 879998 h 2590802" name="connsiteY2462"/>
              <a:gd fmla="*/ 445459 w 2590802" name="connsiteX2463"/>
              <a:gd fmla="*/ 891811 h 2590802" name="connsiteY2463"/>
              <a:gd fmla="*/ 415990 w 2590802" name="connsiteX2464"/>
              <a:gd fmla="*/ 885904 h 2590802" name="connsiteY2464"/>
              <a:gd fmla="*/ 404201 w 2590802" name="connsiteX2465"/>
              <a:gd fmla="*/ 874092 h 2590802" name="connsiteY2465"/>
              <a:gd fmla="*/ 380626 w 2590802" name="connsiteX2466"/>
              <a:gd fmla="*/ 868186 h 2590802" name="connsiteY2466"/>
              <a:gd fmla="*/ 368838 w 2590802" name="connsiteX2467"/>
              <a:gd fmla="*/ 826842 h 2590802" name="connsiteY2467"/>
              <a:gd fmla="*/ 380626 w 2590802" name="connsiteX2468"/>
              <a:gd fmla="*/ 809124 h 2590802" name="connsiteY2468"/>
              <a:gd fmla="*/ 392414 w 2590802" name="connsiteX2469"/>
              <a:gd fmla="*/ 773686 h 2590802" name="connsiteY2469"/>
              <a:gd fmla="*/ 404201 w 2590802" name="connsiteX2470"/>
              <a:gd fmla="*/ 771472 h 2590802" name="connsiteY2470"/>
              <a:gd fmla="*/ 2160660 w 2590802" name="connsiteX2471"/>
              <a:gd fmla="*/ 767780 h 2590802" name="connsiteY2471"/>
              <a:gd fmla="*/ 2184252 w 2590802" name="connsiteX2472"/>
              <a:gd fmla="*/ 785451 h 2590802" name="connsiteY2472"/>
              <a:gd fmla="*/ 2184252 w 2590802" name="connsiteX2473"/>
              <a:gd fmla="*/ 791341 h 2590802" name="connsiteY2473"/>
              <a:gd fmla="*/ 2201947 w 2590802" name="connsiteX2474"/>
              <a:gd fmla="*/ 820793 h 2590802" name="connsiteY2474"/>
              <a:gd fmla="*/ 2213743 w 2590802" name="connsiteX2475"/>
              <a:gd fmla="*/ 826683 h 2590802" name="connsiteY2475"/>
              <a:gd fmla="*/ 2243234 w 2590802" name="connsiteX2476"/>
              <a:gd fmla="*/ 850245 h 2590802" name="connsiteY2476"/>
              <a:gd fmla="*/ 2266826 w 2590802" name="connsiteX2477"/>
              <a:gd fmla="*/ 838464 h 2590802" name="connsiteY2477"/>
              <a:gd fmla="*/ 2296317 w 2590802" name="connsiteX2478"/>
              <a:gd fmla="*/ 832574 h 2590802" name="connsiteY2478"/>
              <a:gd fmla="*/ 2308113 w 2590802" name="connsiteX2479"/>
              <a:gd fmla="*/ 809012 h 2590802" name="connsiteY2479"/>
              <a:gd fmla="*/ 2331706 w 2590802" name="connsiteX2480"/>
              <a:gd fmla="*/ 814903 h 2590802" name="connsiteY2480"/>
              <a:gd fmla="*/ 2337604 w 2590802" name="connsiteX2481"/>
              <a:gd fmla="*/ 832574 h 2590802" name="connsiteY2481"/>
              <a:gd fmla="*/ 2325808 w 2590802" name="connsiteX2482"/>
              <a:gd fmla="*/ 844355 h 2590802" name="connsiteY2482"/>
              <a:gd fmla="*/ 2314011 w 2590802" name="connsiteX2483"/>
              <a:gd fmla="*/ 844355 h 2590802" name="connsiteY2483"/>
              <a:gd fmla="*/ 2314011 w 2590802" name="connsiteX2484"/>
              <a:gd fmla="*/ 856135 h 2590802" name="connsiteY2484"/>
              <a:gd fmla="*/ 2296317 w 2590802" name="connsiteX2485"/>
              <a:gd fmla="*/ 873806 h 2590802" name="connsiteY2485"/>
              <a:gd fmla="*/ 2278622 w 2590802" name="connsiteX2486"/>
              <a:gd fmla="*/ 873806 h 2590802" name="connsiteY2486"/>
              <a:gd fmla="*/ 2260928 w 2590802" name="connsiteX2487"/>
              <a:gd fmla="*/ 867915 h 2590802" name="connsiteY2487"/>
              <a:gd fmla="*/ 2231437 w 2590802" name="connsiteX2488"/>
              <a:gd fmla="*/ 879696 h 2590802" name="connsiteY2488"/>
              <a:gd fmla="*/ 2207845 w 2590802" name="connsiteX2489"/>
              <a:gd fmla="*/ 862025 h 2590802" name="connsiteY2489"/>
              <a:gd fmla="*/ 2201947 w 2590802" name="connsiteX2490"/>
              <a:gd fmla="*/ 850245 h 2590802" name="connsiteY2490"/>
              <a:gd fmla="*/ 2178354 w 2590802" name="connsiteX2491"/>
              <a:gd fmla="*/ 844355 h 2590802" name="connsiteY2491"/>
              <a:gd fmla="*/ 2166558 w 2590802" name="connsiteX2492"/>
              <a:gd fmla="*/ 814903 h 2590802" name="connsiteY2492"/>
              <a:gd fmla="*/ 2166558 w 2590802" name="connsiteX2493"/>
              <a:gd fmla="*/ 803122 h 2590802" name="connsiteY2493"/>
              <a:gd fmla="*/ 2148863 w 2590802" name="connsiteX2494"/>
              <a:gd fmla="*/ 785451 h 2590802" name="connsiteY2494"/>
              <a:gd fmla="*/ 2160660 w 2590802" name="connsiteX2495"/>
              <a:gd fmla="*/ 767780 h 2590802" name="connsiteY2495"/>
              <a:gd fmla="*/ 251449 w 2590802" name="connsiteX2496"/>
              <a:gd fmla="*/ 767245 h 2590802" name="connsiteY2496"/>
              <a:gd fmla="*/ 263252 w 2590802" name="connsiteX2497"/>
              <a:gd fmla="*/ 773873 h 2590802" name="connsiteY2497"/>
              <a:gd fmla="*/ 257351 w 2590802" name="connsiteX2498"/>
              <a:gd fmla="*/ 785657 h 2590802" name="connsiteY2498"/>
              <a:gd fmla="*/ 239647 w 2590802" name="connsiteX2499"/>
              <a:gd fmla="*/ 803332 h 2590802" name="connsiteY2499"/>
              <a:gd fmla="*/ 216041 w 2590802" name="connsiteX2500"/>
              <a:gd fmla="*/ 838684 h 2590802" name="connsiteY2500"/>
              <a:gd fmla="*/ 221942 w 2590802" name="connsiteX2501"/>
              <a:gd fmla="*/ 850467 h 2590802" name="connsiteY2501"/>
              <a:gd fmla="*/ 210139 w 2590802" name="connsiteX2502"/>
              <a:gd fmla="*/ 874034 h 2590802" name="connsiteY2502"/>
              <a:gd fmla="*/ 227844 w 2590802" name="connsiteX2503"/>
              <a:gd fmla="*/ 891710 h 2590802" name="connsiteY2503"/>
              <a:gd fmla="*/ 245548 w 2590802" name="connsiteX2504"/>
              <a:gd fmla="*/ 921169 h 2590802" name="connsiteY2504"/>
              <a:gd fmla="*/ 257351 w 2590802" name="connsiteX2505"/>
              <a:gd fmla="*/ 921169 h 2590802" name="connsiteY2505"/>
              <a:gd fmla="*/ 292759 w 2590802" name="connsiteX2506"/>
              <a:gd fmla="*/ 938845 h 2590802" name="connsiteY2506"/>
              <a:gd fmla="*/ 292759 w 2590802" name="connsiteX2507"/>
              <a:gd fmla="*/ 950629 h 2590802" name="connsiteY2507"/>
              <a:gd fmla="*/ 275055 w 2590802" name="connsiteX2508"/>
              <a:gd fmla="*/ 956521 h 2590802" name="connsiteY2508"/>
              <a:gd fmla="*/ 263252 w 2590802" name="connsiteX2509"/>
              <a:gd fmla="*/ 944737 h 2590802" name="connsiteY2509"/>
              <a:gd fmla="*/ 251449 w 2590802" name="connsiteX2510"/>
              <a:gd fmla="*/ 932953 h 2590802" name="connsiteY2510"/>
              <a:gd fmla="*/ 221942 w 2590802" name="connsiteX2511"/>
              <a:gd fmla="*/ 927061 h 2590802" name="connsiteY2511"/>
              <a:gd fmla="*/ 216041 w 2590802" name="connsiteX2512"/>
              <a:gd fmla="*/ 897602 h 2590802" name="connsiteY2512"/>
              <a:gd fmla="*/ 192435 w 2590802" name="connsiteX2513"/>
              <a:gd fmla="*/ 879926 h 2590802" name="connsiteY2513"/>
              <a:gd fmla="*/ 192435 w 2590802" name="connsiteX2514"/>
              <a:gd fmla="*/ 850467 h 2590802" name="connsiteY2514"/>
              <a:gd fmla="*/ 204238 w 2590802" name="connsiteX2515"/>
              <a:gd fmla="*/ 844575 h 2590802" name="connsiteY2515"/>
              <a:gd fmla="*/ 204238 w 2590802" name="connsiteX2516"/>
              <a:gd fmla="*/ 815116 h 2590802" name="connsiteY2516"/>
              <a:gd fmla="*/ 216041 w 2590802" name="connsiteX2517"/>
              <a:gd fmla="*/ 797440 h 2590802" name="connsiteY2517"/>
              <a:gd fmla="*/ 233745 w 2590802" name="connsiteX2518"/>
              <a:gd fmla="*/ 785657 h 2590802" name="connsiteY2518"/>
              <a:gd fmla="*/ 239647 w 2590802" name="connsiteX2519"/>
              <a:gd fmla="*/ 779765 h 2590802" name="connsiteY2519"/>
              <a:gd fmla="*/ 239647 w 2590802" name="connsiteX2520"/>
              <a:gd fmla="*/ 773873 h 2590802" name="connsiteY2520"/>
              <a:gd fmla="*/ 251449 w 2590802" name="connsiteX2521"/>
              <a:gd fmla="*/ 767245 h 2590802" name="connsiteY2521"/>
              <a:gd fmla="*/ 356937 w 2590802" name="connsiteX2522"/>
              <a:gd fmla="*/ 697595 h 2590802" name="connsiteY2522"/>
              <a:gd fmla="*/ 397878 w 2590802" name="connsiteX2523"/>
              <a:gd fmla="*/ 709341 h 2590802" name="connsiteY2523"/>
              <a:gd fmla="*/ 397878 w 2590802" name="connsiteX2524"/>
              <a:gd fmla="*/ 715214 h 2590802" name="connsiteY2524"/>
              <a:gd fmla="*/ 380332 w 2590802" name="connsiteX2525"/>
              <a:gd fmla="*/ 715214 h 2590802" name="connsiteY2525"/>
              <a:gd fmla="*/ 368634 w 2590802" name="connsiteX2526"/>
              <a:gd fmla="*/ 715214 h 2590802" name="connsiteY2526"/>
              <a:gd fmla="*/ 321845 w 2590802" name="connsiteX2527"/>
              <a:gd fmla="*/ 726960 h 2590802" name="connsiteY2527"/>
              <a:gd fmla="*/ 292601 w 2590802" name="connsiteX2528"/>
              <a:gd fmla="*/ 779818 h 2590802" name="connsiteY2528"/>
              <a:gd fmla="*/ 310147 w 2590802" name="connsiteX2529"/>
              <a:gd fmla="*/ 809184 h 2590802" name="connsiteY2529"/>
              <a:gd fmla="*/ 315996 w 2590802" name="connsiteX2530"/>
              <a:gd fmla="*/ 809184 h 2590802" name="connsiteY2530"/>
              <a:gd fmla="*/ 310147 w 2590802" name="connsiteX2531"/>
              <a:gd fmla="*/ 791564 h 2590802" name="connsiteY2531"/>
              <a:gd fmla="*/ 321845 w 2590802" name="connsiteX2532"/>
              <a:gd fmla="*/ 773945 h 2590802" name="connsiteY2532"/>
              <a:gd fmla="*/ 351089 w 2590802" name="connsiteX2533"/>
              <a:gd fmla="*/ 785691 h 2590802" name="connsiteY2533"/>
              <a:gd fmla="*/ 351089 w 2590802" name="connsiteX2534"/>
              <a:gd fmla="*/ 803310 h 2590802" name="connsiteY2534"/>
              <a:gd fmla="*/ 345240 w 2590802" name="connsiteX2535"/>
              <a:gd fmla="*/ 815056 h 2590802" name="connsiteY2535"/>
              <a:gd fmla="*/ 351089 w 2590802" name="connsiteX2536"/>
              <a:gd fmla="*/ 820929 h 2590802" name="connsiteY2536"/>
              <a:gd fmla="*/ 339391 w 2590802" name="connsiteX2537"/>
              <a:gd fmla="*/ 844422 h 2590802" name="connsiteY2537"/>
              <a:gd fmla="*/ 298450 w 2590802" name="connsiteX2538"/>
              <a:gd fmla="*/ 838549 h 2590802" name="connsiteY2538"/>
              <a:gd fmla="*/ 269206 w 2590802" name="connsiteX2539"/>
              <a:gd fmla="*/ 768072 h 2590802" name="connsiteY2539"/>
              <a:gd fmla="*/ 286752 w 2590802" name="connsiteX2540"/>
              <a:gd fmla="*/ 738707 h 2590802" name="connsiteY2540"/>
              <a:gd fmla="*/ 356937 w 2590802" name="connsiteX2541"/>
              <a:gd fmla="*/ 697595 h 2590802" name="connsiteY2541"/>
              <a:gd fmla="*/ 501946 w 2590802" name="connsiteX2542"/>
              <a:gd fmla="*/ 685103 h 2590802" name="connsiteY2542"/>
              <a:gd fmla="*/ 533458 w 2590802" name="connsiteX2543"/>
              <a:gd fmla="*/ 714956 h 2590802" name="connsiteY2543"/>
              <a:gd fmla="*/ 539355 w 2590802" name="connsiteX2544"/>
              <a:gd fmla="*/ 756234 h 2590802" name="connsiteY2544"/>
              <a:gd fmla="*/ 515767 w 2590802" name="connsiteX2545"/>
              <a:gd fmla="*/ 785718 h 2590802" name="connsiteY2545"/>
              <a:gd fmla="*/ 515767 w 2590802" name="connsiteX2546"/>
              <a:gd fmla="*/ 803409 h 2590802" name="connsiteY2546"/>
              <a:gd fmla="*/ 486283 w 2590802" name="connsiteX2547"/>
              <a:gd fmla="*/ 809306 h 2590802" name="connsiteY2547"/>
              <a:gd fmla="*/ 433211 w 2590802" name="connsiteX2548"/>
              <a:gd fmla="*/ 803409 h 2590802" name="connsiteY2548"/>
              <a:gd fmla="*/ 421417 w 2590802" name="connsiteX2549"/>
              <a:gd fmla="*/ 779822 h 2590802" name="connsiteY2549"/>
              <a:gd fmla="*/ 415521 w 2590802" name="connsiteX2550"/>
              <a:gd fmla="*/ 750337 h 2590802" name="connsiteY2550"/>
              <a:gd fmla="*/ 403727 w 2590802" name="connsiteX2551"/>
              <a:gd fmla="*/ 726750 h 2590802" name="connsiteY2551"/>
              <a:gd fmla="*/ 409624 w 2590802" name="connsiteX2552"/>
              <a:gd fmla="*/ 709060 h 2590802" name="connsiteY2552"/>
              <a:gd fmla="*/ 439108 w 2590802" name="connsiteX2553"/>
              <a:gd fmla="*/ 691369 h 2590802" name="connsiteY2553"/>
              <a:gd fmla="*/ 462695 w 2590802" name="connsiteX2554"/>
              <a:gd fmla="*/ 703162 h 2590802" name="connsiteY2554"/>
              <a:gd fmla="*/ 486283 w 2590802" name="connsiteX2555"/>
              <a:gd fmla="*/ 685472 h 2590802" name="connsiteY2555"/>
              <a:gd fmla="*/ 501946 w 2590802" name="connsiteX2556"/>
              <a:gd fmla="*/ 685103 h 2590802" name="connsiteY2556"/>
              <a:gd fmla="*/ 533190 w 2590802" name="connsiteX2557"/>
              <a:gd fmla="*/ 673884 h 2590802" name="connsiteY2557"/>
              <a:gd fmla="*/ 550736 w 2590802" name="connsiteX2558"/>
              <a:gd fmla="*/ 685808 h 2590802" name="connsiteY2558"/>
              <a:gd fmla="*/ 539038 w 2590802" name="connsiteX2559"/>
              <a:gd fmla="*/ 715616 h 2590802" name="connsiteY2559"/>
              <a:gd fmla="*/ 515643 w 2590802" name="connsiteX2560"/>
              <a:gd fmla="*/ 685808 h 2590802" name="connsiteY2560"/>
              <a:gd fmla="*/ 533190 w 2590802" name="connsiteX2561"/>
              <a:gd fmla="*/ 673884 h 2590802" name="connsiteY2561"/>
              <a:gd fmla="*/ 632916 w 2590802" name="connsiteX2562"/>
              <a:gd fmla="*/ 662503 h 2590802" name="connsiteY2562"/>
              <a:gd fmla="*/ 644632 w 2590802" name="connsiteX2563"/>
              <a:gd fmla="*/ 668361 h 2590802" name="connsiteY2563"/>
              <a:gd fmla="*/ 615342 w 2590802" name="connsiteX2564"/>
              <a:gd fmla="*/ 697651 h 2590802" name="connsiteY2564"/>
              <a:gd fmla="*/ 562619 w 2590802" name="connsiteX2565"/>
              <a:gd fmla="*/ 762090 h 2590802" name="connsiteY2565"/>
              <a:gd fmla="*/ 550903 w 2590802" name="connsiteX2566"/>
              <a:gd fmla="*/ 756232 h 2590802" name="connsiteY2566"/>
              <a:gd fmla="*/ 568477 w 2590802" name="connsiteX2567"/>
              <a:gd fmla="*/ 685935 h 2590802" name="connsiteY2567"/>
              <a:gd fmla="*/ 597768 w 2590802" name="connsiteX2568"/>
              <a:gd fmla="*/ 674219 h 2590802" name="connsiteY2568"/>
              <a:gd fmla="*/ 609484 w 2590802" name="connsiteX2569"/>
              <a:gd fmla="*/ 680077 h 2590802" name="connsiteY2569"/>
              <a:gd fmla="*/ 632916 w 2590802" name="connsiteX2570"/>
              <a:gd fmla="*/ 662503 h 2590802" name="connsiteY2570"/>
              <a:gd fmla="*/ 1931670 w 2590802" name="connsiteX2571"/>
              <a:gd fmla="*/ 656812 h 2590802" name="connsiteY2571"/>
              <a:gd fmla="*/ 1990157 w 2590802" name="connsiteX2572"/>
              <a:gd fmla="*/ 715178 h 2590802" name="connsiteY2572"/>
              <a:gd fmla="*/ 2001855 w 2590802" name="connsiteX2573"/>
              <a:gd fmla="*/ 732688 h 2590802" name="connsiteY2573"/>
              <a:gd fmla="*/ 1996006 w 2590802" name="connsiteX2574"/>
              <a:gd fmla="*/ 732688 h 2590802" name="connsiteY2574"/>
              <a:gd fmla="*/ 1931670 w 2590802" name="connsiteX2575"/>
              <a:gd fmla="*/ 656812 h 2590802" name="connsiteY2575"/>
              <a:gd fmla="*/ 2072253 w 2590802" name="connsiteX2576"/>
              <a:gd fmla="*/ 645950 h 2590802" name="connsiteY2576"/>
              <a:gd fmla="*/ 2084749 w 2590802" name="connsiteX2577"/>
              <a:gd fmla="*/ 650351 h 2590802" name="connsiteY2577"/>
              <a:gd fmla="*/ 2090630 w 2590802" name="connsiteX2578"/>
              <a:gd fmla="*/ 691430 h 2590802" name="connsiteY2578"/>
              <a:gd fmla="*/ 2125912 w 2590802" name="connsiteX2579"/>
              <a:gd fmla="*/ 703168 h 2590802" name="connsiteY2579"/>
              <a:gd fmla="*/ 2131792 w 2590802" name="connsiteX2580"/>
              <a:gd fmla="*/ 720773 h 2590802" name="connsiteY2580"/>
              <a:gd fmla="*/ 2125912 w 2590802" name="connsiteX2581"/>
              <a:gd fmla="*/ 732510 h 2590802" name="connsiteY2581"/>
              <a:gd fmla="*/ 2102390 w 2590802" name="connsiteX2582"/>
              <a:gd fmla="*/ 732510 h 2590802" name="connsiteY2582"/>
              <a:gd fmla="*/ 2084749 w 2590802" name="connsiteX2583"/>
              <a:gd fmla="*/ 738379 h 2590802" name="connsiteY2583"/>
              <a:gd fmla="*/ 2072988 w 2590802" name="connsiteX2584"/>
              <a:gd fmla="*/ 726641 h 2590802" name="connsiteY2584"/>
              <a:gd fmla="*/ 2055347 w 2590802" name="connsiteX2585"/>
              <a:gd fmla="*/ 726641 h 2590802" name="connsiteY2585"/>
              <a:gd fmla="*/ 2049467 w 2590802" name="connsiteX2586"/>
              <a:gd fmla="*/ 709036 h 2590802" name="connsiteY2586"/>
              <a:gd fmla="*/ 2055347 w 2590802" name="connsiteX2587"/>
              <a:gd fmla="*/ 703168 h 2590802" name="connsiteY2587"/>
              <a:gd fmla="*/ 2043586 w 2590802" name="connsiteX2588"/>
              <a:gd fmla="*/ 685562 h 2590802" name="connsiteY2588"/>
              <a:gd fmla="*/ 2061228 w 2590802" name="connsiteX2589"/>
              <a:gd fmla="*/ 667957 h 2590802" name="connsiteY2589"/>
              <a:gd fmla="*/ 2055347 w 2590802" name="connsiteX2590"/>
              <a:gd fmla="*/ 650351 h 2590802" name="connsiteY2590"/>
              <a:gd fmla="*/ 2072253 w 2590802" name="connsiteX2591"/>
              <a:gd fmla="*/ 645950 h 2590802" name="connsiteY2591"/>
              <a:gd fmla="*/ 536254 w 2590802" name="connsiteX2592"/>
              <a:gd fmla="*/ 637458 h 2590802" name="connsiteY2592"/>
              <a:gd fmla="*/ 545118 w 2590802" name="connsiteX2593"/>
              <a:gd fmla="*/ 644720 h 2590802" name="connsiteY2593"/>
              <a:gd fmla="*/ 545118 w 2590802" name="connsiteX2594"/>
              <a:gd fmla="*/ 656338 h 2590802" name="connsiteY2594"/>
              <a:gd fmla="*/ 562847 w 2590802" name="connsiteX2595"/>
              <a:gd fmla="*/ 656338 h 2590802" name="connsiteY2595"/>
              <a:gd fmla="*/ 568757 w 2590802" name="connsiteX2596"/>
              <a:gd fmla="*/ 673766 h 2590802" name="connsiteY2596"/>
              <a:gd fmla="*/ 562847 w 2590802" name="connsiteX2597"/>
              <a:gd fmla="*/ 679575 h 2590802" name="connsiteY2597"/>
              <a:gd fmla="*/ 521480 w 2590802" name="connsiteX2598"/>
              <a:gd fmla="*/ 667957 h 2590802" name="connsiteY2598"/>
              <a:gd fmla="*/ 503752 w 2590802" name="connsiteX2599"/>
              <a:gd fmla="*/ 679575 h 2590802" name="connsiteY2599"/>
              <a:gd fmla="*/ 491933 w 2590802" name="connsiteX2600"/>
              <a:gd fmla="*/ 673766 h 2590802" name="connsiteY2600"/>
              <a:gd fmla="*/ 497842 w 2590802" name="connsiteX2601"/>
              <a:gd fmla="*/ 662147 h 2590802" name="connsiteY2601"/>
              <a:gd fmla="*/ 515571 w 2590802" name="connsiteX2602"/>
              <a:gd fmla="*/ 656338 h 2590802" name="connsiteY2602"/>
              <a:gd fmla="*/ 515571 w 2590802" name="connsiteX2603"/>
              <a:gd fmla="*/ 644720 h 2590802" name="connsiteY2603"/>
              <a:gd fmla="*/ 527390 w 2590802" name="connsiteX2604"/>
              <a:gd fmla="*/ 638910 h 2590802" name="connsiteY2604"/>
              <a:gd fmla="*/ 536254 w 2590802" name="connsiteX2605"/>
              <a:gd fmla="*/ 637458 h 2590802" name="connsiteY2605"/>
              <a:gd fmla="*/ 2037185 w 2590802" name="connsiteX2606"/>
              <a:gd fmla="*/ 627410 h 2590802" name="connsiteY2606"/>
              <a:gd fmla="*/ 2054849 w 2590802" name="connsiteX2607"/>
              <a:gd fmla="*/ 639156 h 2590802" name="connsiteY2607"/>
              <a:gd fmla="*/ 2048961 w 2590802" name="connsiteX2608"/>
              <a:gd fmla="*/ 662649 h 2590802" name="connsiteY2608"/>
              <a:gd fmla="*/ 2037185 w 2590802" name="connsiteX2609"/>
              <a:gd fmla="*/ 686141 h 2590802" name="connsiteY2609"/>
              <a:gd fmla="*/ 2043072 w 2590802" name="connsiteX2610"/>
              <a:gd fmla="*/ 703760 h 2590802" name="connsiteY2610"/>
              <a:gd fmla="*/ 2043072 w 2590802" name="connsiteX2611"/>
              <a:gd fmla="*/ 727252 h 2590802" name="connsiteY2611"/>
              <a:gd fmla="*/ 2066625 w 2590802" name="connsiteX2612"/>
              <a:gd fmla="*/ 738999 h 2590802" name="connsiteY2612"/>
              <a:gd fmla="*/ 2090178 w 2590802" name="connsiteX2613"/>
              <a:gd fmla="*/ 744872 h 2590802" name="connsiteY2613"/>
              <a:gd fmla="*/ 2107844 w 2590802" name="connsiteX2614"/>
              <a:gd fmla="*/ 738999 h 2590802" name="connsiteY2614"/>
              <a:gd fmla="*/ 2143173 w 2590802" name="connsiteX2615"/>
              <a:gd fmla="*/ 750745 h 2590802" name="connsiteY2615"/>
              <a:gd fmla="*/ 2137285 w 2590802" name="connsiteX2616"/>
              <a:gd fmla="*/ 762491 h 2590802" name="connsiteY2616"/>
              <a:gd fmla="*/ 2131397 w 2590802" name="connsiteX2617"/>
              <a:gd fmla="*/ 762491 h 2590802" name="connsiteY2617"/>
              <a:gd fmla="*/ 2096067 w 2590802" name="connsiteX2618"/>
              <a:gd fmla="*/ 762491 h 2590802" name="connsiteY2618"/>
              <a:gd fmla="*/ 2090178 w 2590802" name="connsiteX2619"/>
              <a:gd fmla="*/ 774237 h 2590802" name="connsiteY2619"/>
              <a:gd fmla="*/ 2060738 w 2590802" name="connsiteX2620"/>
              <a:gd fmla="*/ 768364 h 2590802" name="connsiteY2620"/>
              <a:gd fmla="*/ 2037185 w 2590802" name="connsiteX2621"/>
              <a:gd fmla="*/ 756618 h 2590802" name="connsiteY2621"/>
              <a:gd fmla="*/ 2019519 w 2590802" name="connsiteX2622"/>
              <a:gd fmla="*/ 750745 h 2590802" name="connsiteY2622"/>
              <a:gd fmla="*/ 2007743 w 2590802" name="connsiteX2623"/>
              <a:gd fmla="*/ 733125 h 2590802" name="connsiteY2623"/>
              <a:gd fmla="*/ 2013631 w 2590802" name="connsiteX2624"/>
              <a:gd fmla="*/ 715506 h 2590802" name="connsiteY2624"/>
              <a:gd fmla="*/ 2013631 w 2590802" name="connsiteX2625"/>
              <a:gd fmla="*/ 703760 h 2590802" name="connsiteY2625"/>
              <a:gd fmla="*/ 2001855 w 2590802" name="connsiteX2626"/>
              <a:gd fmla="*/ 686141 h 2590802" name="connsiteY2626"/>
              <a:gd fmla="*/ 2007743 w 2590802" name="connsiteX2627"/>
              <a:gd fmla="*/ 668522 h 2590802" name="connsiteY2627"/>
              <a:gd fmla="*/ 2019519 w 2590802" name="connsiteX2628"/>
              <a:gd fmla="*/ 639156 h 2590802" name="connsiteY2628"/>
              <a:gd fmla="*/ 2037185 w 2590802" name="connsiteX2629"/>
              <a:gd fmla="*/ 627410 h 2590802" name="connsiteY2629"/>
              <a:gd fmla="*/ 2178581 w 2590802" name="connsiteX2630"/>
              <a:gd fmla="*/ 620772 h 2590802" name="connsiteY2630"/>
              <a:gd fmla="*/ 2190324 w 2590802" name="connsiteX2631"/>
              <a:gd fmla="*/ 620772 h 2590802" name="connsiteY2631"/>
              <a:gd fmla="*/ 2166838 w 2590802" name="connsiteX2632"/>
              <a:gd fmla="*/ 650279 h 2590802" name="connsiteY2632"/>
              <a:gd fmla="*/ 2166838 w 2590802" name="connsiteX2633"/>
              <a:gd fmla="*/ 732899 h 2590802" name="connsiteY2633"/>
              <a:gd fmla="*/ 2213809 w 2590802" name="connsiteX2634"/>
              <a:gd fmla="*/ 756504 h 2590802" name="connsiteY2634"/>
              <a:gd fmla="*/ 2219681 w 2590802" name="connsiteX2635"/>
              <a:gd fmla="*/ 744701 h 2590802" name="connsiteY2635"/>
              <a:gd fmla="*/ 2202066 w 2590802" name="connsiteX2636"/>
              <a:gd fmla="*/ 738800 h 2590802" name="connsiteY2636"/>
              <a:gd fmla="*/ 2196195 w 2590802" name="connsiteX2637"/>
              <a:gd fmla="*/ 721096 h 2590802" name="connsiteY2637"/>
              <a:gd fmla="*/ 2207938 w 2590802" name="connsiteX2638"/>
              <a:gd fmla="*/ 709293 h 2590802" name="connsiteY2638"/>
              <a:gd fmla="*/ 2231423 w 2590802" name="connsiteX2639"/>
              <a:gd fmla="*/ 715194 h 2590802" name="connsiteY2639"/>
              <a:gd fmla="*/ 2243165 w 2590802" name="connsiteX2640"/>
              <a:gd fmla="*/ 709293 h 2590802" name="connsiteY2640"/>
              <a:gd fmla="*/ 2260779 w 2590802" name="connsiteX2641"/>
              <a:gd fmla="*/ 721096 h 2590802" name="connsiteY2641"/>
              <a:gd fmla="*/ 2254908 w 2590802" name="connsiteX2642"/>
              <a:gd fmla="*/ 750603 h 2590802" name="connsiteY2642"/>
              <a:gd fmla="*/ 2202066 w 2590802" name="connsiteX2643"/>
              <a:gd fmla="*/ 780110 h 2590802" name="connsiteY2643"/>
              <a:gd fmla="*/ 2160967 w 2590802" name="connsiteX2644"/>
              <a:gd fmla="*/ 762406 h 2590802" name="connsiteY2644"/>
              <a:gd fmla="*/ 2149224 w 2590802" name="connsiteX2645"/>
              <a:gd fmla="*/ 750603 h 2590802" name="connsiteY2645"/>
              <a:gd fmla="*/ 2137482 w 2590802" name="connsiteX2646"/>
              <a:gd fmla="*/ 709293 h 2590802" name="connsiteY2646"/>
              <a:gd fmla="*/ 2137482 w 2590802" name="connsiteX2647"/>
              <a:gd fmla="*/ 679786 h 2590802" name="connsiteY2647"/>
              <a:gd fmla="*/ 2178581 w 2590802" name="connsiteX2648"/>
              <a:gd fmla="*/ 620772 h 2590802" name="connsiteY2648"/>
              <a:gd fmla="*/ 368635 w 2590802" name="connsiteX2649"/>
              <a:gd fmla="*/ 620772 h 2590802" name="connsiteY2649"/>
              <a:gd fmla="*/ 368635 w 2590802" name="connsiteX2650"/>
              <a:gd fmla="*/ 632559 h 2590802" name="connsiteY2650"/>
              <a:gd fmla="*/ 362839 w 2590802" name="connsiteX2651"/>
              <a:gd fmla="*/ 644347 h 2590802" name="connsiteY2651"/>
              <a:gd fmla="*/ 333858 w 2590802" name="connsiteX2652"/>
              <a:gd fmla="*/ 667923 h 2590802" name="connsiteY2652"/>
              <a:gd fmla="*/ 333858 w 2590802" name="connsiteX2653"/>
              <a:gd fmla="*/ 697393 h 2590802" name="connsiteY2653"/>
              <a:gd fmla="*/ 316470 w 2590802" name="connsiteX2654"/>
              <a:gd fmla="*/ 697393 h 2590802" name="connsiteY2654"/>
              <a:gd fmla="*/ 333858 w 2590802" name="connsiteX2655"/>
              <a:gd fmla="*/ 632559 h 2590802" name="connsiteY2655"/>
              <a:gd fmla="*/ 368635 w 2590802" name="connsiteX2656"/>
              <a:gd fmla="*/ 620772 h 2590802" name="connsiteY2656"/>
              <a:gd fmla="*/ 2260590 w 2590802" name="connsiteX2657"/>
              <a:gd fmla="*/ 615081 h 2590802" name="connsiteY2657"/>
              <a:gd fmla="*/ 2278231 w 2590802" name="connsiteX2658"/>
              <a:gd fmla="*/ 638719 h 2590802" name="connsiteY2658"/>
              <a:gd fmla="*/ 2301753 w 2590802" name="connsiteX2659"/>
              <a:gd fmla="*/ 632810 h 2590802" name="connsiteY2659"/>
              <a:gd fmla="*/ 2313513 w 2590802" name="connsiteX2660"/>
              <a:gd fmla="*/ 626900 h 2590802" name="connsiteY2660"/>
              <a:gd fmla="*/ 2325274 w 2590802" name="connsiteX2661"/>
              <a:gd fmla="*/ 638719 h 2590802" name="connsiteY2661"/>
              <a:gd fmla="*/ 2313513 w 2590802" name="connsiteX2662"/>
              <a:gd fmla="*/ 662357 h 2590802" name="connsiteY2662"/>
              <a:gd fmla="*/ 2295873 w 2590802" name="connsiteX2663"/>
              <a:gd fmla="*/ 668267 h 2590802" name="connsiteY2663"/>
              <a:gd fmla="*/ 2289992 w 2590802" name="connsiteX2664"/>
              <a:gd fmla="*/ 685995 h 2590802" name="connsiteY2664"/>
              <a:gd fmla="*/ 2266471 w 2590802" name="connsiteX2665"/>
              <a:gd fmla="*/ 691905 h 2590802" name="connsiteY2665"/>
              <a:gd fmla="*/ 2254710 w 2590802" name="connsiteX2666"/>
              <a:gd fmla="*/ 674177 h 2590802" name="connsiteY2666"/>
              <a:gd fmla="*/ 2260590 w 2590802" name="connsiteX2667"/>
              <a:gd fmla="*/ 656448 h 2590802" name="connsiteY2667"/>
              <a:gd fmla="*/ 2242949 w 2590802" name="connsiteX2668"/>
              <a:gd fmla="*/ 650538 h 2590802" name="connsiteY2668"/>
              <a:gd fmla="*/ 2242949 w 2590802" name="connsiteX2669"/>
              <a:gd fmla="*/ 626900 h 2590802" name="connsiteY2669"/>
              <a:gd fmla="*/ 2260590 w 2590802" name="connsiteX2670"/>
              <a:gd fmla="*/ 615081 h 2590802" name="connsiteY2670"/>
              <a:gd fmla="*/ 521593 w 2590802" name="connsiteX2671"/>
              <a:gd fmla="*/ 609390 h 2590802" name="connsiteY2671"/>
              <a:gd fmla="*/ 551124 w 2590802" name="connsiteX2672"/>
              <a:gd fmla="*/ 615239 h 2590802" name="connsiteY2672"/>
              <a:gd fmla="*/ 557030 w 2590802" name="connsiteX2673"/>
              <a:gd fmla="*/ 632785 h 2590802" name="connsiteY2673"/>
              <a:gd fmla="*/ 580655 w 2590802" name="connsiteX2674"/>
              <a:gd fmla="*/ 632785 h 2590802" name="connsiteY2674"/>
              <a:gd fmla="*/ 592468 w 2590802" name="connsiteX2675"/>
              <a:gd fmla="*/ 662029 h 2590802" name="connsiteY2675"/>
              <a:gd fmla="*/ 580655 w 2590802" name="connsiteX2676"/>
              <a:gd fmla="*/ 667878 h 2590802" name="connsiteY2676"/>
              <a:gd fmla="*/ 568842 w 2590802" name="connsiteX2677"/>
              <a:gd fmla="*/ 650331 h 2590802" name="connsiteY2677"/>
              <a:gd fmla="*/ 551124 w 2590802" name="connsiteX2678"/>
              <a:gd fmla="*/ 644482 h 2590802" name="connsiteY2678"/>
              <a:gd fmla="*/ 527499 w 2590802" name="connsiteX2679"/>
              <a:gd fmla="*/ 626937 h 2590802" name="connsiteY2679"/>
              <a:gd fmla="*/ 509780 w 2590802" name="connsiteX2680"/>
              <a:gd fmla="*/ 644482 h 2590802" name="connsiteY2680"/>
              <a:gd fmla="*/ 486155 w 2590802" name="connsiteX2681"/>
              <a:gd fmla="*/ 662029 h 2590802" name="connsiteY2681"/>
              <a:gd fmla="*/ 468437 w 2590802" name="connsiteX2682"/>
              <a:gd fmla="*/ 679575 h 2590802" name="connsiteY2682"/>
              <a:gd fmla="*/ 468437 w 2590802" name="connsiteX2683"/>
              <a:gd fmla="*/ 656180 h 2590802" name="connsiteY2683"/>
              <a:gd fmla="*/ 497968 w 2590802" name="connsiteX2684"/>
              <a:gd fmla="*/ 632785 h 2590802" name="connsiteY2684"/>
              <a:gd fmla="*/ 521593 w 2590802" name="connsiteX2685"/>
              <a:gd fmla="*/ 609390 h 2590802" name="connsiteY2685"/>
              <a:gd fmla="*/ 2289865 w 2590802" name="connsiteX2686"/>
              <a:gd fmla="*/ 591370 h 2590802" name="connsiteY2686"/>
              <a:gd fmla="*/ 2301563 w 2590802" name="connsiteX2687"/>
              <a:gd fmla="*/ 621178 h 2590802" name="connsiteY2687"/>
              <a:gd fmla="*/ 2289865 w 2590802" name="connsiteX2688"/>
              <a:gd fmla="*/ 633101 h 2590802" name="connsiteY2688"/>
              <a:gd fmla="*/ 2278168 w 2590802" name="connsiteX2689"/>
              <a:gd fmla="*/ 627139 h 2590802" name="connsiteY2689"/>
              <a:gd fmla="*/ 2272319 w 2590802" name="connsiteX2690"/>
              <a:gd fmla="*/ 609255 h 2590802" name="connsiteY2690"/>
              <a:gd fmla="*/ 2289865 w 2590802" name="connsiteX2691"/>
              <a:gd fmla="*/ 591370 h 2590802" name="connsiteY2691"/>
              <a:gd fmla="*/ 353090 w 2590802" name="connsiteX2692"/>
              <a:gd fmla="*/ 587890 h 2590802" name="connsiteY2692"/>
              <a:gd fmla="*/ 368468 w 2590802" name="connsiteX2693"/>
              <a:gd fmla="*/ 591576 h 2590802" name="connsiteY2693"/>
              <a:gd fmla="*/ 368468 w 2590802" name="connsiteX2694"/>
              <a:gd fmla="*/ 615163 h 2590802" name="connsiteY2694"/>
              <a:gd fmla="*/ 350893 w 2590802" name="connsiteX2695"/>
              <a:gd fmla="*/ 615163 h 2590802" name="connsiteY2695"/>
              <a:gd fmla="*/ 315745 w 2590802" name="connsiteX2696"/>
              <a:gd fmla="*/ 650544 h 2590802" name="connsiteY2696"/>
              <a:gd fmla="*/ 315745 w 2590802" name="connsiteX2697"/>
              <a:gd fmla="*/ 703616 h 2590802" name="connsiteY2697"/>
              <a:gd fmla="*/ 292313 w 2590802" name="connsiteX2698"/>
              <a:gd fmla="*/ 715410 h 2590802" name="connsiteY2698"/>
              <a:gd fmla="*/ 280597 w 2590802" name="connsiteX2699"/>
              <a:gd fmla="*/ 691822 h 2590802" name="connsiteY2699"/>
              <a:gd fmla="*/ 286455 w 2590802" name="connsiteX2700"/>
              <a:gd fmla="*/ 674132 h 2590802" name="connsiteY2700"/>
              <a:gd fmla="*/ 280597 w 2590802" name="connsiteX2701"/>
              <a:gd fmla="*/ 656441 h 2590802" name="connsiteY2701"/>
              <a:gd fmla="*/ 292313 w 2590802" name="connsiteX2702"/>
              <a:gd fmla="*/ 609266 h 2590802" name="connsiteY2702"/>
              <a:gd fmla="*/ 321603 w 2590802" name="connsiteX2703"/>
              <a:gd fmla="*/ 603369 h 2590802" name="connsiteY2703"/>
              <a:gd fmla="*/ 333319 w 2590802" name="connsiteX2704"/>
              <a:gd fmla="*/ 609266 h 2590802" name="connsiteY2704"/>
              <a:gd fmla="*/ 333319 w 2590802" name="connsiteX2705"/>
              <a:gd fmla="*/ 597472 h 2590802" name="connsiteY2705"/>
              <a:gd fmla="*/ 353090 w 2590802" name="connsiteX2706"/>
              <a:gd fmla="*/ 587890 h 2590802" name="connsiteY2706"/>
              <a:gd fmla="*/ 2318509 w 2590802" name="connsiteX2707"/>
              <a:gd fmla="*/ 570868 h 2590802" name="connsiteY2707"/>
              <a:gd fmla="*/ 2324770 w 2590802" name="connsiteX2708"/>
              <a:gd fmla="*/ 589466 h 2590802" name="connsiteY2708"/>
              <a:gd fmla="*/ 2332828 w 2590802" name="connsiteX2709"/>
              <a:gd fmla="*/ 603495 h 2590802" name="connsiteY2709"/>
              <a:gd fmla="*/ 2343944 w 2590802" name="connsiteX2710"/>
              <a:gd fmla="*/ 607412 h 2590802" name="connsiteY2710"/>
              <a:gd fmla="*/ 2335754 w 2590802" name="connsiteX2711"/>
              <a:gd fmla="*/ 593930 h 2590802" name="connsiteY2711"/>
              <a:gd fmla="*/ 2404943 w 2590802" name="connsiteX2712"/>
              <a:gd fmla="*/ 559834 h 2590802" name="connsiteY2712"/>
              <a:gd fmla="*/ 2407788 w 2590802" name="connsiteX2713"/>
              <a:gd fmla="*/ 561968 h 2590802" name="connsiteY2713"/>
              <a:gd fmla="*/ 2402098 w 2590802" name="connsiteX2714"/>
              <a:gd fmla="*/ 561968 h 2590802" name="connsiteY2714"/>
              <a:gd fmla="*/ 2404943 w 2590802" name="connsiteX2715"/>
              <a:gd fmla="*/ 559834 h 2590802" name="connsiteY2715"/>
              <a:gd fmla="*/ 686304 w 2590802" name="connsiteX2716"/>
              <a:gd fmla="*/ 544896 h 2590802" name="connsiteY2716"/>
              <a:gd fmla="*/ 703910 w 2590802" name="connsiteX2717"/>
              <a:gd fmla="*/ 562600 h 2590802" name="connsiteY2717"/>
              <a:gd fmla="*/ 715647 w 2590802" name="connsiteX2718"/>
              <a:gd fmla="*/ 556699 h 2590802" name="connsiteY2718"/>
              <a:gd fmla="*/ 739121 w 2590802" name="connsiteX2719"/>
              <a:gd fmla="*/ 556699 h 2590802" name="connsiteY2719"/>
              <a:gd fmla="*/ 750858 w 2590802" name="connsiteX2720"/>
              <a:gd fmla="*/ 574403 h 2590802" name="connsiteY2720"/>
              <a:gd fmla="*/ 721515 w 2590802" name="connsiteX2721"/>
              <a:gd fmla="*/ 598009 h 2590802" name="connsiteY2721"/>
              <a:gd fmla="*/ 674567 w 2590802" name="connsiteX2722"/>
              <a:gd fmla="*/ 580305 h 2590802" name="connsiteY2722"/>
              <a:gd fmla="*/ 668699 w 2590802" name="connsiteX2723"/>
              <a:gd fmla="*/ 580305 h 2590802" name="connsiteY2723"/>
              <a:gd fmla="*/ 662830 w 2590802" name="connsiteX2724"/>
              <a:gd fmla="*/ 556699 h 2590802" name="connsiteY2724"/>
              <a:gd fmla="*/ 686304 w 2590802" name="connsiteX2725"/>
              <a:gd fmla="*/ 544896 h 2590802" name="connsiteY2725"/>
              <a:gd fmla="*/ 439096 w 2590802" name="connsiteX2726"/>
              <a:gd fmla="*/ 538460 h 2590802" name="connsiteY2726"/>
              <a:gd fmla="*/ 476634 w 2590802" name="connsiteX2727"/>
              <a:gd fmla="*/ 538460 h 2590802" name="connsiteY2727"/>
              <a:gd fmla="*/ 509756 w 2590802" name="connsiteX2728"/>
              <a:gd fmla="*/ 556142 h 2590802" name="connsiteY2728"/>
              <a:gd fmla="*/ 515644 w 2590802" name="connsiteX2729"/>
              <a:gd fmla="*/ 591505 h 2590802" name="connsiteY2729"/>
              <a:gd fmla="*/ 492091 w 2590802" name="connsiteX2730"/>
              <a:gd fmla="*/ 603293 h 2590802" name="connsiteY2730"/>
              <a:gd fmla="*/ 486203 w 2590802" name="connsiteX2731"/>
              <a:gd fmla="*/ 597399 h 2590802" name="connsiteY2731"/>
              <a:gd fmla="*/ 474426 w 2590802" name="connsiteX2732"/>
              <a:gd fmla="*/ 615080 h 2590802" name="connsiteY2732"/>
              <a:gd fmla="*/ 450873 w 2590802" name="connsiteX2733"/>
              <a:gd fmla="*/ 609187 h 2590802" name="connsiteY2733"/>
              <a:gd fmla="*/ 444985 w 2590802" name="connsiteX2734"/>
              <a:gd fmla="*/ 585611 h 2590802" name="connsiteY2734"/>
              <a:gd fmla="*/ 456761 w 2590802" name="connsiteX2735"/>
              <a:gd fmla="*/ 573823 h 2590802" name="connsiteY2735"/>
              <a:gd fmla="*/ 468538 w 2590802" name="connsiteX2736"/>
              <a:gd fmla="*/ 567929 h 2590802" name="connsiteY2736"/>
              <a:gd fmla="*/ 456761 w 2590802" name="connsiteX2737"/>
              <a:gd fmla="*/ 562036 h 2590802" name="connsiteY2737"/>
              <a:gd fmla="*/ 415543 w 2590802" name="connsiteX2738"/>
              <a:gd fmla="*/ 573823 h 2590802" name="connsiteY2738"/>
              <a:gd fmla="*/ 403767 w 2590802" name="connsiteX2739"/>
              <a:gd fmla="*/ 674019 h 2590802" name="connsiteY2739"/>
              <a:gd fmla="*/ 415543 w 2590802" name="connsiteX2740"/>
              <a:gd fmla="*/ 691701 h 2590802" name="connsiteY2740"/>
              <a:gd fmla="*/ 403767 w 2590802" name="connsiteX2741"/>
              <a:gd fmla="*/ 697595 h 2590802" name="connsiteY2741"/>
              <a:gd fmla="*/ 380214 w 2590802" name="connsiteX2742"/>
              <a:gd fmla="*/ 662232 h 2590802" name="connsiteY2742"/>
              <a:gd fmla="*/ 386102 w 2590802" name="connsiteX2743"/>
              <a:gd fmla="*/ 585611 h 2590802" name="connsiteY2743"/>
              <a:gd fmla="*/ 439096 w 2590802" name="connsiteX2744"/>
              <a:gd fmla="*/ 538460 h 2590802" name="connsiteY2744"/>
              <a:gd fmla="*/ 339233 w 2590802" name="connsiteX2745"/>
              <a:gd fmla="*/ 532566 h 2590802" name="connsiteY2745"/>
              <a:gd fmla="*/ 351563 w 2590802" name="connsiteX2746"/>
              <a:gd fmla="*/ 538731 h 2590802" name="connsiteY2746"/>
              <a:gd fmla="*/ 339233 w 2590802" name="connsiteX2747"/>
              <a:gd fmla="*/ 532566 h 2590802" name="connsiteY2747"/>
              <a:gd fmla="*/ 391232 w 2590802" name="connsiteX2748"/>
              <a:gd fmla="*/ 532062 h 2590802" name="connsiteY2748"/>
              <a:gd fmla="*/ 403728 w 2590802" name="connsiteX2749"/>
              <a:gd fmla="*/ 544659 h 2590802" name="connsiteY2749"/>
              <a:gd fmla="*/ 403728 w 2590802" name="connsiteX2750"/>
              <a:gd fmla="*/ 550587 h 2590802" name="connsiteY2750"/>
              <a:gd fmla="*/ 391967 w 2590802" name="connsiteX2751"/>
              <a:gd fmla="*/ 538731 h 2590802" name="connsiteY2751"/>
              <a:gd fmla="*/ 374326 w 2590802" name="connsiteX2752"/>
              <a:gd fmla="*/ 532803 h 2590802" name="connsiteY2752"/>
              <a:gd fmla="*/ 391232 w 2590802" name="connsiteX2753"/>
              <a:gd fmla="*/ 532062 h 2590802" name="connsiteY2753"/>
              <a:gd fmla="*/ 681959 w 2590802" name="connsiteX2754"/>
              <a:gd fmla="*/ 528224 h 2590802" name="connsiteY2754"/>
              <a:gd fmla="*/ 710075 w 2590802" name="connsiteX2755"/>
              <a:gd fmla="*/ 544896 h 2590802" name="connsiteY2755"/>
              <a:gd fmla="*/ 751237 w 2590802" name="connsiteX2756"/>
              <a:gd fmla="*/ 538968 h 2590802" name="connsiteY2756"/>
              <a:gd fmla="*/ 768878 w 2590802" name="connsiteX2757"/>
              <a:gd fmla="*/ 562679 h 2590802" name="connsiteY2757"/>
              <a:gd fmla="*/ 762997 w 2590802" name="connsiteX2758"/>
              <a:gd fmla="*/ 568607 h 2590802" name="connsiteY2758"/>
              <a:gd fmla="*/ 739476 w 2590802" name="connsiteX2759"/>
              <a:gd fmla="*/ 544896 h 2590802" name="connsiteY2759"/>
              <a:gd fmla="*/ 710075 w 2590802" name="connsiteX2760"/>
              <a:gd fmla="*/ 550823 h 2590802" name="connsiteY2760"/>
              <a:gd fmla="*/ 674793 w 2590802" name="connsiteX2761"/>
              <a:gd fmla="*/ 538968 h 2590802" name="connsiteY2761"/>
              <a:gd fmla="*/ 657151 w 2590802" name="connsiteX2762"/>
              <a:gd fmla="*/ 550823 h 2590802" name="connsiteY2762"/>
              <a:gd fmla="*/ 651271 w 2590802" name="connsiteX2763"/>
              <a:gd fmla="*/ 544896 h 2590802" name="connsiteY2763"/>
              <a:gd fmla="*/ 668912 w 2590802" name="connsiteX2764"/>
              <a:gd fmla="*/ 533040 h 2590802" name="connsiteY2764"/>
              <a:gd fmla="*/ 681959 w 2590802" name="connsiteX2765"/>
              <a:gd fmla="*/ 528224 h 2590802" name="connsiteY2765"/>
              <a:gd fmla="*/ 2234856 w 2590802" name="connsiteX2766"/>
              <a:gd fmla="*/ 525578 h 2590802" name="connsiteY2766"/>
              <a:gd fmla="*/ 2260674 w 2590802" name="connsiteX2767"/>
              <a:gd fmla="*/ 527043 h 2590802" name="connsiteY2767"/>
              <a:gd fmla="*/ 2272477 w 2590802" name="connsiteX2768"/>
              <a:gd fmla="*/ 550475 h 2590802" name="connsiteY2768"/>
              <a:gd fmla="*/ 2290181 w 2590802" name="connsiteX2769"/>
              <a:gd fmla="*/ 556333 h 2590802" name="connsiteY2769"/>
              <a:gd fmla="*/ 2266576 w 2590802" name="connsiteX2770"/>
              <a:gd fmla="*/ 603197 h 2590802" name="connsiteY2770"/>
              <a:gd fmla="*/ 2254773 w 2590802" name="connsiteX2771"/>
              <a:gd fmla="*/ 609056 h 2590802" name="connsiteY2771"/>
              <a:gd fmla="*/ 2231167 w 2590802" name="connsiteX2772"/>
              <a:gd fmla="*/ 614914 h 2590802" name="connsiteY2772"/>
              <a:gd fmla="*/ 2207561 w 2590802" name="connsiteX2773"/>
              <a:gd fmla="*/ 620772 h 2590802" name="connsiteY2773"/>
              <a:gd fmla="*/ 2183956 w 2590802" name="connsiteX2774"/>
              <a:gd fmla="*/ 603197 h 2590802" name="connsiteY2774"/>
              <a:gd fmla="*/ 2189857 w 2590802" name="connsiteX2775"/>
              <a:gd fmla="*/ 579765 h 2590802" name="connsiteY2775"/>
              <a:gd fmla="*/ 2201660 w 2590802" name="connsiteX2776"/>
              <a:gd fmla="*/ 568049 h 2590802" name="connsiteY2776"/>
              <a:gd fmla="*/ 2213463 w 2590802" name="connsiteX2777"/>
              <a:gd fmla="*/ 532901 h 2590802" name="connsiteY2777"/>
              <a:gd fmla="*/ 2234856 w 2590802" name="connsiteX2778"/>
              <a:gd fmla="*/ 525578 h 2590802" name="connsiteY2778"/>
              <a:gd fmla="*/ 2064430 w 2590802" name="connsiteX2779"/>
              <a:gd fmla="*/ 514949 h 2590802" name="connsiteY2779"/>
              <a:gd fmla="*/ 2095961 w 2590802" name="connsiteX2780"/>
              <a:gd fmla="*/ 515683 h 2590802" name="connsiteY2780"/>
              <a:gd fmla="*/ 2107694 w 2590802" name="connsiteX2781"/>
              <a:gd fmla="*/ 533325 h 2590802" name="connsiteY2781"/>
              <a:gd fmla="*/ 2101827 w 2590802" name="connsiteX2782"/>
              <a:gd fmla="*/ 545086 h 2590802" name="connsiteY2782"/>
              <a:gd fmla="*/ 2101827 w 2590802" name="connsiteX2783"/>
              <a:gd fmla="*/ 550966 h 2590802" name="connsiteY2783"/>
              <a:gd fmla="*/ 2101827 w 2590802" name="connsiteX2784"/>
              <a:gd fmla="*/ 574488 h 2590802" name="connsiteY2784"/>
              <a:gd fmla="*/ 2084229 w 2590802" name="connsiteX2785"/>
              <a:gd fmla="*/ 580368 h 2590802" name="connsiteY2785"/>
              <a:gd fmla="*/ 2066630 w 2590802" name="connsiteX2786"/>
              <a:gd fmla="*/ 568607 h 2590802" name="connsiteY2786"/>
              <a:gd fmla="*/ 2078362 w 2590802" name="connsiteX2787"/>
              <a:gd fmla="*/ 550966 h 2590802" name="connsiteY2787"/>
              <a:gd fmla="*/ 2066630 w 2590802" name="connsiteX2788"/>
              <a:gd fmla="*/ 545086 h 2590802" name="connsiteY2788"/>
              <a:gd fmla="*/ 2049031 w 2590802" name="connsiteX2789"/>
              <a:gd fmla="*/ 562727 h 2590802" name="connsiteY2789"/>
              <a:gd fmla="*/ 2066630 w 2590802" name="connsiteX2790"/>
              <a:gd fmla="*/ 615650 h 2590802" name="connsiteY2790"/>
              <a:gd fmla="*/ 2148758 w 2590802" name="connsiteX2791"/>
              <a:gd fmla="*/ 627410 h 2590802" name="connsiteY2791"/>
              <a:gd fmla="*/ 2178089 w 2590802" name="connsiteX2792"/>
              <a:gd fmla="*/ 603889 h 2590802" name="connsiteY2792"/>
              <a:gd fmla="*/ 2178089 w 2590802" name="connsiteX2793"/>
              <a:gd fmla="*/ 615650 h 2590802" name="connsiteY2793"/>
              <a:gd fmla="*/ 2090095 w 2590802" name="connsiteX2794"/>
              <a:gd fmla="*/ 645052 h 2590802" name="connsiteY2794"/>
              <a:gd fmla="*/ 2049031 w 2590802" name="connsiteX2795"/>
              <a:gd fmla="*/ 621530 h 2590802" name="connsiteY2795"/>
              <a:gd fmla="*/ 2037298 w 2590802" name="connsiteX2796"/>
              <a:gd fmla="*/ 609770 h 2590802" name="connsiteY2796"/>
              <a:gd fmla="*/ 2031432 w 2590802" name="connsiteX2797"/>
              <a:gd fmla="*/ 592128 h 2590802" name="connsiteY2797"/>
              <a:gd fmla="*/ 2037298 w 2590802" name="connsiteX2798"/>
              <a:gd fmla="*/ 527444 h 2590802" name="connsiteY2798"/>
              <a:gd fmla="*/ 2064430 w 2590802" name="connsiteX2799"/>
              <a:gd fmla="*/ 514949 h 2590802" name="connsiteY2799"/>
              <a:gd fmla="*/ 568440 w 2590802" name="connsiteX2800"/>
              <a:gd fmla="*/ 509066 h 2590802" name="connsiteY2800"/>
              <a:gd fmla="*/ 650569 w 2590802" name="connsiteX2801"/>
              <a:gd fmla="*/ 562179 h 2590802" name="connsiteY2801"/>
              <a:gd fmla="*/ 650569 w 2590802" name="connsiteX2802"/>
              <a:gd fmla="*/ 656602 h 2590802" name="connsiteY2802"/>
              <a:gd fmla="*/ 638836 w 2590802" name="connsiteX2803"/>
              <a:gd fmla="*/ 656602 h 2590802" name="connsiteY2803"/>
              <a:gd fmla="*/ 644702 w 2590802" name="connsiteX2804"/>
              <a:gd fmla="*/ 638897 h 2590802" name="connsiteY2804"/>
              <a:gd fmla="*/ 609504 w 2590802" name="connsiteX2805"/>
              <a:gd fmla="*/ 544474 h 2590802" name="connsiteY2805"/>
              <a:gd fmla="*/ 562574 w 2590802" name="connsiteX2806"/>
              <a:gd fmla="*/ 538573 h 2590802" name="connsiteY2806"/>
              <a:gd fmla="*/ 550841 w 2590802" name="connsiteX2807"/>
              <a:gd fmla="*/ 550376 h 2590802" name="connsiteY2807"/>
              <a:gd fmla="*/ 580173 w 2590802" name="connsiteX2808"/>
              <a:gd fmla="*/ 550376 h 2590802" name="connsiteY2808"/>
              <a:gd fmla="*/ 591905 w 2590802" name="connsiteX2809"/>
              <a:gd fmla="*/ 568080 h 2590802" name="connsiteY2809"/>
              <a:gd fmla="*/ 574307 w 2590802" name="connsiteX2810"/>
              <a:gd fmla="*/ 591686 h 2590802" name="connsiteY2810"/>
              <a:gd fmla="*/ 562574 w 2590802" name="connsiteX2811"/>
              <a:gd fmla="*/ 591686 h 2590802" name="connsiteY2811"/>
              <a:gd fmla="*/ 550841 w 2590802" name="connsiteX2812"/>
              <a:gd fmla="*/ 579883 h 2590802" name="connsiteY2812"/>
              <a:gd fmla="*/ 533242 w 2590802" name="connsiteX2813"/>
              <a:gd fmla="*/ 585785 h 2590802" name="connsiteY2813"/>
              <a:gd fmla="*/ 521510 w 2590802" name="connsiteX2814"/>
              <a:gd fmla="*/ 544474 h 2590802" name="connsiteY2814"/>
              <a:gd fmla="*/ 568440 w 2590802" name="connsiteX2815"/>
              <a:gd fmla="*/ 509066 h 2590802" name="connsiteY2815"/>
              <a:gd fmla="*/ 765219 w 2590802" name="connsiteX2816"/>
              <a:gd fmla="*/ 501179 h 2590802" name="connsiteY2816"/>
              <a:gd fmla="*/ 768200 w 2590802" name="connsiteX2817"/>
              <a:gd fmla="*/ 503402 h 2590802" name="connsiteY2817"/>
              <a:gd fmla="*/ 798008 w 2590802" name="connsiteX2818"/>
              <a:gd fmla="*/ 521185 h 2590802" name="connsiteY2818"/>
              <a:gd fmla="*/ 803970 w 2590802" name="connsiteX2819"/>
              <a:gd fmla="*/ 544896 h 2590802" name="connsiteY2819"/>
              <a:gd fmla="*/ 792047 w 2590802" name="connsiteX2820"/>
              <a:gd fmla="*/ 521185 h 2590802" name="connsiteY2820"/>
              <a:gd fmla="*/ 780123 w 2590802" name="connsiteX2821"/>
              <a:gd fmla="*/ 509330 h 2590802" name="connsiteY2821"/>
              <a:gd fmla="*/ 762239 w 2590802" name="connsiteX2822"/>
              <a:gd fmla="*/ 503402 h 2590802" name="connsiteY2822"/>
              <a:gd fmla="*/ 765219 w 2590802" name="connsiteX2823"/>
              <a:gd fmla="*/ 501179 h 2590802" name="connsiteY2823"/>
              <a:gd fmla="*/ 2190026 w 2590802" name="connsiteX2824"/>
              <a:gd fmla="*/ 497711 h 2590802" name="connsiteY2824"/>
              <a:gd fmla="*/ 2237069 w 2590802" name="connsiteX2825"/>
              <a:gd fmla="*/ 515494 h 2590802" name="connsiteY2825"/>
              <a:gd fmla="*/ 2237069 w 2590802" name="connsiteX2826"/>
              <a:gd fmla="*/ 521422 h 2590802" name="connsiteY2826"/>
              <a:gd fmla="*/ 2190026 w 2590802" name="connsiteX2827"/>
              <a:gd fmla="*/ 527350 h 2590802" name="connsiteY2827"/>
              <a:gd fmla="*/ 2178265 w 2590802" name="connsiteX2828"/>
              <a:gd fmla="*/ 515494 h 2590802" name="connsiteY2828"/>
              <a:gd fmla="*/ 2190026 w 2590802" name="connsiteX2829"/>
              <a:gd fmla="*/ 497711 h 2590802" name="connsiteY2829"/>
              <a:gd fmla="*/ 510545 w 2590802" name="connsiteX2830"/>
              <a:gd fmla="*/ 496901 h 2590802" name="connsiteY2830"/>
              <a:gd fmla="*/ 539355 w 2590802" name="connsiteX2831"/>
              <a:gd fmla="*/ 503481 h 2590802" name="connsiteY2831"/>
              <a:gd fmla="*/ 539355 w 2590802" name="connsiteX2832"/>
              <a:gd fmla="*/ 509330 h 2590802" name="connsiteY2832"/>
              <a:gd fmla="*/ 533445 w 2590802" name="connsiteX2833"/>
              <a:gd fmla="*/ 515179 h 2590802" name="connsiteY2833"/>
              <a:gd fmla="*/ 486168 w 2590802" name="connsiteX2834"/>
              <a:gd fmla="*/ 509330 h 2590802" name="connsiteY2834"/>
              <a:gd fmla="*/ 468440 w 2590802" name="connsiteX2835"/>
              <a:gd fmla="*/ 526876 h 2590802" name="connsiteY2835"/>
              <a:gd fmla="*/ 462531 w 2590802" name="connsiteX2836"/>
              <a:gd fmla="*/ 526876 h 2590802" name="connsiteY2836"/>
              <a:gd fmla="*/ 486168 w 2590802" name="connsiteX2837"/>
              <a:gd fmla="*/ 503481 h 2590802" name="connsiteY2837"/>
              <a:gd fmla="*/ 510545 w 2590802" name="connsiteX2838"/>
              <a:gd fmla="*/ 496901 h 2590802" name="connsiteY2838"/>
              <a:gd fmla="*/ 738647 w 2590802" name="connsiteX2839"/>
              <a:gd fmla="*/ 495340 h 2590802" name="connsiteY2839"/>
              <a:gd fmla="*/ 739477 w 2590802" name="connsiteX2840"/>
              <a:gd fmla="*/ 497474 h 2590802" name="connsiteY2840"/>
              <a:gd fmla="*/ 732837 w 2590802" name="connsiteX2841"/>
              <a:gd fmla="*/ 497474 h 2590802" name="connsiteY2841"/>
              <a:gd fmla="*/ 738647 w 2590802" name="connsiteX2842"/>
              <a:gd fmla="*/ 495340 h 2590802" name="connsiteY2842"/>
              <a:gd fmla="*/ 2022720 w 2590802" name="connsiteX2843"/>
              <a:gd fmla="*/ 489723 h 2590802" name="connsiteY2843"/>
              <a:gd fmla="*/ 2031256 w 2590802" name="connsiteX2844"/>
              <a:gd fmla="*/ 491903 h 2590802" name="connsiteY2844"/>
              <a:gd fmla="*/ 2019875 w 2590802" name="connsiteX2845"/>
              <a:gd fmla="*/ 509330 h 2590802" name="connsiteY2845"/>
              <a:gd fmla="*/ 2019875 w 2590802" name="connsiteX2846"/>
              <a:gd fmla="*/ 520948 h 2590802" name="connsiteY2846"/>
              <a:gd fmla="*/ 2025565 w 2590802" name="connsiteX2847"/>
              <a:gd fmla="*/ 532567 h 2590802" name="connsiteY2847"/>
              <a:gd fmla="*/ 2014184 w 2590802" name="connsiteX2848"/>
              <a:gd fmla="*/ 520948 h 2590802" name="connsiteY2848"/>
              <a:gd fmla="*/ 2014184 w 2590802" name="connsiteX2849"/>
              <a:gd fmla="*/ 491903 h 2590802" name="connsiteY2849"/>
              <a:gd fmla="*/ 2022720 w 2590802" name="connsiteX2850"/>
              <a:gd fmla="*/ 489723 h 2590802" name="connsiteY2850"/>
              <a:gd fmla="*/ 1878557 w 2590802" name="connsiteX2851"/>
              <a:gd fmla="*/ 480405 h 2590802" name="connsiteY2851"/>
              <a:gd fmla="*/ 1890413 w 2590802" name="connsiteX2852"/>
              <a:gd fmla="*/ 480405 h 2590802" name="connsiteY2852"/>
              <a:gd fmla="*/ 1896341 w 2590802" name="connsiteX2853"/>
              <a:gd fmla="*/ 503797 h 2590802" name="connsiteY2853"/>
              <a:gd fmla="*/ 1890413 w 2590802" name="connsiteX2854"/>
              <a:gd fmla="*/ 515495 h 2590802" name="connsiteY2854"/>
              <a:gd fmla="*/ 1878557 w 2590802" name="connsiteX2855"/>
              <a:gd fmla="*/ 480405 h 2590802" name="connsiteY2855"/>
              <a:gd fmla="*/ 1790773 w 2590802" name="connsiteX2856"/>
              <a:gd fmla="*/ 480405 h 2590802" name="connsiteY2856"/>
              <a:gd fmla="*/ 1820280 w 2590802" name="connsiteX2857"/>
              <a:gd fmla="*/ 492058 h 2590802" name="connsiteY2857"/>
              <a:gd fmla="*/ 1820280 w 2590802" name="connsiteX2858"/>
              <a:gd fmla="*/ 515359 h 2590802" name="connsiteY2858"/>
              <a:gd fmla="*/ 1820280 w 2590802" name="connsiteX2859"/>
              <a:gd fmla="*/ 527011 h 2590802" name="connsiteY2859"/>
              <a:gd fmla="*/ 1832083 w 2590802" name="connsiteX2860"/>
              <a:gd fmla="*/ 538664 h 2590802" name="connsiteY2860"/>
              <a:gd fmla="*/ 1826181 w 2590802" name="connsiteX2861"/>
              <a:gd fmla="*/ 556142 h 2590802" name="connsiteY2861"/>
              <a:gd fmla="*/ 1814379 w 2590802" name="connsiteX2862"/>
              <a:gd fmla="*/ 561968 h 2590802" name="connsiteY2862"/>
              <a:gd fmla="*/ 1790773 w 2590802" name="connsiteX2863"/>
              <a:gd fmla="*/ 544490 h 2590802" name="connsiteY2863"/>
              <a:gd fmla="*/ 1796675 w 2590802" name="connsiteX2864"/>
              <a:gd fmla="*/ 527011 h 2590802" name="connsiteY2864"/>
              <a:gd fmla="*/ 1790773 w 2590802" name="connsiteX2865"/>
              <a:gd fmla="*/ 497884 h 2590802" name="connsiteY2865"/>
              <a:gd fmla="*/ 1790773 w 2590802" name="connsiteX2866"/>
              <a:gd fmla="*/ 480405 h 2590802" name="connsiteY2866"/>
              <a:gd fmla="*/ 697880 w 2590802" name="connsiteX2867"/>
              <a:gd fmla="*/ 480405 h 2590802" name="connsiteY2867"/>
              <a:gd fmla="*/ 733040 w 2590802" name="connsiteX2868"/>
              <a:gd fmla="*/ 497912 h 2590802" name="connsiteY2868"/>
              <a:gd fmla="*/ 733040 w 2590802" name="connsiteX2869"/>
              <a:gd fmla="*/ 509585 h 2590802" name="connsiteY2869"/>
              <a:gd fmla="*/ 779921 w 2590802" name="connsiteX2870"/>
              <a:gd fmla="*/ 521258 h 2590802" name="connsiteY2870"/>
              <a:gd fmla="*/ 791641 w 2590802" name="connsiteX2871"/>
              <a:gd fmla="*/ 544604 h 2590802" name="connsiteY2871"/>
              <a:gd fmla="*/ 774060 w 2590802" name="connsiteX2872"/>
              <a:gd fmla="*/ 556277 h 2590802" name="connsiteY2872"/>
              <a:gd fmla="*/ 733040 w 2590802" name="connsiteX2873"/>
              <a:gd fmla="*/ 527095 h 2590802" name="connsiteY2873"/>
              <a:gd fmla="*/ 715460 w 2590802" name="connsiteX2874"/>
              <a:gd fmla="*/ 532931 h 2590802" name="connsiteY2874"/>
              <a:gd fmla="*/ 668580 w 2590802" name="connsiteX2875"/>
              <a:gd fmla="*/ 521258 h 2590802" name="connsiteY2875"/>
              <a:gd fmla="*/ 645140 w 2590802" name="connsiteX2876"/>
              <a:gd fmla="*/ 538768 h 2590802" name="connsiteY2876"/>
              <a:gd fmla="*/ 627560 w 2590802" name="connsiteX2877"/>
              <a:gd fmla="*/ 527095 h 2590802" name="connsiteY2877"/>
              <a:gd fmla="*/ 633419 w 2590802" name="connsiteX2878"/>
              <a:gd fmla="*/ 509585 h 2590802" name="connsiteY2878"/>
              <a:gd fmla="*/ 645140 w 2590802" name="connsiteX2879"/>
              <a:gd fmla="*/ 497912 h 2590802" name="connsiteY2879"/>
              <a:gd fmla="*/ 668580 w 2590802" name="connsiteX2880"/>
              <a:gd fmla="*/ 503748 h 2590802" name="connsiteY2880"/>
              <a:gd fmla="*/ 674440 w 2590802" name="connsiteX2881"/>
              <a:gd fmla="*/ 503748 h 2590802" name="connsiteY2881"/>
              <a:gd fmla="*/ 697880 w 2590802" name="connsiteX2882"/>
              <a:gd fmla="*/ 480405 h 2590802" name="connsiteY2882"/>
              <a:gd fmla="*/ 603849 w 2590802" name="connsiteX2883"/>
              <a:gd fmla="*/ 480405 h 2590802" name="connsiteY2883"/>
              <a:gd fmla="*/ 609856 w 2590802" name="connsiteX2884"/>
              <a:gd fmla="*/ 492058 h 2590802" name="connsiteY2884"/>
              <a:gd fmla="*/ 609856 w 2590802" name="connsiteX2885"/>
              <a:gd fmla="*/ 503706 h 2590802" name="connsiteY2885"/>
              <a:gd fmla="*/ 621870 w 2590802" name="connsiteX2886"/>
              <a:gd fmla="*/ 521185 h 2590802" name="connsiteY2886"/>
              <a:gd fmla="*/ 603849 w 2590802" name="connsiteX2887"/>
              <a:gd fmla="*/ 509533 h 2590802" name="connsiteY2887"/>
              <a:gd fmla="*/ 603849 w 2590802" name="connsiteX2888"/>
              <a:gd fmla="*/ 480405 h 2590802" name="connsiteY2888"/>
              <a:gd fmla="*/ 1802682 w 2590802" name="connsiteX2889"/>
              <a:gd fmla="*/ 468072 h 2590802" name="connsiteY2889"/>
              <a:gd fmla="*/ 1825919 w 2590802" name="connsiteX2890"/>
              <a:gd fmla="*/ 473973 h 2590802" name="connsiteY2890"/>
              <a:gd fmla="*/ 1837537 w 2590802" name="connsiteX2891"/>
              <a:gd fmla="*/ 491681 h 2590802" name="connsiteY2891"/>
              <a:gd fmla="*/ 1837537 w 2590802" name="connsiteX2892"/>
              <a:gd fmla="*/ 521185 h 2590802" name="connsiteY2892"/>
              <a:gd fmla="*/ 1849156 w 2590802" name="connsiteX2893"/>
              <a:gd fmla="*/ 538889 h 2590802" name="connsiteY2893"/>
              <a:gd fmla="*/ 1837537 w 2590802" name="connsiteX2894"/>
              <a:gd fmla="*/ 574298 h 2590802" name="connsiteY2894"/>
              <a:gd fmla="*/ 1825919 w 2590802" name="connsiteX2895"/>
              <a:gd fmla="*/ 568396 h 2590802" name="connsiteY2895"/>
              <a:gd fmla="*/ 1831728 w 2590802" name="connsiteX2896"/>
              <a:gd fmla="*/ 527086 h 2590802" name="connsiteY2896"/>
              <a:gd fmla="*/ 1825919 w 2590802" name="connsiteX2897"/>
              <a:gd fmla="*/ 521185 h 2590802" name="connsiteY2897"/>
              <a:gd fmla="*/ 1825919 w 2590802" name="connsiteX2898"/>
              <a:gd fmla="*/ 491681 h 2590802" name="connsiteY2898"/>
              <a:gd fmla="*/ 1802682 w 2590802" name="connsiteX2899"/>
              <a:gd fmla="*/ 473973 h 2590802" name="connsiteY2899"/>
              <a:gd fmla="*/ 1802682 w 2590802" name="connsiteX2900"/>
              <a:gd fmla="*/ 468072 h 2590802" name="connsiteY2900"/>
              <a:gd fmla="*/ 2176532 w 2590802" name="connsiteX2901"/>
              <a:gd fmla="*/ 466878 h 2590802" name="connsiteY2901"/>
              <a:gd fmla="*/ 2201976 w 2590802" name="connsiteX2902"/>
              <a:gd fmla="*/ 485855 h 2590802" name="connsiteY2902"/>
              <a:gd fmla="*/ 2190303 w 2590802" name="connsiteX2903"/>
              <a:gd fmla="*/ 491724 h 2590802" name="connsiteY2903"/>
              <a:gd fmla="*/ 2172793 w 2590802" name="connsiteX2904"/>
              <a:gd fmla="*/ 509329 h 2590802" name="connsiteY2904"/>
              <a:gd fmla="*/ 2184467 w 2590802" name="connsiteX2905"/>
              <a:gd fmla="*/ 532803 h 2590802" name="connsiteY2905"/>
              <a:gd fmla="*/ 2201976 w 2590802" name="connsiteX2906"/>
              <a:gd fmla="*/ 538672 h 2590802" name="connsiteY2906"/>
              <a:gd fmla="*/ 2190303 w 2590802" name="connsiteX2907"/>
              <a:gd fmla="*/ 550409 h 2590802" name="connsiteY2907"/>
              <a:gd fmla="*/ 2161120 w 2590802" name="connsiteX2908"/>
              <a:gd fmla="*/ 550409 h 2590802" name="connsiteY2908"/>
              <a:gd fmla="*/ 2149447 w 2590802" name="connsiteX2909"/>
              <a:gd fmla="*/ 532803 h 2590802" name="connsiteY2909"/>
              <a:gd fmla="*/ 2131937 w 2590802" name="connsiteX2910"/>
              <a:gd fmla="*/ 526935 h 2590802" name="connsiteY2910"/>
              <a:gd fmla="*/ 2126100 w 2590802" name="connsiteX2911"/>
              <a:gd fmla="*/ 509329 h 2590802" name="connsiteY2911"/>
              <a:gd fmla="*/ 2137774 w 2590802" name="connsiteX2912"/>
              <a:gd fmla="*/ 491724 h 2590802" name="connsiteY2912"/>
              <a:gd fmla="*/ 2155283 w 2590802" name="connsiteX2913"/>
              <a:gd fmla="*/ 485855 h 2590802" name="connsiteY2913"/>
              <a:gd fmla="*/ 2166957 w 2590802" name="connsiteX2914"/>
              <a:gd fmla="*/ 468251 h 2590802" name="connsiteY2914"/>
              <a:gd fmla="*/ 2176532 w 2590802" name="connsiteX2915"/>
              <a:gd fmla="*/ 466878 h 2590802" name="connsiteY2915"/>
              <a:gd fmla="*/ 1295402 w 2590802" name="connsiteX2916"/>
              <a:gd fmla="*/ 462515 h 2590802" name="connsiteY2916"/>
              <a:gd fmla="*/ 462515 w 2590802" name="connsiteX2917"/>
              <a:gd fmla="*/ 1295402 h 2590802" name="connsiteY2917"/>
              <a:gd fmla="*/ 1295402 w 2590802" name="connsiteX2918"/>
              <a:gd fmla="*/ 2128289 h 2590802" name="connsiteY2918"/>
              <a:gd fmla="*/ 2128289 w 2590802" name="connsiteX2919"/>
              <a:gd fmla="*/ 1295402 h 2590802" name="connsiteY2919"/>
              <a:gd fmla="*/ 1295402 w 2590802" name="connsiteX2920"/>
              <a:gd fmla="*/ 462515 h 2590802" name="connsiteY2920"/>
              <a:gd fmla="*/ 585828 w 2590802" name="connsiteX2921"/>
              <a:gd fmla="*/ 462382 h 2590802" name="connsiteY2921"/>
              <a:gd fmla="*/ 598158 w 2590802" name="connsiteX2922"/>
              <a:gd fmla="*/ 468072 h 2590802" name="connsiteY2922"/>
              <a:gd fmla="*/ 585828 w 2590802" name="connsiteX2923"/>
              <a:gd fmla="*/ 462382 h 2590802" name="connsiteY2923"/>
              <a:gd fmla="*/ 492011 w 2590802" name="connsiteX2924"/>
              <a:gd fmla="*/ 458153 h 2590802" name="connsiteY2924"/>
              <a:gd fmla="*/ 503788 w 2590802" name="connsiteX2925"/>
              <a:gd fmla="*/ 462543 h 2590802" name="connsiteY2925"/>
              <a:gd fmla="*/ 515565 w 2590802" name="connsiteX2926"/>
              <a:gd fmla="*/ 474238 h 2590802" name="connsiteY2926"/>
              <a:gd fmla="*/ 521453 w 2590802" name="connsiteX2927"/>
              <a:gd fmla="*/ 468390 h 2590802" name="connsiteY2927"/>
              <a:gd fmla="*/ 545006 w 2590802" name="connsiteX2928"/>
              <a:gd fmla="*/ 468390 h 2590802" name="connsiteY2928"/>
              <a:gd fmla="*/ 550894 w 2590802" name="connsiteX2929"/>
              <a:gd fmla="*/ 485934 h 2590802" name="connsiteY2929"/>
              <a:gd fmla="*/ 568559 w 2590802" name="connsiteX2930"/>
              <a:gd fmla="*/ 491786 h 2590802" name="connsiteY2930"/>
              <a:gd fmla="*/ 574448 w 2590802" name="connsiteX2931"/>
              <a:gd fmla="*/ 497632 h 2590802" name="connsiteY2931"/>
              <a:gd fmla="*/ 562671 w 2590802" name="connsiteX2932"/>
              <a:gd fmla="*/ 503481 h 2590802" name="connsiteY2932"/>
              <a:gd fmla="*/ 521453 w 2590802" name="connsiteX2933"/>
              <a:gd fmla="*/ 491786 h 2590802" name="connsiteY2933"/>
              <a:gd fmla="*/ 462571 w 2590802" name="connsiteX2934"/>
              <a:gd fmla="*/ 509329 h 2590802" name="connsiteY2934"/>
              <a:gd fmla="*/ 439018 w 2590802" name="connsiteX2935"/>
              <a:gd fmla="*/ 526875 h 2590802" name="connsiteY2935"/>
              <a:gd fmla="*/ 439018 w 2590802" name="connsiteX2936"/>
              <a:gd fmla="*/ 521026 h 2590802" name="connsiteY2936"/>
              <a:gd fmla="*/ 450794 w 2590802" name="connsiteX2937"/>
              <a:gd fmla="*/ 509329 h 2590802" name="connsiteY2937"/>
              <a:gd fmla="*/ 450794 w 2590802" name="connsiteX2938"/>
              <a:gd fmla="*/ 491786 h 2590802" name="connsiteY2938"/>
              <a:gd fmla="*/ 468458 w 2590802" name="connsiteX2939"/>
              <a:gd fmla="*/ 480085 h 2590802" name="connsiteY2939"/>
              <a:gd fmla="*/ 480235 w 2590802" name="connsiteX2940"/>
              <a:gd fmla="*/ 462543 h 2590802" name="connsiteY2940"/>
              <a:gd fmla="*/ 492011 w 2590802" name="connsiteX2941"/>
              <a:gd fmla="*/ 458153 h 2590802" name="connsiteY2941"/>
              <a:gd fmla="*/ 2004985 w 2590802" name="connsiteX2942"/>
              <a:gd fmla="*/ 455413 h 2590802" name="connsiteY2942"/>
              <a:gd fmla="*/ 2013805 w 2590802" name="connsiteX2943"/>
              <a:gd fmla="*/ 456881 h 2590802" name="connsiteY2943"/>
              <a:gd fmla="*/ 2025565 w 2590802" name="connsiteX2944"/>
              <a:gd fmla="*/ 480405 h 2590802" name="connsiteY2944"/>
              <a:gd fmla="*/ 2002044 w 2590802" name="connsiteX2945"/>
              <a:gd fmla="*/ 509803 h 2590802" name="connsiteY2945"/>
              <a:gd fmla="*/ 2013805 w 2590802" name="connsiteX2946"/>
              <a:gd fmla="*/ 533325 h 2590802" name="connsiteY2946"/>
              <a:gd fmla="*/ 2025565 w 2590802" name="connsiteX2947"/>
              <a:gd fmla="*/ 539205 h 2590802" name="connsiteY2947"/>
              <a:gd fmla="*/ 2019685 w 2590802" name="connsiteX2948"/>
              <a:gd fmla="*/ 568607 h 2590802" name="connsiteY2948"/>
              <a:gd fmla="*/ 1996164 w 2590802" name="connsiteX2949"/>
              <a:gd fmla="*/ 562726 h 2590802" name="connsiteY2949"/>
              <a:gd fmla="*/ 1990283 w 2590802" name="connsiteX2950"/>
              <a:gd fmla="*/ 545086 h 2590802" name="connsiteY2950"/>
              <a:gd fmla="*/ 1984403 w 2590802" name="connsiteX2951"/>
              <a:gd fmla="*/ 527444 h 2590802" name="connsiteY2951"/>
              <a:gd fmla="*/ 1966762 w 2590802" name="connsiteX2952"/>
              <a:gd fmla="*/ 509803 h 2590802" name="connsiteY2952"/>
              <a:gd fmla="*/ 1978523 w 2590802" name="connsiteX2953"/>
              <a:gd fmla="*/ 486282 h 2590802" name="connsiteY2953"/>
              <a:gd fmla="*/ 1990283 w 2590802" name="connsiteX2954"/>
              <a:gd fmla="*/ 480405 h 2590802" name="connsiteY2954"/>
              <a:gd fmla="*/ 1996164 w 2590802" name="connsiteX2955"/>
              <a:gd fmla="*/ 462761 h 2590802" name="connsiteY2955"/>
              <a:gd fmla="*/ 2004985 w 2590802" name="connsiteX2956"/>
              <a:gd fmla="*/ 455413 h 2590802" name="connsiteY2956"/>
              <a:gd fmla="*/ 1295402 w 2590802" name="connsiteX2957"/>
              <a:gd fmla="*/ 444075 h 2590802" name="connsiteY2957"/>
              <a:gd fmla="*/ 2146729 w 2590802" name="connsiteX2958"/>
              <a:gd fmla="*/ 1295402 h 2590802" name="connsiteY2958"/>
              <a:gd fmla="*/ 1295402 w 2590802" name="connsiteX2959"/>
              <a:gd fmla="*/ 2146729 h 2590802" name="connsiteY2959"/>
              <a:gd fmla="*/ 444075 w 2590802" name="connsiteX2960"/>
              <a:gd fmla="*/ 1295402 h 2590802" name="connsiteY2960"/>
              <a:gd fmla="*/ 1295402 w 2590802" name="connsiteX2961"/>
              <a:gd fmla="*/ 444075 h 2590802" name="connsiteY2961"/>
              <a:gd fmla="*/ 545106 w 2590802" name="connsiteX2962"/>
              <a:gd fmla="*/ 434987 h 2590802" name="connsiteY2962"/>
              <a:gd fmla="*/ 553183 w 2590802" name="connsiteX2963"/>
              <a:gd fmla="*/ 437525 h 2590802" name="connsiteY2963"/>
              <a:gd fmla="*/ 562729 w 2590802" name="connsiteX2964"/>
              <a:gd fmla="*/ 450684 h 2590802" name="connsiteY2964"/>
              <a:gd fmla="*/ 562729 w 2590802" name="connsiteX2965"/>
              <a:gd fmla="*/ 456535 h 2590802" name="connsiteY2965"/>
              <a:gd fmla="*/ 556855 w 2590802" name="connsiteX2966"/>
              <a:gd fmla="*/ 444835 h 2590802" name="connsiteY2966"/>
              <a:gd fmla="*/ 545106 w 2590802" name="connsiteX2967"/>
              <a:gd fmla="*/ 438987 h 2590802" name="connsiteY2967"/>
              <a:gd fmla="*/ 545106 w 2590802" name="connsiteX2968"/>
              <a:gd fmla="*/ 438256 h 2590802" name="connsiteY2968"/>
              <a:gd fmla="*/ 539232 w 2590802" name="connsiteX2969"/>
              <a:gd fmla="*/ 433140 h 2590802" name="connsiteY2969"/>
              <a:gd fmla="*/ 545106 w 2590802" name="connsiteX2970"/>
              <a:gd fmla="*/ 433140 h 2590802" name="connsiteY2970"/>
              <a:gd fmla="*/ 545106 w 2590802" name="connsiteX2971"/>
              <a:gd fmla="*/ 434987 h 2590802" name="connsiteY2971"/>
              <a:gd fmla="*/ 1851274 w 2590802" name="connsiteX2972"/>
              <a:gd fmla="*/ 431659 h 2590802" name="connsiteY2972"/>
              <a:gd fmla="*/ 1866986 w 2590802" name="connsiteX2973"/>
              <a:gd fmla="*/ 444768 h 2590802" name="connsiteY2973"/>
              <a:gd fmla="*/ 1866986 w 2590802" name="connsiteX2974"/>
              <a:gd fmla="*/ 468073 h 2590802" name="connsiteY2974"/>
              <a:gd fmla="*/ 1843464 w 2590802" name="connsiteX2975"/>
              <a:gd fmla="*/ 433115 h 2590802" name="connsiteY2975"/>
              <a:gd fmla="*/ 1851274 w 2590802" name="connsiteX2976"/>
              <a:gd fmla="*/ 431659 h 2590802" name="connsiteY2976"/>
              <a:gd fmla="*/ 498113 w 2590802" name="connsiteX2977"/>
              <a:gd fmla="*/ 427289 h 2590802" name="connsiteY2977"/>
              <a:gd fmla="*/ 521609 w 2590802" name="connsiteX2978"/>
              <a:gd fmla="*/ 438987 h 2590802" name="connsiteY2978"/>
              <a:gd fmla="*/ 545106 w 2590802" name="connsiteX2979"/>
              <a:gd fmla="*/ 438987 h 2590802" name="connsiteY2979"/>
              <a:gd fmla="*/ 550980 w 2590802" name="connsiteX2980"/>
              <a:gd fmla="*/ 450684 h 2590802" name="connsiteY2980"/>
              <a:gd fmla="*/ 556855 w 2590802" name="connsiteX2981"/>
              <a:gd fmla="*/ 468230 h 2590802" name="connsiteY2981"/>
              <a:gd fmla="*/ 586226 w 2590802" name="connsiteX2982"/>
              <a:gd fmla="*/ 468230 h 2590802" name="connsiteY2982"/>
              <a:gd fmla="*/ 597975 w 2590802" name="connsiteX2983"/>
              <a:gd fmla="*/ 479931 h 2590802" name="connsiteY2983"/>
              <a:gd fmla="*/ 597975 w 2590802" name="connsiteX2984"/>
              <a:gd fmla="*/ 503323 h 2590802" name="connsiteY2984"/>
              <a:gd fmla="*/ 580352 w 2590802" name="connsiteX2985"/>
              <a:gd fmla="*/ 503323 h 2590802" name="connsiteY2985"/>
              <a:gd fmla="*/ 562729 w 2590802" name="connsiteX2986"/>
              <a:gd fmla="*/ 479931 h 2590802" name="connsiteY2986"/>
              <a:gd fmla="*/ 556855 w 2590802" name="connsiteX2987"/>
              <a:gd fmla="*/ 474079 h 2590802" name="connsiteY2987"/>
              <a:gd fmla="*/ 539232 w 2590802" name="connsiteX2988"/>
              <a:gd fmla="*/ 462382 h 2590802" name="connsiteY2988"/>
              <a:gd fmla="*/ 515735 w 2590802" name="connsiteX2989"/>
              <a:gd fmla="*/ 462382 h 2590802" name="connsiteY2989"/>
              <a:gd fmla="*/ 480490 w 2590802" name="connsiteX2990"/>
              <a:gd fmla="*/ 450684 h 2590802" name="connsiteY2990"/>
              <a:gd fmla="*/ 468742 w 2590802" name="connsiteX2991"/>
              <a:gd fmla="*/ 462382 h 2590802" name="connsiteY2991"/>
              <a:gd fmla="*/ 445245 w 2590802" name="connsiteX2992"/>
              <a:gd fmla="*/ 491626 h 2590802" name="connsiteY2992"/>
              <a:gd fmla="*/ 433496 w 2590802" name="connsiteX2993"/>
              <a:gd fmla="*/ 515020 h 2590802" name="connsiteY2993"/>
              <a:gd fmla="*/ 421748 w 2590802" name="connsiteX2994"/>
              <a:gd fmla="*/ 532567 h 2590802" name="connsiteY2994"/>
              <a:gd fmla="*/ 421748 w 2590802" name="connsiteX2995"/>
              <a:gd fmla="*/ 515020 h 2590802" name="connsiteY2995"/>
              <a:gd fmla="*/ 433496 w 2590802" name="connsiteX2996"/>
              <a:gd fmla="*/ 497474 h 2590802" name="connsiteY2996"/>
              <a:gd fmla="*/ 433496 w 2590802" name="connsiteX2997"/>
              <a:gd fmla="*/ 474079 h 2590802" name="connsiteY2997"/>
              <a:gd fmla="*/ 445245 w 2590802" name="connsiteX2998"/>
              <a:gd fmla="*/ 456535 h 2590802" name="connsiteY2998"/>
              <a:gd fmla="*/ 456993 w 2590802" name="connsiteX2999"/>
              <a:gd fmla="*/ 456535 h 2590802" name="connsiteY2999"/>
              <a:gd fmla="*/ 474616 w 2590802" name="connsiteX3000"/>
              <a:gd fmla="*/ 433140 h 2590802" name="connsiteY3000"/>
              <a:gd fmla="*/ 503987 w 2590802" name="connsiteX3001"/>
              <a:gd fmla="*/ 438987 h 2590802" name="connsiteY3001"/>
              <a:gd fmla="*/ 515735 w 2590802" name="connsiteX3002"/>
              <a:gd fmla="*/ 450684 h 2590802" name="connsiteY3002"/>
              <a:gd fmla="*/ 515735 w 2590802" name="connsiteX3003"/>
              <a:gd fmla="*/ 438987 h 2590802" name="connsiteY3003"/>
              <a:gd fmla="*/ 498113 w 2590802" name="connsiteX3004"/>
              <a:gd fmla="*/ 427289 h 2590802" name="connsiteY3004"/>
              <a:gd fmla="*/ 1622884 w 2590802" name="connsiteX3005"/>
              <a:gd fmla="*/ 423062 h 2590802" name="connsiteY3005"/>
              <a:gd fmla="*/ 1649305 w 2590802" name="connsiteX3006"/>
              <a:gd fmla="*/ 427447 h 2590802" name="connsiteY3006"/>
              <a:gd fmla="*/ 1672790 w 2590802" name="connsiteX3007"/>
              <a:gd fmla="*/ 444994 h 2590802" name="connsiteY3007"/>
              <a:gd fmla="*/ 1678662 w 2590802" name="connsiteX3008"/>
              <a:gd fmla="*/ 468390 h 2590802" name="connsiteY3008"/>
              <a:gd fmla="*/ 1696275 w 2590802" name="connsiteX3009"/>
              <a:gd fmla="*/ 474238 h 2590802" name="connsiteY3009"/>
              <a:gd fmla="*/ 1696275 w 2590802" name="connsiteX3010"/>
              <a:gd fmla="*/ 485935 h 2590802" name="connsiteY3010"/>
              <a:gd fmla="*/ 1696275 w 2590802" name="connsiteX3011"/>
              <a:gd fmla="*/ 491786 h 2590802" name="connsiteY3011"/>
              <a:gd fmla="*/ 1655176 w 2590802" name="connsiteX3012"/>
              <a:gd fmla="*/ 468390 h 2590802" name="connsiteY3012"/>
              <a:gd fmla="*/ 1614077 w 2590802" name="connsiteX3013"/>
              <a:gd fmla="*/ 456691 h 2590802" name="connsiteY3013"/>
              <a:gd fmla="*/ 1643433 w 2590802" name="connsiteX3014"/>
              <a:gd fmla="*/ 439148 h 2590802" name="connsiteY3014"/>
              <a:gd fmla="*/ 1625819 w 2590802" name="connsiteX3015"/>
              <a:gd fmla="*/ 433296 h 2590802" name="connsiteY3015"/>
              <a:gd fmla="*/ 1584721 w 2590802" name="connsiteX3016"/>
              <a:gd fmla="*/ 444994 h 2590802" name="connsiteY3016"/>
              <a:gd fmla="*/ 1578849 w 2590802" name="connsiteX3017"/>
              <a:gd fmla="*/ 439148 h 2590802" name="connsiteY3017"/>
              <a:gd fmla="*/ 1596463 w 2590802" name="connsiteX3018"/>
              <a:gd fmla="*/ 427447 h 2590802" name="connsiteY3018"/>
              <a:gd fmla="*/ 1622884 w 2590802" name="connsiteX3019"/>
              <a:gd fmla="*/ 423062 h 2590802" name="connsiteY3019"/>
              <a:gd fmla="*/ 2013683 w 2590802" name="connsiteX3020"/>
              <a:gd fmla="*/ 409271 h 2590802" name="connsiteY3020"/>
              <a:gd fmla="*/ 2025399 w 2590802" name="connsiteX3021"/>
              <a:gd fmla="*/ 415148 h 2590802" name="connsiteY3021"/>
              <a:gd fmla="*/ 2019541 w 2590802" name="connsiteX3022"/>
              <a:gd fmla="*/ 444551 h 2590802" name="connsiteY3022"/>
              <a:gd fmla="*/ 1996108 w 2590802" name="connsiteX3023"/>
              <a:gd fmla="*/ 450431 h 2590802" name="connsiteY3023"/>
              <a:gd fmla="*/ 1984393 w 2590802" name="connsiteX3024"/>
              <a:gd fmla="*/ 479833 h 2590802" name="connsiteY3024"/>
              <a:gd fmla="*/ 1960960 w 2590802" name="connsiteX3025"/>
              <a:gd fmla="*/ 503354 h 2590802" name="connsiteY3025"/>
              <a:gd fmla="*/ 1978535 w 2590802" name="connsiteX3026"/>
              <a:gd fmla="*/ 532756 h 2590802" name="connsiteY3026"/>
              <a:gd fmla="*/ 1990250 w 2590802" name="connsiteX3027"/>
              <a:gd fmla="*/ 568038 h 2590802" name="connsiteY3027"/>
              <a:gd fmla="*/ 2019541 w 2590802" name="connsiteX3028"/>
              <a:gd fmla="*/ 573918 h 2590802" name="connsiteY3028"/>
              <a:gd fmla="*/ 2025399 w 2590802" name="connsiteX3029"/>
              <a:gd fmla="*/ 597440 h 2590802" name="connsiteY3029"/>
              <a:gd fmla="*/ 2025399 w 2590802" name="connsiteX3030"/>
              <a:gd fmla="*/ 609200 h 2590802" name="connsiteY3030"/>
              <a:gd fmla="*/ 1996108 w 2590802" name="connsiteX3031"/>
              <a:gd fmla="*/ 603320 h 2590802" name="connsiteY3031"/>
              <a:gd fmla="*/ 1990250 w 2590802" name="connsiteX3032"/>
              <a:gd fmla="*/ 585679 h 2590802" name="connsiteY3032"/>
              <a:gd fmla="*/ 1966818 w 2590802" name="connsiteX3033"/>
              <a:gd fmla="*/ 579799 h 2590802" name="connsiteY3033"/>
              <a:gd fmla="*/ 1955102 w 2590802" name="connsiteX3034"/>
              <a:gd fmla="*/ 562157 h 2590802" name="connsiteY3034"/>
              <a:gd fmla="*/ 1960960 w 2590802" name="connsiteX3035"/>
              <a:gd fmla="*/ 544517 h 2590802" name="connsiteY3035"/>
              <a:gd fmla="*/ 1943386 w 2590802" name="connsiteX3036"/>
              <a:gd fmla="*/ 532756 h 2590802" name="connsiteY3036"/>
              <a:gd fmla="*/ 1937528 w 2590802" name="connsiteX3037"/>
              <a:gd fmla="*/ 520995 h 2590802" name="connsiteY3037"/>
              <a:gd fmla="*/ 1937528 w 2590802" name="connsiteX3038"/>
              <a:gd fmla="*/ 497474 h 2590802" name="connsiteY3038"/>
              <a:gd fmla="*/ 1955102 w 2590802" name="connsiteX3039"/>
              <a:gd fmla="*/ 473953 h 2590802" name="connsiteY3039"/>
              <a:gd fmla="*/ 1960960 w 2590802" name="connsiteX3040"/>
              <a:gd fmla="*/ 444551 h 2590802" name="connsiteY3040"/>
              <a:gd fmla="*/ 1972676 w 2590802" name="connsiteX3041"/>
              <a:gd fmla="*/ 432792 h 2590802" name="connsiteY3041"/>
              <a:gd fmla="*/ 1978535 w 2590802" name="connsiteX3042"/>
              <a:gd fmla="*/ 432792 h 2590802" name="connsiteY3042"/>
              <a:gd fmla="*/ 1978535 w 2590802" name="connsiteX3043"/>
              <a:gd fmla="*/ 438673 h 2590802" name="connsiteY3043"/>
              <a:gd fmla="*/ 1984393 w 2590802" name="connsiteX3044"/>
              <a:gd fmla="*/ 432792 h 2590802" name="connsiteY3044"/>
              <a:gd fmla="*/ 2013683 w 2590802" name="connsiteX3045"/>
              <a:gd fmla="*/ 409271 h 2590802" name="connsiteY3045"/>
              <a:gd fmla="*/ 1831704 w 2590802" name="connsiteX3046"/>
              <a:gd fmla="*/ 409271 h 2590802" name="connsiteY3046"/>
              <a:gd fmla="*/ 1831704 w 2590802" name="connsiteX3047"/>
              <a:gd fmla="*/ 415167 h 2590802" name="connsiteY3047"/>
              <a:gd fmla="*/ 1831704 w 2590802" name="connsiteX3048"/>
              <a:gd fmla="*/ 432861 h 2590802" name="connsiteY3048"/>
              <a:gd fmla="*/ 1861106 w 2590802" name="connsiteX3049"/>
              <a:gd fmla="*/ 456454 h 2590802" name="connsiteY3049"/>
              <a:gd fmla="*/ 1861106 w 2590802" name="connsiteX3050"/>
              <a:gd fmla="*/ 474149 h 2590802" name="connsiteY3050"/>
              <a:gd fmla="*/ 1884628 w 2590802" name="connsiteX3051"/>
              <a:gd fmla="*/ 497743 h 2590802" name="connsiteY3051"/>
              <a:gd fmla="*/ 1878747 w 2590802" name="connsiteX3052"/>
              <a:gd fmla="*/ 521333 h 2590802" name="connsiteY3052"/>
              <a:gd fmla="*/ 1896388 w 2590802" name="connsiteX3053"/>
              <a:gd fmla="*/ 544925 h 2590802" name="connsiteY3053"/>
              <a:gd fmla="*/ 1890508 w 2590802" name="connsiteX3054"/>
              <a:gd fmla="*/ 574416 h 2590802" name="connsiteY3054"/>
              <a:gd fmla="*/ 1890508 w 2590802" name="connsiteX3055"/>
              <a:gd fmla="*/ 580314 h 2590802" name="connsiteY3055"/>
              <a:gd fmla="*/ 1890508 w 2590802" name="connsiteX3056"/>
              <a:gd fmla="*/ 562620 h 2590802" name="connsiteY3056"/>
              <a:gd fmla="*/ 1890508 w 2590802" name="connsiteX3057"/>
              <a:gd fmla="*/ 550824 h 2590802" name="connsiteY3057"/>
              <a:gd fmla="*/ 1872867 w 2590802" name="connsiteX3058"/>
              <a:gd fmla="*/ 527231 h 2590802" name="connsiteY3058"/>
              <a:gd fmla="*/ 1866986 w 2590802" name="connsiteX3059"/>
              <a:gd fmla="*/ 533129 h 2590802" name="connsiteY3059"/>
              <a:gd fmla="*/ 1884628 w 2590802" name="connsiteX3060"/>
              <a:gd fmla="*/ 550824 h 2590802" name="connsiteY3060"/>
              <a:gd fmla="*/ 1872867 w 2590802" name="connsiteX3061"/>
              <a:gd fmla="*/ 592111 h 2590802" name="connsiteY3061"/>
              <a:gd fmla="*/ 1861106 w 2590802" name="connsiteX3062"/>
              <a:gd fmla="*/ 592111 h 2590802" name="connsiteY3062"/>
              <a:gd fmla="*/ 1843465 w 2590802" name="connsiteX3063"/>
              <a:gd fmla="*/ 580314 h 2590802" name="connsiteY3063"/>
              <a:gd fmla="*/ 1855226 w 2590802" name="connsiteX3064"/>
              <a:gd fmla="*/ 527231 h 2590802" name="connsiteY3064"/>
              <a:gd fmla="*/ 1849345 w 2590802" name="connsiteX3065"/>
              <a:gd fmla="*/ 509537 h 2590802" name="connsiteY3065"/>
              <a:gd fmla="*/ 1837584 w 2590802" name="connsiteX3066"/>
              <a:gd fmla="*/ 474149 h 2590802" name="connsiteY3066"/>
              <a:gd fmla="*/ 1814063 w 2590802" name="connsiteX3067"/>
              <a:gd fmla="*/ 462355 h 2590802" name="connsiteY3067"/>
              <a:gd fmla="*/ 1814063 w 2590802" name="connsiteX3068"/>
              <a:gd fmla="*/ 456454 h 2590802" name="connsiteY3068"/>
              <a:gd fmla="*/ 1825824 w 2590802" name="connsiteX3069"/>
              <a:gd fmla="*/ 426965 h 2590802" name="connsiteY3069"/>
              <a:gd fmla="*/ 1831704 w 2590802" name="connsiteX3070"/>
              <a:gd fmla="*/ 409271 h 2590802" name="connsiteY3070"/>
              <a:gd fmla="*/ 856965 w 2590802" name="connsiteX3071"/>
              <a:gd fmla="*/ 396465 h 2590802" name="connsiteY3071"/>
              <a:gd fmla="*/ 862774 w 2590802" name="connsiteX3072"/>
              <a:gd fmla="*/ 397890 h 2590802" name="connsiteY3072"/>
              <a:gd fmla="*/ 856135 w 2590802" name="connsiteX3073"/>
              <a:gd fmla="*/ 403578 h 2590802" name="connsiteY3073"/>
              <a:gd fmla="*/ 856965 w 2590802" name="connsiteX3074"/>
              <a:gd fmla="*/ 396465 h 2590802" name="connsiteY3074"/>
              <a:gd fmla="*/ 1638127 w 2590802" name="connsiteX3075"/>
              <a:gd fmla="*/ 385558 h 2590802" name="connsiteY3075"/>
              <a:gd fmla="*/ 1655673 w 2590802" name="connsiteX3076"/>
              <a:gd fmla="*/ 397571 h 2590802" name="connsiteY3076"/>
              <a:gd fmla="*/ 1649825 w 2590802" name="connsiteX3077"/>
              <a:gd fmla="*/ 409585 h 2590802" name="connsiteY3077"/>
              <a:gd fmla="*/ 1620580 w 2590802" name="connsiteX3078"/>
              <a:gd fmla="*/ 415592 h 2590802" name="connsiteY3078"/>
              <a:gd fmla="*/ 1638127 w 2590802" name="connsiteX3079"/>
              <a:gd fmla="*/ 385558 h 2590802" name="connsiteY3079"/>
              <a:gd fmla="*/ 1447569 w 2590802" name="connsiteX3080"/>
              <a:gd fmla="*/ 372913 h 2590802" name="connsiteY3080"/>
              <a:gd fmla="*/ 1467384 w 2590802" name="connsiteX3081"/>
              <a:gd fmla="*/ 374390 h 2590802" name="connsiteY3081"/>
              <a:gd fmla="*/ 1514355 w 2590802" name="connsiteX3082"/>
              <a:gd fmla="*/ 409795 h 2590802" name="connsiteY3082"/>
              <a:gd fmla="*/ 1508484 w 2590802" name="connsiteX3083"/>
              <a:gd fmla="*/ 421599 h 2590802" name="connsiteY3083"/>
              <a:gd fmla="*/ 1502612 w 2590802" name="connsiteX3084"/>
              <a:gd fmla="*/ 409795 h 2590802" name="connsiteY3084"/>
              <a:gd fmla="*/ 1461513 w 2590802" name="connsiteX3085"/>
              <a:gd fmla="*/ 386190 h 2590802" name="connsiteY3085"/>
              <a:gd fmla="*/ 1449770 w 2590802" name="connsiteX3086"/>
              <a:gd fmla="*/ 392092 h 2590802" name="connsiteY3086"/>
              <a:gd fmla="*/ 1461513 w 2590802" name="connsiteX3087"/>
              <a:gd fmla="*/ 403898 h 2590802" name="connsiteY3087"/>
              <a:gd fmla="*/ 1467384 w 2590802" name="connsiteX3088"/>
              <a:gd fmla="*/ 409795 h 2590802" name="connsiteY3088"/>
              <a:gd fmla="*/ 1426285 w 2590802" name="connsiteX3089"/>
              <a:gd fmla="*/ 403898 h 2590802" name="connsiteY3089"/>
              <a:gd fmla="*/ 1391057 w 2590802" name="connsiteX3090"/>
              <a:gd fmla="*/ 403898 h 2590802" name="connsiteY3090"/>
              <a:gd fmla="*/ 1396929 w 2590802" name="connsiteX3091"/>
              <a:gd fmla="*/ 386190 h 2590802" name="connsiteY3091"/>
              <a:gd fmla="*/ 1420414 w 2590802" name="connsiteX3092"/>
              <a:gd fmla="*/ 392092 h 2590802" name="connsiteY3092"/>
              <a:gd fmla="*/ 1432156 w 2590802" name="connsiteX3093"/>
              <a:gd fmla="*/ 380288 h 2590802" name="connsiteY3093"/>
              <a:gd fmla="*/ 1447569 w 2590802" name="connsiteX3094"/>
              <a:gd fmla="*/ 372913 h 2590802" name="connsiteY3094"/>
              <a:gd fmla="*/ 709695 w 2590802" name="connsiteX3095"/>
              <a:gd fmla="*/ 354173 h 2590802" name="connsiteY3095"/>
              <a:gd fmla="*/ 721455 w 2590802" name="connsiteX3096"/>
              <a:gd fmla="*/ 356396 h 2590802" name="connsiteY3096"/>
              <a:gd fmla="*/ 727336 w 2590802" name="connsiteX3097"/>
              <a:gd fmla="*/ 356396 h 2590802" name="connsiteY3097"/>
              <a:gd fmla="*/ 733216 w 2590802" name="connsiteX3098"/>
              <a:gd fmla="*/ 380105 h 2590802" name="connsiteY3098"/>
              <a:gd fmla="*/ 774379 w 2590802" name="connsiteX3099"/>
              <a:gd fmla="*/ 386032 h 2590802" name="connsiteY3099"/>
              <a:gd fmla="*/ 786140 w 2590802" name="connsiteX3100"/>
              <a:gd fmla="*/ 380105 h 2590802" name="connsiteY3100"/>
              <a:gd fmla="*/ 803780 w 2590802" name="connsiteX3101"/>
              <a:gd fmla="*/ 397890 h 2590802" name="connsiteY3101"/>
              <a:gd fmla="*/ 780259 w 2590802" name="connsiteX3102"/>
              <a:gd fmla="*/ 415671 h 2590802" name="connsiteY3102"/>
              <a:gd fmla="*/ 762618 w 2590802" name="connsiteX3103"/>
              <a:gd fmla="*/ 403815 h 2590802" name="connsiteY3103"/>
              <a:gd fmla="*/ 744977 w 2590802" name="connsiteX3104"/>
              <a:gd fmla="*/ 421599 h 2590802" name="connsiteY3104"/>
              <a:gd fmla="*/ 721455 w 2590802" name="connsiteX3105"/>
              <a:gd fmla="*/ 403815 h 2590802" name="connsiteY3105"/>
              <a:gd fmla="*/ 715575 w 2590802" name="connsiteX3106"/>
              <a:gd fmla="*/ 386032 h 2590802" name="connsiteY3106"/>
              <a:gd fmla="*/ 697934 w 2590802" name="connsiteX3107"/>
              <a:gd fmla="*/ 374176 h 2590802" name="connsiteY3107"/>
              <a:gd fmla="*/ 697934 w 2590802" name="connsiteX3108"/>
              <a:gd fmla="*/ 356396 h 2590802" name="connsiteY3108"/>
              <a:gd fmla="*/ 709695 w 2590802" name="connsiteX3109"/>
              <a:gd fmla="*/ 354173 h 2590802" name="connsiteY3109"/>
              <a:gd fmla="*/ 1643722 w 2590802" name="connsiteX3110"/>
              <a:gd fmla="*/ 350466 h 2590802" name="connsiteY3110"/>
              <a:gd fmla="*/ 1655483 w 2590802" name="connsiteX3111"/>
              <a:gd fmla="*/ 362285 h 2590802" name="connsiteY3111"/>
              <a:gd fmla="*/ 1661364 w 2590802" name="connsiteX3112"/>
              <a:gd fmla="*/ 374105 h 2590802" name="connsiteY3112"/>
              <a:gd fmla="*/ 1684885 w 2590802" name="connsiteX3113"/>
              <a:gd fmla="*/ 374105 h 2590802" name="connsiteY3113"/>
              <a:gd fmla="*/ 1690765 w 2590802" name="connsiteX3114"/>
              <a:gd fmla="*/ 385924 h 2590802" name="connsiteY3114"/>
              <a:gd fmla="*/ 1673124 w 2590802" name="connsiteX3115"/>
              <a:gd fmla="*/ 397744 h 2590802" name="connsiteY3115"/>
              <a:gd fmla="*/ 1679004 w 2590802" name="connsiteX3116"/>
              <a:gd fmla="*/ 421383 h 2590802" name="connsiteY3116"/>
              <a:gd fmla="*/ 1667244 w 2590802" name="connsiteX3117"/>
              <a:gd fmla="*/ 427289 h 2590802" name="connsiteY3117"/>
              <a:gd fmla="*/ 1655483 w 2590802" name="connsiteX3118"/>
              <a:gd fmla="*/ 421383 h 2590802" name="connsiteY3118"/>
              <a:gd fmla="*/ 1661364 w 2590802" name="connsiteX3119"/>
              <a:gd fmla="*/ 391834 h 2590802" name="connsiteY3119"/>
              <a:gd fmla="*/ 1637842 w 2590802" name="connsiteX3120"/>
              <a:gd fmla="*/ 374105 h 2590802" name="connsiteY3120"/>
              <a:gd fmla="*/ 1643722 w 2590802" name="connsiteX3121"/>
              <a:gd fmla="*/ 350466 h 2590802" name="connsiteY3121"/>
              <a:gd fmla="*/ 733074 w 2590802" name="connsiteX3122"/>
              <a:gd fmla="*/ 350466 h 2590802" name="connsiteY3122"/>
              <a:gd fmla="*/ 739002 w 2590802" name="connsiteX3123"/>
              <a:gd fmla="*/ 368106 h 2590802" name="connsiteY3123"/>
              <a:gd fmla="*/ 756785 w 2590802" name="connsiteX3124"/>
              <a:gd fmla="*/ 373986 h 2590802" name="connsiteY3124"/>
              <a:gd fmla="*/ 774569 w 2590802" name="connsiteX3125"/>
              <a:gd fmla="*/ 368106 h 2590802" name="connsiteY3125"/>
              <a:gd fmla="*/ 768641 w 2590802" name="connsiteX3126"/>
              <a:gd fmla="*/ 379868 h 2590802" name="connsiteY3126"/>
              <a:gd fmla="*/ 733074 w 2590802" name="connsiteX3127"/>
              <a:gd fmla="*/ 368106 h 2590802" name="connsiteY3127"/>
              <a:gd fmla="*/ 733074 w 2590802" name="connsiteX3128"/>
              <a:gd fmla="*/ 350466 h 2590802" name="connsiteY3128"/>
              <a:gd fmla="*/ 1773021 w 2590802" name="connsiteX3129"/>
              <a:gd fmla="*/ 344774 h 2590802" name="connsiteY3129"/>
              <a:gd fmla="*/ 1814365 w 2590802" name="connsiteX3130"/>
              <a:gd fmla="*/ 368239 h 2590802" name="connsiteY3130"/>
              <a:gd fmla="*/ 1808459 w 2590802" name="connsiteX3131"/>
              <a:gd fmla="*/ 444502 h 2590802" name="connsiteY3131"/>
              <a:gd fmla="*/ 1784834 w 2590802" name="connsiteX3132"/>
              <a:gd fmla="*/ 473833 h 2590802" name="connsiteY3132"/>
              <a:gd fmla="*/ 1708053 w 2590802" name="connsiteX3133"/>
              <a:gd fmla="*/ 497298 h 2590802" name="connsiteY3133"/>
              <a:gd fmla="*/ 1708053 w 2590802" name="connsiteX3134"/>
              <a:gd fmla="*/ 485569 h 2590802" name="connsiteY3134"/>
              <a:gd fmla="*/ 1737584 w 2590802" name="connsiteX3135"/>
              <a:gd fmla="*/ 479701 h 2590802" name="connsiteY3135"/>
              <a:gd fmla="*/ 1796646 w 2590802" name="connsiteX3136"/>
              <a:gd fmla="*/ 415170 h 2590802" name="connsiteY3136"/>
              <a:gd fmla="*/ 1790740 w 2590802" name="connsiteX3137"/>
              <a:gd fmla="*/ 379972 h 2590802" name="connsiteY3137"/>
              <a:gd fmla="*/ 1778928 w 2590802" name="connsiteX3138"/>
              <a:gd fmla="*/ 374106 h 2590802" name="connsiteY3138"/>
              <a:gd fmla="*/ 1784834 w 2590802" name="connsiteX3139"/>
              <a:gd fmla="*/ 385840 h 2590802" name="connsiteY3139"/>
              <a:gd fmla="*/ 1784834 w 2590802" name="connsiteX3140"/>
              <a:gd fmla="*/ 409305 h 2590802" name="connsiteY3140"/>
              <a:gd fmla="*/ 1755303 w 2590802" name="connsiteX3141"/>
              <a:gd fmla="*/ 421037 h 2590802" name="connsiteY3141"/>
              <a:gd fmla="*/ 1737584 w 2590802" name="connsiteX3142"/>
              <a:gd fmla="*/ 409305 h 2590802" name="connsiteY3142"/>
              <a:gd fmla="*/ 1743490 w 2590802" name="connsiteX3143"/>
              <a:gd fmla="*/ 385840 h 2590802" name="connsiteY3143"/>
              <a:gd fmla="*/ 1737584 w 2590802" name="connsiteX3144"/>
              <a:gd fmla="*/ 368239 h 2590802" name="connsiteY3144"/>
              <a:gd fmla="*/ 1773021 w 2590802" name="connsiteX3145"/>
              <a:gd fmla="*/ 344774 h 2590802" name="connsiteY3145"/>
              <a:gd fmla="*/ 1485427 w 2590802" name="connsiteX3146"/>
              <a:gd fmla="*/ 344774 h 2590802" name="connsiteY3146"/>
              <a:gd fmla="*/ 1491276 w 2590802" name="connsiteX3147"/>
              <a:gd fmla="*/ 379868 h 2590802" name="connsiteY3147"/>
              <a:gd fmla="*/ 1467881 w 2590802" name="connsiteX3148"/>
              <a:gd fmla="*/ 356472 h 2590802" name="connsiteY3148"/>
              <a:gd fmla="*/ 1485427 w 2590802" name="connsiteX3149"/>
              <a:gd fmla="*/ 344774 h 2590802" name="connsiteY3149"/>
              <a:gd fmla="*/ 1296845 w 2590802" name="connsiteX3150"/>
              <a:gd fmla="*/ 339085 h 2590802" name="connsiteY3150"/>
              <a:gd fmla="*/ 1308542 w 2590802" name="connsiteX3151"/>
              <a:gd fmla="*/ 350844 h 2590802" name="connsiteY3151"/>
              <a:gd fmla="*/ 1290996 w 2590802" name="connsiteX3152"/>
              <a:gd fmla="*/ 374366 h 2590802" name="connsiteY3152"/>
              <a:gd fmla="*/ 1279298 w 2590802" name="connsiteX3153"/>
              <a:gd fmla="*/ 397890 h 2590802" name="connsiteY3153"/>
              <a:gd fmla="*/ 1244206 w 2590802" name="connsiteX3154"/>
              <a:gd fmla="*/ 397890 h 2590802" name="connsiteY3154"/>
              <a:gd fmla="*/ 1244206 w 2590802" name="connsiteX3155"/>
              <a:gd fmla="*/ 392008 h 2590802" name="connsiteY3155"/>
              <a:gd fmla="*/ 1255904 w 2590802" name="connsiteX3156"/>
              <a:gd fmla="*/ 368487 h 2590802" name="connsiteY3156"/>
              <a:gd fmla="*/ 1267601 w 2590802" name="connsiteX3157"/>
              <a:gd fmla="*/ 362606 h 2590802" name="connsiteY3157"/>
              <a:gd fmla="*/ 1279298 w 2590802" name="connsiteX3158"/>
              <a:gd fmla="*/ 344967 h 2590802" name="connsiteY3158"/>
              <a:gd fmla="*/ 1296845 w 2590802" name="connsiteX3159"/>
              <a:gd fmla="*/ 339085 h 2590802" name="connsiteY3159"/>
              <a:gd fmla="*/ 662825 w 2590802" name="connsiteX3160"/>
              <a:gd fmla="*/ 339085 h 2590802" name="connsiteY3160"/>
              <a:gd fmla="*/ 686277 w 2590802" name="connsiteX3161"/>
              <a:gd fmla="*/ 350844 h 2590802" name="connsiteY3161"/>
              <a:gd fmla="*/ 686277 w 2590802" name="connsiteX3162"/>
              <a:gd fmla="*/ 362606 h 2590802" name="connsiteY3162"/>
              <a:gd fmla="*/ 703867 w 2590802" name="connsiteX3163"/>
              <a:gd fmla="*/ 392008 h 2590802" name="connsiteY3163"/>
              <a:gd fmla="*/ 698003 w 2590802" name="connsiteX3164"/>
              <a:gd fmla="*/ 392008 h 2590802" name="connsiteY3164"/>
              <a:gd fmla="*/ 709729 w 2590802" name="connsiteX3165"/>
              <a:gd fmla="*/ 397890 h 2590802" name="connsiteY3165"/>
              <a:gd fmla="*/ 727319 w 2590802" name="connsiteX3166"/>
              <a:gd fmla="*/ 421411 h 2590802" name="connsiteY3166"/>
              <a:gd fmla="*/ 750771 w 2590802" name="connsiteX3167"/>
              <a:gd fmla="*/ 427289 h 2590802" name="connsiteY3167"/>
              <a:gd fmla="*/ 768361 w 2590802" name="connsiteX3168"/>
              <a:gd fmla="*/ 421411 h 2590802" name="connsiteY3168"/>
              <a:gd fmla="*/ 803539 w 2590802" name="connsiteX3169"/>
              <a:gd fmla="*/ 415529 h 2590802" name="connsiteY3169"/>
              <a:gd fmla="*/ 826992 w 2590802" name="connsiteX3170"/>
              <a:gd fmla="*/ 397890 h 2590802" name="connsiteY3170"/>
              <a:gd fmla="*/ 850444 w 2590802" name="connsiteX3171"/>
              <a:gd fmla="*/ 397890 h 2590802" name="connsiteY3171"/>
              <a:gd fmla="*/ 844581 w 2590802" name="connsiteX3172"/>
              <a:gd fmla="*/ 409648 h 2590802" name="connsiteY3172"/>
              <a:gd fmla="*/ 821129 w 2590802" name="connsiteX3173"/>
              <a:gd fmla="*/ 421411 h 2590802" name="connsiteY3173"/>
              <a:gd fmla="*/ 821129 w 2590802" name="connsiteX3174"/>
              <a:gd fmla="*/ 433169 h 2590802" name="connsiteY3174"/>
              <a:gd fmla="*/ 821129 w 2590802" name="connsiteX3175"/>
              <a:gd fmla="*/ 427289 h 2590802" name="connsiteY3175"/>
              <a:gd fmla="*/ 785950 w 2590802" name="connsiteX3176"/>
              <a:gd fmla="*/ 450814 h 2590802" name="connsiteY3176"/>
              <a:gd fmla="*/ 768361 w 2590802" name="connsiteX3177"/>
              <a:gd fmla="*/ 444932 h 2590802" name="connsiteY3177"/>
              <a:gd fmla="*/ 739045 w 2590802" name="connsiteX3178"/>
              <a:gd fmla="*/ 456691 h 2590802" name="connsiteY3178"/>
              <a:gd fmla="*/ 715593 w 2590802" name="connsiteX3179"/>
              <a:gd fmla="*/ 444932 h 2590802" name="connsiteY3179"/>
              <a:gd fmla="*/ 698003 w 2590802" name="connsiteX3180"/>
              <a:gd fmla="*/ 421411 h 2590802" name="connsiteY3180"/>
              <a:gd fmla="*/ 686277 w 2590802" name="connsiteX3181"/>
              <a:gd fmla="*/ 421411 h 2590802" name="connsiteY3181"/>
              <a:gd fmla="*/ 668688 w 2590802" name="connsiteX3182"/>
              <a:gd fmla="*/ 403767 h 2590802" name="connsiteY3182"/>
              <a:gd fmla="*/ 674551 w 2590802" name="connsiteX3183"/>
              <a:gd fmla="*/ 374366 h 2590802" name="connsiteY3183"/>
              <a:gd fmla="*/ 656962 w 2590802" name="connsiteX3184"/>
              <a:gd fmla="*/ 350844 h 2590802" name="connsiteY3184"/>
              <a:gd fmla="*/ 662825 w 2590802" name="connsiteX3185"/>
              <a:gd fmla="*/ 339085 h 2590802" name="connsiteY3185"/>
              <a:gd fmla="*/ 1023013 w 2590802" name="connsiteX3186"/>
              <a:gd fmla="*/ 335595 h 2590802" name="connsiteY3186"/>
              <a:gd fmla="*/ 1032545 w 2590802" name="connsiteX3187"/>
              <a:gd fmla="*/ 345136 h 2590802" name="connsiteY3187"/>
              <a:gd fmla="*/ 1020813 w 2590802" name="connsiteX3188"/>
              <a:gd fmla="*/ 368621 h 2590802" name="connsiteY3188"/>
              <a:gd fmla="*/ 1026679 w 2590802" name="connsiteX3189"/>
              <a:gd fmla="*/ 386238 h 2590802" name="connsiteY3189"/>
              <a:gd fmla="*/ 1026679 w 2590802" name="connsiteX3190"/>
              <a:gd fmla="*/ 403849 h 2590802" name="connsiteY3190"/>
              <a:gd fmla="*/ 1009080 w 2590802" name="connsiteX3191"/>
              <a:gd fmla="*/ 421463 h 2590802" name="connsiteY3191"/>
              <a:gd fmla="*/ 1003214 w 2590802" name="connsiteX3192"/>
              <a:gd fmla="*/ 439077 h 2590802" name="connsiteY3192"/>
              <a:gd fmla="*/ 1003214 w 2590802" name="connsiteX3193"/>
              <a:gd fmla="*/ 415592 h 2590802" name="connsiteY3193"/>
              <a:gd fmla="*/ 997348 w 2590802" name="connsiteX3194"/>
              <a:gd fmla="*/ 427335 h 2590802" name="connsiteY3194"/>
              <a:gd fmla="*/ 968016 w 2590802" name="connsiteX3195"/>
              <a:gd fmla="*/ 456691 h 2590802" name="connsiteY3195"/>
              <a:gd fmla="*/ 944551 w 2590802" name="connsiteX3196"/>
              <a:gd fmla="*/ 439077 h 2590802" name="connsiteY3196"/>
              <a:gd fmla="*/ 938685 w 2590802" name="connsiteX3197"/>
              <a:gd fmla="*/ 439077 h 2590802" name="connsiteY3197"/>
              <a:gd fmla="*/ 921086 w 2590802" name="connsiteX3198"/>
              <a:gd fmla="*/ 444948 h 2590802" name="connsiteY3198"/>
              <a:gd fmla="*/ 909353 w 2590802" name="connsiteX3199"/>
              <a:gd fmla="*/ 439077 h 2590802" name="connsiteY3199"/>
              <a:gd fmla="*/ 903487 w 2590802" name="connsiteX3200"/>
              <a:gd fmla="*/ 415592 h 2590802" name="connsiteY3200"/>
              <a:gd fmla="*/ 885888 w 2590802" name="connsiteX3201"/>
              <a:gd fmla="*/ 415592 h 2590802" name="connsiteY3201"/>
              <a:gd fmla="*/ 874155 w 2590802" name="connsiteX3202"/>
              <a:gd fmla="*/ 392106 h 2590802" name="connsiteY3202"/>
              <a:gd fmla="*/ 885888 w 2590802" name="connsiteX3203"/>
              <a:gd fmla="*/ 380363 h 2590802" name="connsiteY3203"/>
              <a:gd fmla="*/ 897620 w 2590802" name="connsiteX3204"/>
              <a:gd fmla="*/ 392106 h 2590802" name="connsiteY3204"/>
              <a:gd fmla="*/ 921086 w 2590802" name="connsiteX3205"/>
              <a:gd fmla="*/ 409720 h 2590802" name="connsiteY3205"/>
              <a:gd fmla="*/ 944551 w 2590802" name="connsiteX3206"/>
              <a:gd fmla="*/ 415592 h 2590802" name="connsiteY3206"/>
              <a:gd fmla="*/ 973882 w 2590802" name="connsiteX3207"/>
              <a:gd fmla="*/ 409720 h 2590802" name="connsiteY3207"/>
              <a:gd fmla="*/ 979749 w 2590802" name="connsiteX3208"/>
              <a:gd fmla="*/ 397981 h 2590802" name="connsiteY3208"/>
              <a:gd fmla="*/ 997348 w 2590802" name="connsiteX3209"/>
              <a:gd fmla="*/ 368621 h 2590802" name="connsiteY3209"/>
              <a:gd fmla="*/ 997348 w 2590802" name="connsiteX3210"/>
              <a:gd fmla="*/ 356878 h 2590802" name="connsiteY3210"/>
              <a:gd fmla="*/ 1009080 w 2590802" name="connsiteX3211"/>
              <a:gd fmla="*/ 339266 h 2590802" name="connsiteY3211"/>
              <a:gd fmla="*/ 1023013 w 2590802" name="connsiteX3212"/>
              <a:gd fmla="*/ 335595 h 2590802" name="connsiteY3212"/>
              <a:gd fmla="*/ 985756 w 2590802" name="connsiteX3213"/>
              <a:gd fmla="*/ 334854 h 2590802" name="connsiteY3213"/>
              <a:gd fmla="*/ 997453 w 2590802" name="connsiteX3214"/>
              <a:gd fmla="*/ 339231 h 2590802" name="connsiteY3214"/>
              <a:gd fmla="*/ 991604 w 2590802" name="connsiteX3215"/>
              <a:gd fmla="*/ 350905 h 2590802" name="connsiteY3215"/>
              <a:gd fmla="*/ 985756 w 2590802" name="connsiteX3216"/>
              <a:gd fmla="*/ 356739 h 2590802" name="connsiteY3216"/>
              <a:gd fmla="*/ 991604 w 2590802" name="connsiteX3217"/>
              <a:gd fmla="*/ 368412 h 2590802" name="connsiteY3217"/>
              <a:gd fmla="*/ 985756 w 2590802" name="connsiteX3218"/>
              <a:gd fmla="*/ 385924 h 2590802" name="connsiteY3218"/>
              <a:gd fmla="*/ 974058 w 2590802" name="connsiteX3219"/>
              <a:gd fmla="*/ 391759 h 2590802" name="connsiteY3219"/>
              <a:gd fmla="*/ 968210 w 2590802" name="connsiteX3220"/>
              <a:gd fmla="*/ 403432 h 2590802" name="connsiteY3220"/>
              <a:gd fmla="*/ 950663 w 2590802" name="connsiteX3221"/>
              <a:gd fmla="*/ 409271 h 2590802" name="connsiteY3221"/>
              <a:gd fmla="*/ 938966 w 2590802" name="connsiteX3222"/>
              <a:gd fmla="*/ 397597 h 2590802" name="connsiteY3222"/>
              <a:gd fmla="*/ 927268 w 2590802" name="connsiteX3223"/>
              <a:gd fmla="*/ 403432 h 2590802" name="connsiteY3223"/>
              <a:gd fmla="*/ 915571 w 2590802" name="connsiteX3224"/>
              <a:gd fmla="*/ 391759 h 2590802" name="connsiteY3224"/>
              <a:gd fmla="*/ 915571 w 2590802" name="connsiteX3225"/>
              <a:gd fmla="*/ 380086 h 2590802" name="connsiteY3225"/>
              <a:gd fmla="*/ 898024 w 2590802" name="connsiteX3226"/>
              <a:gd fmla="*/ 385924 h 2590802" name="connsiteY3226"/>
              <a:gd fmla="*/ 892176 w 2590802" name="connsiteX3227"/>
              <a:gd fmla="*/ 374251 h 2590802" name="connsiteY3227"/>
              <a:gd fmla="*/ 909722 w 2590802" name="connsiteX3228"/>
              <a:gd fmla="*/ 362578 h 2590802" name="connsiteY3228"/>
              <a:gd fmla="*/ 950663 w 2590802" name="connsiteX3229"/>
              <a:gd fmla="*/ 362578 h 2590802" name="connsiteY3229"/>
              <a:gd fmla="*/ 974058 w 2590802" name="connsiteX3230"/>
              <a:gd fmla="*/ 339231 h 2590802" name="connsiteY3230"/>
              <a:gd fmla="*/ 985756 w 2590802" name="connsiteX3231"/>
              <a:gd fmla="*/ 334854 h 2590802" name="connsiteY3231"/>
              <a:gd fmla="*/ 1667434 w 2590802" name="connsiteX3232"/>
              <a:gd fmla="*/ 333393 h 2590802" name="connsiteY3232"/>
              <a:gd fmla="*/ 1679194 w 2590802" name="connsiteX3233"/>
              <a:gd fmla="*/ 345155 h 2590802" name="connsiteY3233"/>
              <a:gd fmla="*/ 1685075 w 2590802" name="connsiteX3234"/>
              <a:gd fmla="*/ 356914 h 2590802" name="connsiteY3234"/>
              <a:gd fmla="*/ 1708597 w 2590802" name="connsiteX3235"/>
              <a:gd fmla="*/ 368676 h 2590802" name="connsiteY3235"/>
              <a:gd fmla="*/ 1714477 w 2590802" name="connsiteX3236"/>
              <a:gd fmla="*/ 392196 h 2590802" name="connsiteY3236"/>
              <a:gd fmla="*/ 1696836 w 2590802" name="connsiteX3237"/>
              <a:gd fmla="*/ 409838 h 2590802" name="connsiteY3237"/>
              <a:gd fmla="*/ 1702716 w 2590802" name="connsiteX3238"/>
              <a:gd fmla="*/ 433359 h 2590802" name="connsiteY3238"/>
              <a:gd fmla="*/ 1685075 w 2590802" name="connsiteX3239"/>
              <a:gd fmla="*/ 445120 h 2590802" name="connsiteY3239"/>
              <a:gd fmla="*/ 1673314 w 2590802" name="connsiteX3240"/>
              <a:gd fmla="*/ 433359 h 2590802" name="connsiteY3240"/>
              <a:gd fmla="*/ 1690955 w 2590802" name="connsiteX3241"/>
              <a:gd fmla="*/ 415718 h 2590802" name="connsiteY3241"/>
              <a:gd fmla="*/ 1696836 w 2590802" name="connsiteX3242"/>
              <a:gd fmla="*/ 392196 h 2590802" name="connsiteY3242"/>
              <a:gd fmla="*/ 1690955 w 2590802" name="connsiteX3243"/>
              <a:gd fmla="*/ 368676 h 2590802" name="connsiteY3243"/>
              <a:gd fmla="*/ 1667434 w 2590802" name="connsiteX3244"/>
              <a:gd fmla="*/ 362795 h 2590802" name="connsiteY3244"/>
              <a:gd fmla="*/ 1638032 w 2590802" name="connsiteX3245"/>
              <a:gd fmla="*/ 345155 h 2590802" name="connsiteY3245"/>
              <a:gd fmla="*/ 1626271 w 2590802" name="connsiteX3246"/>
              <a:gd fmla="*/ 339273 h 2590802" name="connsiteY3246"/>
              <a:gd fmla="*/ 1667434 w 2590802" name="connsiteX3247"/>
              <a:gd fmla="*/ 333393 h 2590802" name="connsiteY3247"/>
              <a:gd fmla="*/ 965562 w 2590802" name="connsiteX3248"/>
              <a:gd fmla="*/ 330324 h 2590802" name="connsiteY3248"/>
              <a:gd fmla="*/ 967313 w 2590802" name="connsiteX3249"/>
              <a:gd fmla="*/ 331259 h 2590802" name="connsiteY3249"/>
              <a:gd fmla="*/ 968051 w 2590802" name="connsiteX3250"/>
              <a:gd fmla="*/ 338771 h 2590802" name="connsiteY3250"/>
              <a:gd fmla="*/ 944446 w 2590802" name="connsiteX3251"/>
              <a:gd fmla="*/ 356788 h 2590802" name="connsiteY3251"/>
              <a:gd fmla="*/ 914938 w 2590802" name="connsiteX3252"/>
              <a:gd fmla="*/ 350782 h 2590802" name="connsiteY3252"/>
              <a:gd fmla="*/ 932643 w 2590802" name="connsiteX3253"/>
              <a:gd fmla="*/ 350782 h 2590802" name="connsiteY3253"/>
              <a:gd fmla="*/ 962150 w 2590802" name="connsiteX3254"/>
              <a:gd fmla="*/ 332764 h 2590802" name="connsiteY3254"/>
              <a:gd fmla="*/ 965562 w 2590802" name="connsiteX3255"/>
              <a:gd fmla="*/ 330324 h 2590802" name="connsiteY3255"/>
              <a:gd fmla="*/ 1032545 w 2590802" name="connsiteX3256"/>
              <a:gd fmla="*/ 326757 h 2590802" name="connsiteY3256"/>
              <a:gd fmla="*/ 1038711 w 2590802" name="connsiteX3257"/>
              <a:gd fmla="*/ 326757 h 2590802" name="connsiteY3257"/>
              <a:gd fmla="*/ 1044876 w 2590802" name="connsiteX3258"/>
              <a:gd fmla="*/ 356788 h 2590802" name="connsiteY3258"/>
              <a:gd fmla="*/ 1038711 w 2590802" name="connsiteX3259"/>
              <a:gd fmla="*/ 362795 h 2590802" name="connsiteY3259"/>
              <a:gd fmla="*/ 1032545 w 2590802" name="connsiteX3260"/>
              <a:gd fmla="*/ 326757 h 2590802" name="connsiteY3260"/>
              <a:gd fmla="*/ 2084938 w 2590802" name="connsiteX3261"/>
              <a:gd fmla="*/ 321063 h 2590802" name="connsiteY3261"/>
              <a:gd fmla="*/ 2096699 w 2590802" name="connsiteX3262"/>
              <a:gd fmla="*/ 332868 h 2590802" name="connsiteY3262"/>
              <a:gd fmla="*/ 2096699 w 2590802" name="connsiteX3263"/>
              <a:gd fmla="*/ 368278 h 2590802" name="connsiteY3263"/>
              <a:gd fmla="*/ 2084938 w 2590802" name="connsiteX3264"/>
              <a:gd fmla="*/ 368278 h 2590802" name="connsiteY3264"/>
              <a:gd fmla="*/ 2073178 w 2590802" name="connsiteX3265"/>
              <a:gd fmla="*/ 338771 h 2590802" name="connsiteY3265"/>
              <a:gd fmla="*/ 2084938 w 2590802" name="connsiteX3266"/>
              <a:gd fmla="*/ 321063 h 2590802" name="connsiteY3266"/>
              <a:gd fmla="*/ 1279651 w 2590802" name="connsiteX3267"/>
              <a:gd fmla="*/ 321063 h 2590802" name="connsiteY3267"/>
              <a:gd fmla="*/ 1297161 w 2590802" name="connsiteX3268"/>
              <a:gd fmla="*/ 326958 h 2590802" name="connsiteY3268"/>
              <a:gd fmla="*/ 1285487 w 2590802" name="connsiteX3269"/>
              <a:gd fmla="*/ 332855 h 2590802" name="connsiteY3269"/>
              <a:gd fmla="*/ 1250468 w 2590802" name="connsiteX3270"/>
              <a:gd fmla="*/ 362321 h 2590802" name="connsiteY3270"/>
              <a:gd fmla="*/ 1232958 w 2590802" name="connsiteX3271"/>
              <a:gd fmla="*/ 397685 h 2590802" name="connsiteY3271"/>
              <a:gd fmla="*/ 1221285 w 2590802" name="connsiteX3272"/>
              <a:gd fmla="*/ 397685 h 2590802" name="connsiteY3272"/>
              <a:gd fmla="*/ 1232958 w 2590802" name="connsiteX3273"/>
              <a:gd fmla="*/ 368216 h 2590802" name="connsiteY3273"/>
              <a:gd fmla="*/ 1250468 w 2590802" name="connsiteX3274"/>
              <a:gd fmla="*/ 356427 h 2590802" name="connsiteY3274"/>
              <a:gd fmla="*/ 1279651 w 2590802" name="connsiteX3275"/>
              <a:gd fmla="*/ 321063 h 2590802" name="connsiteY3275"/>
              <a:gd fmla="*/ 1491118 w 2590802" name="connsiteX3276"/>
              <a:gd fmla="*/ 309682 h 2590802" name="connsiteY3276"/>
              <a:gd fmla="*/ 1508664 w 2590802" name="connsiteX3277"/>
              <a:gd fmla="*/ 315563 h 2590802" name="connsiteY3277"/>
              <a:gd fmla="*/ 1496967 w 2590802" name="connsiteX3278"/>
              <a:gd fmla="*/ 339085 h 2590802" name="connsiteY3278"/>
              <a:gd fmla="*/ 1467723 w 2590802" name="connsiteX3279"/>
              <a:gd fmla="*/ 344967 h 2590802" name="connsiteY3279"/>
              <a:gd fmla="*/ 1456026 w 2590802" name="connsiteX3280"/>
              <a:gd fmla="*/ 362606 h 2590802" name="connsiteY3280"/>
              <a:gd fmla="*/ 1438479 w 2590802" name="connsiteX3281"/>
              <a:gd fmla="*/ 356725 h 2590802" name="connsiteY3281"/>
              <a:gd fmla="*/ 1450177 w 2590802" name="connsiteX3282"/>
              <a:gd fmla="*/ 339085 h 2590802" name="connsiteY3282"/>
              <a:gd fmla="*/ 1450177 w 2590802" name="connsiteX3283"/>
              <a:gd fmla="*/ 315563 h 2590802" name="connsiteY3283"/>
              <a:gd fmla="*/ 1461875 w 2590802" name="connsiteX3284"/>
              <a:gd fmla="*/ 315563 h 2590802" name="connsiteY3284"/>
              <a:gd fmla="*/ 1479420 w 2590802" name="connsiteX3285"/>
              <a:gd fmla="*/ 315563 h 2590802" name="connsiteY3285"/>
              <a:gd fmla="*/ 1491118 w 2590802" name="connsiteX3286"/>
              <a:gd fmla="*/ 309682 h 2590802" name="connsiteY3286"/>
              <a:gd fmla="*/ 1882218 w 2590802" name="connsiteX3287"/>
              <a:gd fmla="*/ 309292 h 2590802" name="connsiteY3287"/>
              <a:gd fmla="*/ 1890887 w 2590802" name="connsiteX3288"/>
              <a:gd fmla="*/ 327387 h 2590802" name="connsiteY3288"/>
              <a:gd fmla="*/ 1884722 w 2590802" name="connsiteX3289"/>
              <a:gd fmla="*/ 339085 h 2590802" name="connsiteY3289"/>
              <a:gd fmla="*/ 1878557 w 2590802" name="connsiteX3290"/>
              <a:gd fmla="*/ 321538 h 2590802" name="connsiteY3290"/>
              <a:gd fmla="*/ 1878557 w 2590802" name="connsiteX3291"/>
              <a:gd fmla="*/ 309842 h 2590802" name="connsiteY3291"/>
              <a:gd fmla="*/ 1882218 w 2590802" name="connsiteX3292"/>
              <a:gd fmla="*/ 309292 h 2590802" name="connsiteY3292"/>
              <a:gd fmla="*/ 1567550 w 2590802" name="connsiteX3293"/>
              <a:gd fmla="*/ 291862 h 2590802" name="connsiteY3293"/>
              <a:gd fmla="*/ 1592437 w 2590802" name="connsiteX3294"/>
              <a:gd fmla="*/ 291862 h 2590802" name="connsiteY3294"/>
              <a:gd fmla="*/ 1608539 w 2590802" name="connsiteX3295"/>
              <a:gd fmla="*/ 309524 h 2590802" name="connsiteY3295"/>
              <a:gd fmla="*/ 1608539 w 2590802" name="connsiteX3296"/>
              <a:gd fmla="*/ 338966 h 2590802" name="connsiteY3296"/>
              <a:gd fmla="*/ 1620251 w 2590802" name="connsiteX3297"/>
              <a:gd fmla="*/ 344856 h 2590802" name="connsiteY3297"/>
              <a:gd fmla="*/ 1631962 w 2590802" name="connsiteX3298"/>
              <a:gd fmla="*/ 380183 h 2590802" name="connsiteY3298"/>
              <a:gd fmla="*/ 1579261 w 2590802" name="connsiteX3299"/>
              <a:gd fmla="*/ 427289 h 2590802" name="connsiteY3299"/>
              <a:gd fmla="*/ 1573406 w 2590802" name="connsiteX3300"/>
              <a:gd fmla="*/ 415515 h 2590802" name="connsiteY3300"/>
              <a:gd fmla="*/ 1538272 w 2590802" name="connsiteX3301"/>
              <a:gd fmla="*/ 403737 h 2590802" name="connsiteY3301"/>
              <a:gd fmla="*/ 1520706 w 2590802" name="connsiteX3302"/>
              <a:gd fmla="*/ 409626 h 2590802" name="connsiteY3302"/>
              <a:gd fmla="*/ 1497283 w 2590802" name="connsiteX3303"/>
              <a:gd fmla="*/ 356633 h 2590802" name="connsiteY3303"/>
              <a:gd fmla="*/ 1520706 w 2590802" name="connsiteX3304"/>
              <a:gd fmla="*/ 315412 h 2590802" name="connsiteY3304"/>
              <a:gd fmla="*/ 1549983 w 2590802" name="connsiteX3305"/>
              <a:gd fmla="*/ 309524 h 2590802" name="connsiteY3305"/>
              <a:gd fmla="*/ 1567550 w 2590802" name="connsiteX3306"/>
              <a:gd fmla="*/ 291862 h 2590802" name="connsiteY3306"/>
              <a:gd fmla="*/ 1449861 w 2590802" name="connsiteX3307"/>
              <a:gd fmla="*/ 285973 h 2590802" name="connsiteY3307"/>
              <a:gd fmla="*/ 1473255 w 2590802" name="connsiteX3308"/>
              <a:gd fmla="*/ 297758 h 2590802" name="connsiteY3308"/>
              <a:gd fmla="*/ 1479104 w 2590802" name="connsiteX3309"/>
              <a:gd fmla="*/ 291865 h 2590802" name="connsiteY3309"/>
              <a:gd fmla="*/ 1508348 w 2590802" name="connsiteX3310"/>
              <a:gd fmla="*/ 291865 h 2590802" name="connsiteY3310"/>
              <a:gd fmla="*/ 1520045 w 2590802" name="connsiteX3311"/>
              <a:gd fmla="*/ 309550 h 2590802" name="connsiteY3311"/>
              <a:gd fmla="*/ 1520045 w 2590802" name="connsiteX3312"/>
              <a:gd fmla="*/ 315440 h 2590802" name="connsiteY3312"/>
              <a:gd fmla="*/ 1490802 w 2590802" name="connsiteX3313"/>
              <a:gd fmla="*/ 297758 h 2590802" name="connsiteY3313"/>
              <a:gd fmla="*/ 1473255 w 2590802" name="connsiteX3314"/>
              <a:gd fmla="*/ 309550 h 2590802" name="connsiteY3314"/>
              <a:gd fmla="*/ 1449861 w 2590802" name="connsiteX3315"/>
              <a:gd fmla="*/ 309550 h 2590802" name="connsiteY3315"/>
              <a:gd fmla="*/ 1438163 w 2590802" name="connsiteX3316"/>
              <a:gd fmla="*/ 327230 h 2590802" name="connsiteY3316"/>
              <a:gd fmla="*/ 1432314 w 2590802" name="connsiteX3317"/>
              <a:gd fmla="*/ 356698 h 2590802" name="connsiteY3317"/>
              <a:gd fmla="*/ 1432314 w 2590802" name="connsiteX3318"/>
              <a:gd fmla="*/ 368487 h 2590802" name="connsiteY3318"/>
              <a:gd fmla="*/ 1414768 w 2590802" name="connsiteX3319"/>
              <a:gd fmla="*/ 356698 h 2590802" name="connsiteY3319"/>
              <a:gd fmla="*/ 1420617 w 2590802" name="connsiteX3320"/>
              <a:gd fmla="*/ 333122 h 2590802" name="connsiteY3320"/>
              <a:gd fmla="*/ 1432314 w 2590802" name="connsiteX3321"/>
              <a:gd fmla="*/ 327230 h 2590802" name="connsiteY3321"/>
              <a:gd fmla="*/ 1426465 w 2590802" name="connsiteX3322"/>
              <a:gd fmla="*/ 303654 h 2590802" name="connsiteY3322"/>
              <a:gd fmla="*/ 1449861 w 2590802" name="connsiteX3323"/>
              <a:gd fmla="*/ 285973 h 2590802" name="connsiteY3323"/>
              <a:gd fmla="*/ 1776283 w 2590802" name="connsiteX3324"/>
              <a:gd fmla="*/ 283938 h 2590802" name="connsiteY3324"/>
              <a:gd fmla="*/ 1784977 w 2590802" name="connsiteX3325"/>
              <a:gd fmla="*/ 286129 h 2590802" name="connsiteY3325"/>
              <a:gd fmla="*/ 1813958 w 2590802" name="connsiteX3326"/>
              <a:gd fmla="*/ 315376 h 2590802" name="connsiteY3326"/>
              <a:gd fmla="*/ 1813958 w 2590802" name="connsiteX3327"/>
              <a:gd fmla="*/ 350466 h 2590802" name="connsiteY3327"/>
              <a:gd fmla="*/ 1808161 w 2590802" name="connsiteX3328"/>
              <a:gd fmla="*/ 344618 h 2590802" name="connsiteY3328"/>
              <a:gd fmla="*/ 1802365 w 2590802" name="connsiteX3329"/>
              <a:gd fmla="*/ 309524 h 2590802" name="connsiteY3329"/>
              <a:gd fmla="*/ 1767589 w 2590802" name="connsiteX3330"/>
              <a:gd fmla="*/ 291980 h 2590802" name="connsiteY3330"/>
              <a:gd fmla="*/ 1767589 w 2590802" name="connsiteX3331"/>
              <a:gd fmla="*/ 286129 h 2590802" name="connsiteY3331"/>
              <a:gd fmla="*/ 1776283 w 2590802" name="connsiteX3332"/>
              <a:gd fmla="*/ 283938 h 2590802" name="connsiteY3332"/>
              <a:gd fmla="*/ 1285331 w 2590802" name="connsiteX3333"/>
              <a:gd fmla="*/ 280280 h 2590802" name="connsiteY3333"/>
              <a:gd fmla="*/ 1302852 w 2590802" name="connsiteX3334"/>
              <a:gd fmla="*/ 286154 h 2590802" name="connsiteY3334"/>
              <a:gd fmla="*/ 1297012 w 2590802" name="connsiteX3335"/>
              <a:gd fmla="*/ 315508 h 2590802" name="connsiteY3335"/>
              <a:gd fmla="*/ 1256128 w 2590802" name="connsiteX3336"/>
              <a:gd fmla="*/ 327251 h 2590802" name="connsiteY3336"/>
              <a:gd fmla="*/ 1244448 w 2590802" name="connsiteX3337"/>
              <a:gd fmla="*/ 350737 h 2590802" name="connsiteY3337"/>
              <a:gd fmla="*/ 1215245 w 2590802" name="connsiteX3338"/>
              <a:gd fmla="*/ 391836 h 2590802" name="connsiteY3338"/>
              <a:gd fmla="*/ 1209405 w 2590802" name="connsiteX3339"/>
              <a:gd fmla="*/ 403578 h 2590802" name="connsiteY3339"/>
              <a:gd fmla="*/ 1197724 w 2590802" name="connsiteX3340"/>
              <a:gd fmla="*/ 403578 h 2590802" name="connsiteY3340"/>
              <a:gd fmla="*/ 1203565 w 2590802" name="connsiteX3341"/>
              <a:gd fmla="*/ 356607 h 2590802" name="connsiteY3341"/>
              <a:gd fmla="*/ 1226926 w 2590802" name="connsiteX3342"/>
              <a:gd fmla="*/ 344865 h 2590802" name="connsiteY3342"/>
              <a:gd fmla="*/ 1221086 w 2590802" name="connsiteX3343"/>
              <a:gd fmla="*/ 309640 h 2590802" name="connsiteY3343"/>
              <a:gd fmla="*/ 1244448 w 2590802" name="connsiteX3344"/>
              <a:gd fmla="*/ 303766 h 2590802" name="connsiteY3344"/>
              <a:gd fmla="*/ 1256128 w 2590802" name="connsiteX3345"/>
              <a:gd fmla="*/ 303766 h 2590802" name="connsiteY3345"/>
              <a:gd fmla="*/ 1285331 w 2590802" name="connsiteX3346"/>
              <a:gd fmla="*/ 280280 h 2590802" name="connsiteY3346"/>
              <a:gd fmla="*/ 1761285 w 2590802" name="connsiteX3347"/>
              <a:gd fmla="*/ 262260 h 2590802" name="connsiteY3347"/>
              <a:gd fmla="*/ 1767589 w 2590802" name="connsiteX3348"/>
              <a:gd fmla="*/ 262788 h 2590802" name="connsiteY3348"/>
              <a:gd fmla="*/ 1770072 w 2590802" name="connsiteX3349"/>
              <a:gd fmla="*/ 262995 h 2590802" name="connsiteY3349"/>
              <a:gd fmla="*/ 1778859 w 2590802" name="connsiteX3350"/>
              <a:gd fmla="*/ 268141 h 2590802" name="connsiteY3350"/>
              <a:gd fmla="*/ 1796433 w 2590802" name="connsiteX3351"/>
              <a:gd fmla="*/ 262260 h 2590802" name="connsiteY3351"/>
              <a:gd fmla="*/ 1808149 w 2590802" name="connsiteX3352"/>
              <a:gd fmla="*/ 268141 h 2590802" name="connsiteY3352"/>
              <a:gd fmla="*/ 1814007 w 2590802" name="connsiteX3353"/>
              <a:gd fmla="*/ 279903 h 2590802" name="connsiteY3353"/>
              <a:gd fmla="*/ 1843298 w 2590802" name="connsiteX3354"/>
              <a:gd fmla="*/ 285785 h 2590802" name="connsiteY3354"/>
              <a:gd fmla="*/ 1843298 w 2590802" name="connsiteX3355"/>
              <a:gd fmla="*/ 309305 h 2590802" name="connsiteY3355"/>
              <a:gd fmla="*/ 1837440 w 2590802" name="connsiteX3356"/>
              <a:gd fmla="*/ 315183 h 2590802" name="connsiteY3356"/>
              <a:gd fmla="*/ 1849156 w 2590802" name="connsiteX3357"/>
              <a:gd fmla="*/ 326944 h 2590802" name="connsiteY3357"/>
              <a:gd fmla="*/ 1843298 w 2590802" name="connsiteX3358"/>
              <a:gd fmla="*/ 344585 h 2590802" name="connsiteY3358"/>
              <a:gd fmla="*/ 1837440 w 2590802" name="connsiteX3359"/>
              <a:gd fmla="*/ 350466 h 2590802" name="connsiteY3359"/>
              <a:gd fmla="*/ 1837440 w 2590802" name="connsiteX3360"/>
              <a:gd fmla="*/ 368106 h 2590802" name="connsiteY3360"/>
              <a:gd fmla="*/ 1825724 w 2590802" name="connsiteX3361"/>
              <a:gd fmla="*/ 373986 h 2590802" name="connsiteY3361"/>
              <a:gd fmla="*/ 1819865 w 2590802" name="connsiteX3362"/>
              <a:gd fmla="*/ 350466 h 2590802" name="connsiteY3362"/>
              <a:gd fmla="*/ 1819865 w 2590802" name="connsiteX3363"/>
              <a:gd fmla="*/ 309305 h 2590802" name="connsiteY3363"/>
              <a:gd fmla="*/ 1767143 w 2590802" name="connsiteX3364"/>
              <a:gd fmla="*/ 274021 h 2590802" name="connsiteY3364"/>
              <a:gd fmla="*/ 1761285 w 2590802" name="connsiteX3365"/>
              <a:gd fmla="*/ 262260 h 2590802" name="connsiteY3365"/>
              <a:gd fmla="*/ 897411 w 2590802" name="connsiteX3366"/>
              <a:gd fmla="*/ 250879 h 2590802" name="connsiteY3366"/>
              <a:gd fmla="*/ 914938 w 2590802" name="connsiteX3367"/>
              <a:gd fmla="*/ 309682 h 2590802" name="connsiteY3367"/>
              <a:gd fmla="*/ 874042 w 2590802" name="connsiteX3368"/>
              <a:gd fmla="*/ 380247 h 2590802" name="connsiteY3368"/>
              <a:gd fmla="*/ 815617 w 2590802" name="connsiteX3369"/>
              <a:gd fmla="*/ 386128 h 2590802" name="connsiteY3369"/>
              <a:gd fmla="*/ 774721 w 2590802" name="connsiteX3370"/>
              <a:gd fmla="*/ 344967 h 2590802" name="connsiteY3370"/>
              <a:gd fmla="*/ 786405 w 2590802" name="connsiteX3371"/>
              <a:gd fmla="*/ 297924 h 2590802" name="connsiteY3371"/>
              <a:gd fmla="*/ 809775 w 2590802" name="connsiteX3372"/>
              <a:gd fmla="*/ 292043 h 2590802" name="connsiteY3372"/>
              <a:gd fmla="*/ 815617 w 2590802" name="connsiteX3373"/>
              <a:gd fmla="*/ 309682 h 2590802" name="connsiteY3373"/>
              <a:gd fmla="*/ 838987 w 2590802" name="connsiteX3374"/>
              <a:gd fmla="*/ 309682 h 2590802" name="connsiteY3374"/>
              <a:gd fmla="*/ 838987 w 2590802" name="connsiteX3375"/>
              <a:gd fmla="*/ 327323 h 2590802" name="connsiteY3375"/>
              <a:gd fmla="*/ 821460 w 2590802" name="connsiteX3376"/>
              <a:gd fmla="*/ 344967 h 2590802" name="connsiteY3376"/>
              <a:gd fmla="*/ 798090 w 2590802" name="connsiteX3377"/>
              <a:gd fmla="*/ 339085 h 2590802" name="connsiteY3377"/>
              <a:gd fmla="*/ 833145 w 2590802" name="connsiteX3378"/>
              <a:gd fmla="*/ 368487 h 2590802" name="connsiteY3378"/>
              <a:gd fmla="*/ 862357 w 2590802" name="connsiteX3379"/>
              <a:gd fmla="*/ 362606 h 2590802" name="connsiteY3379"/>
              <a:gd fmla="*/ 897411 w 2590802" name="connsiteX3380"/>
              <a:gd fmla="*/ 315563 h 2590802" name="connsiteY3380"/>
              <a:gd fmla="*/ 891569 w 2590802" name="connsiteX3381"/>
              <a:gd fmla="*/ 256759 h 2590802" name="connsiteY3381"/>
              <a:gd fmla="*/ 897411 w 2590802" name="connsiteX3382"/>
              <a:gd fmla="*/ 250879 h 2590802" name="connsiteY3382"/>
              <a:gd fmla="*/ 1375193 w 2590802" name="connsiteX3383"/>
              <a:gd fmla="*/ 237551 h 2590802" name="connsiteY3383"/>
              <a:gd fmla="*/ 1397097 w 2590802" name="connsiteX3384"/>
              <a:gd fmla="*/ 238745 h 2590802" name="connsiteY3384"/>
              <a:gd fmla="*/ 1408878 w 2590802" name="connsiteX3385"/>
              <a:gd fmla="*/ 250521 h 2590802" name="connsiteY3385"/>
              <a:gd fmla="*/ 1414768 w 2590802" name="connsiteX3386"/>
              <a:gd fmla="*/ 274070 h 2590802" name="connsiteY3386"/>
              <a:gd fmla="*/ 1397097 w 2590802" name="connsiteX3387"/>
              <a:gd fmla="*/ 285841 h 2590802" name="connsiteY3387"/>
              <a:gd fmla="*/ 1397097 w 2590802" name="connsiteX3388"/>
              <a:gd fmla="*/ 297614 h 2590802" name="connsiteY3388"/>
              <a:gd fmla="*/ 1373536 w 2590802" name="connsiteX3389"/>
              <a:gd fmla="*/ 309389 h 2590802" name="connsiteY3389"/>
              <a:gd fmla="*/ 1355865 w 2590802" name="connsiteX3390"/>
              <a:gd fmla="*/ 291730 h 2590802" name="connsiteY3390"/>
              <a:gd fmla="*/ 1367646 w 2590802" name="connsiteX3391"/>
              <a:gd fmla="*/ 268181 h 2590802" name="connsiteY3391"/>
              <a:gd fmla="*/ 1379426 w 2590802" name="connsiteX3392"/>
              <a:gd fmla="*/ 262293 h 2590802" name="connsiteY3392"/>
              <a:gd fmla="*/ 1373536 w 2590802" name="connsiteX3393"/>
              <a:gd fmla="*/ 262293 h 2590802" name="connsiteY3393"/>
              <a:gd fmla="*/ 1344084 w 2590802" name="connsiteX3394"/>
              <a:gd fmla="*/ 274070 h 2590802" name="connsiteY3394"/>
              <a:gd fmla="*/ 1326413 w 2590802" name="connsiteX3395"/>
              <a:gd fmla="*/ 332938 h 2590802" name="connsiteY3395"/>
              <a:gd fmla="*/ 1379426 w 2590802" name="connsiteX3396"/>
              <a:gd fmla="*/ 397691 h 2590802" name="connsiteY3396"/>
              <a:gd fmla="*/ 1320522 w 2590802" name="connsiteX3397"/>
              <a:gd fmla="*/ 368257 h 2590802" name="connsiteY3397"/>
              <a:gd fmla="*/ 1320522 w 2590802" name="connsiteX3398"/>
              <a:gd fmla="*/ 268181 h 2590802" name="connsiteY3398"/>
              <a:gd fmla="*/ 1375193 w 2590802" name="connsiteX3399"/>
              <a:gd fmla="*/ 237551 h 2590802" name="connsiteY3399"/>
              <a:gd fmla="*/ 1824457 w 2590802" name="connsiteX3400"/>
              <a:gd fmla="*/ 231489 h 2590802" name="connsiteY3400"/>
              <a:gd fmla="*/ 1837616 w 2590802" name="connsiteX3401"/>
              <a:gd fmla="*/ 238931 h 2590802" name="connsiteY3401"/>
              <a:gd fmla="*/ 1843465 w 2590802" name="connsiteX3402"/>
              <a:gd fmla="*/ 262452 h 2590802" name="connsiteY3402"/>
              <a:gd fmla="*/ 1872709 w 2590802" name="connsiteX3403"/>
              <a:gd fmla="*/ 285973 h 2590802" name="connsiteY3403"/>
              <a:gd fmla="*/ 1866860 w 2590802" name="connsiteX3404"/>
              <a:gd fmla="*/ 303612 h 2590802" name="connsiteY3404"/>
              <a:gd fmla="*/ 1872709 w 2590802" name="connsiteX3405"/>
              <a:gd fmla="*/ 321253 h 2590802" name="connsiteY3405"/>
              <a:gd fmla="*/ 1866860 w 2590802" name="connsiteX3406"/>
              <a:gd fmla="*/ 350654 h 2590802" name="connsiteY3406"/>
              <a:gd fmla="*/ 1866860 w 2590802" name="connsiteX3407"/>
              <a:gd fmla="*/ 380056 h 2590802" name="connsiteY3407"/>
              <a:gd fmla="*/ 1866860 w 2590802" name="connsiteX3408"/>
              <a:gd fmla="*/ 385938 h 2590802" name="connsiteY3408"/>
              <a:gd fmla="*/ 1861011 w 2590802" name="connsiteX3409"/>
              <a:gd fmla="*/ 350654 h 2590802" name="connsiteY3409"/>
              <a:gd fmla="*/ 1861011 w 2590802" name="connsiteX3410"/>
              <a:gd fmla="*/ 368299 h 2590802" name="connsiteY3410"/>
              <a:gd fmla="*/ 1849313 w 2590802" name="connsiteX3411"/>
              <a:gd fmla="*/ 397697 h 2590802" name="connsiteY3411"/>
              <a:gd fmla="*/ 1831768 w 2590802" name="connsiteX3412"/>
              <a:gd fmla="*/ 403578 h 2590802" name="connsiteY3412"/>
              <a:gd fmla="*/ 1831768 w 2590802" name="connsiteX3413"/>
              <a:gd fmla="*/ 385938 h 2590802" name="connsiteY3413"/>
              <a:gd fmla="*/ 1849313 w 2590802" name="connsiteX3414"/>
              <a:gd fmla="*/ 362417 h 2590802" name="connsiteY3414"/>
              <a:gd fmla="*/ 1849313 w 2590802" name="connsiteX3415"/>
              <a:gd fmla="*/ 350654 h 2590802" name="connsiteY3415"/>
              <a:gd fmla="*/ 1861011 w 2590802" name="connsiteX3416"/>
              <a:gd fmla="*/ 327134 h 2590802" name="connsiteY3416"/>
              <a:gd fmla="*/ 1849313 w 2590802" name="connsiteX3417"/>
              <a:gd fmla="*/ 315376 h 2590802" name="connsiteY3417"/>
              <a:gd fmla="*/ 1849313 w 2590802" name="connsiteX3418"/>
              <a:gd fmla="*/ 285973 h 2590802" name="connsiteY3418"/>
              <a:gd fmla="*/ 1820070 w 2590802" name="connsiteX3419"/>
              <a:gd fmla="*/ 268330 h 2590802" name="connsiteY3419"/>
              <a:gd fmla="*/ 1802524 w 2590802" name="connsiteX3420"/>
              <a:gd fmla="*/ 256570 h 2590802" name="connsiteY3420"/>
              <a:gd fmla="*/ 1784977 w 2590802" name="connsiteX3421"/>
              <a:gd fmla="*/ 256570 h 2590802" name="connsiteY3421"/>
              <a:gd fmla="*/ 1749885 w 2590802" name="connsiteX3422"/>
              <a:gd fmla="*/ 250689 h 2590802" name="connsiteY3422"/>
              <a:gd fmla="*/ 1744036 w 2590802" name="connsiteX3423"/>
              <a:gd fmla="*/ 238931 h 2590802" name="connsiteY3423"/>
              <a:gd fmla="*/ 1779128 w 2590802" name="connsiteX3424"/>
              <a:gd fmla="*/ 238931 h 2590802" name="connsiteY3424"/>
              <a:gd fmla="*/ 1784977 w 2590802" name="connsiteX3425"/>
              <a:gd fmla="*/ 244808 h 2590802" name="connsiteY3425"/>
              <a:gd fmla="*/ 1814221 w 2590802" name="connsiteX3426"/>
              <a:gd fmla="*/ 238931 h 2590802" name="connsiteY3426"/>
              <a:gd fmla="*/ 1825919 w 2590802" name="connsiteX3427"/>
              <a:gd fmla="*/ 250689 h 2590802" name="connsiteY3427"/>
              <a:gd fmla="*/ 1831768 w 2590802" name="connsiteX3428"/>
              <a:gd fmla="*/ 262452 h 2590802" name="connsiteY3428"/>
              <a:gd fmla="*/ 1837616 w 2590802" name="connsiteX3429"/>
              <a:gd fmla="*/ 256570 h 2590802" name="connsiteY3429"/>
              <a:gd fmla="*/ 1820070 w 2590802" name="connsiteX3430"/>
              <a:gd fmla="*/ 233050 h 2590802" name="connsiteY3430"/>
              <a:gd fmla="*/ 1824457 w 2590802" name="connsiteX3431"/>
              <a:gd fmla="*/ 231489 h 2590802" name="connsiteY3431"/>
              <a:gd fmla="*/ 1773279 w 2590802" name="connsiteX3432"/>
              <a:gd fmla="*/ 227168 h 2590802" name="connsiteY3432"/>
              <a:gd fmla="*/ 1790351 w 2590802" name="connsiteX3433"/>
              <a:gd fmla="*/ 232861 h 2590802" name="connsiteY3433"/>
              <a:gd fmla="*/ 1773279 w 2590802" name="connsiteX3434"/>
              <a:gd fmla="*/ 227168 h 2590802" name="connsiteY3434"/>
              <a:gd fmla="*/ 1673503 w 2590802" name="connsiteX3435"/>
              <a:gd fmla="*/ 227168 h 2590802" name="connsiteY3435"/>
              <a:gd fmla="*/ 1720546 w 2590802" name="connsiteX3436"/>
              <a:gd fmla="*/ 238896 h 2590802" name="connsiteY3436"/>
              <a:gd fmla="*/ 1761709 w 2590802" name="connsiteX3437"/>
              <a:gd fmla="*/ 297528 h 2590802" name="connsiteY3437"/>
              <a:gd fmla="*/ 1749948 w 2590802" name="connsiteX3438"/>
              <a:gd fmla="*/ 338569 h 2590802" name="connsiteY3438"/>
              <a:gd fmla="*/ 1714666 w 2590802" name="connsiteX3439"/>
              <a:gd fmla="*/ 350293 h 2590802" name="connsiteY3439"/>
              <a:gd fmla="*/ 1708785 w 2590802" name="connsiteX3440"/>
              <a:gd fmla="*/ 332703 h 2590802" name="connsiteY3440"/>
              <a:gd fmla="*/ 1708785 w 2590802" name="connsiteX3441"/>
              <a:gd fmla="*/ 320979 h 2590802" name="connsiteY3441"/>
              <a:gd fmla="*/ 1691145 w 2590802" name="connsiteX3442"/>
              <a:gd fmla="*/ 315114 h 2590802" name="connsiteY3442"/>
              <a:gd fmla="*/ 1697025 w 2590802" name="connsiteX3443"/>
              <a:gd fmla="*/ 291661 h 2590802" name="connsiteY3443"/>
              <a:gd fmla="*/ 1726427 w 2590802" name="connsiteX3444"/>
              <a:gd fmla="*/ 291661 h 2590802" name="connsiteY3444"/>
              <a:gd fmla="*/ 1732307 w 2590802" name="connsiteX3445"/>
              <a:gd fmla="*/ 303389 h 2590802" name="connsiteY3445"/>
              <a:gd fmla="*/ 1738187 w 2590802" name="connsiteX3446"/>
              <a:gd fmla="*/ 285799 h 2590802" name="connsiteY3446"/>
              <a:gd fmla="*/ 1697025 w 2590802" name="connsiteX3447"/>
              <a:gd fmla="*/ 250619 h 2590802" name="connsiteY3447"/>
              <a:gd fmla="*/ 1626460 w 2590802" name="connsiteX3448"/>
              <a:gd fmla="*/ 268209 h 2590802" name="connsiteY3448"/>
              <a:gd fmla="*/ 1591178 w 2590802" name="connsiteX3449"/>
              <a:gd fmla="*/ 285799 h 2590802" name="connsiteY3449"/>
              <a:gd fmla="*/ 1632341 w 2590802" name="connsiteX3450"/>
              <a:gd fmla="*/ 238896 h 2590802" name="connsiteY3450"/>
              <a:gd fmla="*/ 1673503 w 2590802" name="connsiteX3451"/>
              <a:gd fmla="*/ 227168 h 2590802" name="connsiteY3451"/>
              <a:gd fmla="*/ 1103521 w 2590802" name="connsiteX3452"/>
              <a:gd fmla="*/ 215787 h 2590802" name="connsiteY3452"/>
              <a:gd fmla="*/ 1109370 w 2590802" name="connsiteX3453"/>
              <a:gd fmla="*/ 227378 h 2590802" name="connsiteY3453"/>
              <a:gd fmla="*/ 1097672 w 2590802" name="connsiteX3454"/>
              <a:gd fmla="*/ 256361 h 2590802" name="connsiteY3454"/>
              <a:gd fmla="*/ 1080125 w 2590802" name="connsiteX3455"/>
              <a:gd fmla="*/ 262154 h 2590802" name="connsiteY3455"/>
              <a:gd fmla="*/ 1080125 w 2590802" name="connsiteX3456"/>
              <a:gd fmla="*/ 256361 h 2590802" name="connsiteY3456"/>
              <a:gd fmla="*/ 1103521 w 2590802" name="connsiteX3457"/>
              <a:gd fmla="*/ 238973 h 2590802" name="connsiteY3457"/>
              <a:gd fmla="*/ 1103521 w 2590802" name="connsiteX3458"/>
              <a:gd fmla="*/ 215787 h 2590802" name="connsiteY3458"/>
              <a:gd fmla="*/ 1022030 w 2590802" name="connsiteX3459"/>
              <a:gd fmla="*/ 212297 h 2590802" name="connsiteY3459"/>
              <a:gd fmla="*/ 1038955 w 2590802" name="connsiteX3460"/>
              <a:gd fmla="*/ 215968 h 2590802" name="connsiteY3460"/>
              <a:gd fmla="*/ 1068390 w 2590802" name="connsiteX3461"/>
              <a:gd fmla="*/ 245323 h 2590802" name="connsiteY3461"/>
              <a:gd fmla="*/ 1062503 w 2590802" name="connsiteX3462"/>
              <a:gd fmla="*/ 292294 h 2590802" name="connsiteY3462"/>
              <a:gd fmla="*/ 991860 w 2590802" name="connsiteX3463"/>
              <a:gd fmla="*/ 327523 h 2590802" name="connsiteY3463"/>
              <a:gd fmla="*/ 909444 w 2590802" name="connsiteX3464"/>
              <a:gd fmla="*/ 262940 h 2590802" name="connsiteY3464"/>
              <a:gd fmla="*/ 909444 w 2590802" name="connsiteX3465"/>
              <a:gd fmla="*/ 245323 h 2590802" name="connsiteY3465"/>
              <a:gd fmla="*/ 915331 w 2590802" name="connsiteX3466"/>
              <a:gd fmla="*/ 245323 h 2590802" name="connsiteY3466"/>
              <a:gd fmla="*/ 985973 w 2590802" name="connsiteX3467"/>
              <a:gd fmla="*/ 309908 h 2590802" name="connsiteY3467"/>
              <a:gd fmla="*/ 1033069 w 2590802" name="connsiteX3468"/>
              <a:gd fmla="*/ 298165 h 2590802" name="connsiteY3468"/>
              <a:gd fmla="*/ 1044843 w 2590802" name="connsiteX3469"/>
              <a:gd fmla="*/ 257066 h 2590802" name="connsiteY3469"/>
              <a:gd fmla="*/ 1038955 w 2590802" name="connsiteX3470"/>
              <a:gd fmla="*/ 251197 h 2590802" name="connsiteY3470"/>
              <a:gd fmla="*/ 1021295 w 2590802" name="connsiteX3471"/>
              <a:gd fmla="*/ 268809 h 2590802" name="connsiteY3471"/>
              <a:gd fmla="*/ 1003634 w 2590802" name="connsiteX3472"/>
              <a:gd fmla="*/ 257066 h 2590802" name="connsiteY3472"/>
              <a:gd fmla="*/ 1003634 w 2590802" name="connsiteX3473"/>
              <a:gd fmla="*/ 245323 h 2590802" name="connsiteY3473"/>
              <a:gd fmla="*/ 1015408 w 2590802" name="connsiteX3474"/>
              <a:gd fmla="*/ 239454 h 2590802" name="connsiteY3474"/>
              <a:gd fmla="*/ 1009521 w 2590802" name="connsiteX3475"/>
              <a:gd fmla="*/ 221838 h 2590802" name="connsiteY3475"/>
              <a:gd fmla="*/ 1022030 w 2590802" name="connsiteX3476"/>
              <a:gd fmla="*/ 212297 h 2590802" name="connsiteY3476"/>
              <a:gd fmla="*/ 1191791 w 2590802" name="connsiteX3477"/>
              <a:gd fmla="*/ 205961 h 2590802" name="connsiteY3477"/>
              <a:gd fmla="*/ 1197385 w 2590802" name="connsiteX3478"/>
              <a:gd fmla="*/ 215313 h 2590802" name="connsiteY3478"/>
              <a:gd fmla="*/ 1197385 w 2590802" name="connsiteX3479"/>
              <a:gd fmla="*/ 238550 h 2590802" name="connsiteY3479"/>
              <a:gd fmla="*/ 1191505 w 2590802" name="connsiteX3480"/>
              <a:gd fmla="*/ 238550 h 2590802" name="connsiteY3480"/>
              <a:gd fmla="*/ 1193710 w 2590802" name="connsiteX3481"/>
              <a:gd fmla="*/ 221122 h 2590802" name="connsiteY3481"/>
              <a:gd fmla="*/ 1189740 w 2590802" name="connsiteX3482"/>
              <a:gd fmla="*/ 202532 h 2590802" name="connsiteY3482"/>
              <a:gd fmla="*/ 1191505 w 2590802" name="connsiteX3483"/>
              <a:gd fmla="*/ 203695 h 2590802" name="connsiteY3483"/>
              <a:gd fmla="*/ 1191791 w 2590802" name="connsiteX3484"/>
              <a:gd fmla="*/ 205961 h 2590802" name="connsiteY3484"/>
              <a:gd fmla="*/ 1130537 w 2590802" name="connsiteX3485"/>
              <a:gd fmla="*/ 198979 h 2590802" name="connsiteY3485"/>
              <a:gd fmla="*/ 1138364 w 2590802" name="connsiteX3486"/>
              <a:gd fmla="*/ 203856 h 2590802" name="connsiteY3486"/>
              <a:gd fmla="*/ 1144259 w 2590802" name="connsiteX3487"/>
              <a:gd fmla="*/ 215637 h 2590802" name="connsiteY3487"/>
              <a:gd fmla="*/ 1138364 w 2590802" name="connsiteX3488"/>
              <a:gd fmla="*/ 239198 h 2590802" name="connsiteY3488"/>
              <a:gd fmla="*/ 1144259 w 2590802" name="connsiteX3489"/>
              <a:gd fmla="*/ 256870 h 2590802" name="connsiteY3489"/>
              <a:gd fmla="*/ 1120683 w 2590802" name="connsiteX3490"/>
              <a:gd fmla="*/ 280432 h 2590802" name="connsiteY3490"/>
              <a:gd fmla="*/ 1108895 w 2590802" name="connsiteX3491"/>
              <a:gd fmla="*/ 286321 h 2590802" name="connsiteY3491"/>
              <a:gd fmla="*/ 1091213 w 2590802" name="connsiteX3492"/>
              <a:gd fmla="*/ 303995 h 2590802" name="connsiteY3492"/>
              <a:gd fmla="*/ 1073531 w 2590802" name="connsiteX3493"/>
              <a:gd fmla="*/ 298101 h 2590802" name="connsiteY3493"/>
              <a:gd fmla="*/ 1079425 w 2590802" name="connsiteX3494"/>
              <a:gd fmla="*/ 274540 h 2590802" name="connsiteY3494"/>
              <a:gd fmla="*/ 1085319 w 2590802" name="connsiteX3495"/>
              <a:gd fmla="*/ 274540 h 2590802" name="connsiteY3495"/>
              <a:gd fmla="*/ 1120683 w 2590802" name="connsiteX3496"/>
              <a:gd fmla="*/ 233307 h 2590802" name="connsiteY3496"/>
              <a:gd fmla="*/ 1114788 w 2590802" name="connsiteX3497"/>
              <a:gd fmla="*/ 209746 h 2590802" name="connsiteY3497"/>
              <a:gd fmla="*/ 1124366 w 2590802" name="connsiteX3498"/>
              <a:gd fmla="*/ 200176 h 2590802" name="connsiteY3498"/>
              <a:gd fmla="*/ 1130537 w 2590802" name="connsiteX3499"/>
              <a:gd fmla="*/ 198979 h 2590802" name="connsiteY3499"/>
              <a:gd fmla="*/ 1173863 w 2590802" name="connsiteX3500"/>
              <a:gd fmla="*/ 192078 h 2590802" name="connsiteY3500"/>
              <a:gd fmla="*/ 1187829 w 2590802" name="connsiteX3501"/>
              <a:gd fmla="*/ 199339 h 2590802" name="connsiteY3501"/>
              <a:gd fmla="*/ 1189740 w 2590802" name="connsiteX3502"/>
              <a:gd fmla="*/ 202532 h 2590802" name="connsiteY3502"/>
              <a:gd fmla="*/ 1181306 w 2590802" name="connsiteX3503"/>
              <a:gd fmla="*/ 196977 h 2590802" name="connsiteY3503"/>
              <a:gd fmla="*/ 1173863 w 2590802" name="connsiteX3504"/>
              <a:gd fmla="*/ 192078 h 2590802" name="connsiteY3504"/>
              <a:gd fmla="*/ 786018 w 2590802" name="connsiteX3505"/>
              <a:gd fmla="*/ 192078 h 2590802" name="connsiteY3505"/>
              <a:gd fmla="*/ 786018 w 2590802" name="connsiteX3506"/>
              <a:gd fmla="*/ 215655 h 2590802" name="connsiteY3506"/>
              <a:gd fmla="*/ 809593 w 2590802" name="connsiteX3507"/>
              <a:gd fmla="*/ 227439 h 2590802" name="connsiteY3507"/>
              <a:gd fmla="*/ 833169 w 2590802" name="connsiteX3508"/>
              <a:gd fmla="*/ 209758 h 2590802" name="connsiteY3508"/>
              <a:gd fmla="*/ 839063 w 2590802" name="connsiteX3509"/>
              <a:gd fmla="*/ 227439 h 2590802" name="connsiteY3509"/>
              <a:gd fmla="*/ 827275 w 2590802" name="connsiteX3510"/>
              <a:gd fmla="*/ 251015 h 2590802" name="connsiteY3510"/>
              <a:gd fmla="*/ 809593 w 2590802" name="connsiteX3511"/>
              <a:gd fmla="*/ 251015 h 2590802" name="connsiteY3511"/>
              <a:gd fmla="*/ 791911 w 2590802" name="connsiteX3512"/>
              <a:gd fmla="*/ 274592 h 2590802" name="connsiteY3512"/>
              <a:gd fmla="*/ 774229 w 2590802" name="connsiteX3513"/>
              <a:gd fmla="*/ 268697 h 2590802" name="connsiteY3513"/>
              <a:gd fmla="*/ 768336 w 2590802" name="connsiteX3514"/>
              <a:gd fmla="*/ 239227 h 2590802" name="connsiteY3514"/>
              <a:gd fmla="*/ 774229 w 2590802" name="connsiteX3515"/>
              <a:gd fmla="*/ 239227 h 2590802" name="connsiteY3515"/>
              <a:gd fmla="*/ 756548 w 2590802" name="connsiteX3516"/>
              <a:gd fmla="*/ 221545 h 2590802" name="connsiteY3516"/>
              <a:gd fmla="*/ 768336 w 2590802" name="connsiteX3517"/>
              <a:gd fmla="*/ 197970 h 2590802" name="connsiteY3517"/>
              <a:gd fmla="*/ 786018 w 2590802" name="connsiteX3518"/>
              <a:gd fmla="*/ 192078 h 2590802" name="connsiteY3518"/>
              <a:gd fmla="*/ 1614619 w 2590802" name="connsiteX3519"/>
              <a:gd fmla="*/ 186385 h 2590802" name="connsiteY3519"/>
              <a:gd fmla="*/ 1638195 w 2590802" name="connsiteX3520"/>
              <a:gd fmla="*/ 203814 h 2590802" name="connsiteY3520"/>
              <a:gd fmla="*/ 1649982 w 2590802" name="connsiteX3521"/>
              <a:gd fmla="*/ 227050 h 2590802" name="connsiteY3521"/>
              <a:gd fmla="*/ 1638195 w 2590802" name="connsiteX3522"/>
              <a:gd fmla="*/ 232861 h 2590802" name="connsiteY3522"/>
              <a:gd fmla="*/ 1596937 w 2590802" name="connsiteX3523"/>
              <a:gd fmla="*/ 203814 h 2590802" name="connsiteY3523"/>
              <a:gd fmla="*/ 1579256 w 2590802" name="connsiteX3524"/>
              <a:gd fmla="*/ 215431 h 2590802" name="connsiteY3524"/>
              <a:gd fmla="*/ 1567468 w 2590802" name="connsiteX3525"/>
              <a:gd fmla="*/ 198003 h 2590802" name="connsiteY3525"/>
              <a:gd fmla="*/ 1614619 w 2590802" name="connsiteX3526"/>
              <a:gd fmla="*/ 186385 h 2590802" name="connsiteY3526"/>
              <a:gd fmla="*/ 1402754 w 2590802" name="connsiteX3527"/>
              <a:gd fmla="*/ 180697 h 2590802" name="connsiteY3527"/>
              <a:gd fmla="*/ 1426149 w 2590802" name="connsiteX3528"/>
              <a:gd fmla="*/ 186490 h 2590802" name="connsiteY3528"/>
              <a:gd fmla="*/ 1420301 w 2590802" name="connsiteX3529"/>
              <a:gd fmla="*/ 198085 h 2590802" name="connsiteY3529"/>
              <a:gd fmla="*/ 1391057 w 2590802" name="connsiteX3530"/>
              <a:gd fmla="*/ 198085 h 2590802" name="connsiteY3530"/>
              <a:gd fmla="*/ 1367662 w 2590802" name="connsiteX3531"/>
              <a:gd fmla="*/ 227063 h 2590802" name="connsiteY3531"/>
              <a:gd fmla="*/ 1355964 w 2590802" name="connsiteX3532"/>
              <a:gd fmla="*/ 232861 h 2590802" name="connsiteY3532"/>
              <a:gd fmla="*/ 1367662 w 2590802" name="connsiteX3533"/>
              <a:gd fmla="*/ 203878 h 2590802" name="connsiteY3533"/>
              <a:gd fmla="*/ 1402754 w 2590802" name="connsiteX3534"/>
              <a:gd fmla="*/ 180697 h 2590802" name="connsiteY3534"/>
              <a:gd fmla="*/ 721546 w 2590802" name="connsiteX3535"/>
              <a:gd fmla="*/ 180697 h 2590802" name="connsiteY3535"/>
              <a:gd fmla="*/ 721546 w 2590802" name="connsiteX3536"/>
              <a:gd fmla="*/ 186552 h 2590802" name="connsiteY3536"/>
              <a:gd fmla="*/ 662381 w 2590802" name="connsiteX3537"/>
              <a:gd fmla="*/ 262654 h 2590802" name="connsiteY3537"/>
              <a:gd fmla="*/ 680131 w 2590802" name="connsiteX3538"/>
              <a:gd fmla="*/ 309487 h 2590802" name="connsiteY3538"/>
              <a:gd fmla="*/ 715630 w 2590802" name="connsiteX3539"/>
              <a:gd fmla="*/ 321195 h 2590802" name="connsiteY3539"/>
              <a:gd fmla="*/ 733379 w 2590802" name="connsiteX3540"/>
              <a:gd fmla="*/ 309487 h 2590802" name="connsiteY3540"/>
              <a:gd fmla="*/ 709713 w 2590802" name="connsiteX3541"/>
              <a:gd fmla="*/ 303632 h 2590802" name="connsiteY3541"/>
              <a:gd fmla="*/ 703797 w 2590802" name="connsiteX3542"/>
              <a:gd fmla="*/ 286071 h 2590802" name="connsiteY3542"/>
              <a:gd fmla="*/ 721546 w 2590802" name="connsiteX3543"/>
              <a:gd fmla="*/ 274362 h 2590802" name="connsiteY3543"/>
              <a:gd fmla="*/ 739296 w 2590802" name="connsiteX3544"/>
              <a:gd fmla="*/ 286071 h 2590802" name="connsiteY3544"/>
              <a:gd fmla="*/ 757045 w 2590802" name="connsiteX3545"/>
              <a:gd fmla="*/ 286071 h 2590802" name="connsiteY3545"/>
              <a:gd fmla="*/ 768878 w 2590802" name="connsiteX3546"/>
              <a:gd fmla="*/ 297779 h 2590802" name="connsiteY3546"/>
              <a:gd fmla="*/ 745212 w 2590802" name="connsiteX3547"/>
              <a:gd fmla="*/ 338757 h 2590802" name="connsiteY3547"/>
              <a:gd fmla="*/ 691964 w 2590802" name="connsiteX3548"/>
              <a:gd fmla="*/ 344612 h 2590802" name="connsiteY3548"/>
              <a:gd fmla="*/ 656465 w 2590802" name="connsiteX3549"/>
              <a:gd fmla="*/ 309487 h 2590802" name="connsiteY3549"/>
              <a:gd fmla="*/ 644632 w 2590802" name="connsiteX3550"/>
              <a:gd fmla="*/ 280216 h 2590802" name="connsiteY3550"/>
              <a:gd fmla="*/ 650548 w 2590802" name="connsiteX3551"/>
              <a:gd fmla="*/ 239238 h 2590802" name="connsiteY3551"/>
              <a:gd fmla="*/ 721546 w 2590802" name="connsiteX3552"/>
              <a:gd fmla="*/ 180697 h 2590802" name="connsiteY3552"/>
              <a:gd fmla="*/ 1502973 w 2590802" name="connsiteX3553"/>
              <a:gd fmla="*/ 174056 h 2590802" name="connsiteY3553"/>
              <a:gd fmla="*/ 1579418 w 2590802" name="connsiteX3554"/>
              <a:gd fmla="*/ 233071 h 2590802" name="connsiteY3554"/>
              <a:gd fmla="*/ 1579418 w 2590802" name="connsiteX3555"/>
              <a:gd fmla="*/ 280280 h 2590802" name="connsiteY3555"/>
              <a:gd fmla="*/ 1567657 w 2590802" name="connsiteX3556"/>
              <a:gd fmla="*/ 280280 h 2590802" name="connsiteY3556"/>
              <a:gd fmla="*/ 1567657 w 2590802" name="connsiteX3557"/>
              <a:gd fmla="*/ 256675 h 2590802" name="connsiteY3557"/>
              <a:gd fmla="*/ 1526495 w 2590802" name="connsiteX3558"/>
              <a:gd fmla="*/ 197660 h 2590802" name="connsiteY3558"/>
              <a:gd fmla="*/ 1491213 w 2590802" name="connsiteX3559"/>
              <a:gd fmla="*/ 197660 h 2590802" name="connsiteY3559"/>
              <a:gd fmla="*/ 1455931 w 2590802" name="connsiteX3560"/>
              <a:gd fmla="*/ 227168 h 2590802" name="connsiteY3560"/>
              <a:gd fmla="*/ 1473571 w 2590802" name="connsiteX3561"/>
              <a:gd fmla="*/ 221266 h 2590802" name="connsiteY3561"/>
              <a:gd fmla="*/ 1491213 w 2590802" name="connsiteX3562"/>
              <a:gd fmla="*/ 227168 h 2590802" name="connsiteY3562"/>
              <a:gd fmla="*/ 1491213 w 2590802" name="connsiteX3563"/>
              <a:gd fmla="*/ 250773 h 2590802" name="connsiteY3563"/>
              <a:gd fmla="*/ 1473571 w 2590802" name="connsiteX3564"/>
              <a:gd fmla="*/ 262578 h 2590802" name="connsiteY3564"/>
              <a:gd fmla="*/ 1455931 w 2590802" name="connsiteX3565"/>
              <a:gd fmla="*/ 256675 h 2590802" name="connsiteY3565"/>
              <a:gd fmla="*/ 1438289 w 2590802" name="connsiteX3566"/>
              <a:gd fmla="*/ 268481 h 2590802" name="connsiteY3566"/>
              <a:gd fmla="*/ 1414768 w 2590802" name="connsiteX3567"/>
              <a:gd fmla="*/ 244871 h 2590802" name="connsiteY3567"/>
              <a:gd fmla="*/ 1432409 w 2590802" name="connsiteX3568"/>
              <a:gd fmla="*/ 197660 h 2590802" name="connsiteY3568"/>
              <a:gd fmla="*/ 1502973 w 2590802" name="connsiteX3569"/>
              <a:gd fmla="*/ 174056 h 2590802" name="connsiteY3569"/>
              <a:gd fmla="*/ 820884 w 2590802" name="connsiteX3570"/>
              <a:gd fmla="*/ 174056 h 2590802" name="connsiteY3570"/>
              <a:gd fmla="*/ 826733 w 2590802" name="connsiteX3571"/>
              <a:gd fmla="*/ 191841 h 2590802" name="connsiteY3571"/>
              <a:gd fmla="*/ 820884 w 2590802" name="connsiteX3572"/>
              <a:gd fmla="*/ 209621 h 2590802" name="connsiteY3572"/>
              <a:gd fmla="*/ 803338 w 2590802" name="connsiteX3573"/>
              <a:gd fmla="*/ 221477 h 2590802" name="connsiteY3573"/>
              <a:gd fmla="*/ 791641 w 2590802" name="connsiteX3574"/>
              <a:gd fmla="*/ 203695 h 2590802" name="connsiteY3574"/>
              <a:gd fmla="*/ 797489 w 2590802" name="connsiteX3575"/>
              <a:gd fmla="*/ 191841 h 2590802" name="connsiteY3575"/>
              <a:gd fmla="*/ 820884 w 2590802" name="connsiteX3576"/>
              <a:gd fmla="*/ 174056 h 2590802" name="connsiteY3576"/>
              <a:gd fmla="*/ 1156475 w 2590802" name="connsiteX3577"/>
              <a:gd fmla="*/ 156982 h 2590802" name="connsiteY3577"/>
              <a:gd fmla="*/ 1180081 w 2590802" name="connsiteX3578"/>
              <a:gd fmla="*/ 174606 h 2590802" name="connsiteY3578"/>
              <a:gd fmla="*/ 1174179 w 2590802" name="connsiteX3579"/>
              <a:gd fmla="*/ 192231 h 2590802" name="connsiteY3579"/>
              <a:gd fmla="*/ 1156475 w 2590802" name="connsiteX3580"/>
              <a:gd fmla="*/ 162857 h 2590802" name="connsiteY3580"/>
              <a:gd fmla="*/ 1168278 w 2590802" name="connsiteX3581"/>
              <a:gd fmla="*/ 180481 h 2590802" name="connsiteY3581"/>
              <a:gd fmla="*/ 1168278 w 2590802" name="connsiteX3582"/>
              <a:gd fmla="*/ 198102 h 2590802" name="connsiteY3582"/>
              <a:gd fmla="*/ 1191884 w 2590802" name="connsiteX3583"/>
              <a:gd fmla="*/ 227474 h 2590802" name="connsiteY3583"/>
              <a:gd fmla="*/ 1180081 w 2590802" name="connsiteX3584"/>
              <a:gd fmla="*/ 250970 h 2590802" name="connsiteY3584"/>
              <a:gd fmla="*/ 1185982 w 2590802" name="connsiteX3585"/>
              <a:gd fmla="*/ 274468 h 2590802" name="connsiteY3585"/>
              <a:gd fmla="*/ 1180081 w 2590802" name="connsiteX3586"/>
              <a:gd fmla="*/ 280342 h 2590802" name="connsiteY3586"/>
              <a:gd fmla="*/ 1180081 w 2590802" name="connsiteX3587"/>
              <a:gd fmla="*/ 256845 h 2590802" name="connsiteY3587"/>
              <a:gd fmla="*/ 1174179 w 2590802" name="connsiteX3588"/>
              <a:gd fmla="*/ 256845 h 2590802" name="connsiteY3588"/>
              <a:gd fmla="*/ 1168278 w 2590802" name="connsiteX3589"/>
              <a:gd fmla="*/ 262719 h 2590802" name="connsiteY3589"/>
              <a:gd fmla="*/ 1174179 w 2590802" name="connsiteX3590"/>
              <a:gd fmla="*/ 286217 h 2590802" name="connsiteY3590"/>
              <a:gd fmla="*/ 1150574 w 2590802" name="connsiteX3591"/>
              <a:gd fmla="*/ 309713 h 2590802" name="connsiteY3591"/>
              <a:gd fmla="*/ 1132870 w 2590802" name="connsiteX3592"/>
              <a:gd fmla="*/ 315587 h 2590802" name="connsiteY3592"/>
              <a:gd fmla="*/ 1115165 w 2590802" name="connsiteX3593"/>
              <a:gd fmla="*/ 333210 h 2590802" name="connsiteY3593"/>
              <a:gd fmla="*/ 1103362 w 2590802" name="connsiteX3594"/>
              <a:gd fmla="*/ 333210 h 2590802" name="connsiteY3594"/>
              <a:gd fmla="*/ 1079757 w 2590802" name="connsiteX3595"/>
              <a:gd fmla="*/ 327335 h 2590802" name="connsiteY3595"/>
              <a:gd fmla="*/ 1067954 w 2590802" name="connsiteX3596"/>
              <a:gd fmla="*/ 339085 h 2590802" name="connsiteY3596"/>
              <a:gd fmla="*/ 1056151 w 2590802" name="connsiteX3597"/>
              <a:gd fmla="*/ 333210 h 2590802" name="connsiteY3597"/>
              <a:gd fmla="*/ 1067954 w 2590802" name="connsiteX3598"/>
              <a:gd fmla="*/ 303842 h 2590802" name="connsiteY3598"/>
              <a:gd fmla="*/ 1097461 w 2590802" name="connsiteX3599"/>
              <a:gd fmla="*/ 309713 h 2590802" name="connsiteY3599"/>
              <a:gd fmla="*/ 1115165 w 2590802" name="connsiteX3600"/>
              <a:gd fmla="*/ 292092 h 2590802" name="connsiteY3600"/>
              <a:gd fmla="*/ 1150574 w 2590802" name="connsiteX3601"/>
              <a:gd fmla="*/ 268593 h 2590802" name="connsiteY3601"/>
              <a:gd fmla="*/ 1150574 w 2590802" name="connsiteX3602"/>
              <a:gd fmla="*/ 239224 h 2590802" name="connsiteY3602"/>
              <a:gd fmla="*/ 1150574 w 2590802" name="connsiteX3603"/>
              <a:gd fmla="*/ 215725 h 2590802" name="connsiteY3603"/>
              <a:gd fmla="*/ 1132870 w 2590802" name="connsiteX3604"/>
              <a:gd fmla="*/ 186356 h 2590802" name="connsiteY3604"/>
              <a:gd fmla="*/ 1138771 w 2590802" name="connsiteX3605"/>
              <a:gd fmla="*/ 168731 h 2590802" name="connsiteY3605"/>
              <a:gd fmla="*/ 1156475 w 2590802" name="connsiteX3606"/>
              <a:gd fmla="*/ 156982 h 2590802" name="connsiteY3606"/>
              <a:gd fmla="*/ 1408762 w 2590802" name="connsiteX3607"/>
              <a:gd fmla="*/ 151295 h 2590802" name="connsiteY3607"/>
              <a:gd fmla="*/ 1426376 w 2590802" name="connsiteX3608"/>
              <a:gd fmla="*/ 157109 h 2590802" name="connsiteY3608"/>
              <a:gd fmla="*/ 1426376 w 2590802" name="connsiteX3609"/>
              <a:gd fmla="*/ 162926 h 2590802" name="connsiteY3609"/>
              <a:gd fmla="*/ 1443989 w 2590802" name="connsiteX3610"/>
              <a:gd fmla="*/ 162926 h 2590802" name="connsiteY3610"/>
              <a:gd fmla="*/ 1449861 w 2590802" name="connsiteX3611"/>
              <a:gd fmla="*/ 174560 h 2590802" name="connsiteY3611"/>
              <a:gd fmla="*/ 1414633 w 2590802" name="connsiteX3612"/>
              <a:gd fmla="*/ 174560 h 2590802" name="connsiteY3612"/>
              <a:gd fmla="*/ 1361791 w 2590802" name="connsiteX3613"/>
              <a:gd fmla="*/ 192015 h 2590802" name="connsiteY3613"/>
              <a:gd fmla="*/ 1350048 w 2590802" name="connsiteX3614"/>
              <a:gd fmla="*/ 232732 h 2590802" name="connsiteY3614"/>
              <a:gd fmla="*/ 1344177 w 2590802" name="connsiteX3615"/>
              <a:gd fmla="*/ 238549 h 2590802" name="connsiteY3615"/>
              <a:gd fmla="*/ 1332435 w 2590802" name="connsiteX3616"/>
              <a:gd fmla="*/ 226916 h 2590802" name="connsiteY3616"/>
              <a:gd fmla="*/ 1338306 w 2590802" name="connsiteX3617"/>
              <a:gd fmla="*/ 203646 h 2590802" name="connsiteY3617"/>
              <a:gd fmla="*/ 1344177 w 2590802" name="connsiteX3618"/>
              <a:gd fmla="*/ 186196 h 2590802" name="connsiteY3618"/>
              <a:gd fmla="*/ 1355920 w 2590802" name="connsiteX3619"/>
              <a:gd fmla="*/ 180377 h 2590802" name="connsiteY3619"/>
              <a:gd fmla="*/ 1355920 w 2590802" name="connsiteX3620"/>
              <a:gd fmla="*/ 162926 h 2590802" name="connsiteY3620"/>
              <a:gd fmla="*/ 1385276 w 2590802" name="connsiteX3621"/>
              <a:gd fmla="*/ 157109 h 2590802" name="connsiteY3621"/>
              <a:gd fmla="*/ 1397019 w 2590802" name="connsiteX3622"/>
              <a:gd fmla="*/ 157109 h 2590802" name="connsiteY3622"/>
              <a:gd fmla="*/ 1408762 w 2590802" name="connsiteX3623"/>
              <a:gd fmla="*/ 151295 h 2590802" name="connsiteY3623"/>
              <a:gd fmla="*/ 1605690 w 2590802" name="connsiteX3624"/>
              <a:gd fmla="*/ 144109 h 2590802" name="connsiteY3624"/>
              <a:gd fmla="*/ 1626271 w 2590802" name="connsiteX3625"/>
              <a:gd fmla="*/ 144843 h 2590802" name="connsiteY3625"/>
              <a:gd fmla="*/ 1655673 w 2590802" name="connsiteX3626"/>
              <a:gd fmla="*/ 162487 h 2590802" name="connsiteY3626"/>
              <a:gd fmla="*/ 1655673 w 2590802" name="connsiteX3627"/>
              <a:gd fmla="*/ 180126 h 2590802" name="connsiteY3627"/>
              <a:gd fmla="*/ 1649792 w 2590802" name="connsiteX3628"/>
              <a:gd fmla="*/ 186008 h 2590802" name="connsiteY3628"/>
              <a:gd fmla="*/ 1673314 w 2590802" name="connsiteX3629"/>
              <a:gd fmla="*/ 191886 h 2590802" name="connsiteY3629"/>
              <a:gd fmla="*/ 1685075 w 2590802" name="connsiteX3630"/>
              <a:gd fmla="*/ 209528 h 2590802" name="connsiteY3630"/>
              <a:gd fmla="*/ 1679194 w 2590802" name="connsiteX3631"/>
              <a:gd fmla="*/ 221288 h 2590802" name="connsiteY3631"/>
              <a:gd fmla="*/ 1661553 w 2590802" name="connsiteX3632"/>
              <a:gd fmla="*/ 227168 h 2590802" name="connsiteY3632"/>
              <a:gd fmla="*/ 1655673 w 2590802" name="connsiteX3633"/>
              <a:gd fmla="*/ 227168 h 2590802" name="connsiteY3633"/>
              <a:gd fmla="*/ 1626271 w 2590802" name="connsiteX3634"/>
              <a:gd fmla="*/ 186008 h 2590802" name="connsiteY3634"/>
              <a:gd fmla="*/ 1567468 w 2590802" name="connsiteX3635"/>
              <a:gd fmla="*/ 191886 h 2590802" name="connsiteY3635"/>
              <a:gd fmla="*/ 1538065 w 2590802" name="connsiteX3636"/>
              <a:gd fmla="*/ 180126 h 2590802" name="connsiteY3636"/>
              <a:gd fmla="*/ 1538065 w 2590802" name="connsiteX3637"/>
              <a:gd fmla="*/ 174245 h 2590802" name="connsiteY3637"/>
              <a:gd fmla="*/ 1567468 w 2590802" name="connsiteX3638"/>
              <a:gd fmla="*/ 162487 h 2590802" name="connsiteY3638"/>
              <a:gd fmla="*/ 1579228 w 2590802" name="connsiteX3639"/>
              <a:gd fmla="*/ 168364 h 2590802" name="connsiteY3639"/>
              <a:gd fmla="*/ 1585108 w 2590802" name="connsiteX3640"/>
              <a:gd fmla="*/ 156605 h 2590802" name="connsiteY3640"/>
              <a:gd fmla="*/ 1605690 w 2590802" name="connsiteX3641"/>
              <a:gd fmla="*/ 144109 h 2590802" name="connsiteY3641"/>
              <a:gd fmla="*/ 1702147 w 2590802" name="connsiteX3642"/>
              <a:gd fmla="*/ 138962 h 2590802" name="connsiteY3642"/>
              <a:gd fmla="*/ 1719788 w 2590802" name="connsiteX3643"/>
              <a:gd fmla="*/ 144813 h 2590802" name="connsiteY3643"/>
              <a:gd fmla="*/ 1725669 w 2590802" name="connsiteX3644"/>
              <a:gd fmla="*/ 156509 h 2590802" name="connsiteY3644"/>
              <a:gd fmla="*/ 1725669 w 2590802" name="connsiteX3645"/>
              <a:gd fmla="*/ 174056 h 2590802" name="connsiteY3645"/>
              <a:gd fmla="*/ 1719788 w 2590802" name="connsiteX3646"/>
              <a:gd fmla="*/ 156509 h 2590802" name="connsiteY3646"/>
              <a:gd fmla="*/ 1702147 w 2590802" name="connsiteX3647"/>
              <a:gd fmla="*/ 138962 h 2590802" name="connsiteY3647"/>
              <a:gd fmla="*/ 944747 w 2590802" name="connsiteX3648"/>
              <a:gd fmla="*/ 138962 h 2590802" name="connsiteY3648"/>
              <a:gd fmla="*/ 956670 w 2590802" name="connsiteX3649"/>
              <a:gd fmla="*/ 144843 h 2590802" name="connsiteY3649"/>
              <a:gd fmla="*/ 956670 w 2590802" name="connsiteX3650"/>
              <a:gd fmla="*/ 162487 h 2590802" name="connsiteY3650"/>
              <a:gd fmla="*/ 932823 w 2590802" name="connsiteX3651"/>
              <a:gd fmla="*/ 162487 h 2590802" name="connsiteY3651"/>
              <a:gd fmla="*/ 914938 w 2590802" name="connsiteX3652"/>
              <a:gd fmla="*/ 144843 h 2590802" name="connsiteY3652"/>
              <a:gd fmla="*/ 944747 w 2590802" name="connsiteX3653"/>
              <a:gd fmla="*/ 138962 h 2590802" name="connsiteY3653"/>
              <a:gd fmla="*/ 880415 w 2590802" name="connsiteX3654"/>
              <a:gd fmla="*/ 133272 h 2590802" name="connsiteY3654"/>
              <a:gd fmla="*/ 921578 w 2590802" name="connsiteX3655"/>
              <a:gd fmla="*/ 168557 h 2590802" name="connsiteY3655"/>
              <a:gd fmla="*/ 909817 w 2590802" name="connsiteX3656"/>
              <a:gd fmla="*/ 197956 h 2590802" name="connsiteY3656"/>
              <a:gd fmla="*/ 915697 w 2590802" name="connsiteX3657"/>
              <a:gd fmla="*/ 209717 h 2590802" name="connsiteY3657"/>
              <a:gd fmla="*/ 915697 w 2590802" name="connsiteX3658"/>
              <a:gd fmla="*/ 233237 h 2590802" name="connsiteY3658"/>
              <a:gd fmla="*/ 874534 w 2590802" name="connsiteX3659"/>
              <a:gd fmla="*/ 245002 h 2590802" name="connsiteY3659"/>
              <a:gd fmla="*/ 862774 w 2590802" name="connsiteX3660"/>
              <a:gd fmla="*/ 215598 h 2590802" name="connsiteY3660"/>
              <a:gd fmla="*/ 845133 w 2590802" name="connsiteX3661"/>
              <a:gd fmla="*/ 209717 h 2590802" name="connsiteY3661"/>
              <a:gd fmla="*/ 833372 w 2590802" name="connsiteX3662"/>
              <a:gd fmla="*/ 168557 h 2590802" name="connsiteY3662"/>
              <a:gd fmla="*/ 839252 w 2590802" name="connsiteX3663"/>
              <a:gd fmla="*/ 156793 h 2590802" name="connsiteY3663"/>
              <a:gd fmla="*/ 880415 w 2590802" name="connsiteX3664"/>
              <a:gd fmla="*/ 133272 h 2590802" name="connsiteY3664"/>
              <a:gd fmla="*/ 1420589 w 2590802" name="connsiteX3665"/>
              <a:gd fmla="*/ 127582 h 2590802" name="connsiteY3665"/>
              <a:gd fmla="*/ 1438250 w 2590802" name="connsiteX3666"/>
              <a:gd fmla="*/ 133447 h 2590802" name="connsiteY3666"/>
              <a:gd fmla="*/ 1444137 w 2590802" name="connsiteX3667"/>
              <a:gd fmla="*/ 145170 h 2590802" name="connsiteY3667"/>
              <a:gd fmla="*/ 1444137 w 2590802" name="connsiteX3668"/>
              <a:gd fmla="*/ 133447 h 2590802" name="connsiteY3668"/>
              <a:gd fmla="*/ 1455911 w 2590802" name="connsiteX3669"/>
              <a:gd fmla="*/ 145170 h 2590802" name="connsiteY3669"/>
              <a:gd fmla="*/ 1473571 w 2590802" name="connsiteX3670"/>
              <a:gd fmla="*/ 156898 h 2590802" name="connsiteY3670"/>
              <a:gd fmla="*/ 1473571 w 2590802" name="connsiteX3671"/>
              <a:gd fmla="*/ 168623 h 2590802" name="connsiteY3671"/>
              <a:gd fmla="*/ 1455911 w 2590802" name="connsiteX3672"/>
              <a:gd fmla="*/ 168623 h 2590802" name="connsiteY3672"/>
              <a:gd fmla="*/ 1444137 w 2590802" name="connsiteX3673"/>
              <a:gd fmla="*/ 156898 h 2590802" name="connsiteY3673"/>
              <a:gd fmla="*/ 1426477 w 2590802" name="connsiteX3674"/>
              <a:gd fmla="*/ 151037 h 2590802" name="connsiteY3674"/>
              <a:gd fmla="*/ 1397042 w 2590802" name="connsiteX3675"/>
              <a:gd fmla="*/ 145170 h 2590802" name="connsiteY3675"/>
              <a:gd fmla="*/ 1367607 w 2590802" name="connsiteX3676"/>
              <a:gd fmla="*/ 151037 h 2590802" name="connsiteY3676"/>
              <a:gd fmla="*/ 1349947 w 2590802" name="connsiteX3677"/>
              <a:gd fmla="*/ 174488 h 2590802" name="connsiteY3677"/>
              <a:gd fmla="*/ 1326399 w 2590802" name="connsiteX3678"/>
              <a:gd fmla="*/ 197938 h 2590802" name="connsiteY3678"/>
              <a:gd fmla="*/ 1326399 w 2590802" name="connsiteX3679"/>
              <a:gd fmla="*/ 215529 h 2590802" name="connsiteY3679"/>
              <a:gd fmla="*/ 1326399 w 2590802" name="connsiteX3680"/>
              <a:gd fmla="*/ 233119 h 2590802" name="connsiteY3680"/>
              <a:gd fmla="*/ 1326399 w 2590802" name="connsiteX3681"/>
              <a:gd fmla="*/ 250709 h 2590802" name="connsiteY3681"/>
              <a:gd fmla="*/ 1314625 w 2590802" name="connsiteX3682"/>
              <a:gd fmla="*/ 250709 h 2590802" name="connsiteY3682"/>
              <a:gd fmla="*/ 1302852 w 2590802" name="connsiteX3683"/>
              <a:gd fmla="*/ 227254 h 2590802" name="connsiteY3683"/>
              <a:gd fmla="*/ 1314625 w 2590802" name="connsiteX3684"/>
              <a:gd fmla="*/ 186212 h 2590802" name="connsiteY3684"/>
              <a:gd fmla="*/ 1320512 w 2590802" name="connsiteX3685"/>
              <a:gd fmla="*/ 168623 h 2590802" name="connsiteY3685"/>
              <a:gd fmla="*/ 1338173 w 2590802" name="connsiteX3686"/>
              <a:gd fmla="*/ 156898 h 2590802" name="connsiteY3686"/>
              <a:gd fmla="*/ 1355834 w 2590802" name="connsiteX3687"/>
              <a:gd fmla="*/ 133447 h 2590802" name="connsiteY3687"/>
              <a:gd fmla="*/ 1391155 w 2590802" name="connsiteX3688"/>
              <a:gd fmla="*/ 139308 h 2590802" name="connsiteY3688"/>
              <a:gd fmla="*/ 1402929 w 2590802" name="connsiteX3689"/>
              <a:gd fmla="*/ 133447 h 2590802" name="connsiteY3689"/>
              <a:gd fmla="*/ 1408816 w 2590802" name="connsiteX3690"/>
              <a:gd fmla="*/ 133447 h 2590802" name="connsiteY3690"/>
              <a:gd fmla="*/ 1420589 w 2590802" name="connsiteX3691"/>
              <a:gd fmla="*/ 127582 h 2590802" name="connsiteY3691"/>
              <a:gd fmla="*/ 968051 w 2590802" name="connsiteX3692"/>
              <a:gd fmla="*/ 126261 h 2590802" name="connsiteY3692"/>
              <a:gd fmla="*/ 979703 w 2590802" name="connsiteX3693"/>
              <a:gd fmla="*/ 127718 h 2590802" name="connsiteY3693"/>
              <a:gd fmla="*/ 997182 w 2590802" name="connsiteX3694"/>
              <a:gd fmla="*/ 145197 h 2590802" name="connsiteY3694"/>
              <a:gd fmla="*/ 997182 w 2590802" name="connsiteX3695"/>
              <a:gd fmla="*/ 162675 h 2590802" name="connsiteY3695"/>
              <a:gd fmla="*/ 1008834 w 2590802" name="connsiteX3696"/>
              <a:gd fmla="*/ 174327 h 2590802" name="connsiteY3696"/>
              <a:gd fmla="*/ 997182 w 2590802" name="connsiteX3697"/>
              <a:gd fmla="*/ 191806 h 2590802" name="connsiteY3697"/>
              <a:gd fmla="*/ 979703 w 2590802" name="connsiteX3698"/>
              <a:gd fmla="*/ 197632 h 2590802" name="connsiteY3698"/>
              <a:gd fmla="*/ 973877 w 2590802" name="connsiteX3699"/>
              <a:gd fmla="*/ 191806 h 2590802" name="connsiteY3699"/>
              <a:gd fmla="*/ 962224 w 2590802" name="connsiteX3700"/>
              <a:gd fmla="*/ 203459 h 2590802" name="connsiteY3700"/>
              <a:gd fmla="*/ 938920 w 2590802" name="connsiteX3701"/>
              <a:gd fmla="*/ 191806 h 2590802" name="connsiteY3701"/>
              <a:gd fmla="*/ 933094 w 2590802" name="connsiteX3702"/>
              <a:gd fmla="*/ 174327 h 2590802" name="connsiteY3702"/>
              <a:gd fmla="*/ 956399 w 2590802" name="connsiteX3703"/>
              <a:gd fmla="*/ 168501 h 2590802" name="connsiteY3703"/>
              <a:gd fmla="*/ 968051 w 2590802" name="connsiteX3704"/>
              <a:gd fmla="*/ 145197 h 2590802" name="connsiteY3704"/>
              <a:gd fmla="*/ 956399 w 2590802" name="connsiteX3705"/>
              <a:gd fmla="*/ 133544 h 2590802" name="connsiteY3705"/>
              <a:gd fmla="*/ 968051 w 2590802" name="connsiteX3706"/>
              <a:gd fmla="*/ 126261 h 2590802" name="connsiteY3706"/>
              <a:gd fmla="*/ 1661363 w 2590802" name="connsiteX3707"/>
              <a:gd fmla="*/ 109563 h 2590802" name="connsiteY3707"/>
              <a:gd fmla="*/ 1679384 w 2590802" name="connsiteX3708"/>
              <a:gd fmla="*/ 144653 h 2590802" name="connsiteY3708"/>
              <a:gd fmla="*/ 1673377 w 2590802" name="connsiteX3709"/>
              <a:gd fmla="*/ 144653 h 2590802" name="connsiteY3709"/>
              <a:gd fmla="*/ 1673377 w 2590802" name="connsiteX3710"/>
              <a:gd fmla="*/ 132959 h 2590802" name="connsiteY3710"/>
              <a:gd fmla="*/ 1661363 w 2590802" name="connsiteX3711"/>
              <a:gd fmla="*/ 115410 h 2590802" name="connsiteY3711"/>
              <a:gd fmla="*/ 1661363 w 2590802" name="connsiteX3712"/>
              <a:gd fmla="*/ 109563 h 2590802" name="connsiteY3712"/>
              <a:gd fmla="*/ 1197575 w 2590802" name="connsiteX3713"/>
              <a:gd fmla="*/ 92489 h 2590802" name="connsiteY3713"/>
              <a:gd fmla="*/ 1197575 w 2590802" name="connsiteX3714"/>
              <a:gd fmla="*/ 98179 h 2590802" name="connsiteY3714"/>
              <a:gd fmla="*/ 1191884 w 2590802" name="connsiteX3715"/>
              <a:gd fmla="*/ 98179 h 2590802" name="connsiteY3715"/>
              <a:gd fmla="*/ 1197575 w 2590802" name="connsiteX3716"/>
              <a:gd fmla="*/ 92489 h 2590802" name="connsiteY3716"/>
              <a:gd fmla="*/ 974268 w 2590802" name="connsiteX3717"/>
              <a:gd fmla="*/ 85849 h 2590802" name="connsiteY3717"/>
              <a:gd fmla="*/ 986071 w 2590802" name="connsiteX3718"/>
              <a:gd fmla="*/ 91751 h 2590802" name="connsiteY3718"/>
              <a:gd fmla="*/ 968367 w 2590802" name="connsiteX3719"/>
              <a:gd fmla="*/ 109459 h 2590802" name="connsiteY3719"/>
              <a:gd fmla="*/ 950663 w 2590802" name="connsiteX3720"/>
              <a:gd fmla="*/ 109459 h 2590802" name="connsiteY3720"/>
              <a:gd fmla="*/ 932959 w 2590802" name="connsiteX3721"/>
              <a:gd fmla="*/ 133063 h 2590802" name="connsiteY3721"/>
              <a:gd fmla="*/ 879846 w 2590802" name="connsiteX3722"/>
              <a:gd fmla="*/ 127160 h 2590802" name="connsiteY3722"/>
              <a:gd fmla="*/ 879846 w 2590802" name="connsiteX3723"/>
              <a:gd fmla="*/ 115357 h 2590802" name="connsiteY3723"/>
              <a:gd fmla="*/ 938860 w 2590802" name="connsiteX3724"/>
              <a:gd fmla="*/ 103556 h 2590802" name="connsiteY3724"/>
              <a:gd fmla="*/ 944761 w 2590802" name="connsiteX3725"/>
              <a:gd fmla="*/ 91751 h 2590802" name="connsiteY3725"/>
              <a:gd fmla="*/ 974268 w 2590802" name="connsiteX3726"/>
              <a:gd fmla="*/ 85849 h 2590802" name="connsiteY3726"/>
              <a:gd fmla="*/ 1197575 w 2590802" name="connsiteX3727"/>
              <a:gd fmla="*/ 80161 h 2590802" name="connsiteY3727"/>
              <a:gd fmla="*/ 1203265 w 2590802" name="connsiteX3728"/>
              <a:gd fmla="*/ 92489 h 2590802" name="connsiteY3728"/>
              <a:gd fmla="*/ 1197575 w 2590802" name="connsiteX3729"/>
              <a:gd fmla="*/ 92489 h 2590802" name="connsiteY3729"/>
              <a:gd fmla="*/ 1027091 w 2590802" name="connsiteX3730"/>
              <a:gd fmla="*/ 74468 h 2590802" name="connsiteY3730"/>
              <a:gd fmla="*/ 1062421 w 2590802" name="connsiteX3731"/>
              <a:gd fmla="*/ 74468 h 2590802" name="connsiteY3731"/>
              <a:gd fmla="*/ 1085974 w 2590802" name="connsiteX3732"/>
              <a:gd fmla="*/ 86244 h 2590802" name="connsiteY3732"/>
              <a:gd fmla="*/ 1133080 w 2590802" name="connsiteX3733"/>
              <a:gd fmla="*/ 151016 h 2590802" name="connsiteY3733"/>
              <a:gd fmla="*/ 1115416 w 2590802" name="connsiteX3734"/>
              <a:gd fmla="*/ 198122 h 2590802" name="connsiteY3734"/>
              <a:gd fmla="*/ 1062421 w 2590802" name="connsiteX3735"/>
              <a:gd fmla="*/ 215787 h 2590802" name="connsiteY3735"/>
              <a:gd fmla="*/ 1038868 w 2590802" name="connsiteX3736"/>
              <a:gd fmla="*/ 192233 h 2590802" name="connsiteY3736"/>
              <a:gd fmla="*/ 1044757 w 2590802" name="connsiteX3737"/>
              <a:gd fmla="*/ 180460 h 2590802" name="connsiteY3737"/>
              <a:gd fmla="*/ 1056533 w 2590802" name="connsiteX3738"/>
              <a:gd fmla="*/ 180460 h 2590802" name="connsiteY3738"/>
              <a:gd fmla="*/ 1056533 w 2590802" name="connsiteX3739"/>
              <a:gd fmla="*/ 162794 h 2590802" name="connsiteY3739"/>
              <a:gd fmla="*/ 1068310 w 2590802" name="connsiteX3740"/>
              <a:gd fmla="*/ 151016 h 2590802" name="connsiteY3740"/>
              <a:gd fmla="*/ 1085974 w 2590802" name="connsiteX3741"/>
              <a:gd fmla="*/ 156905 h 2590802" name="connsiteY3741"/>
              <a:gd fmla="*/ 1085974 w 2590802" name="connsiteX3742"/>
              <a:gd fmla="*/ 180460 h 2590802" name="connsiteY3742"/>
              <a:gd fmla="*/ 1080086 w 2590802" name="connsiteX3743"/>
              <a:gd fmla="*/ 186346 h 2590802" name="connsiteY3743"/>
              <a:gd fmla="*/ 1103639 w 2590802" name="connsiteX3744"/>
              <a:gd fmla="*/ 174571 h 2590802" name="connsiteY3744"/>
              <a:gd fmla="*/ 1109527 w 2590802" name="connsiteX3745"/>
              <a:gd fmla="*/ 133351 h 2590802" name="connsiteY3745"/>
              <a:gd fmla="*/ 1044757 w 2590802" name="connsiteX3746"/>
              <a:gd fmla="*/ 86244 h 2590802" name="connsiteY3746"/>
              <a:gd fmla="*/ 991762 w 2590802" name="connsiteX3747"/>
              <a:gd fmla="*/ 86244 h 2590802" name="connsiteY3747"/>
              <a:gd fmla="*/ 991762 w 2590802" name="connsiteX3748"/>
              <a:gd fmla="*/ 80357 h 2590802" name="connsiteY3748"/>
              <a:gd fmla="*/ 1027091 w 2590802" name="connsiteX3749"/>
              <a:gd fmla="*/ 74468 h 2590802" name="connsiteY3749"/>
              <a:gd fmla="*/ 1127073 w 2590802" name="connsiteX3750"/>
              <a:gd fmla="*/ 56447 h 2590802" name="connsiteY3750"/>
              <a:gd fmla="*/ 1138771 w 2590802" name="connsiteX3751"/>
              <a:gd fmla="*/ 56447 h 2590802" name="connsiteY3751"/>
              <a:gd fmla="*/ 1138771 w 2590802" name="connsiteX3752"/>
              <a:gd fmla="*/ 62410 h 2590802" name="connsiteY3752"/>
              <a:gd fmla="*/ 1115376 w 2590802" name="connsiteX3753"/>
              <a:gd fmla="*/ 98179 h 2590802" name="connsiteY3753"/>
              <a:gd fmla="*/ 1103678 w 2590802" name="connsiteX3754"/>
              <a:gd fmla="*/ 86259 h 2590802" name="connsiteY3754"/>
              <a:gd fmla="*/ 1121225 w 2590802" name="connsiteX3755"/>
              <a:gd fmla="*/ 68371 h 2590802" name="connsiteY3755"/>
              <a:gd fmla="*/ 1127073 w 2590802" name="connsiteX3756"/>
              <a:gd fmla="*/ 56447 h 2590802" name="connsiteY3756"/>
              <a:gd fmla="*/ 1215371 w 2590802" name="connsiteX3757"/>
              <a:gd fmla="*/ 45066 h 2590802" name="connsiteY3757"/>
              <a:gd fmla="*/ 1215371 w 2590802" name="connsiteX3758"/>
              <a:gd fmla="*/ 62675 h 2590802" name="connsiteY3758"/>
              <a:gd fmla="*/ 1209458 w 2590802" name="connsiteX3759"/>
              <a:gd fmla="*/ 62675 h 2590802" name="connsiteY3759"/>
              <a:gd fmla="*/ 1203544 w 2590802" name="connsiteX3760"/>
              <a:gd fmla="*/ 74411 h 2590802" name="connsiteY3760"/>
              <a:gd fmla="*/ 1197630 w 2590802" name="connsiteX3761"/>
              <a:gd fmla="*/ 74411 h 2590802" name="connsiteY3761"/>
              <a:gd fmla="*/ 1191716 w 2590802" name="connsiteX3762"/>
              <a:gd fmla="*/ 68543 h 2590802" name="connsiteY3762"/>
              <a:gd fmla="*/ 1191716 w 2590802" name="connsiteX3763"/>
              <a:gd fmla="*/ 86147 h 2590802" name="connsiteY3763"/>
              <a:gd fmla="*/ 1185803 w 2590802" name="connsiteX3764"/>
              <a:gd fmla="*/ 103751 h 2590802" name="connsiteY3764"/>
              <a:gd fmla="*/ 1162147 w 2590802" name="connsiteX3765"/>
              <a:gd fmla="*/ 109620 h 2590802" name="connsiteY3765"/>
              <a:gd fmla="*/ 1150319 w 2590802" name="connsiteX3766"/>
              <a:gd fmla="*/ 133094 h 2590802" name="connsiteY3766"/>
              <a:gd fmla="*/ 1138492 w 2590802" name="connsiteX3767"/>
              <a:gd fmla="*/ 133094 h 2590802" name="connsiteY3767"/>
              <a:gd fmla="*/ 1120750 w 2590802" name="connsiteX3768"/>
              <a:gd fmla="*/ 103751 h 2590802" name="connsiteY3768"/>
              <a:gd fmla="*/ 1144406 w 2590802" name="connsiteX3769"/>
              <a:gd fmla="*/ 68543 h 2590802" name="connsiteY3769"/>
              <a:gd fmla="*/ 1150319 w 2590802" name="connsiteX3770"/>
              <a:gd fmla="*/ 56804 h 2590802" name="connsiteY3770"/>
              <a:gd fmla="*/ 1191716 w 2590802" name="connsiteX3771"/>
              <a:gd fmla="*/ 50935 h 2590802" name="connsiteY3771"/>
              <a:gd fmla="*/ 1215371 w 2590802" name="connsiteX3772"/>
              <a:gd fmla="*/ 45066 h 2590802" name="connsiteY3772"/>
              <a:gd fmla="*/ 1295401 w 2590802" name="connsiteX3773"/>
              <a:gd fmla="*/ 40779 h 2590802" name="connsiteY3773"/>
              <a:gd fmla="*/ 807045 w 2590802" name="connsiteX3774"/>
              <a:gd fmla="*/ 139374 h 2590802" name="connsiteY3774"/>
              <a:gd fmla="*/ 755804 w 2590802" name="connsiteX3775"/>
              <a:gd fmla="*/ 164058 h 2590802" name="connsiteY3775"/>
              <a:gd fmla="*/ 780148 w 2590802" name="connsiteX3776"/>
              <a:gd fmla="*/ 162675 h 2590802" name="connsiteY3776"/>
              <a:gd fmla="*/ 809717 w 2590802" name="connsiteX3777"/>
              <a:gd fmla="*/ 139154 h 2590802" name="connsiteY3777"/>
              <a:gd fmla="*/ 817571 w 2590802" name="connsiteX3778"/>
              <a:gd fmla="*/ 137684 h 2590802" name="connsiteY3778"/>
              <a:gd fmla="*/ 833372 w 2590802" name="connsiteX3779"/>
              <a:gd fmla="*/ 150913 h 2590802" name="connsiteY3779"/>
              <a:gd fmla="*/ 833372 w 2590802" name="connsiteX3780"/>
              <a:gd fmla="*/ 156793 h 2590802" name="connsiteY3780"/>
              <a:gd fmla="*/ 780148 w 2590802" name="connsiteX3781"/>
              <a:gd fmla="*/ 180314 h 2590802" name="connsiteY3781"/>
              <a:gd fmla="*/ 768320 w 2590802" name="connsiteX3782"/>
              <a:gd fmla="*/ 174434 h 2590802" name="connsiteY3782"/>
              <a:gd fmla="*/ 744665 w 2590802" name="connsiteX3783"/>
              <a:gd fmla="*/ 186196 h 2590802" name="connsiteY3783"/>
              <a:gd fmla="*/ 732837 w 2590802" name="connsiteX3784"/>
              <a:gd fmla="*/ 180314 h 2590802" name="connsiteY3784"/>
              <a:gd fmla="*/ 732837 w 2590802" name="connsiteX3785"/>
              <a:gd fmla="*/ 175169 h 2590802" name="connsiteY3785"/>
              <a:gd fmla="*/ 732837 w 2590802" name="connsiteX3786"/>
              <a:gd fmla="*/ 175122 h 2590802" name="connsiteY3786"/>
              <a:gd fmla="*/ 697374 w 2590802" name="connsiteX3787"/>
              <a:gd fmla="*/ 192205 h 2590802" name="connsiteY3787"/>
              <a:gd fmla="*/ 610018 w 2590802" name="connsiteX3788"/>
              <a:gd fmla="*/ 245275 h 2590802" name="connsiteY3788"/>
              <a:gd fmla="*/ 621514 w 2590802" name="connsiteX3789"/>
              <a:gd fmla="*/ 253275 h 2590802" name="connsiteY3789"/>
              <a:gd fmla="*/ 633132 w 2590802" name="connsiteX3790"/>
              <a:gd fmla="*/ 256949 h 2590802" name="connsiteY3790"/>
              <a:gd fmla="*/ 633132 w 2590802" name="connsiteX3791"/>
              <a:gd fmla="*/ 268711 h 2590802" name="connsiteY3791"/>
              <a:gd fmla="*/ 598277 w 2590802" name="connsiteX3792"/>
              <a:gd fmla="*/ 262829 h 2590802" name="connsiteY3792"/>
              <a:gd fmla="*/ 596098 w 2590802" name="connsiteX3793"/>
              <a:gd fmla="*/ 259154 h 2590802" name="connsiteY3793"/>
              <a:gd fmla="*/ 597846 w 2590802" name="connsiteX3794"/>
              <a:gd fmla="*/ 252670 h 2590802" name="connsiteY3794"/>
              <a:gd fmla="*/ 593930 w 2590802" name="connsiteX3795"/>
              <a:gd fmla="*/ 255049 h 2590802" name="connsiteY3795"/>
              <a:gd fmla="*/ 581188 w 2590802" name="connsiteX3796"/>
              <a:gd fmla="*/ 264577 h 2590802" name="connsiteY3796"/>
              <a:gd fmla="*/ 586355 w 2590802" name="connsiteX3797"/>
              <a:gd fmla="*/ 262260 h 2590802" name="connsiteY3797"/>
              <a:gd fmla="*/ 621764 w 2590802" name="connsiteX3798"/>
              <a:gd fmla="*/ 279903 h 2590802" name="connsiteY3798"/>
              <a:gd fmla="*/ 633566 w 2590802" name="connsiteX3799"/>
              <a:gd fmla="*/ 285785 h 2590802" name="connsiteY3799"/>
              <a:gd fmla="*/ 633566 w 2590802" name="connsiteX3800"/>
              <a:gd fmla="*/ 315183 h 2590802" name="connsiteY3800"/>
              <a:gd fmla="*/ 609961 w 2590802" name="connsiteX3801"/>
              <a:gd fmla="*/ 309305 h 2590802" name="connsiteY3801"/>
              <a:gd fmla="*/ 586355 w 2590802" name="connsiteX3802"/>
              <a:gd fmla="*/ 315183 h 2590802" name="connsiteY3802"/>
              <a:gd fmla="*/ 574553 w 2590802" name="connsiteX3803"/>
              <a:gd fmla="*/ 297543 h 2590802" name="connsiteY3803"/>
              <a:gd fmla="*/ 545045 w 2590802" name="connsiteX3804"/>
              <a:gd fmla="*/ 291662 h 2590802" name="connsiteY3804"/>
              <a:gd fmla="*/ 545139 w 2590802" name="connsiteX3805"/>
              <a:gd fmla="*/ 291534 h 2590802" name="connsiteY3805"/>
              <a:gd fmla="*/ 497345 w 2590802" name="connsiteX3806"/>
              <a:gd fmla="*/ 327274 h 2590802" name="connsiteY3806"/>
              <a:gd fmla="*/ 327274 w 2590802" name="connsiteX3807"/>
              <a:gd fmla="*/ 497345 h 2590802" name="connsiteY3807"/>
              <a:gd fmla="*/ 266789 w 2590802" name="connsiteX3808"/>
              <a:gd fmla="*/ 578229 h 2590802" name="connsiteY3808"/>
              <a:gd fmla="*/ 274976 w 2590802" name="connsiteX3809"/>
              <a:gd fmla="*/ 573798 h 2590802" name="connsiteY3809"/>
              <a:gd fmla="*/ 292556 w 2590802" name="connsiteX3810"/>
              <a:gd fmla="*/ 573798 h 2590802" name="connsiteY3810"/>
              <a:gd fmla="*/ 298416 w 2590802" name="connsiteX3811"/>
              <a:gd fmla="*/ 573798 h 2590802" name="connsiteY3811"/>
              <a:gd fmla="*/ 333576 w 2590802" name="connsiteX3812"/>
              <a:gd fmla="*/ 544346 h 2590802" name="connsiteY3812"/>
              <a:gd fmla="*/ 351157 w 2590802" name="connsiteX3813"/>
              <a:gd fmla="*/ 550237 h 2590802" name="connsiteY3813"/>
              <a:gd fmla="*/ 362877 w 2590802" name="connsiteX3814"/>
              <a:gd fmla="*/ 544346 h 2590802" name="connsiteY3814"/>
              <a:gd fmla="*/ 382655 w 2590802" name="connsiteX3815"/>
              <a:gd fmla="*/ 538456 h 2590802" name="connsiteY3815"/>
              <a:gd fmla="*/ 398037 w 2590802" name="connsiteX3816"/>
              <a:gd fmla="*/ 550237 h 2590802" name="connsiteY3816"/>
              <a:gd fmla="*/ 374597 w 2590802" name="connsiteX3817"/>
              <a:gd fmla="*/ 585579 h 2590802" name="connsiteY3817"/>
              <a:gd fmla="*/ 345296 w 2590802" name="connsiteX3818"/>
              <a:gd fmla="*/ 579689 h 2590802" name="connsiteY3818"/>
              <a:gd fmla="*/ 327717 w 2590802" name="connsiteX3819"/>
              <a:gd fmla="*/ 597360 h 2590802" name="connsiteY3819"/>
              <a:gd fmla="*/ 315997 w 2590802" name="connsiteX3820"/>
              <a:gd fmla="*/ 591469 h 2590802" name="connsiteY3820"/>
              <a:gd fmla="*/ 280836 w 2590802" name="connsiteX3821"/>
              <a:gd fmla="*/ 609141 h 2590802" name="connsiteY3821"/>
              <a:gd fmla="*/ 269116 w 2590802" name="connsiteX3822"/>
              <a:gd fmla="*/ 644482 h 2590802" name="connsiteY3822"/>
              <a:gd fmla="*/ 280836 w 2590802" name="connsiteX3823"/>
              <a:gd fmla="*/ 668044 h 2590802" name="connsiteY3823"/>
              <a:gd fmla="*/ 274976 w 2590802" name="connsiteX3824"/>
              <a:gd fmla="*/ 703386 h 2590802" name="connsiteY3824"/>
              <a:gd fmla="*/ 286696 w 2590802" name="connsiteX3825"/>
              <a:gd fmla="*/ 721057 h 2590802" name="connsiteY3825"/>
              <a:gd fmla="*/ 286696 w 2590802" name="connsiteX3826"/>
              <a:gd fmla="*/ 726947 h 2590802" name="connsiteY3826"/>
              <a:gd fmla="*/ 263256 w 2590802" name="connsiteX3827"/>
              <a:gd fmla="*/ 756399 h 2590802" name="connsiteY3827"/>
              <a:gd fmla="*/ 251536 w 2590802" name="connsiteX3828"/>
              <a:gd fmla="*/ 721057 h 2590802" name="connsiteY3828"/>
              <a:gd fmla="*/ 251536 w 2590802" name="connsiteX3829"/>
              <a:gd fmla="*/ 703386 h 2590802" name="connsiteY3829"/>
              <a:gd fmla="*/ 233956 w 2590802" name="connsiteX3830"/>
              <a:gd fmla="*/ 673934 h 2590802" name="connsiteY3830"/>
              <a:gd fmla="*/ 245676 w 2590802" name="connsiteX3831"/>
              <a:gd fmla="*/ 656263 h 2590802" name="connsiteY3831"/>
              <a:gd fmla="*/ 239816 w 2590802" name="connsiteX3832"/>
              <a:gd fmla="*/ 632701 h 2590802" name="connsiteY3832"/>
              <a:gd fmla="*/ 237399 w 2590802" name="connsiteX3833"/>
              <a:gd fmla="*/ 622983 h 2590802" name="connsiteY3833"/>
              <a:gd fmla="*/ 192205 w 2590802" name="connsiteX3834"/>
              <a:gd fmla="*/ 697374 h 2590802" name="connsiteY3834"/>
              <a:gd fmla="*/ 97184 w 2590802" name="connsiteX3835"/>
              <a:gd fmla="*/ 922315 h 2590802" name="connsiteY3835"/>
              <a:gd fmla="*/ 79323 w 2590802" name="connsiteX3836"/>
              <a:gd fmla="*/ 991781 h 2590802" name="connsiteY3836"/>
              <a:gd fmla="*/ 86888 w 2590802" name="connsiteX3837"/>
              <a:gd fmla="*/ 991781 h 2590802" name="connsiteY3837"/>
              <a:gd fmla="*/ 81020 w 2590802" name="connsiteX3838"/>
              <a:gd fmla="*/ 985923 h 2590802" name="connsiteY3838"/>
              <a:gd fmla="*/ 92757 w 2590802" name="connsiteX3839"/>
              <a:gd fmla="*/ 1003496 h 2590802" name="connsiteY3839"/>
              <a:gd fmla="*/ 86888 w 2590802" name="connsiteX3840"/>
              <a:gd fmla="*/ 1009355 h 2590802" name="connsiteY3840"/>
              <a:gd fmla="*/ 92757 w 2590802" name="connsiteX3841"/>
              <a:gd fmla="*/ 1015213 h 2590802" name="connsiteY3841"/>
              <a:gd fmla="*/ 110362 w 2590802" name="connsiteX3842"/>
              <a:gd fmla="*/ 1015213 h 2590802" name="connsiteY3842"/>
              <a:gd fmla="*/ 127968 w 2590802" name="connsiteX3843"/>
              <a:gd fmla="*/ 1038645 h 2590802" name="connsiteY3843"/>
              <a:gd fmla="*/ 122099 w 2590802" name="connsiteX3844"/>
              <a:gd fmla="*/ 1056219 h 2590802" name="connsiteY3844"/>
              <a:gd fmla="*/ 139704 w 2590802" name="connsiteX3845"/>
              <a:gd fmla="*/ 1067935 h 2590802" name="connsiteY3845"/>
              <a:gd fmla="*/ 145573 w 2590802" name="connsiteX3846"/>
              <a:gd fmla="*/ 1067935 h 2590802" name="connsiteY3846"/>
              <a:gd fmla="*/ 127968 w 2590802" name="connsiteX3847"/>
              <a:gd fmla="*/ 1050361 h 2590802" name="connsiteY3847"/>
              <a:gd fmla="*/ 133836 w 2590802" name="connsiteX3848"/>
              <a:gd fmla="*/ 1044503 h 2590802" name="connsiteY3848"/>
              <a:gd fmla="*/ 145573 w 2590802" name="connsiteX3849"/>
              <a:gd fmla="*/ 1056219 h 2590802" name="connsiteY3849"/>
              <a:gd fmla="*/ 151442 w 2590802" name="connsiteX3850"/>
              <a:gd fmla="*/ 1079652 h 2590802" name="connsiteY3850"/>
              <a:gd fmla="*/ 139704 w 2590802" name="connsiteX3851"/>
              <a:gd fmla="*/ 1079652 h 2590802" name="connsiteY3851"/>
              <a:gd fmla="*/ 104493 w 2590802" name="connsiteX3852"/>
              <a:gd fmla="*/ 1085509 h 2590802" name="connsiteY3852"/>
              <a:gd fmla="*/ 98625 w 2590802" name="connsiteX3853"/>
              <a:gd fmla="*/ 1085509 h 2590802" name="connsiteY3853"/>
              <a:gd fmla="*/ 86888 w 2590802" name="connsiteX3854"/>
              <a:gd fmla="*/ 1058416 h 2590802" name="connsiteY3854"/>
              <a:gd fmla="*/ 65402 w 2590802" name="connsiteX3855"/>
              <a:gd fmla="*/ 1048228 h 2590802" name="connsiteY3855"/>
              <a:gd fmla="*/ 63989 w 2590802" name="connsiteX3856"/>
              <a:gd fmla="*/ 1057487 h 2590802" name="connsiteY3856"/>
              <a:gd fmla="*/ 74366 w 2590802" name="connsiteX3857"/>
              <a:gd fmla="*/ 1059749 h 2590802" name="connsiteY3857"/>
              <a:gd fmla="*/ 86710 w 2590802" name="connsiteX3858"/>
              <a:gd fmla="*/ 1067760 h 2590802" name="connsiteY3858"/>
              <a:gd fmla="*/ 92519 w 2590802" name="connsiteX3859"/>
              <a:gd fmla="*/ 1091065 h 2590802" name="connsiteY3859"/>
              <a:gd fmla="*/ 80901 w 2590802" name="connsiteX3860"/>
              <a:gd fmla="*/ 1091065 h 2590802" name="connsiteY3860"/>
              <a:gd fmla="*/ 71461 w 2590802" name="connsiteX3861"/>
              <a:gd fmla="*/ 1077227 h 2590802" name="connsiteY3861"/>
              <a:gd fmla="*/ 61970 w 2590802" name="connsiteX3862"/>
              <a:gd fmla="*/ 1070715 h 2590802" name="connsiteY3862"/>
              <a:gd fmla="*/ 47606 w 2590802" name="connsiteX3863"/>
              <a:gd fmla="*/ 1164832 h 2590802" name="connsiteY3863"/>
              <a:gd fmla="*/ 61061 w 2590802" name="connsiteX3864"/>
              <a:gd fmla="*/ 1129611 h 2590802" name="connsiteY3864"/>
              <a:gd fmla="*/ 104477 w 2590802" name="connsiteX3865"/>
              <a:gd fmla="*/ 1091389 h 2590802" name="connsiteY3865"/>
              <a:gd fmla="*/ 125081 w 2590802" name="connsiteX3866"/>
              <a:gd fmla="*/ 1086979 h 2590802" name="connsiteY3866"/>
              <a:gd fmla="*/ 145685 w 2590802" name="connsiteX3867"/>
              <a:gd fmla="*/ 1091389 h 2590802" name="connsiteY3867"/>
              <a:gd fmla="*/ 157459 w 2590802" name="connsiteX3868"/>
              <a:gd fmla="*/ 1091389 h 2590802" name="connsiteY3868"/>
              <a:gd fmla="*/ 192780 w 2590802" name="connsiteX3869"/>
              <a:gd fmla="*/ 1120791 h 2590802" name="connsiteY3869"/>
              <a:gd fmla="*/ 198667 w 2590802" name="connsiteX3870"/>
              <a:gd fmla="*/ 1161953 h 2590802" name="connsiteY3870"/>
              <a:gd fmla="*/ 163346 w 2590802" name="connsiteX3871"/>
              <a:gd fmla="*/ 1191355 h 2590802" name="connsiteY3871"/>
              <a:gd fmla="*/ 145685 w 2590802" name="connsiteX3872"/>
              <a:gd fmla="*/ 1179595 h 2590802" name="connsiteY3872"/>
              <a:gd fmla="*/ 145685 w 2590802" name="connsiteX3873"/>
              <a:gd fmla="*/ 1167834 h 2590802" name="connsiteY3873"/>
              <a:gd fmla="*/ 133911 w 2590802" name="connsiteX3874"/>
              <a:gd fmla="*/ 1161953 h 2590802" name="connsiteY3874"/>
              <a:gd fmla="*/ 133911 w 2590802" name="connsiteX3875"/>
              <a:gd fmla="*/ 1150192 h 2590802" name="connsiteY3875"/>
              <a:gd fmla="*/ 151572 w 2590802" name="connsiteX3876"/>
              <a:gd fmla="*/ 1144312 h 2590802" name="connsiteY3876"/>
              <a:gd fmla="*/ 163346 w 2590802" name="connsiteX3877"/>
              <a:gd fmla="*/ 1156073 h 2590802" name="connsiteY3877"/>
              <a:gd fmla="*/ 175120 w 2590802" name="connsiteX3878"/>
              <a:gd fmla="*/ 1138432 h 2590802" name="connsiteY3878"/>
              <a:gd fmla="*/ 139798 w 2590802" name="connsiteX3879"/>
              <a:gd fmla="*/ 1109030 h 2590802" name="connsiteY3879"/>
              <a:gd fmla="*/ 80929 w 2590802" name="connsiteX3880"/>
              <a:gd fmla="*/ 1132552 h 2590802" name="connsiteY3880"/>
              <a:gd fmla="*/ 45608 w 2590802" name="connsiteX3881"/>
              <a:gd fmla="*/ 1203116 h 2590802" name="connsiteY3881"/>
              <a:gd fmla="*/ 45439 w 2590802" name="connsiteX3882"/>
              <a:gd fmla="*/ 1203116 h 2590802" name="connsiteY3882"/>
              <a:gd fmla="*/ 45027 w 2590802" name="connsiteX3883"/>
              <a:gd fmla="*/ 1211277 h 2590802" name="connsiteY3883"/>
              <a:gd fmla="*/ 50341 w 2590802" name="connsiteX3884"/>
              <a:gd fmla="*/ 1213229 h 2590802" name="connsiteY3884"/>
              <a:gd fmla="*/ 57229 w 2590802" name="connsiteX3885"/>
              <a:gd fmla="*/ 1220787 h 2590802" name="connsiteY3885"/>
              <a:gd fmla="*/ 51380 w 2590802" name="connsiteX3886"/>
              <a:gd fmla="*/ 1244348 h 2590802" name="connsiteY3886"/>
              <a:gd fmla="*/ 68927 w 2590802" name="connsiteX3887"/>
              <a:gd fmla="*/ 1267909 h 2590802" name="connsiteY3887"/>
              <a:gd fmla="*/ 57960 w 2590802" name="connsiteX3888"/>
              <a:gd fmla="*/ 1293680 h 2590802" name="connsiteY3888"/>
              <a:gd fmla="*/ 41431 w 2590802" name="connsiteX3889"/>
              <a:gd fmla="*/ 1308309 h 2590802" name="connsiteY3889"/>
              <a:gd fmla="*/ 44844 w 2590802" name="connsiteX3890"/>
              <a:gd fmla="*/ 1375903 h 2590802" name="connsiteY3890"/>
              <a:gd fmla="*/ 48738 w 2590802" name="connsiteX3891"/>
              <a:gd fmla="*/ 1377497 h 2590802" name="connsiteY3891"/>
              <a:gd fmla="*/ 57681 w 2590802" name="connsiteX3892"/>
              <a:gd fmla="*/ 1385552 h 2590802" name="connsiteY3892"/>
              <a:gd fmla="*/ 69604 w 2590802" name="connsiteX3893"/>
              <a:gd fmla="*/ 1414842 h 2590802" name="connsiteY3893"/>
              <a:gd fmla="*/ 63642 w 2590802" name="connsiteX3894"/>
              <a:gd fmla="*/ 1426558 h 2590802" name="connsiteY3894"/>
              <a:gd fmla="*/ 51719 w 2590802" name="connsiteX3895"/>
              <a:gd fmla="*/ 1432416 h 2590802" name="connsiteY3895"/>
              <a:gd fmla="*/ 63642 w 2590802" name="connsiteX3896"/>
              <a:gd fmla="*/ 1449990 h 2590802" name="connsiteY3896"/>
              <a:gd fmla="*/ 57681 w 2590802" name="connsiteX3897"/>
              <a:gd fmla="*/ 1467565 h 2590802" name="connsiteY3897"/>
              <a:gd fmla="*/ 54101 w 2590802" name="connsiteX3898"/>
              <a:gd fmla="*/ 1468524 h 2590802" name="connsiteY3898"/>
              <a:gd fmla="*/ 57377 w 2590802" name="connsiteX3899"/>
              <a:gd fmla="*/ 1489991 h 2590802" name="connsiteY3899"/>
              <a:gd fmla="*/ 57862 w 2590802" name="connsiteX3900"/>
              <a:gd fmla="*/ 1491063 h 2590802" name="connsiteY3900"/>
              <a:gd fmla="*/ 128046 w 2590802" name="connsiteX3901"/>
              <a:gd fmla="*/ 1567508 h 2590802" name="connsiteY3901"/>
              <a:gd fmla="*/ 174836 w 2590802" name="connsiteX3902"/>
              <a:gd fmla="*/ 1555747 h 2590802" name="connsiteY3902"/>
              <a:gd fmla="*/ 180685 w 2590802" name="connsiteX3903"/>
              <a:gd fmla="*/ 1514585 h 2590802" name="connsiteY3903"/>
              <a:gd fmla="*/ 168987 w 2590802" name="connsiteX3904"/>
              <a:gd fmla="*/ 1526345 h 2590802" name="connsiteY3904"/>
              <a:gd fmla="*/ 139744 w 2590802" name="connsiteX3905"/>
              <a:gd fmla="*/ 1520465 h 2590802" name="connsiteY3905"/>
              <a:gd fmla="*/ 139744 w 2590802" name="connsiteX3906"/>
              <a:gd fmla="*/ 1508705 h 2590802" name="connsiteY3906"/>
              <a:gd fmla="*/ 145593 w 2590802" name="connsiteX3907"/>
              <a:gd fmla="*/ 1496944 h 2590802" name="connsiteY3907"/>
              <a:gd fmla="*/ 157290 w 2590802" name="connsiteX3908"/>
              <a:gd fmla="*/ 1491063 h 2590802" name="connsiteY3908"/>
              <a:gd fmla="*/ 163139 w 2590802" name="connsiteX3909"/>
              <a:gd fmla="*/ 1479303 h 2590802" name="connsiteY3909"/>
              <a:gd fmla="*/ 176208 w 2590802" name="connsiteX3910"/>
              <a:gd fmla="*/ 1477925 h 2590802" name="connsiteY3910"/>
              <a:gd fmla="*/ 209929 w 2590802" name="connsiteX3911"/>
              <a:gd fmla="*/ 1496944 h 2590802" name="connsiteY3911"/>
              <a:gd fmla="*/ 198231 w 2590802" name="connsiteX3912"/>
              <a:gd fmla="*/ 1567508 h 2590802" name="connsiteY3912"/>
              <a:gd fmla="*/ 128046 w 2590802" name="connsiteX3913"/>
              <a:gd fmla="*/ 1585149 h 2590802" name="connsiteY3913"/>
              <a:gd fmla="*/ 83450 w 2590802" name="connsiteX3914"/>
              <a:gd fmla="*/ 1558688 h 2590802" name="connsiteY3914"/>
              <a:gd fmla="*/ 63614 w 2590802" name="connsiteX3915"/>
              <a:gd fmla="*/ 1530861 h 2590802" name="connsiteY3915"/>
              <a:gd fmla="*/ 66269 w 2590802" name="connsiteX3916"/>
              <a:gd fmla="*/ 1548251 h 2590802" name="connsiteY3916"/>
              <a:gd fmla="*/ 80457 w 2590802" name="connsiteX3917"/>
              <a:gd fmla="*/ 1603432 h 2590802" name="connsiteY3917"/>
              <a:gd fmla="*/ 87218 w 2590802" name="connsiteX3918"/>
              <a:gd fmla="*/ 1602817 h 2590802" name="connsiteY3918"/>
              <a:gd fmla="*/ 98870 w 2590802" name="connsiteX3919"/>
              <a:gd fmla="*/ 1585339 h 2590802" name="connsiteY3919"/>
              <a:gd fmla="*/ 110523 w 2590802" name="connsiteX3920"/>
              <a:gd fmla="*/ 1591165 h 2590802" name="connsiteY3920"/>
              <a:gd fmla="*/ 110523 w 2590802" name="connsiteX3921"/>
              <a:gd fmla="*/ 1608643 h 2590802" name="connsiteY3921"/>
              <a:gd fmla="*/ 87218 w 2590802" name="connsiteX3922"/>
              <a:gd fmla="*/ 1626122 h 2590802" name="connsiteY3922"/>
              <a:gd fmla="*/ 86044 w 2590802" name="connsiteX3923"/>
              <a:gd fmla="*/ 1625162 h 2590802" name="connsiteY3923"/>
              <a:gd fmla="*/ 87283 w 2590802" name="connsiteX3924"/>
              <a:gd fmla="*/ 1629980 h 2590802" name="connsiteY3924"/>
              <a:gd fmla="*/ 92929 w 2590802" name="connsiteX3925"/>
              <a:gd fmla="*/ 1632109 h 2590802" name="connsiteY3925"/>
              <a:gd fmla="*/ 122112 w 2590802" name="connsiteX3926"/>
              <a:gd fmla="*/ 1602766 h 2590802" name="connsiteY3926"/>
              <a:gd fmla="*/ 122112 w 2590802" name="connsiteX3927"/>
              <a:gd fmla="*/ 1591030 h 2590802" name="connsiteY3927"/>
              <a:gd fmla="*/ 151295 w 2590802" name="connsiteX3928"/>
              <a:gd fmla="*/ 1596898 h 2590802" name="connsiteY3928"/>
              <a:gd fmla="*/ 145458 w 2590802" name="connsiteX3929"/>
              <a:gd fmla="*/ 1632109 h 2590802" name="connsiteY3929"/>
              <a:gd fmla="*/ 133785 w 2590802" name="connsiteX3930"/>
              <a:gd fmla="*/ 1632109 h 2590802" name="connsiteY3930"/>
              <a:gd fmla="*/ 145458 w 2590802" name="connsiteX3931"/>
              <a:gd fmla="*/ 1649715 h 2590802" name="connsiteY3931"/>
              <a:gd fmla="*/ 133785 w 2590802" name="connsiteX3932"/>
              <a:gd fmla="*/ 1655583 h 2590802" name="connsiteY3932"/>
              <a:gd fmla="*/ 116276 w 2590802" name="connsiteX3933"/>
              <a:gd fmla="*/ 1661452 h 2590802" name="connsiteY3933"/>
              <a:gd fmla="*/ 110439 w 2590802" name="connsiteX3934"/>
              <a:gd fmla="*/ 1679057 h 2590802" name="connsiteY3934"/>
              <a:gd fmla="*/ 106791 w 2590802" name="connsiteX3935"/>
              <a:gd fmla="*/ 1681992 h 2590802" name="connsiteY3935"/>
              <a:gd fmla="*/ 102677 w 2590802" name="connsiteX3936"/>
              <a:gd fmla="*/ 1683496 h 2590802" name="connsiteY3936"/>
              <a:gd fmla="*/ 139374 w 2590802" name="connsiteX3937"/>
              <a:gd fmla="*/ 1783757 h 2590802" name="connsiteY3937"/>
              <a:gd fmla="*/ 145401 w 2590802" name="connsiteX3938"/>
              <a:gd fmla="*/ 1796270 h 2590802" name="connsiteY3938"/>
              <a:gd fmla="*/ 145537 w 2590802" name="connsiteX3939"/>
              <a:gd fmla="*/ 1796490 h 2590802" name="connsiteY3939"/>
              <a:gd fmla="*/ 146011 w 2590802" name="connsiteX3940"/>
              <a:gd fmla="*/ 1797535 h 2590802" name="connsiteY3940"/>
              <a:gd fmla="*/ 188432 w 2590802" name="connsiteX3941"/>
              <a:gd fmla="*/ 1885597 h 2590802" name="connsiteY3941"/>
              <a:gd fmla="*/ 189593 w 2590802" name="connsiteX3942"/>
              <a:gd fmla="*/ 1887690 h 2590802" name="connsiteY3942"/>
              <a:gd fmla="*/ 198765 w 2590802" name="connsiteX3943"/>
              <a:gd fmla="*/ 1904226 h 2590802" name="connsiteY3943"/>
              <a:gd fmla="*/ 207706 w 2590802" name="connsiteX3944"/>
              <a:gd fmla="*/ 1918945 h 2590802" name="connsiteY3944"/>
              <a:gd fmla="*/ 221167 w 2590802" name="connsiteX3945"/>
              <a:gd fmla="*/ 1937703 h 2590802" name="connsiteY3945"/>
              <a:gd fmla="*/ 233650 w 2590802" name="connsiteX3946"/>
              <a:gd fmla="*/ 1961239 h 2590802" name="connsiteY3946"/>
              <a:gd fmla="*/ 263021 w 2590802" name="connsiteX3947"/>
              <a:gd fmla="*/ 1996542 h 2590802" name="connsiteY3947"/>
              <a:gd fmla="*/ 286518 w 2590802" name="connsiteX3948"/>
              <a:gd fmla="*/ 2037729 h 2590802" name="connsiteY3948"/>
              <a:gd fmla="*/ 295329 w 2590802" name="connsiteX3949"/>
              <a:gd fmla="*/ 2050232 h 2590802" name="connsiteY3949"/>
              <a:gd fmla="*/ 296200 w 2590802" name="connsiteX3950"/>
              <a:gd fmla="*/ 2051904 h 2590802" name="connsiteY3950"/>
              <a:gd fmla="*/ 327274 w 2590802" name="connsiteX3951"/>
              <a:gd fmla="*/ 2093458 h 2590802" name="connsiteY3951"/>
              <a:gd fmla="*/ 404958 w 2590802" name="connsiteX3952"/>
              <a:gd fmla="*/ 2178931 h 2590802" name="connsiteY3952"/>
              <a:gd fmla="*/ 416745 w 2590802" name="connsiteX3953"/>
              <a:gd fmla="*/ 2190271 h 2590802" name="connsiteY3953"/>
              <a:gd fmla="*/ 463016 w 2590802" name="connsiteX3954"/>
              <a:gd fmla="*/ 2226151 h 2590802" name="connsiteY3954"/>
              <a:gd fmla="*/ 539401 w 2590802" name="connsiteX3955"/>
              <a:gd fmla="*/ 2290590 h 2590802" name="connsiteY3955"/>
              <a:gd fmla="*/ 598158 w 2590802" name="connsiteX3956"/>
              <a:gd fmla="*/ 2331596 h 2590802" name="connsiteY3956"/>
              <a:gd fmla="*/ 598158 w 2590802" name="connsiteX3957"/>
              <a:gd fmla="*/ 2337454 h 2590802" name="connsiteY3957"/>
              <a:gd fmla="*/ 595735 w 2590802" name="connsiteX3958"/>
              <a:gd fmla="*/ 2336850 h 2590802" name="connsiteY3958"/>
              <a:gd fmla="*/ 697374 w 2590802" name="connsiteX3959"/>
              <a:gd fmla="*/ 2398597 h 2590802" name="connsiteY3959"/>
              <a:gd fmla="*/ 1295401 w 2590802" name="connsiteX3960"/>
              <a:gd fmla="*/ 2550023 h 2590802" name="connsiteY3960"/>
              <a:gd fmla="*/ 2093458 w 2590802" name="connsiteX3961"/>
              <a:gd fmla="*/ 2263529 h 2590802" name="connsiteY3961"/>
              <a:gd fmla="*/ 2115165 w 2590802" name="connsiteX3962"/>
              <a:gd fmla="*/ 2243799 h 2590802" name="connsiteY3962"/>
              <a:gd fmla="*/ 2114812 w 2590802" name="connsiteX3963"/>
              <a:gd fmla="*/ 2243391 h 2590802" name="connsiteY3963"/>
              <a:gd fmla="*/ 2114088 w 2590802" name="connsiteX3964"/>
              <a:gd fmla="*/ 2237533 h 2590802" name="connsiteY3964"/>
              <a:gd fmla="*/ 2114088 w 2590802" name="connsiteX3965"/>
              <a:gd fmla="*/ 2225817 h 2590802" name="connsiteY3965"/>
              <a:gd fmla="*/ 2096699 w 2590802" name="connsiteX3966"/>
              <a:gd fmla="*/ 2208243 h 2590802" name="connsiteY3966"/>
              <a:gd fmla="*/ 2108291 w 2590802" name="connsiteX3967"/>
              <a:gd fmla="*/ 2184811 h 2590802" name="connsiteY3967"/>
              <a:gd fmla="*/ 2114088 w 2590802" name="connsiteX3968"/>
              <a:gd fmla="*/ 2149662 h 2590802" name="connsiteY3968"/>
              <a:gd fmla="*/ 2143068 w 2590802" name="connsiteX3969"/>
              <a:gd fmla="*/ 2161378 h 2590802" name="connsiteY3969"/>
              <a:gd fmla="*/ 2143068 w 2590802" name="connsiteX3970"/>
              <a:gd fmla="*/ 2178953 h 2590802" name="connsiteY3970"/>
              <a:gd fmla="*/ 2141619 w 2590802" name="connsiteX3971"/>
              <a:gd fmla="*/ 2199456 h 2590802" name="connsiteY3971"/>
              <a:gd fmla="*/ 2147048 w 2590802" name="connsiteX3972"/>
              <a:gd fmla="*/ 2214822 h 2590802" name="connsiteY3972"/>
              <a:gd fmla="*/ 2153185 w 2590802" name="connsiteX3973"/>
              <a:gd fmla="*/ 2209245 h 2590802" name="connsiteY3973"/>
              <a:gd fmla="*/ 2147583 w 2590802" name="connsiteX3974"/>
              <a:gd fmla="*/ 2193501 h 2590802" name="connsiteY3974"/>
              <a:gd fmla="*/ 2149053 w 2590802" name="connsiteX3975"/>
              <a:gd fmla="*/ 2172846 h 2590802" name="connsiteY3975"/>
              <a:gd fmla="*/ 2154933 w 2590802" name="connsiteX3976"/>
              <a:gd fmla="*/ 2165470 h 2590802" name="connsiteY3976"/>
              <a:gd fmla="*/ 2160814 w 2590802" name="connsiteX3977"/>
              <a:gd fmla="*/ 2166945 h 2590802" name="connsiteY3977"/>
              <a:gd fmla="*/ 2160814 w 2590802" name="connsiteX3978"/>
              <a:gd fmla="*/ 2184649 h 2590802" name="connsiteY3978"/>
              <a:gd fmla="*/ 2165320 w 2590802" name="connsiteX3979"/>
              <a:gd fmla="*/ 2198216 h 2590802" name="connsiteY3979"/>
              <a:gd fmla="*/ 2182553 w 2590802" name="connsiteX3980"/>
              <a:gd fmla="*/ 2182553 h 2590802" name="connsiteY3980"/>
              <a:gd fmla="*/ 2212018 w 2590802" name="connsiteX3981"/>
              <a:gd fmla="*/ 2150133 h 2590802" name="connsiteY3981"/>
              <a:gd fmla="*/ 2191805 w 2590802" name="connsiteX3982"/>
              <a:gd fmla="*/ 2156646 h 2590802" name="connsiteY3982"/>
              <a:gd fmla="*/ 2137351 w 2590802" name="connsiteX3983"/>
              <a:gd fmla="*/ 2155180 h 2590802" name="connsiteY3983"/>
              <a:gd fmla="*/ 2096143 w 2590802" name="connsiteX3984"/>
              <a:gd fmla="*/ 2114139 h 2590802" name="connsiteY3984"/>
              <a:gd fmla="*/ 2090256 w 2590802" name="connsiteX3985"/>
              <a:gd fmla="*/ 2090686 h 2590802" name="connsiteY3985"/>
              <a:gd fmla="*/ 2107917 w 2590802" name="connsiteX3986"/>
              <a:gd fmla="*/ 2049645 h 2590802" name="connsiteY3986"/>
              <a:gd fmla="*/ 2132200 w 2590802" name="connsiteX3987"/>
              <a:gd fmla="*/ 2037918 h 2590802" name="connsiteY3987"/>
              <a:gd fmla="*/ 2160899 w 2590802" name="connsiteX3988"/>
              <a:gd fmla="*/ 2043781 h 2590802" name="connsiteY3988"/>
              <a:gd fmla="*/ 2166786 w 2590802" name="connsiteX3989"/>
              <a:gd fmla="*/ 2049645 h 2590802" name="connsiteY3989"/>
              <a:gd fmla="*/ 2166786 w 2590802" name="connsiteX3990"/>
              <a:gd fmla="*/ 2061371 h 2590802" name="connsiteY3990"/>
              <a:gd fmla="*/ 2155012 w 2590802" name="connsiteX3991"/>
              <a:gd fmla="*/ 2067234 h 2590802" name="connsiteY3991"/>
              <a:gd fmla="*/ 2160899 w 2590802" name="connsiteX3992"/>
              <a:gd fmla="*/ 2078960 h 2590802" name="connsiteY3992"/>
              <a:gd fmla="*/ 2155012 w 2590802" name="connsiteX3993"/>
              <a:gd fmla="*/ 2096550 h 2590802" name="connsiteY3993"/>
              <a:gd fmla="*/ 2137351 w 2590802" name="connsiteX3994"/>
              <a:gd fmla="*/ 2090686 h 2590802" name="connsiteY3994"/>
              <a:gd fmla="*/ 2125577 w 2590802" name="connsiteX3995"/>
              <a:gd fmla="*/ 2073097 h 2590802" name="connsiteY3995"/>
              <a:gd fmla="*/ 2119690 w 2590802" name="connsiteX3996"/>
              <a:gd fmla="*/ 2114139 h 2590802" name="connsiteY3996"/>
              <a:gd fmla="*/ 2172672 w 2590802" name="connsiteX3997"/>
              <a:gd fmla="*/ 2143454 h 2590802" name="connsiteY3997"/>
              <a:gd fmla="*/ 2202107 w 2590802" name="connsiteX3998"/>
              <a:gd fmla="*/ 2141989 h 2590802" name="connsiteY3998"/>
              <a:gd fmla="*/ 2227450 w 2590802" name="connsiteX3999"/>
              <a:gd fmla="*/ 2133154 h 2590802" name="connsiteY3999"/>
              <a:gd fmla="*/ 2263529 w 2590802" name="connsiteX4000"/>
              <a:gd fmla="*/ 2093458 h 2590802" name="connsiteY4000"/>
              <a:gd fmla="*/ 2264258 w 2590802" name="connsiteX4001"/>
              <a:gd fmla="*/ 2092483 h 2590802" name="connsiteY4001"/>
              <a:gd fmla="*/ 2260779 w 2590802" name="connsiteX4002"/>
              <a:gd fmla="*/ 2084789 h 2590802" name="connsiteY4002"/>
              <a:gd fmla="*/ 2260779 w 2590802" name="connsiteX4003"/>
              <a:gd fmla="*/ 2067148 h 2590802" name="connsiteY4003"/>
              <a:gd fmla="*/ 2272477 w 2590802" name="connsiteX4004"/>
              <a:gd fmla="*/ 2055387 h 2590802" name="connsiteY4004"/>
              <a:gd fmla="*/ 2272477 w 2590802" name="connsiteX4005"/>
              <a:gd fmla="*/ 2031865 h 2590802" name="connsiteY4005"/>
              <a:gd fmla="*/ 2319267 w 2590802" name="connsiteX4006"/>
              <a:gd fmla="*/ 2014224 h 2590802" name="connsiteY4006"/>
              <a:gd fmla="*/ 2323684 w 2590802" name="connsiteX4007"/>
              <a:gd fmla="*/ 2013013 h 2590802" name="connsiteY4007"/>
              <a:gd fmla="*/ 2335754 w 2590802" name="connsiteX4008"/>
              <a:gd fmla="*/ 1996873 h 2590802" name="connsiteY4008"/>
              <a:gd fmla="*/ 2357887 w 2590802" name="connsiteX4009"/>
              <a:gd fmla="*/ 1960439 h 2590802" name="connsiteY4009"/>
              <a:gd fmla="*/ 2354848 w 2590802" name="connsiteX4010"/>
              <a:gd fmla="*/ 1952777 h 2590802" name="connsiteY4010"/>
              <a:gd fmla="*/ 2348985 w 2590802" name="connsiteX4011"/>
              <a:gd fmla="*/ 1937992 h 2590802" name="connsiteY4011"/>
              <a:gd fmla="*/ 2354848 w 2590802" name="connsiteX4012"/>
              <a:gd fmla="*/ 1920251 h 2590802" name="connsiteY4012"/>
              <a:gd fmla="*/ 2372438 w 2590802" name="connsiteX4013"/>
              <a:gd fmla="*/ 1902509 h 2590802" name="connsiteY4013"/>
              <a:gd fmla="*/ 2390027 w 2590802" name="connsiteX4014"/>
              <a:gd fmla="*/ 1896595 h 2590802" name="connsiteY4014"/>
              <a:gd fmla="*/ 2390027 w 2590802" name="connsiteX4015"/>
              <a:gd fmla="*/ 1872940 h 2590802" name="connsiteY4015"/>
              <a:gd fmla="*/ 2401753 w 2590802" name="connsiteX4016"/>
              <a:gd fmla="*/ 1868504 h 2590802" name="connsiteY4016"/>
              <a:gd fmla="*/ 2409240 w 2590802" name="connsiteX4017"/>
              <a:gd fmla="*/ 1871336 h 2590802" name="connsiteY4017"/>
              <a:gd fmla="*/ 2415343 w 2590802" name="connsiteX4018"/>
              <a:gd fmla="*/ 1858666 h 2590802" name="connsiteY4018"/>
              <a:gd fmla="*/ 2416609 w 2590802" name="connsiteX4019"/>
              <a:gd fmla="*/ 1852344 h 2590802" name="connsiteY4019"/>
              <a:gd fmla="*/ 2419550 w 2590802" name="connsiteX4020"/>
              <a:gd fmla="*/ 1837661 h 2590802" name="connsiteY4020"/>
              <a:gd fmla="*/ 2396028 w 2590802" name="connsiteX4021"/>
              <a:gd fmla="*/ 1749565 h 2590802" name="connsiteY4021"/>
              <a:gd fmla="*/ 2348985 w 2590802" name="connsiteX4022"/>
              <a:gd fmla="*/ 1749565 h 2590802" name="connsiteY4022"/>
              <a:gd fmla="*/ 2331344 w 2590802" name="connsiteX4023"/>
              <a:gd fmla="*/ 1767184 h 2590802" name="connsiteY4023"/>
              <a:gd fmla="*/ 2348985 w 2590802" name="connsiteX4024"/>
              <a:gd fmla="*/ 1761311 h 2590802" name="connsiteY4024"/>
              <a:gd fmla="*/ 2360746 w 2590802" name="connsiteX4025"/>
              <a:gd fmla="*/ 1778930 h 2590802" name="connsiteY4025"/>
              <a:gd fmla="*/ 2360746 w 2590802" name="connsiteX4026"/>
              <a:gd fmla="*/ 1790676 h 2590802" name="connsiteY4026"/>
              <a:gd fmla="*/ 2348985 w 2590802" name="connsiteX4027"/>
              <a:gd fmla="*/ 1796549 h 2590802" name="connsiteY4027"/>
              <a:gd fmla="*/ 2331344 w 2590802" name="connsiteX4028"/>
              <a:gd fmla="*/ 1796549 h 2590802" name="connsiteY4028"/>
              <a:gd fmla="*/ 2307823 w 2590802" name="connsiteX4029"/>
              <a:gd fmla="*/ 1796549 h 2590802" name="connsiteY4029"/>
              <a:gd fmla="*/ 2307823 w 2590802" name="connsiteX4030"/>
              <a:gd fmla="*/ 1743692 h 2590802" name="connsiteY4030"/>
              <a:gd fmla="*/ 2372507 w 2590802" name="connsiteX4031"/>
              <a:gd fmla="*/ 1714327 h 2590802" name="connsiteY4031"/>
              <a:gd fmla="*/ 2372507 w 2590802" name="connsiteX4032"/>
              <a:gd fmla="*/ 1720199 h 2590802" name="connsiteY4032"/>
              <a:gd fmla="*/ 2413669 w 2590802" name="connsiteX4033"/>
              <a:gd fmla="*/ 1737819 h 2590802" name="connsiteY4033"/>
              <a:gd fmla="*/ 2431310 w 2590802" name="connsiteX4034"/>
              <a:gd fmla="*/ 1814169 h 2590802" name="connsiteY4034"/>
              <a:gd fmla="*/ 2429001 w 2590802" name="connsiteX4035"/>
              <a:gd fmla="*/ 1830315 h 2590802" name="connsiteY4035"/>
              <a:gd fmla="*/ 2451429 w 2590802" name="connsiteX4036"/>
              <a:gd fmla="*/ 1783757 h 2590802" name="connsiteY4036"/>
              <a:gd fmla="*/ 2463618 w 2590802" name="connsiteX4037"/>
              <a:gd fmla="*/ 1750454 h 2590802" name="connsiteY4037"/>
              <a:gd fmla="*/ 2452558 w 2590802" name="connsiteX4038"/>
              <a:gd fmla="*/ 1750872 h 2590802" name="connsiteY4038"/>
              <a:gd fmla="*/ 2437309 w 2590802" name="connsiteX4039"/>
              <a:gd fmla="*/ 1756059 h 2590802" name="connsiteY4039"/>
              <a:gd fmla="*/ 2431499 w 2590802" name="connsiteX4040"/>
              <a:gd fmla="*/ 1744203 h 2590802" name="connsiteY4040"/>
              <a:gd fmla="*/ 2466355 w 2590802" name="connsiteX4041"/>
              <a:gd fmla="*/ 1732347 h 2590802" name="connsiteY4041"/>
              <a:gd fmla="*/ 2469975 w 2590802" name="connsiteX4042"/>
              <a:gd fmla="*/ 1733086 h 2590802" name="connsiteY4042"/>
              <a:gd fmla="*/ 2472722 w 2590802" name="connsiteX4043"/>
              <a:gd fmla="*/ 1725581 h 2590802" name="connsiteY4043"/>
              <a:gd fmla="*/ 2451640 w 2590802" name="connsiteX4044"/>
              <a:gd fmla="*/ 1722685 h 2590802" name="connsiteY4044"/>
              <a:gd fmla="*/ 2425028 w 2590802" name="connsiteX4045"/>
              <a:gd fmla="*/ 1732189 h 2590802" name="connsiteY4045"/>
              <a:gd fmla="*/ 2425028 w 2590802" name="connsiteX4046"/>
              <a:gd fmla="*/ 1738038 h 2590802" name="connsiteY4046"/>
              <a:gd fmla="*/ 2407286 w 2590802" name="connsiteX4047"/>
              <a:gd fmla="*/ 1726341 h 2590802" name="connsiteY4047"/>
              <a:gd fmla="*/ 2395458 w 2590802" name="connsiteX4048"/>
              <a:gd fmla="*/ 1708794 h 2590802" name="connsiteY4048"/>
              <a:gd fmla="*/ 2413200 w 2590802" name="connsiteX4049"/>
              <a:gd fmla="*/ 1697097 h 2590802" name="connsiteY4049"/>
              <a:gd fmla="*/ 2430941 w 2590802" name="connsiteX4050"/>
              <a:gd fmla="*/ 1697097 h 2590802" name="connsiteY4050"/>
              <a:gd fmla="*/ 2442769 w 2590802" name="connsiteX4051"/>
              <a:gd fmla="*/ 1673702 h 2590802" name="connsiteY4051"/>
              <a:gd fmla="*/ 2466425 w 2590802" name="connsiteX4052"/>
              <a:gd fmla="*/ 1685400 h 2590802" name="connsiteY4052"/>
              <a:gd fmla="*/ 2484166 w 2590802" name="connsiteX4053"/>
              <a:gd fmla="*/ 1667853 h 2590802" name="connsiteY4053"/>
              <a:gd fmla="*/ 2492297 w 2590802" name="connsiteX4054"/>
              <a:gd fmla="*/ 1668584 h 2590802" name="connsiteY4054"/>
              <a:gd fmla="*/ 2493150 w 2590802" name="connsiteX4055"/>
              <a:gd fmla="*/ 1669765 h 2590802" name="connsiteY4055"/>
              <a:gd fmla="*/ 2493618 w 2590802" name="connsiteX4056"/>
              <a:gd fmla="*/ 1668488 h 2590802" name="connsiteY4056"/>
              <a:gd fmla="*/ 2550023 w 2590802" name="connsiteX4057"/>
              <a:gd fmla="*/ 1295401 h 2590802" name="connsiteY4057"/>
              <a:gd fmla="*/ 2549444 w 2590802" name="connsiteX4058"/>
              <a:gd fmla="*/ 1283923 h 2590802" name="connsiteY4058"/>
              <a:gd fmla="*/ 2548475 w 2590802" name="connsiteX4059"/>
              <a:gd fmla="*/ 1285441 h 2590802" name="connsiteY4059"/>
              <a:gd fmla="*/ 2542467 w 2590802" name="connsiteX4060"/>
              <a:gd fmla="*/ 1291321 h 2590802" name="connsiteY4060"/>
              <a:gd fmla="*/ 2548475 w 2590802" name="connsiteX4061"/>
              <a:gd fmla="*/ 1279561 h 2590802" name="connsiteY4061"/>
              <a:gd fmla="*/ 2549127 w 2590802" name="connsiteX4062"/>
              <a:gd fmla="*/ 1277646 h 2590802" name="connsiteY4062"/>
              <a:gd fmla="*/ 2548194 w 2590802" name="connsiteX4063"/>
              <a:gd fmla="*/ 1259167 h 2590802" name="connsiteY4063"/>
              <a:gd fmla="*/ 2545225 w 2590802" name="connsiteX4064"/>
              <a:gd fmla="*/ 1271010 h 2590802" name="connsiteY4064"/>
              <a:gd fmla="*/ 2537126 w 2590802" name="connsiteX4065"/>
              <a:gd fmla="*/ 1285700 h 2590802" name="connsiteY4065"/>
              <a:gd fmla="*/ 2519455 w 2590802" name="connsiteX4066"/>
              <a:gd fmla="*/ 1303327 h 2590802" name="connsiteY4066"/>
              <a:gd fmla="*/ 2525345 w 2590802" name="connsiteX4067"/>
              <a:gd fmla="*/ 1309203 h 2590802" name="connsiteY4067"/>
              <a:gd fmla="*/ 2531235 w 2590802" name="connsiteX4068"/>
              <a:gd fmla="*/ 1303327 h 2590802" name="connsiteY4068"/>
              <a:gd fmla="*/ 2525345 w 2590802" name="connsiteX4069"/>
              <a:gd fmla="*/ 1332706 h 2590802" name="connsiteY4069"/>
              <a:gd fmla="*/ 2525345 w 2590802" name="connsiteX4070"/>
              <a:gd fmla="*/ 1315078 h 2590802" name="connsiteY4070"/>
              <a:gd fmla="*/ 2519455 w 2590802" name="connsiteX4071"/>
              <a:gd fmla="*/ 1326830 h 2590802" name="connsiteY4071"/>
              <a:gd fmla="*/ 2501784 w 2590802" name="connsiteX4072"/>
              <a:gd fmla="*/ 1344457 h 2590802" name="connsiteY4072"/>
              <a:gd fmla="*/ 2484113 w 2590802" name="connsiteX4073"/>
              <a:gd fmla="*/ 1350333 h 2590802" name="connsiteY4073"/>
              <a:gd fmla="*/ 2490003 w 2590802" name="connsiteX4074"/>
              <a:gd fmla="*/ 1356209 h 2590802" name="connsiteY4074"/>
              <a:gd fmla="*/ 2490003 w 2590802" name="connsiteX4075"/>
              <a:gd fmla="*/ 1362084 h 2590802" name="connsiteY4075"/>
              <a:gd fmla="*/ 2484113 w 2590802" name="connsiteX4076"/>
              <a:gd fmla="*/ 1362084 h 2590802" name="connsiteY4076"/>
              <a:gd fmla="*/ 2460552 w 2590802" name="connsiteX4077"/>
              <a:gd fmla="*/ 1373836 h 2590802" name="connsiteY4077"/>
              <a:gd fmla="*/ 2448771 w 2590802" name="connsiteX4078"/>
              <a:gd fmla="*/ 1367960 h 2590802" name="connsiteY4078"/>
              <a:gd fmla="*/ 2442880 w 2590802" name="connsiteX4079"/>
              <a:gd fmla="*/ 1332706 h 2590802" name="connsiteY4079"/>
              <a:gd fmla="*/ 2484113 w 2590802" name="connsiteX4080"/>
              <a:gd fmla="*/ 1315078 h 2590802" name="connsiteY4080"/>
              <a:gd fmla="*/ 2484113 w 2590802" name="connsiteX4081"/>
              <a:gd fmla="*/ 1291575 h 2590802" name="connsiteY4081"/>
              <a:gd fmla="*/ 2507675 w 2590802" name="connsiteX4082"/>
              <a:gd fmla="*/ 1268072 h 2590802" name="connsiteY4082"/>
              <a:gd fmla="*/ 2490003 w 2590802" name="connsiteX4083"/>
              <a:gd fmla="*/ 1221067 h 2590802" name="connsiteY4083"/>
              <a:gd fmla="*/ 2478223 w 2590802" name="connsiteX4084"/>
              <a:gd fmla="*/ 1209316 h 2590802" name="connsiteY4084"/>
              <a:gd fmla="*/ 2454662 w 2590802" name="connsiteX4085"/>
              <a:gd fmla="*/ 1174061 h 2590802" name="connsiteY4085"/>
              <a:gd fmla="*/ 2442880 w 2590802" name="connsiteX4086"/>
              <a:gd fmla="*/ 1168185 h 2590802" name="connsiteY4086"/>
              <a:gd fmla="*/ 2442880 w 2590802" name="connsiteX4087"/>
              <a:gd fmla="*/ 1138807 h 2590802" name="connsiteY4087"/>
              <a:gd fmla="*/ 2448771 w 2590802" name="connsiteX4088"/>
              <a:gd fmla="*/ 1132931 h 2590802" name="connsiteY4088"/>
              <a:gd fmla="*/ 2478223 w 2590802" name="connsiteX4089"/>
              <a:gd fmla="*/ 1150558 h 2590802" name="connsiteY4089"/>
              <a:gd fmla="*/ 2478223 w 2590802" name="connsiteX4090"/>
              <a:gd fmla="*/ 1162310 h 2590802" name="connsiteY4090"/>
              <a:gd fmla="*/ 2501784 w 2590802" name="connsiteX4091"/>
              <a:gd fmla="*/ 1162310 h 2590802" name="connsiteY4091"/>
              <a:gd fmla="*/ 2519455 w 2590802" name="connsiteX4092"/>
              <a:gd fmla="*/ 1185813 h 2590802" name="connsiteY4092"/>
              <a:gd fmla="*/ 2525345 w 2590802" name="connsiteX4093"/>
              <a:gd fmla="*/ 1209316 h 2590802" name="connsiteY4093"/>
              <a:gd fmla="*/ 2539335 w 2590802" name="connsiteX4094"/>
              <a:gd fmla="*/ 1216660 h 2590802" name="connsiteY4094"/>
              <a:gd fmla="*/ 2546673 w 2590802" name="connsiteX4095"/>
              <a:gd fmla="*/ 1229047 h 2590802" name="connsiteY4095"/>
              <a:gd fmla="*/ 2546134 w 2590802" name="connsiteX4096"/>
              <a:gd fmla="*/ 1218387 h 2590802" name="connsiteY4096"/>
              <a:gd fmla="*/ 2542467 w 2590802" name="connsiteX4097"/>
              <a:gd fmla="*/ 1214813 h 2590802" name="connsiteY4097"/>
              <a:gd fmla="*/ 2545840 w 2590802" name="connsiteX4098"/>
              <a:gd fmla="*/ 1212565 h 2590802" name="connsiteY4098"/>
              <a:gd fmla="*/ 2543546 w 2590802" name="connsiteX4099"/>
              <a:gd fmla="*/ 1167123 h 2590802" name="connsiteY4099"/>
              <a:gd fmla="*/ 2493618 w 2590802" name="connsiteX4100"/>
              <a:gd fmla="*/ 922315 h 2590802" name="connsiteY4100"/>
              <a:gd fmla="*/ 2460784 w 2590802" name="connsiteX4101"/>
              <a:gd fmla="*/ 832607 h 2590802" name="connsiteY4101"/>
              <a:gd fmla="*/ 2460734 w 2590802" name="connsiteX4102"/>
              <a:gd fmla="*/ 832907 h 2590802" name="connsiteY4102"/>
              <a:gd fmla="*/ 2431444 w 2590802" name="connsiteX4103"/>
              <a:gd fmla="*/ 832907 h 2590802" name="connsiteY4103"/>
              <a:gd fmla="*/ 2413870 w 2590802" name="connsiteX4104"/>
              <a:gd fmla="*/ 832907 h 2590802" name="connsiteY4104"/>
              <a:gd fmla="*/ 2390437 w 2590802" name="connsiteX4105"/>
              <a:gd fmla="*/ 815361 h 2590802" name="connsiteY4105"/>
              <a:gd fmla="*/ 2372863 w 2590802" name="connsiteX4106"/>
              <a:gd fmla="*/ 809512 h 2590802" name="connsiteY4106"/>
              <a:gd fmla="*/ 2372863 w 2590802" name="connsiteX4107"/>
              <a:gd fmla="*/ 791966 h 2590802" name="connsiteY4107"/>
              <a:gd fmla="*/ 2390437 w 2590802" name="connsiteX4108"/>
              <a:gd fmla="*/ 774419 h 2590802" name="connsiteY4108"/>
              <a:gd fmla="*/ 2414602 w 2590802" name="connsiteX4109"/>
              <a:gd fmla="*/ 786117 h 2590802" name="connsiteY4109"/>
              <a:gd fmla="*/ 2438945 w 2590802" name="connsiteX4110"/>
              <a:gd fmla="*/ 781131 h 2590802" name="connsiteY4110"/>
              <a:gd fmla="*/ 2435963 w 2590802" name="connsiteX4111"/>
              <a:gd fmla="*/ 774940 h 2590802" name="connsiteY4111"/>
              <a:gd fmla="*/ 2428298 w 2590802" name="connsiteX4112"/>
              <a:gd fmla="*/ 779375 h 2590802" name="connsiteY4112"/>
              <a:gd fmla="*/ 2419407 w 2590802" name="connsiteX4113"/>
              <a:gd fmla="*/ 780110 h 2590802" name="connsiteY4113"/>
              <a:gd fmla="*/ 2389768 w 2590802" name="connsiteX4114"/>
              <a:gd fmla="*/ 768349 h 2590802" name="connsiteY4114"/>
              <a:gd fmla="*/ 2395696 w 2590802" name="connsiteX4115"/>
              <a:gd fmla="*/ 750708 h 2590802" name="connsiteY4115"/>
              <a:gd fmla="*/ 2413479 w 2590802" name="connsiteX4116"/>
              <a:gd fmla="*/ 758058 h 2590802" name="connsiteY4116"/>
              <a:gd fmla="*/ 2427281 w 2590802" name="connsiteX4117"/>
              <a:gd fmla="*/ 756917 h 2590802" name="connsiteY4117"/>
              <a:gd fmla="*/ 2398597 w 2590802" name="connsiteX4118"/>
              <a:gd fmla="*/ 697374 h 2590802" name="connsiteY4118"/>
              <a:gd fmla="*/ 2393362 w 2590802" name="connsiteX4119"/>
              <a:gd fmla="*/ 688757 h 2590802" name="connsiteY4119"/>
              <a:gd fmla="*/ 2396201 w 2590802" name="connsiteX4120"/>
              <a:gd fmla="*/ 732793 h 2590802" name="connsiteY4120"/>
              <a:gd fmla="*/ 2378511 w 2590802" name="connsiteX4121"/>
              <a:gd fmla="*/ 774103 h 2590802" name="connsiteY4121"/>
              <a:gd fmla="*/ 2325439 w 2590802" name="connsiteX4122"/>
              <a:gd fmla="*/ 803610 h 2590802" name="connsiteY4122"/>
              <a:gd fmla="*/ 2272367 w 2590802" name="connsiteX4123"/>
              <a:gd fmla="*/ 774103 h 2590802" name="connsiteY4123"/>
              <a:gd fmla="*/ 2266470 w 2590802" name="connsiteX4124"/>
              <a:gd fmla="*/ 750497 h 2590802" name="connsiteY4124"/>
              <a:gd fmla="*/ 2278264 w 2590802" name="connsiteX4125"/>
              <a:gd fmla="*/ 720990 h 2590802" name="connsiteY4125"/>
              <a:gd fmla="*/ 2290058 w 2590802" name="connsiteX4126"/>
              <a:gd fmla="*/ 720990 h 2590802" name="connsiteY4126"/>
              <a:gd fmla="*/ 2301851 w 2590802" name="connsiteX4127"/>
              <a:gd fmla="*/ 732793 h 2590802" name="connsiteY4127"/>
              <a:gd fmla="*/ 2319542 w 2590802" name="connsiteX4128"/>
              <a:gd fmla="*/ 726892 h 2590802" name="connsiteY4128"/>
              <a:gd fmla="*/ 2331336 w 2590802" name="connsiteX4129"/>
              <a:gd fmla="*/ 750497 h 2590802" name="connsiteY4129"/>
              <a:gd fmla="*/ 2313645 w 2590802" name="connsiteX4130"/>
              <a:gd fmla="*/ 762300 h 2590802" name="connsiteY4130"/>
              <a:gd fmla="*/ 2295955 w 2590802" name="connsiteX4131"/>
              <a:gd fmla="*/ 762300 h 2590802" name="connsiteY4131"/>
              <a:gd fmla="*/ 2325439 w 2590802" name="connsiteX4132"/>
              <a:gd fmla="*/ 780004 h 2590802" name="connsiteY4132"/>
              <a:gd fmla="*/ 2366716 w 2590802" name="connsiteX4133"/>
              <a:gd fmla="*/ 762300 h 2590802" name="connsiteY4133"/>
              <a:gd fmla="*/ 2372614 w 2590802" name="connsiteX4134"/>
              <a:gd fmla="*/ 667877 h 2590802" name="connsiteY4134"/>
              <a:gd fmla="*/ 2366716 w 2590802" name="connsiteX4135"/>
              <a:gd fmla="*/ 650173 h 2590802" name="connsiteY4135"/>
              <a:gd fmla="*/ 2369922 w 2590802" name="connsiteX4136"/>
              <a:gd fmla="*/ 650173 h 2590802" name="connsiteY4136"/>
              <a:gd fmla="*/ 2364316 w 2590802" name="connsiteX4137"/>
              <a:gd fmla="*/ 640945 h 2590802" name="connsiteY4137"/>
              <a:gd fmla="*/ 2361078 w 2590802" name="connsiteX4138"/>
              <a:gd fmla="*/ 643749 h 2590802" name="connsiteY4138"/>
              <a:gd fmla="*/ 2355150 w 2590802" name="connsiteX4139"/>
              <a:gd fmla="*/ 644483 h 2590802" name="connsiteY4139"/>
              <a:gd fmla="*/ 2337367 w 2590802" name="connsiteX4140"/>
              <a:gd fmla="*/ 626877 h 2590802" name="connsiteY4140"/>
              <a:gd fmla="*/ 2331439 w 2590802" name="connsiteX4141"/>
              <a:gd fmla="*/ 615140 h 2590802" name="connsiteY4141"/>
              <a:gd fmla="*/ 2313656 w 2590802" name="connsiteX4142"/>
              <a:gd fmla="*/ 615140 h 2590802" name="connsiteY4142"/>
              <a:gd fmla="*/ 2295872 w 2590802" name="connsiteX4143"/>
              <a:gd fmla="*/ 579929 h 2590802" name="connsiteY4143"/>
              <a:gd fmla="*/ 2301800 w 2590802" name="connsiteX4144"/>
              <a:gd fmla="*/ 556455 h 2590802" name="connsiteY4144"/>
              <a:gd fmla="*/ 2305505 w 2590802" name="connsiteX4145"/>
              <a:gd fmla="*/ 554254 h 2590802" name="connsiteY4145"/>
              <a:gd fmla="*/ 2306232 w 2590802" name="connsiteX4146"/>
              <a:gd fmla="*/ 554451 h 2590802" name="connsiteY4146"/>
              <a:gd fmla="*/ 2263529 w 2590802" name="connsiteX4147"/>
              <a:gd fmla="*/ 497345 h 2590802" name="connsiteY4147"/>
              <a:gd fmla="*/ 2228033 w 2590802" name="connsiteX4148"/>
              <a:gd fmla="*/ 458289 h 2590802" name="connsiteY4148"/>
              <a:gd fmla="*/ 2228465 w 2590802" name="connsiteX4149"/>
              <a:gd fmla="*/ 458834 h 2590802" name="connsiteY4149"/>
              <a:gd fmla="*/ 2231378 w 2590802" name="connsiteX4150"/>
              <a:gd fmla="*/ 462501 h 2590802" name="connsiteY4150"/>
              <a:gd fmla="*/ 2266334 w 2590802" name="connsiteX4151"/>
              <a:gd fmla="*/ 503580 h 2590802" name="connsiteY4151"/>
              <a:gd fmla="*/ 2266334 w 2590802" name="connsiteX4152"/>
              <a:gd fmla="*/ 515317 h 2590802" name="connsiteY4152"/>
              <a:gd fmla="*/ 2243030 w 2590802" name="connsiteX4153"/>
              <a:gd fmla="*/ 515317 h 2590802" name="connsiteY4153"/>
              <a:gd fmla="*/ 2213899 w 2590802" name="connsiteX4154"/>
              <a:gd fmla="*/ 480106 h 2590802" name="connsiteY4154"/>
              <a:gd fmla="*/ 2213899 w 2590802" name="connsiteX4155"/>
              <a:gd fmla="*/ 462501 h 2590802" name="connsiteY4155"/>
              <a:gd fmla="*/ 2190595 w 2590802" name="connsiteX4156"/>
              <a:gd fmla="*/ 450765 h 2590802" name="connsiteY4156"/>
              <a:gd fmla="*/ 2190595 w 2590802" name="connsiteX4157"/>
              <a:gd fmla="*/ 433161 h 2590802" name="connsiteY4157"/>
              <a:gd fmla="*/ 2199334 w 2590802" name="connsiteX4158"/>
              <a:gd fmla="*/ 430959 h 2590802" name="connsiteY4158"/>
              <a:gd fmla="*/ 2204339 w 2590802" name="connsiteX4159"/>
              <a:gd fmla="*/ 432220 h 2590802" name="connsiteY4159"/>
              <a:gd fmla="*/ 2189488 w 2590802" name="connsiteX4160"/>
              <a:gd fmla="*/ 415880 h 2590802" name="connsiteY4160"/>
              <a:gd fmla="*/ 2190399 w 2590802" name="connsiteX4161"/>
              <a:gd fmla="*/ 421351 h 2590802" name="connsiteY4161"/>
              <a:gd fmla="*/ 2172738 w 2590802" name="connsiteX4162"/>
              <a:gd fmla="*/ 415454 h 2590802" name="connsiteY4162"/>
              <a:gd fmla="*/ 2137417 w 2590802" name="connsiteX4163"/>
              <a:gd fmla="*/ 397765 h 2590802" name="connsiteY4163"/>
              <a:gd fmla="*/ 2107982 w 2590802" name="connsiteX4164"/>
              <a:gd fmla="*/ 397765 h 2590802" name="connsiteY4164"/>
              <a:gd fmla="*/ 2055000 w 2590802" name="connsiteX4165"/>
              <a:gd fmla="*/ 433147 h 2590802" name="connsiteY4165"/>
              <a:gd fmla="*/ 2055000 w 2590802" name="connsiteX4166"/>
              <a:gd fmla="*/ 462629 h 2590802" name="connsiteY4166"/>
              <a:gd fmla="*/ 2066774 w 2590802" name="connsiteX4167"/>
              <a:gd fmla="*/ 474425 h 2590802" name="connsiteY4167"/>
              <a:gd fmla="*/ 2066774 w 2590802" name="connsiteX4168"/>
              <a:gd fmla="*/ 450836 h 2590802" name="connsiteY4168"/>
              <a:gd fmla="*/ 2096208 w 2590802" name="connsiteX4169"/>
              <a:gd fmla="*/ 444939 h 2590802" name="connsiteY4169"/>
              <a:gd fmla="*/ 2107982 w 2590802" name="connsiteX4170"/>
              <a:gd fmla="*/ 462629 h 2590802" name="connsiteY4170"/>
              <a:gd fmla="*/ 2102095 w 2590802" name="connsiteX4171"/>
              <a:gd fmla="*/ 480321 h 2590802" name="connsiteY4171"/>
              <a:gd fmla="*/ 2107982 w 2590802" name="connsiteX4172"/>
              <a:gd fmla="*/ 486217 h 2590802" name="connsiteY4172"/>
              <a:gd fmla="*/ 2096208 w 2590802" name="connsiteX4173"/>
              <a:gd fmla="*/ 503907 h 2590802" name="connsiteY4173"/>
              <a:gd fmla="*/ 2043226 w 2590802" name="connsiteX4174"/>
              <a:gd fmla="*/ 492114 h 2590802" name="connsiteY4174"/>
              <a:gd fmla="*/ 2025565 w 2590802" name="connsiteX4175"/>
              <a:gd fmla="*/ 433147 h 2590802" name="connsiteY4175"/>
              <a:gd fmla="*/ 2084435 w 2590802" name="connsiteX4176"/>
              <a:gd fmla="*/ 380073 h 2590802" name="connsiteY4176"/>
              <a:gd fmla="*/ 2110925 w 2590802" name="connsiteX4177"/>
              <a:gd fmla="*/ 376390 h 2590802" name="connsiteY4177"/>
              <a:gd fmla="*/ 2137417 w 2590802" name="connsiteX4178"/>
              <a:gd fmla="*/ 385973 h 2590802" name="connsiteY4178"/>
              <a:gd fmla="*/ 2158021 w 2590802" name="connsiteX4179"/>
              <a:gd fmla="*/ 392606 h 2590802" name="connsiteY4179"/>
              <a:gd fmla="*/ 2175889 w 2590802" name="connsiteX4180"/>
              <a:gd fmla="*/ 402192 h 2590802" name="connsiteY4180"/>
              <a:gd fmla="*/ 2093458 w 2590802" name="connsiteX4181"/>
              <a:gd fmla="*/ 327274 h 2590802" name="connsiteY4181"/>
              <a:gd fmla="*/ 2078390 w 2590802" name="connsiteX4182"/>
              <a:gd fmla="*/ 316006 h 2590802" name="connsiteY4182"/>
              <a:gd fmla="*/ 2070593 w 2590802" name="connsiteX4183"/>
              <a:gd fmla="*/ 330232 h 2590802" name="connsiteY4183"/>
              <a:gd fmla="*/ 2066918 w 2590802" name="connsiteX4184"/>
              <a:gd fmla="*/ 344988 h 2590802" name="connsiteY4184"/>
              <a:gd fmla="*/ 2072798 w 2590802" name="connsiteX4185"/>
              <a:gd fmla="*/ 374495 h 2590802" name="connsiteY4185"/>
              <a:gd fmla="*/ 2037516 w 2590802" name="connsiteX4186"/>
              <a:gd fmla="*/ 386295 h 2590802" name="connsiteY4186"/>
              <a:gd fmla="*/ 2037516 w 2590802" name="connsiteX4187"/>
              <a:gd fmla="*/ 362689 h 2590802" name="connsiteY4187"/>
              <a:gd fmla="*/ 2037516 w 2590802" name="connsiteX4188"/>
              <a:gd fmla="*/ 350886 h 2590802" name="connsiteY4188"/>
              <a:gd fmla="*/ 2025755 w 2590802" name="connsiteX4189"/>
              <a:gd fmla="*/ 321380 h 2590802" name="connsiteY4189"/>
              <a:gd fmla="*/ 2031635 w 2590802" name="connsiteX4190"/>
              <a:gd fmla="*/ 309577 h 2590802" name="connsiteY4190"/>
              <a:gd fmla="*/ 2031635 w 2590802" name="connsiteX4191"/>
              <a:gd fmla="*/ 285973 h 2590802" name="connsiteY4191"/>
              <a:gd fmla="*/ 2037516 w 2590802" name="connsiteX4192"/>
              <a:gd fmla="*/ 285973 h 2590802" name="connsiteY4192"/>
              <a:gd fmla="*/ 2054656 w 2590802" name="connsiteX4193"/>
              <a:gd fmla="*/ 298258 h 2590802" name="connsiteY4193"/>
              <a:gd fmla="*/ 1996873 w 2590802" name="connsiteX4194"/>
              <a:gd fmla="*/ 255049 h 2590802" name="connsiteY4194"/>
              <a:gd fmla="*/ 1295401 w 2590802" name="connsiteX4195"/>
              <a:gd fmla="*/ 40779 h 2590802" name="connsiteY4195"/>
              <a:gd fmla="*/ 1295401 w 2590802" name="connsiteX4196"/>
              <a:gd fmla="*/ 0 h 2590802" name="connsiteY4196"/>
              <a:gd fmla="*/ 2590802 w 2590802" name="connsiteX4197"/>
              <a:gd fmla="*/ 1295401 h 2590802" name="connsiteY4197"/>
              <a:gd fmla="*/ 1295401 w 2590802" name="connsiteX4198"/>
              <a:gd fmla="*/ 2590802 h 2590802" name="connsiteY4198"/>
              <a:gd fmla="*/ 0 w 2590802" name="connsiteX4199"/>
              <a:gd fmla="*/ 1295401 h 2590802" name="connsiteY4199"/>
              <a:gd fmla="*/ 1295401 w 2590802" name="connsiteX4200"/>
              <a:gd fmla="*/ 0 h 2590802" name="connsiteY420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b="b" l="l" r="r" t="t"/>
            <a:pathLst>
              <a:path h="2590802" w="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a:extLst/>
        </p:spPr>
        <p:txBody>
          <a:bodyPr anchor="ctr" anchorCtr="0" bIns="45720" compatLnSpc="1" lIns="91440" numCol="1" rIns="91440" tIns="45720" vert="horz" wrap="square">
            <a:prstTxWarp prst="textNoShape">
              <a:avLst/>
            </a:prstTxWarp>
            <a:noAutofit/>
          </a:bodyPr>
          <a:lstStyle/>
          <a:p>
            <a:pPr algn="ctr"/>
            <a:r>
              <a:rPr altLang="en-US" b="1" lang="zh-CN" sz="3200">
                <a:solidFill>
                  <a:srgbClr val="E22A30"/>
                </a:solidFill>
                <a:latin typeface="+mn-ea"/>
              </a:rPr>
              <a:t>贰</a:t>
            </a:r>
          </a:p>
        </p:txBody>
      </p:sp>
      <p:sp>
        <p:nvSpPr>
          <p:cNvPr id="15" name="矩形 14"/>
          <p:cNvSpPr/>
          <p:nvPr/>
        </p:nvSpPr>
        <p:spPr>
          <a:xfrm>
            <a:off x="6543914" y="2935679"/>
            <a:ext cx="3966916" cy="822960"/>
          </a:xfrm>
          <a:prstGeom prst="rect">
            <a:avLst/>
          </a:prstGeom>
        </p:spPr>
        <p:txBody>
          <a:bodyPr wrap="square">
            <a:spAutoFit/>
          </a:bodyPr>
          <a:lstStyle/>
          <a:p>
            <a:pPr algn="just">
              <a:lnSpc>
                <a:spcPct val="150000"/>
              </a:lnSpc>
            </a:pPr>
            <a:r>
              <a:rPr altLang="en-US" lang="zh-CN" sz="1600">
                <a:solidFill>
                  <a:schemeClr val="tx1">
                    <a:lumMod val="85000"/>
                    <a:lumOff val="15000"/>
                  </a:schemeClr>
                </a:solidFill>
              </a:rPr>
              <a:t>请插入您的文本内容，请插入您的文本内容，请插入您的文本内容</a:t>
            </a:r>
          </a:p>
        </p:txBody>
      </p:sp>
      <p:sp>
        <p:nvSpPr>
          <p:cNvPr id="20" name="矩形 19"/>
          <p:cNvSpPr/>
          <p:nvPr/>
        </p:nvSpPr>
        <p:spPr>
          <a:xfrm>
            <a:off x="3609993" y="3120345"/>
            <a:ext cx="1975972" cy="457200"/>
          </a:xfrm>
          <a:prstGeom prst="rect">
            <a:avLst/>
          </a:prstGeom>
        </p:spPr>
        <p:txBody>
          <a:bodyPr wrap="square">
            <a:spAutoFit/>
          </a:bodyPr>
          <a:lstStyle/>
          <a:p>
            <a:pPr algn="r"/>
            <a:r>
              <a:rPr altLang="en-US" lang="zh-CN" sz="2400">
                <a:solidFill>
                  <a:schemeClr val="tx1">
                    <a:lumMod val="75000"/>
                    <a:lumOff val="25000"/>
                  </a:schemeClr>
                </a:solidFill>
                <a:latin typeface="+mn-ea"/>
              </a:rPr>
              <a:t>标题内容</a:t>
            </a:r>
          </a:p>
        </p:txBody>
      </p:sp>
      <p:sp>
        <p:nvSpPr>
          <p:cNvPr id="9" name="任意多边形 8"/>
          <p:cNvSpPr/>
          <p:nvPr/>
        </p:nvSpPr>
        <p:spPr bwMode="auto">
          <a:xfrm>
            <a:off x="5690980" y="4135008"/>
            <a:ext cx="747920" cy="747920"/>
          </a:xfrm>
          <a:custGeom>
            <a:gdLst>
              <a:gd fmla="*/ 1238629 w 2590802" name="connsiteX0"/>
              <a:gd fmla="*/ 2501864 h 2590802" name="connsiteY0"/>
              <a:gd fmla="*/ 1250281 w 2590802" name="connsiteX1"/>
              <a:gd fmla="*/ 2508385 h 2590802" name="connsiteY1"/>
              <a:gd fmla="*/ 1261933 w 2590802" name="connsiteX2"/>
              <a:gd fmla="*/ 2519977 h 2590802" name="connsiteY2"/>
              <a:gd fmla="*/ 1261933 w 2590802" name="connsiteX3"/>
              <a:gd fmla="*/ 2543162 h 2590802" name="connsiteY3"/>
              <a:gd fmla="*/ 1244454 w 2590802" name="connsiteX4"/>
              <a:gd fmla="*/ 2543162 h 2590802" name="connsiteY4"/>
              <a:gd fmla="*/ 1238628 w 2590802" name="connsiteX5"/>
              <a:gd fmla="*/ 2519977 h 2590802" name="connsiteY5"/>
              <a:gd fmla="*/ 1226976 w 2590802" name="connsiteX6"/>
              <a:gd fmla="*/ 2508385 h 2590802" name="connsiteY6"/>
              <a:gd fmla="*/ 1238629 w 2590802" name="connsiteX7"/>
              <a:gd fmla="*/ 2501864 h 2590802" name="connsiteY7"/>
              <a:gd fmla="*/ 1320928 w 2590802" name="connsiteX8"/>
              <a:gd fmla="*/ 2496223 h 2590802" name="connsiteY8"/>
              <a:gd fmla="*/ 1320928 w 2590802" name="connsiteX9"/>
              <a:gd fmla="*/ 2507985 h 2590802" name="connsiteY9"/>
              <a:gd fmla="*/ 1315014 w 2590802" name="connsiteX10"/>
              <a:gd fmla="*/ 2502104 h 2590802" name="connsiteY10"/>
              <a:gd fmla="*/ 1320928 w 2590802" name="connsiteX11"/>
              <a:gd fmla="*/ 2496223 h 2590802" name="connsiteY11"/>
              <a:gd fmla="*/ 1038326 w 2590802" name="connsiteX12"/>
              <a:gd fmla="*/ 2482021 h 2590802" name="connsiteY12"/>
              <a:gd fmla="*/ 1052317 w 2590802" name="connsiteX13"/>
              <a:gd fmla="*/ 2482579 h 2590802" name="connsiteY13"/>
              <a:gd fmla="*/ 1068270 w 2590802" name="connsiteX14"/>
              <a:gd fmla="*/ 2490785 h 2590802" name="connsiteY14"/>
              <a:gd fmla="*/ 1068270 w 2590802" name="connsiteX15"/>
              <a:gd fmla="*/ 2508489 h 2590802" name="connsiteY15"/>
              <a:gd fmla="*/ 1103678 w 2590802" name="connsiteX16"/>
              <a:gd fmla="*/ 2508489 h 2590802" name="connsiteY16"/>
              <a:gd fmla="*/ 1103678 w 2590802" name="connsiteX17"/>
              <a:gd fmla="*/ 2526194 h 2590802" name="connsiteY17"/>
              <a:gd fmla="*/ 1056467 w 2590802" name="connsiteX18"/>
              <a:gd fmla="*/ 2514391 h 2590802" name="connsiteY18"/>
              <a:gd fmla="*/ 1032861 w 2590802" name="connsiteX19"/>
              <a:gd fmla="*/ 2508489 h 2590802" name="connsiteY19"/>
              <a:gd fmla="*/ 1003354 w 2590802" name="connsiteX20"/>
              <a:gd fmla="*/ 2496687 h 2590802" name="connsiteY20"/>
              <a:gd fmla="*/ 1038326 w 2590802" name="connsiteX21"/>
              <a:gd fmla="*/ 2482021 h 2590802" name="connsiteY21"/>
              <a:gd fmla="*/ 1308542 w 2590802" name="connsiteX22"/>
              <a:gd fmla="*/ 2478772 h 2590802" name="connsiteY22"/>
              <a:gd fmla="*/ 1320872 w 2590802" name="connsiteX23"/>
              <a:gd fmla="*/ 2490153 h 2590802" name="connsiteY23"/>
              <a:gd fmla="*/ 1308542 w 2590802" name="connsiteX24"/>
              <a:gd fmla="*/ 2478772 h 2590802" name="connsiteY24"/>
              <a:gd fmla="*/ 1297161 w 2590802" name="connsiteX25"/>
              <a:gd fmla="*/ 2478772 h 2590802" name="connsiteY25"/>
              <a:gd fmla="*/ 1308542 w 2590802" name="connsiteX26"/>
              <a:gd fmla="*/ 2478772 h 2590802" name="connsiteY26"/>
              <a:gd fmla="*/ 1297161 w 2590802" name="connsiteX27"/>
              <a:gd fmla="*/ 2478772 h 2590802" name="connsiteY27"/>
              <a:gd fmla="*/ 1259571 w 2590802" name="connsiteX28"/>
              <a:gd fmla="*/ 2459471 h 2590802" name="connsiteY28"/>
              <a:gd fmla="*/ 1267703 w 2590802" name="connsiteX29"/>
              <a:gd fmla="*/ 2460941 h 2590802" name="connsiteY29"/>
              <a:gd fmla="*/ 1279531 w 2590802" name="connsiteX30"/>
              <a:gd fmla="*/ 2466822 h 2590802" name="connsiteY30"/>
              <a:gd fmla="*/ 1279531 w 2590802" name="connsiteX31"/>
              <a:gd fmla="*/ 2490343 h 2590802" name="connsiteY31"/>
              <a:gd fmla="*/ 1297273 w 2590802" name="connsiteX32"/>
              <a:gd fmla="*/ 2484463 h 2590802" name="connsiteY32"/>
              <a:gd fmla="*/ 1315014 w 2590802" name="connsiteX33"/>
              <a:gd fmla="*/ 2502104 h 2590802" name="connsiteY33"/>
              <a:gd fmla="*/ 1309100 w 2590802" name="connsiteX34"/>
              <a:gd fmla="*/ 2519745 h 2590802" name="connsiteY34"/>
              <a:gd fmla="*/ 1315014 w 2590802" name="connsiteX35"/>
              <a:gd fmla="*/ 2519745 h 2590802" name="connsiteY35"/>
              <a:gd fmla="*/ 1320928 w 2590802" name="connsiteX36"/>
              <a:gd fmla="*/ 2513865 h 2590802" name="connsiteY36"/>
              <a:gd fmla="*/ 1332755 w 2590802" name="connsiteX37"/>
              <a:gd fmla="*/ 2519745 h 2590802" name="connsiteY37"/>
              <a:gd fmla="*/ 1338670 w 2590802" name="connsiteX38"/>
              <a:gd fmla="*/ 2543267 h 2590802" name="connsiteY38"/>
              <a:gd fmla="*/ 1320928 w 2590802" name="connsiteX39"/>
              <a:gd fmla="*/ 2543267 h 2590802" name="connsiteY39"/>
              <a:gd fmla="*/ 1273617 w 2590802" name="connsiteX40"/>
              <a:gd fmla="*/ 2543267 h 2590802" name="connsiteY40"/>
              <a:gd fmla="*/ 1267703 w 2590802" name="connsiteX41"/>
              <a:gd fmla="*/ 2519745 h 2590802" name="connsiteY41"/>
              <a:gd fmla="*/ 1244048 w 2590802" name="connsiteX42"/>
              <a:gd fmla="*/ 2496223 h 2590802" name="connsiteY42"/>
              <a:gd fmla="*/ 1255876 w 2590802" name="connsiteX43"/>
              <a:gd fmla="*/ 2466822 h 2590802" name="connsiteY43"/>
              <a:gd fmla="*/ 1259571 w 2590802" name="connsiteX44"/>
              <a:gd fmla="*/ 2459471 h 2590802" name="connsiteY44"/>
              <a:gd fmla="*/ 1059220 w 2590802" name="connsiteX45"/>
              <a:gd fmla="*/ 2440242 h 2590802" name="connsiteY45"/>
              <a:gd fmla="*/ 1074040 w 2590802" name="connsiteX46"/>
              <a:gd fmla="*/ 2449133 h 2590802" name="connsiteY46"/>
              <a:gd fmla="*/ 1074040 w 2590802" name="connsiteX47"/>
              <a:gd fmla="*/ 2466916 h 2590802" name="connsiteY47"/>
              <a:gd fmla="*/ 1032545 w 2590802" name="connsiteX48"/>
              <a:gd fmla="*/ 2472844 h 2590802" name="connsiteY48"/>
              <a:gd fmla="*/ 1044401 w 2590802" name="connsiteX49"/>
              <a:gd fmla="*/ 2449133 h 2590802" name="connsiteY49"/>
              <a:gd fmla="*/ 1059220 w 2590802" name="connsiteX50"/>
              <a:gd fmla="*/ 2440242 h 2590802" name="connsiteY50"/>
              <a:gd fmla="*/ 862584 w 2590802" name="connsiteX51"/>
              <a:gd fmla="*/ 2440163 h 2590802" name="connsiteY51"/>
              <a:gd fmla="*/ 880225 w 2590802" name="connsiteX52"/>
              <a:gd fmla="*/ 2443785 h 2590802" name="connsiteY52"/>
              <a:gd fmla="*/ 886106 w 2590802" name="connsiteX53"/>
              <a:gd fmla="*/ 2455377 h 2590802" name="connsiteY53"/>
              <a:gd fmla="*/ 915507 w 2590802" name="connsiteX54"/>
              <a:gd fmla="*/ 2449581 h 2590802" name="connsiteY54"/>
              <a:gd fmla="*/ 939029 w 2590802" name="connsiteX55"/>
              <a:gd fmla="*/ 2466969 h 2590802" name="connsiteY55"/>
              <a:gd fmla="*/ 939029 w 2590802" name="connsiteX56"/>
              <a:gd fmla="*/ 2490154 h 2590802" name="connsiteY56"/>
              <a:gd fmla="*/ 909627 w 2590802" name="connsiteX57"/>
              <a:gd fmla="*/ 2472765 h 2590802" name="connsiteY57"/>
              <a:gd fmla="*/ 886106 w 2590802" name="connsiteX58"/>
              <a:gd fmla="*/ 2461174 h 2590802" name="connsiteY58"/>
              <a:gd fmla="*/ 868464 w 2590802" name="connsiteX59"/>
              <a:gd fmla="*/ 2466969 h 2590802" name="connsiteY59"/>
              <a:gd fmla="*/ 844943 w 2590802" name="connsiteX60"/>
              <a:gd fmla="*/ 2449581 h 2590802" name="connsiteY60"/>
              <a:gd fmla="*/ 862584 w 2590802" name="connsiteX61"/>
              <a:gd fmla="*/ 2440163 h 2590802" name="connsiteY61"/>
              <a:gd fmla="*/ 1255904 w 2590802" name="connsiteX62"/>
              <a:gd fmla="*/ 2437989 h 2590802" name="connsiteY62"/>
              <a:gd fmla="*/ 1262069 w 2590802" name="connsiteX63"/>
              <a:gd fmla="*/ 2449370 h 2590802" name="connsiteY63"/>
              <a:gd fmla="*/ 1255904 w 2590802" name="connsiteX64"/>
              <a:gd fmla="*/ 2460752 h 2590802" name="connsiteY64"/>
              <a:gd fmla="*/ 1255904 w 2590802" name="connsiteX65"/>
              <a:gd fmla="*/ 2449370 h 2590802" name="connsiteY65"/>
              <a:gd fmla="*/ 1255904 w 2590802" name="connsiteX66"/>
              <a:gd fmla="*/ 2437989 h 2590802" name="connsiteY66"/>
              <a:gd fmla="*/ 921104 w 2590802" name="connsiteX67"/>
              <a:gd fmla="*/ 2408587 h 2590802" name="connsiteY67"/>
              <a:gd fmla="*/ 938650 w 2590802" name="connsiteX68"/>
              <a:gd fmla="*/ 2420239 h 2590802" name="connsiteY68"/>
              <a:gd fmla="*/ 938650 w 2590802" name="connsiteX69"/>
              <a:gd fmla="*/ 2449370 h 2590802" name="connsiteY69"/>
              <a:gd fmla="*/ 909406 w 2590802" name="connsiteX70"/>
              <a:gd fmla="*/ 2437718 h 2590802" name="connsiteY70"/>
              <a:gd fmla="*/ 909406 w 2590802" name="connsiteX71"/>
              <a:gd fmla="*/ 2420239 h 2590802" name="connsiteY71"/>
              <a:gd fmla="*/ 921104 w 2590802" name="connsiteX72"/>
              <a:gd fmla="*/ 2408587 h 2590802" name="connsiteY72"/>
              <a:gd fmla="*/ 1064758 w 2590802" name="connsiteX73"/>
              <a:gd fmla="*/ 2407828 h 2590802" name="connsiteY73"/>
              <a:gd fmla="*/ 1085387 w 2590802" name="connsiteX74"/>
              <a:gd fmla="*/ 2413709 h 2590802" name="connsiteY74"/>
              <a:gd fmla="*/ 1108963 w 2590802" name="connsiteX75"/>
              <a:gd fmla="*/ 2413709 h 2590802" name="connsiteY75"/>
              <a:gd fmla="*/ 1120751 w 2590802" name="connsiteX76"/>
              <a:gd fmla="*/ 2425470 h 2590802" name="connsiteY76"/>
              <a:gd fmla="*/ 1114857 w 2590802" name="connsiteX77"/>
              <a:gd fmla="*/ 2443110 h 2590802" name="connsiteY77"/>
              <a:gd fmla="*/ 1103069 w 2590802" name="connsiteX78"/>
              <a:gd fmla="*/ 2454872 h 2590802" name="connsiteY78"/>
              <a:gd fmla="*/ 1108963 w 2590802" name="connsiteX79"/>
              <a:gd fmla="*/ 2466632 h 2590802" name="connsiteY79"/>
              <a:gd fmla="*/ 1073599 w 2590802" name="connsiteX80"/>
              <a:gd fmla="*/ 2490154 h 2590802" name="connsiteY80"/>
              <a:gd fmla="*/ 1067706 w 2590802" name="connsiteX81"/>
              <a:gd fmla="*/ 2478393 h 2590802" name="connsiteY81"/>
              <a:gd fmla="*/ 1085387 w 2590802" name="connsiteX82"/>
              <a:gd fmla="*/ 2466632 h 2590802" name="connsiteY82"/>
              <a:gd fmla="*/ 1079493 w 2590802" name="connsiteX83"/>
              <a:gd fmla="*/ 2443110 h 2590802" name="connsiteY83"/>
              <a:gd fmla="*/ 1050024 w 2590802" name="connsiteX84"/>
              <a:gd fmla="*/ 2437230 h 2590802" name="connsiteY84"/>
              <a:gd fmla="*/ 1038236 w 2590802" name="connsiteX85"/>
              <a:gd fmla="*/ 2443110 h 2590802" name="connsiteY85"/>
              <a:gd fmla="*/ 1044130 w 2590802" name="connsiteX86"/>
              <a:gd fmla="*/ 2419589 h 2590802" name="connsiteY86"/>
              <a:gd fmla="*/ 1064758 w 2590802" name="connsiteX87"/>
              <a:gd fmla="*/ 2407828 h 2590802" name="connsiteY87"/>
              <a:gd fmla="*/ 1177361 w 2590802" name="connsiteX88"/>
              <a:gd fmla="*/ 2387813 h 2590802" name="connsiteY88"/>
              <a:gd fmla="*/ 1208798 w 2590802" name="connsiteX89"/>
              <a:gd fmla="*/ 2390749 h 2590802" name="connsiteY89"/>
              <a:gd fmla="*/ 1220495 w 2590802" name="connsiteX90"/>
              <a:gd fmla="*/ 2402496 h 2590802" name="connsiteY90"/>
              <a:gd fmla="*/ 1243890 w 2590802" name="connsiteX91"/>
              <a:gd fmla="*/ 2443607 h 2590802" name="connsiteY91"/>
              <a:gd fmla="*/ 1232192 w 2590802" name="connsiteX92"/>
              <a:gd fmla="*/ 2496465 h 2590802" name="connsiteY92"/>
              <a:gd fmla="*/ 1185402 w 2590802" name="connsiteX93"/>
              <a:gd fmla="*/ 2525830 h 2590802" name="connsiteY93"/>
              <a:gd fmla="*/ 1115217 w 2590802" name="connsiteX94"/>
              <a:gd fmla="*/ 2525830 h 2590802" name="connsiteY94"/>
              <a:gd fmla="*/ 1121066 w 2590802" name="connsiteX95"/>
              <a:gd fmla="*/ 2519957 h 2590802" name="connsiteY95"/>
              <a:gd fmla="*/ 1208798 w 2590802" name="connsiteX96"/>
              <a:gd fmla="*/ 2496465 h 2590802" name="connsiteY96"/>
              <a:gd fmla="*/ 1226343 w 2590802" name="connsiteX97"/>
              <a:gd fmla="*/ 2449480 h 2590802" name="connsiteY97"/>
              <a:gd fmla="*/ 1202949 w 2590802" name="connsiteX98"/>
              <a:gd fmla="*/ 2414241 h 2590802" name="connsiteY98"/>
              <a:gd fmla="*/ 1185402 w 2590802" name="connsiteX99"/>
              <a:gd fmla="*/ 2414241 h 2590802" name="connsiteY99"/>
              <a:gd fmla="*/ 1197100 w 2590802" name="connsiteX100"/>
              <a:gd fmla="*/ 2431861 h 2590802" name="connsiteY100"/>
              <a:gd fmla="*/ 1185402 w 2590802" name="connsiteX101"/>
              <a:gd fmla="*/ 2449480 h 2590802" name="connsiteY101"/>
              <a:gd fmla="*/ 1167857 w 2590802" name="connsiteX102"/>
              <a:gd fmla="*/ 2449480 h 2590802" name="connsiteY102"/>
              <a:gd fmla="*/ 1156159 w 2590802" name="connsiteX103"/>
              <a:gd fmla="*/ 2431861 h 2590802" name="connsiteY103"/>
              <a:gd fmla="*/ 1144461 w 2590802" name="connsiteX104"/>
              <a:gd fmla="*/ 2420115 h 2590802" name="connsiteY104"/>
              <a:gd fmla="*/ 1150310 w 2590802" name="connsiteX105"/>
              <a:gd fmla="*/ 2402496 h 2590802" name="connsiteY105"/>
              <a:gd fmla="*/ 1177361 w 2590802" name="connsiteX106"/>
              <a:gd fmla="*/ 2387813 h 2590802" name="connsiteY106"/>
              <a:gd fmla="*/ 997263 w 2590802" name="connsiteX107"/>
              <a:gd fmla="*/ 2374751 h 2590802" name="connsiteY107"/>
              <a:gd fmla="*/ 1020785 w 2590802" name="connsiteX108"/>
              <a:gd fmla="*/ 2378426 h 2590802" name="connsiteY108"/>
              <a:gd fmla="*/ 1026665 w 2590802" name="connsiteX109"/>
              <a:gd fmla="*/ 2407828 h 2590802" name="connsiteY109"/>
              <a:gd fmla="*/ 1020785 w 2590802" name="connsiteX110"/>
              <a:gd fmla="*/ 2419589 h 2590802" name="connsiteY110"/>
              <a:gd fmla="*/ 1032545 w 2590802" name="connsiteX111"/>
              <a:gd fmla="*/ 2443110 h 2590802" name="connsiteY111"/>
              <a:gd fmla="*/ 997263 w 2590802" name="connsiteX112"/>
              <a:gd fmla="*/ 2490153 h 2590802" name="connsiteY112"/>
              <a:gd fmla="*/ 985502 w 2590802" name="connsiteX113"/>
              <a:gd fmla="*/ 2478393 h 2590802" name="connsiteY113"/>
              <a:gd fmla="*/ 956101 w 2590802" name="connsiteX114"/>
              <a:gd fmla="*/ 2478393 h 2590802" name="connsiteY114"/>
              <a:gd fmla="*/ 944340 w 2590802" name="connsiteX115"/>
              <a:gd fmla="*/ 2437230 h 2590802" name="connsiteY115"/>
              <a:gd fmla="*/ 944340 w 2590802" name="connsiteX116"/>
              <a:gd fmla="*/ 2419589 h 2590802" name="connsiteY116"/>
              <a:gd fmla="*/ 967861 w 2590802" name="connsiteX117"/>
              <a:gd fmla="*/ 2407828 h 2590802" name="connsiteY117"/>
              <a:gd fmla="*/ 973741 w 2590802" name="connsiteX118"/>
              <a:gd fmla="*/ 2384307 h 2590802" name="connsiteY118"/>
              <a:gd fmla="*/ 997263 w 2590802" name="connsiteX119"/>
              <a:gd fmla="*/ 2374751 h 2590802" name="connsiteY119"/>
              <a:gd fmla="*/ 733153 w 2590802" name="connsiteX120"/>
              <a:gd fmla="*/ 2366856 h 2590802" name="connsiteY120"/>
              <a:gd fmla="*/ 744956 w 2590802" name="connsiteX121"/>
              <a:gd fmla="*/ 2372817 h 2590802" name="connsiteY121"/>
              <a:gd fmla="*/ 739054 w 2590802" name="connsiteX122"/>
              <a:gd fmla="*/ 2384740 h 2590802" name="connsiteY122"/>
              <a:gd fmla="*/ 703646 w 2590802" name="connsiteX123"/>
              <a:gd fmla="*/ 2390702 h 2590802" name="connsiteY123"/>
              <a:gd fmla="*/ 697745 w 2590802" name="connsiteX124"/>
              <a:gd fmla="*/ 2378779 h 2590802" name="connsiteY124"/>
              <a:gd fmla="*/ 733153 w 2590802" name="connsiteX125"/>
              <a:gd fmla="*/ 2366856 h 2590802" name="connsiteY125"/>
              <a:gd fmla="*/ 1455741 w 2590802" name="connsiteX126"/>
              <a:gd fmla="*/ 2355474 h 2590802" name="connsiteY126"/>
              <a:gd fmla="*/ 1473382 w 2590802" name="connsiteX127"/>
              <a:gd fmla="*/ 2372902 h 2590802" name="connsiteY127"/>
              <a:gd fmla="*/ 1532186 w 2590802" name="connsiteX128"/>
              <a:gd fmla="*/ 2390330 h 2590802" name="connsiteY128"/>
              <a:gd fmla="*/ 1538066 w 2590802" name="connsiteX129"/>
              <a:gd fmla="*/ 2390330 h 2590802" name="connsiteY129"/>
              <a:gd fmla="*/ 1479263 w 2590802" name="connsiteX130"/>
              <a:gd fmla="*/ 2390330 h 2590802" name="connsiteY130"/>
              <a:gd fmla="*/ 1455741 w 2590802" name="connsiteX131"/>
              <a:gd fmla="*/ 2361283 h 2590802" name="connsiteY131"/>
              <a:gd fmla="*/ 1455741 w 2590802" name="connsiteX132"/>
              <a:gd fmla="*/ 2355474 h 2590802" name="connsiteY132"/>
              <a:gd fmla="*/ 891986 w 2590802" name="connsiteX133"/>
              <a:gd fmla="*/ 2355474 h 2590802" name="connsiteY133"/>
              <a:gd fmla="*/ 909627 w 2590802" name="connsiteX134"/>
              <a:gd fmla="*/ 2361354 h 2590802" name="connsiteY134"/>
              <a:gd fmla="*/ 915507 w 2590802" name="connsiteX135"/>
              <a:gd fmla="*/ 2378996 h 2590802" name="connsiteY135"/>
              <a:gd fmla="*/ 944909 w 2590802" name="connsiteX136"/>
              <a:gd fmla="*/ 2378996 h 2590802" name="connsiteY136"/>
              <a:gd fmla="*/ 950789 w 2590802" name="connsiteX137"/>
              <a:gd fmla="*/ 2402517 h 2590802" name="connsiteY137"/>
              <a:gd fmla="*/ 944909 w 2590802" name="connsiteX138"/>
              <a:gd fmla="*/ 2414278 h 2590802" name="connsiteY138"/>
              <a:gd fmla="*/ 939029 w 2590802" name="connsiteX139"/>
              <a:gd fmla="*/ 2408398 h 2590802" name="connsiteY139"/>
              <a:gd fmla="*/ 915507 w 2590802" name="connsiteX140"/>
              <a:gd fmla="*/ 2402517 h 2590802" name="connsiteY140"/>
              <a:gd fmla="*/ 897866 w 2590802" name="connsiteX141"/>
              <a:gd fmla="*/ 2426038 h 2590802" name="connsiteY141"/>
              <a:gd fmla="*/ 897866 w 2590802" name="connsiteX142"/>
              <a:gd fmla="*/ 2437799 h 2590802" name="connsiteY142"/>
              <a:gd fmla="*/ 891986 w 2590802" name="connsiteX143"/>
              <a:gd fmla="*/ 2443680 h 2590802" name="connsiteY143"/>
              <a:gd fmla="*/ 874345 w 2590802" name="connsiteX144"/>
              <a:gd fmla="*/ 2414278 h 2590802" name="connsiteY144"/>
              <a:gd fmla="*/ 880225 w 2590802" name="connsiteX145"/>
              <a:gd fmla="*/ 2396636 h 2590802" name="connsiteY145"/>
              <a:gd fmla="*/ 874345 w 2590802" name="connsiteX146"/>
              <a:gd fmla="*/ 2367235 h 2590802" name="connsiteY146"/>
              <a:gd fmla="*/ 891986 w 2590802" name="connsiteX147"/>
              <a:gd fmla="*/ 2355474 h 2590802" name="connsiteY147"/>
              <a:gd fmla="*/ 1441444 w 2590802" name="connsiteX148"/>
              <a:gd fmla="*/ 2348565 h 2590802" name="connsiteY148"/>
              <a:gd fmla="*/ 1449737 w 2590802" name="connsiteX149"/>
              <a:gd fmla="*/ 2372546 h 2590802" name="connsiteY149"/>
              <a:gd fmla="*/ 1479221 w 2590802" name="connsiteX150"/>
              <a:gd fmla="*/ 2401948 h 2590802" name="connsiteY150"/>
              <a:gd fmla="*/ 1544087 w 2590802" name="connsiteX151"/>
              <a:gd fmla="*/ 2396068 h 2590802" name="connsiteY151"/>
              <a:gd fmla="*/ 1561777 w 2590802" name="connsiteX152"/>
              <a:gd fmla="*/ 2407829 h 2590802" name="connsiteY152"/>
              <a:gd fmla="*/ 1549983 w 2590802" name="connsiteX153"/>
              <a:gd fmla="*/ 2413709 h 2590802" name="connsiteY153"/>
              <a:gd fmla="*/ 1532293 w 2590802" name="connsiteX154"/>
              <a:gd fmla="*/ 2407829 h 2590802" name="connsiteY154"/>
              <a:gd fmla="*/ 1520499 w 2590802" name="connsiteX155"/>
              <a:gd fmla="*/ 2425470 h 2590802" name="connsiteY155"/>
              <a:gd fmla="*/ 1496912 w 2590802" name="connsiteX156"/>
              <a:gd fmla="*/ 2419590 h 2590802" name="connsiteY156"/>
              <a:gd fmla="*/ 1473324 w 2590802" name="connsiteX157"/>
              <a:gd fmla="*/ 2425470 h 2590802" name="connsiteY157"/>
              <a:gd fmla="*/ 1467427 w 2590802" name="connsiteX158"/>
              <a:gd fmla="*/ 2413709 h 2590802" name="connsiteY158"/>
              <a:gd fmla="*/ 1461530 w 2590802" name="connsiteX159"/>
              <a:gd fmla="*/ 2401948 h 2590802" name="connsiteY159"/>
              <a:gd fmla="*/ 1443840 w 2590802" name="connsiteX160"/>
              <a:gd fmla="*/ 2401948 h 2590802" name="connsiteY160"/>
              <a:gd fmla="*/ 1437943 w 2590802" name="connsiteX161"/>
              <a:gd fmla="*/ 2390188 h 2590802" name="connsiteY161"/>
              <a:gd fmla="*/ 1437943 w 2590802" name="connsiteX162"/>
              <a:gd fmla="*/ 2378427 h 2590802" name="connsiteY162"/>
              <a:gd fmla="*/ 1426149 w 2590802" name="connsiteX163"/>
              <a:gd fmla="*/ 2360786 h 2590802" name="connsiteY163"/>
              <a:gd fmla="*/ 1432046 w 2590802" name="connsiteX164"/>
              <a:gd fmla="*/ 2349025 h 2590802" name="connsiteY164"/>
              <a:gd fmla="*/ 1441444 w 2590802" name="connsiteX165"/>
              <a:gd fmla="*/ 2348565 h 2590802" name="connsiteY165"/>
              <a:gd fmla="*/ 1420992 w 2590802" name="connsiteX166"/>
              <a:gd fmla="*/ 2337454 h 2590802" name="connsiteY166"/>
              <a:gd fmla="*/ 1420992 w 2590802" name="connsiteX167"/>
              <a:gd fmla="*/ 2360976 h 2590802" name="connsiteY167"/>
              <a:gd fmla="*/ 1432729 w 2590802" name="connsiteX168"/>
              <a:gd fmla="*/ 2384497 h 2590802" name="connsiteY168"/>
              <a:gd fmla="*/ 1444466 w 2590802" name="connsiteX169"/>
              <a:gd fmla="*/ 2413898 h 2590802" name="connsiteY169"/>
              <a:gd fmla="*/ 1473809 w 2590802" name="connsiteX170"/>
              <a:gd fmla="*/ 2437420 h 2590802" name="connsiteY170"/>
              <a:gd fmla="*/ 1497283 w 2590802" name="connsiteX171"/>
              <a:gd fmla="*/ 2431540 h 2590802" name="connsiteY171"/>
              <a:gd fmla="*/ 1526625 w 2590802" name="connsiteX172"/>
              <a:gd fmla="*/ 2431540 h 2590802" name="connsiteY172"/>
              <a:gd fmla="*/ 1538362 w 2590802" name="connsiteX173"/>
              <a:gd fmla="*/ 2419779 h 2590802" name="connsiteY173"/>
              <a:gd fmla="*/ 1561836 w 2590802" name="connsiteX174"/>
              <a:gd fmla="*/ 2413898 h 2590802" name="connsiteY174"/>
              <a:gd fmla="*/ 1585310 w 2590802" name="connsiteX175"/>
              <a:gd fmla="*/ 2408018 h 2590802" name="connsiteY175"/>
              <a:gd fmla="*/ 1579442 w 2590802" name="connsiteX176"/>
              <a:gd fmla="*/ 2425659 h 2590802" name="connsiteY176"/>
              <a:gd fmla="*/ 1550099 w 2590802" name="connsiteX177"/>
              <a:gd fmla="*/ 2425659 h 2590802" name="connsiteY177"/>
              <a:gd fmla="*/ 1550099 w 2590802" name="connsiteX178"/>
              <a:gd fmla="*/ 2443300 h 2590802" name="connsiteY178"/>
              <a:gd fmla="*/ 1538362 w 2590802" name="connsiteX179"/>
              <a:gd fmla="*/ 2449181 h 2590802" name="connsiteY179"/>
              <a:gd fmla="*/ 1509020 w 2590802" name="connsiteX180"/>
              <a:gd fmla="*/ 2443300 h 2590802" name="connsiteY180"/>
              <a:gd fmla="*/ 1503151 w 2590802" name="connsiteX181"/>
              <a:gd fmla="*/ 2449181 h 2590802" name="connsiteY181"/>
              <a:gd fmla="*/ 1479677 w 2590802" name="connsiteX182"/>
              <a:gd fmla="*/ 2455061 h 2590802" name="connsiteY182"/>
              <a:gd fmla="*/ 1450334 w 2590802" name="connsiteX183"/>
              <a:gd fmla="*/ 2437420 h 2590802" name="connsiteY183"/>
              <a:gd fmla="*/ 1450334 w 2590802" name="connsiteX184"/>
              <a:gd fmla="*/ 2419779 h 2590802" name="connsiteY184"/>
              <a:gd fmla="*/ 1420992 w 2590802" name="connsiteX185"/>
              <a:gd fmla="*/ 2402138 h 2590802" name="connsiteY185"/>
              <a:gd fmla="*/ 1420992 w 2590802" name="connsiteX186"/>
              <a:gd fmla="*/ 2384497 h 2590802" name="connsiteY186"/>
              <a:gd fmla="*/ 1409255 w 2590802" name="connsiteX187"/>
              <a:gd fmla="*/ 2355095 h 2590802" name="connsiteY187"/>
              <a:gd fmla="*/ 1420992 w 2590802" name="connsiteX188"/>
              <a:gd fmla="*/ 2337454 h 2590802" name="connsiteY188"/>
              <a:gd fmla="*/ 1185515 w 2590802" name="connsiteX189"/>
              <a:gd fmla="*/ 2337454 h 2590802" name="connsiteY189"/>
              <a:gd fmla="*/ 1203400 w 2590802" name="connsiteX190"/>
              <a:gd fmla="*/ 2343382 h 2590802" name="connsiteY190"/>
              <a:gd fmla="*/ 1215323 w 2590802" name="connsiteX191"/>
              <a:gd fmla="*/ 2355237 h 2590802" name="connsiteY191"/>
              <a:gd fmla="*/ 1215323 w 2590802" name="connsiteX192"/>
              <a:gd fmla="*/ 2384876 h 2590802" name="connsiteY192"/>
              <a:gd fmla="*/ 1209362 w 2590802" name="connsiteX193"/>
              <a:gd fmla="*/ 2384876 h 2590802" name="connsiteY193"/>
              <a:gd fmla="*/ 1209362 w 2590802" name="connsiteX194"/>
              <a:gd fmla="*/ 2355237 h 2590802" name="connsiteY194"/>
              <a:gd fmla="*/ 1185515 w 2590802" name="connsiteX195"/>
              <a:gd fmla="*/ 2343382 h 2590802" name="connsiteY195"/>
              <a:gd fmla="*/ 1185515 w 2590802" name="connsiteX196"/>
              <a:gd fmla="*/ 2337454 h 2590802" name="connsiteY196"/>
              <a:gd fmla="*/ 1774285 w 2590802" name="connsiteX197"/>
              <a:gd fmla="*/ 2337056 h 2590802" name="connsiteY197"/>
              <a:gd fmla="*/ 1784509 w 2590802" name="connsiteX198"/>
              <a:gd fmla="*/ 2349505 h 2590802" name="connsiteY198"/>
              <a:gd fmla="*/ 1778667 w 2590802" name="connsiteX199"/>
              <a:gd fmla="*/ 2367079 h 2590802" name="connsiteY199"/>
              <a:gd fmla="*/ 1761139 w 2590802" name="connsiteX200"/>
              <a:gd fmla="*/ 2372937 h 2590802" name="connsiteY200"/>
              <a:gd fmla="*/ 1755297 w 2590802" name="connsiteX201"/>
              <a:gd fmla="*/ 2378795 h 2590802" name="connsiteY201"/>
              <a:gd fmla="*/ 1755297 w 2590802" name="connsiteX202"/>
              <a:gd fmla="*/ 2390511 h 2590802" name="connsiteY202"/>
              <a:gd fmla="*/ 1743612 w 2590802" name="connsiteX203"/>
              <a:gd fmla="*/ 2413943 h 2590802" name="connsiteY203"/>
              <a:gd fmla="*/ 1708558 w 2590802" name="connsiteX204"/>
              <a:gd fmla="*/ 2419802 h 2590802" name="connsiteY204"/>
              <a:gd fmla="*/ 1691030 w 2590802" name="connsiteX205"/>
              <a:gd fmla="*/ 2402227 h 2590802" name="connsiteY205"/>
              <a:gd fmla="*/ 1679346 w 2590802" name="connsiteX206"/>
              <a:gd fmla="*/ 2408085 h 2590802" name="connsiteY206"/>
              <a:gd fmla="*/ 1650134 w 2590802" name="connsiteX207"/>
              <a:gd fmla="*/ 2408085 h 2590802" name="connsiteY207"/>
              <a:gd fmla="*/ 1644291 w 2590802" name="connsiteX208"/>
              <a:gd fmla="*/ 2390511 h 2590802" name="connsiteY208"/>
              <a:gd fmla="*/ 1667661 w 2590802" name="connsiteX209"/>
              <a:gd fmla="*/ 2378795 h 2590802" name="connsiteY209"/>
              <a:gd fmla="*/ 1702715 w 2590802" name="connsiteX210"/>
              <a:gd fmla="*/ 2390511 h 2590802" name="connsiteY210"/>
              <a:gd fmla="*/ 1749455 w 2590802" name="connsiteX211"/>
              <a:gd fmla="*/ 2355363 h 2590802" name="connsiteY211"/>
              <a:gd fmla="*/ 1755297 w 2590802" name="connsiteX212"/>
              <a:gd fmla="*/ 2337789 h 2590802" name="connsiteY212"/>
              <a:gd fmla="*/ 1774285 w 2590802" name="connsiteX213"/>
              <a:gd fmla="*/ 2337056 h 2590802" name="connsiteY213"/>
              <a:gd fmla="*/ 1737969 w 2590802" name="connsiteX214"/>
              <a:gd fmla="*/ 2333233 h 2590802" name="connsiteY214"/>
              <a:gd fmla="*/ 1743878 w 2590802" name="connsiteX215"/>
              <a:gd fmla="*/ 2337644 h 2590802" name="connsiteY215"/>
              <a:gd fmla="*/ 1726149 w 2590802" name="connsiteX216"/>
              <a:gd fmla="*/ 2372926 h 2590802" name="connsiteY216"/>
              <a:gd fmla="*/ 1684782 w 2590802" name="connsiteX217"/>
              <a:gd fmla="*/ 2384686 h 2590802" name="connsiteY217"/>
              <a:gd fmla="*/ 1667054 w 2590802" name="connsiteX218"/>
              <a:gd fmla="*/ 2372926 h 2590802" name="connsiteY218"/>
              <a:gd fmla="*/ 1672964 w 2590802" name="connsiteX219"/>
              <a:gd fmla="*/ 2361165 h 2590802" name="connsiteY219"/>
              <a:gd fmla="*/ 1708421 w 2590802" name="connsiteX220"/>
              <a:gd fmla="*/ 2367046 h 2590802" name="connsiteY220"/>
              <a:gd fmla="*/ 1732059 w 2590802" name="connsiteX221"/>
              <a:gd fmla="*/ 2337644 h 2590802" name="connsiteY221"/>
              <a:gd fmla="*/ 1737969 w 2590802" name="connsiteX222"/>
              <a:gd fmla="*/ 2333233 h 2590802" name="connsiteY222"/>
              <a:gd fmla="*/ 1289254 w 2590802" name="connsiteX223"/>
              <a:gd fmla="*/ 2330007 h 2590802" name="connsiteY223"/>
              <a:gd fmla="*/ 1287602 w 2590802" name="connsiteX224"/>
              <a:gd fmla="*/ 2336614 h 2590802" name="connsiteY224"/>
              <a:gd fmla="*/ 1287571 w 2590802" name="connsiteX225"/>
              <a:gd fmla="*/ 2332625 h 2590802" name="connsiteY225"/>
              <a:gd fmla="*/ 727425 w 2590802" name="connsiteX226"/>
              <a:gd fmla="*/ 2320382 h 2590802" name="connsiteY226"/>
              <a:gd fmla="*/ 745167 w 2590802" name="connsiteX227"/>
              <a:gd fmla="*/ 2326245 h 2590802" name="connsiteY227"/>
              <a:gd fmla="*/ 739253 w 2590802" name="connsiteX228"/>
              <a:gd fmla="*/ 2361424 h 2590802" name="connsiteY228"/>
              <a:gd fmla="*/ 691942 w 2590802" name="connsiteX229"/>
              <a:gd fmla="*/ 2379013 h 2590802" name="connsiteY229"/>
              <a:gd fmla="*/ 686028 w 2590802" name="connsiteX230"/>
              <a:gd fmla="*/ 2384876 h 2590802" name="connsiteY230"/>
              <a:gd fmla="*/ 668287 w 2590802" name="connsiteX231"/>
              <a:gd fmla="*/ 2373150 h 2590802" name="connsiteY231"/>
              <a:gd fmla="*/ 644632 w 2590802" name="connsiteX232"/>
              <a:gd fmla="*/ 2355561 h 2590802" name="connsiteY232"/>
              <a:gd fmla="*/ 650545 w 2590802" name="connsiteX233"/>
              <a:gd fmla="*/ 2343834 h 2590802" name="connsiteY233"/>
              <a:gd fmla="*/ 656459 w 2590802" name="connsiteX234"/>
              <a:gd fmla="*/ 2337972 h 2590802" name="connsiteY234"/>
              <a:gd fmla="*/ 662373 w 2590802" name="connsiteX235"/>
              <a:gd fmla="*/ 2343834 h 2590802" name="connsiteY235"/>
              <a:gd fmla="*/ 668287 w 2590802" name="connsiteX236"/>
              <a:gd fmla="*/ 2343834 h 2590802" name="connsiteY236"/>
              <a:gd fmla="*/ 674200 w 2590802" name="connsiteX237"/>
              <a:gd fmla="*/ 2326245 h 2590802" name="connsiteY237"/>
              <a:gd fmla="*/ 703770 w 2590802" name="connsiteX238"/>
              <a:gd fmla="*/ 2326245 h 2590802" name="connsiteY238"/>
              <a:gd fmla="*/ 727425 w 2590802" name="connsiteX239"/>
              <a:gd fmla="*/ 2320382 h 2590802" name="connsiteY239"/>
              <a:gd fmla="*/ 1834107 w 2590802" name="connsiteX240"/>
              <a:gd fmla="*/ 2315696 h 2590802" name="connsiteY240"/>
              <a:gd fmla="*/ 1837593 w 2590802" name="connsiteX241"/>
              <a:gd fmla="*/ 2319840 h 2590802" name="connsiteY241"/>
              <a:gd fmla="*/ 1843464 w 2590802" name="connsiteX242"/>
              <a:gd fmla="*/ 2331627 h 2590802" name="connsiteY242"/>
              <a:gd fmla="*/ 1837593 w 2590802" name="connsiteX243"/>
              <a:gd fmla="*/ 2343415 h 2590802" name="connsiteY243"/>
              <a:gd fmla="*/ 1837593 w 2590802" name="connsiteX244"/>
              <a:gd fmla="*/ 2331627 h 2590802" name="connsiteY244"/>
              <a:gd fmla="*/ 1831722 w 2590802" name="connsiteX245"/>
              <a:gd fmla="*/ 2349309 h 2590802" name="connsiteY245"/>
              <a:gd fmla="*/ 1825850 w 2590802" name="connsiteX246"/>
              <a:gd fmla="*/ 2372885 h 2590802" name="connsiteY246"/>
              <a:gd fmla="*/ 1825850 w 2590802" name="connsiteX247"/>
              <a:gd fmla="*/ 2396460 h 2590802" name="connsiteY247"/>
              <a:gd fmla="*/ 1825850 w 2590802" name="connsiteX248"/>
              <a:gd fmla="*/ 2384673 h 2590802" name="connsiteY248"/>
              <a:gd fmla="*/ 1819979 w 2590802" name="connsiteX249"/>
              <a:gd fmla="*/ 2361097 h 2590802" name="connsiteY249"/>
              <a:gd fmla="*/ 1814108 w 2590802" name="connsiteX250"/>
              <a:gd fmla="*/ 2372885 h 2590802" name="connsiteY250"/>
              <a:gd fmla="*/ 1819979 w 2590802" name="connsiteX251"/>
              <a:gd fmla="*/ 2390566 h 2590802" name="connsiteY251"/>
              <a:gd fmla="*/ 1802365 w 2590802" name="connsiteX252"/>
              <a:gd fmla="*/ 2408248 h 2590802" name="connsiteY252"/>
              <a:gd fmla="*/ 1784751 w 2590802" name="connsiteX253"/>
              <a:gd fmla="*/ 2425930 h 2590802" name="connsiteY253"/>
              <a:gd fmla="*/ 1790623 w 2590802" name="connsiteX254"/>
              <a:gd fmla="*/ 2425930 h 2590802" name="connsiteY254"/>
              <a:gd fmla="*/ 1790623 w 2590802" name="connsiteX255"/>
              <a:gd fmla="*/ 2431824 h 2590802" name="connsiteY255"/>
              <a:gd fmla="*/ 1737781 w 2590802" name="connsiteX256"/>
              <a:gd fmla="*/ 2467187 h 2590802" name="connsiteY256"/>
              <a:gd fmla="*/ 1690810 w 2590802" name="connsiteX257"/>
              <a:gd fmla="*/ 2449506 h 2590802" name="connsiteY257"/>
              <a:gd fmla="*/ 1673196 w 2590802" name="connsiteX258"/>
              <a:gd fmla="*/ 2461293 h 2590802" name="connsiteY258"/>
              <a:gd fmla="*/ 1649711 w 2590802" name="connsiteX259"/>
              <a:gd fmla="*/ 2449506 h 2590802" name="connsiteY259"/>
              <a:gd fmla="*/ 1632097 w 2590802" name="connsiteX260"/>
              <a:gd fmla="*/ 2431824 h 2590802" name="connsiteY260"/>
              <a:gd fmla="*/ 1614483 w 2590802" name="connsiteX261"/>
              <a:gd fmla="*/ 2437718 h 2590802" name="connsiteY261"/>
              <a:gd fmla="*/ 1596869 w 2590802" name="connsiteX262"/>
              <a:gd fmla="*/ 2408248 h 2590802" name="connsiteY262"/>
              <a:gd fmla="*/ 1620355 w 2590802" name="connsiteX263"/>
              <a:gd fmla="*/ 2402355 h 2590802" name="connsiteY263"/>
              <a:gd fmla="*/ 1632097 w 2590802" name="connsiteX264"/>
              <a:gd fmla="*/ 2396460 h 2590802" name="connsiteY264"/>
              <a:gd fmla="*/ 1655582 w 2590802" name="connsiteX265"/>
              <a:gd fmla="*/ 2414142 h 2590802" name="connsiteY265"/>
              <a:gd fmla="*/ 1684939 w 2590802" name="connsiteX266"/>
              <a:gd fmla="*/ 2414142 h 2590802" name="connsiteY266"/>
              <a:gd fmla="*/ 1726038 w 2590802" name="connsiteX267"/>
              <a:gd fmla="*/ 2431824 h 2590802" name="connsiteY267"/>
              <a:gd fmla="*/ 1761266 w 2590802" name="connsiteX268"/>
              <a:gd fmla="*/ 2402355 h 2590802" name="connsiteY268"/>
              <a:gd fmla="*/ 1767137 w 2590802" name="connsiteX269"/>
              <a:gd fmla="*/ 2384673 h 2590802" name="connsiteY269"/>
              <a:gd fmla="*/ 1796494 w 2590802" name="connsiteX270"/>
              <a:gd fmla="*/ 2355203 h 2590802" name="connsiteY270"/>
              <a:gd fmla="*/ 1790623 w 2590802" name="connsiteX271"/>
              <a:gd fmla="*/ 2331627 h 2590802" name="connsiteY271"/>
              <a:gd fmla="*/ 1825850 w 2590802" name="connsiteX272"/>
              <a:gd fmla="*/ 2319840 h 2590802" name="connsiteY272"/>
              <a:gd fmla="*/ 1834107 w 2590802" name="connsiteX273"/>
              <a:gd fmla="*/ 2315696 h 2590802" name="connsiteY273"/>
              <a:gd fmla="*/ 703435 w 2590802" name="connsiteX274"/>
              <a:gd fmla="*/ 2313743 h 2590802" name="connsiteY274"/>
              <a:gd fmla="*/ 715765 w 2590802" name="connsiteX275"/>
              <a:gd fmla="*/ 2320382 h 2590802" name="connsiteY275"/>
              <a:gd fmla="*/ 703435 w 2590802" name="connsiteX276"/>
              <a:gd fmla="*/ 2313743 h 2590802" name="connsiteY276"/>
              <a:gd fmla="*/ 746056 w 2590802" name="connsiteX277"/>
              <a:gd fmla="*/ 2311616 h 2590802" name="connsiteY277"/>
              <a:gd fmla="*/ 750857 w 2590802" name="connsiteX278"/>
              <a:gd fmla="*/ 2314217 h 2590802" name="connsiteY278"/>
              <a:gd fmla="*/ 745167 w 2590802" name="connsiteX279"/>
              <a:gd fmla="*/ 2314217 h 2590802" name="connsiteY279"/>
              <a:gd fmla="*/ 746056 w 2590802" name="connsiteX280"/>
              <a:gd fmla="*/ 2311616 h 2590802" name="connsiteY280"/>
              <a:gd fmla="*/ 1190958 w 2590802" name="connsiteX281"/>
              <a:gd fmla="*/ 2298864 h 2590802" name="connsiteY281"/>
              <a:gd fmla="*/ 1203455 w 2590802" name="connsiteX282"/>
              <a:gd fmla="*/ 2308368 h 2590802" name="connsiteY282"/>
              <a:gd fmla="*/ 1209335 w 2590802" name="connsiteX283"/>
              <a:gd fmla="*/ 2320066 h 2590802" name="connsiteY283"/>
              <a:gd fmla="*/ 1238737 w 2590802" name="connsiteX284"/>
              <a:gd fmla="*/ 2320066 h 2590802" name="connsiteY284"/>
              <a:gd fmla="*/ 1250497 w 2590802" name="connsiteX285"/>
              <a:gd fmla="*/ 2343461 h 2590802" name="connsiteY285"/>
              <a:gd fmla="*/ 1238737 w 2590802" name="connsiteX286"/>
              <a:gd fmla="*/ 2355158 h 2590802" name="connsiteY286"/>
              <a:gd fmla="*/ 1238737 w 2590802" name="connsiteX287"/>
              <a:gd fmla="*/ 2361007 h 2590802" name="connsiteY287"/>
              <a:gd fmla="*/ 1250497 w 2590802" name="connsiteX288"/>
              <a:gd fmla="*/ 2378553 h 2590802" name="connsiteY288"/>
              <a:gd fmla="*/ 1244617 w 2590802" name="connsiteX289"/>
              <a:gd fmla="*/ 2396099 h 2590802" name="connsiteY289"/>
              <a:gd fmla="*/ 1232857 w 2590802" name="connsiteX290"/>
              <a:gd fmla="*/ 2401948 h 2590802" name="connsiteY290"/>
              <a:gd fmla="*/ 1221096 w 2590802" name="connsiteX291"/>
              <a:gd fmla="*/ 2390251 h 2590802" name="connsiteY291"/>
              <a:gd fmla="*/ 1221096 w 2590802" name="connsiteX292"/>
              <a:gd fmla="*/ 2349309 h 2590802" name="connsiteY292"/>
              <a:gd fmla="*/ 1179933 w 2590802" name="connsiteX293"/>
              <a:gd fmla="*/ 2325915 h 2590802" name="connsiteY293"/>
              <a:gd fmla="*/ 1174053 w 2590802" name="connsiteX294"/>
              <a:gd fmla="*/ 2302519 h 2590802" name="connsiteY294"/>
              <a:gd fmla="*/ 1190958 w 2590802" name="connsiteX295"/>
              <a:gd fmla="*/ 2298864 h 2590802" name="connsiteY295"/>
              <a:gd fmla="*/ 1677724 w 2590802" name="connsiteX296"/>
              <a:gd fmla="*/ 2288752 h 2590802" name="connsiteY296"/>
              <a:gd fmla="*/ 1679194 w 2590802" name="connsiteX297"/>
              <a:gd fmla="*/ 2296102 h 2590802" name="connsiteY297"/>
              <a:gd fmla="*/ 1626271 w 2590802" name="connsiteX298"/>
              <a:gd fmla="*/ 2396068 h 2590802" name="connsiteY298"/>
              <a:gd fmla="*/ 1608630 w 2590802" name="connsiteX299"/>
              <a:gd fmla="*/ 2401948 h 2590802" name="connsiteY299"/>
              <a:gd fmla="*/ 1579228 w 2590802" name="connsiteX300"/>
              <a:gd fmla="*/ 2401948 h 2590802" name="connsiteY300"/>
              <a:gd fmla="*/ 1538066 w 2590802" name="connsiteX301"/>
              <a:gd fmla="*/ 2378427 h 2590802" name="connsiteY301"/>
              <a:gd fmla="*/ 1520425 w 2590802" name="connsiteX302"/>
              <a:gd fmla="*/ 2325503 h 2590802" name="connsiteY302"/>
              <a:gd fmla="*/ 1538066 w 2590802" name="connsiteX303"/>
              <a:gd fmla="*/ 2307863 h 2590802" name="connsiteY303"/>
              <a:gd fmla="*/ 1555707 w 2590802" name="connsiteX304"/>
              <a:gd fmla="*/ 2319623 h 2590802" name="connsiteY304"/>
              <a:gd fmla="*/ 1567468 w 2590802" name="connsiteX305"/>
              <a:gd fmla="*/ 2313743 h 2590802" name="connsiteY305"/>
              <a:gd fmla="*/ 1585109 w 2590802" name="connsiteX306"/>
              <a:gd fmla="*/ 2325503 h 2590802" name="connsiteY306"/>
              <a:gd fmla="*/ 1585109 w 2590802" name="connsiteX307"/>
              <a:gd fmla="*/ 2343145 h 2590802" name="connsiteY307"/>
              <a:gd fmla="*/ 1555707 w 2590802" name="connsiteX308"/>
              <a:gd fmla="*/ 2349025 h 2590802" name="connsiteY308"/>
              <a:gd fmla="*/ 1567468 w 2590802" name="connsiteX309"/>
              <a:gd fmla="*/ 2372546 h 2590802" name="connsiteY309"/>
              <a:gd fmla="*/ 1579228 w 2590802" name="connsiteX310"/>
              <a:gd fmla="*/ 2378427 h 2590802" name="connsiteY310"/>
              <a:gd fmla="*/ 1608630 w 2590802" name="connsiteX311"/>
              <a:gd fmla="*/ 2372546 h 2590802" name="connsiteY311"/>
              <a:gd fmla="*/ 1667434 w 2590802" name="connsiteX312"/>
              <a:gd fmla="*/ 2313743 h 2590802" name="connsiteY312"/>
              <a:gd fmla="*/ 1667434 w 2590802" name="connsiteX313"/>
              <a:gd fmla="*/ 2290221 h 2590802" name="connsiteY313"/>
              <a:gd fmla="*/ 1677724 w 2590802" name="connsiteX314"/>
              <a:gd fmla="*/ 2288752 h 2590802" name="connsiteY314"/>
              <a:gd fmla="*/ 826334 w 2590802" name="connsiteX315"/>
              <a:gd fmla="*/ 2284813 h 2590802" name="connsiteY315"/>
              <a:gd fmla="*/ 844840 w 2590802" name="connsiteX316"/>
              <a:gd fmla="*/ 2290425 h 2590802" name="connsiteY316"/>
              <a:gd fmla="*/ 868292 w 2590802" name="connsiteX317"/>
              <a:gd fmla="*/ 2308085 h 2590802" name="connsiteY317"/>
              <a:gd fmla="*/ 868292 w 2590802" name="connsiteX318"/>
              <a:gd fmla="*/ 2337519 h 2590802" name="connsiteY318"/>
              <a:gd fmla="*/ 856566 w 2590802" name="connsiteX319"/>
              <a:gd fmla="*/ 2343407 h 2590802" name="connsiteY319"/>
              <a:gd fmla="*/ 844840 w 2590802" name="connsiteX320"/>
              <a:gd fmla="*/ 2343407 h 2590802" name="connsiteY320"/>
              <a:gd fmla="*/ 833113 w 2590802" name="connsiteX321"/>
              <a:gd fmla="*/ 2355180 h 2590802" name="connsiteY321"/>
              <a:gd fmla="*/ 815524 w 2590802" name="connsiteX322"/>
              <a:gd fmla="*/ 2349293 h 2590802" name="connsiteY322"/>
              <a:gd fmla="*/ 815524 w 2590802" name="connsiteX323"/>
              <a:gd fmla="*/ 2331633 h 2590802" name="connsiteY323"/>
              <a:gd fmla="*/ 821387 w 2590802" name="connsiteX324"/>
              <a:gd fmla="*/ 2319859 h 2590802" name="connsiteY324"/>
              <a:gd fmla="*/ 797934 w 2590802" name="connsiteX325"/>
              <a:gd fmla="*/ 2313972 h 2590802" name="connsiteY325"/>
              <a:gd fmla="*/ 768619 w 2590802" name="connsiteX326"/>
              <a:gd fmla="*/ 2366954 h 2590802" name="connsiteY326"/>
              <a:gd fmla="*/ 838976 w 2590802" name="connsiteX327"/>
              <a:gd fmla="*/ 2449370 h 2590802" name="connsiteY327"/>
              <a:gd fmla="*/ 833113 w 2590802" name="connsiteX328"/>
              <a:gd fmla="*/ 2449370 h 2590802" name="connsiteY328"/>
              <a:gd fmla="*/ 780345 w 2590802" name="connsiteX329"/>
              <a:gd fmla="*/ 2425823 h 2590802" name="connsiteY329"/>
              <a:gd fmla="*/ 745167 w 2590802" name="connsiteX330"/>
              <a:gd fmla="*/ 2361067 h 2590802" name="connsiteY330"/>
              <a:gd fmla="*/ 768619 w 2590802" name="connsiteX331"/>
              <a:gd fmla="*/ 2302198 h 2590802" name="connsiteY331"/>
              <a:gd fmla="*/ 826334 w 2590802" name="connsiteX332"/>
              <a:gd fmla="*/ 2284813 h 2590802" name="connsiteY332"/>
              <a:gd fmla="*/ 1082864 w 2590802" name="connsiteX333"/>
              <a:gd fmla="*/ 2278831 h 2590802" name="connsiteY333"/>
              <a:gd fmla="*/ 1120954 w 2590802" name="connsiteX334"/>
              <a:gd fmla="*/ 2278831 h 2590802" name="connsiteY334"/>
              <a:gd fmla="*/ 1161974 w 2590802" name="connsiteX335"/>
              <a:gd fmla="*/ 2302317 h 2590802" name="connsiteY335"/>
              <a:gd fmla="*/ 1173694 w 2590802" name="connsiteX336"/>
              <a:gd fmla="*/ 2361029 h 2590802" name="connsiteY336"/>
              <a:gd fmla="*/ 1144394 w 2590802" name="connsiteX337"/>
              <a:gd fmla="*/ 2390386 h 2590802" name="connsiteY337"/>
              <a:gd fmla="*/ 1115094 w 2590802" name="connsiteX338"/>
              <a:gd fmla="*/ 2390386 h 2590802" name="connsiteY338"/>
              <a:gd fmla="*/ 1109234 w 2590802" name="connsiteX339"/>
              <a:gd fmla="*/ 2366901 h 2590802" name="connsiteY339"/>
              <a:gd fmla="*/ 1097514 w 2590802" name="connsiteX340"/>
              <a:gd fmla="*/ 2361029 h 2590802" name="connsiteY340"/>
              <a:gd fmla="*/ 1103374 w 2590802" name="connsiteX341"/>
              <a:gd fmla="*/ 2343415 h 2590802" name="connsiteY341"/>
              <a:gd fmla="*/ 1126814 w 2590802" name="connsiteX342"/>
              <a:gd fmla="*/ 2337544 h 2590802" name="connsiteY342"/>
              <a:gd fmla="*/ 1132674 w 2590802" name="connsiteX343"/>
              <a:gd fmla="*/ 2361029 h 2590802" name="connsiteY343"/>
              <a:gd fmla="*/ 1138534 w 2590802" name="connsiteX344"/>
              <a:gd fmla="*/ 2361029 h 2590802" name="connsiteY344"/>
              <a:gd fmla="*/ 1150254 w 2590802" name="connsiteX345"/>
              <a:gd fmla="*/ 2337544 h 2590802" name="connsiteY345"/>
              <a:gd fmla="*/ 1109234 w 2590802" name="connsiteX346"/>
              <a:gd fmla="*/ 2302317 h 2590802" name="connsiteY346"/>
              <a:gd fmla="*/ 1044773 w 2590802" name="connsiteX347"/>
              <a:gd fmla="*/ 2331673 h 2590802" name="connsiteY347"/>
              <a:gd fmla="*/ 1021333 w 2590802" name="connsiteX348"/>
              <a:gd fmla="*/ 2372772 h 2590802" name="connsiteY348"/>
              <a:gd fmla="*/ 1015473 w 2590802" name="connsiteX349"/>
              <a:gd fmla="*/ 2366901 h 2590802" name="connsiteY349"/>
              <a:gd fmla="*/ 1044773 w 2590802" name="connsiteX350"/>
              <a:gd fmla="*/ 2296445 h 2590802" name="connsiteY350"/>
              <a:gd fmla="*/ 1082864 w 2590802" name="connsiteX351"/>
              <a:gd fmla="*/ 2278831 h 2590802" name="connsiteY351"/>
              <a:gd fmla="*/ 1259318 w 2590802" name="connsiteX352"/>
              <a:gd fmla="*/ 2278669 h 2590802" name="connsiteY352"/>
              <a:gd fmla="*/ 1285780 w 2590802" name="connsiteX353"/>
              <a:gd fmla="*/ 2296861 h 2590802" name="connsiteY353"/>
              <a:gd fmla="*/ 1291660 w 2590802" name="connsiteX354"/>
              <a:gd fmla="*/ 2326262 h 2590802" name="connsiteY354"/>
              <a:gd fmla="*/ 1289254 w 2590802" name="connsiteX355"/>
              <a:gd fmla="*/ 2330007 h 2590802" name="connsiteY355"/>
              <a:gd fmla="*/ 1290190 w 2590802" name="connsiteX356"/>
              <a:gd fmla="*/ 2326262 h 2590802" name="connsiteY356"/>
              <a:gd fmla="*/ 1285780 w 2590802" name="connsiteX357"/>
              <a:gd fmla="*/ 2308621 h 2590802" name="connsiteY357"/>
              <a:gd fmla="*/ 1274019 w 2590802" name="connsiteX358"/>
              <a:gd fmla="*/ 2290980 h 2590802" name="connsiteY358"/>
              <a:gd fmla="*/ 1250497 w 2590802" name="connsiteX359"/>
              <a:gd fmla="*/ 2279219 h 2590802" name="connsiteY359"/>
              <a:gd fmla="*/ 1259318 w 2590802" name="connsiteX360"/>
              <a:gd fmla="*/ 2278669 h 2590802" name="connsiteY360"/>
              <a:gd fmla="*/ 1129760 w 2590802" name="connsiteX361"/>
              <a:gd fmla="*/ 2268692 h 2590802" name="connsiteY361"/>
              <a:gd fmla="*/ 1133080 w 2590802" name="connsiteX362"/>
              <a:gd fmla="*/ 2272960 h 2590802" name="connsiteY362"/>
              <a:gd fmla="*/ 1126441 w 2590802" name="connsiteX363"/>
              <a:gd fmla="*/ 2272960 h 2590802" name="connsiteY363"/>
              <a:gd fmla="*/ 1129760 w 2590802" name="connsiteX364"/>
              <a:gd fmla="*/ 2268692 h 2590802" name="connsiteY364"/>
              <a:gd fmla="*/ 1208956 w 2590802" name="connsiteX365"/>
              <a:gd fmla="*/ 2261579 h 2590802" name="connsiteY365"/>
              <a:gd fmla="*/ 1226739 w 2590802" name="connsiteX366"/>
              <a:gd fmla="*/ 2267269 h 2590802" name="connsiteY366"/>
              <a:gd fmla="*/ 1232667 w 2590802" name="connsiteX367"/>
              <a:gd fmla="*/ 2278651 h 2590802" name="connsiteY367"/>
              <a:gd fmla="*/ 1226739 w 2590802" name="connsiteX368"/>
              <a:gd fmla="*/ 2272960 h 2590802" name="connsiteY368"/>
              <a:gd fmla="*/ 1208956 w 2590802" name="connsiteX369"/>
              <a:gd fmla="*/ 2261579 h 2590802" name="connsiteY369"/>
              <a:gd fmla="*/ 1173863 w 2590802" name="connsiteX370"/>
              <a:gd fmla="*/ 2261579 h 2590802" name="connsiteY370"/>
              <a:gd fmla="*/ 1179554 w 2590802" name="connsiteX371"/>
              <a:gd fmla="*/ 2267269 h 2590802" name="connsiteY371"/>
              <a:gd fmla="*/ 1173863 w 2590802" name="connsiteX372"/>
              <a:gd fmla="*/ 2267269 h 2590802" name="connsiteY372"/>
              <a:gd fmla="*/ 1173863 w 2590802" name="connsiteX373"/>
              <a:gd fmla="*/ 2261579 h 2590802" name="connsiteY373"/>
              <a:gd fmla="*/ 1162293 w 2590802" name="connsiteX374"/>
              <a:gd fmla="*/ 2261579 h 2590802" name="connsiteY374"/>
              <a:gd fmla="*/ 1168173 w 2590802" name="connsiteX375"/>
              <a:gd fmla="*/ 2261579 h 2590802" name="connsiteY375"/>
              <a:gd fmla="*/ 1179933 w 2590802" name="connsiteX376"/>
              <a:gd fmla="*/ 2279219 h 2590802" name="connsiteY376"/>
              <a:gd fmla="*/ 1185814 w 2590802" name="connsiteX377"/>
              <a:gd fmla="*/ 2273339 h 2590802" name="connsiteY377"/>
              <a:gd fmla="*/ 1209335 w 2590802" name="connsiteX378"/>
              <a:gd fmla="*/ 2267459 h 2590802" name="connsiteY378"/>
              <a:gd fmla="*/ 1221096 w 2590802" name="connsiteX379"/>
              <a:gd fmla="*/ 2267459 h 2590802" name="connsiteY379"/>
              <a:gd fmla="*/ 1232857 w 2590802" name="connsiteX380"/>
              <a:gd fmla="*/ 2285100 h 2590802" name="connsiteY380"/>
              <a:gd fmla="*/ 1274019 w 2590802" name="connsiteX381"/>
              <a:gd fmla="*/ 2302741 h 2590802" name="connsiteY381"/>
              <a:gd fmla="*/ 1279899 w 2590802" name="connsiteX382"/>
              <a:gd fmla="*/ 2332143 h 2590802" name="connsiteY382"/>
              <a:gd fmla="*/ 1279899 w 2590802" name="connsiteX383"/>
              <a:gd fmla="*/ 2349784 h 2590802" name="connsiteY383"/>
              <a:gd fmla="*/ 1285780 w 2590802" name="connsiteX384"/>
              <a:gd fmla="*/ 2349784 h 2590802" name="connsiteY384"/>
              <a:gd fmla="*/ 1285780 w 2590802" name="connsiteX385"/>
              <a:gd fmla="*/ 2343904 h 2590802" name="connsiteY385"/>
              <a:gd fmla="*/ 1287602 w 2590802" name="connsiteX386"/>
              <a:gd fmla="*/ 2336614 h 2590802" name="connsiteY386"/>
              <a:gd fmla="*/ 1287617 w 2590802" name="connsiteX387"/>
              <a:gd fmla="*/ 2338574 h 2590802" name="connsiteY387"/>
              <a:gd fmla="*/ 1297540 w 2590802" name="connsiteX388"/>
              <a:gd fmla="*/ 2373305 h 2590802" name="connsiteY388"/>
              <a:gd fmla="*/ 1291660 w 2590802" name="connsiteX389"/>
              <a:gd fmla="*/ 2355664 h 2590802" name="connsiteY389"/>
              <a:gd fmla="*/ 1285780 w 2590802" name="connsiteX390"/>
              <a:gd fmla="*/ 2373305 h 2590802" name="connsiteY390"/>
              <a:gd fmla="*/ 1274019 w 2590802" name="connsiteX391"/>
              <a:gd fmla="*/ 2396826 h 2590802" name="connsiteY391"/>
              <a:gd fmla="*/ 1279899 w 2590802" name="connsiteX392"/>
              <a:gd fmla="*/ 2402707 h 2590802" name="connsiteY392"/>
              <a:gd fmla="*/ 1279899 w 2590802" name="connsiteX393"/>
              <a:gd fmla="*/ 2396826 h 2590802" name="connsiteY393"/>
              <a:gd fmla="*/ 1285780 w 2590802" name="connsiteX394"/>
              <a:gd fmla="*/ 2414468 h 2590802" name="connsiteY394"/>
              <a:gd fmla="*/ 1279899 w 2590802" name="connsiteX395"/>
              <a:gd fmla="*/ 2408587 h 2590802" name="connsiteY395"/>
              <a:gd fmla="*/ 1268139 w 2590802" name="connsiteX396"/>
              <a:gd fmla="*/ 2432109 h 2590802" name="connsiteY396"/>
              <a:gd fmla="*/ 1256378 w 2590802" name="connsiteX397"/>
              <a:gd fmla="*/ 2432109 h 2590802" name="connsiteY397"/>
              <a:gd fmla="*/ 1244617 w 2590802" name="connsiteX398"/>
              <a:gd fmla="*/ 2408587 h 2590802" name="connsiteY398"/>
              <a:gd fmla="*/ 1262258 w 2590802" name="connsiteX399"/>
              <a:gd fmla="*/ 2385066 h 2590802" name="connsiteY399"/>
              <a:gd fmla="*/ 1250497 w 2590802" name="connsiteX400"/>
              <a:gd fmla="*/ 2361544 h 2590802" name="connsiteY400"/>
              <a:gd fmla="*/ 1244617 w 2590802" name="connsiteX401"/>
              <a:gd fmla="*/ 2320382 h 2590802" name="connsiteY401"/>
              <a:gd fmla="*/ 1215215 w 2590802" name="connsiteX402"/>
              <a:gd fmla="*/ 2308621 h 2590802" name="connsiteY402"/>
              <a:gd fmla="*/ 1185814 w 2590802" name="connsiteX403"/>
              <a:gd fmla="*/ 2290980 h 2590802" name="connsiteY403"/>
              <a:gd fmla="*/ 1168173 w 2590802" name="connsiteX404"/>
              <a:gd fmla="*/ 2302741 h 2590802" name="connsiteY404"/>
              <a:gd fmla="*/ 1150532 w 2590802" name="connsiteX405"/>
              <a:gd fmla="*/ 2285100 h 2590802" name="connsiteY405"/>
              <a:gd fmla="*/ 1138771 w 2590802" name="connsiteX406"/>
              <a:gd fmla="*/ 2279219 h 2590802" name="connsiteY406"/>
              <a:gd fmla="*/ 1162293 w 2590802" name="connsiteX407"/>
              <a:gd fmla="*/ 2261579 h 2590802" name="connsiteY407"/>
              <a:gd fmla="*/ 1133080 w 2590802" name="connsiteX408"/>
              <a:gd fmla="*/ 2254939 h 2590802" name="connsiteY408"/>
              <a:gd fmla="*/ 1133080 w 2590802" name="connsiteX409"/>
              <a:gd fmla="*/ 2261579 h 2590802" name="connsiteY409"/>
              <a:gd fmla="*/ 1133080 w 2590802" name="connsiteX410"/>
              <a:gd fmla="*/ 2254939 h 2590802" name="connsiteY410"/>
              <a:gd fmla="*/ 1032651 w 2590802" name="connsiteX411"/>
              <a:gd fmla="*/ 2254939 h 2590802" name="connsiteY411"/>
              <a:gd fmla="*/ 1056256 w 2590802" name="connsiteX412"/>
              <a:gd fmla="*/ 2278651 h 2590802" name="connsiteY412"/>
              <a:gd fmla="*/ 1020848 w 2590802" name="connsiteX413"/>
              <a:gd fmla="*/ 2260867 h 2590802" name="connsiteY413"/>
              <a:gd fmla="*/ 1003143 w 2590802" name="connsiteX414"/>
              <a:gd fmla="*/ 2266795 h 2590802" name="connsiteY414"/>
              <a:gd fmla="*/ 1032651 w 2590802" name="connsiteX415"/>
              <a:gd fmla="*/ 2254939 h 2590802" name="connsiteY415"/>
              <a:gd fmla="*/ 847717 w 2590802" name="connsiteX416"/>
              <a:gd fmla="*/ 2253659 h 2590802" name="connsiteY416"/>
              <a:gd fmla="*/ 868464 w 2590802" name="connsiteX417"/>
              <a:gd fmla="*/ 2255129 h 2590802" name="connsiteY417"/>
              <a:gd fmla="*/ 838825 w 2590802" name="connsiteX418"/>
              <a:gd fmla="*/ 2261009 h 2590802" name="connsiteY418"/>
              <a:gd fmla="*/ 826970 w 2590802" name="connsiteX419"/>
              <a:gd fmla="*/ 2278651 h 2590802" name="connsiteY419"/>
              <a:gd fmla="*/ 826970 w 2590802" name="connsiteX420"/>
              <a:gd fmla="*/ 2261009 h 2590802" name="connsiteY420"/>
              <a:gd fmla="*/ 847717 w 2590802" name="connsiteX421"/>
              <a:gd fmla="*/ 2253659 h 2590802" name="connsiteY421"/>
              <a:gd fmla="*/ 486177 w 2590802" name="connsiteX422"/>
              <a:gd fmla="*/ 2253379 h 2590802" name="connsiteY422"/>
              <a:gd fmla="*/ 497345 w 2590802" name="connsiteX423"/>
              <a:gd fmla="*/ 2263529 h 2590802" name="connsiteY423"/>
              <a:gd fmla="*/ 593930 w 2590802" name="connsiteX424"/>
              <a:gd fmla="*/ 2335754 h 2590802" name="connsiteY424"/>
              <a:gd fmla="*/ 595058 w 2590802" name="connsiteX425"/>
              <a:gd fmla="*/ 2336439 h 2590802" name="connsiteY425"/>
              <a:gd fmla="*/ 592282 w 2590802" name="connsiteX426"/>
              <a:gd fmla="*/ 2331596 h 2590802" name="connsiteY426"/>
              <a:gd fmla="*/ 930208 w 2590802" name="connsiteX427"/>
              <a:gd fmla="*/ 2235836 h 2590802" name="connsiteY427"/>
              <a:gd fmla="*/ 956670 w 2590802" name="connsiteX428"/>
              <a:gd fmla="*/ 2238032 h 2590802" name="connsiteY428"/>
              <a:gd fmla="*/ 1003713 w 2590802" name="connsiteX429"/>
              <a:gd fmla="*/ 2284877 h 2590802" name="connsiteY429"/>
              <a:gd fmla="*/ 1015473 w 2590802" name="connsiteX430"/>
              <a:gd fmla="*/ 2314155 h 2590802" name="connsiteY430"/>
              <a:gd fmla="*/ 1003713 w 2590802" name="connsiteX431"/>
              <a:gd fmla="*/ 2366856 h 2590802" name="connsiteY431"/>
              <a:gd fmla="*/ 991952 w 2590802" name="connsiteX432"/>
              <a:gd fmla="*/ 2366856 h 2590802" name="connsiteY432"/>
              <a:gd fmla="*/ 997832 w 2590802" name="connsiteX433"/>
              <a:gd fmla="*/ 2349288 h 2590802" name="connsiteY433"/>
              <a:gd fmla="*/ 950789 w 2590802" name="connsiteX434"/>
              <a:gd fmla="*/ 2255599 h 2590802" name="connsiteY434"/>
              <a:gd fmla="*/ 939029 w 2590802" name="connsiteX435"/>
              <a:gd fmla="*/ 2255599 h 2590802" name="connsiteY435"/>
              <a:gd fmla="*/ 903747 w 2590802" name="connsiteX436"/>
              <a:gd fmla="*/ 2261454 h 2590802" name="connsiteY436"/>
              <a:gd fmla="*/ 897866 w 2590802" name="connsiteX437"/>
              <a:gd fmla="*/ 2279021 h 2590802" name="connsiteY437"/>
              <a:gd fmla="*/ 915507 w 2590802" name="connsiteX438"/>
              <a:gd fmla="*/ 2279021 h 2590802" name="connsiteY438"/>
              <a:gd fmla="*/ 927268 w 2590802" name="connsiteX439"/>
              <a:gd fmla="*/ 2284877 h 2590802" name="connsiteY439"/>
              <a:gd fmla="*/ 933148 w 2590802" name="connsiteX440"/>
              <a:gd fmla="*/ 2308299 h 2590802" name="connsiteY440"/>
              <a:gd fmla="*/ 909627 w 2590802" name="connsiteX441"/>
              <a:gd fmla="*/ 2314155 h 2590802" name="connsiteY441"/>
              <a:gd fmla="*/ 909627 w 2590802" name="connsiteX442"/>
              <a:gd fmla="*/ 2331722 h 2590802" name="connsiteY442"/>
              <a:gd fmla="*/ 891986 w 2590802" name="connsiteX443"/>
              <a:gd fmla="*/ 2337577 h 2590802" name="connsiteY443"/>
              <a:gd fmla="*/ 868464 w 2590802" name="connsiteX444"/>
              <a:gd fmla="*/ 2290733 h 2590802" name="connsiteY444"/>
              <a:gd fmla="*/ 903747 w 2590802" name="connsiteX445"/>
              <a:gd fmla="*/ 2238032 h 2590802" name="connsiteY445"/>
              <a:gd fmla="*/ 930208 w 2590802" name="connsiteX446"/>
              <a:gd fmla="*/ 2235836 h 2590802" name="connsiteY446"/>
              <a:gd fmla="*/ 1120750 w 2590802" name="connsiteX447"/>
              <a:gd fmla="*/ 2225538 h 2590802" name="connsiteY447"/>
              <a:gd fmla="*/ 1132764 w 2590802" name="connsiteX448"/>
              <a:gd fmla="*/ 2231703 h 2590802" name="connsiteY448"/>
              <a:gd fmla="*/ 1138771 w 2590802" name="connsiteX449"/>
              <a:gd fmla="*/ 2231703 h 2590802" name="connsiteY449"/>
              <a:gd fmla="*/ 1132764 w 2590802" name="connsiteX450"/>
              <a:gd fmla="*/ 2237868 h 2590802" name="connsiteY450"/>
              <a:gd fmla="*/ 1120750 w 2590802" name="connsiteX451"/>
              <a:gd fmla="*/ 2225538 h 2590802" name="connsiteY451"/>
              <a:gd fmla="*/ 1535458 w 2590802" name="connsiteX452"/>
              <a:gd fmla="*/ 2217831 h 2590802" name="connsiteY452"/>
              <a:gd fmla="*/ 1544231 w 2590802" name="connsiteX453"/>
              <a:gd fmla="*/ 2220037 h 2590802" name="connsiteY453"/>
              <a:gd fmla="*/ 1550080 w 2590802" name="connsiteX454"/>
              <a:gd fmla="*/ 2225917 h 2590802" name="connsiteY454"/>
              <a:gd fmla="*/ 1561777 w 2590802" name="connsiteX455"/>
              <a:gd fmla="*/ 2237678 h 2590802" name="connsiteY455"/>
              <a:gd fmla="*/ 1585172 w 2590802" name="connsiteX456"/>
              <a:gd fmla="*/ 2237678 h 2590802" name="connsiteY456"/>
              <a:gd fmla="*/ 1596869 w 2590802" name="connsiteX457"/>
              <a:gd fmla="*/ 2255319 h 2590802" name="connsiteY457"/>
              <a:gd fmla="*/ 1591021 w 2590802" name="connsiteX458"/>
              <a:gd fmla="*/ 2261199 h 2590802" name="connsiteY458"/>
              <a:gd fmla="*/ 1573474 w 2590802" name="connsiteX459"/>
              <a:gd fmla="*/ 2255319 h 2590802" name="connsiteY459"/>
              <a:gd fmla="*/ 1555928 w 2590802" name="connsiteX460"/>
              <a:gd fmla="*/ 2267079 h 2590802" name="connsiteY460"/>
              <a:gd fmla="*/ 1544231 w 2590802" name="connsiteX461"/>
              <a:gd fmla="*/ 2267079 h 2590802" name="connsiteY461"/>
              <a:gd fmla="*/ 1538382 w 2590802" name="connsiteX462"/>
              <a:gd fmla="*/ 2249439 h 2590802" name="connsiteY462"/>
              <a:gd fmla="*/ 1544231 w 2590802" name="connsiteX463"/>
              <a:gd fmla="*/ 2243558 h 2590802" name="connsiteY463"/>
              <a:gd fmla="*/ 1526684 w 2590802" name="connsiteX464"/>
              <a:gd fmla="*/ 2231797 h 2590802" name="connsiteY464"/>
              <a:gd fmla="*/ 1526684 w 2590802" name="connsiteX465"/>
              <a:gd fmla="*/ 2220037 h 2590802" name="connsiteY465"/>
              <a:gd fmla="*/ 1535458 w 2590802" name="connsiteX466"/>
              <a:gd fmla="*/ 2217831 h 2590802" name="connsiteY466"/>
              <a:gd fmla="*/ 1514754 w 2590802" name="connsiteX467"/>
              <a:gd fmla="*/ 2214157 h 2590802" name="connsiteY467"/>
              <a:gd fmla="*/ 1520645 w 2590802" name="connsiteX468"/>
              <a:gd fmla="*/ 2214157 h 2590802" name="connsiteY468"/>
              <a:gd fmla="*/ 1532425 w 2590802" name="connsiteX469"/>
              <a:gd fmla="*/ 2249520 h 2590802" name="connsiteY469"/>
              <a:gd fmla="*/ 1538316 w 2590802" name="connsiteX470"/>
              <a:gd fmla="*/ 2273096 h 2590802" name="connsiteY470"/>
              <a:gd fmla="*/ 1561877 w 2590802" name="connsiteX471"/>
              <a:gd fmla="*/ 2273096 h 2590802" name="connsiteY471"/>
              <a:gd fmla="*/ 1579548 w 2590802" name="connsiteX472"/>
              <a:gd fmla="*/ 2273096 h 2590802" name="connsiteY472"/>
              <a:gd fmla="*/ 1603109 w 2590802" name="connsiteX473"/>
              <a:gd fmla="*/ 2261307 h 2590802" name="connsiteY473"/>
              <a:gd fmla="*/ 1609000 w 2590802" name="connsiteX474"/>
              <a:gd fmla="*/ 2261307 h 2590802" name="connsiteY474"/>
              <a:gd fmla="*/ 1614890 w 2590802" name="connsiteX475"/>
              <a:gd fmla="*/ 2267202 h 2590802" name="connsiteY475"/>
              <a:gd fmla="*/ 1591328 w 2590802" name="connsiteX476"/>
              <a:gd fmla="*/ 2290778 h 2590802" name="connsiteY476"/>
              <a:gd fmla="*/ 1567767 w 2590802" name="connsiteX477"/>
              <a:gd fmla="*/ 2278989 h 2590802" name="connsiteY477"/>
              <a:gd fmla="*/ 1561877 w 2590802" name="connsiteX478"/>
              <a:gd fmla="*/ 2290778 h 2590802" name="connsiteY478"/>
              <a:gd fmla="*/ 1532425 w 2590802" name="connsiteX479"/>
              <a:gd fmla="*/ 2290778 h 2590802" name="connsiteY479"/>
              <a:gd fmla="*/ 1520645 w 2590802" name="connsiteX480"/>
              <a:gd fmla="*/ 2273096 h 2590802" name="connsiteY480"/>
              <a:gd fmla="*/ 1520645 w 2590802" name="connsiteX481"/>
              <a:gd fmla="*/ 2255414 h 2590802" name="connsiteY481"/>
              <a:gd fmla="*/ 1502973 w 2590802" name="connsiteX482"/>
              <a:gd fmla="*/ 2231838 h 2590802" name="connsiteY482"/>
              <a:gd fmla="*/ 1514754 w 2590802" name="connsiteX483"/>
              <a:gd fmla="*/ 2214157 h 2590802" name="connsiteY483"/>
              <a:gd fmla="*/ 1832051 w 2590802" name="connsiteX484"/>
              <a:gd fmla="*/ 2212869 h 2590802" name="connsiteY484"/>
              <a:gd fmla="*/ 1843825 w 2590802" name="connsiteX485"/>
              <a:gd fmla="*/ 2220209 h 2590802" name="connsiteY485"/>
              <a:gd fmla="*/ 1855598 w 2590802" name="connsiteX486"/>
              <a:gd fmla="*/ 2273050 h 2590802" name="connsiteY486"/>
              <a:gd fmla="*/ 1773182 w 2590802" name="connsiteX487"/>
              <a:gd fmla="*/ 2331764 h 2590802" name="connsiteY487"/>
              <a:gd fmla="*/ 1690765 w 2590802" name="connsiteX488"/>
              <a:gd fmla="*/ 2284793 h 2590802" name="connsiteY488"/>
              <a:gd fmla="*/ 1696652 w 2590802" name="connsiteX489"/>
              <a:gd fmla="*/ 2278921 h 2590802" name="connsiteY489"/>
              <a:gd fmla="*/ 1720200 w 2590802" name="connsiteX490"/>
              <a:gd fmla="*/ 2296535 h 2590802" name="connsiteY490"/>
              <a:gd fmla="*/ 1802616 w 2590802" name="connsiteX491"/>
              <a:gd fmla="*/ 2302407 h 2590802" name="connsiteY491"/>
              <a:gd fmla="*/ 1826164 w 2590802" name="connsiteX492"/>
              <a:gd fmla="*/ 2273050 h 2590802" name="connsiteY492"/>
              <a:gd fmla="*/ 1820277 w 2590802" name="connsiteX493"/>
              <a:gd fmla="*/ 2249565 h 2590802" name="connsiteY493"/>
              <a:gd fmla="*/ 1808503 w 2590802" name="connsiteX494"/>
              <a:gd fmla="*/ 2267179 h 2590802" name="connsiteY494"/>
              <a:gd fmla="*/ 1790843 w 2590802" name="connsiteX495"/>
              <a:gd fmla="*/ 2267179 h 2590802" name="connsiteY495"/>
              <a:gd fmla="*/ 1779069 w 2590802" name="connsiteX496"/>
              <a:gd fmla="*/ 2249565 h 2590802" name="connsiteY496"/>
              <a:gd fmla="*/ 1802616 w 2590802" name="connsiteX497"/>
              <a:gd fmla="*/ 2231951 h 2590802" name="connsiteY497"/>
              <a:gd fmla="*/ 1820277 w 2590802" name="connsiteX498"/>
              <a:gd fmla="*/ 2214337 h 2590802" name="connsiteY498"/>
              <a:gd fmla="*/ 1832051 w 2590802" name="connsiteX499"/>
              <a:gd fmla="*/ 2212869 h 2590802" name="connsiteY499"/>
              <a:gd fmla="*/ 837593 w 2590802" name="connsiteX500"/>
              <a:gd fmla="*/ 2212114 h 2590802" name="connsiteY500"/>
              <a:gd fmla="*/ 856704 w 2590802" name="connsiteX501"/>
              <a:gd fmla="*/ 2225975 h 2590802" name="connsiteY501"/>
              <a:gd fmla="*/ 868464 w 2590802" name="connsiteX502"/>
              <a:gd fmla="*/ 2220139 h 2590802" name="connsiteY502"/>
              <a:gd fmla="*/ 891986 w 2590802" name="connsiteX503"/>
              <a:gd fmla="*/ 2220139 h 2590802" name="connsiteY503"/>
              <a:gd fmla="*/ 897867 w 2590802" name="connsiteX504"/>
              <a:gd fmla="*/ 2231812 h 2590802" name="connsiteY504"/>
              <a:gd fmla="*/ 880225 w 2590802" name="connsiteX505"/>
              <a:gd fmla="*/ 2243485 h 2590802" name="connsiteY505"/>
              <a:gd fmla="*/ 833182 w 2590802" name="connsiteX506"/>
              <a:gd fmla="*/ 2249322 h 2590802" name="connsiteY506"/>
              <a:gd fmla="*/ 815542 w 2590802" name="connsiteX507"/>
              <a:gd fmla="*/ 2278505 h 2590802" name="connsiteY507"/>
              <a:gd fmla="*/ 792020 w 2590802" name="connsiteX508"/>
              <a:gd fmla="*/ 2278505 h 2590802" name="connsiteY508"/>
              <a:gd fmla="*/ 786140 w 2590802" name="connsiteX509"/>
              <a:gd fmla="*/ 2249322 h 2590802" name="connsiteY509"/>
              <a:gd fmla="*/ 809661 w 2590802" name="connsiteX510"/>
              <a:gd fmla="*/ 2237649 h 2590802" name="connsiteY510"/>
              <a:gd fmla="*/ 809661 w 2590802" name="connsiteX511"/>
              <a:gd fmla="*/ 2220139 h 2590802" name="connsiteY511"/>
              <a:gd fmla="*/ 837593 w 2590802" name="connsiteX512"/>
              <a:gd fmla="*/ 2212114 h 2590802" name="connsiteY512"/>
              <a:gd fmla="*/ 1050316 w 2590802" name="connsiteX513"/>
              <a:gd fmla="*/ 2202775 h 2590802" name="connsiteY513"/>
              <a:gd fmla="*/ 1067837 w 2590802" name="connsiteX514"/>
              <a:gd fmla="*/ 2214448 h 2590802" name="connsiteY514"/>
              <a:gd fmla="*/ 1067837 w 2590802" name="connsiteX515"/>
              <a:gd fmla="*/ 2226122 h 2590802" name="connsiteY515"/>
              <a:gd fmla="*/ 1079518 w 2590802" name="connsiteX516"/>
              <a:gd fmla="*/ 2226122 h 2590802" name="connsiteY516"/>
              <a:gd fmla="*/ 1079518 w 2590802" name="connsiteX517"/>
              <a:gd fmla="*/ 2243631 h 2590802" name="connsiteY517"/>
              <a:gd fmla="*/ 1079518 w 2590802" name="connsiteX518"/>
              <a:gd fmla="*/ 2249468 h 2590802" name="connsiteY518"/>
              <a:gd fmla="*/ 1091199 w 2590802" name="connsiteX519"/>
              <a:gd fmla="*/ 2261141 h 2590802" name="connsiteY519"/>
              <a:gd fmla="*/ 1067837 w 2590802" name="connsiteX520"/>
              <a:gd fmla="*/ 2278651 h 2590802" name="connsiteY520"/>
              <a:gd fmla="*/ 1061997 w 2590802" name="connsiteX521"/>
              <a:gd fmla="*/ 2261141 h 2590802" name="connsiteY521"/>
              <a:gd fmla="*/ 1021114 w 2590802" name="connsiteX522"/>
              <a:gd fmla="*/ 2249468 h 2590802" name="connsiteY522"/>
              <a:gd fmla="*/ 997752 w 2590802" name="connsiteX523"/>
              <a:gd fmla="*/ 2255304 h 2590802" name="connsiteY523"/>
              <a:gd fmla="*/ 986071 w 2590802" name="connsiteX524"/>
              <a:gd fmla="*/ 2237794 h 2590802" name="connsiteY524"/>
              <a:gd fmla="*/ 1009433 w 2590802" name="connsiteX525"/>
              <a:gd fmla="*/ 2231958 h 2590802" name="connsiteY525"/>
              <a:gd fmla="*/ 1009433 w 2590802" name="connsiteX526"/>
              <a:gd fmla="*/ 2214448 h 2590802" name="connsiteY526"/>
              <a:gd fmla="*/ 1026955 w 2590802" name="connsiteX527"/>
              <a:gd fmla="*/ 2214448 h 2590802" name="connsiteY527"/>
              <a:gd fmla="*/ 1050316 w 2590802" name="connsiteX528"/>
              <a:gd fmla="*/ 2202775 h 2590802" name="connsiteY528"/>
              <a:gd fmla="*/ 1573158 w 2590802" name="connsiteX529"/>
              <a:gd fmla="*/ 2196136 h 2590802" name="connsiteY529"/>
              <a:gd fmla="*/ 1578849 w 2590802" name="connsiteX530"/>
              <a:gd fmla="*/ 2226170 h 2590802" name="connsiteY530"/>
              <a:gd fmla="*/ 1567468 w 2590802" name="connsiteX531"/>
              <a:gd fmla="*/ 2232177 h 2590802" name="connsiteY531"/>
              <a:gd fmla="*/ 1556086 w 2590802" name="connsiteX532"/>
              <a:gd fmla="*/ 2220163 h 2590802" name="connsiteY532"/>
              <a:gd fmla="*/ 1556086 w 2590802" name="connsiteX533"/>
              <a:gd fmla="*/ 2214156 h 2590802" name="connsiteY533"/>
              <a:gd fmla="*/ 1573158 w 2590802" name="connsiteX534"/>
              <a:gd fmla="*/ 2196136 h 2590802" name="connsiteY534"/>
              <a:gd fmla="*/ 1120750 w 2590802" name="connsiteX535"/>
              <a:gd fmla="*/ 2196136 h 2590802" name="connsiteY535"/>
              <a:gd fmla="*/ 1126441 w 2590802" name="connsiteX536"/>
              <a:gd fmla="*/ 2208149 h 2590802" name="connsiteY536"/>
              <a:gd fmla="*/ 1126441 w 2590802" name="connsiteX537"/>
              <a:gd fmla="*/ 2214157 h 2590802" name="connsiteY537"/>
              <a:gd fmla="*/ 1120750 w 2590802" name="connsiteX538"/>
              <a:gd fmla="*/ 2196136 h 2590802" name="connsiteY538"/>
              <a:gd fmla="*/ 1894797 w 2590802" name="connsiteX539"/>
              <a:gd fmla="*/ 2194877 h 2590802" name="connsiteY539"/>
              <a:gd fmla="*/ 1902150 w 2590802" name="connsiteX540"/>
              <a:gd fmla="*/ 2208174 h 2590802" name="connsiteY540"/>
              <a:gd fmla="*/ 1896341 w 2590802" name="connsiteX541"/>
              <a:gd fmla="*/ 2249541 h 2590802" name="connsiteY541"/>
              <a:gd fmla="*/ 1867295 w 2590802" name="connsiteX542"/>
              <a:gd fmla="*/ 2267269 h 2590802" name="connsiteY542"/>
              <a:gd fmla="*/ 1878913 w 2590802" name="connsiteX543"/>
              <a:gd fmla="*/ 2249541 h 2590802" name="connsiteY543"/>
              <a:gd fmla="*/ 1896341 w 2590802" name="connsiteX544"/>
              <a:gd fmla="*/ 2219993 h 2590802" name="connsiteY544"/>
              <a:gd fmla="*/ 1890532 w 2590802" name="connsiteX545"/>
              <a:gd fmla="*/ 2196354 h 2590802" name="connsiteY545"/>
              <a:gd fmla="*/ 1894797 w 2590802" name="connsiteX546"/>
              <a:gd fmla="*/ 2194877 h 2590802" name="connsiteY546"/>
              <a:gd fmla="*/ 1308542 w 2590802" name="connsiteX547"/>
              <a:gd fmla="*/ 2190635 h 2590802" name="connsiteY547"/>
              <a:gd fmla="*/ 1320303 w 2590802" name="connsiteX548"/>
              <a:gd fmla="*/ 2214156 h 2590802" name="connsiteY548"/>
              <a:gd fmla="*/ 1349705 w 2590802" name="connsiteX549"/>
              <a:gd fmla="*/ 2231797 h 2590802" name="connsiteY549"/>
              <a:gd fmla="*/ 1355586 w 2590802" name="connsiteX550"/>
              <a:gd fmla="*/ 2243558 h 2590802" name="connsiteY550"/>
              <a:gd fmla="*/ 1384987 w 2590802" name="connsiteX551"/>
              <a:gd fmla="*/ 2261199 h 2590802" name="connsiteY551"/>
              <a:gd fmla="*/ 1396748 w 2590802" name="connsiteX552"/>
              <a:gd fmla="*/ 2261199 h 2590802" name="connsiteY552"/>
              <a:gd fmla="*/ 1390868 w 2590802" name="connsiteX553"/>
              <a:gd fmla="*/ 2267079 h 2590802" name="connsiteY553"/>
              <a:gd fmla="*/ 1355586 w 2590802" name="connsiteX554"/>
              <a:gd fmla="*/ 2261199 h 2590802" name="connsiteY554"/>
              <a:gd fmla="*/ 1343824 w 2590802" name="connsiteX555"/>
              <a:gd fmla="*/ 2237678 h 2590802" name="connsiteY555"/>
              <a:gd fmla="*/ 1332064 w 2590802" name="connsiteX556"/>
              <a:gd fmla="*/ 2231797 h 2590802" name="connsiteY556"/>
              <a:gd fmla="*/ 1308542 w 2590802" name="connsiteX557"/>
              <a:gd fmla="*/ 2190635 h 2590802" name="connsiteY557"/>
              <a:gd fmla="*/ 1326563 w 2590802" name="connsiteX558"/>
              <a:gd fmla="*/ 2190445 h 2590802" name="connsiteY558"/>
              <a:gd fmla="*/ 1367504 w 2590802" name="connsiteX559"/>
              <a:gd fmla="*/ 2190445 h 2590802" name="connsiteY559"/>
              <a:gd fmla="*/ 1373353 w 2590802" name="connsiteX560"/>
              <a:gd fmla="*/ 2208086 h 2590802" name="connsiteY560"/>
              <a:gd fmla="*/ 1379201 w 2590802" name="connsiteX561"/>
              <a:gd fmla="*/ 2219847 h 2590802" name="connsiteY561"/>
              <a:gd fmla="*/ 1396748 w 2590802" name="connsiteX562"/>
              <a:gd fmla="*/ 2231607 h 2590802" name="connsiteY562"/>
              <a:gd fmla="*/ 1390899 w 2590802" name="connsiteX563"/>
              <a:gd fmla="*/ 2249249 h 2590802" name="connsiteY563"/>
              <a:gd fmla="*/ 1367504 w 2590802" name="connsiteX564"/>
              <a:gd fmla="*/ 2243368 h 2590802" name="connsiteY564"/>
              <a:gd fmla="*/ 1361656 w 2590802" name="connsiteX565"/>
              <a:gd fmla="*/ 2219847 h 2590802" name="connsiteY565"/>
              <a:gd fmla="*/ 1344109 w 2590802" name="connsiteX566"/>
              <a:gd fmla="*/ 2219847 h 2590802" name="connsiteY566"/>
              <a:gd fmla="*/ 1326563 w 2590802" name="connsiteX567"/>
              <a:gd fmla="*/ 2208086 h 2590802" name="connsiteY567"/>
              <a:gd fmla="*/ 1326563 w 2590802" name="connsiteX568"/>
              <a:gd fmla="*/ 2190445 h 2590802" name="connsiteY568"/>
              <a:gd fmla="*/ 1279356 w 2590802" name="connsiteX569"/>
              <a:gd fmla="*/ 2190445 h 2590802" name="connsiteY569"/>
              <a:gd fmla="*/ 1297075 w 2590802" name="connsiteX570"/>
              <a:gd fmla="*/ 2190445 h 2590802" name="connsiteY570"/>
              <a:gd fmla="*/ 1320700 w 2590802" name="connsiteX571"/>
              <a:gd fmla="*/ 2237488 h 2590802" name="connsiteY571"/>
              <a:gd fmla="*/ 1338419 w 2590802" name="connsiteX572"/>
              <a:gd fmla="*/ 2243368 h 2590802" name="connsiteY572"/>
              <a:gd fmla="*/ 1373856 w 2590802" name="connsiteX573"/>
              <a:gd fmla="*/ 2278650 h 2590802" name="connsiteY573"/>
              <a:gd fmla="*/ 1391575 w 2590802" name="connsiteX574"/>
              <a:gd fmla="*/ 2278650 h 2590802" name="connsiteY574"/>
              <a:gd fmla="*/ 1391575 w 2590802" name="connsiteX575"/>
              <a:gd fmla="*/ 2308052 h 2590802" name="connsiteY575"/>
              <a:gd fmla="*/ 1367950 w 2590802" name="connsiteX576"/>
              <a:gd fmla="*/ 2302171 h 2590802" name="connsiteY576"/>
              <a:gd fmla="*/ 1356138 w 2590802" name="connsiteX577"/>
              <a:gd fmla="*/ 2290411 h 2590802" name="connsiteY577"/>
              <a:gd fmla="*/ 1326607 w 2590802" name="connsiteX578"/>
              <a:gd fmla="*/ 2290411 h 2590802" name="connsiteY578"/>
              <a:gd fmla="*/ 1308888 w 2590802" name="connsiteX579"/>
              <a:gd fmla="*/ 2261009 h 2590802" name="connsiteY579"/>
              <a:gd fmla="*/ 1308888 w 2590802" name="connsiteX580"/>
              <a:gd fmla="*/ 2243368 h 2590802" name="connsiteY580"/>
              <a:gd fmla="*/ 1285262 w 2590802" name="connsiteX581"/>
              <a:gd fmla="*/ 2225727 h 2590802" name="connsiteY581"/>
              <a:gd fmla="*/ 1273450 w 2590802" name="connsiteX582"/>
              <a:gd fmla="*/ 2196325 h 2590802" name="connsiteY582"/>
              <a:gd fmla="*/ 1279356 w 2590802" name="connsiteX583"/>
              <a:gd fmla="*/ 2190445 h 2590802" name="connsiteY583"/>
              <a:gd fmla="*/ 1449671 w 2590802" name="connsiteX584"/>
              <a:gd fmla="*/ 2179064 h 2590802" name="connsiteY584"/>
              <a:gd fmla="*/ 1461432 w 2590802" name="connsiteX585"/>
              <a:gd fmla="*/ 2184944 h 2590802" name="connsiteY585"/>
              <a:gd fmla="*/ 1426150 w 2590802" name="connsiteX586"/>
              <a:gd fmla="*/ 2237867 h 2590802" name="connsiteY586"/>
              <a:gd fmla="*/ 1432030 w 2590802" name="connsiteX587"/>
              <a:gd fmla="*/ 2308432 h 2590802" name="connsiteY587"/>
              <a:gd fmla="*/ 1479073 w 2590802" name="connsiteX588"/>
              <a:gd fmla="*/ 2320192 h 2590802" name="connsiteY588"/>
              <a:gd fmla="*/ 1479073 w 2590802" name="connsiteX589"/>
              <a:gd fmla="*/ 2314312 h 2590802" name="connsiteY589"/>
              <a:gd fmla="*/ 1455551 w 2590802" name="connsiteX590"/>
              <a:gd fmla="*/ 2302551 h 2590802" name="connsiteY590"/>
              <a:gd fmla="*/ 1455551 w 2590802" name="connsiteX591"/>
              <a:gd fmla="*/ 2279029 h 2590802" name="connsiteY591"/>
              <a:gd fmla="*/ 1484953 w 2590802" name="connsiteX592"/>
              <a:gd fmla="*/ 2267269 h 2590802" name="connsiteY592"/>
              <a:gd fmla="*/ 1490833 w 2590802" name="connsiteX593"/>
              <a:gd fmla="*/ 2284910 h 2590802" name="connsiteY593"/>
              <a:gd fmla="*/ 1490833 w 2590802" name="connsiteX594"/>
              <a:gd fmla="*/ 2296671 h 2590802" name="connsiteY594"/>
              <a:gd fmla="*/ 1508475 w 2590802" name="connsiteX595"/>
              <a:gd fmla="*/ 2296671 h 2590802" name="connsiteY595"/>
              <a:gd fmla="*/ 1514355 w 2590802" name="connsiteX596"/>
              <a:gd fmla="*/ 2320192 h 2590802" name="connsiteY596"/>
              <a:gd fmla="*/ 1496714 w 2590802" name="connsiteX597"/>
              <a:gd fmla="*/ 2343714 h 2590802" name="connsiteY597"/>
              <a:gd fmla="*/ 1432030 w 2590802" name="connsiteX598"/>
              <a:gd fmla="*/ 2337833 h 2590802" name="connsiteY598"/>
              <a:gd fmla="*/ 1420269 w 2590802" name="connsiteX599"/>
              <a:gd fmla="*/ 2320192 h 2590802" name="connsiteY599"/>
              <a:gd fmla="*/ 1402628 w 2590802" name="connsiteX600"/>
              <a:gd fmla="*/ 2296671 h 2590802" name="connsiteY600"/>
              <a:gd fmla="*/ 1402628 w 2590802" name="connsiteX601"/>
              <a:gd fmla="*/ 2261389 h 2590802" name="connsiteY601"/>
              <a:gd fmla="*/ 1449671 w 2590802" name="connsiteX602"/>
              <a:gd fmla="*/ 2179064 h 2590802" name="connsiteY602"/>
              <a:gd fmla="*/ 1091349 w 2590802" name="connsiteX603"/>
              <a:gd fmla="*/ 2167682 h 2590802" name="connsiteY603"/>
              <a:gd fmla="*/ 1097040 w 2590802" name="connsiteX604"/>
              <a:gd fmla="*/ 2184754 h 2590802" name="connsiteY604"/>
              <a:gd fmla="*/ 1091349 w 2590802" name="connsiteX605"/>
              <a:gd fmla="*/ 2173373 h 2590802" name="connsiteY605"/>
              <a:gd fmla="*/ 1091349 w 2590802" name="connsiteX606"/>
              <a:gd fmla="*/ 2167682 h 2590802" name="connsiteY606"/>
              <a:gd fmla="*/ 892176 w 2590802" name="connsiteX607"/>
              <a:gd fmla="*/ 2167682 h 2590802" name="connsiteY607"/>
              <a:gd fmla="*/ 914938 w 2590802" name="connsiteX608"/>
              <a:gd fmla="*/ 2184754 h 2590802" name="connsiteY608"/>
              <a:gd fmla="*/ 914938 w 2590802" name="connsiteX609"/>
              <a:gd fmla="*/ 2196136 h 2590802" name="connsiteY609"/>
              <a:gd fmla="*/ 892176 w 2590802" name="connsiteX610"/>
              <a:gd fmla="*/ 2173373 h 2590802" name="connsiteY610"/>
              <a:gd fmla="*/ 892176 w 2590802" name="connsiteX611"/>
              <a:gd fmla="*/ 2167682 h 2590802" name="connsiteY611"/>
              <a:gd fmla="*/ 843663 w 2590802" name="connsiteX612"/>
              <a:gd fmla="*/ 2165368 h 2590802" name="connsiteY612"/>
              <a:gd fmla="*/ 856894 w 2590802" name="connsiteX613"/>
              <a:gd fmla="*/ 2172820 h 2590802" name="connsiteY613"/>
              <a:gd fmla="*/ 856894 w 2590802" name="connsiteX614"/>
              <a:gd fmla="*/ 2184597 h 2590802" name="connsiteY614"/>
              <a:gd fmla="*/ 862774 w 2590802" name="connsiteX615"/>
              <a:gd fmla="*/ 2184597 h 2590802" name="connsiteY615"/>
              <a:gd fmla="*/ 880415 w 2590802" name="connsiteX616"/>
              <a:gd fmla="*/ 2172820 h 2590802" name="connsiteY616"/>
              <a:gd fmla="*/ 903937 w 2590802" name="connsiteX617"/>
              <a:gd fmla="*/ 2184597 h 2590802" name="connsiteY617"/>
              <a:gd fmla="*/ 909817 w 2590802" name="connsiteX618"/>
              <a:gd fmla="*/ 2202261 h 2590802" name="connsiteY618"/>
              <a:gd fmla="*/ 939219 w 2590802" name="connsiteX619"/>
              <a:gd fmla="*/ 2208150 h 2590802" name="connsiteY619"/>
              <a:gd fmla="*/ 950979 w 2590802" name="connsiteX620"/>
              <a:gd fmla="*/ 2225814 h 2590802" name="connsiteY620"/>
              <a:gd fmla="*/ 933338 w 2590802" name="connsiteX621"/>
              <a:gd fmla="*/ 2225814 h 2590802" name="connsiteY621"/>
              <a:gd fmla="*/ 903937 w 2590802" name="connsiteX622"/>
              <a:gd fmla="*/ 2231703 h 2590802" name="connsiteY622"/>
              <a:gd fmla="*/ 892176 w 2590802" name="connsiteX623"/>
              <a:gd fmla="*/ 2214038 h 2590802" name="connsiteY623"/>
              <a:gd fmla="*/ 851013 w 2590802" name="connsiteX624"/>
              <a:gd fmla="*/ 2208150 h 2590802" name="connsiteY624"/>
              <a:gd fmla="*/ 815731 w 2590802" name="connsiteX625"/>
              <a:gd fmla="*/ 2208150 h 2590802" name="connsiteY625"/>
              <a:gd fmla="*/ 798090 w 2590802" name="connsiteX626"/>
              <a:gd fmla="*/ 2237591 h 2590802" name="connsiteY626"/>
              <a:gd fmla="*/ 780449 w 2590802" name="connsiteX627"/>
              <a:gd fmla="*/ 2249368 h 2590802" name="connsiteY627"/>
              <a:gd fmla="*/ 780449 w 2590802" name="connsiteX628"/>
              <a:gd fmla="*/ 2278809 h 2590802" name="connsiteY628"/>
              <a:gd fmla="*/ 786329 w 2590802" name="connsiteX629"/>
              <a:gd fmla="*/ 2284697 h 2590802" name="connsiteY629"/>
              <a:gd fmla="*/ 756927 w 2590802" name="connsiteX630"/>
              <a:gd fmla="*/ 2302362 h 2590802" name="connsiteY630"/>
              <a:gd fmla="*/ 745167 w 2590802" name="connsiteX631"/>
              <a:gd fmla="*/ 2284697 h 2590802" name="connsiteY631"/>
              <a:gd fmla="*/ 751047 w 2590802" name="connsiteX632"/>
              <a:gd fmla="*/ 2261144 h 2590802" name="connsiteY632"/>
              <a:gd fmla="*/ 762807 w 2590802" name="connsiteX633"/>
              <a:gd fmla="*/ 2255256 h 2590802" name="connsiteY633"/>
              <a:gd fmla="*/ 756927 w 2590802" name="connsiteX634"/>
              <a:gd fmla="*/ 2231703 h 2590802" name="connsiteY634"/>
              <a:gd fmla="*/ 762807 w 2590802" name="connsiteX635"/>
              <a:gd fmla="*/ 2214038 h 2590802" name="connsiteY635"/>
              <a:gd fmla="*/ 798090 w 2590802" name="connsiteX636"/>
              <a:gd fmla="*/ 2202261 h 2590802" name="connsiteY636"/>
              <a:gd fmla="*/ 821611 w 2590802" name="connsiteX637"/>
              <a:gd fmla="*/ 2172820 h 2590802" name="connsiteY637"/>
              <a:gd fmla="*/ 845133 w 2590802" name="connsiteX638"/>
              <a:gd fmla="*/ 2172820 h 2590802" name="connsiteY638"/>
              <a:gd fmla="*/ 839252 w 2590802" name="connsiteX639"/>
              <a:gd fmla="*/ 2166932 h 2590802" name="connsiteY639"/>
              <a:gd fmla="*/ 843663 w 2590802" name="connsiteX640"/>
              <a:gd fmla="*/ 2165368 h 2590802" name="connsiteY640"/>
              <a:gd fmla="*/ 1021164 w 2590802" name="connsiteX641"/>
              <a:gd fmla="*/ 2161044 h 2590802" name="connsiteY641"/>
              <a:gd fmla="*/ 1032545 w 2590802" name="connsiteX642"/>
              <a:gd fmla="*/ 2167683 h 2590802" name="connsiteY642"/>
              <a:gd fmla="*/ 1021164 w 2590802" name="connsiteX643"/>
              <a:gd fmla="*/ 2161044 h 2590802" name="connsiteY643"/>
              <a:gd fmla="*/ 1061314 w 2590802" name="connsiteX644"/>
              <a:gd fmla="*/ 2159028 h 2590802" name="connsiteY644"/>
              <a:gd fmla="*/ 1085462 w 2590802" name="connsiteX645"/>
              <a:gd fmla="*/ 2172994 h 2590802" name="connsiteY645"/>
              <a:gd fmla="*/ 1097170 w 2590802" name="connsiteX646"/>
              <a:gd fmla="*/ 2196515 h 2590802" name="connsiteY646"/>
              <a:gd fmla="*/ 1114733 w 2590802" name="connsiteX647"/>
              <a:gd fmla="*/ 2202396 h 2590802" name="connsiteY647"/>
              <a:gd fmla="*/ 1108879 w 2590802" name="connsiteX648"/>
              <a:gd fmla="*/ 2225917 h 2590802" name="connsiteY648"/>
              <a:gd fmla="*/ 1126442 w 2590802" name="connsiteX649"/>
              <a:gd fmla="*/ 2237678 h 2590802" name="connsiteY649"/>
              <a:gd fmla="*/ 1126442 w 2590802" name="connsiteX650"/>
              <a:gd fmla="*/ 2267079 h 2590802" name="connsiteY650"/>
              <a:gd fmla="*/ 1114733 w 2590802" name="connsiteX651"/>
              <a:gd fmla="*/ 2272960 h 2590802" name="connsiteY651"/>
              <a:gd fmla="*/ 1103025 w 2590802" name="connsiteX652"/>
              <a:gd fmla="*/ 2267079 h 2590802" name="connsiteY652"/>
              <a:gd fmla="*/ 1091316 w 2590802" name="connsiteX653"/>
              <a:gd fmla="*/ 2243558 h 2590802" name="connsiteY653"/>
              <a:gd fmla="*/ 1085462 w 2590802" name="connsiteX654"/>
              <a:gd fmla="*/ 2225917 h 2590802" name="connsiteY654"/>
              <a:gd fmla="*/ 1073754 w 2590802" name="connsiteX655"/>
              <a:gd fmla="*/ 2220037 h 2590802" name="connsiteY655"/>
              <a:gd fmla="*/ 1056191 w 2590802" name="connsiteX656"/>
              <a:gd fmla="*/ 2196515 h 2590802" name="connsiteY656"/>
              <a:gd fmla="*/ 1032774 w 2590802" name="connsiteX657"/>
              <a:gd fmla="*/ 2202396 h 2590802" name="connsiteY657"/>
              <a:gd fmla="*/ 1003504 w 2590802" name="connsiteX658"/>
              <a:gd fmla="*/ 2208276 h 2590802" name="connsiteY658"/>
              <a:gd fmla="*/ 985941 w 2590802" name="connsiteX659"/>
              <a:gd fmla="*/ 2231797 h 2590802" name="connsiteY659"/>
              <a:gd fmla="*/ 968378 w 2590802" name="connsiteX660"/>
              <a:gd fmla="*/ 2231797 h 2590802" name="connsiteY660"/>
              <a:gd fmla="*/ 962524 w 2590802" name="connsiteX661"/>
              <a:gd fmla="*/ 2220037 h 2590802" name="connsiteY661"/>
              <a:gd fmla="*/ 968378 w 2590802" name="connsiteX662"/>
              <a:gd fmla="*/ 2202396 h 2590802" name="connsiteY662"/>
              <a:gd fmla="*/ 985941 w 2590802" name="connsiteX663"/>
              <a:gd fmla="*/ 2196515 h 2590802" name="connsiteY663"/>
              <a:gd fmla="*/ 991795 w 2590802" name="connsiteX664"/>
              <a:gd fmla="*/ 2184754 h 2590802" name="connsiteY664"/>
              <a:gd fmla="*/ 997649 w 2590802" name="connsiteX665"/>
              <a:gd fmla="*/ 2172994 h 2590802" name="connsiteY665"/>
              <a:gd fmla="*/ 1015212 w 2590802" name="connsiteX666"/>
              <a:gd fmla="*/ 2167114 h 2590802" name="connsiteY666"/>
              <a:gd fmla="*/ 1032774 w 2590802" name="connsiteX667"/>
              <a:gd fmla="*/ 2167114 h 2590802" name="connsiteY667"/>
              <a:gd fmla="*/ 1061314 w 2590802" name="connsiteX668"/>
              <a:gd fmla="*/ 2159028 h 2590802" name="connsiteY668"/>
              <a:gd fmla="*/ 1731940 w 2590802" name="connsiteX669"/>
              <a:gd fmla="*/ 2148295 h 2590802" name="connsiteY669"/>
              <a:gd fmla="*/ 1738187 w 2590802" name="connsiteX670"/>
              <a:gd fmla="*/ 2155759 h 2590802" name="connsiteY670"/>
              <a:gd fmla="*/ 1726427 w 2590802" name="connsiteX671"/>
              <a:gd fmla="*/ 2179064 h 2590802" name="connsiteY671"/>
              <a:gd fmla="*/ 1708785 w 2590802" name="connsiteX672"/>
              <a:gd fmla="*/ 2149933 h 2590802" name="connsiteY672"/>
              <a:gd fmla="*/ 1731940 w 2590802" name="connsiteX673"/>
              <a:gd fmla="*/ 2148295 h 2590802" name="connsiteY673"/>
              <a:gd fmla="*/ 1312401 w 2590802" name="connsiteX674"/>
              <a:gd fmla="*/ 2148142 h 2590802" name="connsiteY674"/>
              <a:gd fmla="*/ 1311862 w 2590802" name="connsiteX675"/>
              <a:gd fmla="*/ 2148951 h 2590802" name="connsiteY675"/>
              <a:gd fmla="*/ 1308542 w 2590802" name="connsiteX676"/>
              <a:gd fmla="*/ 2149662 h 2590802" name="connsiteY676"/>
              <a:gd fmla="*/ 1308542 w 2590802" name="connsiteX677"/>
              <a:gd fmla="*/ 2148951 h 2590802" name="connsiteY677"/>
              <a:gd fmla="*/ 1308542 w 2590802" name="connsiteX678"/>
              <a:gd fmla="*/ 2148337 h 2590802" name="connsiteY678"/>
              <a:gd fmla="*/ 1937360 w 2590802" name="connsiteX679"/>
              <a:gd fmla="*/ 2143972 h 2590802" name="connsiteY679"/>
              <a:gd fmla="*/ 1955381 w 2590802" name="connsiteX680"/>
              <a:gd fmla="*/ 2161755 h 2590802" name="connsiteY680"/>
              <a:gd fmla="*/ 1955381 w 2590802" name="connsiteX681"/>
              <a:gd fmla="*/ 2167683 h 2590802" name="connsiteY681"/>
              <a:gd fmla="*/ 1937360 w 2590802" name="connsiteX682"/>
              <a:gd fmla="*/ 2143972 h 2590802" name="connsiteY682"/>
              <a:gd fmla="*/ 1919685 w 2590802" name="connsiteX683"/>
              <a:gd fmla="*/ 2143972 h 2590802" name="connsiteY683"/>
              <a:gd fmla="*/ 1949001 w 2590802" name="connsiteX684"/>
              <a:gd fmla="*/ 2167493 h 2590802" name="connsiteY684"/>
              <a:gd fmla="*/ 1949001 w 2590802" name="connsiteX685"/>
              <a:gd fmla="*/ 2185134 h 2590802" name="connsiteY685"/>
              <a:gd fmla="*/ 1954863 w 2590802" name="connsiteX686"/>
              <a:gd fmla="*/ 2191015 h 2590802" name="connsiteY686"/>
              <a:gd fmla="*/ 1966590 w 2590802" name="connsiteX687"/>
              <a:gd fmla="*/ 2208655 h 2590802" name="connsiteY687"/>
              <a:gd fmla="*/ 1966590 w 2590802" name="connsiteX688"/>
              <a:gd fmla="*/ 2226297 h 2590802" name="connsiteY688"/>
              <a:gd fmla="*/ 1972453 w 2590802" name="connsiteX689"/>
              <a:gd fmla="*/ 2255698 h 2590802" name="connsiteY689"/>
              <a:gd fmla="*/ 1972453 w 2590802" name="connsiteX690"/>
              <a:gd fmla="*/ 2267459 h 2590802" name="connsiteY690"/>
              <a:gd fmla="*/ 1966590 w 2590802" name="connsiteX691"/>
              <a:gd fmla="*/ 2261579 h 2590802" name="connsiteY691"/>
              <a:gd fmla="*/ 1960727 w 2590802" name="connsiteX692"/>
              <a:gd fmla="*/ 2232177 h 2590802" name="connsiteY692"/>
              <a:gd fmla="*/ 1954863 w 2590802" name="connsiteX693"/>
              <a:gd fmla="*/ 2232177 h 2590802" name="connsiteY693"/>
              <a:gd fmla="*/ 1960727 w 2590802" name="connsiteX694"/>
              <a:gd fmla="*/ 2243937 h 2590802" name="connsiteY694"/>
              <a:gd fmla="*/ 1960727 w 2590802" name="connsiteX695"/>
              <a:gd fmla="*/ 2267459 h 2590802" name="connsiteY695"/>
              <a:gd fmla="*/ 1931411 w 2590802" name="connsiteX696"/>
              <a:gd fmla="*/ 2290980 h 2590802" name="connsiteY696"/>
              <a:gd fmla="*/ 1925548 w 2590802" name="connsiteX697"/>
              <a:gd fmla="*/ 2308621 h 2590802" name="connsiteY697"/>
              <a:gd fmla="*/ 1896232 w 2590802" name="connsiteX698"/>
              <a:gd fmla="*/ 2314502 h 2590802" name="connsiteY698"/>
              <a:gd fmla="*/ 1878643 w 2590802" name="connsiteX699"/>
              <a:gd fmla="*/ 2308621 h 2590802" name="connsiteY699"/>
              <a:gd fmla="*/ 1861054 w 2590802" name="connsiteX700"/>
              <a:gd fmla="*/ 2320382 h 2590802" name="connsiteY700"/>
              <a:gd fmla="*/ 1843464 w 2590802" name="connsiteX701"/>
              <a:gd fmla="*/ 2308621 h 2590802" name="connsiteY701"/>
              <a:gd fmla="*/ 1878643 w 2590802" name="connsiteX702"/>
              <a:gd fmla="*/ 2290980 h 2590802" name="connsiteY702"/>
              <a:gd fmla="*/ 1855191 w 2590802" name="connsiteX703"/>
              <a:gd fmla="*/ 2285100 h 2590802" name="connsiteY703"/>
              <a:gd fmla="*/ 1872780 w 2590802" name="connsiteX704"/>
              <a:gd fmla="*/ 2273339 h 2590802" name="connsiteY704"/>
              <a:gd fmla="*/ 1902096 w 2590802" name="connsiteX705"/>
              <a:gd fmla="*/ 2261579 h 2590802" name="connsiteY705"/>
              <a:gd fmla="*/ 1907958 w 2590802" name="connsiteX706"/>
              <a:gd fmla="*/ 2196895 h 2590802" name="connsiteY706"/>
              <a:gd fmla="*/ 1902096 w 2590802" name="connsiteX707"/>
              <a:gd fmla="*/ 2179254 h 2590802" name="connsiteY707"/>
              <a:gd fmla="*/ 1913822 w 2590802" name="connsiteX708"/>
              <a:gd fmla="*/ 2167493 h 2590802" name="connsiteY708"/>
              <a:gd fmla="*/ 1919685 w 2590802" name="connsiteX709"/>
              <a:gd fmla="*/ 2179254 h 2590802" name="connsiteY709"/>
              <a:gd fmla="*/ 1919685 w 2590802" name="connsiteX710"/>
              <a:gd fmla="*/ 2191015 h 2590802" name="connsiteY710"/>
              <a:gd fmla="*/ 1937274 w 2590802" name="connsiteX711"/>
              <a:gd fmla="*/ 2202775 h 2590802" name="connsiteY711"/>
              <a:gd fmla="*/ 1937274 w 2590802" name="connsiteX712"/>
              <a:gd fmla="*/ 2220416 h 2590802" name="connsiteY712"/>
              <a:gd fmla="*/ 1931411 w 2590802" name="connsiteX713"/>
              <a:gd fmla="*/ 2226297 h 2590802" name="connsiteY713"/>
              <a:gd fmla="*/ 1943137 w 2590802" name="connsiteX714"/>
              <a:gd fmla="*/ 2249818 h 2590802" name="connsiteY714"/>
              <a:gd fmla="*/ 1931411 w 2590802" name="connsiteX715"/>
              <a:gd fmla="*/ 2267459 h 2590802" name="connsiteY715"/>
              <a:gd fmla="*/ 1913822 w 2590802" name="connsiteX716"/>
              <a:gd fmla="*/ 2273339 h 2590802" name="connsiteY716"/>
              <a:gd fmla="*/ 1902096 w 2590802" name="connsiteX717"/>
              <a:gd fmla="*/ 2290980 h 2590802" name="connsiteY717"/>
              <a:gd fmla="*/ 1878643 w 2590802" name="connsiteX718"/>
              <a:gd fmla="*/ 2279219 h 2590802" name="connsiteY718"/>
              <a:gd fmla="*/ 1878643 w 2590802" name="connsiteX719"/>
              <a:gd fmla="*/ 2285100 h 2590802" name="connsiteY719"/>
              <a:gd fmla="*/ 1896232 w 2590802" name="connsiteX720"/>
              <a:gd fmla="*/ 2296861 h 2590802" name="connsiteY720"/>
              <a:gd fmla="*/ 1919685 w 2590802" name="connsiteX721"/>
              <a:gd fmla="*/ 2279219 h 2590802" name="connsiteY721"/>
              <a:gd fmla="*/ 1949001 w 2590802" name="connsiteX722"/>
              <a:gd fmla="*/ 2255698 h 2590802" name="connsiteY722"/>
              <a:gd fmla="*/ 1943137 w 2590802" name="connsiteX723"/>
              <a:gd fmla="*/ 2226297 h 2590802" name="connsiteY723"/>
              <a:gd fmla="*/ 1943137 w 2590802" name="connsiteX724"/>
              <a:gd fmla="*/ 2196895 h 2590802" name="connsiteY724"/>
              <a:gd fmla="*/ 1931411 w 2590802" name="connsiteX725"/>
              <a:gd fmla="*/ 2185134 h 2590802" name="connsiteY725"/>
              <a:gd fmla="*/ 1919685 w 2590802" name="connsiteX726"/>
              <a:gd fmla="*/ 2161612 h 2590802" name="connsiteY726"/>
              <a:gd fmla="*/ 1913822 w 2590802" name="connsiteX727"/>
              <a:gd fmla="*/ 2149852 h 2590802" name="connsiteY727"/>
              <a:gd fmla="*/ 1919685 w 2590802" name="connsiteX728"/>
              <a:gd fmla="*/ 2143972 h 2590802" name="connsiteY728"/>
              <a:gd fmla="*/ 1649899 w 2590802" name="connsiteX729"/>
              <a:gd fmla="*/ 2143972 h 2590802" name="connsiteY729"/>
              <a:gd fmla="*/ 1685033 w 2590802" name="connsiteX730"/>
              <a:gd fmla="*/ 2149820 h 2590802" name="connsiteY730"/>
              <a:gd fmla="*/ 1714311 w 2590802" name="connsiteX731"/>
              <a:gd fmla="*/ 2184913 h 2590802" name="connsiteY731"/>
              <a:gd fmla="*/ 1696744 w 2590802" name="connsiteX732"/>
              <a:gd fmla="*/ 2231703 h 2590802" name="connsiteY732"/>
              <a:gd fmla="*/ 1696744 w 2590802" name="connsiteX733"/>
              <a:gd fmla="*/ 2266795 h 2590802" name="connsiteY733"/>
              <a:gd fmla="*/ 1667466 w 2590802" name="connsiteX734"/>
              <a:gd fmla="*/ 2284341 h 2590802" name="connsiteY734"/>
              <a:gd fmla="*/ 1644044 w 2590802" name="connsiteX735"/>
              <a:gd fmla="*/ 2272644 h 2590802" name="connsiteY735"/>
              <a:gd fmla="*/ 1638188 w 2590802" name="connsiteX736"/>
              <a:gd fmla="*/ 2249249 h 2590802" name="connsiteY736"/>
              <a:gd fmla="*/ 1608910 w 2590802" name="connsiteX737"/>
              <a:gd fmla="*/ 2249249 h 2590802" name="connsiteY737"/>
              <a:gd fmla="*/ 1585488 w 2590802" name="connsiteX738"/>
              <a:gd fmla="*/ 2202459 h 2590802" name="connsiteY738"/>
              <a:gd fmla="*/ 1603055 w 2590802" name="connsiteX739"/>
              <a:gd fmla="*/ 2155669 h 2590802" name="connsiteY739"/>
              <a:gd fmla="*/ 1632333 w 2590802" name="connsiteX740"/>
              <a:gd fmla="*/ 2161518 h 2590802" name="connsiteY740"/>
              <a:gd fmla="*/ 1649899 w 2590802" name="connsiteX741"/>
              <a:gd fmla="*/ 2143972 h 2590802" name="connsiteY741"/>
              <a:gd fmla="*/ 1591006 w 2590802" name="connsiteX742"/>
              <a:gd fmla="*/ 2143972 h 2590802" name="connsiteY742"/>
              <a:gd fmla="*/ 1596869 w 2590802" name="connsiteX743"/>
              <a:gd fmla="*/ 2149820 h 2590802" name="connsiteY743"/>
              <a:gd fmla="*/ 1567554 w 2590802" name="connsiteX744"/>
              <a:gd fmla="*/ 2190761 h 2590802" name="connsiteY744"/>
              <a:gd fmla="*/ 1526512 w 2590802" name="connsiteX745"/>
              <a:gd fmla="*/ 2208308 h 2590802" name="connsiteY745"/>
              <a:gd fmla="*/ 1508923 w 2590802" name="connsiteX746"/>
              <a:gd fmla="*/ 2190761 h 2590802" name="connsiteY746"/>
              <a:gd fmla="*/ 1497196 w 2590802" name="connsiteX747"/>
              <a:gd fmla="*/ 2196610 h 2590802" name="connsiteY747"/>
              <a:gd fmla="*/ 1479607 w 2590802" name="connsiteX748"/>
              <a:gd fmla="*/ 2190761 h 2590802" name="connsiteY748"/>
              <a:gd fmla="*/ 1473744 w 2590802" name="connsiteX749"/>
              <a:gd fmla="*/ 2179064 h 2590802" name="connsiteY749"/>
              <a:gd fmla="*/ 1508923 w 2590802" name="connsiteX750"/>
              <a:gd fmla="*/ 2167366 h 2590802" name="connsiteY750"/>
              <a:gd fmla="*/ 1549964 w 2590802" name="connsiteX751"/>
              <a:gd fmla="*/ 2167366 h 2590802" name="connsiteY751"/>
              <a:gd fmla="*/ 1532375 w 2590802" name="connsiteX752"/>
              <a:gd fmla="*/ 2184913 h 2590802" name="connsiteY752"/>
              <a:gd fmla="*/ 1544101 w 2590802" name="connsiteX753"/>
              <a:gd fmla="*/ 2196610 h 2590802" name="connsiteY753"/>
              <a:gd fmla="*/ 1579280 w 2590802" name="connsiteX754"/>
              <a:gd fmla="*/ 2173215 h 2590802" name="connsiteY754"/>
              <a:gd fmla="*/ 1579280 w 2590802" name="connsiteX755"/>
              <a:gd fmla="*/ 2161518 h 2590802" name="connsiteY755"/>
              <a:gd fmla="*/ 1555828 w 2590802" name="connsiteX756"/>
              <a:gd fmla="*/ 2167366 h 2590802" name="connsiteY756"/>
              <a:gd fmla="*/ 1591006 w 2590802" name="connsiteX757"/>
              <a:gd fmla="*/ 2143972 h 2590802" name="connsiteY757"/>
              <a:gd fmla="*/ 1749569 w 2590802" name="connsiteX758"/>
              <a:gd fmla="*/ 2131642 h 2590802" name="connsiteY758"/>
              <a:gd fmla="*/ 1761329 w 2590802" name="connsiteX759"/>
              <a:gd fmla="*/ 2137536 h 2590802" name="connsiteY759"/>
              <a:gd fmla="*/ 1755449 w 2590802" name="connsiteX760"/>
              <a:gd fmla="*/ 2161111 h 2590802" name="connsiteY760"/>
              <a:gd fmla="*/ 1773090 w 2590802" name="connsiteX761"/>
              <a:gd fmla="*/ 2167005 h 2590802" name="connsiteY761"/>
              <a:gd fmla="*/ 1767209 w 2590802" name="connsiteX762"/>
              <a:gd fmla="*/ 2184687 h 2590802" name="connsiteY762"/>
              <a:gd fmla="*/ 1749569 w 2590802" name="connsiteX763"/>
              <a:gd fmla="*/ 2190581 h 2590802" name="connsiteY763"/>
              <a:gd fmla="*/ 1743688 w 2590802" name="connsiteX764"/>
              <a:gd fmla="*/ 2208263 h 2590802" name="connsiteY764"/>
              <a:gd fmla="*/ 1726047 w 2590802" name="connsiteX765"/>
              <a:gd fmla="*/ 2208263 h 2590802" name="connsiteY765"/>
              <a:gd fmla="*/ 1726047 w 2590802" name="connsiteX766"/>
              <a:gd fmla="*/ 2190581 h 2590802" name="connsiteY766"/>
              <a:gd fmla="*/ 1743688 w 2590802" name="connsiteX767"/>
              <a:gd fmla="*/ 2167005 h 2590802" name="connsiteY767"/>
              <a:gd fmla="*/ 1737808 w 2590802" name="connsiteX768"/>
              <a:gd fmla="*/ 2143429 h 2590802" name="connsiteY768"/>
              <a:gd fmla="*/ 1749569 w 2590802" name="connsiteX769"/>
              <a:gd fmla="*/ 2131642 h 2590802" name="connsiteY769"/>
              <a:gd fmla="*/ 668343 w 2590802" name="connsiteX770"/>
              <a:gd fmla="*/ 2125951 h 2590802" name="connsiteY770"/>
              <a:gd fmla="*/ 674034 w 2590802" name="connsiteX771"/>
              <a:gd fmla="*/ 2138281 h 2590802" name="connsiteY771"/>
              <a:gd fmla="*/ 668343 w 2590802" name="connsiteX772"/>
              <a:gd fmla="*/ 2125951 h 2590802" name="connsiteY772"/>
              <a:gd fmla="*/ 1761628 w 2590802" name="connsiteX773"/>
              <a:gd fmla="*/ 2114570 h 2590802" name="connsiteY773"/>
              <a:gd fmla="*/ 1773415 w 2590802" name="connsiteX774"/>
              <a:gd fmla="*/ 2126330 h 2590802" name="connsiteY774"/>
              <a:gd fmla="*/ 1773415 w 2590802" name="connsiteX775"/>
              <a:gd fmla="*/ 2143971 h 2590802" name="connsiteY775"/>
              <a:gd fmla="*/ 1796991 w 2590802" name="connsiteX776"/>
              <a:gd fmla="*/ 2167493 h 2590802" name="connsiteY776"/>
              <a:gd fmla="*/ 1791097 w 2590802" name="connsiteX777"/>
              <a:gd fmla="*/ 2196895 h 2590802" name="connsiteY777"/>
              <a:gd fmla="*/ 1767521 w 2590802" name="connsiteX778"/>
              <a:gd fmla="*/ 2208655 h 2590802" name="connsiteY778"/>
              <a:gd fmla="*/ 1738052 w 2590802" name="connsiteX779"/>
              <a:gd fmla="*/ 2232177 h 2590802" name="connsiteY779"/>
              <a:gd fmla="*/ 1726264 w 2590802" name="connsiteX780"/>
              <a:gd fmla="*/ 2226296 h 2590802" name="connsiteY780"/>
              <a:gd fmla="*/ 1720370 w 2590802" name="connsiteX781"/>
              <a:gd fmla="*/ 2214535 h 2590802" name="connsiteY781"/>
              <a:gd fmla="*/ 1743946 w 2590802" name="connsiteX782"/>
              <a:gd fmla="*/ 2220416 h 2590802" name="connsiteY782"/>
              <a:gd fmla="*/ 1761628 w 2590802" name="connsiteX783"/>
              <a:gd fmla="*/ 2196895 h 2590802" name="connsiteY783"/>
              <a:gd fmla="*/ 1785203 w 2590802" name="connsiteX784"/>
              <a:gd fmla="*/ 2179253 h 2590802" name="connsiteY784"/>
              <a:gd fmla="*/ 1779309 w 2590802" name="connsiteX785"/>
              <a:gd fmla="*/ 2155732 h 2590802" name="connsiteY785"/>
              <a:gd fmla="*/ 1767521 w 2590802" name="connsiteX786"/>
              <a:gd fmla="*/ 2149852 h 2590802" name="connsiteY786"/>
              <a:gd fmla="*/ 1755734 w 2590802" name="connsiteX787"/>
              <a:gd fmla="*/ 2120450 h 2590802" name="connsiteY787"/>
              <a:gd fmla="*/ 1761628 w 2590802" name="connsiteX788"/>
              <a:gd fmla="*/ 2114570 h 2590802" name="connsiteY788"/>
              <a:gd fmla="*/ 513045 w 2590802" name="connsiteX789"/>
              <a:gd fmla="*/ 2110341 h 2590802" name="connsiteY789"/>
              <a:gd fmla="*/ 521829 w 2590802" name="connsiteX790"/>
              <a:gd fmla="*/ 2114727 h 2590802" name="connsiteY790"/>
              <a:gd fmla="*/ 574529 w 2590802" name="connsiteX791"/>
              <a:gd fmla="*/ 2149820 h 2590802" name="connsiteY791"/>
              <a:gd fmla="*/ 621374 w 2590802" name="connsiteX792"/>
              <a:gd fmla="*/ 2126425 h 2590802" name="connsiteY792"/>
              <a:gd fmla="*/ 638941 w 2590802" name="connsiteX793"/>
              <a:gd fmla="*/ 2132274 h 2590802" name="connsiteY793"/>
              <a:gd fmla="*/ 627230 w 2590802" name="connsiteX794"/>
              <a:gd fmla="*/ 2143971 h 2590802" name="connsiteY794"/>
              <a:gd fmla="*/ 615518 w 2590802" name="connsiteX795"/>
              <a:gd fmla="*/ 2149820 h 2590802" name="connsiteY795"/>
              <a:gd fmla="*/ 615518 w 2590802" name="connsiteX796"/>
              <a:gd fmla="*/ 2167366 h 2590802" name="connsiteY796"/>
              <a:gd fmla="*/ 597952 w 2590802" name="connsiteX797"/>
              <a:gd fmla="*/ 2167366 h 2590802" name="connsiteY797"/>
              <a:gd fmla="*/ 580385 w 2590802" name="connsiteX798"/>
              <a:gd fmla="*/ 2161517 h 2590802" name="connsiteY798"/>
              <a:gd fmla="*/ 562818 w 2590802" name="connsiteX799"/>
              <a:gd fmla="*/ 2179064 h 2590802" name="connsiteY799"/>
              <a:gd fmla="*/ 551107 w 2590802" name="connsiteX800"/>
              <a:gd fmla="*/ 2167366 h 2590802" name="connsiteY800"/>
              <a:gd fmla="*/ 545251 w 2590802" name="connsiteX801"/>
              <a:gd fmla="*/ 2155668 h 2590802" name="connsiteY801"/>
              <a:gd fmla="*/ 527684 w 2590802" name="connsiteX802"/>
              <a:gd fmla="*/ 2155668 h 2590802" name="connsiteY802"/>
              <a:gd fmla="*/ 521829 w 2590802" name="connsiteX803"/>
              <a:gd fmla="*/ 2138123 h 2590802" name="connsiteY803"/>
              <a:gd fmla="*/ 515973 w 2590802" name="connsiteX804"/>
              <a:gd fmla="*/ 2126425 h 2590802" name="connsiteY804"/>
              <a:gd fmla="*/ 504262 w 2590802" name="connsiteX805"/>
              <a:gd fmla="*/ 2120576 h 2590802" name="connsiteY805"/>
              <a:gd fmla="*/ 504262 w 2590802" name="connsiteX806"/>
              <a:gd fmla="*/ 2114727 h 2590802" name="connsiteY806"/>
              <a:gd fmla="*/ 513045 w 2590802" name="connsiteX807"/>
              <a:gd fmla="*/ 2110341 h 2590802" name="connsiteY807"/>
              <a:gd fmla="*/ 541416 w 2590802" name="connsiteX808"/>
              <a:gd fmla="*/ 2107550 h 2590802" name="connsiteY808"/>
              <a:gd fmla="*/ 557010 w 2590802" name="connsiteX809"/>
              <a:gd fmla="*/ 2120125 h 2590802" name="connsiteY809"/>
              <a:gd fmla="*/ 586193 w 2590802" name="connsiteX810"/>
              <a:gd fmla="*/ 2132049 h 2590802" name="connsiteY810"/>
              <a:gd fmla="*/ 609540 w 2590802" name="connsiteX811"/>
              <a:gd fmla="*/ 2126087 h 2590802" name="connsiteY811"/>
              <a:gd fmla="*/ 592030 w 2590802" name="connsiteX812"/>
              <a:gd fmla="*/ 2143972 h 2590802" name="connsiteY812"/>
              <a:gd fmla="*/ 545337 w 2590802" name="connsiteX813"/>
              <a:gd fmla="*/ 2132049 h 2590802" name="connsiteY813"/>
              <a:gd fmla="*/ 533664 w 2590802" name="connsiteX814"/>
              <a:gd fmla="*/ 2108202 h 2590802" name="connsiteY814"/>
              <a:gd fmla="*/ 541416 w 2590802" name="connsiteX815"/>
              <a:gd fmla="*/ 2107550 h 2590802" name="connsiteY815"/>
              <a:gd fmla="*/ 480723 w 2590802" name="connsiteX816"/>
              <a:gd fmla="*/ 2102240 h 2590802" name="connsiteY816"/>
              <a:gd fmla="*/ 498313 w 2590802" name="connsiteX817"/>
              <a:gd fmla="*/ 2108154 h 2590802" name="connsiteY817"/>
              <a:gd fmla="*/ 498313 w 2590802" name="connsiteX818"/>
              <a:gd fmla="*/ 2125895 h 2590802" name="connsiteY818"/>
              <a:gd fmla="*/ 510039 w 2590802" name="connsiteX819"/>
              <a:gd fmla="*/ 2137723 h 2590802" name="connsiteY819"/>
              <a:gd fmla="*/ 521765 w 2590802" name="connsiteX820"/>
              <a:gd fmla="*/ 2161378 h 2590802" name="connsiteY820"/>
              <a:gd fmla="*/ 539355 w 2590802" name="connsiteX821"/>
              <a:gd fmla="*/ 2167292 h 2590802" name="connsiteY821"/>
              <a:gd fmla="*/ 556944 w 2590802" name="connsiteX822"/>
              <a:gd fmla="*/ 2185033 h 2590802" name="connsiteY822"/>
              <a:gd fmla="*/ 586260 w 2590802" name="connsiteX823"/>
              <a:gd fmla="*/ 2173206 h 2590802" name="connsiteY823"/>
              <a:gd fmla="*/ 615575 w 2590802" name="connsiteX824"/>
              <a:gd fmla="*/ 2173206 h 2590802" name="connsiteY824"/>
              <a:gd fmla="*/ 627301 w 2590802" name="connsiteX825"/>
              <a:gd fmla="*/ 2155465 h 2590802" name="connsiteY825"/>
              <a:gd fmla="*/ 644890 w 2590802" name="connsiteX826"/>
              <a:gd fmla="*/ 2137723 h 2590802" name="connsiteY826"/>
              <a:gd fmla="*/ 662480 w 2590802" name="connsiteX827"/>
              <a:gd fmla="*/ 2125895 h 2590802" name="connsiteY827"/>
              <a:gd fmla="*/ 662480 w 2590802" name="connsiteX828"/>
              <a:gd fmla="*/ 2149551 h 2590802" name="connsiteY828"/>
              <a:gd fmla="*/ 633164 w 2590802" name="connsiteX829"/>
              <a:gd fmla="*/ 2161378 h 2590802" name="connsiteY829"/>
              <a:gd fmla="*/ 627301 w 2590802" name="connsiteX830"/>
              <a:gd fmla="*/ 2185033 h 2590802" name="connsiteY830"/>
              <a:gd fmla="*/ 597986 w 2590802" name="connsiteX831"/>
              <a:gd fmla="*/ 2185033 h 2590802" name="connsiteY831"/>
              <a:gd fmla="*/ 574534 w 2590802" name="connsiteX832"/>
              <a:gd fmla="*/ 2196861 h 2590802" name="connsiteY832"/>
              <a:gd fmla="*/ 556944 w 2590802" name="connsiteX833"/>
              <a:gd fmla="*/ 2196861 h 2590802" name="connsiteY833"/>
              <a:gd fmla="*/ 533491 w 2590802" name="connsiteX834"/>
              <a:gd fmla="*/ 2179120 h 2590802" name="connsiteY834"/>
              <a:gd fmla="*/ 504176 w 2590802" name="connsiteX835"/>
              <a:gd fmla="*/ 2173206 h 2590802" name="connsiteY835"/>
              <a:gd fmla="*/ 498313 w 2590802" name="connsiteX836"/>
              <a:gd fmla="*/ 2143637 h 2590802" name="connsiteY836"/>
              <a:gd fmla="*/ 480723 w 2590802" name="connsiteX837"/>
              <a:gd fmla="*/ 2119981 h 2590802" name="connsiteY837"/>
              <a:gd fmla="*/ 480723 w 2590802" name="connsiteX838"/>
              <a:gd fmla="*/ 2102240 h 2590802" name="connsiteY838"/>
              <a:gd fmla="*/ 1943051 w 2590802" name="connsiteX839"/>
              <a:gd fmla="*/ 2085168 h 2590802" name="connsiteY839"/>
              <a:gd fmla="*/ 1943051 w 2590802" name="connsiteX840"/>
              <a:gd fmla="*/ 2090859 h 2590802" name="connsiteY840"/>
              <a:gd fmla="*/ 1943051 w 2590802" name="connsiteX841"/>
              <a:gd fmla="*/ 2096550 h 2590802" name="connsiteY841"/>
              <a:gd fmla="*/ 1943051 w 2590802" name="connsiteX842"/>
              <a:gd fmla="*/ 2085168 h 2590802" name="connsiteY842"/>
              <a:gd fmla="*/ 1761537 w 2590802" name="connsiteX843"/>
              <a:gd fmla="*/ 2067148 h 2590802" name="connsiteY843"/>
              <a:gd fmla="*/ 1773279 w 2590802" name="connsiteX844"/>
              <a:gd fmla="*/ 2073057 h 2590802" name="connsiteY844"/>
              <a:gd fmla="*/ 1761537 w 2590802" name="connsiteX845"/>
              <a:gd fmla="*/ 2090785 h 2590802" name="connsiteY845"/>
              <a:gd fmla="*/ 1749795 w 2590802" name="connsiteX846"/>
              <a:gd fmla="*/ 2096695 h 2590802" name="connsiteY846"/>
              <a:gd fmla="*/ 1738052 w 2590802" name="connsiteX847"/>
              <a:gd fmla="*/ 2132153 h 2590802" name="connsiteY847"/>
              <a:gd fmla="*/ 1691081 w 2590802" name="connsiteX848"/>
              <a:gd fmla="*/ 2143972 h 2590802" name="connsiteY848"/>
              <a:gd fmla="*/ 1655854 w 2590802" name="connsiteX849"/>
              <a:gd fmla="*/ 2132153 h 2590802" name="connsiteY849"/>
              <a:gd fmla="*/ 1649982 w 2590802" name="connsiteX850"/>
              <a:gd fmla="*/ 2126243 h 2590802" name="connsiteY850"/>
              <a:gd fmla="*/ 1679338 w 2590802" name="connsiteX851"/>
              <a:gd fmla="*/ 2114424 h 2590802" name="connsiteY851"/>
              <a:gd fmla="*/ 1696952 w 2590802" name="connsiteX852"/>
              <a:gd fmla="*/ 2108514 h 2590802" name="connsiteY852"/>
              <a:gd fmla="*/ 1696952 w 2590802" name="connsiteX853"/>
              <a:gd fmla="*/ 2114424 h 2590802" name="connsiteY853"/>
              <a:gd fmla="*/ 1685210 w 2590802" name="connsiteX854"/>
              <a:gd fmla="*/ 2120333 h 2590802" name="connsiteY854"/>
              <a:gd fmla="*/ 1673467 w 2590802" name="connsiteX855"/>
              <a:gd fmla="*/ 2126243 h 2590802" name="connsiteY855"/>
              <a:gd fmla="*/ 1685210 w 2590802" name="connsiteX856"/>
              <a:gd fmla="*/ 2138062 h 2590802" name="connsiteY856"/>
              <a:gd fmla="*/ 1726309 w 2590802" name="connsiteX857"/>
              <a:gd fmla="*/ 2120333 h 2590802" name="connsiteY857"/>
              <a:gd fmla="*/ 1714566 w 2590802" name="connsiteX858"/>
              <a:gd fmla="*/ 2108514 h 2590802" name="connsiteY858"/>
              <a:gd fmla="*/ 1738052 w 2590802" name="connsiteX859"/>
              <a:gd fmla="*/ 2084876 h 2590802" name="connsiteY859"/>
              <a:gd fmla="*/ 1761537 w 2590802" name="connsiteX860"/>
              <a:gd fmla="*/ 2067148 h 2590802" name="connsiteY860"/>
              <a:gd fmla="*/ 837436 w 2590802" name="connsiteX861"/>
              <a:gd fmla="*/ 2064423 h 2590802" name="connsiteY861"/>
              <a:gd fmla="*/ 844402 w 2590802" name="connsiteX862"/>
              <a:gd fmla="*/ 2067554 h 2590802" name="connsiteY862"/>
              <a:gd fmla="*/ 850269 w 2590802" name="connsiteX863"/>
              <a:gd fmla="*/ 2073448 h 2590802" name="connsiteY863"/>
              <a:gd fmla="*/ 850269 w 2590802" name="connsiteX864"/>
              <a:gd fmla="*/ 2091130 h 2590802" name="connsiteY864"/>
              <a:gd fmla="*/ 826803 w 2590802" name="connsiteX865"/>
              <a:gd fmla="*/ 2108812 h 2590802" name="connsiteY865"/>
              <a:gd fmla="*/ 803338 w 2590802" name="connsiteX866"/>
              <a:gd fmla="*/ 2108812 h 2590802" name="connsiteY866"/>
              <a:gd fmla="*/ 803338 w 2590802" name="connsiteX867"/>
              <a:gd fmla="*/ 2120599 h 2590802" name="connsiteY867"/>
              <a:gd fmla="*/ 774007 w 2590802" name="connsiteX868"/>
              <a:gd fmla="*/ 2138281 h 2590802" name="connsiteY868"/>
              <a:gd fmla="*/ 744675 w 2590802" name="connsiteX869"/>
              <a:gd fmla="*/ 2126493 h 2590802" name="connsiteY869"/>
              <a:gd fmla="*/ 732942 w 2590802" name="connsiteX870"/>
              <a:gd fmla="*/ 2126493 h 2590802" name="connsiteY870"/>
              <a:gd fmla="*/ 697745 w 2590802" name="connsiteX871"/>
              <a:gd fmla="*/ 2114705 h 2590802" name="connsiteY871"/>
              <a:gd fmla="*/ 709477 w 2590802" name="connsiteX872"/>
              <a:gd fmla="*/ 2097023 h 2590802" name="connsiteY872"/>
              <a:gd fmla="*/ 721210 w 2590802" name="connsiteX873"/>
              <a:gd fmla="*/ 2091130 h 2590802" name="connsiteY873"/>
              <a:gd fmla="*/ 750541 w 2590802" name="connsiteX874"/>
              <a:gd fmla="*/ 2102917 h 2590802" name="connsiteY874"/>
              <a:gd fmla="*/ 779873 w 2590802" name="connsiteX875"/>
              <a:gd fmla="*/ 2091130 h 2590802" name="connsiteY875"/>
              <a:gd fmla="*/ 820937 w 2590802" name="connsiteX876"/>
              <a:gd fmla="*/ 2079342 h 2590802" name="connsiteY876"/>
              <a:gd fmla="*/ 837436 w 2590802" name="connsiteX877"/>
              <a:gd fmla="*/ 2064423 h 2590802" name="connsiteY877"/>
              <a:gd fmla="*/ 819868 w 2590802" name="connsiteX878"/>
              <a:gd fmla="*/ 2055237 h 2590802" name="connsiteY878"/>
              <a:gd fmla="*/ 826733 w 2590802" name="connsiteX879"/>
              <a:gd fmla="*/ 2055871 h 2590802" name="connsiteY879"/>
              <a:gd fmla="*/ 820876 w 2590802" name="connsiteX880"/>
              <a:gd fmla="*/ 2073260 h 2590802" name="connsiteY880"/>
              <a:gd fmla="*/ 791585 w 2590802" name="connsiteX881"/>
              <a:gd fmla="*/ 2084852 h 2590802" name="connsiteY881"/>
              <a:gd fmla="*/ 779869 w 2590802" name="connsiteX882"/>
              <a:gd fmla="*/ 2079056 h 2590802" name="connsiteY882"/>
              <a:gd fmla="*/ 733005 w 2590802" name="connsiteX883"/>
              <a:gd fmla="*/ 2090648 h 2590802" name="connsiteY883"/>
              <a:gd fmla="*/ 727147 w 2590802" name="connsiteX884"/>
              <a:gd fmla="*/ 2079056 h 2590802" name="connsiteY884"/>
              <a:gd fmla="*/ 738863 w 2590802" name="connsiteX885"/>
              <a:gd fmla="*/ 2084852 h 2590802" name="connsiteY885"/>
              <a:gd fmla="*/ 774011 w 2590802" name="connsiteX886"/>
              <a:gd fmla="*/ 2073260 h 2590802" name="connsiteY886"/>
              <a:gd fmla="*/ 809159 w 2590802" name="connsiteX887"/>
              <a:gd fmla="*/ 2067464 h 2590802" name="connsiteY887"/>
              <a:gd fmla="*/ 819868 w 2590802" name="connsiteX888"/>
              <a:gd fmla="*/ 2055237 h 2590802" name="connsiteY888"/>
              <a:gd fmla="*/ 1811341 w 2590802" name="connsiteX889"/>
              <a:gd fmla="*/ 2053005 h 2590802" name="connsiteY889"/>
              <a:gd fmla="*/ 1849402 w 2590802" name="connsiteX890"/>
              <a:gd fmla="*/ 2061796 h 2590802" name="connsiteY890"/>
              <a:gd fmla="*/ 1907958 w 2590802" name="connsiteX891"/>
              <a:gd fmla="*/ 2143836 h 2590802" name="connsiteY891"/>
              <a:gd fmla="*/ 1884536 w 2590802" name="connsiteX892"/>
              <a:gd fmla="*/ 2196576 h 2590802" name="connsiteY892"/>
              <a:gd fmla="*/ 1849402 w 2590802" name="connsiteX893"/>
              <a:gd fmla="*/ 2208296 h 2590802" name="connsiteY893"/>
              <a:gd fmla="*/ 1825980 w 2590802" name="connsiteX894"/>
              <a:gd fmla="*/ 2190716 h 2590802" name="connsiteY894"/>
              <a:gd fmla="*/ 1831836 w 2590802" name="connsiteX895"/>
              <a:gd fmla="*/ 2173136 h 2590802" name="connsiteY895"/>
              <a:gd fmla="*/ 1825980 w 2590802" name="connsiteX896"/>
              <a:gd fmla="*/ 2149696 h 2590802" name="connsiteY896"/>
              <a:gd fmla="*/ 1855258 w 2590802" name="connsiteX897"/>
              <a:gd fmla="*/ 2132116 h 2590802" name="connsiteY897"/>
              <a:gd fmla="*/ 1866970 w 2590802" name="connsiteX898"/>
              <a:gd fmla="*/ 2149696 h 2590802" name="connsiteY898"/>
              <a:gd fmla="*/ 1861114 w 2590802" name="connsiteX899"/>
              <a:gd fmla="*/ 2173136 h 2590802" name="connsiteY899"/>
              <a:gd fmla="*/ 1884536 w 2590802" name="connsiteX900"/>
              <a:gd fmla="*/ 2161416 h 2590802" name="connsiteY900"/>
              <a:gd fmla="*/ 1884536 w 2590802" name="connsiteX901"/>
              <a:gd fmla="*/ 2120396 h 2590802" name="connsiteY901"/>
              <a:gd fmla="*/ 1884536 w 2590802" name="connsiteX902"/>
              <a:gd fmla="*/ 2114536 h 2590802" name="connsiteY902"/>
              <a:gd fmla="*/ 1814269 w 2590802" name="connsiteX903"/>
              <a:gd fmla="*/ 2067655 h 2590802" name="connsiteY903"/>
              <a:gd fmla="*/ 1779135 w 2590802" name="connsiteX904"/>
              <a:gd fmla="*/ 2067655 h 2590802" name="connsiteY904"/>
              <a:gd fmla="*/ 1773279 w 2590802" name="connsiteX905"/>
              <a:gd fmla="*/ 2061796 h 2590802" name="connsiteY905"/>
              <a:gd fmla="*/ 1811341 w 2590802" name="connsiteX906"/>
              <a:gd fmla="*/ 2053005 h 2590802" name="connsiteY906"/>
              <a:gd fmla="*/ 779988 w 2590802" name="connsiteX907"/>
              <a:gd fmla="*/ 2026365 h 2590802" name="connsiteY907"/>
              <a:gd fmla="*/ 797670 w 2590802" name="connsiteX908"/>
              <a:gd fmla="*/ 2038167 h 2590802" name="connsiteY908"/>
              <a:gd fmla="*/ 815352 w 2590802" name="connsiteX909"/>
              <a:gd fmla="*/ 2049970 h 2590802" name="connsiteY909"/>
              <a:gd fmla="*/ 797670 w 2590802" name="connsiteX910"/>
              <a:gd fmla="*/ 2067675 h 2590802" name="connsiteY910"/>
              <a:gd fmla="*/ 774094 w 2590802" name="connsiteX911"/>
              <a:gd fmla="*/ 2061773 h 2590802" name="connsiteY911"/>
              <a:gd fmla="*/ 762307 w 2590802" name="connsiteX912"/>
              <a:gd fmla="*/ 2073576 h 2590802" name="connsiteY912"/>
              <a:gd fmla="*/ 744625 w 2590802" name="connsiteX913"/>
              <a:gd fmla="*/ 2079478 h 2590802" name="connsiteY913"/>
              <a:gd fmla="*/ 732837 w 2590802" name="connsiteX914"/>
              <a:gd fmla="*/ 2067675 h 2590802" name="connsiteY914"/>
              <a:gd fmla="*/ 732837 w 2590802" name="connsiteX915"/>
              <a:gd fmla="*/ 2044069 h 2590802" name="connsiteY915"/>
              <a:gd fmla="*/ 779988 w 2590802" name="connsiteX916"/>
              <a:gd fmla="*/ 2026365 h 2590802" name="connsiteY916"/>
              <a:gd fmla="*/ 2084369 w 2590802" name="connsiteX917"/>
              <a:gd fmla="*/ 2008344 h 2590802" name="connsiteY917"/>
              <a:gd fmla="*/ 2090060 w 2590802" name="connsiteX918"/>
              <a:gd fmla="*/ 2014246 h 2590802" name="connsiteY918"/>
              <a:gd fmla="*/ 2084369 w 2590802" name="connsiteX919"/>
              <a:gd fmla="*/ 2031950 h 2590802" name="connsiteY919"/>
              <a:gd fmla="*/ 2090060 w 2590802" name="connsiteX920"/>
              <a:gd fmla="*/ 2055555 h 2590802" name="connsiteY920"/>
              <a:gd fmla="*/ 2090060 w 2590802" name="connsiteX921"/>
              <a:gd fmla="*/ 2061457 h 2590802" name="connsiteY921"/>
              <a:gd fmla="*/ 2078678 w 2590802" name="connsiteX922"/>
              <a:gd fmla="*/ 2049654 h 2590802" name="connsiteY922"/>
              <a:gd fmla="*/ 2084369 w 2590802" name="connsiteX923"/>
              <a:gd fmla="*/ 2008344 h 2590802" name="connsiteY923"/>
              <a:gd fmla="*/ 2254682 w 2590802" name="connsiteX924"/>
              <a:gd fmla="*/ 2002653 h 2590802" name="connsiteY924"/>
              <a:gd fmla="*/ 2284491 w 2590802" name="connsiteX925"/>
              <a:gd fmla="*/ 2008533 h 2590802" name="connsiteY925"/>
              <a:gd fmla="*/ 2272568 w 2590802" name="connsiteX926"/>
              <a:gd fmla="*/ 2026175 h 2590802" name="connsiteY926"/>
              <a:gd fmla="*/ 2254682 w 2590802" name="connsiteX927"/>
              <a:gd fmla="*/ 2032055 h 2590802" name="connsiteY927"/>
              <a:gd fmla="*/ 2242759 w 2590802" name="connsiteX928"/>
              <a:gd fmla="*/ 2014414 h 2590802" name="connsiteY928"/>
              <a:gd fmla="*/ 2254682 w 2590802" name="connsiteX929"/>
              <a:gd fmla="*/ 2002653 h 2590802" name="connsiteY929"/>
              <a:gd fmla="*/ 251299 w 2590802" name="connsiteX930"/>
              <a:gd fmla="*/ 1990700 h 2590802" name="connsiteY930"/>
              <a:gd fmla="*/ 255049 w 2590802" name="connsiteX931"/>
              <a:gd fmla="*/ 1996873 h 2590802" name="connsiteY931"/>
              <a:gd fmla="*/ 256103 w 2590802" name="connsiteX932"/>
              <a:gd fmla="*/ 1998282 h 2590802" name="connsiteY932"/>
              <a:gd fmla="*/ 2061080 w 2590802" name="connsiteX933"/>
              <a:gd fmla="*/ 1978943 h 2590802" name="connsiteY933"/>
              <a:gd fmla="*/ 2066876 w 2590802" name="connsiteX934"/>
              <a:gd fmla="*/ 1978943 h 2590802" name="connsiteY934"/>
              <a:gd fmla="*/ 2078468 w 2590802" name="connsiteX935"/>
              <a:gd fmla="*/ 2002504 h 2590802" name="connsiteY935"/>
              <a:gd fmla="*/ 2072672 w 2590802" name="connsiteX936"/>
              <a:gd fmla="*/ 2055517 h 2590802" name="connsiteY936"/>
              <a:gd fmla="*/ 2084264 w 2590802" name="connsiteX937"/>
              <a:gd fmla="*/ 2067298 h 2590802" name="connsiteY937"/>
              <a:gd fmla="*/ 2078468 w 2590802" name="connsiteX938"/>
              <a:gd fmla="*/ 2090859 h 2590802" name="connsiteY938"/>
              <a:gd fmla="*/ 2055284 w 2590802" name="connsiteX939"/>
              <a:gd fmla="*/ 2084969 h 2590802" name="connsiteY939"/>
              <a:gd fmla="*/ 2055284 w 2590802" name="connsiteX940"/>
              <a:gd fmla="*/ 2061407 h 2590802" name="connsiteY940"/>
              <a:gd fmla="*/ 2043692 w 2590802" name="connsiteX941"/>
              <a:gd fmla="*/ 2061407 h 2590802" name="connsiteY941"/>
              <a:gd fmla="*/ 2037895 w 2590802" name="connsiteX942"/>
              <a:gd fmla="*/ 2031956 h 2590802" name="connsiteY942"/>
              <a:gd fmla="*/ 2049488 w 2590802" name="connsiteX943"/>
              <a:gd fmla="*/ 2014284 h 2590802" name="connsiteY943"/>
              <a:gd fmla="*/ 2049488 w 2590802" name="connsiteX944"/>
              <a:gd fmla="*/ 2002504 h 2590802" name="connsiteY944"/>
              <a:gd fmla="*/ 2061080 w 2590802" name="connsiteX945"/>
              <a:gd fmla="*/ 1978943 h 2590802" name="connsiteY945"/>
              <a:gd fmla="*/ 1890650 w 2590802" name="connsiteX946"/>
              <a:gd fmla="*/ 1978943 h 2590802" name="connsiteY946"/>
              <a:gd fmla="*/ 1902268 w 2590802" name="connsiteX947"/>
              <a:gd fmla="*/ 1990679 h 2590802" name="connsiteY947"/>
              <a:gd fmla="*/ 1902268 w 2590802" name="connsiteX948"/>
              <a:gd fmla="*/ 2014154 h 2590802" name="connsiteY948"/>
              <a:gd fmla="*/ 1890650 w 2590802" name="connsiteX949"/>
              <a:gd fmla="*/ 2025890 h 2590802" name="connsiteY949"/>
              <a:gd fmla="*/ 1902268 w 2590802" name="connsiteX950"/>
              <a:gd fmla="*/ 2049365 h 2590802" name="connsiteY950"/>
              <a:gd fmla="*/ 1884841 w 2590802" name="connsiteX951"/>
              <a:gd fmla="*/ 2072839 h 2590802" name="connsiteY951"/>
              <a:gd fmla="*/ 1861604 w 2590802" name="connsiteX952"/>
              <a:gd fmla="*/ 2055233 h 2590802" name="connsiteY952"/>
              <a:gd fmla="*/ 1861604 w 2590802" name="connsiteX953"/>
              <a:gd fmla="*/ 2014154 h 2590802" name="connsiteY953"/>
              <a:gd fmla="*/ 1861604 w 2590802" name="connsiteX954"/>
              <a:gd fmla="*/ 2002417 h 2590802" name="connsiteY954"/>
              <a:gd fmla="*/ 1890650 w 2590802" name="connsiteX955"/>
              <a:gd fmla="*/ 1978943 h 2590802" name="connsiteY955"/>
              <a:gd fmla="*/ 2242158 w 2590802" name="connsiteX956"/>
              <a:gd fmla="*/ 1978397 h 2590802" name="connsiteY956"/>
              <a:gd fmla="*/ 2254683 w 2590802" name="connsiteX957"/>
              <a:gd fmla="*/ 1990893 h 2590802" name="connsiteY957"/>
              <a:gd fmla="*/ 2237001 w 2590802" name="connsiteX958"/>
              <a:gd fmla="*/ 2008534 h 2590802" name="connsiteY958"/>
              <a:gd fmla="*/ 2242895 w 2590802" name="connsiteX959"/>
              <a:gd fmla="*/ 2037936 h 2590802" name="connsiteY959"/>
              <a:gd fmla="*/ 2260577 w 2590802" name="connsiteX960"/>
              <a:gd fmla="*/ 2043816 h 2590802" name="connsiteY960"/>
              <a:gd fmla="*/ 2260577 w 2590802" name="connsiteX961"/>
              <a:gd fmla="*/ 2049697 h 2590802" name="connsiteY961"/>
              <a:gd fmla="*/ 2237001 w 2590802" name="connsiteX962"/>
              <a:gd fmla="*/ 2061457 h 2590802" name="connsiteY962"/>
              <a:gd fmla="*/ 2219320 w 2590802" name="connsiteX963"/>
              <a:gd fmla="*/ 2049697 h 2590802" name="connsiteY963"/>
              <a:gd fmla="*/ 2219320 w 2590802" name="connsiteX964"/>
              <a:gd fmla="*/ 2043816 h 2590802" name="connsiteY964"/>
              <a:gd fmla="*/ 2207531 w 2590802" name="connsiteX965"/>
              <a:gd fmla="*/ 2043816 h 2590802" name="connsiteY965"/>
              <a:gd fmla="*/ 2189850 w 2590802" name="connsiteX966"/>
              <a:gd fmla="*/ 2037936 h 2590802" name="connsiteY966"/>
              <a:gd fmla="*/ 2189850 w 2590802" name="connsiteX967"/>
              <a:gd fmla="*/ 2020295 h 2590802" name="connsiteY967"/>
              <a:gd fmla="*/ 2201638 w 2590802" name="connsiteX968"/>
              <a:gd fmla="*/ 2002653 h 2590802" name="connsiteY968"/>
              <a:gd fmla="*/ 2213425 w 2590802" name="connsiteX969"/>
              <a:gd fmla="*/ 2002653 h 2590802" name="connsiteY969"/>
              <a:gd fmla="*/ 2225213 w 2590802" name="connsiteX970"/>
              <a:gd fmla="*/ 1979132 h 2590802" name="connsiteY970"/>
              <a:gd fmla="*/ 2242158 w 2590802" name="connsiteX971"/>
              <a:gd fmla="*/ 1978397 h 2590802" name="connsiteY971"/>
              <a:gd fmla="*/ 1955381 w 2590802" name="connsiteX972"/>
              <a:gd fmla="*/ 1973252 h 2590802" name="connsiteY972"/>
              <a:gd fmla="*/ 1956329 w 2590802" name="connsiteX973"/>
              <a:gd fmla="*/ 1973252 h 2590802" name="connsiteY973"/>
              <a:gd fmla="*/ 1956329 w 2590802" name="connsiteX974"/>
              <a:gd fmla="*/ 1974201 h 2590802" name="connsiteY974"/>
              <a:gd fmla="*/ 1955381 w 2590802" name="connsiteX975"/>
              <a:gd fmla="*/ 1974201 h 2590802" name="connsiteY975"/>
              <a:gd fmla="*/ 697745 w 2590802" name="connsiteX976"/>
              <a:gd fmla="*/ 1973252 h 2590802" name="connsiteY976"/>
              <a:gd fmla="*/ 715386 w 2590802" name="connsiteX977"/>
              <a:gd fmla="*/ 1985013 h 2590802" name="connsiteY977"/>
              <a:gd fmla="*/ 727147 w 2590802" name="connsiteX978"/>
              <a:gd fmla="*/ 2032055 h 2590802" name="connsiteY978"/>
              <a:gd fmla="*/ 715386 w 2590802" name="connsiteX979"/>
              <a:gd fmla="*/ 2084979 h 2590802" name="connsiteY979"/>
              <a:gd fmla="*/ 633060 w 2590802" name="connsiteX980"/>
              <a:gd fmla="*/ 2120261 h 2590802" name="connsiteY980"/>
              <a:gd fmla="*/ 586018 w 2590802" name="connsiteX981"/>
              <a:gd fmla="*/ 2084979 h 2590802" name="connsiteY981"/>
              <a:gd fmla="*/ 591898 w 2590802" name="connsiteX982"/>
              <a:gd fmla="*/ 2055577 h 2590802" name="connsiteY982"/>
              <a:gd fmla="*/ 609539 w 2590802" name="connsiteX983"/>
              <a:gd fmla="*/ 2049697 h 2590802" name="connsiteY983"/>
              <a:gd fmla="*/ 621300 w 2590802" name="connsiteX984"/>
              <a:gd fmla="*/ 2043816 h 2590802" name="connsiteY984"/>
              <a:gd fmla="*/ 638941 w 2590802" name="connsiteX985"/>
              <a:gd fmla="*/ 2043816 h 2590802" name="connsiteY985"/>
              <a:gd fmla="*/ 656582 w 2590802" name="connsiteX986"/>
              <a:gd fmla="*/ 2061457 h 2590802" name="connsiteY986"/>
              <a:gd fmla="*/ 650702 w 2590802" name="connsiteX987"/>
              <a:gd fmla="*/ 2079098 h 2590802" name="connsiteY987"/>
              <a:gd fmla="*/ 638941 w 2590802" name="connsiteX988"/>
              <a:gd fmla="*/ 2079098 h 2590802" name="connsiteY988"/>
              <a:gd fmla="*/ 633060 w 2590802" name="connsiteX989"/>
              <a:gd fmla="*/ 2079098 h 2590802" name="connsiteY989"/>
              <a:gd fmla="*/ 621300 w 2590802" name="connsiteX990"/>
              <a:gd fmla="*/ 2084979 h 2590802" name="connsiteY990"/>
              <a:gd fmla="*/ 644821 w 2590802" name="connsiteX991"/>
              <a:gd fmla="*/ 2096740 h 2590802" name="connsiteY991"/>
              <a:gd fmla="*/ 703625 w 2590802" name="connsiteX992"/>
              <a:gd fmla="*/ 2055577 h 2590802" name="connsiteY992"/>
              <a:gd fmla="*/ 697745 w 2590802" name="connsiteX993"/>
              <a:gd fmla="*/ 1979132 h 2590802" name="connsiteY993"/>
              <a:gd fmla="*/ 697745 w 2590802" name="connsiteX994"/>
              <a:gd fmla="*/ 1973252 h 2590802" name="connsiteY994"/>
              <a:gd fmla="*/ 1902742 w 2590802" name="connsiteX995"/>
              <a:gd fmla="*/ 1967561 h 2590802" name="connsiteY995"/>
              <a:gd fmla="*/ 1920289 w 2590802" name="connsiteX996"/>
              <a:gd fmla="*/ 1997013 h 2590802" name="connsiteY996"/>
              <a:gd fmla="*/ 1908591 w 2590802" name="connsiteX997"/>
              <a:gd fmla="*/ 2020574 h 2590802" name="connsiteY997"/>
              <a:gd fmla="*/ 1908591 w 2590802" name="connsiteX998"/>
              <a:gd fmla="*/ 2067697 h 2590802" name="connsiteY998"/>
              <a:gd fmla="*/ 1891045 w 2590802" name="connsiteX999"/>
              <a:gd fmla="*/ 2079478 h 2590802" name="connsiteY999"/>
              <a:gd fmla="*/ 1902742 w 2590802" name="connsiteX1000"/>
              <a:gd fmla="*/ 2067697 h 2590802" name="connsiteY1000"/>
              <a:gd fmla="*/ 1896894 w 2590802" name="connsiteX1001"/>
              <a:gd fmla="*/ 2026465 h 2590802" name="connsiteY1001"/>
              <a:gd fmla="*/ 1908591 w 2590802" name="connsiteX1002"/>
              <a:gd fmla="*/ 1997013 h 2590802" name="connsiteY1002"/>
              <a:gd fmla="*/ 1896894 w 2590802" name="connsiteX1003"/>
              <a:gd fmla="*/ 1973452 h 2590802" name="connsiteY1003"/>
              <a:gd fmla="*/ 1902742 w 2590802" name="connsiteX1004"/>
              <a:gd fmla="*/ 1967561 h 2590802" name="connsiteY1004"/>
              <a:gd fmla="*/ 533806 w 2590802" name="connsiteX1005"/>
              <a:gd fmla="*/ 1961871 h 2590802" name="connsiteY1005"/>
              <a:gd fmla="*/ 545472 w 2590802" name="connsiteX1006"/>
              <a:gd fmla="*/ 1979460 h 2590802" name="connsiteY1006"/>
              <a:gd fmla="*/ 562971 w 2590802" name="connsiteX1007"/>
              <a:gd fmla="*/ 1991186 h 2590802" name="connsiteY1007"/>
              <a:gd fmla="*/ 580470 w 2590802" name="connsiteX1008"/>
              <a:gd fmla="*/ 2002912 h 2590802" name="connsiteY1008"/>
              <a:gd fmla="*/ 609635 w 2590802" name="connsiteX1009"/>
              <a:gd fmla="*/ 1991186 h 2590802" name="connsiteY1009"/>
              <a:gd fmla="*/ 621300 w 2590802" name="connsiteX1010"/>
              <a:gd fmla="*/ 1991186 h 2590802" name="connsiteY1010"/>
              <a:gd fmla="*/ 632966 w 2590802" name="connsiteX1011"/>
              <a:gd fmla="*/ 1973597 h 2590802" name="connsiteY1011"/>
              <a:gd fmla="*/ 644632 w 2590802" name="connsiteX1012"/>
              <a:gd fmla="*/ 1961871 h 2590802" name="connsiteY1012"/>
              <a:gd fmla="*/ 644632 w 2590802" name="connsiteX1013"/>
              <a:gd fmla="*/ 1973597 h 2590802" name="connsiteY1013"/>
              <a:gd fmla="*/ 644632 w 2590802" name="connsiteX1014"/>
              <a:gd fmla="*/ 1991186 h 2590802" name="connsiteY1014"/>
              <a:gd fmla="*/ 615467 w 2590802" name="connsiteX1015"/>
              <a:gd fmla="*/ 2002912 h 2590802" name="connsiteY1015"/>
              <a:gd fmla="*/ 615467 w 2590802" name="connsiteX1016"/>
              <a:gd fmla="*/ 2008775 h 2590802" name="connsiteY1016"/>
              <a:gd fmla="*/ 586303 w 2590802" name="connsiteX1017"/>
              <a:gd fmla="*/ 2026365 h 2590802" name="connsiteY1017"/>
              <a:gd fmla="*/ 562971 w 2590802" name="connsiteX1018"/>
              <a:gd fmla="*/ 2008775 h 2590802" name="connsiteY1018"/>
              <a:gd fmla="*/ 551305 w 2590802" name="connsiteX1019"/>
              <a:gd fmla="*/ 1991186 h 2590802" name="connsiteY1019"/>
              <a:gd fmla="*/ 533806 w 2590802" name="connsiteX1020"/>
              <a:gd fmla="*/ 1985323 h 2590802" name="connsiteY1020"/>
              <a:gd fmla="*/ 527973 w 2590802" name="connsiteX1021"/>
              <a:gd fmla="*/ 1973597 h 2590802" name="connsiteY1021"/>
              <a:gd fmla="*/ 533806 w 2590802" name="connsiteX1022"/>
              <a:gd fmla="*/ 1961871 h 2590802" name="connsiteY1022"/>
              <a:gd fmla="*/ 568465 w 2590802" name="connsiteX1023"/>
              <a:gd fmla="*/ 1955231 h 2590802" name="connsiteY1023"/>
              <a:gd fmla="*/ 592103 w 2590802" name="connsiteX1024"/>
              <a:gd fmla="*/ 1967154 h 2590802" name="connsiteY1024"/>
              <a:gd fmla="*/ 615741 w 2590802" name="connsiteX1025"/>
              <a:gd fmla="*/ 1955231 h 2590802" name="connsiteY1025"/>
              <a:gd fmla="*/ 627560 w 2590802" name="connsiteX1026"/>
              <a:gd fmla="*/ 1961193 h 2590802" name="connsiteY1026"/>
              <a:gd fmla="*/ 621650 w 2590802" name="connsiteX1027"/>
              <a:gd fmla="*/ 1979078 h 2590802" name="connsiteY1027"/>
              <a:gd fmla="*/ 598013 w 2590802" name="connsiteX1028"/>
              <a:gd fmla="*/ 1985040 h 2590802" name="connsiteY1028"/>
              <a:gd fmla="*/ 592103 w 2590802" name="connsiteX1029"/>
              <a:gd fmla="*/ 1996963 h 2590802" name="connsiteY1029"/>
              <a:gd fmla="*/ 574374 w 2590802" name="connsiteX1030"/>
              <a:gd fmla="*/ 1991001 h 2590802" name="connsiteY1030"/>
              <a:gd fmla="*/ 568465 w 2590802" name="connsiteX1031"/>
              <a:gd fmla="*/ 1979078 h 2590802" name="connsiteY1031"/>
              <a:gd fmla="*/ 556645 w 2590802" name="connsiteX1032"/>
              <a:gd fmla="*/ 1979078 h 2590802" name="connsiteY1032"/>
              <a:gd fmla="*/ 550736 w 2590802" name="connsiteX1033"/>
              <a:gd fmla="*/ 1961193 h 2590802" name="connsiteY1033"/>
              <a:gd fmla="*/ 568465 w 2590802" name="connsiteX1034"/>
              <a:gd fmla="*/ 1955231 h 2590802" name="connsiteY1034"/>
              <a:gd fmla="*/ 380361 w 2590802" name="connsiteX1035"/>
              <a:gd fmla="*/ 1955231 h 2590802" name="connsiteY1035"/>
              <a:gd fmla="*/ 386224 w 2590802" name="connsiteX1036"/>
              <a:gd fmla="*/ 1961141 h 2590802" name="connsiteY1036"/>
              <a:gd fmla="*/ 392087 w 2590802" name="connsiteX1037"/>
              <a:gd fmla="*/ 1990688 h 2590802" name="connsiteY1037"/>
              <a:gd fmla="*/ 427266 w 2590802" name="connsiteX1038"/>
              <a:gd fmla="*/ 2014327 h 2590802" name="connsiteY1038"/>
              <a:gd fmla="*/ 427266 w 2590802" name="connsiteX1039"/>
              <a:gd fmla="*/ 2020236 h 2590802" name="connsiteY1039"/>
              <a:gd fmla="*/ 374498 w 2590802" name="connsiteX1040"/>
              <a:gd fmla="*/ 2002508 h 2590802" name="connsiteY1040"/>
              <a:gd fmla="*/ 368635 w 2590802" name="connsiteX1041"/>
              <a:gd fmla="*/ 1967050 h 2590802" name="connsiteY1041"/>
              <a:gd fmla="*/ 380361 w 2590802" name="connsiteX1042"/>
              <a:gd fmla="*/ 1955231 h 2590802" name="connsiteY1042"/>
              <a:gd fmla="*/ 461575 w 2590802" name="connsiteX1043"/>
              <a:gd fmla="*/ 1952466 h 2590802" name="connsiteY1043"/>
              <a:gd fmla="*/ 468550 w 2590802" name="connsiteX1044"/>
              <a:gd fmla="*/ 1955583 h 2590802" name="connsiteY1044"/>
              <a:gd fmla="*/ 462677 w 2590802" name="connsiteX1045"/>
              <a:gd fmla="*/ 2043577 h 2590802" name="connsiteY1045"/>
              <a:gd fmla="*/ 533153 w 2590802" name="connsiteX1046"/>
              <a:gd fmla="*/ 2072909 h 2590802" name="connsiteY1046"/>
              <a:gd fmla="*/ 544900 w 2590802" name="connsiteX1047"/>
              <a:gd fmla="*/ 2067042 h 2590802" name="connsiteY1047"/>
              <a:gd fmla="*/ 521408 w 2590802" name="connsiteX1048"/>
              <a:gd fmla="*/ 2061176 h 2590802" name="connsiteY1048"/>
              <a:gd fmla="*/ 509661 w 2590802" name="connsiteX1049"/>
              <a:gd fmla="*/ 2037711 h 2590802" name="connsiteY1049"/>
              <a:gd fmla="*/ 521408 w 2590802" name="connsiteX1050"/>
              <a:gd fmla="*/ 2025978 h 2590802" name="connsiteY1050"/>
              <a:gd fmla="*/ 539027 w 2590802" name="connsiteX1051"/>
              <a:gd fmla="*/ 2025978 h 2590802" name="connsiteY1051"/>
              <a:gd fmla="*/ 550773 w 2590802" name="connsiteX1052"/>
              <a:gd fmla="*/ 2037711 h 2590802" name="connsiteY1052"/>
              <a:gd fmla="*/ 568392 w 2590802" name="connsiteX1053"/>
              <a:gd fmla="*/ 2037711 h 2590802" name="connsiteY1053"/>
              <a:gd fmla="*/ 580138 w 2590802" name="connsiteX1054"/>
              <a:gd fmla="*/ 2061176 h 2590802" name="connsiteY1054"/>
              <a:gd fmla="*/ 568392 w 2590802" name="connsiteX1055"/>
              <a:gd fmla="*/ 2090508 h 2590802" name="connsiteY1055"/>
              <a:gd fmla="*/ 533153 w 2590802" name="connsiteX1056"/>
              <a:gd fmla="*/ 2102240 h 2590802" name="connsiteY1056"/>
              <a:gd fmla="*/ 486169 w 2590802" name="connsiteX1057"/>
              <a:gd fmla="*/ 2090508 h 2590802" name="connsiteY1057"/>
              <a:gd fmla="*/ 462677 w 2590802" name="connsiteX1058"/>
              <a:gd fmla="*/ 2067042 h 2590802" name="connsiteY1058"/>
              <a:gd fmla="*/ 445058 w 2590802" name="connsiteX1059"/>
              <a:gd fmla="*/ 1967315 h 2590802" name="connsiteY1059"/>
              <a:gd fmla="*/ 461575 w 2590802" name="connsiteX1060"/>
              <a:gd fmla="*/ 1952466 h 2590802" name="connsiteY1060"/>
              <a:gd fmla="*/ 1923845 w 2590802" name="connsiteX1061"/>
              <a:gd fmla="*/ 1948269 h 2590802" name="connsiteY1061"/>
              <a:gd fmla="*/ 1931597 w 2590802" name="connsiteX1062"/>
              <a:gd fmla="*/ 1949742 h 2590802" name="connsiteY1062"/>
              <a:gd fmla="*/ 1949106 w 2590802" name="connsiteX1063"/>
              <a:gd fmla="*/ 2002768 h 2590802" name="connsiteY1063"/>
              <a:gd fmla="*/ 1943270 w 2590802" name="connsiteX1064"/>
              <a:gd fmla="*/ 2008660 h 2590802" name="connsiteY1064"/>
              <a:gd fmla="*/ 1949106 w 2590802" name="connsiteX1065"/>
              <a:gd fmla="*/ 2014552 h 2590802" name="connsiteY1065"/>
              <a:gd fmla="*/ 1949106 w 2590802" name="connsiteX1066"/>
              <a:gd fmla="*/ 2002768 h 2590802" name="connsiteY1066"/>
              <a:gd fmla="*/ 1972453 w 2590802" name="connsiteX1067"/>
              <a:gd fmla="*/ 2038120 h 2590802" name="connsiteY1067"/>
              <a:gd fmla="*/ 1966616 w 2590802" name="connsiteX1068"/>
              <a:gd fmla="*/ 2049903 h 2590802" name="connsiteY1068"/>
              <a:gd fmla="*/ 1964964 w 2590802" name="connsiteX1069"/>
              <a:gd fmla="*/ 2049347 h 2590802" name="connsiteY1069"/>
              <a:gd fmla="*/ 1966616 w 2590802" name="connsiteX1070"/>
              <a:gd fmla="*/ 2044012 h 2590802" name="connsiteY1070"/>
              <a:gd fmla="*/ 1964428 w 2590802" name="connsiteX1071"/>
              <a:gd fmla="*/ 2049167 h 2590802" name="connsiteY1071"/>
              <a:gd fmla="*/ 1964964 w 2590802" name="connsiteX1072"/>
              <a:gd fmla="*/ 2049347 h 2590802" name="connsiteY1072"/>
              <a:gd fmla="*/ 1962968 w 2590802" name="connsiteX1073"/>
              <a:gd fmla="*/ 2055795 h 2590802" name="connsiteY1073"/>
              <a:gd fmla="*/ 1954943 w 2590802" name="connsiteX1074"/>
              <a:gd fmla="*/ 2067579 h 2590802" name="connsiteY1074"/>
              <a:gd fmla="*/ 1937433 w 2590802" name="connsiteX1075"/>
              <a:gd fmla="*/ 2073470 h 2590802" name="connsiteY1075"/>
              <a:gd fmla="*/ 1937433 w 2590802" name="connsiteX1076"/>
              <a:gd fmla="*/ 2091146 h 2590802" name="connsiteY1076"/>
              <a:gd fmla="*/ 1931597 w 2590802" name="connsiteX1077"/>
              <a:gd fmla="*/ 2108822 h 2590802" name="connsiteY1077"/>
              <a:gd fmla="*/ 1919923 w 2590802" name="connsiteX1078"/>
              <a:gd fmla="*/ 2120605 h 2590802" name="connsiteY1078"/>
              <a:gd fmla="*/ 1919923 w 2590802" name="connsiteX1079"/>
              <a:gd fmla="*/ 2132389 h 2590802" name="connsiteY1079"/>
              <a:gd fmla="*/ 1937433 w 2590802" name="connsiteX1080"/>
              <a:gd fmla="*/ 2138281 h 2590802" name="connsiteY1080"/>
              <a:gd fmla="*/ 1914087 w 2590802" name="connsiteX1081"/>
              <a:gd fmla="*/ 2138281 h 2590802" name="connsiteY1081"/>
              <a:gd fmla="*/ 1914087 w 2590802" name="connsiteX1082"/>
              <a:gd fmla="*/ 2114714 h 2590802" name="connsiteY1082"/>
              <a:gd fmla="*/ 1896577 w 2590802" name="connsiteX1083"/>
              <a:gd fmla="*/ 2091146 h 2590802" name="connsiteY1083"/>
              <a:gd fmla="*/ 1908251 w 2590802" name="connsiteX1084"/>
              <a:gd fmla="*/ 2079362 h 2590802" name="connsiteY1084"/>
              <a:gd fmla="*/ 1919923 w 2590802" name="connsiteX1085"/>
              <a:gd fmla="*/ 2032228 h 2590802" name="connsiteY1085"/>
              <a:gd fmla="*/ 1925760 w 2590802" name="connsiteX1086"/>
              <a:gd fmla="*/ 2008660 h 2590802" name="connsiteY1086"/>
              <a:gd fmla="*/ 1908251 w 2590802" name="connsiteX1087"/>
              <a:gd fmla="*/ 1961525 h 2590802" name="connsiteY1087"/>
              <a:gd fmla="*/ 1923845 w 2590802" name="connsiteX1088"/>
              <a:gd fmla="*/ 1948269 h 2590802" name="connsiteY1088"/>
              <a:gd fmla="*/ 1931670 w 2590802" name="connsiteX1089"/>
              <a:gd fmla="*/ 1943850 h 2590802" name="connsiteY1089"/>
              <a:gd fmla="*/ 1949691 w 2590802" name="connsiteX1090"/>
              <a:gd fmla="*/ 1955863 h 2590802" name="connsiteY1090"/>
              <a:gd fmla="*/ 1949691 w 2590802" name="connsiteX1091"/>
              <a:gd fmla="*/ 1961871 h 2590802" name="connsiteY1091"/>
              <a:gd fmla="*/ 1931670 w 2590802" name="connsiteX1092"/>
              <a:gd fmla="*/ 1943850 h 2590802" name="connsiteY1092"/>
              <a:gd fmla="*/ 2072305 w 2590802" name="connsiteX1093"/>
              <a:gd fmla="*/ 1933937 h 2590802" name="connsiteY1093"/>
              <a:gd fmla="*/ 2078958 w 2590802" name="connsiteX1094"/>
              <a:gd fmla="*/ 1938343 h 2590802" name="connsiteY1094"/>
              <a:gd fmla="*/ 2073044 w 2590802" name="connsiteX1095"/>
              <a:gd fmla="*/ 1967719 h 2590802" name="connsiteY1095"/>
              <a:gd fmla="*/ 2043474 w 2590802" name="connsiteX1096"/>
              <a:gd fmla="*/ 1985344 h 2590802" name="connsiteY1096"/>
              <a:gd fmla="*/ 2043474 w 2590802" name="connsiteX1097"/>
              <a:gd fmla="*/ 2008845 h 2590802" name="connsiteY1097"/>
              <a:gd fmla="*/ 2031647 w 2590802" name="connsiteX1098"/>
              <a:gd fmla="*/ 2026470 h 2590802" name="connsiteY1098"/>
              <a:gd fmla="*/ 2037561 w 2590802" name="connsiteX1099"/>
              <a:gd fmla="*/ 2061720 h 2590802" name="connsiteY1099"/>
              <a:gd fmla="*/ 2049389 w 2590802" name="connsiteX1100"/>
              <a:gd fmla="*/ 2091096 h 2590802" name="connsiteY1100"/>
              <a:gd fmla="*/ 2078958 w 2590802" name="connsiteX1101"/>
              <a:gd fmla="*/ 2096971 h 2590802" name="connsiteY1101"/>
              <a:gd fmla="*/ 2090785 w 2590802" name="connsiteX1102"/>
              <a:gd fmla="*/ 2126347 h 2590802" name="connsiteY1102"/>
              <a:gd fmla="*/ 2096699 w 2590802" name="connsiteX1103"/>
              <a:gd fmla="*/ 2132221 h 2590802" name="connsiteY1103"/>
              <a:gd fmla="*/ 2061216 w 2590802" name="connsiteX1104"/>
              <a:gd fmla="*/ 2126347 h 2590802" name="connsiteY1104"/>
              <a:gd fmla="*/ 2049389 w 2590802" name="connsiteX1105"/>
              <a:gd fmla="*/ 2108721 h 2590802" name="connsiteY1105"/>
              <a:gd fmla="*/ 2043474 w 2590802" name="connsiteX1106"/>
              <a:gd fmla="*/ 2108721 h 2590802" name="connsiteY1106"/>
              <a:gd fmla="*/ 2025733 w 2590802" name="connsiteX1107"/>
              <a:gd fmla="*/ 2102846 h 2590802" name="connsiteY1107"/>
              <a:gd fmla="*/ 2013906 w 2590802" name="connsiteX1108"/>
              <a:gd fmla="*/ 2079346 h 2590802" name="connsiteY1108"/>
              <a:gd fmla="*/ 2013906 w 2590802" name="connsiteX1109"/>
              <a:gd fmla="*/ 2061720 h 2590802" name="connsiteY1109"/>
              <a:gd fmla="*/ 2002078 w 2590802" name="connsiteX1110"/>
              <a:gd fmla="*/ 2032345 h 2590802" name="connsiteY1110"/>
              <a:gd fmla="*/ 2002078 w 2590802" name="connsiteX1111"/>
              <a:gd fmla="*/ 2008845 h 2590802" name="connsiteY1111"/>
              <a:gd fmla="*/ 2013906 w 2590802" name="connsiteX1112"/>
              <a:gd fmla="*/ 2002969 h 2590802" name="connsiteY1112"/>
              <a:gd fmla="*/ 2019819 w 2590802" name="connsiteX1113"/>
              <a:gd fmla="*/ 1967719 h 2590802" name="connsiteY1113"/>
              <a:gd fmla="*/ 2037561 w 2590802" name="connsiteX1114"/>
              <a:gd fmla="*/ 1961844 h 2590802" name="connsiteY1114"/>
              <a:gd fmla="*/ 2049389 w 2590802" name="connsiteX1115"/>
              <a:gd fmla="*/ 1961844 h 2590802" name="connsiteY1115"/>
              <a:gd fmla="*/ 2049389 w 2590802" name="connsiteX1116"/>
              <a:gd fmla="*/ 1955969 h 2590802" name="connsiteY1116"/>
              <a:gd fmla="*/ 2061216 w 2590802" name="connsiteX1117"/>
              <a:gd fmla="*/ 1938343 h 2590802" name="connsiteY1117"/>
              <a:gd fmla="*/ 2072305 w 2590802" name="connsiteX1118"/>
              <a:gd fmla="*/ 1933937 h 2590802" name="connsiteY1118"/>
              <a:gd fmla="*/ 345323 w 2590802" name="connsiteX1119"/>
              <a:gd fmla="*/ 1932469 h 2590802" name="connsiteY1119"/>
              <a:gd fmla="*/ 362994 w 2590802" name="connsiteX1120"/>
              <a:gd fmla="*/ 1950058 h 2590802" name="connsiteY1120"/>
              <a:gd fmla="*/ 374774 w 2590802" name="connsiteX1121"/>
              <a:gd fmla="*/ 2008689 h 2590802" name="connsiteY1121"/>
              <a:gd fmla="*/ 427787 w 2590802" name="connsiteX1122"/>
              <a:gd fmla="*/ 2032141 h 2590802" name="connsiteY1122"/>
              <a:gd fmla="*/ 433678 w 2590802" name="connsiteX1123"/>
              <a:gd fmla="*/ 2032141 h 2590802" name="connsiteY1123"/>
              <a:gd fmla="*/ 439568 w 2590802" name="connsiteX1124"/>
              <a:gd fmla="*/ 2055594 h 2590802" name="connsiteY1124"/>
              <a:gd fmla="*/ 416007 w 2590802" name="connsiteX1125"/>
              <a:gd fmla="*/ 2061457 h 2590802" name="connsiteY1125"/>
              <a:gd fmla="*/ 392446 w 2590802" name="connsiteX1126"/>
              <a:gd fmla="*/ 2038004 h 2590802" name="connsiteY1126"/>
              <a:gd fmla="*/ 368884 w 2590802" name="connsiteX1127"/>
              <a:gd fmla="*/ 2043868 h 2590802" name="connsiteY1127"/>
              <a:gd fmla="*/ 339432 w 2590802" name="connsiteX1128"/>
              <a:gd fmla="*/ 2026278 h 2590802" name="connsiteY1128"/>
              <a:gd fmla="*/ 339432 w 2590802" name="connsiteX1129"/>
              <a:gd fmla="*/ 1985236 h 2590802" name="connsiteY1129"/>
              <a:gd fmla="*/ 345323 w 2590802" name="connsiteX1130"/>
              <a:gd fmla="*/ 1979373 h 2590802" name="connsiteY1130"/>
              <a:gd fmla="*/ 333542 w 2590802" name="connsiteX1131"/>
              <a:gd fmla="*/ 1961784 h 2590802" name="connsiteY1131"/>
              <a:gd fmla="*/ 345323 w 2590802" name="connsiteX1132"/>
              <a:gd fmla="*/ 1932469 h 2590802" name="connsiteY1132"/>
              <a:gd fmla="*/ 597842 w 2590802" name="connsiteX1133"/>
              <a:gd fmla="*/ 1920139 h 2590802" name="connsiteY1133"/>
              <a:gd fmla="*/ 597842 w 2590802" name="connsiteX1134"/>
              <a:gd fmla="*/ 1932062 h 2590802" name="connsiteY1134"/>
              <a:gd fmla="*/ 603691 w 2590802" name="connsiteX1135"/>
              <a:gd fmla="*/ 1955909 h 2590802" name="connsiteY1135"/>
              <a:gd fmla="*/ 580295 w 2590802" name="connsiteX1136"/>
              <a:gd fmla="*/ 1961871 h 2590802" name="connsiteY1136"/>
              <a:gd fmla="*/ 574447 w 2590802" name="connsiteX1137"/>
              <a:gd fmla="*/ 1949947 h 2590802" name="connsiteY1137"/>
              <a:gd fmla="*/ 597842 w 2590802" name="connsiteX1138"/>
              <a:gd fmla="*/ 1920139 h 2590802" name="connsiteY1138"/>
              <a:gd fmla="*/ 2255510 w 2590802" name="connsiteX1139"/>
              <a:gd fmla="*/ 1907454 h 2590802" name="connsiteY1139"/>
              <a:gd fmla="*/ 2272477 w 2590802" name="connsiteX1140"/>
              <a:gd fmla="*/ 1908916 h 2590802" name="connsiteY1140"/>
              <a:gd fmla="*/ 2284280 w 2590802" name="connsiteX1141"/>
              <a:gd fmla="*/ 1926462 h 2590802" name="connsiteY1141"/>
              <a:gd fmla="*/ 2296083 w 2590802" name="connsiteX1142"/>
              <a:gd fmla="*/ 1920613 h 2590802" name="connsiteY1142"/>
              <a:gd fmla="*/ 2319689 w 2590802" name="connsiteX1143"/>
              <a:gd fmla="*/ 1920613 h 2590802" name="connsiteY1143"/>
              <a:gd fmla="*/ 2343294 w 2590802" name="connsiteX1144"/>
              <a:gd fmla="*/ 1967403 h 2590802" name="connsiteY1144"/>
              <a:gd fmla="*/ 2325590 w 2590802" name="connsiteX1145"/>
              <a:gd fmla="*/ 1984949 h 2590802" name="connsiteY1145"/>
              <a:gd fmla="*/ 2319689 w 2590802" name="connsiteX1146"/>
              <a:gd fmla="*/ 2002496 h 2590802" name="connsiteY1146"/>
              <a:gd fmla="*/ 2260674 w 2590802" name="connsiteX1147"/>
              <a:gd fmla="*/ 1990798 h 2590802" name="connsiteY1147"/>
              <a:gd fmla="*/ 2248872 w 2590802" name="connsiteX1148"/>
              <a:gd fmla="*/ 1961555 h 2590802" name="connsiteY1148"/>
              <a:gd fmla="*/ 2237069 w 2590802" name="connsiteX1149"/>
              <a:gd fmla="*/ 1938159 h 2590802" name="connsiteY1149"/>
              <a:gd fmla="*/ 2242970 w 2590802" name="connsiteX1150"/>
              <a:gd fmla="*/ 1914765 h 2590802" name="connsiteY1150"/>
              <a:gd fmla="*/ 2255510 w 2590802" name="connsiteX1151"/>
              <a:gd fmla="*/ 1907454 h 2590802" name="connsiteY1151"/>
              <a:gd fmla="*/ 315818 w 2590802" name="connsiteX1152"/>
              <a:gd fmla="*/ 1896428 h 2590802" name="connsiteY1152"/>
              <a:gd fmla="*/ 327614 w 2590802" name="connsiteX1153"/>
              <a:gd fmla="*/ 1937590 h 2590802" name="connsiteY1153"/>
              <a:gd fmla="*/ 327614 w 2590802" name="connsiteX1154"/>
              <a:gd fmla="*/ 1966992 h 2590802" name="connsiteY1154"/>
              <a:gd fmla="*/ 339411 w 2590802" name="connsiteX1155"/>
              <a:gd fmla="*/ 1978753 h 2590802" name="connsiteY1155"/>
              <a:gd fmla="*/ 333512 w 2590802" name="connsiteX1156"/>
              <a:gd fmla="*/ 2019915 h 2590802" name="connsiteY1156"/>
              <a:gd fmla="*/ 374799 w 2590802" name="connsiteX1157"/>
              <a:gd fmla="*/ 2049317 h 2590802" name="connsiteY1157"/>
              <a:gd fmla="*/ 392494 w 2590802" name="connsiteX1158"/>
              <a:gd fmla="*/ 2049317 h 2590802" name="connsiteY1158"/>
              <a:gd fmla="*/ 421985 w 2590802" name="connsiteX1159"/>
              <a:gd fmla="*/ 2072838 h 2590802" name="connsiteY1159"/>
              <a:gd fmla="*/ 433781 w 2590802" name="connsiteX1160"/>
              <a:gd fmla="*/ 2066958 h 2590802" name="connsiteY1160"/>
              <a:gd fmla="*/ 445577 w 2590802" name="connsiteX1161"/>
              <a:gd fmla="*/ 2061078 h 2590802" name="connsiteY1161"/>
              <a:gd fmla="*/ 469170 w 2590802" name="connsiteX1162"/>
              <a:gd fmla="*/ 2090480 h 2590802" name="connsiteY1162"/>
              <a:gd fmla="*/ 451475 w 2590802" name="connsiteX1163"/>
              <a:gd fmla="*/ 2102240 h 2590802" name="connsiteY1163"/>
              <a:gd fmla="*/ 416086 w 2590802" name="connsiteX1164"/>
              <a:gd fmla="*/ 2090480 h 2590802" name="connsiteY1164"/>
              <a:gd fmla="*/ 398392 w 2590802" name="connsiteX1165"/>
              <a:gd fmla="*/ 2102240 h 2590802" name="connsiteY1165"/>
              <a:gd fmla="*/ 374799 w 2590802" name="connsiteX1166"/>
              <a:gd fmla="*/ 2090480 h 2590802" name="connsiteY1166"/>
              <a:gd fmla="*/ 363003 w 2590802" name="connsiteX1167"/>
              <a:gd fmla="*/ 2072838 h 2590802" name="connsiteY1167"/>
              <a:gd fmla="*/ 327614 w 2590802" name="connsiteX1168"/>
              <a:gd fmla="*/ 2072838 h 2590802" name="connsiteY1168"/>
              <a:gd fmla="*/ 304022 w 2590802" name="connsiteX1169"/>
              <a:gd fmla="*/ 2031676 h 2590802" name="connsiteY1169"/>
              <a:gd fmla="*/ 309920 w 2590802" name="connsiteX1170"/>
              <a:gd fmla="*/ 2008155 h 2590802" name="connsiteY1170"/>
              <a:gd fmla="*/ 286327 w 2590802" name="connsiteX1171"/>
              <a:gd fmla="*/ 1984633 h 2590802" name="connsiteY1171"/>
              <a:gd fmla="*/ 292225 w 2590802" name="connsiteX1172"/>
              <a:gd fmla="*/ 1949351 h 2590802" name="connsiteY1172"/>
              <a:gd fmla="*/ 298124 w 2590802" name="connsiteX1173"/>
              <a:gd fmla="*/ 1937590 h 2590802" name="connsiteY1173"/>
              <a:gd fmla="*/ 292225 w 2590802" name="connsiteX1174"/>
              <a:gd fmla="*/ 1919949 h 2590802" name="connsiteY1174"/>
              <a:gd fmla="*/ 315818 w 2590802" name="connsiteX1175"/>
              <a:gd fmla="*/ 1896428 h 2590802" name="connsiteY1175"/>
              <a:gd fmla="*/ 2143383 w 2590802" name="connsiteX1176"/>
              <a:gd fmla="*/ 1895889 h 2590802" name="connsiteY1176"/>
              <a:gd fmla="*/ 2178581 w 2590802" name="connsiteX1177"/>
              <a:gd fmla="*/ 1896625 h 2590802" name="connsiteY1177"/>
              <a:gd fmla="*/ 2225512 w 2590802" name="connsiteX1178"/>
              <a:gd fmla="*/ 1920179 h 2590802" name="connsiteY1178"/>
              <a:gd fmla="*/ 2225512 w 2590802" name="connsiteX1179"/>
              <a:gd fmla="*/ 1926066 h 2590802" name="connsiteY1179"/>
              <a:gd fmla="*/ 2213779 w 2590802" name="connsiteX1180"/>
              <a:gd fmla="*/ 1920179 h 2590802" name="connsiteY1180"/>
              <a:gd fmla="*/ 2143383 w 2590802" name="connsiteX1181"/>
              <a:gd fmla="*/ 1914290 h 2590802" name="connsiteY1181"/>
              <a:gd fmla="*/ 2102319 w 2590802" name="connsiteX1182"/>
              <a:gd fmla="*/ 1955508 h 2590802" name="connsiteY1182"/>
              <a:gd fmla="*/ 2102319 w 2590802" name="connsiteX1183"/>
              <a:gd fmla="*/ 1984949 h 2590802" name="connsiteY1183"/>
              <a:gd fmla="*/ 2119918 w 2590802" name="connsiteX1184"/>
              <a:gd fmla="*/ 1990838 h 2590802" name="connsiteY1184"/>
              <a:gd fmla="*/ 2119918 w 2590802" name="connsiteX1185"/>
              <a:gd fmla="*/ 1973172 h 2590802" name="connsiteY1185"/>
              <a:gd fmla="*/ 2131651 w 2590802" name="connsiteX1186"/>
              <a:gd fmla="*/ 1961396 h 2590802" name="connsiteY1186"/>
              <a:gd fmla="*/ 2149250 w 2590802" name="connsiteX1187"/>
              <a:gd fmla="*/ 1967285 h 2590802" name="connsiteY1187"/>
              <a:gd fmla="*/ 2155116 w 2590802" name="connsiteX1188"/>
              <a:gd fmla="*/ 1979061 h 2590802" name="connsiteY1188"/>
              <a:gd fmla="*/ 2155116 w 2590802" name="connsiteX1189"/>
              <a:gd fmla="*/ 1990838 h 2590802" name="connsiteY1189"/>
              <a:gd fmla="*/ 2166848 w 2590802" name="connsiteX1190"/>
              <a:gd fmla="*/ 2002614 h 2590802" name="connsiteY1190"/>
              <a:gd fmla="*/ 2160982 w 2590802" name="connsiteX1191"/>
              <a:gd fmla="*/ 2020279 h 2590802" name="connsiteY1191"/>
              <a:gd fmla="*/ 2119918 w 2590802" name="connsiteX1192"/>
              <a:gd fmla="*/ 2026167 h 2590802" name="connsiteY1192"/>
              <a:gd fmla="*/ 2090587 w 2590802" name="connsiteX1193"/>
              <a:gd fmla="*/ 2002614 h 2590802" name="connsiteY1193"/>
              <a:gd fmla="*/ 2084720 w 2590802" name="connsiteX1194"/>
              <a:gd fmla="*/ 1937843 h 2590802" name="connsiteY1194"/>
              <a:gd fmla="*/ 2108185 w 2590802" name="connsiteX1195"/>
              <a:gd fmla="*/ 1908402 h 2590802" name="connsiteY1195"/>
              <a:gd fmla="*/ 2143383 w 2590802" name="connsiteX1196"/>
              <a:gd fmla="*/ 1895889 h 2590802" name="connsiteY1196"/>
              <a:gd fmla="*/ 2340330 w 2590802" name="connsiteX1197"/>
              <a:gd fmla="*/ 1883766 h 2590802" name="connsiteY1197"/>
              <a:gd fmla="*/ 2349222 w 2590802" name="connsiteX1198"/>
              <a:gd fmla="*/ 1891116 h 2590802" name="connsiteY1198"/>
              <a:gd fmla="*/ 2343294 w 2590802" name="connsiteX1199"/>
              <a:gd fmla="*/ 1938159 h 2590802" name="connsiteY1199"/>
              <a:gd fmla="*/ 2319583 w 2590802" name="connsiteX1200"/>
              <a:gd fmla="*/ 1896997 h 2590802" name="connsiteY1200"/>
              <a:gd fmla="*/ 2331439 w 2590802" name="connsiteX1201"/>
              <a:gd fmla="*/ 1885236 h 2590802" name="connsiteY1201"/>
              <a:gd fmla="*/ 2340330 w 2590802" name="connsiteX1202"/>
              <a:gd fmla="*/ 1883766 h 2590802" name="connsiteY1202"/>
              <a:gd fmla="*/ 604016 w 2590802" name="connsiteX1203"/>
              <a:gd fmla="*/ 1873665 h 2590802" name="connsiteY1203"/>
              <a:gd fmla="*/ 621590 w 2590802" name="connsiteX1204"/>
              <a:gd fmla="*/ 1885402 h 2590802" name="connsiteY1204"/>
              <a:gd fmla="*/ 645022 w 2590802" name="connsiteX1205"/>
              <a:gd fmla="*/ 1926482 h 2590802" name="connsiteY1205"/>
              <a:gd fmla="*/ 668455 w 2590802" name="connsiteX1206"/>
              <a:gd fmla="*/ 1938218 h 2590802" name="connsiteY1206"/>
              <a:gd fmla="*/ 697745 w 2590802" name="connsiteX1207"/>
              <a:gd fmla="*/ 1967561 h 2590802" name="connsiteY1207"/>
              <a:gd fmla="*/ 686029 w 2590802" name="connsiteX1208"/>
              <a:gd fmla="*/ 1967561 h 2590802" name="connsiteY1208"/>
              <a:gd fmla="*/ 662597 w 2590802" name="connsiteX1209"/>
              <a:gd fmla="*/ 1949956 h 2590802" name="connsiteY1209"/>
              <a:gd fmla="*/ 645022 w 2590802" name="connsiteX1210"/>
              <a:gd fmla="*/ 1955824 h 2590802" name="connsiteY1210"/>
              <a:gd fmla="*/ 609874 w 2590802" name="connsiteX1211"/>
              <a:gd fmla="*/ 1938218 h 2590802" name="connsiteY1211"/>
              <a:gd fmla="*/ 598158 w 2590802" name="connsiteX1212"/>
              <a:gd fmla="*/ 1891271 h 2590802" name="connsiteY1212"/>
              <a:gd fmla="*/ 604016 w 2590802" name="connsiteX1213"/>
              <a:gd fmla="*/ 1873665 h 2590802" name="connsiteY1213"/>
              <a:gd fmla="*/ 281244 w 2590802" name="connsiteX1214"/>
              <a:gd fmla="*/ 1856477 h 2590802" name="connsiteY1214"/>
              <a:gd fmla="*/ 287578 w 2590802" name="connsiteX1215"/>
              <a:gd fmla="*/ 1863201 h 2590802" name="connsiteY1215"/>
              <a:gd fmla="*/ 304420 w 2590802" name="connsiteX1216"/>
              <a:gd fmla="*/ 1867607 h 2590802" name="connsiteY1216"/>
              <a:gd fmla="*/ 310278 w 2590802" name="connsiteX1217"/>
              <a:gd fmla="*/ 1879356 h 2590802" name="connsiteY1217"/>
              <a:gd fmla="*/ 292704 w 2590802" name="connsiteX1218"/>
              <a:gd fmla="*/ 1873482 h 2590802" name="connsiteY1218"/>
              <a:gd fmla="*/ 284649 w 2590802" name="connsiteX1219"/>
              <a:gd fmla="*/ 1864670 h 2590802" name="connsiteY1219"/>
              <a:gd fmla="*/ 280662 w 2590802" name="connsiteX1220"/>
              <a:gd fmla="*/ 1855859 h 2590802" name="connsiteY1220"/>
              <a:gd fmla="*/ 280987 w 2590802" name="connsiteX1221"/>
              <a:gd fmla="*/ 1855859 h 2590802" name="connsiteY1221"/>
              <a:gd fmla="*/ 281244 w 2590802" name="connsiteX1222"/>
              <a:gd fmla="*/ 1856477 h 2590802" name="connsiteY1222"/>
              <a:gd fmla="*/ 2160922 w 2590802" name="connsiteX1223"/>
              <a:gd fmla="*/ 1837624 h 2590802" name="connsiteY1223"/>
              <a:gd fmla="*/ 2172574 w 2590802" name="connsiteX1224"/>
              <a:gd fmla="*/ 1843552 h 2590802" name="connsiteY1224"/>
              <a:gd fmla="*/ 2149270 w 2590802" name="connsiteX1225"/>
              <a:gd fmla="*/ 1849480 h 2590802" name="connsiteY1225"/>
              <a:gd fmla="*/ 2137617 w 2590802" name="connsiteX1226"/>
              <a:gd fmla="*/ 1879119 h 2590802" name="connsiteY1226"/>
              <a:gd fmla="*/ 2143444 w 2590802" name="connsiteX1227"/>
              <a:gd fmla="*/ 1885046 h 2590802" name="connsiteY1227"/>
              <a:gd fmla="*/ 2131791 w 2590802" name="connsiteX1228"/>
              <a:gd fmla="*/ 1879119 h 2590802" name="connsiteY1228"/>
              <a:gd fmla="*/ 2143444 w 2590802" name="connsiteX1229"/>
              <a:gd fmla="*/ 1849480 h 2590802" name="connsiteY1229"/>
              <a:gd fmla="*/ 2160922 w 2590802" name="connsiteX1230"/>
              <a:gd fmla="*/ 1837624 h 2590802" name="connsiteY1230"/>
              <a:gd fmla="*/ 2325545 w 2590802" name="connsiteX1231"/>
              <a:gd fmla="*/ 1830663 h 2590802" name="connsiteY1231"/>
              <a:gd fmla="*/ 2337333 w 2590802" name="connsiteX1232"/>
              <a:gd fmla="*/ 1838031 h 2590802" name="connsiteY1232"/>
              <a:gd fmla="*/ 2343227 w 2590802" name="connsiteX1233"/>
              <a:gd fmla="*/ 1855712 h 2590802" name="connsiteY1233"/>
              <a:gd fmla="*/ 2360909 w 2590802" name="connsiteX1234"/>
              <a:gd fmla="*/ 1855712 h 2590802" name="connsiteY1234"/>
              <a:gd fmla="*/ 2366802 w 2590802" name="connsiteX1235"/>
              <a:gd fmla="*/ 1885182 h 2590802" name="connsiteY1235"/>
              <a:gd fmla="*/ 2360909 w 2590802" name="connsiteX1236"/>
              <a:gd fmla="*/ 1896970 h 2590802" name="connsiteY1236"/>
              <a:gd fmla="*/ 2337333 w 2590802" name="connsiteX1237"/>
              <a:gd fmla="*/ 1879288 h 2590802" name="connsiteY1237"/>
              <a:gd fmla="*/ 2319651 w 2590802" name="connsiteX1238"/>
              <a:gd fmla="*/ 1879288 h 2590802" name="connsiteY1238"/>
              <a:gd fmla="*/ 2307863 w 2590802" name="connsiteX1239"/>
              <a:gd fmla="*/ 1908758 h 2590802" name="connsiteY1239"/>
              <a:gd fmla="*/ 2296075 w 2590802" name="connsiteX1240"/>
              <a:gd fmla="*/ 1902864 h 2590802" name="connsiteY1240"/>
              <a:gd fmla="*/ 2290181 w 2590802" name="connsiteX1241"/>
              <a:gd fmla="*/ 1879288 h 2590802" name="connsiteY1241"/>
              <a:gd fmla="*/ 2301970 w 2590802" name="connsiteX1242"/>
              <a:gd fmla="*/ 1861606 h 2590802" name="connsiteY1242"/>
              <a:gd fmla="*/ 2296075 w 2590802" name="connsiteX1243"/>
              <a:gd fmla="*/ 1843924 h 2590802" name="connsiteY1243"/>
              <a:gd fmla="*/ 2313757 w 2590802" name="connsiteX1244"/>
              <a:gd fmla="*/ 1832137 h 2590802" name="connsiteY1244"/>
              <a:gd fmla="*/ 2325545 w 2590802" name="connsiteX1245"/>
              <a:gd fmla="*/ 1830663 h 2590802" name="connsiteY1245"/>
              <a:gd fmla="*/ 513712 w 2590802" name="connsiteX1246"/>
              <a:gd fmla="*/ 1829175 h 2590802" name="connsiteY1246"/>
              <a:gd fmla="*/ 557138 w 2590802" name="connsiteX1247"/>
              <a:gd fmla="*/ 1832106 h 2590802" name="connsiteY1247"/>
              <a:gd fmla="*/ 568915 w 2590802" name="connsiteX1248"/>
              <a:gd fmla="*/ 1873148 h 2590802" name="connsiteY1248"/>
              <a:gd fmla="*/ 586579 w 2590802" name="connsiteX1249"/>
              <a:gd fmla="*/ 1879010 h 2590802" name="connsiteY1249"/>
              <a:gd fmla="*/ 574803 w 2590802" name="connsiteX1250"/>
              <a:gd fmla="*/ 1937642 h 2590802" name="connsiteY1250"/>
              <a:gd fmla="*/ 533585 w 2590802" name="connsiteX1251"/>
              <a:gd fmla="*/ 1949368 h 2590802" name="connsiteY1251"/>
              <a:gd fmla="*/ 510032 w 2590802" name="connsiteX1252"/>
              <a:gd fmla="*/ 1943505 h 2590802" name="connsiteY1252"/>
              <a:gd fmla="*/ 492367 w 2590802" name="connsiteX1253"/>
              <a:gd fmla="*/ 1949368 h 2590802" name="connsiteY1253"/>
              <a:gd fmla="*/ 457038 w 2590802" name="connsiteX1254"/>
              <a:gd fmla="*/ 1937642 h 2590802" name="connsiteY1254"/>
              <a:gd fmla="*/ 457038 w 2590802" name="connsiteX1255"/>
              <a:gd fmla="*/ 1908326 h 2590802" name="connsiteY1255"/>
              <a:gd fmla="*/ 474702 w 2590802" name="connsiteX1256"/>
              <a:gd fmla="*/ 1890737 h 2590802" name="connsiteY1256"/>
              <a:gd fmla="*/ 468814 w 2590802" name="connsiteX1257"/>
              <a:gd fmla="*/ 1873148 h 2590802" name="connsiteY1257"/>
              <a:gd fmla="*/ 474702 w 2590802" name="connsiteX1258"/>
              <a:gd fmla="*/ 1843832 h 2590802" name="connsiteY1258"/>
              <a:gd fmla="*/ 513712 w 2590802" name="connsiteX1259"/>
              <a:gd fmla="*/ 1829175 h 2590802" name="connsiteY1259"/>
              <a:gd fmla="*/ 2119651 w 2590802" name="connsiteX1260"/>
              <a:gd fmla="*/ 1802532 h 2590802" name="connsiteY1260"/>
              <a:gd fmla="*/ 2137292 w 2590802" name="connsiteX1261"/>
              <a:gd fmla="*/ 1808400 h 2590802" name="connsiteY1261"/>
              <a:gd fmla="*/ 2143173 w 2590802" name="connsiteX1262"/>
              <a:gd fmla="*/ 1814269 h 2590802" name="connsiteY1262"/>
              <a:gd fmla="*/ 2160814 w 2590802" name="connsiteX1263"/>
              <a:gd fmla="*/ 1808400 h 2590802" name="connsiteY1263"/>
              <a:gd fmla="*/ 2172574 w 2590802" name="connsiteX1264"/>
              <a:gd fmla="*/ 1820138 h 2590802" name="connsiteY1264"/>
              <a:gd fmla="*/ 2166694 w 2590802" name="connsiteX1265"/>
              <a:gd fmla="*/ 1831874 h 2590802" name="connsiteY1265"/>
              <a:gd fmla="*/ 2131412 w 2590802" name="connsiteX1266"/>
              <a:gd fmla="*/ 1843612 h 2590802" name="connsiteY1266"/>
              <a:gd fmla="*/ 2131412 w 2590802" name="connsiteX1267"/>
              <a:gd fmla="*/ 1890560 h 2590802" name="connsiteY1267"/>
              <a:gd fmla="*/ 2107890 w 2590802" name="connsiteX1268"/>
              <a:gd fmla="*/ 1896428 h 2590802" name="connsiteY1268"/>
              <a:gd fmla="*/ 2102010 w 2590802" name="connsiteX1269"/>
              <a:gd fmla="*/ 1890560 h 2590802" name="connsiteY1269"/>
              <a:gd fmla="*/ 2096130 w 2590802" name="connsiteX1270"/>
              <a:gd fmla="*/ 1872954 h 2590802" name="connsiteY1270"/>
              <a:gd fmla="*/ 2084369 w 2590802" name="connsiteX1271"/>
              <a:gd fmla="*/ 1867085 h 2590802" name="connsiteY1271"/>
              <a:gd fmla="*/ 2096130 w 2590802" name="connsiteX1272"/>
              <a:gd fmla="*/ 1849480 h 2590802" name="connsiteY1272"/>
              <a:gd fmla="*/ 2084369 w 2590802" name="connsiteX1273"/>
              <a:gd fmla="*/ 1826006 h 2590802" name="connsiteY1273"/>
              <a:gd fmla="*/ 2096130 w 2590802" name="connsiteX1274"/>
              <a:gd fmla="*/ 1820138 h 2590802" name="connsiteY1274"/>
              <a:gd fmla="*/ 2107890 w 2590802" name="connsiteX1275"/>
              <a:gd fmla="*/ 1820138 h 2590802" name="connsiteY1275"/>
              <a:gd fmla="*/ 2119651 w 2590802" name="connsiteX1276"/>
              <a:gd fmla="*/ 1802532 h 2590802" name="connsiteY1276"/>
              <a:gd fmla="*/ 486597 w 2590802" name="connsiteX1277"/>
              <a:gd fmla="*/ 1802532 h 2590802" name="connsiteY1277"/>
              <a:gd fmla="*/ 504026 w 2590802" name="connsiteX1278"/>
              <a:gd fmla="*/ 1814293 h 2590802" name="connsiteY1278"/>
              <a:gd fmla="*/ 515644 w 2590802" name="connsiteX1279"/>
              <a:gd fmla="*/ 1820173 h 2590802" name="connsiteY1279"/>
              <a:gd fmla="*/ 480788 w 2590802" name="connsiteX1280"/>
              <a:gd fmla="*/ 1831934 h 2590802" name="connsiteY1280"/>
              <a:gd fmla="*/ 474979 w 2590802" name="connsiteX1281"/>
              <a:gd fmla="*/ 1826054 h 2590802" name="connsiteY1281"/>
              <a:gd fmla="*/ 474979 w 2590802" name="connsiteX1282"/>
              <a:gd fmla="*/ 1808412 h 2590802" name="connsiteY1282"/>
              <a:gd fmla="*/ 486597 w 2590802" name="connsiteX1283"/>
              <a:gd fmla="*/ 1802532 h 2590802" name="connsiteY1283"/>
              <a:gd fmla="*/ 368824 w 2590802" name="connsiteX1284"/>
              <a:gd fmla="*/ 1801246 h 2590802" name="connsiteY1284"/>
              <a:gd fmla="*/ 386466 w 2590802" name="connsiteX1285"/>
              <a:gd fmla="*/ 1808587 h 2590802" name="connsiteY1285"/>
              <a:gd fmla="*/ 392346 w 2590802" name="connsiteX1286"/>
              <a:gd fmla="*/ 1820334 h 2590802" name="connsiteY1286"/>
              <a:gd fmla="*/ 380586 w 2590802" name="connsiteX1287"/>
              <a:gd fmla="*/ 1832080 h 2590802" name="connsiteY1287"/>
              <a:gd fmla="*/ 398226 w 2590802" name="connsiteX1288"/>
              <a:gd fmla="*/ 1855572 h 2590802" name="connsiteY1288"/>
              <a:gd fmla="*/ 386466 w 2590802" name="connsiteX1289"/>
              <a:gd fmla="*/ 1867318 h 2590802" name="connsiteY1289"/>
              <a:gd fmla="*/ 362944 w 2590802" name="connsiteX1290"/>
              <a:gd fmla="*/ 1867318 h 2590802" name="connsiteY1290"/>
              <a:gd fmla="*/ 345303 w 2590802" name="connsiteX1291"/>
              <a:gd fmla="*/ 1849699 h 2590802" name="connsiteY1291"/>
              <a:gd fmla="*/ 339423 w 2590802" name="connsiteX1292"/>
              <a:gd fmla="*/ 1849699 h 2590802" name="connsiteY1292"/>
              <a:gd fmla="*/ 339423 w 2590802" name="connsiteX1293"/>
              <a:gd fmla="*/ 1884937 h 2590802" name="connsiteY1293"/>
              <a:gd fmla="*/ 409987 w 2590802" name="connsiteX1294"/>
              <a:gd fmla="*/ 1937795 h 2590802" name="connsiteY1294"/>
              <a:gd fmla="*/ 445269 w 2590802" name="connsiteX1295"/>
              <a:gd fmla="*/ 1931922 h 2590802" name="connsiteY1295"/>
              <a:gd fmla="*/ 451150 w 2590802" name="connsiteX1296"/>
              <a:gd fmla="*/ 1943668 h 2590802" name="connsiteY1296"/>
              <a:gd fmla="*/ 415868 w 2590802" name="connsiteX1297"/>
              <a:gd fmla="*/ 1949541 h 2590802" name="connsiteY1297"/>
              <a:gd fmla="*/ 351184 w 2590802" name="connsiteX1298"/>
              <a:gd fmla="*/ 1931922 h 2590802" name="connsiteY1298"/>
              <a:gd fmla="*/ 315902 w 2590802" name="connsiteX1299"/>
              <a:gd fmla="*/ 1843826 h 2590802" name="connsiteY1299"/>
              <a:gd fmla="*/ 351184 w 2590802" name="connsiteX1300"/>
              <a:gd fmla="*/ 1802714 h 2590802" name="connsiteY1300"/>
              <a:gd fmla="*/ 368824 w 2590802" name="connsiteX1301"/>
              <a:gd fmla="*/ 1801246 h 2590802" name="connsiteY1301"/>
              <a:gd fmla="*/ 470806 w 2590802" name="connsiteX1302"/>
              <a:gd fmla="*/ 1781031 h 2590802" name="connsiteY1302"/>
              <a:gd fmla="*/ 480361 w 2590802" name="connsiteX1303"/>
              <a:gd fmla="*/ 1790608 h 2590802" name="connsiteY1303"/>
              <a:gd fmla="*/ 468601 w 2590802" name="connsiteX1304"/>
              <a:gd fmla="*/ 1802397 h 2590802" name="connsiteY1304"/>
              <a:gd fmla="*/ 462721 w 2590802" name="connsiteX1305"/>
              <a:gd fmla="*/ 1825972 h 2590802" name="connsiteY1305"/>
              <a:gd fmla="*/ 474481 w 2590802" name="connsiteX1306"/>
              <a:gd fmla="*/ 1837760 h 2590802" name="connsiteY1306"/>
              <a:gd fmla="*/ 456840 w 2590802" name="connsiteX1307"/>
              <a:gd fmla="*/ 1849547 h 2590802" name="connsiteY1307"/>
              <a:gd fmla="*/ 450960 w 2590802" name="connsiteX1308"/>
              <a:gd fmla="*/ 1831866 h 2590802" name="connsiteY1308"/>
              <a:gd fmla="*/ 427438 w 2590802" name="connsiteX1309"/>
              <a:gd fmla="*/ 1814184 h 2590802" name="connsiteY1309"/>
              <a:gd fmla="*/ 427438 w 2590802" name="connsiteX1310"/>
              <a:gd fmla="*/ 1802397 h 2590802" name="connsiteY1310"/>
              <a:gd fmla="*/ 445079 w 2590802" name="connsiteX1311"/>
              <a:gd fmla="*/ 1796502 h 2590802" name="connsiteY1311"/>
              <a:gd fmla="*/ 456840 w 2590802" name="connsiteX1312"/>
              <a:gd fmla="*/ 1796502 h 2590802" name="connsiteY1312"/>
              <a:gd fmla="*/ 456840 w 2590802" name="connsiteX1313"/>
              <a:gd fmla="*/ 1784715 h 2590802" name="connsiteY1313"/>
              <a:gd fmla="*/ 470806 w 2590802" name="connsiteX1314"/>
              <a:gd fmla="*/ 1781031 h 2590802" name="connsiteY1314"/>
              <a:gd fmla="*/ 2166884 w 2590802" name="connsiteX1315"/>
              <a:gd fmla="*/ 1767439 h 2590802" name="connsiteY1315"/>
              <a:gd fmla="*/ 2178265 w 2590802" name="connsiteX1316"/>
              <a:gd fmla="*/ 1778821 h 2590802" name="connsiteY1316"/>
              <a:gd fmla="*/ 2166884 w 2590802" name="connsiteX1317"/>
              <a:gd fmla="*/ 1767439 h 2590802" name="connsiteY1317"/>
              <a:gd fmla="*/ 2113944 w 2590802" name="connsiteX1318"/>
              <a:gd fmla="*/ 1761749 h 2590802" name="connsiteY1318"/>
              <a:gd fmla="*/ 2125670 w 2590802" name="connsiteX1319"/>
              <a:gd fmla="*/ 1767615 h 2590802" name="connsiteY1319"/>
              <a:gd fmla="*/ 2131533 w 2590802" name="connsiteX1320"/>
              <a:gd fmla="*/ 1773481 h 2590802" name="connsiteY1320"/>
              <a:gd fmla="*/ 2137396 w 2590802" name="connsiteX1321"/>
              <a:gd fmla="*/ 1773481 h 2590802" name="connsiteY1321"/>
              <a:gd fmla="*/ 2154985 w 2590802" name="connsiteX1322"/>
              <a:gd fmla="*/ 1767615 h 2590802" name="connsiteY1322"/>
              <a:gd fmla="*/ 2172574 w 2590802" name="connsiteX1323"/>
              <a:gd fmla="*/ 1785214 h 2590802" name="connsiteY1323"/>
              <a:gd fmla="*/ 2172574 w 2590802" name="connsiteX1324"/>
              <a:gd fmla="*/ 1808679 h 2590802" name="connsiteY1324"/>
              <a:gd fmla="*/ 2149122 w 2590802" name="connsiteX1325"/>
              <a:gd fmla="*/ 1802813 h 2590802" name="connsiteY1325"/>
              <a:gd fmla="*/ 2125670 w 2590802" name="connsiteX1326"/>
              <a:gd fmla="*/ 1796947 h 2590802" name="connsiteY1326"/>
              <a:gd fmla="*/ 2102218 w 2590802" name="connsiteX1327"/>
              <a:gd fmla="*/ 1808679 h 2590802" name="connsiteY1327"/>
              <a:gd fmla="*/ 2084628 w 2590802" name="connsiteX1328"/>
              <a:gd fmla="*/ 1814546 h 2590802" name="connsiteY1328"/>
              <a:gd fmla="*/ 2084628 w 2590802" name="connsiteX1329"/>
              <a:gd fmla="*/ 1849743 h 2590802" name="connsiteY1329"/>
              <a:gd fmla="*/ 2084628 w 2590802" name="connsiteX1330"/>
              <a:gd fmla="*/ 1879075 h 2590802" name="connsiteY1330"/>
              <a:gd fmla="*/ 2102218 w 2590802" name="connsiteX1331"/>
              <a:gd fmla="*/ 1902540 h 2590802" name="connsiteY1331"/>
              <a:gd fmla="*/ 2090491 w 2590802" name="connsiteX1332"/>
              <a:gd fmla="*/ 1920139 h 2590802" name="connsiteY1332"/>
              <a:gd fmla="*/ 2067039 w 2590802" name="connsiteX1333"/>
              <a:gd fmla="*/ 1896674 h 2590802" name="connsiteY1333"/>
              <a:gd fmla="*/ 2055313 w 2590802" name="connsiteX1334"/>
              <a:gd fmla="*/ 1867342 h 2590802" name="connsiteY1334"/>
              <a:gd fmla="*/ 2049449 w 2590802" name="connsiteX1335"/>
              <a:gd fmla="*/ 1838011 h 2590802" name="connsiteY1335"/>
              <a:gd fmla="*/ 2061176 w 2590802" name="connsiteX1336"/>
              <a:gd fmla="*/ 1826278 h 2590802" name="connsiteY1336"/>
              <a:gd fmla="*/ 2049449 w 2590802" name="connsiteX1337"/>
              <a:gd fmla="*/ 1808679 h 2590802" name="connsiteY1337"/>
              <a:gd fmla="*/ 2067039 w 2590802" name="connsiteX1338"/>
              <a:gd fmla="*/ 1785214 h 2590802" name="connsiteY1338"/>
              <a:gd fmla="*/ 2090491 w 2590802" name="connsiteX1339"/>
              <a:gd fmla="*/ 1791080 h 2590802" name="connsiteY1339"/>
              <a:gd fmla="*/ 2096354 w 2590802" name="connsiteX1340"/>
              <a:gd fmla="*/ 1779348 h 2590802" name="connsiteY1340"/>
              <a:gd fmla="*/ 2113944 w 2590802" name="connsiteX1341"/>
              <a:gd fmla="*/ 1761749 h 2590802" name="connsiteY1341"/>
              <a:gd fmla="*/ 459185 w 2590802" name="connsiteX1342"/>
              <a:gd fmla="*/ 1758248 h 2590802" name="connsiteY1342"/>
              <a:gd fmla="*/ 474658 w 2590802" name="connsiteX1343"/>
              <a:gd fmla="*/ 1761898 h 2590802" name="connsiteY1343"/>
              <a:gd fmla="*/ 474658 w 2590802" name="connsiteX1344"/>
              <a:gd fmla="*/ 1767739 h 2590802" name="connsiteY1344"/>
              <a:gd fmla="*/ 462869 w 2590802" name="connsiteX1345"/>
              <a:gd fmla="*/ 1773579 h 2590802" name="connsiteY1345"/>
              <a:gd fmla="*/ 445187 w 2590802" name="connsiteX1346"/>
              <a:gd fmla="*/ 1791101 h 2590802" name="connsiteY1346"/>
              <a:gd fmla="*/ 421612 w 2590802" name="connsiteX1347"/>
              <a:gd fmla="*/ 1796941 h 2590802" name="connsiteY1347"/>
              <a:gd fmla="*/ 421612 w 2590802" name="connsiteX1348"/>
              <a:gd fmla="*/ 1826143 h 2590802" name="connsiteY1348"/>
              <a:gd fmla="*/ 439294 w 2590802" name="connsiteX1349"/>
              <a:gd fmla="*/ 1837824 h 2590802" name="connsiteY1349"/>
              <a:gd fmla="*/ 445187 w 2590802" name="connsiteX1350"/>
              <a:gd fmla="*/ 1855345 h 2590802" name="connsiteY1350"/>
              <a:gd fmla="*/ 456976 w 2590802" name="connsiteX1351"/>
              <a:gd fmla="*/ 1861186 h 2590802" name="connsiteY1351"/>
              <a:gd fmla="*/ 451082 w 2590802" name="connsiteX1352"/>
              <a:gd fmla="*/ 1867026 h 2590802" name="connsiteY1352"/>
              <a:gd fmla="*/ 421612 w 2590802" name="connsiteX1353"/>
              <a:gd fmla="*/ 1855345 h 2590802" name="connsiteY1353"/>
              <a:gd fmla="*/ 415718 w 2590802" name="connsiteX1354"/>
              <a:gd fmla="*/ 1831984 h 2590802" name="connsiteY1354"/>
              <a:gd fmla="*/ 415718 w 2590802" name="connsiteX1355"/>
              <a:gd fmla="*/ 1826143 h 2590802" name="connsiteY1355"/>
              <a:gd fmla="*/ 403930 w 2590802" name="connsiteX1356"/>
              <a:gd fmla="*/ 1808622 h 2590802" name="connsiteY1356"/>
              <a:gd fmla="*/ 409824 w 2590802" name="connsiteX1357"/>
              <a:gd fmla="*/ 1785260 h 2590802" name="connsiteY1357"/>
              <a:gd fmla="*/ 433400 w 2590802" name="connsiteX1358"/>
              <a:gd fmla="*/ 1785260 h 2590802" name="connsiteY1358"/>
              <a:gd fmla="*/ 439294 w 2590802" name="connsiteX1359"/>
              <a:gd fmla="*/ 1779419 h 2590802" name="connsiteY1359"/>
              <a:gd fmla="*/ 439294 w 2590802" name="connsiteX1360"/>
              <a:gd fmla="*/ 1767739 h 2590802" name="connsiteY1360"/>
              <a:gd fmla="*/ 459185 w 2590802" name="connsiteX1361"/>
              <a:gd fmla="*/ 1758248 h 2590802" name="connsiteY1361"/>
              <a:gd fmla="*/ 2119462 w 2590802" name="connsiteX1362"/>
              <a:gd fmla="*/ 1756058 h 2590802" name="connsiteY1362"/>
              <a:gd fmla="*/ 2131476 w 2590802" name="connsiteX1363"/>
              <a:gd fmla="*/ 1761749 h 2590802" name="connsiteY1363"/>
              <a:gd fmla="*/ 2137482 w 2590802" name="connsiteX1364"/>
              <a:gd fmla="*/ 1767439 h 2590802" name="connsiteY1364"/>
              <a:gd fmla="*/ 2119462 w 2590802" name="connsiteX1365"/>
              <a:gd fmla="*/ 1756058 h 2590802" name="connsiteY1365"/>
              <a:gd fmla="*/ 318506 w 2590802" name="connsiteX1366"/>
              <a:gd fmla="*/ 1753840 h 2590802" name="connsiteY1366"/>
              <a:gd fmla="*/ 322162 w 2590802" name="connsiteX1367"/>
              <a:gd fmla="*/ 1761207 h 2590802" name="connsiteY1367"/>
              <a:gd fmla="*/ 310464 w 2590802" name="connsiteX1368"/>
              <a:gd fmla="*/ 1772995 h 2590802" name="connsiteY1368"/>
              <a:gd fmla="*/ 304615 w 2590802" name="connsiteX1369"/>
              <a:gd fmla="*/ 1814252 h 2590802" name="connsiteY1369"/>
              <a:gd fmla="*/ 310464 w 2590802" name="connsiteX1370"/>
              <a:gd fmla="*/ 1831934 h 2590802" name="connsiteY1370"/>
              <a:gd fmla="*/ 304615 w 2590802" name="connsiteX1371"/>
              <a:gd fmla="*/ 1831934 h 2590802" name="connsiteY1371"/>
              <a:gd fmla="*/ 292917 w 2590802" name="connsiteX1372"/>
              <a:gd fmla="*/ 1808358 h 2590802" name="connsiteY1372"/>
              <a:gd fmla="*/ 310464 w 2590802" name="connsiteX1373"/>
              <a:gd fmla="*/ 1755313 h 2590802" name="connsiteY1373"/>
              <a:gd fmla="*/ 318506 w 2590802" name="connsiteX1374"/>
              <a:gd fmla="*/ 1753840 h 2590802" name="connsiteY1374"/>
              <a:gd fmla="*/ 2250369 w 2590802" name="connsiteX1375"/>
              <a:gd fmla="*/ 1748880 h 2590802" name="connsiteY1375"/>
              <a:gd fmla="*/ 2284129 w 2590802" name="connsiteX1376"/>
              <a:gd fmla="*/ 1767276 h 2590802" name="connsiteY1376"/>
              <a:gd fmla="*/ 2295872 w 2590802" name="connsiteX1377"/>
              <a:gd fmla="*/ 1808484 h 2590802" name="connsiteY1377"/>
              <a:gd fmla="*/ 2278258 w 2590802" name="connsiteX1378"/>
              <a:gd fmla="*/ 1826145 h 2590802" name="connsiteY1378"/>
              <a:gd fmla="*/ 2260644 w 2590802" name="connsiteX1379"/>
              <a:gd fmla="*/ 1826145 h 2590802" name="connsiteY1379"/>
              <a:gd fmla="*/ 2237159 w 2590802" name="connsiteX1380"/>
              <a:gd fmla="*/ 1826145 h 2590802" name="connsiteY1380"/>
              <a:gd fmla="*/ 2231288 w 2590802" name="connsiteX1381"/>
              <a:gd fmla="*/ 1802597 h 2590802" name="connsiteY1381"/>
              <a:gd fmla="*/ 2248902 w 2590802" name="connsiteX1382"/>
              <a:gd fmla="*/ 1790823 h 2590802" name="connsiteY1382"/>
              <a:gd fmla="*/ 2260644 w 2590802" name="connsiteX1383"/>
              <a:gd fmla="*/ 1790823 h 2590802" name="connsiteY1383"/>
              <a:gd fmla="*/ 2237159 w 2590802" name="connsiteX1384"/>
              <a:gd fmla="*/ 1773163 h 2590802" name="connsiteY1384"/>
              <a:gd fmla="*/ 2201931 w 2590802" name="connsiteX1385"/>
              <a:gd fmla="*/ 1796711 h 2590802" name="connsiteY1385"/>
              <a:gd fmla="*/ 2219545 w 2590802" name="connsiteX1386"/>
              <a:gd fmla="*/ 1890901 h 2590802" name="connsiteY1386"/>
              <a:gd fmla="*/ 2237159 w 2590802" name="connsiteX1387"/>
              <a:gd fmla="*/ 1908561 h 2590802" name="connsiteY1387"/>
              <a:gd fmla="*/ 2231288 w 2590802" name="connsiteX1388"/>
              <a:gd fmla="*/ 1914448 h 2590802" name="connsiteY1388"/>
              <a:gd fmla="*/ 2225417 w 2590802" name="connsiteX1389"/>
              <a:gd fmla="*/ 1908561 h 2590802" name="connsiteY1389"/>
              <a:gd fmla="*/ 2178446 w 2590802" name="connsiteX1390"/>
              <a:gd fmla="*/ 1832032 h 2590802" name="connsiteY1390"/>
              <a:gd fmla="*/ 2207803 w 2590802" name="connsiteX1391"/>
              <a:gd fmla="*/ 1761389 h 2590802" name="connsiteY1391"/>
              <a:gd fmla="*/ 2250369 w 2590802" name="connsiteX1392"/>
              <a:gd fmla="*/ 1748880 h 2590802" name="connsiteY1392"/>
              <a:gd fmla="*/ 313270 w 2590802" name="connsiteX1393"/>
              <a:gd fmla="*/ 1721489 h 2590802" name="connsiteY1393"/>
              <a:gd fmla="*/ 322162 w 2590802" name="connsiteX1394"/>
              <a:gd fmla="*/ 1725906 h 2590802" name="connsiteY1394"/>
              <a:gd fmla="*/ 316234 w 2590802" name="connsiteX1395"/>
              <a:gd fmla="*/ 1743570 h 2590802" name="connsiteY1395"/>
              <a:gd fmla="*/ 280667 w 2590802" name="connsiteX1396"/>
              <a:gd fmla="*/ 1796565 h 2590802" name="connsiteY1396"/>
              <a:gd fmla="*/ 304378 w 2590802" name="connsiteX1397"/>
              <a:gd fmla="*/ 1843671 h 2590802" name="connsiteY1397"/>
              <a:gd fmla="*/ 304378 w 2590802" name="connsiteX1398"/>
              <a:gd fmla="*/ 1861336 h 2590802" name="connsiteY1398"/>
              <a:gd fmla="*/ 292522 w 2590802" name="connsiteX1399"/>
              <a:gd fmla="*/ 1855447 h 2590802" name="connsiteY1399"/>
              <a:gd fmla="*/ 280667 w 2590802" name="connsiteX1400"/>
              <a:gd fmla="*/ 1837783 h 2590802" name="connsiteY1400"/>
              <a:gd fmla="*/ 268812 w 2590802" name="connsiteX1401"/>
              <a:gd fmla="*/ 1831894 h 2590802" name="connsiteY1401"/>
              <a:gd fmla="*/ 262884 w 2590802" name="connsiteX1402"/>
              <a:gd fmla="*/ 1820118 h 2590802" name="connsiteY1402"/>
              <a:gd fmla="*/ 268812 w 2590802" name="connsiteX1403"/>
              <a:gd fmla="*/ 1808341 h 2590802" name="connsiteY1403"/>
              <a:gd fmla="*/ 251028 w 2590802" name="connsiteX1404"/>
              <a:gd fmla="*/ 1790676 h 2590802" name="connsiteY1404"/>
              <a:gd fmla="*/ 262884 w 2590802" name="connsiteX1405"/>
              <a:gd fmla="*/ 1778900 h 2590802" name="connsiteY1405"/>
              <a:gd fmla="*/ 268812 w 2590802" name="connsiteX1406"/>
              <a:gd fmla="*/ 1773012 h 2590802" name="connsiteY1406"/>
              <a:gd fmla="*/ 268812 w 2590802" name="connsiteX1407"/>
              <a:gd fmla="*/ 1761235 h 2590802" name="connsiteY1407"/>
              <a:gd fmla="*/ 274739 w 2590802" name="connsiteX1408"/>
              <a:gd fmla="*/ 1743570 h 2590802" name="connsiteY1408"/>
              <a:gd fmla="*/ 292522 w 2590802" name="connsiteX1409"/>
              <a:gd fmla="*/ 1749459 h 2590802" name="connsiteY1409"/>
              <a:gd fmla="*/ 304378 w 2590802" name="connsiteX1410"/>
              <a:gd fmla="*/ 1725906 h 2590802" name="connsiteY1410"/>
              <a:gd fmla="*/ 313270 w 2590802" name="connsiteX1411"/>
              <a:gd fmla="*/ 1721489 h 2590802" name="connsiteY1411"/>
              <a:gd fmla="*/ 2293382 w 2590802" name="connsiteX1412"/>
              <a:gd fmla="*/ 1718737 h 2590802" name="connsiteY1412"/>
              <a:gd fmla="*/ 2308202 w 2590802" name="connsiteX1413"/>
              <a:gd fmla="*/ 1726087 h 2590802" name="connsiteY1413"/>
              <a:gd fmla="*/ 2296346 w 2590802" name="connsiteX1414"/>
              <a:gd fmla="*/ 1726087 h 2590802" name="connsiteY1414"/>
              <a:gd fmla="*/ 2266707 w 2590802" name="connsiteX1415"/>
              <a:gd fmla="*/ 1743729 h 2590802" name="connsiteY1415"/>
              <a:gd fmla="*/ 2260779 w 2590802" name="connsiteX1416"/>
              <a:gd fmla="*/ 1743729 h 2590802" name="connsiteY1416"/>
              <a:gd fmla="*/ 2278563 w 2590802" name="connsiteX1417"/>
              <a:gd fmla="*/ 1720207 h 2590802" name="connsiteY1417"/>
              <a:gd fmla="*/ 2293382 w 2590802" name="connsiteX1418"/>
              <a:gd fmla="*/ 1718737 h 2590802" name="connsiteY1418"/>
              <a:gd fmla="*/ 498061 w 2590802" name="connsiteX1419"/>
              <a:gd fmla="*/ 1714327 h 2590802" name="connsiteY1419"/>
              <a:gd fmla="*/ 515790 w 2590802" name="connsiteX1420"/>
              <a:gd fmla="*/ 1755559 h 2590802" name="connsiteY1420"/>
              <a:gd fmla="*/ 545338 w 2590802" name="connsiteX1421"/>
              <a:gd fmla="*/ 1796791 h 2590802" name="connsiteY1421"/>
              <a:gd fmla="*/ 563066 w 2590802" name="connsiteX1422"/>
              <a:gd fmla="*/ 1820353 h 2590802" name="connsiteY1422"/>
              <a:gd fmla="*/ 563066 w 2590802" name="connsiteX1423"/>
              <a:gd fmla="*/ 1826243 h 2590802" name="connsiteY1423"/>
              <a:gd fmla="*/ 521699 w 2590802" name="connsiteX1424"/>
              <a:gd fmla="*/ 1814462 h 2590802" name="connsiteY1424"/>
              <a:gd fmla="*/ 486242 w 2590802" name="connsiteX1425"/>
              <a:gd fmla="*/ 1790900 h 2590802" name="connsiteY1425"/>
              <a:gd fmla="*/ 492151 w 2590802" name="connsiteX1426"/>
              <a:gd fmla="*/ 1755559 h 2590802" name="connsiteY1426"/>
              <a:gd fmla="*/ 498061 w 2590802" name="connsiteX1427"/>
              <a:gd fmla="*/ 1749668 h 2590802" name="connsiteY1427"/>
              <a:gd fmla="*/ 486242 w 2590802" name="connsiteX1428"/>
              <a:gd fmla="*/ 1731998 h 2590802" name="connsiteY1428"/>
              <a:gd fmla="*/ 498061 w 2590802" name="connsiteX1429"/>
              <a:gd fmla="*/ 1714327 h 2590802" name="connsiteY1429"/>
              <a:gd fmla="*/ 310278 w 2590802" name="connsiteX1430"/>
              <a:gd fmla="*/ 1698723 h 2590802" name="connsiteY1430"/>
              <a:gd fmla="*/ 327852 w 2590802" name="connsiteX1431"/>
              <a:gd fmla="*/ 1703129 h 2590802" name="connsiteY1431"/>
              <a:gd fmla="*/ 327852 w 2590802" name="connsiteX1432"/>
              <a:gd fmla="*/ 1709003 h 2590802" name="connsiteY1432"/>
              <a:gd fmla="*/ 298562 w 2590802" name="connsiteX1433"/>
              <a:gd fmla="*/ 1720752 h 2590802" name="connsiteY1433"/>
              <a:gd fmla="*/ 280987 w 2590802" name="connsiteX1434"/>
              <a:gd fmla="*/ 1738374 h 2590802" name="connsiteY1434"/>
              <a:gd fmla="*/ 263414 w 2590802" name="connsiteX1435"/>
              <a:gd fmla="*/ 1744248 h 2590802" name="connsiteY1435"/>
              <a:gd fmla="*/ 257556 w 2590802" name="connsiteX1436"/>
              <a:gd fmla="*/ 1773619 h 2590802" name="connsiteY1436"/>
              <a:gd fmla="*/ 245839 w 2590802" name="connsiteX1437"/>
              <a:gd fmla="*/ 1791242 h 2590802" name="connsiteY1437"/>
              <a:gd fmla="*/ 257556 w 2590802" name="connsiteX1438"/>
              <a:gd fmla="*/ 1814739 h 2590802" name="connsiteY1438"/>
              <a:gd fmla="*/ 257556 w 2590802" name="connsiteX1439"/>
              <a:gd fmla="*/ 1838236 h 2590802" name="connsiteY1439"/>
              <a:gd fmla="*/ 269272 w 2590802" name="connsiteX1440"/>
              <a:gd fmla="*/ 1844110 h 2590802" name="connsiteY1440"/>
              <a:gd fmla="*/ 275129 w 2590802" name="connsiteX1441"/>
              <a:gd fmla="*/ 1849984 h 2590802" name="connsiteY1441"/>
              <a:gd fmla="*/ 280662 w 2590802" name="connsiteX1442"/>
              <a:gd fmla="*/ 1855859 h 2590802" name="connsiteY1442"/>
              <a:gd fmla="*/ 270827 w 2590802" name="connsiteX1443"/>
              <a:gd fmla="*/ 1855859 h 2590802" name="connsiteY1443"/>
              <a:gd fmla="*/ 263414 w 2590802" name="connsiteX1444"/>
              <a:gd fmla="*/ 1855859 h 2590802" name="connsiteY1444"/>
              <a:gd fmla="*/ 245839 w 2590802" name="connsiteX1445"/>
              <a:gd fmla="*/ 1826487 h 2590802" name="connsiteY1445"/>
              <a:gd fmla="*/ 239981 w 2590802" name="connsiteX1446"/>
              <a:gd fmla="*/ 1814739 h 2590802" name="connsiteY1446"/>
              <a:gd fmla="*/ 228265 w 2590802" name="connsiteX1447"/>
              <a:gd fmla="*/ 1791242 h 2590802" name="connsiteY1447"/>
              <a:gd fmla="*/ 239981 w 2590802" name="connsiteX1448"/>
              <a:gd fmla="*/ 1767745 h 2590802" name="connsiteY1448"/>
              <a:gd fmla="*/ 251697 w 2590802" name="connsiteX1449"/>
              <a:gd fmla="*/ 1755997 h 2590802" name="connsiteY1449"/>
              <a:gd fmla="*/ 263414 w 2590802" name="connsiteX1450"/>
              <a:gd fmla="*/ 1726626 h 2590802" name="connsiteY1450"/>
              <a:gd fmla="*/ 275129 w 2590802" name="connsiteX1451"/>
              <a:gd fmla="*/ 1720752 h 2590802" name="connsiteY1451"/>
              <a:gd fmla="*/ 275129 w 2590802" name="connsiteX1452"/>
              <a:gd fmla="*/ 1726626 h 2590802" name="connsiteY1452"/>
              <a:gd fmla="*/ 292704 w 2590802" name="connsiteX1453"/>
              <a:gd fmla="*/ 1703129 h 2590802" name="connsiteY1453"/>
              <a:gd fmla="*/ 310278 w 2590802" name="connsiteX1454"/>
              <a:gd fmla="*/ 1698723 h 2590802" name="connsiteY1454"/>
              <a:gd fmla="*/ 316470 w 2590802" name="connsiteX1455"/>
              <a:gd fmla="*/ 1690616 h 2590802" name="connsiteY1455"/>
              <a:gd fmla="*/ 327852 w 2590802" name="connsiteX1456"/>
              <a:gd fmla="*/ 1690616 h 2590802" name="connsiteY1456"/>
              <a:gd fmla="*/ 333542 w 2590802" name="connsiteX1457"/>
              <a:gd fmla="*/ 1697255 h 2590802" name="connsiteY1457"/>
              <a:gd fmla="*/ 316470 w 2590802" name="connsiteX1458"/>
              <a:gd fmla="*/ 1690616 h 2590802" name="connsiteY1458"/>
              <a:gd fmla="*/ 2277306 w 2590802" name="connsiteX1459"/>
              <a:gd fmla="*/ 1683632 h 2590802" name="connsiteY1459"/>
              <a:gd fmla="*/ 2289802 w 2590802" name="connsiteX1460"/>
              <a:gd fmla="*/ 1690961 h 2590802" name="connsiteY1460"/>
              <a:gd fmla="*/ 2295682 w 2590802" name="connsiteX1461"/>
              <a:gd fmla="*/ 1696824 h 2590802" name="connsiteY1461"/>
              <a:gd fmla="*/ 2319203 w 2590802" name="connsiteX1462"/>
              <a:gd fmla="*/ 1696824 h 2590802" name="connsiteY1462"/>
              <a:gd fmla="*/ 2330964 w 2590802" name="connsiteX1463"/>
              <a:gd fmla="*/ 1714413 h 2590802" name="connsiteY1463"/>
              <a:gd fmla="*/ 2313323 w 2590802" name="connsiteX1464"/>
              <a:gd fmla="*/ 1720276 h 2590802" name="connsiteY1464"/>
              <a:gd fmla="*/ 2283921 w 2590802" name="connsiteX1465"/>
              <a:gd fmla="*/ 1714413 h 2590802" name="connsiteY1465"/>
              <a:gd fmla="*/ 2248639 w 2590802" name="connsiteX1466"/>
              <a:gd fmla="*/ 1737865 h 2590802" name="connsiteY1466"/>
              <a:gd fmla="*/ 2219238 w 2590802" name="connsiteX1467"/>
              <a:gd fmla="*/ 1743729 h 2590802" name="connsiteY1467"/>
              <a:gd fmla="*/ 2219238 w 2590802" name="connsiteX1468"/>
              <a:gd fmla="*/ 1720276 h 2590802" name="connsiteY1468"/>
              <a:gd fmla="*/ 2230999 w 2590802" name="connsiteX1469"/>
              <a:gd fmla="*/ 1714413 h 2590802" name="connsiteY1469"/>
              <a:gd fmla="*/ 2242759 w 2590802" name="connsiteX1470"/>
              <a:gd fmla="*/ 1708550 h 2590802" name="connsiteY1470"/>
              <a:gd fmla="*/ 2260400 w 2590802" name="connsiteX1471"/>
              <a:gd fmla="*/ 1685098 h 2590802" name="connsiteY1471"/>
              <a:gd fmla="*/ 2277306 w 2590802" name="connsiteX1472"/>
              <a:gd fmla="*/ 1683632 h 2590802" name="connsiteY1472"/>
              <a:gd fmla="*/ 2360366 w 2590802" name="connsiteX1473"/>
              <a:gd fmla="*/ 1679234 h 2590802" name="connsiteY1473"/>
              <a:gd fmla="*/ 2372222 w 2590802" name="connsiteX1474"/>
              <a:gd fmla="*/ 1685115 h 2590802" name="connsiteY1474"/>
              <a:gd fmla="*/ 2378150 w 2590802" name="connsiteX1475"/>
              <a:gd fmla="*/ 1696876 h 2590802" name="connsiteY1475"/>
              <a:gd fmla="*/ 2384078 w 2590802" name="connsiteX1476"/>
              <a:gd fmla="*/ 1708637 h 2590802" name="connsiteY1476"/>
              <a:gd fmla="*/ 2378150 w 2590802" name="connsiteX1477"/>
              <a:gd fmla="*/ 1708637 h 2590802" name="connsiteY1477"/>
              <a:gd fmla="*/ 2366294 w 2590802" name="connsiteX1478"/>
              <a:gd fmla="*/ 1685115 h 2590802" name="connsiteY1478"/>
              <a:gd fmla="*/ 2360366 w 2590802" name="connsiteX1479"/>
              <a:gd fmla="*/ 1679234 h 2590802" name="connsiteY1479"/>
              <a:gd fmla="*/ 433391 w 2590802" name="connsiteX1480"/>
              <a:gd fmla="*/ 1667853 h 2590802" name="connsiteY1480"/>
              <a:gd fmla="*/ 445099 w 2590802" name="connsiteX1481"/>
              <a:gd fmla="*/ 1673724 h 2590802" name="connsiteY1481"/>
              <a:gd fmla="*/ 491933 w 2590802" name="connsiteX1482"/>
              <a:gd fmla="*/ 1703081 h 2590802" name="connsiteY1482"/>
              <a:gd fmla="*/ 486078 w 2590802" name="connsiteX1483"/>
              <a:gd fmla="*/ 1708953 h 2590802" name="connsiteY1483"/>
              <a:gd fmla="*/ 450953 w 2590802" name="connsiteX1484"/>
              <a:gd fmla="*/ 1691338 h 2590802" name="connsiteY1484"/>
              <a:gd fmla="*/ 409974 w 2590802" name="connsiteX1485"/>
              <a:gd fmla="*/ 1691338 h 2590802" name="connsiteY1485"/>
              <a:gd fmla="*/ 357286 w 2590802" name="connsiteX1486"/>
              <a:gd fmla="*/ 1720695 h 2590802" name="connsiteY1486"/>
              <a:gd fmla="*/ 351432 w 2590802" name="connsiteX1487"/>
              <a:gd fmla="*/ 1750051 h 2590802" name="connsiteY1487"/>
              <a:gd fmla="*/ 368995 w 2590802" name="connsiteX1488"/>
              <a:gd fmla="*/ 1755922 h 2590802" name="connsiteY1488"/>
              <a:gd fmla="*/ 363140 w 2590802" name="connsiteX1489"/>
              <a:gd fmla="*/ 1732438 h 2590802" name="connsiteY1489"/>
              <a:gd fmla="*/ 380703 w 2590802" name="connsiteX1490"/>
              <a:gd fmla="*/ 1720695 h 2590802" name="connsiteY1490"/>
              <a:gd fmla="*/ 404120 w 2590802" name="connsiteX1491"/>
              <a:gd fmla="*/ 1732438 h 2590802" name="connsiteY1491"/>
              <a:gd fmla="*/ 409974 w 2590802" name="connsiteX1492"/>
              <a:gd fmla="*/ 1755922 h 2590802" name="connsiteY1492"/>
              <a:gd fmla="*/ 392411 w 2590802" name="connsiteX1493"/>
              <a:gd fmla="*/ 1773537 h 2590802" name="connsiteY1493"/>
              <a:gd fmla="*/ 380703 w 2590802" name="connsiteX1494"/>
              <a:gd fmla="*/ 1785279 h 2590802" name="connsiteY1494"/>
              <a:gd fmla="*/ 351432 w 2590802" name="connsiteX1495"/>
              <a:gd fmla="*/ 1791151 h 2590802" name="connsiteY1495"/>
              <a:gd fmla="*/ 328015 w 2590802" name="connsiteX1496"/>
              <a:gd fmla="*/ 1755922 h 2590802" name="connsiteY1496"/>
              <a:gd fmla="*/ 345578 w 2590802" name="connsiteX1497"/>
              <a:gd fmla="*/ 1697210 h 2590802" name="connsiteY1497"/>
              <a:gd fmla="*/ 398265 w 2590802" name="connsiteX1498"/>
              <a:gd fmla="*/ 1673724 h 2590802" name="connsiteY1498"/>
              <a:gd fmla="*/ 433391 w 2590802" name="connsiteX1499"/>
              <a:gd fmla="*/ 1667853 h 2590802" name="connsiteY1499"/>
              <a:gd fmla="*/ 2254859 w 2590802" name="connsiteX1500"/>
              <a:gd fmla="*/ 1644142 h 2590802" name="connsiteY1500"/>
              <a:gd fmla="*/ 2284319 w 2590802" name="connsiteX1501"/>
              <a:gd fmla="*/ 1661756 h 2590802" name="connsiteY1501"/>
              <a:gd fmla="*/ 2296102 w 2590802" name="connsiteX1502"/>
              <a:gd fmla="*/ 1650013 h 2590802" name="connsiteY1502"/>
              <a:gd fmla="*/ 2325561 w 2590802" name="connsiteX1503"/>
              <a:gd fmla="*/ 1655885 h 2590802" name="connsiteY1503"/>
              <a:gd fmla="*/ 2331453 w 2590802" name="connsiteX1504"/>
              <a:gd fmla="*/ 1667627 h 2590802" name="connsiteY1504"/>
              <a:gd fmla="*/ 2331453 w 2590802" name="connsiteX1505"/>
              <a:gd fmla="*/ 1679370 h 2590802" name="connsiteY1505"/>
              <a:gd fmla="*/ 2349129 w 2590802" name="connsiteX1506"/>
              <a:gd fmla="*/ 1673498 h 2590802" name="connsiteY1506"/>
              <a:gd fmla="*/ 2372696 w 2590802" name="connsiteX1507"/>
              <a:gd fmla="*/ 1708726 h 2590802" name="connsiteY1507"/>
              <a:gd fmla="*/ 2343237 w 2590802" name="connsiteX1508"/>
              <a:gd fmla="*/ 1708726 h 2590802" name="connsiteY1508"/>
              <a:gd fmla="*/ 2325561 w 2590802" name="connsiteX1509"/>
              <a:gd fmla="*/ 1691112 h 2590802" name="connsiteY1509"/>
              <a:gd fmla="*/ 2296102 w 2590802" name="connsiteX1510"/>
              <a:gd fmla="*/ 1685241 h 2590802" name="connsiteY1510"/>
              <a:gd fmla="*/ 2266643 w 2590802" name="connsiteX1511"/>
              <a:gd fmla="*/ 1679370 h 2590802" name="connsiteY1511"/>
              <a:gd fmla="*/ 2237184 w 2590802" name="connsiteX1512"/>
              <a:gd fmla="*/ 1702855 h 2590802" name="connsiteY1512"/>
              <a:gd fmla="*/ 2207724 w 2590802" name="connsiteX1513"/>
              <a:gd fmla="*/ 1732212 h 2590802" name="connsiteY1513"/>
              <a:gd fmla="*/ 2207724 w 2590802" name="connsiteX1514"/>
              <a:gd fmla="*/ 1749826 h 2590802" name="connsiteY1514"/>
              <a:gd fmla="*/ 2190049 w 2590802" name="connsiteX1515"/>
              <a:gd fmla="*/ 1767439 h 2590802" name="connsiteY1515"/>
              <a:gd fmla="*/ 2184157 w 2590802" name="connsiteX1516"/>
              <a:gd fmla="*/ 1738083 h 2590802" name="connsiteY1516"/>
              <a:gd fmla="*/ 2201832 w 2590802" name="connsiteX1517"/>
              <a:gd fmla="*/ 1720469 h 2590802" name="connsiteY1517"/>
              <a:gd fmla="*/ 2201832 w 2590802" name="connsiteX1518"/>
              <a:gd fmla="*/ 1685241 h 2590802" name="connsiteY1518"/>
              <a:gd fmla="*/ 2225400 w 2590802" name="connsiteX1519"/>
              <a:gd fmla="*/ 1679370 h 2590802" name="connsiteY1519"/>
              <a:gd fmla="*/ 2254859 w 2590802" name="connsiteX1520"/>
              <a:gd fmla="*/ 1644142 h 2590802" name="connsiteY1520"/>
              <a:gd fmla="*/ 2281171 w 2590802" name="connsiteX1521"/>
              <a:gd fmla="*/ 1642719 h 2590802" name="connsiteY1521"/>
              <a:gd fmla="*/ 2290181 w 2590802" name="connsiteX1522"/>
              <a:gd fmla="*/ 1649832 h 2590802" name="connsiteY1522"/>
              <a:gd fmla="*/ 2284175 w 2590802" name="connsiteX1523"/>
              <a:gd fmla="*/ 1649832 h 2590802" name="connsiteY1523"/>
              <a:gd fmla="*/ 2272161 w 2590802" name="connsiteX1524"/>
              <a:gd fmla="*/ 1644142 h 2590802" name="connsiteY1524"/>
              <a:gd fmla="*/ 2281171 w 2590802" name="connsiteX1525"/>
              <a:gd fmla="*/ 1642719 h 2590802" name="connsiteY1525"/>
              <a:gd fmla="*/ 145750 w 2590802" name="connsiteX1526"/>
              <a:gd fmla="*/ 1638452 h 2590802" name="connsiteY1526"/>
              <a:gd fmla="*/ 151441 w 2590802" name="connsiteX1527"/>
              <a:gd fmla="*/ 1644142 h 2590802" name="connsiteY1527"/>
              <a:gd fmla="*/ 145750 w 2590802" name="connsiteX1528"/>
              <a:gd fmla="*/ 1638452 h 2590802" name="connsiteY1528"/>
              <a:gd fmla="*/ 163297 w 2590802" name="connsiteX1529"/>
              <a:gd fmla="*/ 1591030 h 2590802" name="connsiteY1529"/>
              <a:gd fmla="*/ 163297 w 2590802" name="connsiteX1530"/>
              <a:gd fmla="*/ 1609050 h 2590802" name="connsiteY1530"/>
              <a:gd fmla="*/ 163297 w 2590802" name="connsiteX1531"/>
              <a:gd fmla="*/ 1591030 h 2590802" name="connsiteY1531"/>
              <a:gd fmla="*/ 2260590 w 2590802" name="connsiteX1532"/>
              <a:gd fmla="*/ 1579352 h 2590802" name="connsiteY1532"/>
              <a:gd fmla="*/ 2266471 w 2590802" name="connsiteX1533"/>
              <a:gd fmla="*/ 1585221 h 2590802" name="connsiteY1533"/>
              <a:gd fmla="*/ 2260590 w 2590802" name="connsiteX1534"/>
              <a:gd fmla="*/ 1602826 h 2590802" name="connsiteY1534"/>
              <a:gd fmla="*/ 2260590 w 2590802" name="connsiteX1535"/>
              <a:gd fmla="*/ 1579352 h 2590802" name="connsiteY1535"/>
              <a:gd fmla="*/ 434367 w 2590802" name="connsiteX1536"/>
              <a:gd fmla="*/ 1577454 h 2590802" name="connsiteY1536"/>
              <a:gd fmla="*/ 439346 w 2590802" name="connsiteX1537"/>
              <a:gd fmla="*/ 1590792 h 2590802" name="connsiteY1537"/>
              <a:gd fmla="*/ 451149 w 2590802" name="connsiteX1538"/>
              <a:gd fmla="*/ 1614503 h 2590802" name="connsiteY1538"/>
              <a:gd fmla="*/ 439346 w 2590802" name="connsiteX1539"/>
              <a:gd fmla="*/ 1626359 h 2590802" name="connsiteY1539"/>
              <a:gd fmla="*/ 421642 w 2590802" name="connsiteX1540"/>
              <a:gd fmla="*/ 1661925 h 2590802" name="connsiteY1540"/>
              <a:gd fmla="*/ 403938 w 2590802" name="connsiteX1541"/>
              <a:gd fmla="*/ 1661925 h 2590802" name="connsiteY1541"/>
              <a:gd fmla="*/ 398036 w 2590802" name="connsiteX1542"/>
              <a:gd fmla="*/ 1638214 h 2590802" name="connsiteY1542"/>
              <a:gd fmla="*/ 421642 w 2590802" name="connsiteX1543"/>
              <a:gd fmla="*/ 1614503 h 2590802" name="connsiteY1543"/>
              <a:gd fmla="*/ 415741 w 2590802" name="connsiteX1544"/>
              <a:gd fmla="*/ 1602647 h 2590802" name="connsiteY1544"/>
              <a:gd fmla="*/ 427544 w 2590802" name="connsiteX1545"/>
              <a:gd fmla="*/ 1578937 h 2590802" name="connsiteY1545"/>
              <a:gd fmla="*/ 434367 w 2590802" name="connsiteX1546"/>
              <a:gd fmla="*/ 1577454 h 2590802" name="connsiteY1546"/>
              <a:gd fmla="*/ 421402 w 2590802" name="connsiteX1547"/>
              <a:gd fmla="*/ 1561628 h 2590802" name="connsiteY1547"/>
              <a:gd fmla="*/ 433129 w 2590802" name="connsiteX1548"/>
              <a:gd fmla="*/ 1567529 h 2590802" name="connsiteY1548"/>
              <a:gd fmla="*/ 421402 w 2590802" name="connsiteX1549"/>
              <a:gd fmla="*/ 1579332 h 2590802" name="connsiteY1549"/>
              <a:gd fmla="*/ 409676 w 2590802" name="connsiteX1550"/>
              <a:gd fmla="*/ 1591135 h 2590802" name="connsiteY1550"/>
              <a:gd fmla="*/ 409676 w 2590802" name="connsiteX1551"/>
              <a:gd fmla="*/ 1608839 h 2590802" name="connsiteY1551"/>
              <a:gd fmla="*/ 392087 w 2590802" name="connsiteX1552"/>
              <a:gd fmla="*/ 1656050 h 2590802" name="connsiteY1552"/>
              <a:gd fmla="*/ 397950 w 2590802" name="connsiteX1553"/>
              <a:gd fmla="*/ 1661952 h 2590802" name="connsiteY1553"/>
              <a:gd fmla="*/ 386224 w 2590802" name="connsiteX1554"/>
              <a:gd fmla="*/ 1667853 h 2590802" name="connsiteY1554"/>
              <a:gd fmla="*/ 374498 w 2590802" name="connsiteX1555"/>
              <a:gd fmla="*/ 1626543 h 2590802" name="connsiteY1555"/>
              <a:gd fmla="*/ 397950 w 2590802" name="connsiteX1556"/>
              <a:gd fmla="*/ 1608839 h 2590802" name="connsiteY1556"/>
              <a:gd fmla="*/ 397950 w 2590802" name="connsiteX1557"/>
              <a:gd fmla="*/ 1591135 h 2590802" name="connsiteY1557"/>
              <a:gd fmla="*/ 421402 w 2590802" name="connsiteX1558"/>
              <a:gd fmla="*/ 1561628 h 2590802" name="connsiteY1558"/>
              <a:gd fmla="*/ 2424860 w 2590802" name="connsiteX1559"/>
              <a:gd fmla="*/ 1532226 h 2590802" name="connsiteY1559"/>
              <a:gd fmla="*/ 2424860 w 2590802" name="connsiteX1560"/>
              <a:gd fmla="*/ 1537917 h 2590802" name="connsiteY1560"/>
              <a:gd fmla="*/ 2424860 w 2590802" name="connsiteX1561"/>
              <a:gd fmla="*/ 1532226 h 2590802" name="connsiteY1561"/>
              <a:gd fmla="*/ 403964 w 2590802" name="connsiteX1562"/>
              <a:gd fmla="*/ 1532226 h 2590802" name="connsiteY1562"/>
              <a:gd fmla="*/ 421570 w 2590802" name="connsiteX1563"/>
              <a:gd fmla="*/ 1538106 h 2590802" name="connsiteY1563"/>
              <a:gd fmla="*/ 427438 w 2590802" name="connsiteX1564"/>
              <a:gd fmla="*/ 1543987 h 2590802" name="connsiteY1564"/>
              <a:gd fmla="*/ 427438 w 2590802" name="connsiteX1565"/>
              <a:gd fmla="*/ 1555747 h 2590802" name="connsiteY1565"/>
              <a:gd fmla="*/ 392227 w 2590802" name="connsiteX1566"/>
              <a:gd fmla="*/ 1585150 h 2590802" name="connsiteY1566"/>
              <a:gd fmla="*/ 386359 w 2590802" name="connsiteX1567"/>
              <a:gd fmla="*/ 1602790 h 2590802" name="connsiteY1567"/>
              <a:gd fmla="*/ 368753 w 2590802" name="connsiteX1568"/>
              <a:gd fmla="*/ 1643953 h 2590802" name="connsiteY1568"/>
              <a:gd fmla="*/ 380490 w 2590802" name="connsiteX1569"/>
              <a:gd fmla="*/ 1667474 h 2590802" name="connsiteY1569"/>
              <a:gd fmla="*/ 357016 w 2590802" name="connsiteX1570"/>
              <a:gd fmla="*/ 1679235 h 2590802" name="connsiteY1570"/>
              <a:gd fmla="*/ 339410 w 2590802" name="connsiteX1571"/>
              <a:gd fmla="*/ 1655714 h 2590802" name="connsiteY1571"/>
              <a:gd fmla="*/ 351148 w 2590802" name="connsiteX1572"/>
              <a:gd fmla="*/ 1632192 h 2590802" name="connsiteY1572"/>
              <a:gd fmla="*/ 339410 w 2590802" name="connsiteX1573"/>
              <a:gd fmla="*/ 1614551 h 2590802" name="connsiteY1573"/>
              <a:gd fmla="*/ 339410 w 2590802" name="connsiteX1574"/>
              <a:gd fmla="*/ 1591030 h 2590802" name="connsiteY1574"/>
              <a:gd fmla="*/ 362885 w 2590802" name="connsiteX1575"/>
              <a:gd fmla="*/ 1573389 h 2590802" name="connsiteY1575"/>
              <a:gd fmla="*/ 380490 w 2590802" name="connsiteX1576"/>
              <a:gd fmla="*/ 1579269 h 2590802" name="connsiteY1576"/>
              <a:gd fmla="*/ 380490 w 2590802" name="connsiteX1577"/>
              <a:gd fmla="*/ 1567508 h 2590802" name="connsiteY1577"/>
              <a:gd fmla="*/ 403964 w 2590802" name="connsiteX1578"/>
              <a:gd fmla="*/ 1532226 h 2590802" name="connsiteY1578"/>
              <a:gd fmla="*/ 2290181 w 2590802" name="connsiteX1579"/>
              <a:gd fmla="*/ 1526535 h 2590802" name="connsiteY1579"/>
              <a:gd fmla="*/ 2301563 w 2590802" name="connsiteX1580"/>
              <a:gd fmla="*/ 1532226 h 2590802" name="connsiteY1580"/>
              <a:gd fmla="*/ 2295872 w 2590802" name="connsiteX1581"/>
              <a:gd fmla="*/ 1537917 h 2590802" name="connsiteY1581"/>
              <a:gd fmla="*/ 2290181 w 2590802" name="connsiteX1582"/>
              <a:gd fmla="*/ 1526535 h 2590802" name="connsiteY1582"/>
              <a:gd fmla="*/ 2260590 w 2590802" name="connsiteX1583"/>
              <a:gd fmla="*/ 1526535 h 2590802" name="connsiteY1583"/>
              <a:gd fmla="*/ 2284111 w 2590802" name="connsiteX1584"/>
              <a:gd fmla="*/ 1526535 h 2590802" name="connsiteY1584"/>
              <a:gd fmla="*/ 2289992 w 2590802" name="connsiteX1585"/>
              <a:gd fmla="*/ 1538272 h 2590802" name="connsiteY1585"/>
              <a:gd fmla="*/ 2278231 w 2590802" name="connsiteX1586"/>
              <a:gd fmla="*/ 1573483 h 2590802" name="connsiteY1586"/>
              <a:gd fmla="*/ 2260590 w 2590802" name="connsiteX1587"/>
              <a:gd fmla="*/ 1579352 h 2590802" name="connsiteY1587"/>
              <a:gd fmla="*/ 2254710 w 2590802" name="connsiteX1588"/>
              <a:gd fmla="*/ 1596957 h 2590802" name="connsiteY1588"/>
              <a:gd fmla="*/ 2237069 w 2590802" name="connsiteX1589"/>
              <a:gd fmla="*/ 1608694 h 2590802" name="connsiteY1589"/>
              <a:gd fmla="*/ 2207667 w 2590802" name="connsiteX1590"/>
              <a:gd fmla="*/ 1602826 h 2590802" name="connsiteY1590"/>
              <a:gd fmla="*/ 2190026 w 2590802" name="connsiteX1591"/>
              <a:gd fmla="*/ 1614563 h 2590802" name="connsiteY1591"/>
              <a:gd fmla="*/ 2148863 w 2590802" name="connsiteX1592"/>
              <a:gd fmla="*/ 1608694 h 2590802" name="connsiteY1592"/>
              <a:gd fmla="*/ 2154744 w 2590802" name="connsiteX1593"/>
              <a:gd fmla="*/ 1591089 h 2590802" name="connsiteY1593"/>
              <a:gd fmla="*/ 2172384 w 2590802" name="connsiteX1594"/>
              <a:gd fmla="*/ 1591089 h 2590802" name="connsiteY1594"/>
              <a:gd fmla="*/ 2213547 w 2590802" name="connsiteX1595"/>
              <a:gd fmla="*/ 1579352 h 2590802" name="connsiteY1595"/>
              <a:gd fmla="*/ 2237069 w 2590802" name="connsiteX1596"/>
              <a:gd fmla="*/ 1567615 h 2590802" name="connsiteY1596"/>
              <a:gd fmla="*/ 2260590 w 2590802" name="connsiteX1597"/>
              <a:gd fmla="*/ 1550010 h 2590802" name="connsiteY1597"/>
              <a:gd fmla="*/ 2260590 w 2590802" name="connsiteX1598"/>
              <a:gd fmla="*/ 1526535 h 2590802" name="connsiteY1598"/>
              <a:gd fmla="*/ 2249221 w 2590802" name="connsiteX1599"/>
              <a:gd fmla="*/ 1520845 h 2590802" name="connsiteY1599"/>
              <a:gd fmla="*/ 2255089 w 2590802" name="connsiteX1600"/>
              <a:gd fmla="*/ 1526708 h 2590802" name="connsiteY1600"/>
              <a:gd fmla="*/ 2249221 w 2590802" name="connsiteX1601"/>
              <a:gd fmla="*/ 1550160 h 2590802" name="connsiteY1601"/>
              <a:gd fmla="*/ 2219878 w 2590802" name="connsiteX1602"/>
              <a:gd fmla="*/ 1561886 h 2590802" name="connsiteY1602"/>
              <a:gd fmla="*/ 2214010 w 2590802" name="connsiteX1603"/>
              <a:gd fmla="*/ 1561886 h 2590802" name="connsiteY1603"/>
              <a:gd fmla="*/ 2208141 w 2590802" name="connsiteX1604"/>
              <a:gd fmla="*/ 1573613 h 2590802" name="connsiteY1604"/>
              <a:gd fmla="*/ 2172930 w 2590802" name="connsiteX1605"/>
              <a:gd fmla="*/ 1585339 h 2590802" name="connsiteY1605"/>
              <a:gd fmla="*/ 2161193 w 2590802" name="connsiteX1606"/>
              <a:gd fmla="*/ 1579476 h 2590802" name="connsiteY1606"/>
              <a:gd fmla="*/ 2167062 w 2590802" name="connsiteX1607"/>
              <a:gd fmla="*/ 1567750 h 2590802" name="connsiteY1607"/>
              <a:gd fmla="*/ 2196404 w 2590802" name="connsiteX1608"/>
              <a:gd fmla="*/ 1567750 h 2590802" name="connsiteY1608"/>
              <a:gd fmla="*/ 2208141 w 2590802" name="connsiteX1609"/>
              <a:gd fmla="*/ 1550160 h 2590802" name="connsiteY1609"/>
              <a:gd fmla="*/ 2243352 w 2590802" name="connsiteX1610"/>
              <a:gd fmla="*/ 1526708 h 2590802" name="connsiteY1610"/>
              <a:gd fmla="*/ 2249221 w 2590802" name="connsiteX1611"/>
              <a:gd fmla="*/ 1520845 h 2590802" name="connsiteY1611"/>
              <a:gd fmla="*/ 2226102 w 2590802" name="connsiteX1612"/>
              <a:gd fmla="*/ 1507969 h 2590802" name="connsiteY1612"/>
              <a:gd fmla="*/ 2237069 w 2590802" name="connsiteX1613"/>
              <a:gd fmla="*/ 1514585 h 2590802" name="connsiteY1613"/>
              <a:gd fmla="*/ 2231220 w 2590802" name="connsiteX1614"/>
              <a:gd fmla="*/ 1532225 h 2590802" name="connsiteY1614"/>
              <a:gd fmla="*/ 2207825 w 2590802" name="connsiteX1615"/>
              <a:gd fmla="*/ 1543986 h 2590802" name="connsiteY1615"/>
              <a:gd fmla="*/ 2201976 w 2590802" name="connsiteX1616"/>
              <a:gd fmla="*/ 1543986 h 2590802" name="connsiteY1616"/>
              <a:gd fmla="*/ 2201976 w 2590802" name="connsiteX1617"/>
              <a:gd fmla="*/ 1555747 h 2590802" name="connsiteY1617"/>
              <a:gd fmla="*/ 2178581 w 2590802" name="connsiteX1618"/>
              <a:gd fmla="*/ 1561628 h 2590802" name="connsiteY1618"/>
              <a:gd fmla="*/ 2166884 w 2590802" name="connsiteX1619"/>
              <a:gd fmla="*/ 1555747 h 2590802" name="connsiteY1619"/>
              <a:gd fmla="*/ 2172733 w 2590802" name="connsiteX1620"/>
              <a:gd fmla="*/ 1526345 h 2590802" name="connsiteY1620"/>
              <a:gd fmla="*/ 2219522 w 2590802" name="connsiteX1621"/>
              <a:gd fmla="*/ 1514585 h 2590802" name="connsiteY1621"/>
              <a:gd fmla="*/ 2226102 w 2590802" name="connsiteX1622"/>
              <a:gd fmla="*/ 1507969 h 2590802" name="connsiteY1622"/>
              <a:gd fmla="*/ 257396 w 2590802" name="connsiteX1623"/>
              <a:gd fmla="*/ 1485752 h 2590802" name="connsiteY1623"/>
              <a:gd fmla="*/ 257396 w 2590802" name="connsiteX1624"/>
              <a:gd fmla="*/ 1508989 h 2590802" name="connsiteY1624"/>
              <a:gd fmla="*/ 239510 w 2590802" name="connsiteX1625"/>
              <a:gd fmla="*/ 1526417 h 2590802" name="connsiteY1625"/>
              <a:gd fmla="*/ 221626 w 2590802" name="connsiteX1626"/>
              <a:gd fmla="*/ 1526417 h 2590802" name="connsiteY1626"/>
              <a:gd fmla="*/ 239510 w 2590802" name="connsiteX1627"/>
              <a:gd fmla="*/ 1520608 h 2590802" name="connsiteY1627"/>
              <a:gd fmla="*/ 257396 w 2590802" name="connsiteX1628"/>
              <a:gd fmla="*/ 1503180 h 2590802" name="connsiteY1628"/>
              <a:gd fmla="*/ 257396 w 2590802" name="connsiteX1629"/>
              <a:gd fmla="*/ 1485752 h 2590802" name="connsiteY1629"/>
              <a:gd fmla="*/ 2466592 w 2590802" name="connsiteX1630"/>
              <a:gd fmla="*/ 1479113 h 2590802" name="connsiteY1630"/>
              <a:gd fmla="*/ 2472283 w 2590802" name="connsiteX1631"/>
              <a:gd fmla="*/ 1503141 h 2590802" name="connsiteY1631"/>
              <a:gd fmla="*/ 2466592 w 2590802" name="connsiteX1632"/>
              <a:gd fmla="*/ 1515154 h 2590802" name="connsiteY1632"/>
              <a:gd fmla="*/ 2466592 w 2590802" name="connsiteX1633"/>
              <a:gd fmla="*/ 1479113 h 2590802" name="connsiteY1633"/>
              <a:gd fmla="*/ 281587 w 2590802" name="connsiteX1634"/>
              <a:gd fmla="*/ 1472126 h 2590802" name="connsiteY1634"/>
              <a:gd fmla="*/ 286850 w 2590802" name="connsiteX1635"/>
              <a:gd fmla="*/ 1473590 h 2590802" name="connsiteY1635"/>
              <a:gd fmla="*/ 292759 w 2590802" name="connsiteX1636"/>
              <a:gd fmla="*/ 1479448 h 2590802" name="connsiteY1636"/>
              <a:gd fmla="*/ 292759 w 2590802" name="connsiteX1637"/>
              <a:gd fmla="*/ 1502880 h 2590802" name="connsiteY1637"/>
              <a:gd fmla="*/ 280940 w 2590802" name="connsiteX1638"/>
              <a:gd fmla="*/ 1514596 h 2590802" name="connsiteY1638"/>
              <a:gd fmla="*/ 286850 w 2590802" name="connsiteX1639"/>
              <a:gd fmla="*/ 1538028 h 2590802" name="connsiteY1639"/>
              <a:gd fmla="*/ 269121 w 2590802" name="connsiteX1640"/>
              <a:gd fmla="*/ 1555603 h 2590802" name="connsiteY1640"/>
              <a:gd fmla="*/ 251392 w 2590802" name="connsiteX1641"/>
              <a:gd fmla="*/ 1549744 h 2590802" name="connsiteY1641"/>
              <a:gd fmla="*/ 233664 w 2590802" name="connsiteX1642"/>
              <a:gd fmla="*/ 1567319 h 2590802" name="connsiteY1642"/>
              <a:gd fmla="*/ 215935 w 2590802" name="connsiteX1643"/>
              <a:gd fmla="*/ 1555603 h 2590802" name="connsiteY1643"/>
              <a:gd fmla="*/ 221845 w 2590802" name="connsiteX1644"/>
              <a:gd fmla="*/ 1538028 h 2590802" name="connsiteY1644"/>
              <a:gd fmla="*/ 251392 w 2590802" name="connsiteX1645"/>
              <a:gd fmla="*/ 1526313 h 2590802" name="connsiteY1645"/>
              <a:gd fmla="*/ 269121 w 2590802" name="connsiteX1646"/>
              <a:gd fmla="*/ 1485306 h 2590802" name="connsiteY1646"/>
              <a:gd fmla="*/ 281587 w 2590802" name="connsiteX1647"/>
              <a:gd fmla="*/ 1472126 h 2590802" name="connsiteY1647"/>
              <a:gd fmla="*/ 327852 w 2590802" name="connsiteX1648"/>
              <a:gd fmla="*/ 1467732 h 2590802" name="connsiteY1648"/>
              <a:gd fmla="*/ 339233 w 2590802" name="connsiteX1649"/>
              <a:gd fmla="*/ 1491253 h 2590802" name="connsiteY1649"/>
              <a:gd fmla="*/ 339233 w 2590802" name="connsiteX1650"/>
              <a:gd fmla="*/ 1497134 h 2590802" name="connsiteY1650"/>
              <a:gd fmla="*/ 327852 w 2590802" name="connsiteX1651"/>
              <a:gd fmla="*/ 1467732 h 2590802" name="connsiteY1651"/>
              <a:gd fmla="*/ 2407577 w 2590802" name="connsiteX1652"/>
              <a:gd fmla="*/ 1432639 h 2590802" name="connsiteY1652"/>
              <a:gd fmla="*/ 2413479 w 2590802" name="connsiteX1653"/>
              <a:gd fmla="*/ 1438519 h 2590802" name="connsiteY1653"/>
              <a:gd fmla="*/ 2389873 w 2590802" name="connsiteX1654"/>
              <a:gd fmla="*/ 1485562 h 2590802" name="connsiteY1654"/>
              <a:gd fmla="*/ 2360366 w 2590802" name="connsiteX1655"/>
              <a:gd fmla="*/ 1491443 h 2590802" name="connsiteY1655"/>
              <a:gd fmla="*/ 2360366 w 2590802" name="connsiteX1656"/>
              <a:gd fmla="*/ 1485562 h 2590802" name="connsiteY1656"/>
              <a:gd fmla="*/ 2378071 w 2590802" name="connsiteX1657"/>
              <a:gd fmla="*/ 1479682 h 2590802" name="connsiteY1657"/>
              <a:gd fmla="*/ 2407577 w 2590802" name="connsiteX1658"/>
              <a:gd fmla="*/ 1456161 h 2590802" name="connsiteY1658"/>
              <a:gd fmla="*/ 2407577 w 2590802" name="connsiteX1659"/>
              <a:gd fmla="*/ 1432639 h 2590802" name="connsiteY1659"/>
              <a:gd fmla="*/ 304141 w 2590802" name="connsiteX1660"/>
              <a:gd fmla="*/ 1432639 h 2590802" name="connsiteY1660"/>
              <a:gd fmla="*/ 315902 w 2590802" name="connsiteX1661"/>
              <a:gd fmla="*/ 1450202 h 2590802" name="connsiteY1661"/>
              <a:gd fmla="*/ 310021 w 2590802" name="connsiteX1662"/>
              <a:gd fmla="*/ 1467764 h 2590802" name="connsiteY1662"/>
              <a:gd fmla="*/ 327662 w 2590802" name="connsiteX1663"/>
              <a:gd fmla="*/ 1502890 h 2590802" name="connsiteY1663"/>
              <a:gd fmla="*/ 327662 w 2590802" name="connsiteX1664"/>
              <a:gd fmla="*/ 1520452 h 2590802" name="connsiteY1664"/>
              <a:gd fmla="*/ 333543 w 2590802" name="connsiteX1665"/>
              <a:gd fmla="*/ 1549723 h 2590802" name="connsiteY1665"/>
              <a:gd fmla="*/ 321782 w 2590802" name="connsiteX1666"/>
              <a:gd fmla="*/ 1520452 h 2590802" name="connsiteY1666"/>
              <a:gd fmla="*/ 315902 w 2590802" name="connsiteX1667"/>
              <a:gd fmla="*/ 1514598 h 2590802" name="connsiteY1667"/>
              <a:gd fmla="*/ 321782 w 2590802" name="connsiteX1668"/>
              <a:gd fmla="*/ 1538015 h 2590802" name="connsiteY1668"/>
              <a:gd fmla="*/ 310021 w 2590802" name="connsiteX1669"/>
              <a:gd fmla="*/ 1567286 h 2590802" name="connsiteY1669"/>
              <a:gd fmla="*/ 274739 w 2590802" name="connsiteX1670"/>
              <a:gd fmla="*/ 1578994 h 2590802" name="connsiteY1670"/>
              <a:gd fmla="*/ 274739 w 2590802" name="connsiteX1671"/>
              <a:gd fmla="*/ 1590702 h 2590802" name="connsiteY1671"/>
              <a:gd fmla="*/ 257098 w 2590802" name="connsiteX1672"/>
              <a:gd fmla="*/ 1602411 h 2590802" name="connsiteY1672"/>
              <a:gd fmla="*/ 227696 w 2590802" name="connsiteX1673"/>
              <a:gd fmla="*/ 1590702 h 2590802" name="connsiteY1673"/>
              <a:gd fmla="*/ 204175 w 2590802" name="connsiteX1674"/>
              <a:gd fmla="*/ 1596557 h 2590802" name="connsiteY1674"/>
              <a:gd fmla="*/ 186534 w 2590802" name="connsiteX1675"/>
              <a:gd fmla="*/ 1584848 h 2590802" name="connsiteY1675"/>
              <a:gd fmla="*/ 204175 w 2590802" name="connsiteX1676"/>
              <a:gd fmla="*/ 1567286 h 2590802" name="connsiteY1676"/>
              <a:gd fmla="*/ 227696 w 2590802" name="connsiteX1677"/>
              <a:gd fmla="*/ 1573140 h 2590802" name="connsiteY1677"/>
              <a:gd fmla="*/ 251217 w 2590802" name="connsiteX1678"/>
              <a:gd fmla="*/ 1561432 h 2590802" name="connsiteY1678"/>
              <a:gd fmla="*/ 292380 w 2590802" name="connsiteX1679"/>
              <a:gd fmla="*/ 1543869 h 2590802" name="connsiteY1679"/>
              <a:gd fmla="*/ 292380 w 2590802" name="connsiteX1680"/>
              <a:gd fmla="*/ 1514598 h 2590802" name="connsiteY1680"/>
              <a:gd fmla="*/ 298261 w 2590802" name="connsiteX1681"/>
              <a:gd fmla="*/ 1485327 h 2590802" name="connsiteY1681"/>
              <a:gd fmla="*/ 286500 w 2590802" name="connsiteX1682"/>
              <a:gd fmla="*/ 1461910 h 2590802" name="connsiteY1682"/>
              <a:gd fmla="*/ 304141 w 2590802" name="connsiteX1683"/>
              <a:gd fmla="*/ 1432639 h 2590802" name="connsiteY1683"/>
              <a:gd fmla="*/ 2325206 w 2590802" name="connsiteX1684"/>
              <a:gd fmla="*/ 1421785 h 2590802" name="connsiteY1684"/>
              <a:gd fmla="*/ 2336926 w 2590802" name="connsiteX1685"/>
              <a:gd fmla="*/ 1426211 h 2590802" name="connsiteY1685"/>
              <a:gd fmla="*/ 2354506 w 2590802" name="connsiteX1686"/>
              <a:gd fmla="*/ 1449817 h 2590802" name="connsiteY1686"/>
              <a:gd fmla="*/ 2348646 w 2590802" name="connsiteX1687"/>
              <a:gd fmla="*/ 1491127 h 2590802" name="connsiteY1687"/>
              <a:gd fmla="*/ 2266606 w 2590802" name="connsiteX1688"/>
              <a:gd fmla="*/ 1520634 h 2590802" name="connsiteY1688"/>
              <a:gd fmla="*/ 2225586 w 2590802" name="connsiteX1689"/>
              <a:gd fmla="*/ 1497028 h 2590802" name="connsiteY1689"/>
              <a:gd fmla="*/ 2196285 w 2590802" name="connsiteX1690"/>
              <a:gd fmla="*/ 1432112 h 2590802" name="connsiteY1690"/>
              <a:gd fmla="*/ 2208005 w 2590802" name="connsiteX1691"/>
              <a:gd fmla="*/ 1432112 h 2590802" name="connsiteY1691"/>
              <a:gd fmla="*/ 2225586 w 2590802" name="connsiteX1692"/>
              <a:gd fmla="*/ 1467521 h 2590802" name="connsiteY1692"/>
              <a:gd fmla="*/ 2295906 w 2590802" name="connsiteX1693"/>
              <a:gd fmla="*/ 1497028 h 2590802" name="connsiteY1693"/>
              <a:gd fmla="*/ 2331066 w 2590802" name="connsiteX1694"/>
              <a:gd fmla="*/ 1479324 h 2590802" name="connsiteY1694"/>
              <a:gd fmla="*/ 2325206 w 2590802" name="connsiteX1695"/>
              <a:gd fmla="*/ 1455718 h 2590802" name="connsiteY1695"/>
              <a:gd fmla="*/ 2313486 w 2590802" name="connsiteX1696"/>
              <a:gd fmla="*/ 1479324 h 2590802" name="connsiteY1696"/>
              <a:gd fmla="*/ 2295906 w 2590802" name="connsiteX1697"/>
              <a:gd fmla="*/ 1479324 h 2590802" name="connsiteY1697"/>
              <a:gd fmla="*/ 2284186 w 2590802" name="connsiteX1698"/>
              <a:gd fmla="*/ 1461619 h 2590802" name="connsiteY1698"/>
              <a:gd fmla="*/ 2284186 w 2590802" name="connsiteX1699"/>
              <a:gd fmla="*/ 1443915 h 2590802" name="connsiteY1699"/>
              <a:gd fmla="*/ 2307626 w 2590802" name="connsiteX1700"/>
              <a:gd fmla="*/ 1438014 h 2590802" name="connsiteY1700"/>
              <a:gd fmla="*/ 2313486 w 2590802" name="connsiteX1701"/>
              <a:gd fmla="*/ 1426211 h 2590802" name="connsiteY1701"/>
              <a:gd fmla="*/ 2325206 w 2590802" name="connsiteX1702"/>
              <a:gd fmla="*/ 1421785 h 2590802" name="connsiteY1702"/>
              <a:gd fmla="*/ 304141 w 2590802" name="connsiteX1703"/>
              <a:gd fmla="*/ 1420310 h 2590802" name="connsiteY1703"/>
              <a:gd fmla="*/ 321924 w 2590802" name="connsiteX1704"/>
              <a:gd fmla="*/ 1449712 h 2590802" name="connsiteY1704"/>
              <a:gd fmla="*/ 304141 w 2590802" name="connsiteX1705"/>
              <a:gd fmla="*/ 1426190 h 2590802" name="connsiteY1705"/>
              <a:gd fmla="*/ 304141 w 2590802" name="connsiteX1706"/>
              <a:gd fmla="*/ 1420310 h 2590802" name="connsiteY1706"/>
              <a:gd fmla="*/ 2436874 w 2590802" name="connsiteX1707"/>
              <a:gd fmla="*/ 1414619 h 2590802" name="connsiteY1707"/>
              <a:gd fmla="*/ 2436874 w 2590802" name="connsiteX1708"/>
              <a:gd fmla="*/ 1432323 h 2590802" name="connsiteY1708"/>
              <a:gd fmla="*/ 2431025 w 2590802" name="connsiteX1709"/>
              <a:gd fmla="*/ 1438225 h 2590802" name="connsiteY1709"/>
              <a:gd fmla="*/ 2448572 w 2590802" name="connsiteX1710"/>
              <a:gd fmla="*/ 1455929 h 2590802" name="connsiteY1710"/>
              <a:gd fmla="*/ 2442723 w 2590802" name="connsiteX1711"/>
              <a:gd fmla="*/ 1467732 h 2590802" name="connsiteY1711"/>
              <a:gd fmla="*/ 2431025 w 2590802" name="connsiteX1712"/>
              <a:gd fmla="*/ 1473633 h 2590802" name="connsiteY1712"/>
              <a:gd fmla="*/ 2436874 w 2590802" name="connsiteX1713"/>
              <a:gd fmla="*/ 1497239 h 2590802" name="connsiteY1713"/>
              <a:gd fmla="*/ 2419328 w 2590802" name="connsiteX1714"/>
              <a:gd fmla="*/ 1503141 h 2590802" name="connsiteY1714"/>
              <a:gd fmla="*/ 2401782 w 2590802" name="connsiteX1715"/>
              <a:gd fmla="*/ 1503141 h 2590802" name="connsiteY1715"/>
              <a:gd fmla="*/ 2395933 w 2590802" name="connsiteX1716"/>
              <a:gd fmla="*/ 1520845 h 2590802" name="connsiteY1716"/>
              <a:gd fmla="*/ 2378387 w 2590802" name="connsiteX1717"/>
              <a:gd fmla="*/ 1514943 h 2590802" name="connsiteY1717"/>
              <a:gd fmla="*/ 2372538 w 2590802" name="connsiteX1718"/>
              <a:gd fmla="*/ 1509042 h 2590802" name="connsiteY1718"/>
              <a:gd fmla="*/ 2349143 w 2590802" name="connsiteX1719"/>
              <a:gd fmla="*/ 1520845 h 2590802" name="connsiteY1719"/>
              <a:gd fmla="*/ 2343294 w 2590802" name="connsiteX1720"/>
              <a:gd fmla="*/ 1514943 h 2590802" name="connsiteY1720"/>
              <a:gd fmla="*/ 2354992 w 2590802" name="connsiteX1721"/>
              <a:gd fmla="*/ 1497239 h 2590802" name="connsiteY1721"/>
              <a:gd fmla="*/ 2401782 w 2590802" name="connsiteX1722"/>
              <a:gd fmla="*/ 1485436 h 2590802" name="connsiteY1722"/>
              <a:gd fmla="*/ 2419328 w 2590802" name="connsiteX1723"/>
              <a:gd fmla="*/ 1467732 h 2590802" name="connsiteY1723"/>
              <a:gd fmla="*/ 2419328 w 2590802" name="connsiteX1724"/>
              <a:gd fmla="*/ 1426422 h 2590802" name="connsiteY1724"/>
              <a:gd fmla="*/ 2436874 w 2590802" name="connsiteX1725"/>
              <a:gd fmla="*/ 1414619 h 2590802" name="connsiteY1725"/>
              <a:gd fmla="*/ 2442841 w 2590802" name="connsiteX1726"/>
              <a:gd fmla="*/ 1390908 h 2590802" name="connsiteY1726"/>
              <a:gd fmla="*/ 2454618 w 2590802" name="connsiteX1727"/>
              <a:gd fmla="*/ 1402710 h 2590802" name="connsiteY1727"/>
              <a:gd fmla="*/ 2454618 w 2590802" name="connsiteX1728"/>
              <a:gd fmla="*/ 1426316 h 2590802" name="connsiteY1728"/>
              <a:gd fmla="*/ 2454618 w 2590802" name="connsiteX1729"/>
              <a:gd fmla="*/ 1432217 h 2590802" name="connsiteY1729"/>
              <a:gd fmla="*/ 2472283 w 2590802" name="connsiteX1730"/>
              <a:gd fmla="*/ 1455823 h 2590802" name="connsiteY1730"/>
              <a:gd fmla="*/ 2466394 w 2590802" name="connsiteX1731"/>
              <a:gd fmla="*/ 1473528 h 2590802" name="connsiteY1731"/>
              <a:gd fmla="*/ 2454618 w 2590802" name="connsiteX1732"/>
              <a:gd fmla="*/ 1479429 h 2590802" name="connsiteY1732"/>
              <a:gd fmla="*/ 2454618 w 2590802" name="connsiteX1733"/>
              <a:gd fmla="*/ 1514837 h 2590802" name="connsiteY1733"/>
              <a:gd fmla="*/ 2431065 w 2590802" name="connsiteX1734"/>
              <a:gd fmla="*/ 1520739 h 2590802" name="connsiteY1734"/>
              <a:gd fmla="*/ 2419288 w 2590802" name="connsiteX1735"/>
              <a:gd fmla="*/ 1520739 h 2590802" name="connsiteY1735"/>
              <a:gd fmla="*/ 2407512 w 2590802" name="connsiteX1736"/>
              <a:gd fmla="*/ 1538443 h 2590802" name="connsiteY1736"/>
              <a:gd fmla="*/ 2372182 w 2590802" name="connsiteX1737"/>
              <a:gd fmla="*/ 1544345 h 2590802" name="connsiteY1737"/>
              <a:gd fmla="*/ 2336853 w 2590802" name="connsiteX1738"/>
              <a:gd fmla="*/ 1538443 h 2590802" name="connsiteY1738"/>
              <a:gd fmla="*/ 2330964 w 2590802" name="connsiteX1739"/>
              <a:gd fmla="*/ 1520739 h 2590802" name="connsiteY1739"/>
              <a:gd fmla="*/ 2348629 w 2590802" name="connsiteX1740"/>
              <a:gd fmla="*/ 1526641 h 2590802" name="connsiteY1740"/>
              <a:gd fmla="*/ 2372182 w 2590802" name="connsiteX1741"/>
              <a:gd fmla="*/ 1520739 h 2590802" name="connsiteY1741"/>
              <a:gd fmla="*/ 2401623 w 2590802" name="connsiteX1742"/>
              <a:gd fmla="*/ 1526641 h 2590802" name="connsiteY1742"/>
              <a:gd fmla="*/ 2413400 w 2590802" name="connsiteX1743"/>
              <a:gd fmla="*/ 1514837 h 2590802" name="connsiteY1743"/>
              <a:gd fmla="*/ 2442841 w 2590802" name="connsiteX1744"/>
              <a:gd fmla="*/ 1503035 h 2590802" name="connsiteY1744"/>
              <a:gd fmla="*/ 2442841 w 2590802" name="connsiteX1745"/>
              <a:gd fmla="*/ 1479429 h 2590802" name="connsiteY1745"/>
              <a:gd fmla="*/ 2454618 w 2590802" name="connsiteX1746"/>
              <a:gd fmla="*/ 1461725 h 2590802" name="connsiteY1746"/>
              <a:gd fmla="*/ 2442841 w 2590802" name="connsiteX1747"/>
              <a:gd fmla="*/ 1438119 h 2590802" name="connsiteY1747"/>
              <a:gd fmla="*/ 2442841 w 2590802" name="connsiteX1748"/>
              <a:gd fmla="*/ 1408612 h 2590802" name="connsiteY1748"/>
              <a:gd fmla="*/ 2442841 w 2590802" name="connsiteX1749"/>
              <a:gd fmla="*/ 1390908 h 2590802" name="connsiteY1749"/>
              <a:gd fmla="*/ 74855 w 2590802" name="connsiteX1750"/>
              <a:gd fmla="*/ 1388943 h 2590802" name="connsiteY1750"/>
              <a:gd fmla="*/ 80783 w 2590802" name="connsiteX1751"/>
              <a:gd fmla="*/ 1391178 h 2590802" name="connsiteY1751"/>
              <a:gd fmla="*/ 110421 w 2590802" name="connsiteX1752"/>
              <a:gd fmla="*/ 1391178 h 2590802" name="connsiteY1752"/>
              <a:gd fmla="*/ 116349 w 2590802" name="connsiteX1753"/>
              <a:gd fmla="*/ 1415025 h 2590802" name="connsiteY1753"/>
              <a:gd fmla="*/ 98565 w 2590802" name="connsiteX1754"/>
              <a:gd fmla="*/ 1426949 h 2590802" name="connsiteY1754"/>
              <a:gd fmla="*/ 80783 w 2590802" name="connsiteX1755"/>
              <a:gd fmla="*/ 1415025 h 2590802" name="connsiteY1755"/>
              <a:gd fmla="*/ 68927 w 2590802" name="connsiteX1756"/>
              <a:gd fmla="*/ 1391178 h 2590802" name="connsiteY1756"/>
              <a:gd fmla="*/ 74855 w 2590802" name="connsiteX1757"/>
              <a:gd fmla="*/ 1388943 h 2590802" name="connsiteY1757"/>
              <a:gd fmla="*/ 2454262 w 2590802" name="connsiteX1758"/>
              <a:gd fmla="*/ 1385217 h 2590802" name="connsiteY1758"/>
              <a:gd fmla="*/ 2471903 w 2590802" name="connsiteX1759"/>
              <a:gd fmla="*/ 1402899 h 2590802" name="connsiteY1759"/>
              <a:gd fmla="*/ 2466023 w 2590802" name="connsiteX1760"/>
              <a:gd fmla="*/ 1426474 h 2590802" name="connsiteY1760"/>
              <a:gd fmla="*/ 2483664 w 2590802" name="connsiteX1761"/>
              <a:gd fmla="*/ 1450050 h 2590802" name="connsiteY1761"/>
              <a:gd fmla="*/ 2477784 w 2590802" name="connsiteX1762"/>
              <a:gd fmla="*/ 1467732 h 2590802" name="connsiteY1762"/>
              <a:gd fmla="*/ 2460142 w 2590802" name="connsiteX1763"/>
              <a:gd fmla="*/ 1426474 h 2590802" name="connsiteY1763"/>
              <a:gd fmla="*/ 2454262 w 2590802" name="connsiteX1764"/>
              <a:gd fmla="*/ 1385217 h 2590802" name="connsiteY1764"/>
              <a:gd fmla="*/ 127730 w 2590802" name="connsiteX1765"/>
              <a:gd fmla="*/ 1385217 h 2590802" name="connsiteY1765"/>
              <a:gd fmla="*/ 151252 w 2590802" name="connsiteX1766"/>
              <a:gd fmla="*/ 1402946 h 2590802" name="connsiteY1766"/>
              <a:gd fmla="*/ 145372 w 2590802" name="connsiteX1767"/>
              <a:gd fmla="*/ 1420674 h 2590802" name="connsiteY1767"/>
              <a:gd fmla="*/ 157132 w 2590802" name="connsiteX1768"/>
              <a:gd fmla="*/ 1432493 h 2590802" name="connsiteY1768"/>
              <a:gd fmla="*/ 151252 w 2590802" name="connsiteX1769"/>
              <a:gd fmla="*/ 1456131 h 2590802" name="connsiteY1769"/>
              <a:gd fmla="*/ 127730 w 2590802" name="connsiteX1770"/>
              <a:gd fmla="*/ 1456131 h 2590802" name="connsiteY1770"/>
              <a:gd fmla="*/ 115970 w 2590802" name="connsiteX1771"/>
              <a:gd fmla="*/ 1444313 h 2590802" name="connsiteY1771"/>
              <a:gd fmla="*/ 98329 w 2590802" name="connsiteX1772"/>
              <a:gd fmla="*/ 1456131 h 2590802" name="connsiteY1772"/>
              <a:gd fmla="*/ 80688 w 2590802" name="connsiteX1773"/>
              <a:gd fmla="*/ 1450222 h 2590802" name="connsiteY1773"/>
              <a:gd fmla="*/ 74807 w 2590802" name="connsiteX1774"/>
              <a:gd fmla="*/ 1426584 h 2590802" name="connsiteY1774"/>
              <a:gd fmla="*/ 104209 w 2590802" name="connsiteX1775"/>
              <a:gd fmla="*/ 1432493 h 2590802" name="connsiteY1775"/>
              <a:gd fmla="*/ 121850 w 2590802" name="connsiteX1776"/>
              <a:gd fmla="*/ 1414765 h 2590802" name="connsiteY1776"/>
              <a:gd fmla="*/ 127730 w 2590802" name="connsiteX1777"/>
              <a:gd fmla="*/ 1385217 h 2590802" name="connsiteY1777"/>
              <a:gd fmla="*/ 2442880 w 2590802" name="connsiteX1778"/>
              <a:gd fmla="*/ 1379526 h 2590802" name="connsiteY1778"/>
              <a:gd fmla="*/ 2448571 w 2590802" name="connsiteX1779"/>
              <a:gd fmla="*/ 1385217 h 2590802" name="connsiteY1779"/>
              <a:gd fmla="*/ 2442880 w 2590802" name="connsiteX1780"/>
              <a:gd fmla="*/ 1379526 h 2590802" name="connsiteY1780"/>
              <a:gd fmla="*/ 216251 w 2590802" name="connsiteX1781"/>
              <a:gd fmla="*/ 1332104 h 2590802" name="connsiteY1781"/>
              <a:gd fmla="*/ 227994 w 2590802" name="connsiteX1782"/>
              <a:gd fmla="*/ 1338006 h 2590802" name="connsiteY1782"/>
              <a:gd fmla="*/ 274965 w 2590802" name="connsiteX1783"/>
              <a:gd fmla="*/ 1373414 h 2590802" name="connsiteY1783"/>
              <a:gd fmla="*/ 292578 w 2590802" name="connsiteX1784"/>
              <a:gd fmla="*/ 1444231 h 2590802" name="connsiteY1784"/>
              <a:gd fmla="*/ 233866 w 2590802" name="connsiteX1785"/>
              <a:gd fmla="*/ 1485541 h 2590802" name="connsiteY1785"/>
              <a:gd fmla="*/ 186895 w 2590802" name="connsiteX1786"/>
              <a:gd fmla="*/ 1467837 h 2590802" name="connsiteY1786"/>
              <a:gd fmla="*/ 181024 w 2590802" name="connsiteX1787"/>
              <a:gd fmla="*/ 1450132 h 2590802" name="connsiteY1787"/>
              <a:gd fmla="*/ 186895 w 2590802" name="connsiteX1788"/>
              <a:gd fmla="*/ 1438330 h 2590802" name="connsiteY1788"/>
              <a:gd fmla="*/ 204509 w 2590802" name="connsiteX1789"/>
              <a:gd fmla="*/ 1438330 h 2590802" name="connsiteY1789"/>
              <a:gd fmla="*/ 204509 w 2590802" name="connsiteX1790"/>
              <a:gd fmla="*/ 1420626 h 2590802" name="connsiteY1790"/>
              <a:gd fmla="*/ 227994 w 2590802" name="connsiteX1791"/>
              <a:gd fmla="*/ 1414724 h 2590802" name="connsiteY1791"/>
              <a:gd fmla="*/ 233866 w 2590802" name="connsiteX1792"/>
              <a:gd fmla="*/ 1438330 h 2590802" name="connsiteY1792"/>
              <a:gd fmla="*/ 216251 w 2590802" name="connsiteX1793"/>
              <a:gd fmla="*/ 1450132 h 2590802" name="connsiteY1793"/>
              <a:gd fmla="*/ 245608 w 2590802" name="connsiteX1794"/>
              <a:gd fmla="*/ 1456034 h 2590802" name="connsiteY1794"/>
              <a:gd fmla="*/ 274965 w 2590802" name="connsiteX1795"/>
              <a:gd fmla="*/ 1414724 h 2590802" name="connsiteY1795"/>
              <a:gd fmla="*/ 233866 w 2590802" name="connsiteX1796"/>
              <a:gd fmla="*/ 1361611 h 2590802" name="connsiteY1796"/>
              <a:gd fmla="*/ 175153 w 2590802" name="connsiteX1797"/>
              <a:gd fmla="*/ 1343907 h 2590802" name="connsiteY1797"/>
              <a:gd fmla="*/ 181024 w 2590802" name="connsiteX1798"/>
              <a:gd fmla="*/ 1338006 h 2590802" name="connsiteY1798"/>
              <a:gd fmla="*/ 216251 w 2590802" name="connsiteX1799"/>
              <a:gd fmla="*/ 1332104 h 2590802" name="connsiteY1799"/>
              <a:gd fmla="*/ 2302166 w 2590802" name="connsiteX1800"/>
              <a:gd fmla="*/ 1326414 h 2590802" name="connsiteY1800"/>
              <a:gd fmla="*/ 2308029 w 2590802" name="connsiteX1801"/>
              <a:gd fmla="*/ 1332294 h 2590802" name="connsiteY1801"/>
              <a:gd fmla="*/ 2302166 w 2590802" name="connsiteX1802"/>
              <a:gd fmla="*/ 1349935 h 2590802" name="connsiteY1802"/>
              <a:gd fmla="*/ 2296303 w 2590802" name="connsiteX1803"/>
              <a:gd fmla="*/ 1355815 h 2590802" name="connsiteY1803"/>
              <a:gd fmla="*/ 2302166 w 2590802" name="connsiteX1804"/>
              <a:gd fmla="*/ 1373456 h 2590802" name="connsiteY1804"/>
              <a:gd fmla="*/ 2290440 w 2590802" name="connsiteX1805"/>
              <a:gd fmla="*/ 1385217 h 2590802" name="connsiteY1805"/>
              <a:gd fmla="*/ 2278713 w 2590802" name="connsiteX1806"/>
              <a:gd fmla="*/ 1373456 h 2590802" name="connsiteY1806"/>
              <a:gd fmla="*/ 2261125 w 2590802" name="connsiteX1807"/>
              <a:gd fmla="*/ 1385217 h 2590802" name="connsiteY1807"/>
              <a:gd fmla="*/ 2249398 w 2590802" name="connsiteX1808"/>
              <a:gd fmla="*/ 1379336 h 2590802" name="connsiteY1808"/>
              <a:gd fmla="*/ 2255261 w 2590802" name="connsiteX1809"/>
              <a:gd fmla="*/ 1361696 h 2590802" name="connsiteY1809"/>
              <a:gd fmla="*/ 2284577 w 2590802" name="connsiteX1810"/>
              <a:gd fmla="*/ 1344054 h 2590802" name="connsiteY1810"/>
              <a:gd fmla="*/ 2284577 w 2590802" name="connsiteX1811"/>
              <a:gd fmla="*/ 1332294 h 2590802" name="connsiteY1811"/>
              <a:gd fmla="*/ 2302166 w 2590802" name="connsiteX1812"/>
              <a:gd fmla="*/ 1326414 h 2590802" name="connsiteY1812"/>
              <a:gd fmla="*/ 2242759 w 2590802" name="connsiteX1813"/>
              <a:gd fmla="*/ 1320723 h 2590802" name="connsiteY1813"/>
              <a:gd fmla="*/ 2278800 w 2590802" name="connsiteX1814"/>
              <a:gd fmla="*/ 1332420 h 2590802" name="connsiteY1814"/>
              <a:gd fmla="*/ 2278800 w 2590802" name="connsiteX1815"/>
              <a:gd fmla="*/ 1344118 h 2590802" name="connsiteY1815"/>
              <a:gd fmla="*/ 2254773 w 2590802" name="connsiteX1816"/>
              <a:gd fmla="*/ 1355816 h 2590802" name="connsiteY1816"/>
              <a:gd fmla="*/ 2248766 w 2590802" name="connsiteX1817"/>
              <a:gd fmla="*/ 1355816 h 2590802" name="connsiteY1817"/>
              <a:gd fmla="*/ 2242759 w 2590802" name="connsiteX1818"/>
              <a:gd fmla="*/ 1320723 h 2590802" name="connsiteY1818"/>
              <a:gd fmla="*/ 2313359 w 2590802" name="connsiteX1819"/>
              <a:gd fmla="*/ 1315032 h 2590802" name="connsiteY1819"/>
              <a:gd fmla="*/ 2330965 w 2590802" name="connsiteX1820"/>
              <a:gd fmla="*/ 1332638 h 2590802" name="connsiteY1820"/>
              <a:gd fmla="*/ 2325097 w 2590802" name="connsiteX1821"/>
              <a:gd fmla="*/ 1361980 h 2590802" name="connsiteY1821"/>
              <a:gd fmla="*/ 2325097 w 2590802" name="connsiteX1822"/>
              <a:gd fmla="*/ 1379586 h 2590802" name="connsiteY1822"/>
              <a:gd fmla="*/ 2307491 w 2590802" name="connsiteX1823"/>
              <a:gd fmla="*/ 1403060 h 2590802" name="connsiteY1823"/>
              <a:gd fmla="*/ 2289885 w 2590802" name="connsiteX1824"/>
              <a:gd fmla="*/ 1408928 h 2590802" name="connsiteY1824"/>
              <a:gd fmla="*/ 2278148 w 2590802" name="connsiteX1825"/>
              <a:gd fmla="*/ 1397191 h 2590802" name="connsiteY1825"/>
              <a:gd fmla="*/ 2272280 w 2590802" name="connsiteX1826"/>
              <a:gd fmla="*/ 1403060 h 2590802" name="connsiteY1826"/>
              <a:gd fmla="*/ 2248806 w 2590802" name="connsiteX1827"/>
              <a:gd fmla="*/ 1408928 h 2590802" name="connsiteY1827"/>
              <a:gd fmla="*/ 2237069 w 2590802" name="connsiteX1828"/>
              <a:gd fmla="*/ 1391323 h 2590802" name="connsiteY1828"/>
              <a:gd fmla="*/ 2237069 w 2590802" name="connsiteX1829"/>
              <a:gd fmla="*/ 1385454 h 2590802" name="connsiteY1829"/>
              <a:gd fmla="*/ 2272280 w 2590802" name="connsiteX1830"/>
              <a:gd fmla="*/ 1385454 h 2590802" name="connsiteY1830"/>
              <a:gd fmla="*/ 2301622 w 2590802" name="connsiteX1831"/>
              <a:gd fmla="*/ 1385454 h 2590802" name="connsiteY1831"/>
              <a:gd fmla="*/ 2307491 w 2590802" name="connsiteX1832"/>
              <a:gd fmla="*/ 1356112 h 2590802" name="connsiteY1832"/>
              <a:gd fmla="*/ 2313359 w 2590802" name="connsiteX1833"/>
              <a:gd fmla="*/ 1326769 h 2590802" name="connsiteY1833"/>
              <a:gd fmla="*/ 2313359 w 2590802" name="connsiteX1834"/>
              <a:gd fmla="*/ 1315032 h 2590802" name="connsiteY1834"/>
              <a:gd fmla="*/ 269285 w 2590802" name="connsiteX1835"/>
              <a:gd fmla="*/ 1302703 h 2590802" name="connsiteY1835"/>
              <a:gd fmla="*/ 287069 w 2590802" name="connsiteX1836"/>
              <a:gd fmla="*/ 1332210 h 2590802" name="connsiteY1836"/>
              <a:gd fmla="*/ 275213 w 2590802" name="connsiteX1837"/>
              <a:gd fmla="*/ 1355816 h 2590802" name="connsiteY1837"/>
              <a:gd fmla="*/ 263357 w 2590802" name="connsiteX1838"/>
              <a:gd fmla="*/ 1355816 h 2590802" name="connsiteY1838"/>
              <a:gd fmla="*/ 269285 w 2590802" name="connsiteX1839"/>
              <a:gd fmla="*/ 1344012 h 2590802" name="connsiteY1839"/>
              <a:gd fmla="*/ 275213 w 2590802" name="connsiteX1840"/>
              <a:gd fmla="*/ 1320407 h 2590802" name="connsiteY1840"/>
              <a:gd fmla="*/ 269285 w 2590802" name="connsiteX1841"/>
              <a:gd fmla="*/ 1302703 h 2590802" name="connsiteY1841"/>
              <a:gd fmla="*/ 2208088 w 2590802" name="connsiteX1842"/>
              <a:gd fmla="*/ 1291321 h 2590802" name="connsiteY1842"/>
              <a:gd fmla="*/ 2231694 w 2590802" name="connsiteX1843"/>
              <a:gd fmla="*/ 1309012 h 2590802" name="connsiteY1843"/>
              <a:gd fmla="*/ 2237596 w 2590802" name="connsiteX1844"/>
              <a:gd fmla="*/ 1379774 h 2590802" name="connsiteY1844"/>
              <a:gd fmla="*/ 2225792 w 2590802" name="connsiteX1845"/>
              <a:gd fmla="*/ 1385671 h 2590802" name="connsiteY1845"/>
              <a:gd fmla="*/ 2219891 w 2590802" name="connsiteX1846"/>
              <a:gd fmla="*/ 1385671 h 2590802" name="connsiteY1846"/>
              <a:gd fmla="*/ 2213990 w 2590802" name="connsiteX1847"/>
              <a:gd fmla="*/ 1415156 h 2590802" name="connsiteY1847"/>
              <a:gd fmla="*/ 2202187 w 2590802" name="connsiteX1848"/>
              <a:gd fmla="*/ 1426949 h 2590802" name="connsiteY1848"/>
              <a:gd fmla="*/ 2196285 w 2590802" name="connsiteX1849"/>
              <a:gd fmla="*/ 1426949 h 2590802" name="connsiteY1849"/>
              <a:gd fmla="*/ 2202187 w 2590802" name="connsiteX1850"/>
              <a:gd fmla="*/ 1385671 h 2590802" name="connsiteY1850"/>
              <a:gd fmla="*/ 2208088 w 2590802" name="connsiteX1851"/>
              <a:gd fmla="*/ 1344393 h 2590802" name="connsiteY1851"/>
              <a:gd fmla="*/ 2225792 w 2590802" name="connsiteX1852"/>
              <a:gd fmla="*/ 1362083 h 2590802" name="connsiteY1852"/>
              <a:gd fmla="*/ 2231694 w 2590802" name="connsiteX1853"/>
              <a:gd fmla="*/ 1338496 h 2590802" name="connsiteY1853"/>
              <a:gd fmla="*/ 2213990 w 2590802" name="connsiteX1854"/>
              <a:gd fmla="*/ 1303115 h 2590802" name="connsiteY1854"/>
              <a:gd fmla="*/ 2208088 w 2590802" name="connsiteX1855"/>
              <a:gd fmla="*/ 1303115 h 2590802" name="connsiteY1855"/>
              <a:gd fmla="*/ 2208088 w 2590802" name="connsiteX1856"/>
              <a:gd fmla="*/ 1338496 h 2590802" name="connsiteY1856"/>
              <a:gd fmla="*/ 2202187 w 2590802" name="connsiteX1857"/>
              <a:gd fmla="*/ 1309012 h 2590802" name="connsiteY1857"/>
              <a:gd fmla="*/ 2208088 w 2590802" name="connsiteX1858"/>
              <a:gd fmla="*/ 1291321 h 2590802" name="connsiteY1858"/>
              <a:gd fmla="*/ 87264 w 2590802" name="connsiteX1859"/>
              <a:gd fmla="*/ 1291321 h 2590802" name="connsiteY1859"/>
              <a:gd fmla="*/ 116620 w 2590802" name="connsiteX1860"/>
              <a:gd fmla="*/ 1303058 h 2590802" name="connsiteY1860"/>
              <a:gd fmla="*/ 122491 w 2590802" name="connsiteX1861"/>
              <a:gd fmla="*/ 1308927 h 2590802" name="connsiteY1861"/>
              <a:gd fmla="*/ 151848 w 2590802" name="connsiteX1862"/>
              <a:gd fmla="*/ 1308927 h 2590802" name="connsiteY1862"/>
              <a:gd fmla="*/ 169462 w 2590802" name="connsiteX1863"/>
              <a:gd fmla="*/ 1344138 h 2590802" name="connsiteY1863"/>
              <a:gd fmla="*/ 151848 w 2590802" name="connsiteX1864"/>
              <a:gd fmla="*/ 1361743 h 2590802" name="connsiteY1864"/>
              <a:gd fmla="*/ 128362 w 2590802" name="connsiteX1865"/>
              <a:gd fmla="*/ 1361743 h 2590802" name="connsiteY1865"/>
              <a:gd fmla="*/ 122491 w 2590802" name="connsiteX1866"/>
              <a:gd fmla="*/ 1373480 h 2590802" name="connsiteY1866"/>
              <a:gd fmla="*/ 93135 w 2590802" name="connsiteX1867"/>
              <a:gd fmla="*/ 1385218 h 2590802" name="connsiteY1867"/>
              <a:gd fmla="*/ 57907 w 2590802" name="connsiteX1868"/>
              <a:gd fmla="*/ 1367612 h 2590802" name="connsiteY1868"/>
              <a:gd fmla="*/ 63778 w 2590802" name="connsiteX1869"/>
              <a:gd fmla="*/ 1344138 h 2590802" name="connsiteY1869"/>
              <a:gd fmla="*/ 46164 w 2590802" name="connsiteX1870"/>
              <a:gd fmla="*/ 1320664 h 2590802" name="connsiteY1870"/>
              <a:gd fmla="*/ 52035 w 2590802" name="connsiteX1871"/>
              <a:gd fmla="*/ 1314796 h 2590802" name="connsiteY1871"/>
              <a:gd fmla="*/ 87264 w 2590802" name="connsiteX1872"/>
              <a:gd fmla="*/ 1291321 h 2590802" name="connsiteY1872"/>
              <a:gd fmla="*/ 286436 w 2590802" name="connsiteX1873"/>
              <a:gd fmla="*/ 1279940 h 2590802" name="connsiteY1873"/>
              <a:gd fmla="*/ 303982 w 2590802" name="connsiteX1874"/>
              <a:gd fmla="*/ 1291637 h 2590802" name="connsiteY1874"/>
              <a:gd fmla="*/ 327377 w 2590802" name="connsiteX1875"/>
              <a:gd fmla="*/ 1303335 h 2590802" name="connsiteY1875"/>
              <a:gd fmla="*/ 327377 w 2590802" name="connsiteX1876"/>
              <a:gd fmla="*/ 1315033 h 2590802" name="connsiteY1876"/>
              <a:gd fmla="*/ 339075 w 2590802" name="connsiteX1877"/>
              <a:gd fmla="*/ 1326730 h 2590802" name="connsiteY1877"/>
              <a:gd fmla="*/ 339075 w 2590802" name="connsiteX1878"/>
              <a:gd fmla="*/ 1344277 h 2590802" name="connsiteY1878"/>
              <a:gd fmla="*/ 321528 w 2590802" name="connsiteX1879"/>
              <a:gd fmla="*/ 1350125 h 2590802" name="connsiteY1879"/>
              <a:gd fmla="*/ 327377 w 2590802" name="connsiteX1880"/>
              <a:gd fmla="*/ 1367671 h 2590802" name="connsiteY1880"/>
              <a:gd fmla="*/ 309831 w 2590802" name="connsiteX1881"/>
              <a:gd fmla="*/ 1367671 h 2590802" name="connsiteY1881"/>
              <a:gd fmla="*/ 303982 w 2590802" name="connsiteX1882"/>
              <a:gd fmla="*/ 1367671 h 2590802" name="connsiteY1882"/>
              <a:gd fmla="*/ 303982 w 2590802" name="connsiteX1883"/>
              <a:gd fmla="*/ 1379369 h 2590802" name="connsiteY1883"/>
              <a:gd fmla="*/ 292285 w 2590802" name="connsiteX1884"/>
              <a:gd fmla="*/ 1379369 h 2590802" name="connsiteY1884"/>
              <a:gd fmla="*/ 274739 w 2590802" name="connsiteX1885"/>
              <a:gd fmla="*/ 1361822 h 2590802" name="connsiteY1885"/>
              <a:gd fmla="*/ 292285 w 2590802" name="connsiteX1886"/>
              <a:gd fmla="*/ 1332579 h 2590802" name="connsiteY1886"/>
              <a:gd fmla="*/ 274739 w 2590802" name="connsiteX1887"/>
              <a:gd fmla="*/ 1297486 h 2590802" name="connsiteY1887"/>
              <a:gd fmla="*/ 286436 w 2590802" name="connsiteX1888"/>
              <a:gd fmla="*/ 1279940 h 2590802" name="connsiteY1888"/>
              <a:gd fmla="*/ 357254 w 2590802" name="connsiteX1889"/>
              <a:gd fmla="*/ 1267610 h 2590802" name="connsiteY1889"/>
              <a:gd fmla="*/ 363102 w 2590802" name="connsiteX1890"/>
              <a:gd fmla="*/ 1267610 h 2590802" name="connsiteY1890"/>
              <a:gd fmla="*/ 374800 w 2590802" name="connsiteX1891"/>
              <a:gd fmla="*/ 1279533 h 2590802" name="connsiteY1891"/>
              <a:gd fmla="*/ 380648 w 2590802" name="connsiteX1892"/>
              <a:gd fmla="*/ 1297418 h 2590802" name="connsiteY1892"/>
              <a:gd fmla="*/ 392346 w 2590802" name="connsiteX1893"/>
              <a:gd fmla="*/ 1309342 h 2590802" name="connsiteY1893"/>
              <a:gd fmla="*/ 368951 w 2590802" name="connsiteX1894"/>
              <a:gd fmla="*/ 1297418 h 2590802" name="connsiteY1894"/>
              <a:gd fmla="*/ 357254 w 2590802" name="connsiteX1895"/>
              <a:gd fmla="*/ 1267610 h 2590802" name="connsiteY1895"/>
              <a:gd fmla="*/ 2361036 w 2590802" name="connsiteX1896"/>
              <a:gd fmla="*/ 1261919 h 2590802" name="connsiteY1896"/>
              <a:gd fmla="*/ 2425475 w 2590802" name="connsiteX1897"/>
              <a:gd fmla="*/ 1297201 h 2590802" name="connsiteY1897"/>
              <a:gd fmla="*/ 2437190 w 2590802" name="connsiteX1898"/>
              <a:gd fmla="*/ 1356005 h 2590802" name="connsiteY1898"/>
              <a:gd fmla="*/ 2419617 w 2590802" name="connsiteX1899"/>
              <a:gd fmla="*/ 1414808 h 2590802" name="connsiteY1899"/>
              <a:gd fmla="*/ 2355178 w 2590802" name="connsiteX1900"/>
              <a:gd fmla="*/ 1426569 h 2590802" name="connsiteY1900"/>
              <a:gd fmla="*/ 2337604 w 2590802" name="connsiteX1901"/>
              <a:gd fmla="*/ 1403048 h 2590802" name="connsiteY1901"/>
              <a:gd fmla="*/ 2343462 w 2590802" name="connsiteX1902"/>
              <a:gd fmla="*/ 1385406 h 2590802" name="connsiteY1902"/>
              <a:gd fmla="*/ 2361036 w 2590802" name="connsiteX1903"/>
              <a:gd fmla="*/ 1385406 h 2590802" name="connsiteY1903"/>
              <a:gd fmla="*/ 2361036 w 2590802" name="connsiteX1904"/>
              <a:gd fmla="*/ 1361885 h 2590802" name="connsiteY1904"/>
              <a:gd fmla="*/ 2384468 w 2590802" name="connsiteX1905"/>
              <a:gd fmla="*/ 1356005 h 2590802" name="connsiteY1905"/>
              <a:gd fmla="*/ 2390326 w 2590802" name="connsiteX1906"/>
              <a:gd fmla="*/ 1391287 h 2590802" name="connsiteY1906"/>
              <a:gd fmla="*/ 2384468 w 2590802" name="connsiteX1907"/>
              <a:gd fmla="*/ 1397167 h 2590802" name="connsiteY1907"/>
              <a:gd fmla="*/ 2402042 w 2590802" name="connsiteX1908"/>
              <a:gd fmla="*/ 1397167 h 2590802" name="connsiteY1908"/>
              <a:gd fmla="*/ 2425475 w 2590802" name="connsiteX1909"/>
              <a:gd fmla="*/ 1350124 h 2590802" name="connsiteY1909"/>
              <a:gd fmla="*/ 2372752 w 2590802" name="connsiteX1910"/>
              <a:gd fmla="*/ 1273680 h 2590802" name="connsiteY1910"/>
              <a:gd fmla="*/ 2361036 w 2590802" name="connsiteX1911"/>
              <a:gd fmla="*/ 1267799 h 2590802" name="connsiteY1911"/>
              <a:gd fmla="*/ 2361036 w 2590802" name="connsiteX1912"/>
              <a:gd fmla="*/ 1261919 h 2590802" name="connsiteY1912"/>
              <a:gd fmla="*/ 86812 w 2590802" name="connsiteX1913"/>
              <a:gd fmla="*/ 1256229 h 2590802" name="connsiteY1913"/>
              <a:gd fmla="*/ 104696 w 2590802" name="connsiteX1914"/>
              <a:gd fmla="*/ 1262078 h 2590802" name="connsiteY1914"/>
              <a:gd fmla="*/ 104696 w 2590802" name="connsiteX1915"/>
              <a:gd fmla="*/ 1279624 h 2590802" name="connsiteY1915"/>
              <a:gd fmla="*/ 68927 w 2590802" name="connsiteX1916"/>
              <a:gd fmla="*/ 1291321 h 2590802" name="connsiteY1916"/>
              <a:gd fmla="*/ 74888 w 2590802" name="connsiteX1917"/>
              <a:gd fmla="*/ 1267926 h 2590802" name="connsiteY1917"/>
              <a:gd fmla="*/ 86812 w 2590802" name="connsiteX1918"/>
              <a:gd fmla="*/ 1256229 h 2590802" name="connsiteY1918"/>
              <a:gd fmla="*/ 316470 w 2590802" name="connsiteX1919"/>
              <a:gd fmla="*/ 1243899 h 2590802" name="connsiteY1919"/>
              <a:gd fmla="*/ 333542 w 2590802" name="connsiteX1920"/>
              <a:gd fmla="*/ 1249906 h 2590802" name="connsiteY1920"/>
              <a:gd fmla="*/ 333542 w 2590802" name="connsiteX1921"/>
              <a:gd fmla="*/ 1261920 h 2590802" name="connsiteY1921"/>
              <a:gd fmla="*/ 327852 w 2590802" name="connsiteX1922"/>
              <a:gd fmla="*/ 1249906 h 2590802" name="connsiteY1922"/>
              <a:gd fmla="*/ 316470 w 2590802" name="connsiteX1923"/>
              <a:gd fmla="*/ 1243899 h 2590802" name="connsiteY1923"/>
              <a:gd fmla="*/ 298766 w 2590802" name="connsiteX1924"/>
              <a:gd fmla="*/ 1243899 h 2590802" name="connsiteY1924"/>
              <a:gd fmla="*/ 333859 w 2590802" name="connsiteX1925"/>
              <a:gd fmla="*/ 1273301 h 2590802" name="connsiteY1925"/>
              <a:gd fmla="*/ 357254 w 2590802" name="connsiteX1926"/>
              <a:gd fmla="*/ 1273301 h 2590802" name="connsiteY1926"/>
              <a:gd fmla="*/ 374800 w 2590802" name="connsiteX1927"/>
              <a:gd fmla="*/ 1308583 h 2590802" name="connsiteY1927"/>
              <a:gd fmla="*/ 392346 w 2590802" name="connsiteX1928"/>
              <a:gd fmla="*/ 1326224 h 2590802" name="connsiteY1928"/>
              <a:gd fmla="*/ 386497 w 2590802" name="connsiteX1929"/>
              <a:gd fmla="*/ 1355626 h 2590802" name="connsiteY1929"/>
              <a:gd fmla="*/ 363103 w 2590802" name="connsiteX1930"/>
              <a:gd fmla="*/ 1361506 h 2590802" name="connsiteY1930"/>
              <a:gd fmla="*/ 363103 w 2590802" name="connsiteX1931"/>
              <a:gd fmla="*/ 1373267 h 2590802" name="connsiteY1931"/>
              <a:gd fmla="*/ 363103 w 2590802" name="connsiteX1932"/>
              <a:gd fmla="*/ 1385028 h 2590802" name="connsiteY1932"/>
              <a:gd fmla="*/ 333859 w 2590802" name="connsiteX1933"/>
              <a:gd fmla="*/ 1390908 h 2590802" name="connsiteY1933"/>
              <a:gd fmla="*/ 328010 w 2590802" name="connsiteX1934"/>
              <a:gd fmla="*/ 1408549 h 2590802" name="connsiteY1934"/>
              <a:gd fmla="*/ 304615 w 2590802" name="connsiteX1935"/>
              <a:gd fmla="*/ 1408549 h 2590802" name="connsiteY1935"/>
              <a:gd fmla="*/ 292917 w 2590802" name="connsiteX1936"/>
              <a:gd fmla="*/ 1390908 h 2590802" name="connsiteY1936"/>
              <a:gd fmla="*/ 310464 w 2590802" name="connsiteX1937"/>
              <a:gd fmla="*/ 1379147 h 2590802" name="connsiteY1937"/>
              <a:gd fmla="*/ 322161 w 2590802" name="connsiteX1938"/>
              <a:gd fmla="*/ 1379147 h 2590802" name="connsiteY1938"/>
              <a:gd fmla="*/ 333859 w 2590802" name="connsiteX1939"/>
              <a:gd fmla="*/ 1367386 h 2590802" name="connsiteY1939"/>
              <a:gd fmla="*/ 333859 w 2590802" name="connsiteX1940"/>
              <a:gd fmla="*/ 1355626 h 2590802" name="connsiteY1940"/>
              <a:gd fmla="*/ 351405 w 2590802" name="connsiteX1941"/>
              <a:gd fmla="*/ 1337985 h 2590802" name="connsiteY1941"/>
              <a:gd fmla="*/ 339707 w 2590802" name="connsiteX1942"/>
              <a:gd fmla="*/ 1308583 h 2590802" name="connsiteY1942"/>
              <a:gd fmla="*/ 322161 w 2590802" name="connsiteX1943"/>
              <a:gd fmla="*/ 1285061 h 2590802" name="connsiteY1943"/>
              <a:gd fmla="*/ 292917 w 2590802" name="connsiteX1944"/>
              <a:gd fmla="*/ 1273301 h 2590802" name="connsiteY1944"/>
              <a:gd fmla="*/ 287069 w 2590802" name="connsiteX1945"/>
              <a:gd fmla="*/ 1267421 h 2590802" name="connsiteY1945"/>
              <a:gd fmla="*/ 298766 w 2590802" name="connsiteX1946"/>
              <a:gd fmla="*/ 1243899 h 2590802" name="connsiteY1946"/>
              <a:gd fmla="*/ 2425132 w 2590802" name="connsiteX1947"/>
              <a:gd fmla="*/ 1214497 h 2590802" name="connsiteY1947"/>
              <a:gd fmla="*/ 2437055 w 2590802" name="connsiteX1948"/>
              <a:gd fmla="*/ 1214497 h 2590802" name="connsiteY1948"/>
              <a:gd fmla="*/ 2460901 w 2590802" name="connsiteX1949"/>
              <a:gd fmla="*/ 1255660 h 2590802" name="connsiteY1949"/>
              <a:gd fmla="*/ 2443017 w 2590802" name="connsiteX1950"/>
              <a:gd fmla="*/ 1296822 h 2590802" name="connsiteY1950"/>
              <a:gd fmla="*/ 2431093 w 2590802" name="connsiteX1951"/>
              <a:gd fmla="*/ 1296822 h 2590802" name="connsiteY1951"/>
              <a:gd fmla="*/ 2437055 w 2590802" name="connsiteX1952"/>
              <a:gd fmla="*/ 1273301 h 2590802" name="connsiteY1952"/>
              <a:gd fmla="*/ 2431093 w 2590802" name="connsiteX1953"/>
              <a:gd fmla="*/ 1226258 h 2590802" name="connsiteY1953"/>
              <a:gd fmla="*/ 2425132 w 2590802" name="connsiteX1954"/>
              <a:gd fmla="*/ 1214497 h 2590802" name="connsiteY1954"/>
              <a:gd fmla="*/ 127866 w 2590802" name="connsiteX1955"/>
              <a:gd fmla="*/ 1214497 h 2590802" name="connsiteY1955"/>
              <a:gd fmla="*/ 145548 w 2590802" name="connsiteX1956"/>
              <a:gd fmla="*/ 1226316 h 2590802" name="connsiteY1956"/>
              <a:gd fmla="*/ 145548 w 2590802" name="connsiteX1957"/>
              <a:gd fmla="*/ 1249954 h 2590802" name="connsiteY1957"/>
              <a:gd fmla="*/ 133760 w 2590802" name="connsiteX1958"/>
              <a:gd fmla="*/ 1255864 h 2590802" name="connsiteY1958"/>
              <a:gd fmla="*/ 145548 w 2590802" name="connsiteX1959"/>
              <a:gd fmla="*/ 1273593 h 2590802" name="connsiteY1959"/>
              <a:gd fmla="*/ 121972 w 2590802" name="connsiteX1960"/>
              <a:gd fmla="*/ 1291321 h 2590802" name="connsiteY1960"/>
              <a:gd fmla="*/ 110184 w 2590802" name="connsiteX1961"/>
              <a:gd fmla="*/ 1291321 h 2590802" name="connsiteY1961"/>
              <a:gd fmla="*/ 116078 w 2590802" name="connsiteX1962"/>
              <a:gd fmla="*/ 1273593 h 2590802" name="connsiteY1962"/>
              <a:gd fmla="*/ 104290 w 2590802" name="connsiteX1963"/>
              <a:gd fmla="*/ 1249954 h 2590802" name="connsiteY1963"/>
              <a:gd fmla="*/ 86609 w 2590802" name="connsiteX1964"/>
              <a:gd fmla="*/ 1244045 h 2590802" name="connsiteY1964"/>
              <a:gd fmla="*/ 74821 w 2590802" name="connsiteX1965"/>
              <a:gd fmla="*/ 1255864 h 2590802" name="connsiteY1965"/>
              <a:gd fmla="*/ 74821 w 2590802" name="connsiteX1966"/>
              <a:gd fmla="*/ 1232226 h 2590802" name="connsiteY1966"/>
              <a:gd fmla="*/ 92503 w 2590802" name="connsiteX1967"/>
              <a:gd fmla="*/ 1220407 h 2590802" name="connsiteY1967"/>
              <a:gd fmla="*/ 110184 w 2590802" name="connsiteX1968"/>
              <a:gd fmla="*/ 1226316 h 2590802" name="connsiteY1968"/>
              <a:gd fmla="*/ 127866 w 2590802" name="connsiteX1969"/>
              <a:gd fmla="*/ 1214497 h 2590802" name="connsiteY1969"/>
              <a:gd fmla="*/ 2266352 w 2590802" name="connsiteX1970"/>
              <a:gd fmla="*/ 1197425 h 2590802" name="connsiteY1970"/>
              <a:gd fmla="*/ 2307569 w 2590802" name="connsiteX1971"/>
              <a:gd fmla="*/ 1209151 h 2590802" name="connsiteY1971"/>
              <a:gd fmla="*/ 2313458 w 2590802" name="connsiteX1972"/>
              <a:gd fmla="*/ 1226741 h 2590802" name="connsiteY1972"/>
              <a:gd fmla="*/ 2342899 w 2590802" name="connsiteX1973"/>
              <a:gd fmla="*/ 1232604 h 2590802" name="connsiteY1973"/>
              <a:gd fmla="*/ 2354676 w 2590802" name="connsiteX1974"/>
              <a:gd fmla="*/ 1267783 h 2590802" name="connsiteY1974"/>
              <a:gd fmla="*/ 2337011 w 2590802" name="connsiteX1975"/>
              <a:gd fmla="*/ 1285371 h 2590802" name="connsiteY1975"/>
              <a:gd fmla="*/ 2313458 w 2590802" name="connsiteX1976"/>
              <a:gd fmla="*/ 1291235 h 2590802" name="connsiteY1976"/>
              <a:gd fmla="*/ 2313458 w 2590802" name="connsiteX1977"/>
              <a:gd fmla="*/ 1308824 h 2590802" name="connsiteY1977"/>
              <a:gd fmla="*/ 2284016 w 2590802" name="connsiteX1978"/>
              <a:gd fmla="*/ 1326414 h 2590802" name="connsiteY1978"/>
              <a:gd fmla="*/ 2231022 w 2590802" name="connsiteX1979"/>
              <a:gd fmla="*/ 1291235 h 2590802" name="connsiteY1979"/>
              <a:gd fmla="*/ 2219246 w 2590802" name="connsiteX1980"/>
              <a:gd fmla="*/ 1279509 h 2590802" name="connsiteY1980"/>
              <a:gd fmla="*/ 2219246 w 2590802" name="connsiteX1981"/>
              <a:gd fmla="*/ 1238467 h 2590802" name="connsiteY1981"/>
              <a:gd fmla="*/ 2266352 w 2590802" name="connsiteX1982"/>
              <a:gd fmla="*/ 1197425 h 2590802" name="connsiteY1982"/>
              <a:gd fmla="*/ 2200079 w 2590802" name="connsiteX1983"/>
              <a:gd fmla="*/ 1195107 h 2590802" name="connsiteY1983"/>
              <a:gd fmla="*/ 2201976 w 2590802" name="connsiteX1984"/>
              <a:gd fmla="*/ 1203116 h 2590802" name="connsiteY1984"/>
              <a:gd fmla="*/ 2199842 w 2590802" name="connsiteX1985"/>
              <a:gd fmla="*/ 1196359 h 2590802" name="connsiteY1985"/>
              <a:gd fmla="*/ 310560 w 2590802" name="connsiteX1986"/>
              <a:gd fmla="*/ 1191355 h 2590802" name="connsiteY1986"/>
              <a:gd fmla="*/ 316470 w 2590802" name="connsiteX1987"/>
              <a:gd fmla="*/ 1203116 h 2590802" name="connsiteY1987"/>
              <a:gd fmla="*/ 316470 w 2590802" name="connsiteX1988"/>
              <a:gd fmla="*/ 1208997 h 2590802" name="connsiteY1988"/>
              <a:gd fmla="*/ 310560 w 2590802" name="connsiteX1989"/>
              <a:gd fmla="*/ 1203116 h 2590802" name="connsiteY1989"/>
              <a:gd fmla="*/ 310560 w 2590802" name="connsiteX1990"/>
              <a:gd fmla="*/ 1197236 h 2590802" name="connsiteY1990"/>
              <a:gd fmla="*/ 310560 w 2590802" name="connsiteX1991"/>
              <a:gd fmla="*/ 1191355 h 2590802" name="connsiteY1991"/>
              <a:gd fmla="*/ 2201976 w 2590802" name="connsiteX1992"/>
              <a:gd fmla="*/ 1185096 h 2590802" name="connsiteY1992"/>
              <a:gd fmla="*/ 2200079 w 2590802" name="connsiteX1993"/>
              <a:gd fmla="*/ 1195107 h 2590802" name="connsiteY1993"/>
              <a:gd fmla="*/ 2199842 w 2590802" name="connsiteX1994"/>
              <a:gd fmla="*/ 1194106 h 2590802" name="connsiteY1994"/>
              <a:gd fmla="*/ 2201976 w 2590802" name="connsiteX1995"/>
              <a:gd fmla="*/ 1185096 h 2590802" name="connsiteY1995"/>
              <a:gd fmla="*/ 201584 w 2590802" name="connsiteX1996"/>
              <a:gd fmla="*/ 1184544 h 2590802" name="connsiteY1996"/>
              <a:gd fmla="*/ 227866 w 2590802" name="connsiteX1997"/>
              <a:gd fmla="*/ 1185278 h 2590802" name="connsiteY1997"/>
              <a:gd fmla="*/ 251228 w 2590802" name="connsiteX1998"/>
              <a:gd fmla="*/ 1197024 h 2590802" name="connsiteY1998"/>
              <a:gd fmla="*/ 280430 w 2590802" name="connsiteX1999"/>
              <a:gd fmla="*/ 1255755 h 2590802" name="connsiteY1999"/>
              <a:gd fmla="*/ 222026 w 2590802" name="connsiteX2000"/>
              <a:gd fmla="*/ 1326232 h 2590802" name="connsiteY2000"/>
              <a:gd fmla="*/ 175302 w 2590802" name="connsiteX2001"/>
              <a:gd fmla="*/ 1332105 h 2590802" name="connsiteY2001"/>
              <a:gd fmla="*/ 169462 w 2590802" name="connsiteX2002"/>
              <a:gd fmla="*/ 1326232 h 2590802" name="connsiteY2002"/>
              <a:gd fmla="*/ 169462 w 2590802" name="connsiteX2003"/>
              <a:gd fmla="*/ 1320358 h 2590802" name="connsiteY2003"/>
              <a:gd fmla="*/ 257068 w 2590802" name="connsiteX2004"/>
              <a:gd fmla="*/ 1267501 h 2590802" name="connsiteY2004"/>
              <a:gd fmla="*/ 257068 w 2590802" name="connsiteX2005"/>
              <a:gd fmla="*/ 1226389 h 2590802" name="connsiteY2005"/>
              <a:gd fmla="*/ 233706 w 2590802" name="connsiteX2006"/>
              <a:gd fmla="*/ 1208770 h 2590802" name="connsiteY2006"/>
              <a:gd fmla="*/ 222026 w 2590802" name="connsiteX2007"/>
              <a:gd fmla="*/ 1214644 h 2590802" name="connsiteY2007"/>
              <a:gd fmla="*/ 227866 w 2590802" name="connsiteX2008"/>
              <a:gd fmla="*/ 1220516 h 2590802" name="connsiteY2008"/>
              <a:gd fmla="*/ 227866 w 2590802" name="connsiteX2009"/>
              <a:gd fmla="*/ 1238136 h 2590802" name="connsiteY2009"/>
              <a:gd fmla="*/ 210345 w 2590802" name="connsiteX2010"/>
              <a:gd fmla="*/ 1249882 h 2590802" name="connsiteY2010"/>
              <a:gd fmla="*/ 192823 w 2590802" name="connsiteX2011"/>
              <a:gd fmla="*/ 1238136 h 2590802" name="connsiteY2011"/>
              <a:gd fmla="*/ 192823 w 2590802" name="connsiteX2012"/>
              <a:gd fmla="*/ 1226389 h 2590802" name="connsiteY2012"/>
              <a:gd fmla="*/ 175302 w 2590802" name="connsiteX2013"/>
              <a:gd fmla="*/ 1220516 h 2590802" name="connsiteY2013"/>
              <a:gd fmla="*/ 175302 w 2590802" name="connsiteX2014"/>
              <a:gd fmla="*/ 1197024 h 2590802" name="connsiteY2014"/>
              <a:gd fmla="*/ 201584 w 2590802" name="connsiteX2015"/>
              <a:gd fmla="*/ 1184544 h 2590802" name="connsiteY2015"/>
              <a:gd fmla="*/ 2443197 w 2590802" name="connsiteX2016"/>
              <a:gd fmla="*/ 1173714 h 2590802" name="connsiteY2016"/>
              <a:gd fmla="*/ 2466592 w 2590802" name="connsiteX2017"/>
              <a:gd fmla="*/ 1191334 h 2590802" name="connsiteY2017"/>
              <a:gd fmla="*/ 2466592 w 2590802" name="connsiteX2018"/>
              <a:gd fmla="*/ 1214826 h 2590802" name="connsiteY2018"/>
              <a:gd fmla="*/ 2484138 w 2590802" name="connsiteX2019"/>
              <a:gd fmla="*/ 1220699 h 2590802" name="connsiteY2019"/>
              <a:gd fmla="*/ 2501684 w 2590802" name="connsiteX2020"/>
              <a:gd fmla="*/ 1255937 h 2590802" name="connsiteY2020"/>
              <a:gd fmla="*/ 2489987 w 2590802" name="connsiteX2021"/>
              <a:gd fmla="*/ 1279429 h 2590802" name="connsiteY2021"/>
              <a:gd fmla="*/ 2472440 w 2590802" name="connsiteX2022"/>
              <a:gd fmla="*/ 1285303 h 2590802" name="connsiteY2022"/>
              <a:gd fmla="*/ 2478289 w 2590802" name="connsiteX2023"/>
              <a:gd fmla="*/ 1302922 h 2590802" name="connsiteY2023"/>
              <a:gd fmla="*/ 2466592 w 2590802" name="connsiteX2024"/>
              <a:gd fmla="*/ 1326414 h 2590802" name="connsiteY2024"/>
              <a:gd fmla="*/ 2443197 w 2590802" name="connsiteX2025"/>
              <a:gd fmla="*/ 1320541 h 2590802" name="connsiteY2025"/>
              <a:gd fmla="*/ 2443197 w 2590802" name="connsiteX2026"/>
              <a:gd fmla="*/ 1302922 h 2590802" name="connsiteY2026"/>
              <a:gd fmla="*/ 2466592 w 2590802" name="connsiteX2027"/>
              <a:gd fmla="*/ 1255937 h 2590802" name="connsiteY2027"/>
              <a:gd fmla="*/ 2431499 w 2590802" name="connsiteX2028"/>
              <a:gd fmla="*/ 1203079 h 2590802" name="connsiteY2028"/>
              <a:gd fmla="*/ 2443197 w 2590802" name="connsiteX2029"/>
              <a:gd fmla="*/ 1173714 h 2590802" name="connsiteY2029"/>
              <a:gd fmla="*/ 2257596 w 2590802" name="connsiteX2030"/>
              <a:gd fmla="*/ 1166703 h 2590802" name="connsiteY2030"/>
              <a:gd fmla="*/ 2266335 w 2590802" name="connsiteX2031"/>
              <a:gd fmla="*/ 1173986 h 2590802" name="connsiteY2031"/>
              <a:gd fmla="*/ 2266335 w 2590802" name="connsiteX2032"/>
              <a:gd fmla="*/ 1185638 h 2590802" name="connsiteY2032"/>
              <a:gd fmla="*/ 2231378 w 2590802" name="connsiteX2033"/>
              <a:gd fmla="*/ 1203116 h 2590802" name="connsiteY2033"/>
              <a:gd fmla="*/ 2248857 w 2590802" name="connsiteX2034"/>
              <a:gd fmla="*/ 1168159 h 2590802" name="connsiteY2034"/>
              <a:gd fmla="*/ 2257596 w 2590802" name="connsiteX2035"/>
              <a:gd fmla="*/ 1166703 h 2590802" name="connsiteY2035"/>
              <a:gd fmla="*/ 2511728 w 2590802" name="connsiteX2036"/>
              <a:gd fmla="*/ 1157748 h 2590802" name="connsiteY2036"/>
              <a:gd fmla="*/ 2519230 w 2590802" name="connsiteX2037"/>
              <a:gd fmla="*/ 1167707 h 2590802" name="connsiteY2037"/>
              <a:gd fmla="*/ 2531086 w 2590802" name="connsiteX2038"/>
              <a:gd fmla="*/ 1185412 h 2590802" name="connsiteY2038"/>
              <a:gd fmla="*/ 2531086 w 2590802" name="connsiteX2039"/>
              <a:gd fmla="*/ 1203116 h 2590802" name="connsiteY2039"/>
              <a:gd fmla="*/ 2525158 w 2590802" name="connsiteX2040"/>
              <a:gd fmla="*/ 1197214 h 2590802" name="connsiteY2040"/>
              <a:gd fmla="*/ 2513302 w 2590802" name="connsiteX2041"/>
              <a:gd fmla="*/ 1167707 h 2590802" name="connsiteY2041"/>
              <a:gd fmla="*/ 2507375 w 2590802" name="connsiteX2042"/>
              <a:gd fmla="*/ 1161806 h 2590802" name="connsiteY2042"/>
              <a:gd fmla="*/ 2511728 w 2590802" name="connsiteX2043"/>
              <a:gd fmla="*/ 1157748 h 2590802" name="connsiteY2043"/>
              <a:gd fmla="*/ 2484968 w 2590802" name="connsiteX2044"/>
              <a:gd fmla="*/ 1150402 h 2590802" name="connsiteY2044"/>
              <a:gd fmla="*/ 2490303 w 2590802" name="connsiteX2045"/>
              <a:gd fmla="*/ 1155694 h 2590802" name="connsiteY2045"/>
              <a:gd fmla="*/ 2485116 w 2590802" name="connsiteX2046"/>
              <a:gd fmla="*/ 1152019 h 2590802" name="connsiteY2046"/>
              <a:gd fmla="*/ 216094 w 2590802" name="connsiteX2047"/>
              <a:gd fmla="*/ 1136562 h 2590802" name="connsiteY2047"/>
              <a:gd fmla="*/ 221942 w 2590802" name="connsiteX2048"/>
              <a:gd fmla="*/ 1138740 h 2590802" name="connsiteY2048"/>
              <a:gd fmla="*/ 239488 w 2590802" name="connsiteX2049"/>
              <a:gd fmla="*/ 1161977 h 2590802" name="connsiteY2049"/>
              <a:gd fmla="*/ 239488 w 2590802" name="connsiteX2050"/>
              <a:gd fmla="*/ 1179405 h 2590802" name="connsiteY2050"/>
              <a:gd fmla="*/ 233639 w 2590802" name="connsiteX2051"/>
              <a:gd fmla="*/ 1179405 h 2590802" name="connsiteY2051"/>
              <a:gd fmla="*/ 233639 w 2590802" name="connsiteX2052"/>
              <a:gd fmla="*/ 1167787 h 2590802" name="connsiteY2052"/>
              <a:gd fmla="*/ 210245 w 2590802" name="connsiteX2053"/>
              <a:gd fmla="*/ 1138740 h 2590802" name="connsiteY2053"/>
              <a:gd fmla="*/ 216094 w 2590802" name="connsiteX2054"/>
              <a:gd fmla="*/ 1136562 h 2590802" name="connsiteY2054"/>
              <a:gd fmla="*/ 2278654 w 2590802" name="connsiteX2055"/>
              <a:gd fmla="*/ 1132931 h 2590802" name="connsiteY2055"/>
              <a:gd fmla="*/ 2290474 w 2590802" name="connsiteX2056"/>
              <a:gd fmla="*/ 1144692 h 2590802" name="connsiteY2056"/>
              <a:gd fmla="*/ 2290474 w 2590802" name="connsiteX2057"/>
              <a:gd fmla="*/ 1162333 h 2590802" name="connsiteY2057"/>
              <a:gd fmla="*/ 2308202 w 2590802" name="connsiteX2058"/>
              <a:gd fmla="*/ 1174093 h 2590802" name="connsiteY2058"/>
              <a:gd fmla="*/ 2296383 w 2590802" name="connsiteX2059"/>
              <a:gd fmla="*/ 1191735 h 2590802" name="connsiteY2059"/>
              <a:gd fmla="*/ 2278654 w 2590802" name="connsiteX2060"/>
              <a:gd fmla="*/ 1185854 h 2590802" name="connsiteY2060"/>
              <a:gd fmla="*/ 2260926 w 2590802" name="connsiteX2061"/>
              <a:gd fmla="*/ 1162333 h 2590802" name="connsiteY2061"/>
              <a:gd fmla="*/ 2237288 w 2590802" name="connsiteX2062"/>
              <a:gd fmla="*/ 1162333 h 2590802" name="connsiteY2062"/>
              <a:gd fmla="*/ 2237288 w 2590802" name="connsiteX2063"/>
              <a:gd fmla="*/ 1144692 h 2590802" name="connsiteY2063"/>
              <a:gd fmla="*/ 2249106 w 2590802" name="connsiteX2064"/>
              <a:gd fmla="*/ 1138811 h 2590802" name="connsiteY2064"/>
              <a:gd fmla="*/ 2266836 w 2590802" name="connsiteX2065"/>
              <a:gd fmla="*/ 1150572 h 2590802" name="connsiteY2065"/>
              <a:gd fmla="*/ 2278654 w 2590802" name="connsiteX2066"/>
              <a:gd fmla="*/ 1132931 h 2590802" name="connsiteY2066"/>
              <a:gd fmla="*/ 309831 w 2590802" name="connsiteX2067"/>
              <a:gd fmla="*/ 1132931 h 2590802" name="connsiteY2067"/>
              <a:gd fmla="*/ 321845 w 2590802" name="connsiteX2068"/>
              <a:gd fmla="*/ 1162333 h 2590802" name="connsiteY2068"/>
              <a:gd fmla="*/ 309831 w 2590802" name="connsiteX2069"/>
              <a:gd fmla="*/ 1132931 h 2590802" name="connsiteY2069"/>
              <a:gd fmla="*/ 2473539 w 2590802" name="connsiteX2070"/>
              <a:gd fmla="*/ 1130703 h 2590802" name="connsiteY2070"/>
              <a:gd fmla="*/ 2484375 w 2590802" name="connsiteX2071"/>
              <a:gd fmla="*/ 1143934 h 2590802" name="connsiteY2071"/>
              <a:gd fmla="*/ 2484968 w 2590802" name="connsiteX2072"/>
              <a:gd fmla="*/ 1150402 h 2590802" name="connsiteY2072"/>
              <a:gd fmla="*/ 2478448 w 2590802" name="connsiteX2073"/>
              <a:gd fmla="*/ 1143934 h 2590802" name="connsiteY2073"/>
              <a:gd fmla="*/ 2466592 w 2590802" name="connsiteX2074"/>
              <a:gd fmla="*/ 1132172 h 2590802" name="connsiteY2074"/>
              <a:gd fmla="*/ 2473539 w 2590802" name="connsiteX2075"/>
              <a:gd fmla="*/ 1130703 h 2590802" name="connsiteY2075"/>
              <a:gd fmla="*/ 2437190 w 2590802" name="connsiteX2076"/>
              <a:gd fmla="*/ 1120602 h 2590802" name="connsiteY2076"/>
              <a:gd fmla="*/ 2454262 w 2590802" name="connsiteX2077"/>
              <a:gd fmla="*/ 1126767 h 2590802" name="connsiteY2077"/>
              <a:gd fmla="*/ 2437190 w 2590802" name="connsiteX2078"/>
              <a:gd fmla="*/ 1120602 h 2590802" name="connsiteY2078"/>
              <a:gd fmla="*/ 2284242 w 2590802" name="connsiteX2079"/>
              <a:gd fmla="*/ 1109220 h 2590802" name="connsiteY2079"/>
              <a:gd fmla="*/ 2313443 w 2590802" name="connsiteX2080"/>
              <a:gd fmla="*/ 1126826 h 2590802" name="connsiteY2080"/>
              <a:gd fmla="*/ 2307603 w 2590802" name="connsiteX2081"/>
              <a:gd fmla="*/ 1150300 h 2590802" name="connsiteY2081"/>
              <a:gd fmla="*/ 2319284 w 2590802" name="connsiteX2082"/>
              <a:gd fmla="*/ 1156168 h 2590802" name="connsiteY2082"/>
              <a:gd fmla="*/ 2330965 w 2590802" name="connsiteX2083"/>
              <a:gd fmla="*/ 1179642 h 2590802" name="connsiteY2083"/>
              <a:gd fmla="*/ 2319284 w 2590802" name="connsiteX2084"/>
              <a:gd fmla="*/ 1197248 h 2590802" name="connsiteY2084"/>
              <a:gd fmla="*/ 2307603 w 2590802" name="connsiteX2085"/>
              <a:gd fmla="*/ 1203116 h 2590802" name="connsiteY2085"/>
              <a:gd fmla="*/ 2313443 w 2590802" name="connsiteX2086"/>
              <a:gd fmla="*/ 1185511 h 2590802" name="connsiteY2086"/>
              <a:gd fmla="*/ 2307603 w 2590802" name="connsiteX2087"/>
              <a:gd fmla="*/ 1162037 h 2590802" name="connsiteY2087"/>
              <a:gd fmla="*/ 2301763 w 2590802" name="connsiteX2088"/>
              <a:gd fmla="*/ 1144431 h 2590802" name="connsiteY2088"/>
              <a:gd fmla="*/ 2290082 w 2590802" name="connsiteX2089"/>
              <a:gd fmla="*/ 1126826 h 2590802" name="connsiteY2089"/>
              <a:gd fmla="*/ 2266720 w 2590802" name="connsiteX2090"/>
              <a:gd fmla="*/ 1132695 h 2590802" name="connsiteY2090"/>
              <a:gd fmla="*/ 2237518 w 2590802" name="connsiteX2091"/>
              <a:gd fmla="*/ 1132695 h 2590802" name="connsiteY2091"/>
              <a:gd fmla="*/ 2225837 w 2590802" name="connsiteX2092"/>
              <a:gd fmla="*/ 1138563 h 2590802" name="connsiteY2092"/>
              <a:gd fmla="*/ 2225837 w 2590802" name="connsiteX2093"/>
              <a:gd fmla="*/ 1120957 h 2590802" name="connsiteY2093"/>
              <a:gd fmla="*/ 2260880 w 2590802" name="connsiteX2094"/>
              <a:gd fmla="*/ 1115089 h 2590802" name="connsiteY2094"/>
              <a:gd fmla="*/ 2266720 w 2590802" name="connsiteX2095"/>
              <a:gd fmla="*/ 1120957 h 2590802" name="connsiteY2095"/>
              <a:gd fmla="*/ 2284242 w 2590802" name="connsiteX2096"/>
              <a:gd fmla="*/ 1109220 h 2590802" name="connsiteY2096"/>
              <a:gd fmla="*/ 2183956 w 2590802" name="connsiteX2097"/>
              <a:gd fmla="*/ 1103530 h 2590802" name="connsiteY2097"/>
              <a:gd fmla="*/ 2195759 w 2590802" name="connsiteX2098"/>
              <a:gd fmla="*/ 1115256 h 2590802" name="connsiteY2098"/>
              <a:gd fmla="*/ 2201660 w 2590802" name="connsiteX2099"/>
              <a:gd fmla="*/ 1132845 h 2590802" name="connsiteY2099"/>
              <a:gd fmla="*/ 2225266 w 2590802" name="connsiteX2100"/>
              <a:gd fmla="*/ 1150434 h 2590802" name="connsiteY2100"/>
              <a:gd fmla="*/ 2207561 w 2590802" name="connsiteX2101"/>
              <a:gd fmla="*/ 1232518 h 2590802" name="connsiteY2101"/>
              <a:gd fmla="*/ 2201660 w 2590802" name="connsiteX2102"/>
              <a:gd fmla="*/ 1226655 h 2590802" name="connsiteY2102"/>
              <a:gd fmla="*/ 2201660 w 2590802" name="connsiteX2103"/>
              <a:gd fmla="*/ 1214929 h 2590802" name="connsiteY2103"/>
              <a:gd fmla="*/ 2207561 w 2590802" name="connsiteX2104"/>
              <a:gd fmla="*/ 1214929 h 2590802" name="connsiteY2104"/>
              <a:gd fmla="*/ 2213463 w 2590802" name="connsiteX2105"/>
              <a:gd fmla="*/ 1162160 h 2590802" name="connsiteY2105"/>
              <a:gd fmla="*/ 2201660 w 2590802" name="connsiteX2106"/>
              <a:gd fmla="*/ 1173887 h 2590802" name="connsiteY2106"/>
              <a:gd fmla="*/ 2201660 w 2590802" name="connsiteX2107"/>
              <a:gd fmla="*/ 1179750 h 2590802" name="connsiteY2107"/>
              <a:gd fmla="*/ 2195759 w 2590802" name="connsiteX2108"/>
              <a:gd fmla="*/ 1150434 h 2590802" name="connsiteY2108"/>
              <a:gd fmla="*/ 2183956 w 2590802" name="connsiteX2109"/>
              <a:gd fmla="*/ 1109393 h 2590802" name="connsiteY2109"/>
              <a:gd fmla="*/ 2183956 w 2590802" name="connsiteX2110"/>
              <a:gd fmla="*/ 1103530 h 2590802" name="connsiteY2110"/>
              <a:gd fmla="*/ 210749 w 2590802" name="connsiteX2111"/>
              <a:gd fmla="*/ 1101326 h 2590802" name="connsiteY2111"/>
              <a:gd fmla="*/ 227791 w 2590802" name="connsiteX2112"/>
              <a:gd fmla="*/ 1102804 h 2590802" name="connsiteY2112"/>
              <a:gd fmla="*/ 233719 w 2590802" name="connsiteX2113"/>
              <a:gd fmla="*/ 1114631 h 2590802" name="connsiteY2113"/>
              <a:gd fmla="*/ 239647 w 2590802" name="connsiteX2114"/>
              <a:gd fmla="*/ 1108718 h 2590802" name="connsiteY2114"/>
              <a:gd fmla="*/ 269285 w 2590802" name="connsiteX2115"/>
              <a:gd fmla="*/ 1120545 h 2590802" name="connsiteY2115"/>
              <a:gd fmla="*/ 269285 w 2590802" name="connsiteX2116"/>
              <a:gd fmla="*/ 1144201 h 2590802" name="connsiteY2116"/>
              <a:gd fmla="*/ 263357 w 2590802" name="connsiteX2117"/>
              <a:gd fmla="*/ 1156028 h 2590802" name="connsiteY2117"/>
              <a:gd fmla="*/ 281141 w 2590802" name="connsiteX2118"/>
              <a:gd fmla="*/ 1167856 h 2590802" name="connsiteY2118"/>
              <a:gd fmla="*/ 275213 w 2590802" name="connsiteX2119"/>
              <a:gd fmla="*/ 1185598 h 2590802" name="connsiteY2119"/>
              <a:gd fmla="*/ 263357 w 2590802" name="connsiteX2120"/>
              <a:gd fmla="*/ 1191511 h 2590802" name="connsiteY2120"/>
              <a:gd fmla="*/ 251502 w 2590802" name="connsiteX2121"/>
              <a:gd fmla="*/ 1185598 h 2590802" name="connsiteY2121"/>
              <a:gd fmla="*/ 239647 w 2590802" name="connsiteX2122"/>
              <a:gd fmla="*/ 1138287 h 2590802" name="connsiteY2122"/>
              <a:gd fmla="*/ 204080 w 2590802" name="connsiteX2123"/>
              <a:gd fmla="*/ 1126460 h 2590802" name="connsiteY2123"/>
              <a:gd fmla="*/ 198152 w 2590802" name="connsiteX2124"/>
              <a:gd fmla="*/ 1108718 h 2590802" name="connsiteY2124"/>
              <a:gd fmla="*/ 210749 w 2590802" name="connsiteX2125"/>
              <a:gd fmla="*/ 1101326 h 2590802" name="connsiteY2125"/>
              <a:gd fmla="*/ 2360556 w 2590802" name="connsiteX2126"/>
              <a:gd fmla="*/ 1079818 h 2590802" name="connsiteY2126"/>
              <a:gd fmla="*/ 2425240 w 2590802" name="connsiteX2127"/>
              <a:gd fmla="*/ 1115140 h 2590802" name="connsiteY2127"/>
              <a:gd fmla="*/ 2425240 w 2590802" name="connsiteX2128"/>
              <a:gd fmla="*/ 1203443 h 2590802" name="connsiteY2128"/>
              <a:gd fmla="*/ 2366436 w 2590802" name="connsiteX2129"/>
              <a:gd fmla="*/ 1250538 h 2590802" name="connsiteY2129"/>
              <a:gd fmla="*/ 2354676 w 2590802" name="connsiteX2130"/>
              <a:gd fmla="*/ 1238764 h 2590802" name="connsiteY2130"/>
              <a:gd fmla="*/ 2413479 w 2590802" name="connsiteX2131"/>
              <a:gd fmla="*/ 1197556 h 2590802" name="connsiteY2131"/>
              <a:gd fmla="*/ 2407598 w 2590802" name="connsiteX2132"/>
              <a:gd fmla="*/ 1138687 h 2590802" name="connsiteY2132"/>
              <a:gd fmla="*/ 2372316 w 2590802" name="connsiteX2133"/>
              <a:gd fmla="*/ 1115140 h 2590802" name="connsiteY2133"/>
              <a:gd fmla="*/ 2372316 w 2590802" name="connsiteX2134"/>
              <a:gd fmla="*/ 1121026 h 2590802" name="connsiteY2134"/>
              <a:gd fmla="*/ 2384077 w 2590802" name="connsiteX2135"/>
              <a:gd fmla="*/ 1132800 h 2590802" name="connsiteY2135"/>
              <a:gd fmla="*/ 2372316 w 2590802" name="connsiteX2136"/>
              <a:gd fmla="*/ 1150461 h 2590802" name="connsiteY2136"/>
              <a:gd fmla="*/ 2348795 w 2590802" name="connsiteX2137"/>
              <a:gd fmla="*/ 1150461 h 2590802" name="connsiteY2137"/>
              <a:gd fmla="*/ 2342915 w 2590802" name="connsiteX2138"/>
              <a:gd fmla="*/ 1138687 h 2590802" name="connsiteY2138"/>
              <a:gd fmla="*/ 2342915 w 2590802" name="connsiteX2139"/>
              <a:gd fmla="*/ 1126913 h 2590802" name="connsiteY2139"/>
              <a:gd fmla="*/ 2331154 w 2590802" name="connsiteX2140"/>
              <a:gd fmla="*/ 1121026 h 2590802" name="connsiteY2140"/>
              <a:gd fmla="*/ 2325274 w 2590802" name="connsiteX2141"/>
              <a:gd fmla="*/ 1103366 h 2590802" name="connsiteY2141"/>
              <a:gd fmla="*/ 2360556 w 2590802" name="connsiteX2142"/>
              <a:gd fmla="*/ 1079818 h 2590802" name="connsiteY2142"/>
              <a:gd fmla="*/ 2448571 w 2590802" name="connsiteX2143"/>
              <a:gd fmla="*/ 1074128 h 2590802" name="connsiteY2143"/>
              <a:gd fmla="*/ 2454262 w 2590802" name="connsiteX2144"/>
              <a:gd fmla="*/ 1085509 h 2590802" name="connsiteY2144"/>
              <a:gd fmla="*/ 2454262 w 2590802" name="connsiteX2145"/>
              <a:gd fmla="*/ 1091200 h 2590802" name="connsiteY2145"/>
              <a:gd fmla="*/ 2448571 w 2590802" name="connsiteX2146"/>
              <a:gd fmla="*/ 1074128 h 2590802" name="connsiteY2146"/>
              <a:gd fmla="*/ 198863 w 2590802" name="connsiteX2147"/>
              <a:gd fmla="*/ 1061798 h 2590802" name="connsiteY2147"/>
              <a:gd fmla="*/ 204554 w 2590802" name="connsiteX2148"/>
              <a:gd fmla="*/ 1061798 h 2590802" name="connsiteY2148"/>
              <a:gd fmla="*/ 204554 w 2590802" name="connsiteX2149"/>
              <a:gd fmla="*/ 1067489 h 2590802" name="connsiteY2149"/>
              <a:gd fmla="*/ 198863 w 2590802" name="connsiteX2150"/>
              <a:gd fmla="*/ 1061798 h 2590802" name="connsiteY2150"/>
              <a:gd fmla="*/ 248510 w 2590802" name="connsiteX2151"/>
              <a:gd fmla="*/ 1059783 h 2590802" name="connsiteY2151"/>
              <a:gd fmla="*/ 251465 w 2590802" name="connsiteX2152"/>
              <a:gd fmla="*/ 1061987 h 2590802" name="connsiteY2152"/>
              <a:gd fmla="*/ 263285 w 2590802" name="connsiteX2153"/>
              <a:gd fmla="*/ 1073748 h 2590802" name="connsiteY2153"/>
              <a:gd fmla="*/ 263285 w 2590802" name="connsiteX2154"/>
              <a:gd fmla="*/ 1079629 h 2590802" name="connsiteY2154"/>
              <a:gd fmla="*/ 257375 w 2590802" name="connsiteX2155"/>
              <a:gd fmla="*/ 1073748 h 2590802" name="connsiteY2155"/>
              <a:gd fmla="*/ 263285 w 2590802" name="connsiteX2156"/>
              <a:gd fmla="*/ 1085509 h 2590802" name="connsiteY2156"/>
              <a:gd fmla="*/ 275103 w 2590802" name="connsiteX2157"/>
              <a:gd fmla="*/ 1079629 h 2590802" name="connsiteY2157"/>
              <a:gd fmla="*/ 298742 w 2590802" name="connsiteX2158"/>
              <a:gd fmla="*/ 1085509 h 2590802" name="connsiteY2158"/>
              <a:gd fmla="*/ 316470 w 2590802" name="connsiteX2159"/>
              <a:gd fmla="*/ 1120791 h 2590802" name="connsiteY2159"/>
              <a:gd fmla="*/ 292832 w 2590802" name="connsiteX2160"/>
              <a:gd fmla="*/ 1085509 h 2590802" name="connsiteY2160"/>
              <a:gd fmla="*/ 286922 w 2590802" name="connsiteX2161"/>
              <a:gd fmla="*/ 1085509 h 2590802" name="connsiteY2161"/>
              <a:gd fmla="*/ 304651 w 2590802" name="connsiteX2162"/>
              <a:gd fmla="*/ 1138432 h 2590802" name="connsiteY2162"/>
              <a:gd fmla="*/ 304651 w 2590802" name="connsiteX2163"/>
              <a:gd fmla="*/ 1144312 h 2590802" name="connsiteY2163"/>
              <a:gd fmla="*/ 316470 w 2590802" name="connsiteX2164"/>
              <a:gd fmla="*/ 1167834 h 2590802" name="connsiteY2164"/>
              <a:gd fmla="*/ 304651 w 2590802" name="connsiteX2165"/>
              <a:gd fmla="*/ 1185475 h 2590802" name="connsiteY2165"/>
              <a:gd fmla="*/ 304651 w 2590802" name="connsiteX2166"/>
              <a:gd fmla="*/ 1197236 h 2590802" name="connsiteY2166"/>
              <a:gd fmla="*/ 310560 w 2590802" name="connsiteX2167"/>
              <a:gd fmla="*/ 1197236 h 2590802" name="connsiteY2167"/>
              <a:gd fmla="*/ 310560 w 2590802" name="connsiteX2168"/>
              <a:gd fmla="*/ 1203116 h 2590802" name="connsiteY2168"/>
              <a:gd fmla="*/ 298742 w 2590802" name="connsiteX2169"/>
              <a:gd fmla="*/ 1226637 h 2590802" name="connsiteY2169"/>
              <a:gd fmla="*/ 269194 w 2590802" name="connsiteX2170"/>
              <a:gd fmla="*/ 1203116 h 2590802" name="connsiteY2170"/>
              <a:gd fmla="*/ 292832 w 2590802" name="connsiteX2171"/>
              <a:gd fmla="*/ 1179595 h 2590802" name="connsiteY2171"/>
              <a:gd fmla="*/ 275103 w 2590802" name="connsiteX2172"/>
              <a:gd fmla="*/ 1150193 h 2590802" name="connsiteY2172"/>
              <a:gd fmla="*/ 269194 w 2590802" name="connsiteX2173"/>
              <a:gd fmla="*/ 1114911 h 2590802" name="connsiteY2173"/>
              <a:gd fmla="*/ 227827 w 2590802" name="connsiteX2174"/>
              <a:gd fmla="*/ 1097270 h 2590802" name="connsiteY2174"/>
              <a:gd fmla="*/ 198280 w 2590802" name="connsiteX2175"/>
              <a:gd fmla="*/ 1097270 h 2590802" name="connsiteY2175"/>
              <a:gd fmla="*/ 186460 w 2590802" name="connsiteX2176"/>
              <a:gd fmla="*/ 1103150 h 2590802" name="connsiteY2176"/>
              <a:gd fmla="*/ 162822 w 2590802" name="connsiteX2177"/>
              <a:gd fmla="*/ 1085509 h 2590802" name="connsiteY2177"/>
              <a:gd fmla="*/ 174641 w 2590802" name="connsiteX2178"/>
              <a:gd fmla="*/ 1073748 h 2590802" name="connsiteY2178"/>
              <a:gd fmla="*/ 180551 w 2590802" name="connsiteX2179"/>
              <a:gd fmla="*/ 1067868 h 2590802" name="connsiteY2179"/>
              <a:gd fmla="*/ 210099 w 2590802" name="connsiteX2180"/>
              <a:gd fmla="*/ 1079629 h 2590802" name="connsiteY2180"/>
              <a:gd fmla="*/ 216008 w 2590802" name="connsiteX2181"/>
              <a:gd fmla="*/ 1067868 h 2590802" name="connsiteY2181"/>
              <a:gd fmla="*/ 233737 w 2590802" name="connsiteX2182"/>
              <a:gd fmla="*/ 1061987 h 2590802" name="connsiteY2182"/>
              <a:gd fmla="*/ 251465 w 2590802" name="connsiteX2183"/>
              <a:gd fmla="*/ 1067868 h 2590802" name="connsiteY2183"/>
              <a:gd fmla="*/ 245556 w 2590802" name="connsiteX2184"/>
              <a:gd fmla="*/ 1061987 h 2590802" name="connsiteY2184"/>
              <a:gd fmla="*/ 248510 w 2590802" name="connsiteX2185"/>
              <a:gd fmla="*/ 1059783 h 2590802" name="connsiteY2185"/>
              <a:gd fmla="*/ 2349175 w 2590802" name="connsiteX2186"/>
              <a:gd fmla="*/ 1021015 h 2590802" name="connsiteY2186"/>
              <a:gd fmla="*/ 2389673 w 2590802" name="connsiteX2187"/>
              <a:gd fmla="*/ 1050416 h 2590802" name="connsiteY2187"/>
              <a:gd fmla="*/ 2389673 w 2590802" name="connsiteX2188"/>
              <a:gd fmla="*/ 1079818 h 2590802" name="connsiteY2188"/>
              <a:gd fmla="*/ 2383888 w 2590802" name="connsiteX2189"/>
              <a:gd fmla="*/ 1062177 h 2590802" name="connsiteY2189"/>
              <a:gd fmla="*/ 2366531 w 2590802" name="connsiteX2190"/>
              <a:gd fmla="*/ 1038655 h 2590802" name="connsiteY2190"/>
              <a:gd fmla="*/ 2343389 w 2590802" name="connsiteX2191"/>
              <a:gd fmla="*/ 1038655 h 2590802" name="connsiteY2191"/>
              <a:gd fmla="*/ 2337604 w 2590802" name="connsiteX2192"/>
              <a:gd fmla="*/ 1026895 h 2590802" name="connsiteY2192"/>
              <a:gd fmla="*/ 2349175 w 2590802" name="connsiteX2193"/>
              <a:gd fmla="*/ 1021015 h 2590802" name="connsiteY2193"/>
              <a:gd fmla="*/ 116056 w 2590802" name="connsiteX2194"/>
              <a:gd fmla="*/ 1002766 h 2590802" name="connsiteY2194"/>
              <a:gd fmla="*/ 133421 w 2590802" name="connsiteX2195"/>
              <a:gd fmla="*/ 1032261 h 2590802" name="connsiteY2195"/>
              <a:gd fmla="*/ 133421 w 2590802" name="connsiteX2196"/>
              <a:gd fmla="*/ 1038087 h 2590802" name="connsiteY2196"/>
              <a:gd fmla="*/ 127540 w 2590802" name="connsiteX2197"/>
              <a:gd fmla="*/ 1026435 h 2590802" name="connsiteY2197"/>
              <a:gd fmla="*/ 121660 w 2590802" name="connsiteX2198"/>
              <a:gd fmla="*/ 1008957 h 2590802" name="connsiteY2198"/>
              <a:gd fmla="*/ 104019 w 2590802" name="connsiteX2199"/>
              <a:gd fmla="*/ 1003130 h 2590802" name="connsiteY2199"/>
              <a:gd fmla="*/ 116056 w 2590802" name="connsiteX2200"/>
              <a:gd fmla="*/ 1002766 h 2590802" name="connsiteY2200"/>
              <a:gd fmla="*/ 2272568 w 2590802" name="connsiteX2201"/>
              <a:gd fmla="*/ 997304 h 2590802" name="connsiteY2201"/>
              <a:gd fmla="*/ 2337400 w 2590802" name="connsiteX2202"/>
              <a:gd fmla="*/ 1038310 h 2590802" name="connsiteY2202"/>
              <a:gd fmla="*/ 2337400 w 2590802" name="connsiteX2203"/>
              <a:gd fmla="*/ 1073458 h 2590802" name="connsiteY2203"/>
              <a:gd fmla="*/ 2313825 w 2590802" name="connsiteX2204"/>
              <a:gd fmla="*/ 1091033 h 2590802" name="connsiteY2204"/>
              <a:gd fmla="*/ 2296143 w 2590802" name="connsiteX2205"/>
              <a:gd fmla="*/ 1079316 h 2590802" name="connsiteY2205"/>
              <a:gd fmla="*/ 2278461 w 2590802" name="connsiteX2206"/>
              <a:gd fmla="*/ 1079316 h 2590802" name="connsiteY2206"/>
              <a:gd fmla="*/ 2266674 w 2590802" name="connsiteX2207"/>
              <a:gd fmla="*/ 1067600 h 2590802" name="connsiteY2207"/>
              <a:gd fmla="*/ 2266674 w 2590802" name="connsiteX2208"/>
              <a:gd fmla="*/ 1050026 h 2590802" name="connsiteY2208"/>
              <a:gd fmla="*/ 2290250 w 2590802" name="connsiteX2209"/>
              <a:gd fmla="*/ 1038310 h 2590802" name="connsiteY2209"/>
              <a:gd fmla="*/ 2313825 w 2590802" name="connsiteX2210"/>
              <a:gd fmla="*/ 1050026 h 2590802" name="connsiteY2210"/>
              <a:gd fmla="*/ 2290250 w 2590802" name="connsiteX2211"/>
              <a:gd fmla="*/ 1020736 h 2590802" name="connsiteY2211"/>
              <a:gd fmla="*/ 2219522 w 2590802" name="connsiteX2212"/>
              <a:gd fmla="*/ 1032452 h 2590802" name="connsiteY2212"/>
              <a:gd fmla="*/ 2190053 w 2590802" name="connsiteX2213"/>
              <a:gd fmla="*/ 1096891 h 2590802" name="connsiteY2213"/>
              <a:gd fmla="*/ 2178265 w 2590802" name="connsiteX2214"/>
              <a:gd fmla="*/ 1096891 h 2590802" name="connsiteY2214"/>
              <a:gd fmla="*/ 2184159 w 2590802" name="connsiteX2215"/>
              <a:gd fmla="*/ 1061743 h 2590802" name="connsiteY2215"/>
              <a:gd fmla="*/ 2272568 w 2590802" name="connsiteX2216"/>
              <a:gd fmla="*/ 997304 h 2590802" name="connsiteY2216"/>
              <a:gd fmla="*/ 2360616 w 2590802" name="connsiteX2217"/>
              <a:gd fmla="*/ 991613 h 2590802" name="connsiteY2217"/>
              <a:gd fmla="*/ 2383977 w 2590802" name="connsiteX2218"/>
              <a:gd fmla="*/ 1003311 h 2590802" name="connsiteY2218"/>
              <a:gd fmla="*/ 2401499 w 2590802" name="connsiteX2219"/>
              <a:gd fmla="*/ 1003311 h 2590802" name="connsiteY2219"/>
              <a:gd fmla="*/ 2413180 w 2590802" name="connsiteX2220"/>
              <a:gd fmla="*/ 1020857 h 2590802" name="connsiteY2220"/>
              <a:gd fmla="*/ 2413180 w 2590802" name="connsiteX2221"/>
              <a:gd fmla="*/ 1038403 h 2590802" name="connsiteY2221"/>
              <a:gd fmla="*/ 2424860 w 2590802" name="connsiteX2222"/>
              <a:gd fmla="*/ 1050101 h 2590802" name="connsiteY2222"/>
              <a:gd fmla="*/ 2424860 w 2590802" name="connsiteX2223"/>
              <a:gd fmla="*/ 1067647 h 2590802" name="connsiteY2223"/>
              <a:gd fmla="*/ 2419020 w 2590802" name="connsiteX2224"/>
              <a:gd fmla="*/ 1073495 h 2590802" name="connsiteY2224"/>
              <a:gd fmla="*/ 2424860 w 2590802" name="connsiteX2225"/>
              <a:gd fmla="*/ 1091042 h 2590802" name="connsiteY2225"/>
              <a:gd fmla="*/ 2419020 w 2590802" name="connsiteX2226"/>
              <a:gd fmla="*/ 1096891 h 2590802" name="connsiteY2226"/>
              <a:gd fmla="*/ 2401499 w 2590802" name="connsiteX2227"/>
              <a:gd fmla="*/ 1079344 h 2590802" name="connsiteY2227"/>
              <a:gd fmla="*/ 2383977 w 2590802" name="connsiteX2228"/>
              <a:gd fmla="*/ 1026706 h 2590802" name="connsiteY2228"/>
              <a:gd fmla="*/ 2343095 w 2590802" name="connsiteX2229"/>
              <a:gd fmla="*/ 1015008 h 2590802" name="connsiteY2229"/>
              <a:gd fmla="*/ 2325573 w 2590802" name="connsiteX2230"/>
              <a:gd fmla="*/ 1015008 h 2590802" name="connsiteY2230"/>
              <a:gd fmla="*/ 2319733 w 2590802" name="connsiteX2231"/>
              <a:gd fmla="*/ 1003311 h 2590802" name="connsiteY2231"/>
              <a:gd fmla="*/ 2337254 w 2590802" name="connsiteX2232"/>
              <a:gd fmla="*/ 997462 h 2590802" name="connsiteY2232"/>
              <a:gd fmla="*/ 2343095 w 2590802" name="connsiteX2233"/>
              <a:gd fmla="*/ 1003311 h 2590802" name="connsiteY2233"/>
              <a:gd fmla="*/ 2360616 w 2590802" name="connsiteX2234"/>
              <a:gd fmla="*/ 991613 h 2590802" name="connsiteY2234"/>
              <a:gd fmla="*/ 392260 w 2590802" name="connsiteX2235"/>
              <a:gd fmla="*/ 985923 h 2590802" name="connsiteY2235"/>
              <a:gd fmla="*/ 403986 w 2590802" name="connsiteX2236"/>
              <a:gd fmla="*/ 1015053 h 2590802" name="connsiteY2236"/>
              <a:gd fmla="*/ 415712 w 2590802" name="connsiteX2237"/>
              <a:gd fmla="*/ 1026705 h 2590802" name="connsiteY2237"/>
              <a:gd fmla="*/ 427438 w 2590802" name="connsiteX2238"/>
              <a:gd fmla="*/ 1032532 h 2590802" name="connsiteY2238"/>
              <a:gd fmla="*/ 421575 w 2590802" name="connsiteX2239"/>
              <a:gd fmla="*/ 1061662 h 2590802" name="connsiteY2239"/>
              <a:gd fmla="*/ 398123 w 2590802" name="connsiteX2240"/>
              <a:gd fmla="*/ 1061662 h 2590802" name="connsiteY2240"/>
              <a:gd fmla="*/ 386396 w 2590802" name="connsiteX2241"/>
              <a:gd fmla="*/ 1038358 h 2590802" name="connsiteY2241"/>
              <a:gd fmla="*/ 386396 w 2590802" name="connsiteX2242"/>
              <a:gd fmla="*/ 1026705 h 2590802" name="connsiteY2242"/>
              <a:gd fmla="*/ 368807 w 2590802" name="connsiteX2243"/>
              <a:gd fmla="*/ 1015053 h 2590802" name="connsiteY2243"/>
              <a:gd fmla="*/ 368807 w 2590802" name="connsiteX2244"/>
              <a:gd fmla="*/ 991749 h 2590802" name="connsiteY2244"/>
              <a:gd fmla="*/ 392260 w 2590802" name="connsiteX2245"/>
              <a:gd fmla="*/ 985923 h 2590802" name="connsiteY2245"/>
              <a:gd fmla="*/ 350851 w 2590802" name="connsiteX2246"/>
              <a:gd fmla="*/ 985923 h 2590802" name="connsiteY2246"/>
              <a:gd fmla="*/ 356779 w 2590802" name="connsiteX2247"/>
              <a:gd fmla="*/ 1009355 h 2590802" name="connsiteY2247"/>
              <a:gd fmla="*/ 380490 w 2590802" name="connsiteX2248"/>
              <a:gd fmla="*/ 1032787 h 2590802" name="connsiteY2248"/>
              <a:gd fmla="*/ 386418 w 2590802" name="connsiteX2249"/>
              <a:gd fmla="*/ 1062077 h 2590802" name="connsiteY2249"/>
              <a:gd fmla="*/ 416057 w 2590802" name="connsiteX2250"/>
              <a:gd fmla="*/ 1073794 h 2590802" name="connsiteY2250"/>
              <a:gd fmla="*/ 416057 w 2590802" name="connsiteX2251"/>
              <a:gd fmla="*/ 1079652 h 2590802" name="connsiteY2251"/>
              <a:gd fmla="*/ 380490 w 2590802" name="connsiteX2252"/>
              <a:gd fmla="*/ 1067935 h 2590802" name="connsiteY2252"/>
              <a:gd fmla="*/ 368634 w 2590802" name="connsiteX2253"/>
              <a:gd fmla="*/ 1038645 h 2590802" name="connsiteY2253"/>
              <a:gd fmla="*/ 350851 w 2590802" name="connsiteX2254"/>
              <a:gd fmla="*/ 1009355 h 2590802" name="connsiteY2254"/>
              <a:gd fmla="*/ 350851 w 2590802" name="connsiteX2255"/>
              <a:gd fmla="*/ 985923 h 2590802" name="connsiteY2255"/>
              <a:gd fmla="*/ 2419170 w 2590802" name="connsiteX2256"/>
              <a:gd fmla="*/ 979283 h 2590802" name="connsiteY2256"/>
              <a:gd fmla="*/ 2436953 w 2590802" name="connsiteX2257"/>
              <a:gd fmla="*/ 991071 h 2590802" name="connsiteY2257"/>
              <a:gd fmla="*/ 2448809 w 2590802" name="connsiteX2258"/>
              <a:gd fmla="*/ 1026435 h 2590802" name="connsiteY2258"/>
              <a:gd fmla="*/ 2460664 w 2590802" name="connsiteX2259"/>
              <a:gd fmla="*/ 1044116 h 2590802" name="connsiteY2259"/>
              <a:gd fmla="*/ 2460664 w 2590802" name="connsiteX2260"/>
              <a:gd fmla="*/ 1061798 h 2590802" name="connsiteY2260"/>
              <a:gd fmla="*/ 2460664 w 2590802" name="connsiteX2261"/>
              <a:gd fmla="*/ 1050010 h 2590802" name="connsiteY2261"/>
              <a:gd fmla="*/ 2436953 w 2590802" name="connsiteX2262"/>
              <a:gd fmla="*/ 1014647 h 2590802" name="connsiteY2262"/>
              <a:gd fmla="*/ 2419170 w 2590802" name="connsiteX2263"/>
              <a:gd fmla="*/ 979283 h 2590802" name="connsiteY2263"/>
              <a:gd fmla="*/ 315943 w 2590802" name="connsiteX2264"/>
              <a:gd fmla="*/ 973593 h 2590802" name="connsiteY2264"/>
              <a:gd fmla="*/ 345451 w 2590802" name="connsiteX2265"/>
              <a:gd fmla="*/ 985386 h 2590802" name="connsiteY2265"/>
              <a:gd fmla="*/ 339549 w 2590802" name="connsiteX2266"/>
              <a:gd fmla="*/ 1008974 h 2590802" name="connsiteY2266"/>
              <a:gd fmla="*/ 363155 w 2590802" name="connsiteX2267"/>
              <a:gd fmla="*/ 1044355 h 2590802" name="connsiteY2267"/>
              <a:gd fmla="*/ 398563 w 2590802" name="connsiteX2268"/>
              <a:gd fmla="*/ 1085633 h 2590802" name="connsiteY2268"/>
              <a:gd fmla="*/ 410366 w 2590802" name="connsiteX2269"/>
              <a:gd fmla="*/ 1091529 h 2590802" name="connsiteY2269"/>
              <a:gd fmla="*/ 404465 w 2590802" name="connsiteX2270"/>
              <a:gd fmla="*/ 1109220 h 2590802" name="connsiteY2270"/>
              <a:gd fmla="*/ 363155 w 2590802" name="connsiteX2271"/>
              <a:gd fmla="*/ 1085633 h 2590802" name="connsiteY2271"/>
              <a:gd fmla="*/ 357254 w 2590802" name="connsiteX2272"/>
              <a:gd fmla="*/ 1067942 h 2590802" name="connsiteY2272"/>
              <a:gd fmla="*/ 327746 w 2590802" name="connsiteX2273"/>
              <a:gd fmla="*/ 1056149 h 2590802" name="connsiteY2273"/>
              <a:gd fmla="*/ 321845 w 2590802" name="connsiteX2274"/>
              <a:gd fmla="*/ 1044355 h 2590802" name="connsiteY2274"/>
              <a:gd fmla="*/ 327746 w 2590802" name="connsiteX2275"/>
              <a:gd fmla="*/ 1014871 h 2590802" name="connsiteY2275"/>
              <a:gd fmla="*/ 315943 w 2590802" name="connsiteX2276"/>
              <a:gd fmla="*/ 985386 h 2590802" name="connsiteY2276"/>
              <a:gd fmla="*/ 315943 w 2590802" name="connsiteX2277"/>
              <a:gd fmla="*/ 973593 h 2590802" name="connsiteY2277"/>
              <a:gd fmla="*/ 2155601 w 2590802" name="connsiteX2278"/>
              <a:gd fmla="*/ 965900 h 2590802" name="connsiteY2278"/>
              <a:gd fmla="*/ 2172416 w 2590802" name="connsiteX2279"/>
              <a:gd fmla="*/ 968113 h 2590802" name="connsiteY2279"/>
              <a:gd fmla="*/ 2178265 w 2590802" name="connsiteX2280"/>
              <a:gd fmla="*/ 979915 h 2590802" name="connsiteY2280"/>
              <a:gd fmla="*/ 2207509 w 2590802" name="connsiteX2281"/>
              <a:gd fmla="*/ 985817 h 2590802" name="connsiteY2281"/>
              <a:gd fmla="*/ 2213357 w 2590802" name="connsiteX2282"/>
              <a:gd fmla="*/ 1003521 h 2590802" name="connsiteY2282"/>
              <a:gd fmla="*/ 2201660 w 2590802" name="connsiteX2283"/>
              <a:gd fmla="*/ 1015324 h 2590802" name="connsiteY2283"/>
              <a:gd fmla="*/ 2184113 w 2590802" name="connsiteX2284"/>
              <a:gd fmla="*/ 1009423 h 2590802" name="connsiteY2284"/>
              <a:gd fmla="*/ 2154870 w 2590802" name="connsiteX2285"/>
              <a:gd fmla="*/ 1003521 h 2590802" name="connsiteY2285"/>
              <a:gd fmla="*/ 2143172 w 2590802" name="connsiteX2286"/>
              <a:gd fmla="*/ 968113 h 2590802" name="connsiteY2286"/>
              <a:gd fmla="*/ 2155601 w 2590802" name="connsiteX2287"/>
              <a:gd fmla="*/ 965900 h 2590802" name="connsiteY2287"/>
              <a:gd fmla="*/ 2372040 w 2590802" name="connsiteX2288"/>
              <a:gd fmla="*/ 962387 h 2590802" name="connsiteY2288"/>
              <a:gd fmla="*/ 2389659 w 2590802" name="connsiteX2289"/>
              <a:gd fmla="*/ 974120 h 2590802" name="connsiteY2289"/>
              <a:gd fmla="*/ 2413151 w 2590802" name="connsiteX2290"/>
              <a:gd fmla="*/ 985852 h 2590802" name="connsiteY2290"/>
              <a:gd fmla="*/ 2430770 w 2590802" name="connsiteX2291"/>
              <a:gd fmla="*/ 1003451 h 2590802" name="connsiteY2291"/>
              <a:gd fmla="*/ 2430770 w 2590802" name="connsiteX2292"/>
              <a:gd fmla="*/ 1026916 h 2590802" name="connsiteY2292"/>
              <a:gd fmla="*/ 2454262 w 2590802" name="connsiteX2293"/>
              <a:gd fmla="*/ 1044515 h 2590802" name="connsiteY2293"/>
              <a:gd fmla="*/ 2442517 w 2590802" name="connsiteX2294"/>
              <a:gd fmla="*/ 1073847 h 2590802" name="connsiteY2294"/>
              <a:gd fmla="*/ 2442517 w 2590802" name="connsiteX2295"/>
              <a:gd fmla="*/ 1109045 h 2590802" name="connsiteY2295"/>
              <a:gd fmla="*/ 2430770 w 2590802" name="connsiteX2296"/>
              <a:gd fmla="*/ 1114911 h 2590802" name="connsiteY2296"/>
              <a:gd fmla="*/ 2424897 w 2590802" name="connsiteX2297"/>
              <a:gd fmla="*/ 1103178 h 2590802" name="connsiteY2297"/>
              <a:gd fmla="*/ 2436643 w 2590802" name="connsiteX2298"/>
              <a:gd fmla="*/ 1062114 h 2590802" name="connsiteY2298"/>
              <a:gd fmla="*/ 2424897 w 2590802" name="connsiteX2299"/>
              <a:gd fmla="*/ 1032783 h 2590802" name="connsiteY2299"/>
              <a:gd fmla="*/ 2419024 w 2590802" name="connsiteX2300"/>
              <a:gd fmla="*/ 1009317 h 2590802" name="connsiteY2300"/>
              <a:gd fmla="*/ 2383786 w 2590802" name="connsiteX2301"/>
              <a:gd fmla="*/ 991718 h 2590802" name="connsiteY2301"/>
              <a:gd fmla="*/ 2360293 w 2590802" name="connsiteX2302"/>
              <a:gd fmla="*/ 985852 h 2590802" name="connsiteY2302"/>
              <a:gd fmla="*/ 2342674 w 2590802" name="connsiteX2303"/>
              <a:gd fmla="*/ 991718 h 2590802" name="connsiteY2303"/>
              <a:gd fmla="*/ 2307436 w 2590802" name="connsiteX2304"/>
              <a:gd fmla="*/ 997585 h 2590802" name="connsiteY2304"/>
              <a:gd fmla="*/ 2301563 w 2590802" name="connsiteX2305"/>
              <a:gd fmla="*/ 991718 h 2590802" name="connsiteY2305"/>
              <a:gd fmla="*/ 2325055 w 2590802" name="connsiteX2306"/>
              <a:gd fmla="*/ 968253 h 2590802" name="connsiteY2306"/>
              <a:gd fmla="*/ 2342674 w 2590802" name="connsiteX2307"/>
              <a:gd fmla="*/ 974120 h 2590802" name="connsiteY2307"/>
              <a:gd fmla="*/ 2372040 w 2590802" name="connsiteX2308"/>
              <a:gd fmla="*/ 962387 h 2590802" name="connsiteY2308"/>
              <a:gd fmla="*/ 2377913 w 2590802" name="connsiteX2309"/>
              <a:gd fmla="*/ 956521 h 2590802" name="connsiteY2309"/>
              <a:gd fmla="*/ 2389659 w 2590802" name="connsiteX2310"/>
              <a:gd fmla="*/ 962387 h 2590802" name="connsiteY2310"/>
              <a:gd fmla="*/ 2395532 w 2590802" name="connsiteX2311"/>
              <a:gd fmla="*/ 968253 h 2590802" name="connsiteY2311"/>
              <a:gd fmla="*/ 2395532 w 2590802" name="connsiteX2312"/>
              <a:gd fmla="*/ 974120 h 2590802" name="connsiteY2312"/>
              <a:gd fmla="*/ 2389659 w 2590802" name="connsiteX2313"/>
              <a:gd fmla="*/ 974120 h 2590802" name="connsiteY2313"/>
              <a:gd fmla="*/ 2383786 w 2590802" name="connsiteX2314"/>
              <a:gd fmla="*/ 962387 h 2590802" name="connsiteY2314"/>
              <a:gd fmla="*/ 2377913 w 2590802" name="connsiteX2315"/>
              <a:gd fmla="*/ 956521 h 2590802" name="connsiteY2315"/>
              <a:gd fmla="*/ 2143508 w 2590802" name="connsiteX2316"/>
              <a:gd fmla="*/ 944191 h 2590802" name="connsiteY2316"/>
              <a:gd fmla="*/ 2178656 w 2590802" name="connsiteX2317"/>
              <a:gd fmla="*/ 961832 h 2590802" name="connsiteY2317"/>
              <a:gd fmla="*/ 2202088 w 2590802" name="connsiteX2318"/>
              <a:gd fmla="*/ 961832 h 2590802" name="connsiteY2318"/>
              <a:gd fmla="*/ 2225520 w 2590802" name="connsiteX2319"/>
              <a:gd fmla="*/ 973593 h 2590802" name="connsiteY2319"/>
              <a:gd fmla="*/ 2231378 w 2590802" name="connsiteX2320"/>
              <a:gd fmla="*/ 997114 h 2590802" name="connsiteY2320"/>
              <a:gd fmla="*/ 2213804 w 2590802" name="connsiteX2321"/>
              <a:gd fmla="*/ 979473 h 2590802" name="connsiteY2321"/>
              <a:gd fmla="*/ 2184514 w 2590802" name="connsiteX2322"/>
              <a:gd fmla="*/ 973593 h 2590802" name="connsiteY2322"/>
              <a:gd fmla="*/ 2155223 w 2590802" name="connsiteX2323"/>
              <a:gd fmla="*/ 955952 h 2590802" name="connsiteY2323"/>
              <a:gd fmla="*/ 2131791 w 2590802" name="connsiteX2324"/>
              <a:gd fmla="*/ 950071 h 2590802" name="connsiteY2324"/>
              <a:gd fmla="*/ 2143508 w 2590802" name="connsiteX2325"/>
              <a:gd fmla="*/ 944191 h 2590802" name="connsiteY2325"/>
              <a:gd fmla="*/ 2219997 w 2590802" name="connsiteX2326"/>
              <a:gd fmla="*/ 909098 h 2590802" name="connsiteY2326"/>
              <a:gd fmla="*/ 2237069 w 2590802" name="connsiteX2327"/>
              <a:gd fmla="*/ 926882 h 2590802" name="connsiteY2327"/>
              <a:gd fmla="*/ 2237069 w 2590802" name="connsiteX2328"/>
              <a:gd fmla="*/ 932810 h 2590802" name="connsiteY2328"/>
              <a:gd fmla="*/ 2219997 w 2590802" name="connsiteX2329"/>
              <a:gd fmla="*/ 915026 h 2590802" name="connsiteY2329"/>
              <a:gd fmla="*/ 2219997 w 2590802" name="connsiteX2330"/>
              <a:gd fmla="*/ 909098 h 2590802" name="connsiteY2330"/>
              <a:gd fmla="*/ 2157828 w 2590802" name="connsiteX2331"/>
              <a:gd fmla="*/ 904875 h 2590802" name="connsiteY2331"/>
              <a:gd fmla="*/ 2160765 w 2590802" name="connsiteX2332"/>
              <a:gd fmla="*/ 909276 h 2590802" name="connsiteY2332"/>
              <a:gd fmla="*/ 2160765 w 2590802" name="connsiteX2333"/>
              <a:gd fmla="*/ 915145 h 2590802" name="connsiteY2333"/>
              <a:gd fmla="*/ 2166639 w 2590802" name="connsiteX2334"/>
              <a:gd fmla="*/ 915145 h 2590802" name="connsiteY2334"/>
              <a:gd fmla="*/ 2184262 w 2590802" name="connsiteX2335"/>
              <a:gd fmla="*/ 921013 h 2590802" name="connsiteY2335"/>
              <a:gd fmla="*/ 2219507 w 2590802" name="connsiteX2336"/>
              <a:gd fmla="*/ 921013 h 2590802" name="connsiteY2336"/>
              <a:gd fmla="*/ 2231255 w 2590802" name="connsiteX2337"/>
              <a:gd fmla="*/ 944487 h 2590802" name="connsiteY2337"/>
              <a:gd fmla="*/ 2237130 w 2590802" name="connsiteX2338"/>
              <a:gd fmla="*/ 944487 h 2590802" name="connsiteY2338"/>
              <a:gd fmla="*/ 2237130 w 2590802" name="connsiteX2339"/>
              <a:gd fmla="*/ 932750 h 2590802" name="connsiteY2339"/>
              <a:gd fmla="*/ 2243004 w 2590802" name="connsiteX2340"/>
              <a:gd fmla="*/ 932750 h 2590802" name="connsiteY2340"/>
              <a:gd fmla="*/ 2243004 w 2590802" name="connsiteX2341"/>
              <a:gd fmla="*/ 944487 h 2590802" name="connsiteY2341"/>
              <a:gd fmla="*/ 2237130 w 2590802" name="connsiteX2342"/>
              <a:gd fmla="*/ 950356 h 2590802" name="connsiteY2342"/>
              <a:gd fmla="*/ 2237130 w 2590802" name="connsiteX2343"/>
              <a:gd fmla="*/ 956224 h 2590802" name="connsiteY2343"/>
              <a:gd fmla="*/ 2254752 w 2590802" name="connsiteX2344"/>
              <a:gd fmla="*/ 950356 h 2590802" name="connsiteY2344"/>
              <a:gd fmla="*/ 2260627 w 2590802" name="connsiteX2345"/>
              <a:gd fmla="*/ 956224 h 2590802" name="connsiteY2345"/>
              <a:gd fmla="*/ 2295872 w 2590802" name="connsiteX2346"/>
              <a:gd fmla="*/ 991435 h 2590802" name="connsiteY2346"/>
              <a:gd fmla="*/ 2272375 w 2590802" name="connsiteX2347"/>
              <a:gd fmla="*/ 979698 h 2590802" name="connsiteY2347"/>
              <a:gd fmla="*/ 2266501 w 2590802" name="connsiteX2348"/>
              <a:gd fmla="*/ 979698 h 2590802" name="connsiteY2348"/>
              <a:gd fmla="*/ 2237130 w 2590802" name="connsiteX2349"/>
              <a:gd fmla="*/ 991435 h 2590802" name="connsiteY2349"/>
              <a:gd fmla="*/ 2231255 w 2590802" name="connsiteX2350"/>
              <a:gd fmla="*/ 973830 h 2590802" name="connsiteY2350"/>
              <a:gd fmla="*/ 2184262 w 2590802" name="connsiteX2351"/>
              <a:gd fmla="*/ 956224 h 2590802" name="connsiteY2351"/>
              <a:gd fmla="*/ 2149017 w 2590802" name="connsiteX2352"/>
              <a:gd fmla="*/ 938619 h 2590802" name="connsiteY2352"/>
              <a:gd fmla="*/ 2131394 w 2590802" name="connsiteX2353"/>
              <a:gd fmla="*/ 938619 h 2590802" name="connsiteY2353"/>
              <a:gd fmla="*/ 2125520 w 2590802" name="connsiteX2354"/>
              <a:gd fmla="*/ 915145 h 2590802" name="connsiteY2354"/>
              <a:gd fmla="*/ 2154891 w 2590802" name="connsiteX2355"/>
              <a:gd fmla="*/ 909276 h 2590802" name="connsiteY2355"/>
              <a:gd fmla="*/ 2157828 w 2590802" name="connsiteX2356"/>
              <a:gd fmla="*/ 904875 h 2590802" name="connsiteY2356"/>
              <a:gd fmla="*/ 339707 w 2590802" name="connsiteX2357"/>
              <a:gd fmla="*/ 855986 h 2590802" name="connsiteY2357"/>
              <a:gd fmla="*/ 351405 w 2590802" name="connsiteX2358"/>
              <a:gd fmla="*/ 867798 h 2590802" name="connsiteY2358"/>
              <a:gd fmla="*/ 357254 w 2590802" name="connsiteX2359"/>
              <a:gd fmla="*/ 885517 h 2590802" name="connsiteY2359"/>
              <a:gd fmla="*/ 368951 w 2590802" name="connsiteX2360"/>
              <a:gd fmla="*/ 891423 h 2590802" name="connsiteY2360"/>
              <a:gd fmla="*/ 368951 w 2590802" name="connsiteX2361"/>
              <a:gd fmla="*/ 920954 h 2590802" name="connsiteY2361"/>
              <a:gd fmla="*/ 351405 w 2590802" name="connsiteX2362"/>
              <a:gd fmla="*/ 926860 h 2590802" name="connsiteY2362"/>
              <a:gd fmla="*/ 333859 w 2590802" name="connsiteX2363"/>
              <a:gd fmla="*/ 909141 h 2590802" name="connsiteY2363"/>
              <a:gd fmla="*/ 328010 w 2590802" name="connsiteX2364"/>
              <a:gd fmla="*/ 891423 h 2590802" name="connsiteY2364"/>
              <a:gd fmla="*/ 316313 w 2590802" name="connsiteX2365"/>
              <a:gd fmla="*/ 909141 h 2590802" name="connsiteY2365"/>
              <a:gd fmla="*/ 345556 w 2590802" name="connsiteX2366"/>
              <a:gd fmla="*/ 956392 h 2590802" name="connsiteY2366"/>
              <a:gd fmla="*/ 374800 w 2590802" name="connsiteX2367"/>
              <a:gd fmla="*/ 968204 h 2590802" name="connsiteY2367"/>
              <a:gd fmla="*/ 450834 w 2590802" name="connsiteX2368"/>
              <a:gd fmla="*/ 932767 h 2590802" name="connsiteY2368"/>
              <a:gd fmla="*/ 462531 w 2590802" name="connsiteX2369"/>
              <a:gd fmla="*/ 944579 h 2590802" name="connsiteY2369"/>
              <a:gd fmla="*/ 415741 w 2590802" name="connsiteX2370"/>
              <a:gd fmla="*/ 974110 h 2590802" name="connsiteY2370"/>
              <a:gd fmla="*/ 357254 w 2590802" name="connsiteX2371"/>
              <a:gd fmla="*/ 980016 h 2590802" name="connsiteY2371"/>
              <a:gd fmla="*/ 322161 w 2590802" name="connsiteX2372"/>
              <a:gd fmla="*/ 968204 h 2590802" name="connsiteY2372"/>
              <a:gd fmla="*/ 316313 w 2590802" name="connsiteX2373"/>
              <a:gd fmla="*/ 956392 h 2590802" name="connsiteY2373"/>
              <a:gd fmla="*/ 298766 w 2590802" name="connsiteX2374"/>
              <a:gd fmla="*/ 944579 h 2590802" name="connsiteY2374"/>
              <a:gd fmla="*/ 304615 w 2590802" name="connsiteX2375"/>
              <a:gd fmla="*/ 867798 h 2590802" name="connsiteY2375"/>
              <a:gd fmla="*/ 339707 w 2590802" name="connsiteX2376"/>
              <a:gd fmla="*/ 855986 h 2590802" name="connsiteY2376"/>
              <a:gd fmla="*/ 2319583 w 2590802" name="connsiteX2377"/>
              <a:gd fmla="*/ 850295 h 2590802" name="connsiteY2377"/>
              <a:gd fmla="*/ 2325274 w 2590802" name="connsiteX2378"/>
              <a:gd fmla="*/ 850295 h 2590802" name="connsiteY2378"/>
              <a:gd fmla="*/ 2319583 w 2590802" name="connsiteX2379"/>
              <a:gd fmla="*/ 855986 h 2590802" name="connsiteY2379"/>
              <a:gd fmla="*/ 2319583 w 2590802" name="connsiteX2380"/>
              <a:gd fmla="*/ 850295 h 2590802" name="connsiteY2380"/>
              <a:gd fmla="*/ 269285 w 2590802" name="connsiteX2381"/>
              <a:gd fmla="*/ 820893 h 2590802" name="connsiteY2381"/>
              <a:gd fmla="*/ 275213 w 2590802" name="connsiteX2382"/>
              <a:gd fmla="*/ 826773 h 2590802" name="connsiteY2382"/>
              <a:gd fmla="*/ 257430 w 2590802" name="connsiteX2383"/>
              <a:gd fmla="*/ 856175 h 2590802" name="connsiteY2383"/>
              <a:gd fmla="*/ 287069 w 2590802" name="connsiteX2384"/>
              <a:gd fmla="*/ 891457 h 2590802" name="connsiteY2384"/>
              <a:gd fmla="*/ 281141 w 2590802" name="connsiteX2385"/>
              <a:gd fmla="*/ 903218 h 2590802" name="connsiteY2385"/>
              <a:gd fmla="*/ 263357 w 2590802" name="connsiteX2386"/>
              <a:gd fmla="*/ 891457 h 2590802" name="connsiteY2386"/>
              <a:gd fmla="*/ 251502 w 2590802" name="connsiteX2387"/>
              <a:gd fmla="*/ 844414 h 2590802" name="connsiteY2387"/>
              <a:gd fmla="*/ 269285 w 2590802" name="connsiteX2388"/>
              <a:gd fmla="*/ 820893 h 2590802" name="connsiteY2388"/>
              <a:gd fmla="*/ 2343294 w 2590802" name="connsiteX2389"/>
              <a:gd fmla="*/ 815202 h 2590802" name="connsiteY2389"/>
              <a:gd fmla="*/ 2348985 w 2590802" name="connsiteX2390"/>
              <a:gd fmla="*/ 821209 h 2590802" name="connsiteY2390"/>
              <a:gd fmla="*/ 2343294 w 2590802" name="connsiteX2391"/>
              <a:gd fmla="*/ 833223 h 2590802" name="connsiteY2391"/>
              <a:gd fmla="*/ 2343294 w 2590802" name="connsiteX2392"/>
              <a:gd fmla="*/ 815202 h 2590802" name="connsiteY2392"/>
              <a:gd fmla="*/ 433287 w 2590802" name="connsiteX2393"/>
              <a:gd fmla="*/ 815202 h 2590802" name="connsiteY2393"/>
              <a:gd fmla="*/ 462531 w 2590802" name="connsiteX2394"/>
              <a:gd fmla="*/ 821082 h 2590802" name="connsiteY2394"/>
              <a:gd fmla="*/ 439136 w 2590802" name="connsiteX2395"/>
              <a:gd fmla="*/ 838724 h 2590802" name="connsiteY2395"/>
              <a:gd fmla="*/ 427438 w 2590802" name="connsiteX2396"/>
              <a:gd fmla="*/ 826963 h 2590802" name="connsiteY2396"/>
              <a:gd fmla="*/ 433287 w 2590802" name="connsiteX2397"/>
              <a:gd fmla="*/ 815202 h 2590802" name="connsiteY2397"/>
              <a:gd fmla="*/ 516154 w 2590802" name="connsiteX2398"/>
              <a:gd fmla="*/ 809512 h 2590802" name="connsiteY2398"/>
              <a:gd fmla="*/ 527973 w 2590802" name="connsiteX2399"/>
              <a:gd fmla="*/ 815375 h 2590802" name="connsiteY2399"/>
              <a:gd fmla="*/ 480697 w 2590802" name="connsiteX2400"/>
              <a:gd fmla="*/ 879869 h 2590802" name="connsiteY2400"/>
              <a:gd fmla="*/ 474787 w 2590802" name="connsiteX2401"/>
              <a:gd fmla="*/ 915047 h 2590802" name="connsiteY2401"/>
              <a:gd fmla="*/ 457059 w 2590802" name="connsiteX2402"/>
              <a:gd fmla="*/ 926774 h 2590802" name="connsiteY2402"/>
              <a:gd fmla="*/ 457059 w 2590802" name="connsiteX2403"/>
              <a:gd fmla="*/ 903321 h 2590802" name="connsiteY2403"/>
              <a:gd fmla="*/ 462969 w 2590802" name="connsiteX2404"/>
              <a:gd fmla="*/ 891595 h 2590802" name="connsiteY2404"/>
              <a:gd fmla="*/ 451149 w 2590802" name="connsiteX2405"/>
              <a:gd fmla="*/ 862280 h 2590802" name="connsiteY2405"/>
              <a:gd fmla="*/ 474787 w 2590802" name="connsiteX2406"/>
              <a:gd fmla="*/ 821238 h 2590802" name="connsiteY2406"/>
              <a:gd fmla="*/ 516154 w 2590802" name="connsiteX2407"/>
              <a:gd fmla="*/ 809512 h 2590802" name="connsiteY2407"/>
              <a:gd fmla="*/ 415951 w 2590802" name="connsiteX2408"/>
              <a:gd fmla="*/ 791491 h 2590802" name="connsiteY2408"/>
              <a:gd fmla="*/ 421853 w 2590802" name="connsiteX2409"/>
              <a:gd fmla="*/ 815129 h 2590802" name="connsiteY2409"/>
              <a:gd fmla="*/ 421853 w 2590802" name="connsiteX2410"/>
              <a:gd fmla="*/ 832858 h 2590802" name="connsiteY2410"/>
              <a:gd fmla="*/ 445459 w 2590802" name="connsiteX2411"/>
              <a:gd fmla="*/ 850587 h 2590802" name="connsiteY2411"/>
              <a:gd fmla="*/ 439557 w 2590802" name="connsiteX2412"/>
              <a:gd fmla="*/ 868316 h 2590802" name="connsiteY2412"/>
              <a:gd fmla="*/ 421853 w 2590802" name="connsiteX2413"/>
              <a:gd fmla="*/ 850587 h 2590802" name="connsiteY2413"/>
              <a:gd fmla="*/ 398247 w 2590802" name="connsiteX2414"/>
              <a:gd fmla="*/ 850587 h 2590802" name="connsiteY2414"/>
              <a:gd fmla="*/ 392346 w 2590802" name="connsiteX2415"/>
              <a:gd fmla="*/ 832858 h 2590802" name="connsiteY2415"/>
              <a:gd fmla="*/ 404148 w 2590802" name="connsiteX2416"/>
              <a:gd fmla="*/ 815129 h 2590802" name="connsiteY2416"/>
              <a:gd fmla="*/ 404148 w 2590802" name="connsiteX2417"/>
              <a:gd fmla="*/ 797401 h 2590802" name="connsiteY2417"/>
              <a:gd fmla="*/ 415951 w 2590802" name="connsiteX2418"/>
              <a:gd fmla="*/ 791491 h 2590802" name="connsiteY2418"/>
              <a:gd fmla="*/ 257430 w 2590802" name="connsiteX2419"/>
              <a:gd fmla="*/ 791491 h 2590802" name="connsiteY2419"/>
              <a:gd fmla="*/ 263357 w 2590802" name="connsiteX2420"/>
              <a:gd fmla="*/ 809156 h 2590802" name="connsiteY2420"/>
              <a:gd fmla="*/ 239646 w 2590802" name="connsiteX2421"/>
              <a:gd fmla="*/ 868039 h 2590802" name="connsiteY2421"/>
              <a:gd fmla="*/ 281141 w 2590802" name="connsiteX2422"/>
              <a:gd fmla="*/ 915145 h 2590802" name="connsiteY2422"/>
              <a:gd fmla="*/ 287069 w 2590802" name="connsiteX2423"/>
              <a:gd fmla="*/ 926921 h 2590802" name="connsiteY2423"/>
              <a:gd fmla="*/ 275213 w 2590802" name="connsiteX2424"/>
              <a:gd fmla="*/ 926921 h 2590802" name="connsiteY2424"/>
              <a:gd fmla="*/ 263357 w 2590802" name="connsiteX2425"/>
              <a:gd fmla="*/ 915145 h 2590802" name="connsiteY2425"/>
              <a:gd fmla="*/ 245574 w 2590802" name="connsiteX2426"/>
              <a:gd fmla="*/ 915145 h 2590802" name="connsiteY2426"/>
              <a:gd fmla="*/ 239646 w 2590802" name="connsiteX2427"/>
              <a:gd fmla="*/ 885704 h 2590802" name="connsiteY2427"/>
              <a:gd fmla="*/ 221863 w 2590802" name="connsiteX2428"/>
              <a:gd fmla="*/ 873927 h 2590802" name="connsiteY2428"/>
              <a:gd fmla="*/ 227791 w 2590802" name="connsiteX2429"/>
              <a:gd fmla="*/ 850374 h 2590802" name="connsiteY2429"/>
              <a:gd fmla="*/ 227791 w 2590802" name="connsiteX2430"/>
              <a:gd fmla="*/ 826821 h 2590802" name="connsiteY2430"/>
              <a:gd fmla="*/ 245574 w 2590802" name="connsiteX2431"/>
              <a:gd fmla="*/ 815044 h 2590802" name="connsiteY2431"/>
              <a:gd fmla="*/ 251502 w 2590802" name="connsiteX2432"/>
              <a:gd fmla="*/ 797380 h 2590802" name="connsiteY2432"/>
              <a:gd fmla="*/ 257430 w 2590802" name="connsiteX2433"/>
              <a:gd fmla="*/ 791491 h 2590802" name="connsiteY2433"/>
              <a:gd fmla="*/ 2196444 w 2590802" name="connsiteX2434"/>
              <a:gd fmla="*/ 785801 h 2590802" name="connsiteY2434"/>
              <a:gd fmla="*/ 2219838 w 2590802" name="connsiteX2435"/>
              <a:gd fmla="*/ 785801 h 2590802" name="connsiteY2435"/>
              <a:gd fmla="*/ 2231536 w 2590802" name="connsiteX2436"/>
              <a:gd fmla="*/ 803442 h 2590802" name="connsiteY2436"/>
              <a:gd fmla="*/ 2254931 w 2590802" name="connsiteX2437"/>
              <a:gd fmla="*/ 809322 h 2590802" name="connsiteY2437"/>
              <a:gd fmla="*/ 2278326 w 2590802" name="connsiteX2438"/>
              <a:gd fmla="*/ 797561 h 2590802" name="connsiteY2438"/>
              <a:gd fmla="*/ 2295872 w 2590802" name="connsiteX2439"/>
              <a:gd fmla="*/ 809322 h 2590802" name="connsiteY2439"/>
              <a:gd fmla="*/ 2290024 w 2590802" name="connsiteX2440"/>
              <a:gd fmla="*/ 832844 h 2590802" name="connsiteY2440"/>
              <a:gd fmla="*/ 2266628 w 2590802" name="connsiteX2441"/>
              <a:gd fmla="*/ 826963 h 2590802" name="connsiteY2441"/>
              <a:gd fmla="*/ 2249082 w 2590802" name="connsiteX2442"/>
              <a:gd fmla="*/ 844604 h 2590802" name="connsiteY2442"/>
              <a:gd fmla="*/ 2219838 w 2590802" name="connsiteX2443"/>
              <a:gd fmla="*/ 826963 h 2590802" name="connsiteY2443"/>
              <a:gd fmla="*/ 2213990 w 2590802" name="connsiteX2444"/>
              <a:gd fmla="*/ 815202 h 2590802" name="connsiteY2444"/>
              <a:gd fmla="*/ 2202292 w 2590802" name="connsiteX2445"/>
              <a:gd fmla="*/ 815202 h 2590802" name="connsiteY2445"/>
              <a:gd fmla="*/ 2190595 w 2590802" name="connsiteX2446"/>
              <a:gd fmla="*/ 797561 h 2590802" name="connsiteY2446"/>
              <a:gd fmla="*/ 2196444 w 2590802" name="connsiteX2447"/>
              <a:gd fmla="*/ 785801 h 2590802" name="connsiteY2447"/>
              <a:gd fmla="*/ 2231497 w 2590802" name="connsiteX2448"/>
              <a:gd fmla="*/ 780110 h 2590802" name="connsiteY2448"/>
              <a:gd fmla="*/ 2243115 w 2590802" name="connsiteX2449"/>
              <a:gd fmla="*/ 786038 h 2590802" name="connsiteY2449"/>
              <a:gd fmla="*/ 2272161 w 2590802" name="connsiteX2450"/>
              <a:gd fmla="*/ 791966 h 2590802" name="connsiteY2450"/>
              <a:gd fmla="*/ 2254734 w 2590802" name="connsiteX2451"/>
              <a:gd fmla="*/ 803821 h 2590802" name="connsiteY2451"/>
              <a:gd fmla="*/ 2231497 w 2590802" name="connsiteX2452"/>
              <a:gd fmla="*/ 786038 h 2590802" name="connsiteY2452"/>
              <a:gd fmla="*/ 2231497 w 2590802" name="connsiteX2453"/>
              <a:gd fmla="*/ 780110 h 2590802" name="connsiteY2453"/>
              <a:gd fmla="*/ 404201 w 2590802" name="connsiteX2454"/>
              <a:gd fmla="*/ 771472 h 2590802" name="connsiteY2454"/>
              <a:gd fmla="*/ 415990 w 2590802" name="connsiteX2455"/>
              <a:gd fmla="*/ 773686 h 2590802" name="connsiteY2455"/>
              <a:gd fmla="*/ 404201 w 2590802" name="connsiteX2456"/>
              <a:gd fmla="*/ 785498 h 2590802" name="connsiteY2456"/>
              <a:gd fmla="*/ 392414 w 2590802" name="connsiteX2457"/>
              <a:gd fmla="*/ 797311 h 2590802" name="connsiteY2457"/>
              <a:gd fmla="*/ 392414 w 2590802" name="connsiteX2458"/>
              <a:gd fmla="*/ 820936 h 2590802" name="connsiteY2458"/>
              <a:gd fmla="*/ 386520 w 2590802" name="connsiteX2459"/>
              <a:gd fmla="*/ 838655 h 2590802" name="connsiteY2459"/>
              <a:gd fmla="*/ 398308 w 2590802" name="connsiteX2460"/>
              <a:gd fmla="*/ 862280 h 2590802" name="connsiteY2460"/>
              <a:gd fmla="*/ 415990 w 2590802" name="connsiteX2461"/>
              <a:gd fmla="*/ 862280 h 2590802" name="connsiteY2461"/>
              <a:gd fmla="*/ 445459 w 2590802" name="connsiteX2462"/>
              <a:gd fmla="*/ 879998 h 2590802" name="connsiteY2462"/>
              <a:gd fmla="*/ 445459 w 2590802" name="connsiteX2463"/>
              <a:gd fmla="*/ 891811 h 2590802" name="connsiteY2463"/>
              <a:gd fmla="*/ 415990 w 2590802" name="connsiteX2464"/>
              <a:gd fmla="*/ 885904 h 2590802" name="connsiteY2464"/>
              <a:gd fmla="*/ 404201 w 2590802" name="connsiteX2465"/>
              <a:gd fmla="*/ 874092 h 2590802" name="connsiteY2465"/>
              <a:gd fmla="*/ 380626 w 2590802" name="connsiteX2466"/>
              <a:gd fmla="*/ 868186 h 2590802" name="connsiteY2466"/>
              <a:gd fmla="*/ 368838 w 2590802" name="connsiteX2467"/>
              <a:gd fmla="*/ 826842 h 2590802" name="connsiteY2467"/>
              <a:gd fmla="*/ 380626 w 2590802" name="connsiteX2468"/>
              <a:gd fmla="*/ 809124 h 2590802" name="connsiteY2468"/>
              <a:gd fmla="*/ 392414 w 2590802" name="connsiteX2469"/>
              <a:gd fmla="*/ 773686 h 2590802" name="connsiteY2469"/>
              <a:gd fmla="*/ 404201 w 2590802" name="connsiteX2470"/>
              <a:gd fmla="*/ 771472 h 2590802" name="connsiteY2470"/>
              <a:gd fmla="*/ 2160660 w 2590802" name="connsiteX2471"/>
              <a:gd fmla="*/ 767780 h 2590802" name="connsiteY2471"/>
              <a:gd fmla="*/ 2184252 w 2590802" name="connsiteX2472"/>
              <a:gd fmla="*/ 785451 h 2590802" name="connsiteY2472"/>
              <a:gd fmla="*/ 2184252 w 2590802" name="connsiteX2473"/>
              <a:gd fmla="*/ 791341 h 2590802" name="connsiteY2473"/>
              <a:gd fmla="*/ 2201947 w 2590802" name="connsiteX2474"/>
              <a:gd fmla="*/ 820793 h 2590802" name="connsiteY2474"/>
              <a:gd fmla="*/ 2213743 w 2590802" name="connsiteX2475"/>
              <a:gd fmla="*/ 826683 h 2590802" name="connsiteY2475"/>
              <a:gd fmla="*/ 2243234 w 2590802" name="connsiteX2476"/>
              <a:gd fmla="*/ 850245 h 2590802" name="connsiteY2476"/>
              <a:gd fmla="*/ 2266826 w 2590802" name="connsiteX2477"/>
              <a:gd fmla="*/ 838464 h 2590802" name="connsiteY2477"/>
              <a:gd fmla="*/ 2296317 w 2590802" name="connsiteX2478"/>
              <a:gd fmla="*/ 832574 h 2590802" name="connsiteY2478"/>
              <a:gd fmla="*/ 2308113 w 2590802" name="connsiteX2479"/>
              <a:gd fmla="*/ 809012 h 2590802" name="connsiteY2479"/>
              <a:gd fmla="*/ 2331706 w 2590802" name="connsiteX2480"/>
              <a:gd fmla="*/ 814903 h 2590802" name="connsiteY2480"/>
              <a:gd fmla="*/ 2337604 w 2590802" name="connsiteX2481"/>
              <a:gd fmla="*/ 832574 h 2590802" name="connsiteY2481"/>
              <a:gd fmla="*/ 2325808 w 2590802" name="connsiteX2482"/>
              <a:gd fmla="*/ 844355 h 2590802" name="connsiteY2482"/>
              <a:gd fmla="*/ 2314011 w 2590802" name="connsiteX2483"/>
              <a:gd fmla="*/ 844355 h 2590802" name="connsiteY2483"/>
              <a:gd fmla="*/ 2314011 w 2590802" name="connsiteX2484"/>
              <a:gd fmla="*/ 856135 h 2590802" name="connsiteY2484"/>
              <a:gd fmla="*/ 2296317 w 2590802" name="connsiteX2485"/>
              <a:gd fmla="*/ 873806 h 2590802" name="connsiteY2485"/>
              <a:gd fmla="*/ 2278622 w 2590802" name="connsiteX2486"/>
              <a:gd fmla="*/ 873806 h 2590802" name="connsiteY2486"/>
              <a:gd fmla="*/ 2260928 w 2590802" name="connsiteX2487"/>
              <a:gd fmla="*/ 867915 h 2590802" name="connsiteY2487"/>
              <a:gd fmla="*/ 2231437 w 2590802" name="connsiteX2488"/>
              <a:gd fmla="*/ 879696 h 2590802" name="connsiteY2488"/>
              <a:gd fmla="*/ 2207845 w 2590802" name="connsiteX2489"/>
              <a:gd fmla="*/ 862025 h 2590802" name="connsiteY2489"/>
              <a:gd fmla="*/ 2201947 w 2590802" name="connsiteX2490"/>
              <a:gd fmla="*/ 850245 h 2590802" name="connsiteY2490"/>
              <a:gd fmla="*/ 2178354 w 2590802" name="connsiteX2491"/>
              <a:gd fmla="*/ 844355 h 2590802" name="connsiteY2491"/>
              <a:gd fmla="*/ 2166558 w 2590802" name="connsiteX2492"/>
              <a:gd fmla="*/ 814903 h 2590802" name="connsiteY2492"/>
              <a:gd fmla="*/ 2166558 w 2590802" name="connsiteX2493"/>
              <a:gd fmla="*/ 803122 h 2590802" name="connsiteY2493"/>
              <a:gd fmla="*/ 2148863 w 2590802" name="connsiteX2494"/>
              <a:gd fmla="*/ 785451 h 2590802" name="connsiteY2494"/>
              <a:gd fmla="*/ 2160660 w 2590802" name="connsiteX2495"/>
              <a:gd fmla="*/ 767780 h 2590802" name="connsiteY2495"/>
              <a:gd fmla="*/ 251449 w 2590802" name="connsiteX2496"/>
              <a:gd fmla="*/ 767245 h 2590802" name="connsiteY2496"/>
              <a:gd fmla="*/ 263252 w 2590802" name="connsiteX2497"/>
              <a:gd fmla="*/ 773873 h 2590802" name="connsiteY2497"/>
              <a:gd fmla="*/ 257351 w 2590802" name="connsiteX2498"/>
              <a:gd fmla="*/ 785657 h 2590802" name="connsiteY2498"/>
              <a:gd fmla="*/ 239647 w 2590802" name="connsiteX2499"/>
              <a:gd fmla="*/ 803332 h 2590802" name="connsiteY2499"/>
              <a:gd fmla="*/ 216041 w 2590802" name="connsiteX2500"/>
              <a:gd fmla="*/ 838684 h 2590802" name="connsiteY2500"/>
              <a:gd fmla="*/ 221942 w 2590802" name="connsiteX2501"/>
              <a:gd fmla="*/ 850467 h 2590802" name="connsiteY2501"/>
              <a:gd fmla="*/ 210139 w 2590802" name="connsiteX2502"/>
              <a:gd fmla="*/ 874034 h 2590802" name="connsiteY2502"/>
              <a:gd fmla="*/ 227844 w 2590802" name="connsiteX2503"/>
              <a:gd fmla="*/ 891710 h 2590802" name="connsiteY2503"/>
              <a:gd fmla="*/ 245548 w 2590802" name="connsiteX2504"/>
              <a:gd fmla="*/ 921169 h 2590802" name="connsiteY2504"/>
              <a:gd fmla="*/ 257351 w 2590802" name="connsiteX2505"/>
              <a:gd fmla="*/ 921169 h 2590802" name="connsiteY2505"/>
              <a:gd fmla="*/ 292759 w 2590802" name="connsiteX2506"/>
              <a:gd fmla="*/ 938845 h 2590802" name="connsiteY2506"/>
              <a:gd fmla="*/ 292759 w 2590802" name="connsiteX2507"/>
              <a:gd fmla="*/ 950629 h 2590802" name="connsiteY2507"/>
              <a:gd fmla="*/ 275055 w 2590802" name="connsiteX2508"/>
              <a:gd fmla="*/ 956521 h 2590802" name="connsiteY2508"/>
              <a:gd fmla="*/ 263252 w 2590802" name="connsiteX2509"/>
              <a:gd fmla="*/ 944737 h 2590802" name="connsiteY2509"/>
              <a:gd fmla="*/ 251449 w 2590802" name="connsiteX2510"/>
              <a:gd fmla="*/ 932953 h 2590802" name="connsiteY2510"/>
              <a:gd fmla="*/ 221942 w 2590802" name="connsiteX2511"/>
              <a:gd fmla="*/ 927061 h 2590802" name="connsiteY2511"/>
              <a:gd fmla="*/ 216041 w 2590802" name="connsiteX2512"/>
              <a:gd fmla="*/ 897602 h 2590802" name="connsiteY2512"/>
              <a:gd fmla="*/ 192435 w 2590802" name="connsiteX2513"/>
              <a:gd fmla="*/ 879926 h 2590802" name="connsiteY2513"/>
              <a:gd fmla="*/ 192435 w 2590802" name="connsiteX2514"/>
              <a:gd fmla="*/ 850467 h 2590802" name="connsiteY2514"/>
              <a:gd fmla="*/ 204238 w 2590802" name="connsiteX2515"/>
              <a:gd fmla="*/ 844575 h 2590802" name="connsiteY2515"/>
              <a:gd fmla="*/ 204238 w 2590802" name="connsiteX2516"/>
              <a:gd fmla="*/ 815116 h 2590802" name="connsiteY2516"/>
              <a:gd fmla="*/ 216041 w 2590802" name="connsiteX2517"/>
              <a:gd fmla="*/ 797440 h 2590802" name="connsiteY2517"/>
              <a:gd fmla="*/ 233745 w 2590802" name="connsiteX2518"/>
              <a:gd fmla="*/ 785657 h 2590802" name="connsiteY2518"/>
              <a:gd fmla="*/ 239647 w 2590802" name="connsiteX2519"/>
              <a:gd fmla="*/ 779765 h 2590802" name="connsiteY2519"/>
              <a:gd fmla="*/ 239647 w 2590802" name="connsiteX2520"/>
              <a:gd fmla="*/ 773873 h 2590802" name="connsiteY2520"/>
              <a:gd fmla="*/ 251449 w 2590802" name="connsiteX2521"/>
              <a:gd fmla="*/ 767245 h 2590802" name="connsiteY2521"/>
              <a:gd fmla="*/ 356937 w 2590802" name="connsiteX2522"/>
              <a:gd fmla="*/ 697595 h 2590802" name="connsiteY2522"/>
              <a:gd fmla="*/ 397878 w 2590802" name="connsiteX2523"/>
              <a:gd fmla="*/ 709341 h 2590802" name="connsiteY2523"/>
              <a:gd fmla="*/ 397878 w 2590802" name="connsiteX2524"/>
              <a:gd fmla="*/ 715214 h 2590802" name="connsiteY2524"/>
              <a:gd fmla="*/ 380332 w 2590802" name="connsiteX2525"/>
              <a:gd fmla="*/ 715214 h 2590802" name="connsiteY2525"/>
              <a:gd fmla="*/ 368634 w 2590802" name="connsiteX2526"/>
              <a:gd fmla="*/ 715214 h 2590802" name="connsiteY2526"/>
              <a:gd fmla="*/ 321845 w 2590802" name="connsiteX2527"/>
              <a:gd fmla="*/ 726960 h 2590802" name="connsiteY2527"/>
              <a:gd fmla="*/ 292601 w 2590802" name="connsiteX2528"/>
              <a:gd fmla="*/ 779818 h 2590802" name="connsiteY2528"/>
              <a:gd fmla="*/ 310147 w 2590802" name="connsiteX2529"/>
              <a:gd fmla="*/ 809184 h 2590802" name="connsiteY2529"/>
              <a:gd fmla="*/ 315996 w 2590802" name="connsiteX2530"/>
              <a:gd fmla="*/ 809184 h 2590802" name="connsiteY2530"/>
              <a:gd fmla="*/ 310147 w 2590802" name="connsiteX2531"/>
              <a:gd fmla="*/ 791564 h 2590802" name="connsiteY2531"/>
              <a:gd fmla="*/ 321845 w 2590802" name="connsiteX2532"/>
              <a:gd fmla="*/ 773945 h 2590802" name="connsiteY2532"/>
              <a:gd fmla="*/ 351089 w 2590802" name="connsiteX2533"/>
              <a:gd fmla="*/ 785691 h 2590802" name="connsiteY2533"/>
              <a:gd fmla="*/ 351089 w 2590802" name="connsiteX2534"/>
              <a:gd fmla="*/ 803310 h 2590802" name="connsiteY2534"/>
              <a:gd fmla="*/ 345240 w 2590802" name="connsiteX2535"/>
              <a:gd fmla="*/ 815056 h 2590802" name="connsiteY2535"/>
              <a:gd fmla="*/ 351089 w 2590802" name="connsiteX2536"/>
              <a:gd fmla="*/ 820929 h 2590802" name="connsiteY2536"/>
              <a:gd fmla="*/ 339391 w 2590802" name="connsiteX2537"/>
              <a:gd fmla="*/ 844422 h 2590802" name="connsiteY2537"/>
              <a:gd fmla="*/ 298450 w 2590802" name="connsiteX2538"/>
              <a:gd fmla="*/ 838549 h 2590802" name="connsiteY2538"/>
              <a:gd fmla="*/ 269206 w 2590802" name="connsiteX2539"/>
              <a:gd fmla="*/ 768072 h 2590802" name="connsiteY2539"/>
              <a:gd fmla="*/ 286752 w 2590802" name="connsiteX2540"/>
              <a:gd fmla="*/ 738707 h 2590802" name="connsiteY2540"/>
              <a:gd fmla="*/ 356937 w 2590802" name="connsiteX2541"/>
              <a:gd fmla="*/ 697595 h 2590802" name="connsiteY2541"/>
              <a:gd fmla="*/ 501946 w 2590802" name="connsiteX2542"/>
              <a:gd fmla="*/ 685103 h 2590802" name="connsiteY2542"/>
              <a:gd fmla="*/ 533458 w 2590802" name="connsiteX2543"/>
              <a:gd fmla="*/ 714956 h 2590802" name="connsiteY2543"/>
              <a:gd fmla="*/ 539355 w 2590802" name="connsiteX2544"/>
              <a:gd fmla="*/ 756234 h 2590802" name="connsiteY2544"/>
              <a:gd fmla="*/ 515767 w 2590802" name="connsiteX2545"/>
              <a:gd fmla="*/ 785718 h 2590802" name="connsiteY2545"/>
              <a:gd fmla="*/ 515767 w 2590802" name="connsiteX2546"/>
              <a:gd fmla="*/ 803409 h 2590802" name="connsiteY2546"/>
              <a:gd fmla="*/ 486283 w 2590802" name="connsiteX2547"/>
              <a:gd fmla="*/ 809306 h 2590802" name="connsiteY2547"/>
              <a:gd fmla="*/ 433211 w 2590802" name="connsiteX2548"/>
              <a:gd fmla="*/ 803409 h 2590802" name="connsiteY2548"/>
              <a:gd fmla="*/ 421417 w 2590802" name="connsiteX2549"/>
              <a:gd fmla="*/ 779822 h 2590802" name="connsiteY2549"/>
              <a:gd fmla="*/ 415521 w 2590802" name="connsiteX2550"/>
              <a:gd fmla="*/ 750337 h 2590802" name="connsiteY2550"/>
              <a:gd fmla="*/ 403727 w 2590802" name="connsiteX2551"/>
              <a:gd fmla="*/ 726750 h 2590802" name="connsiteY2551"/>
              <a:gd fmla="*/ 409624 w 2590802" name="connsiteX2552"/>
              <a:gd fmla="*/ 709060 h 2590802" name="connsiteY2552"/>
              <a:gd fmla="*/ 439108 w 2590802" name="connsiteX2553"/>
              <a:gd fmla="*/ 691369 h 2590802" name="connsiteY2553"/>
              <a:gd fmla="*/ 462695 w 2590802" name="connsiteX2554"/>
              <a:gd fmla="*/ 703162 h 2590802" name="connsiteY2554"/>
              <a:gd fmla="*/ 486283 w 2590802" name="connsiteX2555"/>
              <a:gd fmla="*/ 685472 h 2590802" name="connsiteY2555"/>
              <a:gd fmla="*/ 501946 w 2590802" name="connsiteX2556"/>
              <a:gd fmla="*/ 685103 h 2590802" name="connsiteY2556"/>
              <a:gd fmla="*/ 533190 w 2590802" name="connsiteX2557"/>
              <a:gd fmla="*/ 673884 h 2590802" name="connsiteY2557"/>
              <a:gd fmla="*/ 550736 w 2590802" name="connsiteX2558"/>
              <a:gd fmla="*/ 685808 h 2590802" name="connsiteY2558"/>
              <a:gd fmla="*/ 539038 w 2590802" name="connsiteX2559"/>
              <a:gd fmla="*/ 715616 h 2590802" name="connsiteY2559"/>
              <a:gd fmla="*/ 515643 w 2590802" name="connsiteX2560"/>
              <a:gd fmla="*/ 685808 h 2590802" name="connsiteY2560"/>
              <a:gd fmla="*/ 533190 w 2590802" name="connsiteX2561"/>
              <a:gd fmla="*/ 673884 h 2590802" name="connsiteY2561"/>
              <a:gd fmla="*/ 632916 w 2590802" name="connsiteX2562"/>
              <a:gd fmla="*/ 662503 h 2590802" name="connsiteY2562"/>
              <a:gd fmla="*/ 644632 w 2590802" name="connsiteX2563"/>
              <a:gd fmla="*/ 668361 h 2590802" name="connsiteY2563"/>
              <a:gd fmla="*/ 615342 w 2590802" name="connsiteX2564"/>
              <a:gd fmla="*/ 697651 h 2590802" name="connsiteY2564"/>
              <a:gd fmla="*/ 562619 w 2590802" name="connsiteX2565"/>
              <a:gd fmla="*/ 762090 h 2590802" name="connsiteY2565"/>
              <a:gd fmla="*/ 550903 w 2590802" name="connsiteX2566"/>
              <a:gd fmla="*/ 756232 h 2590802" name="connsiteY2566"/>
              <a:gd fmla="*/ 568477 w 2590802" name="connsiteX2567"/>
              <a:gd fmla="*/ 685935 h 2590802" name="connsiteY2567"/>
              <a:gd fmla="*/ 597768 w 2590802" name="connsiteX2568"/>
              <a:gd fmla="*/ 674219 h 2590802" name="connsiteY2568"/>
              <a:gd fmla="*/ 609484 w 2590802" name="connsiteX2569"/>
              <a:gd fmla="*/ 680077 h 2590802" name="connsiteY2569"/>
              <a:gd fmla="*/ 632916 w 2590802" name="connsiteX2570"/>
              <a:gd fmla="*/ 662503 h 2590802" name="connsiteY2570"/>
              <a:gd fmla="*/ 1931670 w 2590802" name="connsiteX2571"/>
              <a:gd fmla="*/ 656812 h 2590802" name="connsiteY2571"/>
              <a:gd fmla="*/ 1990157 w 2590802" name="connsiteX2572"/>
              <a:gd fmla="*/ 715178 h 2590802" name="connsiteY2572"/>
              <a:gd fmla="*/ 2001855 w 2590802" name="connsiteX2573"/>
              <a:gd fmla="*/ 732688 h 2590802" name="connsiteY2573"/>
              <a:gd fmla="*/ 1996006 w 2590802" name="connsiteX2574"/>
              <a:gd fmla="*/ 732688 h 2590802" name="connsiteY2574"/>
              <a:gd fmla="*/ 1931670 w 2590802" name="connsiteX2575"/>
              <a:gd fmla="*/ 656812 h 2590802" name="connsiteY2575"/>
              <a:gd fmla="*/ 2072253 w 2590802" name="connsiteX2576"/>
              <a:gd fmla="*/ 645950 h 2590802" name="connsiteY2576"/>
              <a:gd fmla="*/ 2084749 w 2590802" name="connsiteX2577"/>
              <a:gd fmla="*/ 650351 h 2590802" name="connsiteY2577"/>
              <a:gd fmla="*/ 2090630 w 2590802" name="connsiteX2578"/>
              <a:gd fmla="*/ 691430 h 2590802" name="connsiteY2578"/>
              <a:gd fmla="*/ 2125912 w 2590802" name="connsiteX2579"/>
              <a:gd fmla="*/ 703168 h 2590802" name="connsiteY2579"/>
              <a:gd fmla="*/ 2131792 w 2590802" name="connsiteX2580"/>
              <a:gd fmla="*/ 720773 h 2590802" name="connsiteY2580"/>
              <a:gd fmla="*/ 2125912 w 2590802" name="connsiteX2581"/>
              <a:gd fmla="*/ 732510 h 2590802" name="connsiteY2581"/>
              <a:gd fmla="*/ 2102390 w 2590802" name="connsiteX2582"/>
              <a:gd fmla="*/ 732510 h 2590802" name="connsiteY2582"/>
              <a:gd fmla="*/ 2084749 w 2590802" name="connsiteX2583"/>
              <a:gd fmla="*/ 738379 h 2590802" name="connsiteY2583"/>
              <a:gd fmla="*/ 2072988 w 2590802" name="connsiteX2584"/>
              <a:gd fmla="*/ 726641 h 2590802" name="connsiteY2584"/>
              <a:gd fmla="*/ 2055347 w 2590802" name="connsiteX2585"/>
              <a:gd fmla="*/ 726641 h 2590802" name="connsiteY2585"/>
              <a:gd fmla="*/ 2049467 w 2590802" name="connsiteX2586"/>
              <a:gd fmla="*/ 709036 h 2590802" name="connsiteY2586"/>
              <a:gd fmla="*/ 2055347 w 2590802" name="connsiteX2587"/>
              <a:gd fmla="*/ 703168 h 2590802" name="connsiteY2587"/>
              <a:gd fmla="*/ 2043586 w 2590802" name="connsiteX2588"/>
              <a:gd fmla="*/ 685562 h 2590802" name="connsiteY2588"/>
              <a:gd fmla="*/ 2061228 w 2590802" name="connsiteX2589"/>
              <a:gd fmla="*/ 667957 h 2590802" name="connsiteY2589"/>
              <a:gd fmla="*/ 2055347 w 2590802" name="connsiteX2590"/>
              <a:gd fmla="*/ 650351 h 2590802" name="connsiteY2590"/>
              <a:gd fmla="*/ 2072253 w 2590802" name="connsiteX2591"/>
              <a:gd fmla="*/ 645950 h 2590802" name="connsiteY2591"/>
              <a:gd fmla="*/ 536254 w 2590802" name="connsiteX2592"/>
              <a:gd fmla="*/ 637458 h 2590802" name="connsiteY2592"/>
              <a:gd fmla="*/ 545118 w 2590802" name="connsiteX2593"/>
              <a:gd fmla="*/ 644720 h 2590802" name="connsiteY2593"/>
              <a:gd fmla="*/ 545118 w 2590802" name="connsiteX2594"/>
              <a:gd fmla="*/ 656338 h 2590802" name="connsiteY2594"/>
              <a:gd fmla="*/ 562847 w 2590802" name="connsiteX2595"/>
              <a:gd fmla="*/ 656338 h 2590802" name="connsiteY2595"/>
              <a:gd fmla="*/ 568757 w 2590802" name="connsiteX2596"/>
              <a:gd fmla="*/ 673766 h 2590802" name="connsiteY2596"/>
              <a:gd fmla="*/ 562847 w 2590802" name="connsiteX2597"/>
              <a:gd fmla="*/ 679575 h 2590802" name="connsiteY2597"/>
              <a:gd fmla="*/ 521480 w 2590802" name="connsiteX2598"/>
              <a:gd fmla="*/ 667957 h 2590802" name="connsiteY2598"/>
              <a:gd fmla="*/ 503752 w 2590802" name="connsiteX2599"/>
              <a:gd fmla="*/ 679575 h 2590802" name="connsiteY2599"/>
              <a:gd fmla="*/ 491933 w 2590802" name="connsiteX2600"/>
              <a:gd fmla="*/ 673766 h 2590802" name="connsiteY2600"/>
              <a:gd fmla="*/ 497842 w 2590802" name="connsiteX2601"/>
              <a:gd fmla="*/ 662147 h 2590802" name="connsiteY2601"/>
              <a:gd fmla="*/ 515571 w 2590802" name="connsiteX2602"/>
              <a:gd fmla="*/ 656338 h 2590802" name="connsiteY2602"/>
              <a:gd fmla="*/ 515571 w 2590802" name="connsiteX2603"/>
              <a:gd fmla="*/ 644720 h 2590802" name="connsiteY2603"/>
              <a:gd fmla="*/ 527390 w 2590802" name="connsiteX2604"/>
              <a:gd fmla="*/ 638910 h 2590802" name="connsiteY2604"/>
              <a:gd fmla="*/ 536254 w 2590802" name="connsiteX2605"/>
              <a:gd fmla="*/ 637458 h 2590802" name="connsiteY2605"/>
              <a:gd fmla="*/ 2037185 w 2590802" name="connsiteX2606"/>
              <a:gd fmla="*/ 627410 h 2590802" name="connsiteY2606"/>
              <a:gd fmla="*/ 2054849 w 2590802" name="connsiteX2607"/>
              <a:gd fmla="*/ 639156 h 2590802" name="connsiteY2607"/>
              <a:gd fmla="*/ 2048961 w 2590802" name="connsiteX2608"/>
              <a:gd fmla="*/ 662649 h 2590802" name="connsiteY2608"/>
              <a:gd fmla="*/ 2037185 w 2590802" name="connsiteX2609"/>
              <a:gd fmla="*/ 686141 h 2590802" name="connsiteY2609"/>
              <a:gd fmla="*/ 2043072 w 2590802" name="connsiteX2610"/>
              <a:gd fmla="*/ 703760 h 2590802" name="connsiteY2610"/>
              <a:gd fmla="*/ 2043072 w 2590802" name="connsiteX2611"/>
              <a:gd fmla="*/ 727252 h 2590802" name="connsiteY2611"/>
              <a:gd fmla="*/ 2066625 w 2590802" name="connsiteX2612"/>
              <a:gd fmla="*/ 738999 h 2590802" name="connsiteY2612"/>
              <a:gd fmla="*/ 2090178 w 2590802" name="connsiteX2613"/>
              <a:gd fmla="*/ 744872 h 2590802" name="connsiteY2613"/>
              <a:gd fmla="*/ 2107844 w 2590802" name="connsiteX2614"/>
              <a:gd fmla="*/ 738999 h 2590802" name="connsiteY2614"/>
              <a:gd fmla="*/ 2143173 w 2590802" name="connsiteX2615"/>
              <a:gd fmla="*/ 750745 h 2590802" name="connsiteY2615"/>
              <a:gd fmla="*/ 2137285 w 2590802" name="connsiteX2616"/>
              <a:gd fmla="*/ 762491 h 2590802" name="connsiteY2616"/>
              <a:gd fmla="*/ 2131397 w 2590802" name="connsiteX2617"/>
              <a:gd fmla="*/ 762491 h 2590802" name="connsiteY2617"/>
              <a:gd fmla="*/ 2096067 w 2590802" name="connsiteX2618"/>
              <a:gd fmla="*/ 762491 h 2590802" name="connsiteY2618"/>
              <a:gd fmla="*/ 2090178 w 2590802" name="connsiteX2619"/>
              <a:gd fmla="*/ 774237 h 2590802" name="connsiteY2619"/>
              <a:gd fmla="*/ 2060738 w 2590802" name="connsiteX2620"/>
              <a:gd fmla="*/ 768364 h 2590802" name="connsiteY2620"/>
              <a:gd fmla="*/ 2037185 w 2590802" name="connsiteX2621"/>
              <a:gd fmla="*/ 756618 h 2590802" name="connsiteY2621"/>
              <a:gd fmla="*/ 2019519 w 2590802" name="connsiteX2622"/>
              <a:gd fmla="*/ 750745 h 2590802" name="connsiteY2622"/>
              <a:gd fmla="*/ 2007743 w 2590802" name="connsiteX2623"/>
              <a:gd fmla="*/ 733125 h 2590802" name="connsiteY2623"/>
              <a:gd fmla="*/ 2013631 w 2590802" name="connsiteX2624"/>
              <a:gd fmla="*/ 715506 h 2590802" name="connsiteY2624"/>
              <a:gd fmla="*/ 2013631 w 2590802" name="connsiteX2625"/>
              <a:gd fmla="*/ 703760 h 2590802" name="connsiteY2625"/>
              <a:gd fmla="*/ 2001855 w 2590802" name="connsiteX2626"/>
              <a:gd fmla="*/ 686141 h 2590802" name="connsiteY2626"/>
              <a:gd fmla="*/ 2007743 w 2590802" name="connsiteX2627"/>
              <a:gd fmla="*/ 668522 h 2590802" name="connsiteY2627"/>
              <a:gd fmla="*/ 2019519 w 2590802" name="connsiteX2628"/>
              <a:gd fmla="*/ 639156 h 2590802" name="connsiteY2628"/>
              <a:gd fmla="*/ 2037185 w 2590802" name="connsiteX2629"/>
              <a:gd fmla="*/ 627410 h 2590802" name="connsiteY2629"/>
              <a:gd fmla="*/ 2178581 w 2590802" name="connsiteX2630"/>
              <a:gd fmla="*/ 620772 h 2590802" name="connsiteY2630"/>
              <a:gd fmla="*/ 2190324 w 2590802" name="connsiteX2631"/>
              <a:gd fmla="*/ 620772 h 2590802" name="connsiteY2631"/>
              <a:gd fmla="*/ 2166838 w 2590802" name="connsiteX2632"/>
              <a:gd fmla="*/ 650279 h 2590802" name="connsiteY2632"/>
              <a:gd fmla="*/ 2166838 w 2590802" name="connsiteX2633"/>
              <a:gd fmla="*/ 732899 h 2590802" name="connsiteY2633"/>
              <a:gd fmla="*/ 2213809 w 2590802" name="connsiteX2634"/>
              <a:gd fmla="*/ 756504 h 2590802" name="connsiteY2634"/>
              <a:gd fmla="*/ 2219681 w 2590802" name="connsiteX2635"/>
              <a:gd fmla="*/ 744701 h 2590802" name="connsiteY2635"/>
              <a:gd fmla="*/ 2202066 w 2590802" name="connsiteX2636"/>
              <a:gd fmla="*/ 738800 h 2590802" name="connsiteY2636"/>
              <a:gd fmla="*/ 2196195 w 2590802" name="connsiteX2637"/>
              <a:gd fmla="*/ 721096 h 2590802" name="connsiteY2637"/>
              <a:gd fmla="*/ 2207938 w 2590802" name="connsiteX2638"/>
              <a:gd fmla="*/ 709293 h 2590802" name="connsiteY2638"/>
              <a:gd fmla="*/ 2231423 w 2590802" name="connsiteX2639"/>
              <a:gd fmla="*/ 715194 h 2590802" name="connsiteY2639"/>
              <a:gd fmla="*/ 2243165 w 2590802" name="connsiteX2640"/>
              <a:gd fmla="*/ 709293 h 2590802" name="connsiteY2640"/>
              <a:gd fmla="*/ 2260779 w 2590802" name="connsiteX2641"/>
              <a:gd fmla="*/ 721096 h 2590802" name="connsiteY2641"/>
              <a:gd fmla="*/ 2254908 w 2590802" name="connsiteX2642"/>
              <a:gd fmla="*/ 750603 h 2590802" name="connsiteY2642"/>
              <a:gd fmla="*/ 2202066 w 2590802" name="connsiteX2643"/>
              <a:gd fmla="*/ 780110 h 2590802" name="connsiteY2643"/>
              <a:gd fmla="*/ 2160967 w 2590802" name="connsiteX2644"/>
              <a:gd fmla="*/ 762406 h 2590802" name="connsiteY2644"/>
              <a:gd fmla="*/ 2149224 w 2590802" name="connsiteX2645"/>
              <a:gd fmla="*/ 750603 h 2590802" name="connsiteY2645"/>
              <a:gd fmla="*/ 2137482 w 2590802" name="connsiteX2646"/>
              <a:gd fmla="*/ 709293 h 2590802" name="connsiteY2646"/>
              <a:gd fmla="*/ 2137482 w 2590802" name="connsiteX2647"/>
              <a:gd fmla="*/ 679786 h 2590802" name="connsiteY2647"/>
              <a:gd fmla="*/ 2178581 w 2590802" name="connsiteX2648"/>
              <a:gd fmla="*/ 620772 h 2590802" name="connsiteY2648"/>
              <a:gd fmla="*/ 368635 w 2590802" name="connsiteX2649"/>
              <a:gd fmla="*/ 620772 h 2590802" name="connsiteY2649"/>
              <a:gd fmla="*/ 368635 w 2590802" name="connsiteX2650"/>
              <a:gd fmla="*/ 632559 h 2590802" name="connsiteY2650"/>
              <a:gd fmla="*/ 362839 w 2590802" name="connsiteX2651"/>
              <a:gd fmla="*/ 644347 h 2590802" name="connsiteY2651"/>
              <a:gd fmla="*/ 333858 w 2590802" name="connsiteX2652"/>
              <a:gd fmla="*/ 667923 h 2590802" name="connsiteY2652"/>
              <a:gd fmla="*/ 333858 w 2590802" name="connsiteX2653"/>
              <a:gd fmla="*/ 697393 h 2590802" name="connsiteY2653"/>
              <a:gd fmla="*/ 316470 w 2590802" name="connsiteX2654"/>
              <a:gd fmla="*/ 697393 h 2590802" name="connsiteY2654"/>
              <a:gd fmla="*/ 333858 w 2590802" name="connsiteX2655"/>
              <a:gd fmla="*/ 632559 h 2590802" name="connsiteY2655"/>
              <a:gd fmla="*/ 368635 w 2590802" name="connsiteX2656"/>
              <a:gd fmla="*/ 620772 h 2590802" name="connsiteY2656"/>
              <a:gd fmla="*/ 2260590 w 2590802" name="connsiteX2657"/>
              <a:gd fmla="*/ 615081 h 2590802" name="connsiteY2657"/>
              <a:gd fmla="*/ 2278231 w 2590802" name="connsiteX2658"/>
              <a:gd fmla="*/ 638719 h 2590802" name="connsiteY2658"/>
              <a:gd fmla="*/ 2301753 w 2590802" name="connsiteX2659"/>
              <a:gd fmla="*/ 632810 h 2590802" name="connsiteY2659"/>
              <a:gd fmla="*/ 2313513 w 2590802" name="connsiteX2660"/>
              <a:gd fmla="*/ 626900 h 2590802" name="connsiteY2660"/>
              <a:gd fmla="*/ 2325274 w 2590802" name="connsiteX2661"/>
              <a:gd fmla="*/ 638719 h 2590802" name="connsiteY2661"/>
              <a:gd fmla="*/ 2313513 w 2590802" name="connsiteX2662"/>
              <a:gd fmla="*/ 662357 h 2590802" name="connsiteY2662"/>
              <a:gd fmla="*/ 2295873 w 2590802" name="connsiteX2663"/>
              <a:gd fmla="*/ 668267 h 2590802" name="connsiteY2663"/>
              <a:gd fmla="*/ 2289992 w 2590802" name="connsiteX2664"/>
              <a:gd fmla="*/ 685995 h 2590802" name="connsiteY2664"/>
              <a:gd fmla="*/ 2266471 w 2590802" name="connsiteX2665"/>
              <a:gd fmla="*/ 691905 h 2590802" name="connsiteY2665"/>
              <a:gd fmla="*/ 2254710 w 2590802" name="connsiteX2666"/>
              <a:gd fmla="*/ 674177 h 2590802" name="connsiteY2666"/>
              <a:gd fmla="*/ 2260590 w 2590802" name="connsiteX2667"/>
              <a:gd fmla="*/ 656448 h 2590802" name="connsiteY2667"/>
              <a:gd fmla="*/ 2242949 w 2590802" name="connsiteX2668"/>
              <a:gd fmla="*/ 650538 h 2590802" name="connsiteY2668"/>
              <a:gd fmla="*/ 2242949 w 2590802" name="connsiteX2669"/>
              <a:gd fmla="*/ 626900 h 2590802" name="connsiteY2669"/>
              <a:gd fmla="*/ 2260590 w 2590802" name="connsiteX2670"/>
              <a:gd fmla="*/ 615081 h 2590802" name="connsiteY2670"/>
              <a:gd fmla="*/ 521593 w 2590802" name="connsiteX2671"/>
              <a:gd fmla="*/ 609390 h 2590802" name="connsiteY2671"/>
              <a:gd fmla="*/ 551124 w 2590802" name="connsiteX2672"/>
              <a:gd fmla="*/ 615239 h 2590802" name="connsiteY2672"/>
              <a:gd fmla="*/ 557030 w 2590802" name="connsiteX2673"/>
              <a:gd fmla="*/ 632785 h 2590802" name="connsiteY2673"/>
              <a:gd fmla="*/ 580655 w 2590802" name="connsiteX2674"/>
              <a:gd fmla="*/ 632785 h 2590802" name="connsiteY2674"/>
              <a:gd fmla="*/ 592468 w 2590802" name="connsiteX2675"/>
              <a:gd fmla="*/ 662029 h 2590802" name="connsiteY2675"/>
              <a:gd fmla="*/ 580655 w 2590802" name="connsiteX2676"/>
              <a:gd fmla="*/ 667878 h 2590802" name="connsiteY2676"/>
              <a:gd fmla="*/ 568842 w 2590802" name="connsiteX2677"/>
              <a:gd fmla="*/ 650331 h 2590802" name="connsiteY2677"/>
              <a:gd fmla="*/ 551124 w 2590802" name="connsiteX2678"/>
              <a:gd fmla="*/ 644482 h 2590802" name="connsiteY2678"/>
              <a:gd fmla="*/ 527499 w 2590802" name="connsiteX2679"/>
              <a:gd fmla="*/ 626937 h 2590802" name="connsiteY2679"/>
              <a:gd fmla="*/ 509780 w 2590802" name="connsiteX2680"/>
              <a:gd fmla="*/ 644482 h 2590802" name="connsiteY2680"/>
              <a:gd fmla="*/ 486155 w 2590802" name="connsiteX2681"/>
              <a:gd fmla="*/ 662029 h 2590802" name="connsiteY2681"/>
              <a:gd fmla="*/ 468437 w 2590802" name="connsiteX2682"/>
              <a:gd fmla="*/ 679575 h 2590802" name="connsiteY2682"/>
              <a:gd fmla="*/ 468437 w 2590802" name="connsiteX2683"/>
              <a:gd fmla="*/ 656180 h 2590802" name="connsiteY2683"/>
              <a:gd fmla="*/ 497968 w 2590802" name="connsiteX2684"/>
              <a:gd fmla="*/ 632785 h 2590802" name="connsiteY2684"/>
              <a:gd fmla="*/ 521593 w 2590802" name="connsiteX2685"/>
              <a:gd fmla="*/ 609390 h 2590802" name="connsiteY2685"/>
              <a:gd fmla="*/ 2289865 w 2590802" name="connsiteX2686"/>
              <a:gd fmla="*/ 591370 h 2590802" name="connsiteY2686"/>
              <a:gd fmla="*/ 2301563 w 2590802" name="connsiteX2687"/>
              <a:gd fmla="*/ 621178 h 2590802" name="connsiteY2687"/>
              <a:gd fmla="*/ 2289865 w 2590802" name="connsiteX2688"/>
              <a:gd fmla="*/ 633101 h 2590802" name="connsiteY2688"/>
              <a:gd fmla="*/ 2278168 w 2590802" name="connsiteX2689"/>
              <a:gd fmla="*/ 627139 h 2590802" name="connsiteY2689"/>
              <a:gd fmla="*/ 2272319 w 2590802" name="connsiteX2690"/>
              <a:gd fmla="*/ 609255 h 2590802" name="connsiteY2690"/>
              <a:gd fmla="*/ 2289865 w 2590802" name="connsiteX2691"/>
              <a:gd fmla="*/ 591370 h 2590802" name="connsiteY2691"/>
              <a:gd fmla="*/ 353090 w 2590802" name="connsiteX2692"/>
              <a:gd fmla="*/ 587890 h 2590802" name="connsiteY2692"/>
              <a:gd fmla="*/ 368468 w 2590802" name="connsiteX2693"/>
              <a:gd fmla="*/ 591576 h 2590802" name="connsiteY2693"/>
              <a:gd fmla="*/ 368468 w 2590802" name="connsiteX2694"/>
              <a:gd fmla="*/ 615163 h 2590802" name="connsiteY2694"/>
              <a:gd fmla="*/ 350893 w 2590802" name="connsiteX2695"/>
              <a:gd fmla="*/ 615163 h 2590802" name="connsiteY2695"/>
              <a:gd fmla="*/ 315745 w 2590802" name="connsiteX2696"/>
              <a:gd fmla="*/ 650544 h 2590802" name="connsiteY2696"/>
              <a:gd fmla="*/ 315745 w 2590802" name="connsiteX2697"/>
              <a:gd fmla="*/ 703616 h 2590802" name="connsiteY2697"/>
              <a:gd fmla="*/ 292313 w 2590802" name="connsiteX2698"/>
              <a:gd fmla="*/ 715410 h 2590802" name="connsiteY2698"/>
              <a:gd fmla="*/ 280597 w 2590802" name="connsiteX2699"/>
              <a:gd fmla="*/ 691822 h 2590802" name="connsiteY2699"/>
              <a:gd fmla="*/ 286455 w 2590802" name="connsiteX2700"/>
              <a:gd fmla="*/ 674132 h 2590802" name="connsiteY2700"/>
              <a:gd fmla="*/ 280597 w 2590802" name="connsiteX2701"/>
              <a:gd fmla="*/ 656441 h 2590802" name="connsiteY2701"/>
              <a:gd fmla="*/ 292313 w 2590802" name="connsiteX2702"/>
              <a:gd fmla="*/ 609266 h 2590802" name="connsiteY2702"/>
              <a:gd fmla="*/ 321603 w 2590802" name="connsiteX2703"/>
              <a:gd fmla="*/ 603369 h 2590802" name="connsiteY2703"/>
              <a:gd fmla="*/ 333319 w 2590802" name="connsiteX2704"/>
              <a:gd fmla="*/ 609266 h 2590802" name="connsiteY2704"/>
              <a:gd fmla="*/ 333319 w 2590802" name="connsiteX2705"/>
              <a:gd fmla="*/ 597472 h 2590802" name="connsiteY2705"/>
              <a:gd fmla="*/ 353090 w 2590802" name="connsiteX2706"/>
              <a:gd fmla="*/ 587890 h 2590802" name="connsiteY2706"/>
              <a:gd fmla="*/ 2318509 w 2590802" name="connsiteX2707"/>
              <a:gd fmla="*/ 570868 h 2590802" name="connsiteY2707"/>
              <a:gd fmla="*/ 2324770 w 2590802" name="connsiteX2708"/>
              <a:gd fmla="*/ 589466 h 2590802" name="connsiteY2708"/>
              <a:gd fmla="*/ 2332828 w 2590802" name="connsiteX2709"/>
              <a:gd fmla="*/ 603495 h 2590802" name="connsiteY2709"/>
              <a:gd fmla="*/ 2343944 w 2590802" name="connsiteX2710"/>
              <a:gd fmla="*/ 607412 h 2590802" name="connsiteY2710"/>
              <a:gd fmla="*/ 2335754 w 2590802" name="connsiteX2711"/>
              <a:gd fmla="*/ 593930 h 2590802" name="connsiteY2711"/>
              <a:gd fmla="*/ 2404943 w 2590802" name="connsiteX2712"/>
              <a:gd fmla="*/ 559834 h 2590802" name="connsiteY2712"/>
              <a:gd fmla="*/ 2407788 w 2590802" name="connsiteX2713"/>
              <a:gd fmla="*/ 561968 h 2590802" name="connsiteY2713"/>
              <a:gd fmla="*/ 2402098 w 2590802" name="connsiteX2714"/>
              <a:gd fmla="*/ 561968 h 2590802" name="connsiteY2714"/>
              <a:gd fmla="*/ 2404943 w 2590802" name="connsiteX2715"/>
              <a:gd fmla="*/ 559834 h 2590802" name="connsiteY2715"/>
              <a:gd fmla="*/ 686304 w 2590802" name="connsiteX2716"/>
              <a:gd fmla="*/ 544896 h 2590802" name="connsiteY2716"/>
              <a:gd fmla="*/ 703910 w 2590802" name="connsiteX2717"/>
              <a:gd fmla="*/ 562600 h 2590802" name="connsiteY2717"/>
              <a:gd fmla="*/ 715647 w 2590802" name="connsiteX2718"/>
              <a:gd fmla="*/ 556699 h 2590802" name="connsiteY2718"/>
              <a:gd fmla="*/ 739121 w 2590802" name="connsiteX2719"/>
              <a:gd fmla="*/ 556699 h 2590802" name="connsiteY2719"/>
              <a:gd fmla="*/ 750858 w 2590802" name="connsiteX2720"/>
              <a:gd fmla="*/ 574403 h 2590802" name="connsiteY2720"/>
              <a:gd fmla="*/ 721515 w 2590802" name="connsiteX2721"/>
              <a:gd fmla="*/ 598009 h 2590802" name="connsiteY2721"/>
              <a:gd fmla="*/ 674567 w 2590802" name="connsiteX2722"/>
              <a:gd fmla="*/ 580305 h 2590802" name="connsiteY2722"/>
              <a:gd fmla="*/ 668699 w 2590802" name="connsiteX2723"/>
              <a:gd fmla="*/ 580305 h 2590802" name="connsiteY2723"/>
              <a:gd fmla="*/ 662830 w 2590802" name="connsiteX2724"/>
              <a:gd fmla="*/ 556699 h 2590802" name="connsiteY2724"/>
              <a:gd fmla="*/ 686304 w 2590802" name="connsiteX2725"/>
              <a:gd fmla="*/ 544896 h 2590802" name="connsiteY2725"/>
              <a:gd fmla="*/ 439096 w 2590802" name="connsiteX2726"/>
              <a:gd fmla="*/ 538460 h 2590802" name="connsiteY2726"/>
              <a:gd fmla="*/ 476634 w 2590802" name="connsiteX2727"/>
              <a:gd fmla="*/ 538460 h 2590802" name="connsiteY2727"/>
              <a:gd fmla="*/ 509756 w 2590802" name="connsiteX2728"/>
              <a:gd fmla="*/ 556142 h 2590802" name="connsiteY2728"/>
              <a:gd fmla="*/ 515644 w 2590802" name="connsiteX2729"/>
              <a:gd fmla="*/ 591505 h 2590802" name="connsiteY2729"/>
              <a:gd fmla="*/ 492091 w 2590802" name="connsiteX2730"/>
              <a:gd fmla="*/ 603293 h 2590802" name="connsiteY2730"/>
              <a:gd fmla="*/ 486203 w 2590802" name="connsiteX2731"/>
              <a:gd fmla="*/ 597399 h 2590802" name="connsiteY2731"/>
              <a:gd fmla="*/ 474426 w 2590802" name="connsiteX2732"/>
              <a:gd fmla="*/ 615080 h 2590802" name="connsiteY2732"/>
              <a:gd fmla="*/ 450873 w 2590802" name="connsiteX2733"/>
              <a:gd fmla="*/ 609187 h 2590802" name="connsiteY2733"/>
              <a:gd fmla="*/ 444985 w 2590802" name="connsiteX2734"/>
              <a:gd fmla="*/ 585611 h 2590802" name="connsiteY2734"/>
              <a:gd fmla="*/ 456761 w 2590802" name="connsiteX2735"/>
              <a:gd fmla="*/ 573823 h 2590802" name="connsiteY2735"/>
              <a:gd fmla="*/ 468538 w 2590802" name="connsiteX2736"/>
              <a:gd fmla="*/ 567929 h 2590802" name="connsiteY2736"/>
              <a:gd fmla="*/ 456761 w 2590802" name="connsiteX2737"/>
              <a:gd fmla="*/ 562036 h 2590802" name="connsiteY2737"/>
              <a:gd fmla="*/ 415543 w 2590802" name="connsiteX2738"/>
              <a:gd fmla="*/ 573823 h 2590802" name="connsiteY2738"/>
              <a:gd fmla="*/ 403767 w 2590802" name="connsiteX2739"/>
              <a:gd fmla="*/ 674019 h 2590802" name="connsiteY2739"/>
              <a:gd fmla="*/ 415543 w 2590802" name="connsiteX2740"/>
              <a:gd fmla="*/ 691701 h 2590802" name="connsiteY2740"/>
              <a:gd fmla="*/ 403767 w 2590802" name="connsiteX2741"/>
              <a:gd fmla="*/ 697595 h 2590802" name="connsiteY2741"/>
              <a:gd fmla="*/ 380214 w 2590802" name="connsiteX2742"/>
              <a:gd fmla="*/ 662232 h 2590802" name="connsiteY2742"/>
              <a:gd fmla="*/ 386102 w 2590802" name="connsiteX2743"/>
              <a:gd fmla="*/ 585611 h 2590802" name="connsiteY2743"/>
              <a:gd fmla="*/ 439096 w 2590802" name="connsiteX2744"/>
              <a:gd fmla="*/ 538460 h 2590802" name="connsiteY2744"/>
              <a:gd fmla="*/ 339233 w 2590802" name="connsiteX2745"/>
              <a:gd fmla="*/ 532566 h 2590802" name="connsiteY2745"/>
              <a:gd fmla="*/ 351563 w 2590802" name="connsiteX2746"/>
              <a:gd fmla="*/ 538731 h 2590802" name="connsiteY2746"/>
              <a:gd fmla="*/ 339233 w 2590802" name="connsiteX2747"/>
              <a:gd fmla="*/ 532566 h 2590802" name="connsiteY2747"/>
              <a:gd fmla="*/ 391232 w 2590802" name="connsiteX2748"/>
              <a:gd fmla="*/ 532062 h 2590802" name="connsiteY2748"/>
              <a:gd fmla="*/ 403728 w 2590802" name="connsiteX2749"/>
              <a:gd fmla="*/ 544659 h 2590802" name="connsiteY2749"/>
              <a:gd fmla="*/ 403728 w 2590802" name="connsiteX2750"/>
              <a:gd fmla="*/ 550587 h 2590802" name="connsiteY2750"/>
              <a:gd fmla="*/ 391967 w 2590802" name="connsiteX2751"/>
              <a:gd fmla="*/ 538731 h 2590802" name="connsiteY2751"/>
              <a:gd fmla="*/ 374326 w 2590802" name="connsiteX2752"/>
              <a:gd fmla="*/ 532803 h 2590802" name="connsiteY2752"/>
              <a:gd fmla="*/ 391232 w 2590802" name="connsiteX2753"/>
              <a:gd fmla="*/ 532062 h 2590802" name="connsiteY2753"/>
              <a:gd fmla="*/ 681959 w 2590802" name="connsiteX2754"/>
              <a:gd fmla="*/ 528224 h 2590802" name="connsiteY2754"/>
              <a:gd fmla="*/ 710075 w 2590802" name="connsiteX2755"/>
              <a:gd fmla="*/ 544896 h 2590802" name="connsiteY2755"/>
              <a:gd fmla="*/ 751237 w 2590802" name="connsiteX2756"/>
              <a:gd fmla="*/ 538968 h 2590802" name="connsiteY2756"/>
              <a:gd fmla="*/ 768878 w 2590802" name="connsiteX2757"/>
              <a:gd fmla="*/ 562679 h 2590802" name="connsiteY2757"/>
              <a:gd fmla="*/ 762997 w 2590802" name="connsiteX2758"/>
              <a:gd fmla="*/ 568607 h 2590802" name="connsiteY2758"/>
              <a:gd fmla="*/ 739476 w 2590802" name="connsiteX2759"/>
              <a:gd fmla="*/ 544896 h 2590802" name="connsiteY2759"/>
              <a:gd fmla="*/ 710075 w 2590802" name="connsiteX2760"/>
              <a:gd fmla="*/ 550823 h 2590802" name="connsiteY2760"/>
              <a:gd fmla="*/ 674793 w 2590802" name="connsiteX2761"/>
              <a:gd fmla="*/ 538968 h 2590802" name="connsiteY2761"/>
              <a:gd fmla="*/ 657151 w 2590802" name="connsiteX2762"/>
              <a:gd fmla="*/ 550823 h 2590802" name="connsiteY2762"/>
              <a:gd fmla="*/ 651271 w 2590802" name="connsiteX2763"/>
              <a:gd fmla="*/ 544896 h 2590802" name="connsiteY2763"/>
              <a:gd fmla="*/ 668912 w 2590802" name="connsiteX2764"/>
              <a:gd fmla="*/ 533040 h 2590802" name="connsiteY2764"/>
              <a:gd fmla="*/ 681959 w 2590802" name="connsiteX2765"/>
              <a:gd fmla="*/ 528224 h 2590802" name="connsiteY2765"/>
              <a:gd fmla="*/ 2234856 w 2590802" name="connsiteX2766"/>
              <a:gd fmla="*/ 525578 h 2590802" name="connsiteY2766"/>
              <a:gd fmla="*/ 2260674 w 2590802" name="connsiteX2767"/>
              <a:gd fmla="*/ 527043 h 2590802" name="connsiteY2767"/>
              <a:gd fmla="*/ 2272477 w 2590802" name="connsiteX2768"/>
              <a:gd fmla="*/ 550475 h 2590802" name="connsiteY2768"/>
              <a:gd fmla="*/ 2290181 w 2590802" name="connsiteX2769"/>
              <a:gd fmla="*/ 556333 h 2590802" name="connsiteY2769"/>
              <a:gd fmla="*/ 2266576 w 2590802" name="connsiteX2770"/>
              <a:gd fmla="*/ 603197 h 2590802" name="connsiteY2770"/>
              <a:gd fmla="*/ 2254773 w 2590802" name="connsiteX2771"/>
              <a:gd fmla="*/ 609056 h 2590802" name="connsiteY2771"/>
              <a:gd fmla="*/ 2231167 w 2590802" name="connsiteX2772"/>
              <a:gd fmla="*/ 614914 h 2590802" name="connsiteY2772"/>
              <a:gd fmla="*/ 2207561 w 2590802" name="connsiteX2773"/>
              <a:gd fmla="*/ 620772 h 2590802" name="connsiteY2773"/>
              <a:gd fmla="*/ 2183956 w 2590802" name="connsiteX2774"/>
              <a:gd fmla="*/ 603197 h 2590802" name="connsiteY2774"/>
              <a:gd fmla="*/ 2189857 w 2590802" name="connsiteX2775"/>
              <a:gd fmla="*/ 579765 h 2590802" name="connsiteY2775"/>
              <a:gd fmla="*/ 2201660 w 2590802" name="connsiteX2776"/>
              <a:gd fmla="*/ 568049 h 2590802" name="connsiteY2776"/>
              <a:gd fmla="*/ 2213463 w 2590802" name="connsiteX2777"/>
              <a:gd fmla="*/ 532901 h 2590802" name="connsiteY2777"/>
              <a:gd fmla="*/ 2234856 w 2590802" name="connsiteX2778"/>
              <a:gd fmla="*/ 525578 h 2590802" name="connsiteY2778"/>
              <a:gd fmla="*/ 2064430 w 2590802" name="connsiteX2779"/>
              <a:gd fmla="*/ 514949 h 2590802" name="connsiteY2779"/>
              <a:gd fmla="*/ 2095961 w 2590802" name="connsiteX2780"/>
              <a:gd fmla="*/ 515683 h 2590802" name="connsiteY2780"/>
              <a:gd fmla="*/ 2107694 w 2590802" name="connsiteX2781"/>
              <a:gd fmla="*/ 533325 h 2590802" name="connsiteY2781"/>
              <a:gd fmla="*/ 2101827 w 2590802" name="connsiteX2782"/>
              <a:gd fmla="*/ 545086 h 2590802" name="connsiteY2782"/>
              <a:gd fmla="*/ 2101827 w 2590802" name="connsiteX2783"/>
              <a:gd fmla="*/ 550966 h 2590802" name="connsiteY2783"/>
              <a:gd fmla="*/ 2101827 w 2590802" name="connsiteX2784"/>
              <a:gd fmla="*/ 574488 h 2590802" name="connsiteY2784"/>
              <a:gd fmla="*/ 2084229 w 2590802" name="connsiteX2785"/>
              <a:gd fmla="*/ 580368 h 2590802" name="connsiteY2785"/>
              <a:gd fmla="*/ 2066630 w 2590802" name="connsiteX2786"/>
              <a:gd fmla="*/ 568607 h 2590802" name="connsiteY2786"/>
              <a:gd fmla="*/ 2078362 w 2590802" name="connsiteX2787"/>
              <a:gd fmla="*/ 550966 h 2590802" name="connsiteY2787"/>
              <a:gd fmla="*/ 2066630 w 2590802" name="connsiteX2788"/>
              <a:gd fmla="*/ 545086 h 2590802" name="connsiteY2788"/>
              <a:gd fmla="*/ 2049031 w 2590802" name="connsiteX2789"/>
              <a:gd fmla="*/ 562727 h 2590802" name="connsiteY2789"/>
              <a:gd fmla="*/ 2066630 w 2590802" name="connsiteX2790"/>
              <a:gd fmla="*/ 615650 h 2590802" name="connsiteY2790"/>
              <a:gd fmla="*/ 2148758 w 2590802" name="connsiteX2791"/>
              <a:gd fmla="*/ 627410 h 2590802" name="connsiteY2791"/>
              <a:gd fmla="*/ 2178089 w 2590802" name="connsiteX2792"/>
              <a:gd fmla="*/ 603889 h 2590802" name="connsiteY2792"/>
              <a:gd fmla="*/ 2178089 w 2590802" name="connsiteX2793"/>
              <a:gd fmla="*/ 615650 h 2590802" name="connsiteY2793"/>
              <a:gd fmla="*/ 2090095 w 2590802" name="connsiteX2794"/>
              <a:gd fmla="*/ 645052 h 2590802" name="connsiteY2794"/>
              <a:gd fmla="*/ 2049031 w 2590802" name="connsiteX2795"/>
              <a:gd fmla="*/ 621530 h 2590802" name="connsiteY2795"/>
              <a:gd fmla="*/ 2037298 w 2590802" name="connsiteX2796"/>
              <a:gd fmla="*/ 609770 h 2590802" name="connsiteY2796"/>
              <a:gd fmla="*/ 2031432 w 2590802" name="connsiteX2797"/>
              <a:gd fmla="*/ 592128 h 2590802" name="connsiteY2797"/>
              <a:gd fmla="*/ 2037298 w 2590802" name="connsiteX2798"/>
              <a:gd fmla="*/ 527444 h 2590802" name="connsiteY2798"/>
              <a:gd fmla="*/ 2064430 w 2590802" name="connsiteX2799"/>
              <a:gd fmla="*/ 514949 h 2590802" name="connsiteY2799"/>
              <a:gd fmla="*/ 568440 w 2590802" name="connsiteX2800"/>
              <a:gd fmla="*/ 509066 h 2590802" name="connsiteY2800"/>
              <a:gd fmla="*/ 650569 w 2590802" name="connsiteX2801"/>
              <a:gd fmla="*/ 562179 h 2590802" name="connsiteY2801"/>
              <a:gd fmla="*/ 650569 w 2590802" name="connsiteX2802"/>
              <a:gd fmla="*/ 656602 h 2590802" name="connsiteY2802"/>
              <a:gd fmla="*/ 638836 w 2590802" name="connsiteX2803"/>
              <a:gd fmla="*/ 656602 h 2590802" name="connsiteY2803"/>
              <a:gd fmla="*/ 644702 w 2590802" name="connsiteX2804"/>
              <a:gd fmla="*/ 638897 h 2590802" name="connsiteY2804"/>
              <a:gd fmla="*/ 609504 w 2590802" name="connsiteX2805"/>
              <a:gd fmla="*/ 544474 h 2590802" name="connsiteY2805"/>
              <a:gd fmla="*/ 562574 w 2590802" name="connsiteX2806"/>
              <a:gd fmla="*/ 538573 h 2590802" name="connsiteY2806"/>
              <a:gd fmla="*/ 550841 w 2590802" name="connsiteX2807"/>
              <a:gd fmla="*/ 550376 h 2590802" name="connsiteY2807"/>
              <a:gd fmla="*/ 580173 w 2590802" name="connsiteX2808"/>
              <a:gd fmla="*/ 550376 h 2590802" name="connsiteY2808"/>
              <a:gd fmla="*/ 591905 w 2590802" name="connsiteX2809"/>
              <a:gd fmla="*/ 568080 h 2590802" name="connsiteY2809"/>
              <a:gd fmla="*/ 574307 w 2590802" name="connsiteX2810"/>
              <a:gd fmla="*/ 591686 h 2590802" name="connsiteY2810"/>
              <a:gd fmla="*/ 562574 w 2590802" name="connsiteX2811"/>
              <a:gd fmla="*/ 591686 h 2590802" name="connsiteY2811"/>
              <a:gd fmla="*/ 550841 w 2590802" name="connsiteX2812"/>
              <a:gd fmla="*/ 579883 h 2590802" name="connsiteY2812"/>
              <a:gd fmla="*/ 533242 w 2590802" name="connsiteX2813"/>
              <a:gd fmla="*/ 585785 h 2590802" name="connsiteY2813"/>
              <a:gd fmla="*/ 521510 w 2590802" name="connsiteX2814"/>
              <a:gd fmla="*/ 544474 h 2590802" name="connsiteY2814"/>
              <a:gd fmla="*/ 568440 w 2590802" name="connsiteX2815"/>
              <a:gd fmla="*/ 509066 h 2590802" name="connsiteY2815"/>
              <a:gd fmla="*/ 765219 w 2590802" name="connsiteX2816"/>
              <a:gd fmla="*/ 501179 h 2590802" name="connsiteY2816"/>
              <a:gd fmla="*/ 768200 w 2590802" name="connsiteX2817"/>
              <a:gd fmla="*/ 503402 h 2590802" name="connsiteY2817"/>
              <a:gd fmla="*/ 798008 w 2590802" name="connsiteX2818"/>
              <a:gd fmla="*/ 521185 h 2590802" name="connsiteY2818"/>
              <a:gd fmla="*/ 803970 w 2590802" name="connsiteX2819"/>
              <a:gd fmla="*/ 544896 h 2590802" name="connsiteY2819"/>
              <a:gd fmla="*/ 792047 w 2590802" name="connsiteX2820"/>
              <a:gd fmla="*/ 521185 h 2590802" name="connsiteY2820"/>
              <a:gd fmla="*/ 780123 w 2590802" name="connsiteX2821"/>
              <a:gd fmla="*/ 509330 h 2590802" name="connsiteY2821"/>
              <a:gd fmla="*/ 762239 w 2590802" name="connsiteX2822"/>
              <a:gd fmla="*/ 503402 h 2590802" name="connsiteY2822"/>
              <a:gd fmla="*/ 765219 w 2590802" name="connsiteX2823"/>
              <a:gd fmla="*/ 501179 h 2590802" name="connsiteY2823"/>
              <a:gd fmla="*/ 2190026 w 2590802" name="connsiteX2824"/>
              <a:gd fmla="*/ 497711 h 2590802" name="connsiteY2824"/>
              <a:gd fmla="*/ 2237069 w 2590802" name="connsiteX2825"/>
              <a:gd fmla="*/ 515494 h 2590802" name="connsiteY2825"/>
              <a:gd fmla="*/ 2237069 w 2590802" name="connsiteX2826"/>
              <a:gd fmla="*/ 521422 h 2590802" name="connsiteY2826"/>
              <a:gd fmla="*/ 2190026 w 2590802" name="connsiteX2827"/>
              <a:gd fmla="*/ 527350 h 2590802" name="connsiteY2827"/>
              <a:gd fmla="*/ 2178265 w 2590802" name="connsiteX2828"/>
              <a:gd fmla="*/ 515494 h 2590802" name="connsiteY2828"/>
              <a:gd fmla="*/ 2190026 w 2590802" name="connsiteX2829"/>
              <a:gd fmla="*/ 497711 h 2590802" name="connsiteY2829"/>
              <a:gd fmla="*/ 510545 w 2590802" name="connsiteX2830"/>
              <a:gd fmla="*/ 496901 h 2590802" name="connsiteY2830"/>
              <a:gd fmla="*/ 539355 w 2590802" name="connsiteX2831"/>
              <a:gd fmla="*/ 503481 h 2590802" name="connsiteY2831"/>
              <a:gd fmla="*/ 539355 w 2590802" name="connsiteX2832"/>
              <a:gd fmla="*/ 509330 h 2590802" name="connsiteY2832"/>
              <a:gd fmla="*/ 533445 w 2590802" name="connsiteX2833"/>
              <a:gd fmla="*/ 515179 h 2590802" name="connsiteY2833"/>
              <a:gd fmla="*/ 486168 w 2590802" name="connsiteX2834"/>
              <a:gd fmla="*/ 509330 h 2590802" name="connsiteY2834"/>
              <a:gd fmla="*/ 468440 w 2590802" name="connsiteX2835"/>
              <a:gd fmla="*/ 526876 h 2590802" name="connsiteY2835"/>
              <a:gd fmla="*/ 462531 w 2590802" name="connsiteX2836"/>
              <a:gd fmla="*/ 526876 h 2590802" name="connsiteY2836"/>
              <a:gd fmla="*/ 486168 w 2590802" name="connsiteX2837"/>
              <a:gd fmla="*/ 503481 h 2590802" name="connsiteY2837"/>
              <a:gd fmla="*/ 510545 w 2590802" name="connsiteX2838"/>
              <a:gd fmla="*/ 496901 h 2590802" name="connsiteY2838"/>
              <a:gd fmla="*/ 738647 w 2590802" name="connsiteX2839"/>
              <a:gd fmla="*/ 495340 h 2590802" name="connsiteY2839"/>
              <a:gd fmla="*/ 739477 w 2590802" name="connsiteX2840"/>
              <a:gd fmla="*/ 497474 h 2590802" name="connsiteY2840"/>
              <a:gd fmla="*/ 732837 w 2590802" name="connsiteX2841"/>
              <a:gd fmla="*/ 497474 h 2590802" name="connsiteY2841"/>
              <a:gd fmla="*/ 738647 w 2590802" name="connsiteX2842"/>
              <a:gd fmla="*/ 495340 h 2590802" name="connsiteY2842"/>
              <a:gd fmla="*/ 2022720 w 2590802" name="connsiteX2843"/>
              <a:gd fmla="*/ 489723 h 2590802" name="connsiteY2843"/>
              <a:gd fmla="*/ 2031256 w 2590802" name="connsiteX2844"/>
              <a:gd fmla="*/ 491903 h 2590802" name="connsiteY2844"/>
              <a:gd fmla="*/ 2019875 w 2590802" name="connsiteX2845"/>
              <a:gd fmla="*/ 509330 h 2590802" name="connsiteY2845"/>
              <a:gd fmla="*/ 2019875 w 2590802" name="connsiteX2846"/>
              <a:gd fmla="*/ 520948 h 2590802" name="connsiteY2846"/>
              <a:gd fmla="*/ 2025565 w 2590802" name="connsiteX2847"/>
              <a:gd fmla="*/ 532567 h 2590802" name="connsiteY2847"/>
              <a:gd fmla="*/ 2014184 w 2590802" name="connsiteX2848"/>
              <a:gd fmla="*/ 520948 h 2590802" name="connsiteY2848"/>
              <a:gd fmla="*/ 2014184 w 2590802" name="connsiteX2849"/>
              <a:gd fmla="*/ 491903 h 2590802" name="connsiteY2849"/>
              <a:gd fmla="*/ 2022720 w 2590802" name="connsiteX2850"/>
              <a:gd fmla="*/ 489723 h 2590802" name="connsiteY2850"/>
              <a:gd fmla="*/ 1878557 w 2590802" name="connsiteX2851"/>
              <a:gd fmla="*/ 480405 h 2590802" name="connsiteY2851"/>
              <a:gd fmla="*/ 1890413 w 2590802" name="connsiteX2852"/>
              <a:gd fmla="*/ 480405 h 2590802" name="connsiteY2852"/>
              <a:gd fmla="*/ 1896341 w 2590802" name="connsiteX2853"/>
              <a:gd fmla="*/ 503797 h 2590802" name="connsiteY2853"/>
              <a:gd fmla="*/ 1890413 w 2590802" name="connsiteX2854"/>
              <a:gd fmla="*/ 515495 h 2590802" name="connsiteY2854"/>
              <a:gd fmla="*/ 1878557 w 2590802" name="connsiteX2855"/>
              <a:gd fmla="*/ 480405 h 2590802" name="connsiteY2855"/>
              <a:gd fmla="*/ 1790773 w 2590802" name="connsiteX2856"/>
              <a:gd fmla="*/ 480405 h 2590802" name="connsiteY2856"/>
              <a:gd fmla="*/ 1820280 w 2590802" name="connsiteX2857"/>
              <a:gd fmla="*/ 492058 h 2590802" name="connsiteY2857"/>
              <a:gd fmla="*/ 1820280 w 2590802" name="connsiteX2858"/>
              <a:gd fmla="*/ 515359 h 2590802" name="connsiteY2858"/>
              <a:gd fmla="*/ 1820280 w 2590802" name="connsiteX2859"/>
              <a:gd fmla="*/ 527011 h 2590802" name="connsiteY2859"/>
              <a:gd fmla="*/ 1832083 w 2590802" name="connsiteX2860"/>
              <a:gd fmla="*/ 538664 h 2590802" name="connsiteY2860"/>
              <a:gd fmla="*/ 1826181 w 2590802" name="connsiteX2861"/>
              <a:gd fmla="*/ 556142 h 2590802" name="connsiteY2861"/>
              <a:gd fmla="*/ 1814379 w 2590802" name="connsiteX2862"/>
              <a:gd fmla="*/ 561968 h 2590802" name="connsiteY2862"/>
              <a:gd fmla="*/ 1790773 w 2590802" name="connsiteX2863"/>
              <a:gd fmla="*/ 544490 h 2590802" name="connsiteY2863"/>
              <a:gd fmla="*/ 1796675 w 2590802" name="connsiteX2864"/>
              <a:gd fmla="*/ 527011 h 2590802" name="connsiteY2864"/>
              <a:gd fmla="*/ 1790773 w 2590802" name="connsiteX2865"/>
              <a:gd fmla="*/ 497884 h 2590802" name="connsiteY2865"/>
              <a:gd fmla="*/ 1790773 w 2590802" name="connsiteX2866"/>
              <a:gd fmla="*/ 480405 h 2590802" name="connsiteY2866"/>
              <a:gd fmla="*/ 697880 w 2590802" name="connsiteX2867"/>
              <a:gd fmla="*/ 480405 h 2590802" name="connsiteY2867"/>
              <a:gd fmla="*/ 733040 w 2590802" name="connsiteX2868"/>
              <a:gd fmla="*/ 497912 h 2590802" name="connsiteY2868"/>
              <a:gd fmla="*/ 733040 w 2590802" name="connsiteX2869"/>
              <a:gd fmla="*/ 509585 h 2590802" name="connsiteY2869"/>
              <a:gd fmla="*/ 779921 w 2590802" name="connsiteX2870"/>
              <a:gd fmla="*/ 521258 h 2590802" name="connsiteY2870"/>
              <a:gd fmla="*/ 791641 w 2590802" name="connsiteX2871"/>
              <a:gd fmla="*/ 544604 h 2590802" name="connsiteY2871"/>
              <a:gd fmla="*/ 774060 w 2590802" name="connsiteX2872"/>
              <a:gd fmla="*/ 556277 h 2590802" name="connsiteY2872"/>
              <a:gd fmla="*/ 733040 w 2590802" name="connsiteX2873"/>
              <a:gd fmla="*/ 527095 h 2590802" name="connsiteY2873"/>
              <a:gd fmla="*/ 715460 w 2590802" name="connsiteX2874"/>
              <a:gd fmla="*/ 532931 h 2590802" name="connsiteY2874"/>
              <a:gd fmla="*/ 668580 w 2590802" name="connsiteX2875"/>
              <a:gd fmla="*/ 521258 h 2590802" name="connsiteY2875"/>
              <a:gd fmla="*/ 645140 w 2590802" name="connsiteX2876"/>
              <a:gd fmla="*/ 538768 h 2590802" name="connsiteY2876"/>
              <a:gd fmla="*/ 627560 w 2590802" name="connsiteX2877"/>
              <a:gd fmla="*/ 527095 h 2590802" name="connsiteY2877"/>
              <a:gd fmla="*/ 633419 w 2590802" name="connsiteX2878"/>
              <a:gd fmla="*/ 509585 h 2590802" name="connsiteY2878"/>
              <a:gd fmla="*/ 645140 w 2590802" name="connsiteX2879"/>
              <a:gd fmla="*/ 497912 h 2590802" name="connsiteY2879"/>
              <a:gd fmla="*/ 668580 w 2590802" name="connsiteX2880"/>
              <a:gd fmla="*/ 503748 h 2590802" name="connsiteY2880"/>
              <a:gd fmla="*/ 674440 w 2590802" name="connsiteX2881"/>
              <a:gd fmla="*/ 503748 h 2590802" name="connsiteY2881"/>
              <a:gd fmla="*/ 697880 w 2590802" name="connsiteX2882"/>
              <a:gd fmla="*/ 480405 h 2590802" name="connsiteY2882"/>
              <a:gd fmla="*/ 603849 w 2590802" name="connsiteX2883"/>
              <a:gd fmla="*/ 480405 h 2590802" name="connsiteY2883"/>
              <a:gd fmla="*/ 609856 w 2590802" name="connsiteX2884"/>
              <a:gd fmla="*/ 492058 h 2590802" name="connsiteY2884"/>
              <a:gd fmla="*/ 609856 w 2590802" name="connsiteX2885"/>
              <a:gd fmla="*/ 503706 h 2590802" name="connsiteY2885"/>
              <a:gd fmla="*/ 621870 w 2590802" name="connsiteX2886"/>
              <a:gd fmla="*/ 521185 h 2590802" name="connsiteY2886"/>
              <a:gd fmla="*/ 603849 w 2590802" name="connsiteX2887"/>
              <a:gd fmla="*/ 509533 h 2590802" name="connsiteY2887"/>
              <a:gd fmla="*/ 603849 w 2590802" name="connsiteX2888"/>
              <a:gd fmla="*/ 480405 h 2590802" name="connsiteY2888"/>
              <a:gd fmla="*/ 1802682 w 2590802" name="connsiteX2889"/>
              <a:gd fmla="*/ 468072 h 2590802" name="connsiteY2889"/>
              <a:gd fmla="*/ 1825919 w 2590802" name="connsiteX2890"/>
              <a:gd fmla="*/ 473973 h 2590802" name="connsiteY2890"/>
              <a:gd fmla="*/ 1837537 w 2590802" name="connsiteX2891"/>
              <a:gd fmla="*/ 491681 h 2590802" name="connsiteY2891"/>
              <a:gd fmla="*/ 1837537 w 2590802" name="connsiteX2892"/>
              <a:gd fmla="*/ 521185 h 2590802" name="connsiteY2892"/>
              <a:gd fmla="*/ 1849156 w 2590802" name="connsiteX2893"/>
              <a:gd fmla="*/ 538889 h 2590802" name="connsiteY2893"/>
              <a:gd fmla="*/ 1837537 w 2590802" name="connsiteX2894"/>
              <a:gd fmla="*/ 574298 h 2590802" name="connsiteY2894"/>
              <a:gd fmla="*/ 1825919 w 2590802" name="connsiteX2895"/>
              <a:gd fmla="*/ 568396 h 2590802" name="connsiteY2895"/>
              <a:gd fmla="*/ 1831728 w 2590802" name="connsiteX2896"/>
              <a:gd fmla="*/ 527086 h 2590802" name="connsiteY2896"/>
              <a:gd fmla="*/ 1825919 w 2590802" name="connsiteX2897"/>
              <a:gd fmla="*/ 521185 h 2590802" name="connsiteY2897"/>
              <a:gd fmla="*/ 1825919 w 2590802" name="connsiteX2898"/>
              <a:gd fmla="*/ 491681 h 2590802" name="connsiteY2898"/>
              <a:gd fmla="*/ 1802682 w 2590802" name="connsiteX2899"/>
              <a:gd fmla="*/ 473973 h 2590802" name="connsiteY2899"/>
              <a:gd fmla="*/ 1802682 w 2590802" name="connsiteX2900"/>
              <a:gd fmla="*/ 468072 h 2590802" name="connsiteY2900"/>
              <a:gd fmla="*/ 2176532 w 2590802" name="connsiteX2901"/>
              <a:gd fmla="*/ 466878 h 2590802" name="connsiteY2901"/>
              <a:gd fmla="*/ 2201976 w 2590802" name="connsiteX2902"/>
              <a:gd fmla="*/ 485855 h 2590802" name="connsiteY2902"/>
              <a:gd fmla="*/ 2190303 w 2590802" name="connsiteX2903"/>
              <a:gd fmla="*/ 491724 h 2590802" name="connsiteY2903"/>
              <a:gd fmla="*/ 2172793 w 2590802" name="connsiteX2904"/>
              <a:gd fmla="*/ 509329 h 2590802" name="connsiteY2904"/>
              <a:gd fmla="*/ 2184467 w 2590802" name="connsiteX2905"/>
              <a:gd fmla="*/ 532803 h 2590802" name="connsiteY2905"/>
              <a:gd fmla="*/ 2201976 w 2590802" name="connsiteX2906"/>
              <a:gd fmla="*/ 538672 h 2590802" name="connsiteY2906"/>
              <a:gd fmla="*/ 2190303 w 2590802" name="connsiteX2907"/>
              <a:gd fmla="*/ 550409 h 2590802" name="connsiteY2907"/>
              <a:gd fmla="*/ 2161120 w 2590802" name="connsiteX2908"/>
              <a:gd fmla="*/ 550409 h 2590802" name="connsiteY2908"/>
              <a:gd fmla="*/ 2149447 w 2590802" name="connsiteX2909"/>
              <a:gd fmla="*/ 532803 h 2590802" name="connsiteY2909"/>
              <a:gd fmla="*/ 2131937 w 2590802" name="connsiteX2910"/>
              <a:gd fmla="*/ 526935 h 2590802" name="connsiteY2910"/>
              <a:gd fmla="*/ 2126100 w 2590802" name="connsiteX2911"/>
              <a:gd fmla="*/ 509329 h 2590802" name="connsiteY2911"/>
              <a:gd fmla="*/ 2137774 w 2590802" name="connsiteX2912"/>
              <a:gd fmla="*/ 491724 h 2590802" name="connsiteY2912"/>
              <a:gd fmla="*/ 2155283 w 2590802" name="connsiteX2913"/>
              <a:gd fmla="*/ 485855 h 2590802" name="connsiteY2913"/>
              <a:gd fmla="*/ 2166957 w 2590802" name="connsiteX2914"/>
              <a:gd fmla="*/ 468251 h 2590802" name="connsiteY2914"/>
              <a:gd fmla="*/ 2176532 w 2590802" name="connsiteX2915"/>
              <a:gd fmla="*/ 466878 h 2590802" name="connsiteY2915"/>
              <a:gd fmla="*/ 1295402 w 2590802" name="connsiteX2916"/>
              <a:gd fmla="*/ 462515 h 2590802" name="connsiteY2916"/>
              <a:gd fmla="*/ 462515 w 2590802" name="connsiteX2917"/>
              <a:gd fmla="*/ 1295402 h 2590802" name="connsiteY2917"/>
              <a:gd fmla="*/ 1295402 w 2590802" name="connsiteX2918"/>
              <a:gd fmla="*/ 2128289 h 2590802" name="connsiteY2918"/>
              <a:gd fmla="*/ 2128289 w 2590802" name="connsiteX2919"/>
              <a:gd fmla="*/ 1295402 h 2590802" name="connsiteY2919"/>
              <a:gd fmla="*/ 1295402 w 2590802" name="connsiteX2920"/>
              <a:gd fmla="*/ 462515 h 2590802" name="connsiteY2920"/>
              <a:gd fmla="*/ 585828 w 2590802" name="connsiteX2921"/>
              <a:gd fmla="*/ 462382 h 2590802" name="connsiteY2921"/>
              <a:gd fmla="*/ 598158 w 2590802" name="connsiteX2922"/>
              <a:gd fmla="*/ 468072 h 2590802" name="connsiteY2922"/>
              <a:gd fmla="*/ 585828 w 2590802" name="connsiteX2923"/>
              <a:gd fmla="*/ 462382 h 2590802" name="connsiteY2923"/>
              <a:gd fmla="*/ 492011 w 2590802" name="connsiteX2924"/>
              <a:gd fmla="*/ 458153 h 2590802" name="connsiteY2924"/>
              <a:gd fmla="*/ 503788 w 2590802" name="connsiteX2925"/>
              <a:gd fmla="*/ 462543 h 2590802" name="connsiteY2925"/>
              <a:gd fmla="*/ 515565 w 2590802" name="connsiteX2926"/>
              <a:gd fmla="*/ 474238 h 2590802" name="connsiteY2926"/>
              <a:gd fmla="*/ 521453 w 2590802" name="connsiteX2927"/>
              <a:gd fmla="*/ 468390 h 2590802" name="connsiteY2927"/>
              <a:gd fmla="*/ 545006 w 2590802" name="connsiteX2928"/>
              <a:gd fmla="*/ 468390 h 2590802" name="connsiteY2928"/>
              <a:gd fmla="*/ 550894 w 2590802" name="connsiteX2929"/>
              <a:gd fmla="*/ 485934 h 2590802" name="connsiteY2929"/>
              <a:gd fmla="*/ 568559 w 2590802" name="connsiteX2930"/>
              <a:gd fmla="*/ 491786 h 2590802" name="connsiteY2930"/>
              <a:gd fmla="*/ 574448 w 2590802" name="connsiteX2931"/>
              <a:gd fmla="*/ 497632 h 2590802" name="connsiteY2931"/>
              <a:gd fmla="*/ 562671 w 2590802" name="connsiteX2932"/>
              <a:gd fmla="*/ 503481 h 2590802" name="connsiteY2932"/>
              <a:gd fmla="*/ 521453 w 2590802" name="connsiteX2933"/>
              <a:gd fmla="*/ 491786 h 2590802" name="connsiteY2933"/>
              <a:gd fmla="*/ 462571 w 2590802" name="connsiteX2934"/>
              <a:gd fmla="*/ 509329 h 2590802" name="connsiteY2934"/>
              <a:gd fmla="*/ 439018 w 2590802" name="connsiteX2935"/>
              <a:gd fmla="*/ 526875 h 2590802" name="connsiteY2935"/>
              <a:gd fmla="*/ 439018 w 2590802" name="connsiteX2936"/>
              <a:gd fmla="*/ 521026 h 2590802" name="connsiteY2936"/>
              <a:gd fmla="*/ 450794 w 2590802" name="connsiteX2937"/>
              <a:gd fmla="*/ 509329 h 2590802" name="connsiteY2937"/>
              <a:gd fmla="*/ 450794 w 2590802" name="connsiteX2938"/>
              <a:gd fmla="*/ 491786 h 2590802" name="connsiteY2938"/>
              <a:gd fmla="*/ 468458 w 2590802" name="connsiteX2939"/>
              <a:gd fmla="*/ 480085 h 2590802" name="connsiteY2939"/>
              <a:gd fmla="*/ 480235 w 2590802" name="connsiteX2940"/>
              <a:gd fmla="*/ 462543 h 2590802" name="connsiteY2940"/>
              <a:gd fmla="*/ 492011 w 2590802" name="connsiteX2941"/>
              <a:gd fmla="*/ 458153 h 2590802" name="connsiteY2941"/>
              <a:gd fmla="*/ 2004985 w 2590802" name="connsiteX2942"/>
              <a:gd fmla="*/ 455413 h 2590802" name="connsiteY2942"/>
              <a:gd fmla="*/ 2013805 w 2590802" name="connsiteX2943"/>
              <a:gd fmla="*/ 456881 h 2590802" name="connsiteY2943"/>
              <a:gd fmla="*/ 2025565 w 2590802" name="connsiteX2944"/>
              <a:gd fmla="*/ 480405 h 2590802" name="connsiteY2944"/>
              <a:gd fmla="*/ 2002044 w 2590802" name="connsiteX2945"/>
              <a:gd fmla="*/ 509803 h 2590802" name="connsiteY2945"/>
              <a:gd fmla="*/ 2013805 w 2590802" name="connsiteX2946"/>
              <a:gd fmla="*/ 533325 h 2590802" name="connsiteY2946"/>
              <a:gd fmla="*/ 2025565 w 2590802" name="connsiteX2947"/>
              <a:gd fmla="*/ 539205 h 2590802" name="connsiteY2947"/>
              <a:gd fmla="*/ 2019685 w 2590802" name="connsiteX2948"/>
              <a:gd fmla="*/ 568607 h 2590802" name="connsiteY2948"/>
              <a:gd fmla="*/ 1996164 w 2590802" name="connsiteX2949"/>
              <a:gd fmla="*/ 562726 h 2590802" name="connsiteY2949"/>
              <a:gd fmla="*/ 1990283 w 2590802" name="connsiteX2950"/>
              <a:gd fmla="*/ 545086 h 2590802" name="connsiteY2950"/>
              <a:gd fmla="*/ 1984403 w 2590802" name="connsiteX2951"/>
              <a:gd fmla="*/ 527444 h 2590802" name="connsiteY2951"/>
              <a:gd fmla="*/ 1966762 w 2590802" name="connsiteX2952"/>
              <a:gd fmla="*/ 509803 h 2590802" name="connsiteY2952"/>
              <a:gd fmla="*/ 1978523 w 2590802" name="connsiteX2953"/>
              <a:gd fmla="*/ 486282 h 2590802" name="connsiteY2953"/>
              <a:gd fmla="*/ 1990283 w 2590802" name="connsiteX2954"/>
              <a:gd fmla="*/ 480405 h 2590802" name="connsiteY2954"/>
              <a:gd fmla="*/ 1996164 w 2590802" name="connsiteX2955"/>
              <a:gd fmla="*/ 462761 h 2590802" name="connsiteY2955"/>
              <a:gd fmla="*/ 2004985 w 2590802" name="connsiteX2956"/>
              <a:gd fmla="*/ 455413 h 2590802" name="connsiteY2956"/>
              <a:gd fmla="*/ 1295402 w 2590802" name="connsiteX2957"/>
              <a:gd fmla="*/ 444075 h 2590802" name="connsiteY2957"/>
              <a:gd fmla="*/ 2146729 w 2590802" name="connsiteX2958"/>
              <a:gd fmla="*/ 1295402 h 2590802" name="connsiteY2958"/>
              <a:gd fmla="*/ 1295402 w 2590802" name="connsiteX2959"/>
              <a:gd fmla="*/ 2146729 h 2590802" name="connsiteY2959"/>
              <a:gd fmla="*/ 444075 w 2590802" name="connsiteX2960"/>
              <a:gd fmla="*/ 1295402 h 2590802" name="connsiteY2960"/>
              <a:gd fmla="*/ 1295402 w 2590802" name="connsiteX2961"/>
              <a:gd fmla="*/ 444075 h 2590802" name="connsiteY2961"/>
              <a:gd fmla="*/ 545106 w 2590802" name="connsiteX2962"/>
              <a:gd fmla="*/ 434987 h 2590802" name="connsiteY2962"/>
              <a:gd fmla="*/ 553183 w 2590802" name="connsiteX2963"/>
              <a:gd fmla="*/ 437525 h 2590802" name="connsiteY2963"/>
              <a:gd fmla="*/ 562729 w 2590802" name="connsiteX2964"/>
              <a:gd fmla="*/ 450684 h 2590802" name="connsiteY2964"/>
              <a:gd fmla="*/ 562729 w 2590802" name="connsiteX2965"/>
              <a:gd fmla="*/ 456535 h 2590802" name="connsiteY2965"/>
              <a:gd fmla="*/ 556855 w 2590802" name="connsiteX2966"/>
              <a:gd fmla="*/ 444835 h 2590802" name="connsiteY2966"/>
              <a:gd fmla="*/ 545106 w 2590802" name="connsiteX2967"/>
              <a:gd fmla="*/ 438987 h 2590802" name="connsiteY2967"/>
              <a:gd fmla="*/ 545106 w 2590802" name="connsiteX2968"/>
              <a:gd fmla="*/ 438256 h 2590802" name="connsiteY2968"/>
              <a:gd fmla="*/ 539232 w 2590802" name="connsiteX2969"/>
              <a:gd fmla="*/ 433140 h 2590802" name="connsiteY2969"/>
              <a:gd fmla="*/ 545106 w 2590802" name="connsiteX2970"/>
              <a:gd fmla="*/ 433140 h 2590802" name="connsiteY2970"/>
              <a:gd fmla="*/ 545106 w 2590802" name="connsiteX2971"/>
              <a:gd fmla="*/ 434987 h 2590802" name="connsiteY2971"/>
              <a:gd fmla="*/ 1851274 w 2590802" name="connsiteX2972"/>
              <a:gd fmla="*/ 431659 h 2590802" name="connsiteY2972"/>
              <a:gd fmla="*/ 1866986 w 2590802" name="connsiteX2973"/>
              <a:gd fmla="*/ 444768 h 2590802" name="connsiteY2973"/>
              <a:gd fmla="*/ 1866986 w 2590802" name="connsiteX2974"/>
              <a:gd fmla="*/ 468073 h 2590802" name="connsiteY2974"/>
              <a:gd fmla="*/ 1843464 w 2590802" name="connsiteX2975"/>
              <a:gd fmla="*/ 433115 h 2590802" name="connsiteY2975"/>
              <a:gd fmla="*/ 1851274 w 2590802" name="connsiteX2976"/>
              <a:gd fmla="*/ 431659 h 2590802" name="connsiteY2976"/>
              <a:gd fmla="*/ 498113 w 2590802" name="connsiteX2977"/>
              <a:gd fmla="*/ 427289 h 2590802" name="connsiteY2977"/>
              <a:gd fmla="*/ 521609 w 2590802" name="connsiteX2978"/>
              <a:gd fmla="*/ 438987 h 2590802" name="connsiteY2978"/>
              <a:gd fmla="*/ 545106 w 2590802" name="connsiteX2979"/>
              <a:gd fmla="*/ 438987 h 2590802" name="connsiteY2979"/>
              <a:gd fmla="*/ 550980 w 2590802" name="connsiteX2980"/>
              <a:gd fmla="*/ 450684 h 2590802" name="connsiteY2980"/>
              <a:gd fmla="*/ 556855 w 2590802" name="connsiteX2981"/>
              <a:gd fmla="*/ 468230 h 2590802" name="connsiteY2981"/>
              <a:gd fmla="*/ 586226 w 2590802" name="connsiteX2982"/>
              <a:gd fmla="*/ 468230 h 2590802" name="connsiteY2982"/>
              <a:gd fmla="*/ 597975 w 2590802" name="connsiteX2983"/>
              <a:gd fmla="*/ 479931 h 2590802" name="connsiteY2983"/>
              <a:gd fmla="*/ 597975 w 2590802" name="connsiteX2984"/>
              <a:gd fmla="*/ 503323 h 2590802" name="connsiteY2984"/>
              <a:gd fmla="*/ 580352 w 2590802" name="connsiteX2985"/>
              <a:gd fmla="*/ 503323 h 2590802" name="connsiteY2985"/>
              <a:gd fmla="*/ 562729 w 2590802" name="connsiteX2986"/>
              <a:gd fmla="*/ 479931 h 2590802" name="connsiteY2986"/>
              <a:gd fmla="*/ 556855 w 2590802" name="connsiteX2987"/>
              <a:gd fmla="*/ 474079 h 2590802" name="connsiteY2987"/>
              <a:gd fmla="*/ 539232 w 2590802" name="connsiteX2988"/>
              <a:gd fmla="*/ 462382 h 2590802" name="connsiteY2988"/>
              <a:gd fmla="*/ 515735 w 2590802" name="connsiteX2989"/>
              <a:gd fmla="*/ 462382 h 2590802" name="connsiteY2989"/>
              <a:gd fmla="*/ 480490 w 2590802" name="connsiteX2990"/>
              <a:gd fmla="*/ 450684 h 2590802" name="connsiteY2990"/>
              <a:gd fmla="*/ 468742 w 2590802" name="connsiteX2991"/>
              <a:gd fmla="*/ 462382 h 2590802" name="connsiteY2991"/>
              <a:gd fmla="*/ 445245 w 2590802" name="connsiteX2992"/>
              <a:gd fmla="*/ 491626 h 2590802" name="connsiteY2992"/>
              <a:gd fmla="*/ 433496 w 2590802" name="connsiteX2993"/>
              <a:gd fmla="*/ 515020 h 2590802" name="connsiteY2993"/>
              <a:gd fmla="*/ 421748 w 2590802" name="connsiteX2994"/>
              <a:gd fmla="*/ 532567 h 2590802" name="connsiteY2994"/>
              <a:gd fmla="*/ 421748 w 2590802" name="connsiteX2995"/>
              <a:gd fmla="*/ 515020 h 2590802" name="connsiteY2995"/>
              <a:gd fmla="*/ 433496 w 2590802" name="connsiteX2996"/>
              <a:gd fmla="*/ 497474 h 2590802" name="connsiteY2996"/>
              <a:gd fmla="*/ 433496 w 2590802" name="connsiteX2997"/>
              <a:gd fmla="*/ 474079 h 2590802" name="connsiteY2997"/>
              <a:gd fmla="*/ 445245 w 2590802" name="connsiteX2998"/>
              <a:gd fmla="*/ 456535 h 2590802" name="connsiteY2998"/>
              <a:gd fmla="*/ 456993 w 2590802" name="connsiteX2999"/>
              <a:gd fmla="*/ 456535 h 2590802" name="connsiteY2999"/>
              <a:gd fmla="*/ 474616 w 2590802" name="connsiteX3000"/>
              <a:gd fmla="*/ 433140 h 2590802" name="connsiteY3000"/>
              <a:gd fmla="*/ 503987 w 2590802" name="connsiteX3001"/>
              <a:gd fmla="*/ 438987 h 2590802" name="connsiteY3001"/>
              <a:gd fmla="*/ 515735 w 2590802" name="connsiteX3002"/>
              <a:gd fmla="*/ 450684 h 2590802" name="connsiteY3002"/>
              <a:gd fmla="*/ 515735 w 2590802" name="connsiteX3003"/>
              <a:gd fmla="*/ 438987 h 2590802" name="connsiteY3003"/>
              <a:gd fmla="*/ 498113 w 2590802" name="connsiteX3004"/>
              <a:gd fmla="*/ 427289 h 2590802" name="connsiteY3004"/>
              <a:gd fmla="*/ 1622884 w 2590802" name="connsiteX3005"/>
              <a:gd fmla="*/ 423062 h 2590802" name="connsiteY3005"/>
              <a:gd fmla="*/ 1649305 w 2590802" name="connsiteX3006"/>
              <a:gd fmla="*/ 427447 h 2590802" name="connsiteY3006"/>
              <a:gd fmla="*/ 1672790 w 2590802" name="connsiteX3007"/>
              <a:gd fmla="*/ 444994 h 2590802" name="connsiteY3007"/>
              <a:gd fmla="*/ 1678662 w 2590802" name="connsiteX3008"/>
              <a:gd fmla="*/ 468390 h 2590802" name="connsiteY3008"/>
              <a:gd fmla="*/ 1696275 w 2590802" name="connsiteX3009"/>
              <a:gd fmla="*/ 474238 h 2590802" name="connsiteY3009"/>
              <a:gd fmla="*/ 1696275 w 2590802" name="connsiteX3010"/>
              <a:gd fmla="*/ 485935 h 2590802" name="connsiteY3010"/>
              <a:gd fmla="*/ 1696275 w 2590802" name="connsiteX3011"/>
              <a:gd fmla="*/ 491786 h 2590802" name="connsiteY3011"/>
              <a:gd fmla="*/ 1655176 w 2590802" name="connsiteX3012"/>
              <a:gd fmla="*/ 468390 h 2590802" name="connsiteY3012"/>
              <a:gd fmla="*/ 1614077 w 2590802" name="connsiteX3013"/>
              <a:gd fmla="*/ 456691 h 2590802" name="connsiteY3013"/>
              <a:gd fmla="*/ 1643433 w 2590802" name="connsiteX3014"/>
              <a:gd fmla="*/ 439148 h 2590802" name="connsiteY3014"/>
              <a:gd fmla="*/ 1625819 w 2590802" name="connsiteX3015"/>
              <a:gd fmla="*/ 433296 h 2590802" name="connsiteY3015"/>
              <a:gd fmla="*/ 1584721 w 2590802" name="connsiteX3016"/>
              <a:gd fmla="*/ 444994 h 2590802" name="connsiteY3016"/>
              <a:gd fmla="*/ 1578849 w 2590802" name="connsiteX3017"/>
              <a:gd fmla="*/ 439148 h 2590802" name="connsiteY3017"/>
              <a:gd fmla="*/ 1596463 w 2590802" name="connsiteX3018"/>
              <a:gd fmla="*/ 427447 h 2590802" name="connsiteY3018"/>
              <a:gd fmla="*/ 1622884 w 2590802" name="connsiteX3019"/>
              <a:gd fmla="*/ 423062 h 2590802" name="connsiteY3019"/>
              <a:gd fmla="*/ 2013683 w 2590802" name="connsiteX3020"/>
              <a:gd fmla="*/ 409271 h 2590802" name="connsiteY3020"/>
              <a:gd fmla="*/ 2025399 w 2590802" name="connsiteX3021"/>
              <a:gd fmla="*/ 415148 h 2590802" name="connsiteY3021"/>
              <a:gd fmla="*/ 2019541 w 2590802" name="connsiteX3022"/>
              <a:gd fmla="*/ 444551 h 2590802" name="connsiteY3022"/>
              <a:gd fmla="*/ 1996108 w 2590802" name="connsiteX3023"/>
              <a:gd fmla="*/ 450431 h 2590802" name="connsiteY3023"/>
              <a:gd fmla="*/ 1984393 w 2590802" name="connsiteX3024"/>
              <a:gd fmla="*/ 479833 h 2590802" name="connsiteY3024"/>
              <a:gd fmla="*/ 1960960 w 2590802" name="connsiteX3025"/>
              <a:gd fmla="*/ 503354 h 2590802" name="connsiteY3025"/>
              <a:gd fmla="*/ 1978535 w 2590802" name="connsiteX3026"/>
              <a:gd fmla="*/ 532756 h 2590802" name="connsiteY3026"/>
              <a:gd fmla="*/ 1990250 w 2590802" name="connsiteX3027"/>
              <a:gd fmla="*/ 568038 h 2590802" name="connsiteY3027"/>
              <a:gd fmla="*/ 2019541 w 2590802" name="connsiteX3028"/>
              <a:gd fmla="*/ 573918 h 2590802" name="connsiteY3028"/>
              <a:gd fmla="*/ 2025399 w 2590802" name="connsiteX3029"/>
              <a:gd fmla="*/ 597440 h 2590802" name="connsiteY3029"/>
              <a:gd fmla="*/ 2025399 w 2590802" name="connsiteX3030"/>
              <a:gd fmla="*/ 609200 h 2590802" name="connsiteY3030"/>
              <a:gd fmla="*/ 1996108 w 2590802" name="connsiteX3031"/>
              <a:gd fmla="*/ 603320 h 2590802" name="connsiteY3031"/>
              <a:gd fmla="*/ 1990250 w 2590802" name="connsiteX3032"/>
              <a:gd fmla="*/ 585679 h 2590802" name="connsiteY3032"/>
              <a:gd fmla="*/ 1966818 w 2590802" name="connsiteX3033"/>
              <a:gd fmla="*/ 579799 h 2590802" name="connsiteY3033"/>
              <a:gd fmla="*/ 1955102 w 2590802" name="connsiteX3034"/>
              <a:gd fmla="*/ 562157 h 2590802" name="connsiteY3034"/>
              <a:gd fmla="*/ 1960960 w 2590802" name="connsiteX3035"/>
              <a:gd fmla="*/ 544517 h 2590802" name="connsiteY3035"/>
              <a:gd fmla="*/ 1943386 w 2590802" name="connsiteX3036"/>
              <a:gd fmla="*/ 532756 h 2590802" name="connsiteY3036"/>
              <a:gd fmla="*/ 1937528 w 2590802" name="connsiteX3037"/>
              <a:gd fmla="*/ 520995 h 2590802" name="connsiteY3037"/>
              <a:gd fmla="*/ 1937528 w 2590802" name="connsiteX3038"/>
              <a:gd fmla="*/ 497474 h 2590802" name="connsiteY3038"/>
              <a:gd fmla="*/ 1955102 w 2590802" name="connsiteX3039"/>
              <a:gd fmla="*/ 473953 h 2590802" name="connsiteY3039"/>
              <a:gd fmla="*/ 1960960 w 2590802" name="connsiteX3040"/>
              <a:gd fmla="*/ 444551 h 2590802" name="connsiteY3040"/>
              <a:gd fmla="*/ 1972676 w 2590802" name="connsiteX3041"/>
              <a:gd fmla="*/ 432792 h 2590802" name="connsiteY3041"/>
              <a:gd fmla="*/ 1978535 w 2590802" name="connsiteX3042"/>
              <a:gd fmla="*/ 432792 h 2590802" name="connsiteY3042"/>
              <a:gd fmla="*/ 1978535 w 2590802" name="connsiteX3043"/>
              <a:gd fmla="*/ 438673 h 2590802" name="connsiteY3043"/>
              <a:gd fmla="*/ 1984393 w 2590802" name="connsiteX3044"/>
              <a:gd fmla="*/ 432792 h 2590802" name="connsiteY3044"/>
              <a:gd fmla="*/ 2013683 w 2590802" name="connsiteX3045"/>
              <a:gd fmla="*/ 409271 h 2590802" name="connsiteY3045"/>
              <a:gd fmla="*/ 1831704 w 2590802" name="connsiteX3046"/>
              <a:gd fmla="*/ 409271 h 2590802" name="connsiteY3046"/>
              <a:gd fmla="*/ 1831704 w 2590802" name="connsiteX3047"/>
              <a:gd fmla="*/ 415167 h 2590802" name="connsiteY3047"/>
              <a:gd fmla="*/ 1831704 w 2590802" name="connsiteX3048"/>
              <a:gd fmla="*/ 432861 h 2590802" name="connsiteY3048"/>
              <a:gd fmla="*/ 1861106 w 2590802" name="connsiteX3049"/>
              <a:gd fmla="*/ 456454 h 2590802" name="connsiteY3049"/>
              <a:gd fmla="*/ 1861106 w 2590802" name="connsiteX3050"/>
              <a:gd fmla="*/ 474149 h 2590802" name="connsiteY3050"/>
              <a:gd fmla="*/ 1884628 w 2590802" name="connsiteX3051"/>
              <a:gd fmla="*/ 497743 h 2590802" name="connsiteY3051"/>
              <a:gd fmla="*/ 1878747 w 2590802" name="connsiteX3052"/>
              <a:gd fmla="*/ 521333 h 2590802" name="connsiteY3052"/>
              <a:gd fmla="*/ 1896388 w 2590802" name="connsiteX3053"/>
              <a:gd fmla="*/ 544925 h 2590802" name="connsiteY3053"/>
              <a:gd fmla="*/ 1890508 w 2590802" name="connsiteX3054"/>
              <a:gd fmla="*/ 574416 h 2590802" name="connsiteY3054"/>
              <a:gd fmla="*/ 1890508 w 2590802" name="connsiteX3055"/>
              <a:gd fmla="*/ 580314 h 2590802" name="connsiteY3055"/>
              <a:gd fmla="*/ 1890508 w 2590802" name="connsiteX3056"/>
              <a:gd fmla="*/ 562620 h 2590802" name="connsiteY3056"/>
              <a:gd fmla="*/ 1890508 w 2590802" name="connsiteX3057"/>
              <a:gd fmla="*/ 550824 h 2590802" name="connsiteY3057"/>
              <a:gd fmla="*/ 1872867 w 2590802" name="connsiteX3058"/>
              <a:gd fmla="*/ 527231 h 2590802" name="connsiteY3058"/>
              <a:gd fmla="*/ 1866986 w 2590802" name="connsiteX3059"/>
              <a:gd fmla="*/ 533129 h 2590802" name="connsiteY3059"/>
              <a:gd fmla="*/ 1884628 w 2590802" name="connsiteX3060"/>
              <a:gd fmla="*/ 550824 h 2590802" name="connsiteY3060"/>
              <a:gd fmla="*/ 1872867 w 2590802" name="connsiteX3061"/>
              <a:gd fmla="*/ 592111 h 2590802" name="connsiteY3061"/>
              <a:gd fmla="*/ 1861106 w 2590802" name="connsiteX3062"/>
              <a:gd fmla="*/ 592111 h 2590802" name="connsiteY3062"/>
              <a:gd fmla="*/ 1843465 w 2590802" name="connsiteX3063"/>
              <a:gd fmla="*/ 580314 h 2590802" name="connsiteY3063"/>
              <a:gd fmla="*/ 1855226 w 2590802" name="connsiteX3064"/>
              <a:gd fmla="*/ 527231 h 2590802" name="connsiteY3064"/>
              <a:gd fmla="*/ 1849345 w 2590802" name="connsiteX3065"/>
              <a:gd fmla="*/ 509537 h 2590802" name="connsiteY3065"/>
              <a:gd fmla="*/ 1837584 w 2590802" name="connsiteX3066"/>
              <a:gd fmla="*/ 474149 h 2590802" name="connsiteY3066"/>
              <a:gd fmla="*/ 1814063 w 2590802" name="connsiteX3067"/>
              <a:gd fmla="*/ 462355 h 2590802" name="connsiteY3067"/>
              <a:gd fmla="*/ 1814063 w 2590802" name="connsiteX3068"/>
              <a:gd fmla="*/ 456454 h 2590802" name="connsiteY3068"/>
              <a:gd fmla="*/ 1825824 w 2590802" name="connsiteX3069"/>
              <a:gd fmla="*/ 426965 h 2590802" name="connsiteY3069"/>
              <a:gd fmla="*/ 1831704 w 2590802" name="connsiteX3070"/>
              <a:gd fmla="*/ 409271 h 2590802" name="connsiteY3070"/>
              <a:gd fmla="*/ 856965 w 2590802" name="connsiteX3071"/>
              <a:gd fmla="*/ 396465 h 2590802" name="connsiteY3071"/>
              <a:gd fmla="*/ 862774 w 2590802" name="connsiteX3072"/>
              <a:gd fmla="*/ 397890 h 2590802" name="connsiteY3072"/>
              <a:gd fmla="*/ 856135 w 2590802" name="connsiteX3073"/>
              <a:gd fmla="*/ 403578 h 2590802" name="connsiteY3073"/>
              <a:gd fmla="*/ 856965 w 2590802" name="connsiteX3074"/>
              <a:gd fmla="*/ 396465 h 2590802" name="connsiteY3074"/>
              <a:gd fmla="*/ 1638127 w 2590802" name="connsiteX3075"/>
              <a:gd fmla="*/ 385558 h 2590802" name="connsiteY3075"/>
              <a:gd fmla="*/ 1655673 w 2590802" name="connsiteX3076"/>
              <a:gd fmla="*/ 397571 h 2590802" name="connsiteY3076"/>
              <a:gd fmla="*/ 1649825 w 2590802" name="connsiteX3077"/>
              <a:gd fmla="*/ 409585 h 2590802" name="connsiteY3077"/>
              <a:gd fmla="*/ 1620580 w 2590802" name="connsiteX3078"/>
              <a:gd fmla="*/ 415592 h 2590802" name="connsiteY3078"/>
              <a:gd fmla="*/ 1638127 w 2590802" name="connsiteX3079"/>
              <a:gd fmla="*/ 385558 h 2590802" name="connsiteY3079"/>
              <a:gd fmla="*/ 1447569 w 2590802" name="connsiteX3080"/>
              <a:gd fmla="*/ 372913 h 2590802" name="connsiteY3080"/>
              <a:gd fmla="*/ 1467384 w 2590802" name="connsiteX3081"/>
              <a:gd fmla="*/ 374390 h 2590802" name="connsiteY3081"/>
              <a:gd fmla="*/ 1514355 w 2590802" name="connsiteX3082"/>
              <a:gd fmla="*/ 409795 h 2590802" name="connsiteY3082"/>
              <a:gd fmla="*/ 1508484 w 2590802" name="connsiteX3083"/>
              <a:gd fmla="*/ 421599 h 2590802" name="connsiteY3083"/>
              <a:gd fmla="*/ 1502612 w 2590802" name="connsiteX3084"/>
              <a:gd fmla="*/ 409795 h 2590802" name="connsiteY3084"/>
              <a:gd fmla="*/ 1461513 w 2590802" name="connsiteX3085"/>
              <a:gd fmla="*/ 386190 h 2590802" name="connsiteY3085"/>
              <a:gd fmla="*/ 1449770 w 2590802" name="connsiteX3086"/>
              <a:gd fmla="*/ 392092 h 2590802" name="connsiteY3086"/>
              <a:gd fmla="*/ 1461513 w 2590802" name="connsiteX3087"/>
              <a:gd fmla="*/ 403898 h 2590802" name="connsiteY3087"/>
              <a:gd fmla="*/ 1467384 w 2590802" name="connsiteX3088"/>
              <a:gd fmla="*/ 409795 h 2590802" name="connsiteY3088"/>
              <a:gd fmla="*/ 1426285 w 2590802" name="connsiteX3089"/>
              <a:gd fmla="*/ 403898 h 2590802" name="connsiteY3089"/>
              <a:gd fmla="*/ 1391057 w 2590802" name="connsiteX3090"/>
              <a:gd fmla="*/ 403898 h 2590802" name="connsiteY3090"/>
              <a:gd fmla="*/ 1396929 w 2590802" name="connsiteX3091"/>
              <a:gd fmla="*/ 386190 h 2590802" name="connsiteY3091"/>
              <a:gd fmla="*/ 1420414 w 2590802" name="connsiteX3092"/>
              <a:gd fmla="*/ 392092 h 2590802" name="connsiteY3092"/>
              <a:gd fmla="*/ 1432156 w 2590802" name="connsiteX3093"/>
              <a:gd fmla="*/ 380288 h 2590802" name="connsiteY3093"/>
              <a:gd fmla="*/ 1447569 w 2590802" name="connsiteX3094"/>
              <a:gd fmla="*/ 372913 h 2590802" name="connsiteY3094"/>
              <a:gd fmla="*/ 709695 w 2590802" name="connsiteX3095"/>
              <a:gd fmla="*/ 354173 h 2590802" name="connsiteY3095"/>
              <a:gd fmla="*/ 721455 w 2590802" name="connsiteX3096"/>
              <a:gd fmla="*/ 356396 h 2590802" name="connsiteY3096"/>
              <a:gd fmla="*/ 727336 w 2590802" name="connsiteX3097"/>
              <a:gd fmla="*/ 356396 h 2590802" name="connsiteY3097"/>
              <a:gd fmla="*/ 733216 w 2590802" name="connsiteX3098"/>
              <a:gd fmla="*/ 380105 h 2590802" name="connsiteY3098"/>
              <a:gd fmla="*/ 774379 w 2590802" name="connsiteX3099"/>
              <a:gd fmla="*/ 386032 h 2590802" name="connsiteY3099"/>
              <a:gd fmla="*/ 786140 w 2590802" name="connsiteX3100"/>
              <a:gd fmla="*/ 380105 h 2590802" name="connsiteY3100"/>
              <a:gd fmla="*/ 803780 w 2590802" name="connsiteX3101"/>
              <a:gd fmla="*/ 397890 h 2590802" name="connsiteY3101"/>
              <a:gd fmla="*/ 780259 w 2590802" name="connsiteX3102"/>
              <a:gd fmla="*/ 415671 h 2590802" name="connsiteY3102"/>
              <a:gd fmla="*/ 762618 w 2590802" name="connsiteX3103"/>
              <a:gd fmla="*/ 403815 h 2590802" name="connsiteY3103"/>
              <a:gd fmla="*/ 744977 w 2590802" name="connsiteX3104"/>
              <a:gd fmla="*/ 421599 h 2590802" name="connsiteY3104"/>
              <a:gd fmla="*/ 721455 w 2590802" name="connsiteX3105"/>
              <a:gd fmla="*/ 403815 h 2590802" name="connsiteY3105"/>
              <a:gd fmla="*/ 715575 w 2590802" name="connsiteX3106"/>
              <a:gd fmla="*/ 386032 h 2590802" name="connsiteY3106"/>
              <a:gd fmla="*/ 697934 w 2590802" name="connsiteX3107"/>
              <a:gd fmla="*/ 374176 h 2590802" name="connsiteY3107"/>
              <a:gd fmla="*/ 697934 w 2590802" name="connsiteX3108"/>
              <a:gd fmla="*/ 356396 h 2590802" name="connsiteY3108"/>
              <a:gd fmla="*/ 709695 w 2590802" name="connsiteX3109"/>
              <a:gd fmla="*/ 354173 h 2590802" name="connsiteY3109"/>
              <a:gd fmla="*/ 1643722 w 2590802" name="connsiteX3110"/>
              <a:gd fmla="*/ 350466 h 2590802" name="connsiteY3110"/>
              <a:gd fmla="*/ 1655483 w 2590802" name="connsiteX3111"/>
              <a:gd fmla="*/ 362285 h 2590802" name="connsiteY3111"/>
              <a:gd fmla="*/ 1661364 w 2590802" name="connsiteX3112"/>
              <a:gd fmla="*/ 374105 h 2590802" name="connsiteY3112"/>
              <a:gd fmla="*/ 1684885 w 2590802" name="connsiteX3113"/>
              <a:gd fmla="*/ 374105 h 2590802" name="connsiteY3113"/>
              <a:gd fmla="*/ 1690765 w 2590802" name="connsiteX3114"/>
              <a:gd fmla="*/ 385924 h 2590802" name="connsiteY3114"/>
              <a:gd fmla="*/ 1673124 w 2590802" name="connsiteX3115"/>
              <a:gd fmla="*/ 397744 h 2590802" name="connsiteY3115"/>
              <a:gd fmla="*/ 1679004 w 2590802" name="connsiteX3116"/>
              <a:gd fmla="*/ 421383 h 2590802" name="connsiteY3116"/>
              <a:gd fmla="*/ 1667244 w 2590802" name="connsiteX3117"/>
              <a:gd fmla="*/ 427289 h 2590802" name="connsiteY3117"/>
              <a:gd fmla="*/ 1655483 w 2590802" name="connsiteX3118"/>
              <a:gd fmla="*/ 421383 h 2590802" name="connsiteY3118"/>
              <a:gd fmla="*/ 1661364 w 2590802" name="connsiteX3119"/>
              <a:gd fmla="*/ 391834 h 2590802" name="connsiteY3119"/>
              <a:gd fmla="*/ 1637842 w 2590802" name="connsiteX3120"/>
              <a:gd fmla="*/ 374105 h 2590802" name="connsiteY3120"/>
              <a:gd fmla="*/ 1643722 w 2590802" name="connsiteX3121"/>
              <a:gd fmla="*/ 350466 h 2590802" name="connsiteY3121"/>
              <a:gd fmla="*/ 733074 w 2590802" name="connsiteX3122"/>
              <a:gd fmla="*/ 350466 h 2590802" name="connsiteY3122"/>
              <a:gd fmla="*/ 739002 w 2590802" name="connsiteX3123"/>
              <a:gd fmla="*/ 368106 h 2590802" name="connsiteY3123"/>
              <a:gd fmla="*/ 756785 w 2590802" name="connsiteX3124"/>
              <a:gd fmla="*/ 373986 h 2590802" name="connsiteY3124"/>
              <a:gd fmla="*/ 774569 w 2590802" name="connsiteX3125"/>
              <a:gd fmla="*/ 368106 h 2590802" name="connsiteY3125"/>
              <a:gd fmla="*/ 768641 w 2590802" name="connsiteX3126"/>
              <a:gd fmla="*/ 379868 h 2590802" name="connsiteY3126"/>
              <a:gd fmla="*/ 733074 w 2590802" name="connsiteX3127"/>
              <a:gd fmla="*/ 368106 h 2590802" name="connsiteY3127"/>
              <a:gd fmla="*/ 733074 w 2590802" name="connsiteX3128"/>
              <a:gd fmla="*/ 350466 h 2590802" name="connsiteY3128"/>
              <a:gd fmla="*/ 1773021 w 2590802" name="connsiteX3129"/>
              <a:gd fmla="*/ 344774 h 2590802" name="connsiteY3129"/>
              <a:gd fmla="*/ 1814365 w 2590802" name="connsiteX3130"/>
              <a:gd fmla="*/ 368239 h 2590802" name="connsiteY3130"/>
              <a:gd fmla="*/ 1808459 w 2590802" name="connsiteX3131"/>
              <a:gd fmla="*/ 444502 h 2590802" name="connsiteY3131"/>
              <a:gd fmla="*/ 1784834 w 2590802" name="connsiteX3132"/>
              <a:gd fmla="*/ 473833 h 2590802" name="connsiteY3132"/>
              <a:gd fmla="*/ 1708053 w 2590802" name="connsiteX3133"/>
              <a:gd fmla="*/ 497298 h 2590802" name="connsiteY3133"/>
              <a:gd fmla="*/ 1708053 w 2590802" name="connsiteX3134"/>
              <a:gd fmla="*/ 485569 h 2590802" name="connsiteY3134"/>
              <a:gd fmla="*/ 1737584 w 2590802" name="connsiteX3135"/>
              <a:gd fmla="*/ 479701 h 2590802" name="connsiteY3135"/>
              <a:gd fmla="*/ 1796646 w 2590802" name="connsiteX3136"/>
              <a:gd fmla="*/ 415170 h 2590802" name="connsiteY3136"/>
              <a:gd fmla="*/ 1790740 w 2590802" name="connsiteX3137"/>
              <a:gd fmla="*/ 379972 h 2590802" name="connsiteY3137"/>
              <a:gd fmla="*/ 1778928 w 2590802" name="connsiteX3138"/>
              <a:gd fmla="*/ 374106 h 2590802" name="connsiteY3138"/>
              <a:gd fmla="*/ 1784834 w 2590802" name="connsiteX3139"/>
              <a:gd fmla="*/ 385840 h 2590802" name="connsiteY3139"/>
              <a:gd fmla="*/ 1784834 w 2590802" name="connsiteX3140"/>
              <a:gd fmla="*/ 409305 h 2590802" name="connsiteY3140"/>
              <a:gd fmla="*/ 1755303 w 2590802" name="connsiteX3141"/>
              <a:gd fmla="*/ 421037 h 2590802" name="connsiteY3141"/>
              <a:gd fmla="*/ 1737584 w 2590802" name="connsiteX3142"/>
              <a:gd fmla="*/ 409305 h 2590802" name="connsiteY3142"/>
              <a:gd fmla="*/ 1743490 w 2590802" name="connsiteX3143"/>
              <a:gd fmla="*/ 385840 h 2590802" name="connsiteY3143"/>
              <a:gd fmla="*/ 1737584 w 2590802" name="connsiteX3144"/>
              <a:gd fmla="*/ 368239 h 2590802" name="connsiteY3144"/>
              <a:gd fmla="*/ 1773021 w 2590802" name="connsiteX3145"/>
              <a:gd fmla="*/ 344774 h 2590802" name="connsiteY3145"/>
              <a:gd fmla="*/ 1485427 w 2590802" name="connsiteX3146"/>
              <a:gd fmla="*/ 344774 h 2590802" name="connsiteY3146"/>
              <a:gd fmla="*/ 1491276 w 2590802" name="connsiteX3147"/>
              <a:gd fmla="*/ 379868 h 2590802" name="connsiteY3147"/>
              <a:gd fmla="*/ 1467881 w 2590802" name="connsiteX3148"/>
              <a:gd fmla="*/ 356472 h 2590802" name="connsiteY3148"/>
              <a:gd fmla="*/ 1485427 w 2590802" name="connsiteX3149"/>
              <a:gd fmla="*/ 344774 h 2590802" name="connsiteY3149"/>
              <a:gd fmla="*/ 1296845 w 2590802" name="connsiteX3150"/>
              <a:gd fmla="*/ 339085 h 2590802" name="connsiteY3150"/>
              <a:gd fmla="*/ 1308542 w 2590802" name="connsiteX3151"/>
              <a:gd fmla="*/ 350844 h 2590802" name="connsiteY3151"/>
              <a:gd fmla="*/ 1290996 w 2590802" name="connsiteX3152"/>
              <a:gd fmla="*/ 374366 h 2590802" name="connsiteY3152"/>
              <a:gd fmla="*/ 1279298 w 2590802" name="connsiteX3153"/>
              <a:gd fmla="*/ 397890 h 2590802" name="connsiteY3153"/>
              <a:gd fmla="*/ 1244206 w 2590802" name="connsiteX3154"/>
              <a:gd fmla="*/ 397890 h 2590802" name="connsiteY3154"/>
              <a:gd fmla="*/ 1244206 w 2590802" name="connsiteX3155"/>
              <a:gd fmla="*/ 392008 h 2590802" name="connsiteY3155"/>
              <a:gd fmla="*/ 1255904 w 2590802" name="connsiteX3156"/>
              <a:gd fmla="*/ 368487 h 2590802" name="connsiteY3156"/>
              <a:gd fmla="*/ 1267601 w 2590802" name="connsiteX3157"/>
              <a:gd fmla="*/ 362606 h 2590802" name="connsiteY3157"/>
              <a:gd fmla="*/ 1279298 w 2590802" name="connsiteX3158"/>
              <a:gd fmla="*/ 344967 h 2590802" name="connsiteY3158"/>
              <a:gd fmla="*/ 1296845 w 2590802" name="connsiteX3159"/>
              <a:gd fmla="*/ 339085 h 2590802" name="connsiteY3159"/>
              <a:gd fmla="*/ 662825 w 2590802" name="connsiteX3160"/>
              <a:gd fmla="*/ 339085 h 2590802" name="connsiteY3160"/>
              <a:gd fmla="*/ 686277 w 2590802" name="connsiteX3161"/>
              <a:gd fmla="*/ 350844 h 2590802" name="connsiteY3161"/>
              <a:gd fmla="*/ 686277 w 2590802" name="connsiteX3162"/>
              <a:gd fmla="*/ 362606 h 2590802" name="connsiteY3162"/>
              <a:gd fmla="*/ 703867 w 2590802" name="connsiteX3163"/>
              <a:gd fmla="*/ 392008 h 2590802" name="connsiteY3163"/>
              <a:gd fmla="*/ 698003 w 2590802" name="connsiteX3164"/>
              <a:gd fmla="*/ 392008 h 2590802" name="connsiteY3164"/>
              <a:gd fmla="*/ 709729 w 2590802" name="connsiteX3165"/>
              <a:gd fmla="*/ 397890 h 2590802" name="connsiteY3165"/>
              <a:gd fmla="*/ 727319 w 2590802" name="connsiteX3166"/>
              <a:gd fmla="*/ 421411 h 2590802" name="connsiteY3166"/>
              <a:gd fmla="*/ 750771 w 2590802" name="connsiteX3167"/>
              <a:gd fmla="*/ 427289 h 2590802" name="connsiteY3167"/>
              <a:gd fmla="*/ 768361 w 2590802" name="connsiteX3168"/>
              <a:gd fmla="*/ 421411 h 2590802" name="connsiteY3168"/>
              <a:gd fmla="*/ 803539 w 2590802" name="connsiteX3169"/>
              <a:gd fmla="*/ 415529 h 2590802" name="connsiteY3169"/>
              <a:gd fmla="*/ 826992 w 2590802" name="connsiteX3170"/>
              <a:gd fmla="*/ 397890 h 2590802" name="connsiteY3170"/>
              <a:gd fmla="*/ 850444 w 2590802" name="connsiteX3171"/>
              <a:gd fmla="*/ 397890 h 2590802" name="connsiteY3171"/>
              <a:gd fmla="*/ 844581 w 2590802" name="connsiteX3172"/>
              <a:gd fmla="*/ 409648 h 2590802" name="connsiteY3172"/>
              <a:gd fmla="*/ 821129 w 2590802" name="connsiteX3173"/>
              <a:gd fmla="*/ 421411 h 2590802" name="connsiteY3173"/>
              <a:gd fmla="*/ 821129 w 2590802" name="connsiteX3174"/>
              <a:gd fmla="*/ 433169 h 2590802" name="connsiteY3174"/>
              <a:gd fmla="*/ 821129 w 2590802" name="connsiteX3175"/>
              <a:gd fmla="*/ 427289 h 2590802" name="connsiteY3175"/>
              <a:gd fmla="*/ 785950 w 2590802" name="connsiteX3176"/>
              <a:gd fmla="*/ 450814 h 2590802" name="connsiteY3176"/>
              <a:gd fmla="*/ 768361 w 2590802" name="connsiteX3177"/>
              <a:gd fmla="*/ 444932 h 2590802" name="connsiteY3177"/>
              <a:gd fmla="*/ 739045 w 2590802" name="connsiteX3178"/>
              <a:gd fmla="*/ 456691 h 2590802" name="connsiteY3178"/>
              <a:gd fmla="*/ 715593 w 2590802" name="connsiteX3179"/>
              <a:gd fmla="*/ 444932 h 2590802" name="connsiteY3179"/>
              <a:gd fmla="*/ 698003 w 2590802" name="connsiteX3180"/>
              <a:gd fmla="*/ 421411 h 2590802" name="connsiteY3180"/>
              <a:gd fmla="*/ 686277 w 2590802" name="connsiteX3181"/>
              <a:gd fmla="*/ 421411 h 2590802" name="connsiteY3181"/>
              <a:gd fmla="*/ 668688 w 2590802" name="connsiteX3182"/>
              <a:gd fmla="*/ 403767 h 2590802" name="connsiteY3182"/>
              <a:gd fmla="*/ 674551 w 2590802" name="connsiteX3183"/>
              <a:gd fmla="*/ 374366 h 2590802" name="connsiteY3183"/>
              <a:gd fmla="*/ 656962 w 2590802" name="connsiteX3184"/>
              <a:gd fmla="*/ 350844 h 2590802" name="connsiteY3184"/>
              <a:gd fmla="*/ 662825 w 2590802" name="connsiteX3185"/>
              <a:gd fmla="*/ 339085 h 2590802" name="connsiteY3185"/>
              <a:gd fmla="*/ 1023013 w 2590802" name="connsiteX3186"/>
              <a:gd fmla="*/ 335595 h 2590802" name="connsiteY3186"/>
              <a:gd fmla="*/ 1032545 w 2590802" name="connsiteX3187"/>
              <a:gd fmla="*/ 345136 h 2590802" name="connsiteY3187"/>
              <a:gd fmla="*/ 1020813 w 2590802" name="connsiteX3188"/>
              <a:gd fmla="*/ 368621 h 2590802" name="connsiteY3188"/>
              <a:gd fmla="*/ 1026679 w 2590802" name="connsiteX3189"/>
              <a:gd fmla="*/ 386238 h 2590802" name="connsiteY3189"/>
              <a:gd fmla="*/ 1026679 w 2590802" name="connsiteX3190"/>
              <a:gd fmla="*/ 403849 h 2590802" name="connsiteY3190"/>
              <a:gd fmla="*/ 1009080 w 2590802" name="connsiteX3191"/>
              <a:gd fmla="*/ 421463 h 2590802" name="connsiteY3191"/>
              <a:gd fmla="*/ 1003214 w 2590802" name="connsiteX3192"/>
              <a:gd fmla="*/ 439077 h 2590802" name="connsiteY3192"/>
              <a:gd fmla="*/ 1003214 w 2590802" name="connsiteX3193"/>
              <a:gd fmla="*/ 415592 h 2590802" name="connsiteY3193"/>
              <a:gd fmla="*/ 997348 w 2590802" name="connsiteX3194"/>
              <a:gd fmla="*/ 427335 h 2590802" name="connsiteY3194"/>
              <a:gd fmla="*/ 968016 w 2590802" name="connsiteX3195"/>
              <a:gd fmla="*/ 456691 h 2590802" name="connsiteY3195"/>
              <a:gd fmla="*/ 944551 w 2590802" name="connsiteX3196"/>
              <a:gd fmla="*/ 439077 h 2590802" name="connsiteY3196"/>
              <a:gd fmla="*/ 938685 w 2590802" name="connsiteX3197"/>
              <a:gd fmla="*/ 439077 h 2590802" name="connsiteY3197"/>
              <a:gd fmla="*/ 921086 w 2590802" name="connsiteX3198"/>
              <a:gd fmla="*/ 444948 h 2590802" name="connsiteY3198"/>
              <a:gd fmla="*/ 909353 w 2590802" name="connsiteX3199"/>
              <a:gd fmla="*/ 439077 h 2590802" name="connsiteY3199"/>
              <a:gd fmla="*/ 903487 w 2590802" name="connsiteX3200"/>
              <a:gd fmla="*/ 415592 h 2590802" name="connsiteY3200"/>
              <a:gd fmla="*/ 885888 w 2590802" name="connsiteX3201"/>
              <a:gd fmla="*/ 415592 h 2590802" name="connsiteY3201"/>
              <a:gd fmla="*/ 874155 w 2590802" name="connsiteX3202"/>
              <a:gd fmla="*/ 392106 h 2590802" name="connsiteY3202"/>
              <a:gd fmla="*/ 885888 w 2590802" name="connsiteX3203"/>
              <a:gd fmla="*/ 380363 h 2590802" name="connsiteY3203"/>
              <a:gd fmla="*/ 897620 w 2590802" name="connsiteX3204"/>
              <a:gd fmla="*/ 392106 h 2590802" name="connsiteY3204"/>
              <a:gd fmla="*/ 921086 w 2590802" name="connsiteX3205"/>
              <a:gd fmla="*/ 409720 h 2590802" name="connsiteY3205"/>
              <a:gd fmla="*/ 944551 w 2590802" name="connsiteX3206"/>
              <a:gd fmla="*/ 415592 h 2590802" name="connsiteY3206"/>
              <a:gd fmla="*/ 973882 w 2590802" name="connsiteX3207"/>
              <a:gd fmla="*/ 409720 h 2590802" name="connsiteY3207"/>
              <a:gd fmla="*/ 979749 w 2590802" name="connsiteX3208"/>
              <a:gd fmla="*/ 397981 h 2590802" name="connsiteY3208"/>
              <a:gd fmla="*/ 997348 w 2590802" name="connsiteX3209"/>
              <a:gd fmla="*/ 368621 h 2590802" name="connsiteY3209"/>
              <a:gd fmla="*/ 997348 w 2590802" name="connsiteX3210"/>
              <a:gd fmla="*/ 356878 h 2590802" name="connsiteY3210"/>
              <a:gd fmla="*/ 1009080 w 2590802" name="connsiteX3211"/>
              <a:gd fmla="*/ 339266 h 2590802" name="connsiteY3211"/>
              <a:gd fmla="*/ 1023013 w 2590802" name="connsiteX3212"/>
              <a:gd fmla="*/ 335595 h 2590802" name="connsiteY3212"/>
              <a:gd fmla="*/ 985756 w 2590802" name="connsiteX3213"/>
              <a:gd fmla="*/ 334854 h 2590802" name="connsiteY3213"/>
              <a:gd fmla="*/ 997453 w 2590802" name="connsiteX3214"/>
              <a:gd fmla="*/ 339231 h 2590802" name="connsiteY3214"/>
              <a:gd fmla="*/ 991604 w 2590802" name="connsiteX3215"/>
              <a:gd fmla="*/ 350905 h 2590802" name="connsiteY3215"/>
              <a:gd fmla="*/ 985756 w 2590802" name="connsiteX3216"/>
              <a:gd fmla="*/ 356739 h 2590802" name="connsiteY3216"/>
              <a:gd fmla="*/ 991604 w 2590802" name="connsiteX3217"/>
              <a:gd fmla="*/ 368412 h 2590802" name="connsiteY3217"/>
              <a:gd fmla="*/ 985756 w 2590802" name="connsiteX3218"/>
              <a:gd fmla="*/ 385924 h 2590802" name="connsiteY3218"/>
              <a:gd fmla="*/ 974058 w 2590802" name="connsiteX3219"/>
              <a:gd fmla="*/ 391759 h 2590802" name="connsiteY3219"/>
              <a:gd fmla="*/ 968210 w 2590802" name="connsiteX3220"/>
              <a:gd fmla="*/ 403432 h 2590802" name="connsiteY3220"/>
              <a:gd fmla="*/ 950663 w 2590802" name="connsiteX3221"/>
              <a:gd fmla="*/ 409271 h 2590802" name="connsiteY3221"/>
              <a:gd fmla="*/ 938966 w 2590802" name="connsiteX3222"/>
              <a:gd fmla="*/ 397597 h 2590802" name="connsiteY3222"/>
              <a:gd fmla="*/ 927268 w 2590802" name="connsiteX3223"/>
              <a:gd fmla="*/ 403432 h 2590802" name="connsiteY3223"/>
              <a:gd fmla="*/ 915571 w 2590802" name="connsiteX3224"/>
              <a:gd fmla="*/ 391759 h 2590802" name="connsiteY3224"/>
              <a:gd fmla="*/ 915571 w 2590802" name="connsiteX3225"/>
              <a:gd fmla="*/ 380086 h 2590802" name="connsiteY3225"/>
              <a:gd fmla="*/ 898024 w 2590802" name="connsiteX3226"/>
              <a:gd fmla="*/ 385924 h 2590802" name="connsiteY3226"/>
              <a:gd fmla="*/ 892176 w 2590802" name="connsiteX3227"/>
              <a:gd fmla="*/ 374251 h 2590802" name="connsiteY3227"/>
              <a:gd fmla="*/ 909722 w 2590802" name="connsiteX3228"/>
              <a:gd fmla="*/ 362578 h 2590802" name="connsiteY3228"/>
              <a:gd fmla="*/ 950663 w 2590802" name="connsiteX3229"/>
              <a:gd fmla="*/ 362578 h 2590802" name="connsiteY3229"/>
              <a:gd fmla="*/ 974058 w 2590802" name="connsiteX3230"/>
              <a:gd fmla="*/ 339231 h 2590802" name="connsiteY3230"/>
              <a:gd fmla="*/ 985756 w 2590802" name="connsiteX3231"/>
              <a:gd fmla="*/ 334854 h 2590802" name="connsiteY3231"/>
              <a:gd fmla="*/ 1667434 w 2590802" name="connsiteX3232"/>
              <a:gd fmla="*/ 333393 h 2590802" name="connsiteY3232"/>
              <a:gd fmla="*/ 1679194 w 2590802" name="connsiteX3233"/>
              <a:gd fmla="*/ 345155 h 2590802" name="connsiteY3233"/>
              <a:gd fmla="*/ 1685075 w 2590802" name="connsiteX3234"/>
              <a:gd fmla="*/ 356914 h 2590802" name="connsiteY3234"/>
              <a:gd fmla="*/ 1708597 w 2590802" name="connsiteX3235"/>
              <a:gd fmla="*/ 368676 h 2590802" name="connsiteY3235"/>
              <a:gd fmla="*/ 1714477 w 2590802" name="connsiteX3236"/>
              <a:gd fmla="*/ 392196 h 2590802" name="connsiteY3236"/>
              <a:gd fmla="*/ 1696836 w 2590802" name="connsiteX3237"/>
              <a:gd fmla="*/ 409838 h 2590802" name="connsiteY3237"/>
              <a:gd fmla="*/ 1702716 w 2590802" name="connsiteX3238"/>
              <a:gd fmla="*/ 433359 h 2590802" name="connsiteY3238"/>
              <a:gd fmla="*/ 1685075 w 2590802" name="connsiteX3239"/>
              <a:gd fmla="*/ 445120 h 2590802" name="connsiteY3239"/>
              <a:gd fmla="*/ 1673314 w 2590802" name="connsiteX3240"/>
              <a:gd fmla="*/ 433359 h 2590802" name="connsiteY3240"/>
              <a:gd fmla="*/ 1690955 w 2590802" name="connsiteX3241"/>
              <a:gd fmla="*/ 415718 h 2590802" name="connsiteY3241"/>
              <a:gd fmla="*/ 1696836 w 2590802" name="connsiteX3242"/>
              <a:gd fmla="*/ 392196 h 2590802" name="connsiteY3242"/>
              <a:gd fmla="*/ 1690955 w 2590802" name="connsiteX3243"/>
              <a:gd fmla="*/ 368676 h 2590802" name="connsiteY3243"/>
              <a:gd fmla="*/ 1667434 w 2590802" name="connsiteX3244"/>
              <a:gd fmla="*/ 362795 h 2590802" name="connsiteY3244"/>
              <a:gd fmla="*/ 1638032 w 2590802" name="connsiteX3245"/>
              <a:gd fmla="*/ 345155 h 2590802" name="connsiteY3245"/>
              <a:gd fmla="*/ 1626271 w 2590802" name="connsiteX3246"/>
              <a:gd fmla="*/ 339273 h 2590802" name="connsiteY3246"/>
              <a:gd fmla="*/ 1667434 w 2590802" name="connsiteX3247"/>
              <a:gd fmla="*/ 333393 h 2590802" name="connsiteY3247"/>
              <a:gd fmla="*/ 965562 w 2590802" name="connsiteX3248"/>
              <a:gd fmla="*/ 330324 h 2590802" name="connsiteY3248"/>
              <a:gd fmla="*/ 967313 w 2590802" name="connsiteX3249"/>
              <a:gd fmla="*/ 331259 h 2590802" name="connsiteY3249"/>
              <a:gd fmla="*/ 968051 w 2590802" name="connsiteX3250"/>
              <a:gd fmla="*/ 338771 h 2590802" name="connsiteY3250"/>
              <a:gd fmla="*/ 944446 w 2590802" name="connsiteX3251"/>
              <a:gd fmla="*/ 356788 h 2590802" name="connsiteY3251"/>
              <a:gd fmla="*/ 914938 w 2590802" name="connsiteX3252"/>
              <a:gd fmla="*/ 350782 h 2590802" name="connsiteY3252"/>
              <a:gd fmla="*/ 932643 w 2590802" name="connsiteX3253"/>
              <a:gd fmla="*/ 350782 h 2590802" name="connsiteY3253"/>
              <a:gd fmla="*/ 962150 w 2590802" name="connsiteX3254"/>
              <a:gd fmla="*/ 332764 h 2590802" name="connsiteY3254"/>
              <a:gd fmla="*/ 965562 w 2590802" name="connsiteX3255"/>
              <a:gd fmla="*/ 330324 h 2590802" name="connsiteY3255"/>
              <a:gd fmla="*/ 1032545 w 2590802" name="connsiteX3256"/>
              <a:gd fmla="*/ 326757 h 2590802" name="connsiteY3256"/>
              <a:gd fmla="*/ 1038711 w 2590802" name="connsiteX3257"/>
              <a:gd fmla="*/ 326757 h 2590802" name="connsiteY3257"/>
              <a:gd fmla="*/ 1044876 w 2590802" name="connsiteX3258"/>
              <a:gd fmla="*/ 356788 h 2590802" name="connsiteY3258"/>
              <a:gd fmla="*/ 1038711 w 2590802" name="connsiteX3259"/>
              <a:gd fmla="*/ 362795 h 2590802" name="connsiteY3259"/>
              <a:gd fmla="*/ 1032545 w 2590802" name="connsiteX3260"/>
              <a:gd fmla="*/ 326757 h 2590802" name="connsiteY3260"/>
              <a:gd fmla="*/ 2084938 w 2590802" name="connsiteX3261"/>
              <a:gd fmla="*/ 321063 h 2590802" name="connsiteY3261"/>
              <a:gd fmla="*/ 2096699 w 2590802" name="connsiteX3262"/>
              <a:gd fmla="*/ 332868 h 2590802" name="connsiteY3262"/>
              <a:gd fmla="*/ 2096699 w 2590802" name="connsiteX3263"/>
              <a:gd fmla="*/ 368278 h 2590802" name="connsiteY3263"/>
              <a:gd fmla="*/ 2084938 w 2590802" name="connsiteX3264"/>
              <a:gd fmla="*/ 368278 h 2590802" name="connsiteY3264"/>
              <a:gd fmla="*/ 2073178 w 2590802" name="connsiteX3265"/>
              <a:gd fmla="*/ 338771 h 2590802" name="connsiteY3265"/>
              <a:gd fmla="*/ 2084938 w 2590802" name="connsiteX3266"/>
              <a:gd fmla="*/ 321063 h 2590802" name="connsiteY3266"/>
              <a:gd fmla="*/ 1279651 w 2590802" name="connsiteX3267"/>
              <a:gd fmla="*/ 321063 h 2590802" name="connsiteY3267"/>
              <a:gd fmla="*/ 1297161 w 2590802" name="connsiteX3268"/>
              <a:gd fmla="*/ 326958 h 2590802" name="connsiteY3268"/>
              <a:gd fmla="*/ 1285487 w 2590802" name="connsiteX3269"/>
              <a:gd fmla="*/ 332855 h 2590802" name="connsiteY3269"/>
              <a:gd fmla="*/ 1250468 w 2590802" name="connsiteX3270"/>
              <a:gd fmla="*/ 362321 h 2590802" name="connsiteY3270"/>
              <a:gd fmla="*/ 1232958 w 2590802" name="connsiteX3271"/>
              <a:gd fmla="*/ 397685 h 2590802" name="connsiteY3271"/>
              <a:gd fmla="*/ 1221285 w 2590802" name="connsiteX3272"/>
              <a:gd fmla="*/ 397685 h 2590802" name="connsiteY3272"/>
              <a:gd fmla="*/ 1232958 w 2590802" name="connsiteX3273"/>
              <a:gd fmla="*/ 368216 h 2590802" name="connsiteY3273"/>
              <a:gd fmla="*/ 1250468 w 2590802" name="connsiteX3274"/>
              <a:gd fmla="*/ 356427 h 2590802" name="connsiteY3274"/>
              <a:gd fmla="*/ 1279651 w 2590802" name="connsiteX3275"/>
              <a:gd fmla="*/ 321063 h 2590802" name="connsiteY3275"/>
              <a:gd fmla="*/ 1491118 w 2590802" name="connsiteX3276"/>
              <a:gd fmla="*/ 309682 h 2590802" name="connsiteY3276"/>
              <a:gd fmla="*/ 1508664 w 2590802" name="connsiteX3277"/>
              <a:gd fmla="*/ 315563 h 2590802" name="connsiteY3277"/>
              <a:gd fmla="*/ 1496967 w 2590802" name="connsiteX3278"/>
              <a:gd fmla="*/ 339085 h 2590802" name="connsiteY3278"/>
              <a:gd fmla="*/ 1467723 w 2590802" name="connsiteX3279"/>
              <a:gd fmla="*/ 344967 h 2590802" name="connsiteY3279"/>
              <a:gd fmla="*/ 1456026 w 2590802" name="connsiteX3280"/>
              <a:gd fmla="*/ 362606 h 2590802" name="connsiteY3280"/>
              <a:gd fmla="*/ 1438479 w 2590802" name="connsiteX3281"/>
              <a:gd fmla="*/ 356725 h 2590802" name="connsiteY3281"/>
              <a:gd fmla="*/ 1450177 w 2590802" name="connsiteX3282"/>
              <a:gd fmla="*/ 339085 h 2590802" name="connsiteY3282"/>
              <a:gd fmla="*/ 1450177 w 2590802" name="connsiteX3283"/>
              <a:gd fmla="*/ 315563 h 2590802" name="connsiteY3283"/>
              <a:gd fmla="*/ 1461875 w 2590802" name="connsiteX3284"/>
              <a:gd fmla="*/ 315563 h 2590802" name="connsiteY3284"/>
              <a:gd fmla="*/ 1479420 w 2590802" name="connsiteX3285"/>
              <a:gd fmla="*/ 315563 h 2590802" name="connsiteY3285"/>
              <a:gd fmla="*/ 1491118 w 2590802" name="connsiteX3286"/>
              <a:gd fmla="*/ 309682 h 2590802" name="connsiteY3286"/>
              <a:gd fmla="*/ 1882218 w 2590802" name="connsiteX3287"/>
              <a:gd fmla="*/ 309292 h 2590802" name="connsiteY3287"/>
              <a:gd fmla="*/ 1890887 w 2590802" name="connsiteX3288"/>
              <a:gd fmla="*/ 327387 h 2590802" name="connsiteY3288"/>
              <a:gd fmla="*/ 1884722 w 2590802" name="connsiteX3289"/>
              <a:gd fmla="*/ 339085 h 2590802" name="connsiteY3289"/>
              <a:gd fmla="*/ 1878557 w 2590802" name="connsiteX3290"/>
              <a:gd fmla="*/ 321538 h 2590802" name="connsiteY3290"/>
              <a:gd fmla="*/ 1878557 w 2590802" name="connsiteX3291"/>
              <a:gd fmla="*/ 309842 h 2590802" name="connsiteY3291"/>
              <a:gd fmla="*/ 1882218 w 2590802" name="connsiteX3292"/>
              <a:gd fmla="*/ 309292 h 2590802" name="connsiteY3292"/>
              <a:gd fmla="*/ 1567550 w 2590802" name="connsiteX3293"/>
              <a:gd fmla="*/ 291862 h 2590802" name="connsiteY3293"/>
              <a:gd fmla="*/ 1592437 w 2590802" name="connsiteX3294"/>
              <a:gd fmla="*/ 291862 h 2590802" name="connsiteY3294"/>
              <a:gd fmla="*/ 1608539 w 2590802" name="connsiteX3295"/>
              <a:gd fmla="*/ 309524 h 2590802" name="connsiteY3295"/>
              <a:gd fmla="*/ 1608539 w 2590802" name="connsiteX3296"/>
              <a:gd fmla="*/ 338966 h 2590802" name="connsiteY3296"/>
              <a:gd fmla="*/ 1620251 w 2590802" name="connsiteX3297"/>
              <a:gd fmla="*/ 344856 h 2590802" name="connsiteY3297"/>
              <a:gd fmla="*/ 1631962 w 2590802" name="connsiteX3298"/>
              <a:gd fmla="*/ 380183 h 2590802" name="connsiteY3298"/>
              <a:gd fmla="*/ 1579261 w 2590802" name="connsiteX3299"/>
              <a:gd fmla="*/ 427289 h 2590802" name="connsiteY3299"/>
              <a:gd fmla="*/ 1573406 w 2590802" name="connsiteX3300"/>
              <a:gd fmla="*/ 415515 h 2590802" name="connsiteY3300"/>
              <a:gd fmla="*/ 1538272 w 2590802" name="connsiteX3301"/>
              <a:gd fmla="*/ 403737 h 2590802" name="connsiteY3301"/>
              <a:gd fmla="*/ 1520706 w 2590802" name="connsiteX3302"/>
              <a:gd fmla="*/ 409626 h 2590802" name="connsiteY3302"/>
              <a:gd fmla="*/ 1497283 w 2590802" name="connsiteX3303"/>
              <a:gd fmla="*/ 356633 h 2590802" name="connsiteY3303"/>
              <a:gd fmla="*/ 1520706 w 2590802" name="connsiteX3304"/>
              <a:gd fmla="*/ 315412 h 2590802" name="connsiteY3304"/>
              <a:gd fmla="*/ 1549983 w 2590802" name="connsiteX3305"/>
              <a:gd fmla="*/ 309524 h 2590802" name="connsiteY3305"/>
              <a:gd fmla="*/ 1567550 w 2590802" name="connsiteX3306"/>
              <a:gd fmla="*/ 291862 h 2590802" name="connsiteY3306"/>
              <a:gd fmla="*/ 1449861 w 2590802" name="connsiteX3307"/>
              <a:gd fmla="*/ 285973 h 2590802" name="connsiteY3307"/>
              <a:gd fmla="*/ 1473255 w 2590802" name="connsiteX3308"/>
              <a:gd fmla="*/ 297758 h 2590802" name="connsiteY3308"/>
              <a:gd fmla="*/ 1479104 w 2590802" name="connsiteX3309"/>
              <a:gd fmla="*/ 291865 h 2590802" name="connsiteY3309"/>
              <a:gd fmla="*/ 1508348 w 2590802" name="connsiteX3310"/>
              <a:gd fmla="*/ 291865 h 2590802" name="connsiteY3310"/>
              <a:gd fmla="*/ 1520045 w 2590802" name="connsiteX3311"/>
              <a:gd fmla="*/ 309550 h 2590802" name="connsiteY3311"/>
              <a:gd fmla="*/ 1520045 w 2590802" name="connsiteX3312"/>
              <a:gd fmla="*/ 315440 h 2590802" name="connsiteY3312"/>
              <a:gd fmla="*/ 1490802 w 2590802" name="connsiteX3313"/>
              <a:gd fmla="*/ 297758 h 2590802" name="connsiteY3313"/>
              <a:gd fmla="*/ 1473255 w 2590802" name="connsiteX3314"/>
              <a:gd fmla="*/ 309550 h 2590802" name="connsiteY3314"/>
              <a:gd fmla="*/ 1449861 w 2590802" name="connsiteX3315"/>
              <a:gd fmla="*/ 309550 h 2590802" name="connsiteY3315"/>
              <a:gd fmla="*/ 1438163 w 2590802" name="connsiteX3316"/>
              <a:gd fmla="*/ 327230 h 2590802" name="connsiteY3316"/>
              <a:gd fmla="*/ 1432314 w 2590802" name="connsiteX3317"/>
              <a:gd fmla="*/ 356698 h 2590802" name="connsiteY3317"/>
              <a:gd fmla="*/ 1432314 w 2590802" name="connsiteX3318"/>
              <a:gd fmla="*/ 368487 h 2590802" name="connsiteY3318"/>
              <a:gd fmla="*/ 1414768 w 2590802" name="connsiteX3319"/>
              <a:gd fmla="*/ 356698 h 2590802" name="connsiteY3319"/>
              <a:gd fmla="*/ 1420617 w 2590802" name="connsiteX3320"/>
              <a:gd fmla="*/ 333122 h 2590802" name="connsiteY3320"/>
              <a:gd fmla="*/ 1432314 w 2590802" name="connsiteX3321"/>
              <a:gd fmla="*/ 327230 h 2590802" name="connsiteY3321"/>
              <a:gd fmla="*/ 1426465 w 2590802" name="connsiteX3322"/>
              <a:gd fmla="*/ 303654 h 2590802" name="connsiteY3322"/>
              <a:gd fmla="*/ 1449861 w 2590802" name="connsiteX3323"/>
              <a:gd fmla="*/ 285973 h 2590802" name="connsiteY3323"/>
              <a:gd fmla="*/ 1776283 w 2590802" name="connsiteX3324"/>
              <a:gd fmla="*/ 283938 h 2590802" name="connsiteY3324"/>
              <a:gd fmla="*/ 1784977 w 2590802" name="connsiteX3325"/>
              <a:gd fmla="*/ 286129 h 2590802" name="connsiteY3325"/>
              <a:gd fmla="*/ 1813958 w 2590802" name="connsiteX3326"/>
              <a:gd fmla="*/ 315376 h 2590802" name="connsiteY3326"/>
              <a:gd fmla="*/ 1813958 w 2590802" name="connsiteX3327"/>
              <a:gd fmla="*/ 350466 h 2590802" name="connsiteY3327"/>
              <a:gd fmla="*/ 1808161 w 2590802" name="connsiteX3328"/>
              <a:gd fmla="*/ 344618 h 2590802" name="connsiteY3328"/>
              <a:gd fmla="*/ 1802365 w 2590802" name="connsiteX3329"/>
              <a:gd fmla="*/ 309524 h 2590802" name="connsiteY3329"/>
              <a:gd fmla="*/ 1767589 w 2590802" name="connsiteX3330"/>
              <a:gd fmla="*/ 291980 h 2590802" name="connsiteY3330"/>
              <a:gd fmla="*/ 1767589 w 2590802" name="connsiteX3331"/>
              <a:gd fmla="*/ 286129 h 2590802" name="connsiteY3331"/>
              <a:gd fmla="*/ 1776283 w 2590802" name="connsiteX3332"/>
              <a:gd fmla="*/ 283938 h 2590802" name="connsiteY3332"/>
              <a:gd fmla="*/ 1285331 w 2590802" name="connsiteX3333"/>
              <a:gd fmla="*/ 280280 h 2590802" name="connsiteY3333"/>
              <a:gd fmla="*/ 1302852 w 2590802" name="connsiteX3334"/>
              <a:gd fmla="*/ 286154 h 2590802" name="connsiteY3334"/>
              <a:gd fmla="*/ 1297012 w 2590802" name="connsiteX3335"/>
              <a:gd fmla="*/ 315508 h 2590802" name="connsiteY3335"/>
              <a:gd fmla="*/ 1256128 w 2590802" name="connsiteX3336"/>
              <a:gd fmla="*/ 327251 h 2590802" name="connsiteY3336"/>
              <a:gd fmla="*/ 1244448 w 2590802" name="connsiteX3337"/>
              <a:gd fmla="*/ 350737 h 2590802" name="connsiteY3337"/>
              <a:gd fmla="*/ 1215245 w 2590802" name="connsiteX3338"/>
              <a:gd fmla="*/ 391836 h 2590802" name="connsiteY3338"/>
              <a:gd fmla="*/ 1209405 w 2590802" name="connsiteX3339"/>
              <a:gd fmla="*/ 403578 h 2590802" name="connsiteY3339"/>
              <a:gd fmla="*/ 1197724 w 2590802" name="connsiteX3340"/>
              <a:gd fmla="*/ 403578 h 2590802" name="connsiteY3340"/>
              <a:gd fmla="*/ 1203565 w 2590802" name="connsiteX3341"/>
              <a:gd fmla="*/ 356607 h 2590802" name="connsiteY3341"/>
              <a:gd fmla="*/ 1226926 w 2590802" name="connsiteX3342"/>
              <a:gd fmla="*/ 344865 h 2590802" name="connsiteY3342"/>
              <a:gd fmla="*/ 1221086 w 2590802" name="connsiteX3343"/>
              <a:gd fmla="*/ 309640 h 2590802" name="connsiteY3343"/>
              <a:gd fmla="*/ 1244448 w 2590802" name="connsiteX3344"/>
              <a:gd fmla="*/ 303766 h 2590802" name="connsiteY3344"/>
              <a:gd fmla="*/ 1256128 w 2590802" name="connsiteX3345"/>
              <a:gd fmla="*/ 303766 h 2590802" name="connsiteY3345"/>
              <a:gd fmla="*/ 1285331 w 2590802" name="connsiteX3346"/>
              <a:gd fmla="*/ 280280 h 2590802" name="connsiteY3346"/>
              <a:gd fmla="*/ 1761285 w 2590802" name="connsiteX3347"/>
              <a:gd fmla="*/ 262260 h 2590802" name="connsiteY3347"/>
              <a:gd fmla="*/ 1767589 w 2590802" name="connsiteX3348"/>
              <a:gd fmla="*/ 262788 h 2590802" name="connsiteY3348"/>
              <a:gd fmla="*/ 1770072 w 2590802" name="connsiteX3349"/>
              <a:gd fmla="*/ 262995 h 2590802" name="connsiteY3349"/>
              <a:gd fmla="*/ 1778859 w 2590802" name="connsiteX3350"/>
              <a:gd fmla="*/ 268141 h 2590802" name="connsiteY3350"/>
              <a:gd fmla="*/ 1796433 w 2590802" name="connsiteX3351"/>
              <a:gd fmla="*/ 262260 h 2590802" name="connsiteY3351"/>
              <a:gd fmla="*/ 1808149 w 2590802" name="connsiteX3352"/>
              <a:gd fmla="*/ 268141 h 2590802" name="connsiteY3352"/>
              <a:gd fmla="*/ 1814007 w 2590802" name="connsiteX3353"/>
              <a:gd fmla="*/ 279903 h 2590802" name="connsiteY3353"/>
              <a:gd fmla="*/ 1843298 w 2590802" name="connsiteX3354"/>
              <a:gd fmla="*/ 285785 h 2590802" name="connsiteY3354"/>
              <a:gd fmla="*/ 1843298 w 2590802" name="connsiteX3355"/>
              <a:gd fmla="*/ 309305 h 2590802" name="connsiteY3355"/>
              <a:gd fmla="*/ 1837440 w 2590802" name="connsiteX3356"/>
              <a:gd fmla="*/ 315183 h 2590802" name="connsiteY3356"/>
              <a:gd fmla="*/ 1849156 w 2590802" name="connsiteX3357"/>
              <a:gd fmla="*/ 326944 h 2590802" name="connsiteY3357"/>
              <a:gd fmla="*/ 1843298 w 2590802" name="connsiteX3358"/>
              <a:gd fmla="*/ 344585 h 2590802" name="connsiteY3358"/>
              <a:gd fmla="*/ 1837440 w 2590802" name="connsiteX3359"/>
              <a:gd fmla="*/ 350466 h 2590802" name="connsiteY3359"/>
              <a:gd fmla="*/ 1837440 w 2590802" name="connsiteX3360"/>
              <a:gd fmla="*/ 368106 h 2590802" name="connsiteY3360"/>
              <a:gd fmla="*/ 1825724 w 2590802" name="connsiteX3361"/>
              <a:gd fmla="*/ 373986 h 2590802" name="connsiteY3361"/>
              <a:gd fmla="*/ 1819865 w 2590802" name="connsiteX3362"/>
              <a:gd fmla="*/ 350466 h 2590802" name="connsiteY3362"/>
              <a:gd fmla="*/ 1819865 w 2590802" name="connsiteX3363"/>
              <a:gd fmla="*/ 309305 h 2590802" name="connsiteY3363"/>
              <a:gd fmla="*/ 1767143 w 2590802" name="connsiteX3364"/>
              <a:gd fmla="*/ 274021 h 2590802" name="connsiteY3364"/>
              <a:gd fmla="*/ 1761285 w 2590802" name="connsiteX3365"/>
              <a:gd fmla="*/ 262260 h 2590802" name="connsiteY3365"/>
              <a:gd fmla="*/ 897411 w 2590802" name="connsiteX3366"/>
              <a:gd fmla="*/ 250879 h 2590802" name="connsiteY3366"/>
              <a:gd fmla="*/ 914938 w 2590802" name="connsiteX3367"/>
              <a:gd fmla="*/ 309682 h 2590802" name="connsiteY3367"/>
              <a:gd fmla="*/ 874042 w 2590802" name="connsiteX3368"/>
              <a:gd fmla="*/ 380247 h 2590802" name="connsiteY3368"/>
              <a:gd fmla="*/ 815617 w 2590802" name="connsiteX3369"/>
              <a:gd fmla="*/ 386128 h 2590802" name="connsiteY3369"/>
              <a:gd fmla="*/ 774721 w 2590802" name="connsiteX3370"/>
              <a:gd fmla="*/ 344967 h 2590802" name="connsiteY3370"/>
              <a:gd fmla="*/ 786405 w 2590802" name="connsiteX3371"/>
              <a:gd fmla="*/ 297924 h 2590802" name="connsiteY3371"/>
              <a:gd fmla="*/ 809775 w 2590802" name="connsiteX3372"/>
              <a:gd fmla="*/ 292043 h 2590802" name="connsiteY3372"/>
              <a:gd fmla="*/ 815617 w 2590802" name="connsiteX3373"/>
              <a:gd fmla="*/ 309682 h 2590802" name="connsiteY3373"/>
              <a:gd fmla="*/ 838987 w 2590802" name="connsiteX3374"/>
              <a:gd fmla="*/ 309682 h 2590802" name="connsiteY3374"/>
              <a:gd fmla="*/ 838987 w 2590802" name="connsiteX3375"/>
              <a:gd fmla="*/ 327323 h 2590802" name="connsiteY3375"/>
              <a:gd fmla="*/ 821460 w 2590802" name="connsiteX3376"/>
              <a:gd fmla="*/ 344967 h 2590802" name="connsiteY3376"/>
              <a:gd fmla="*/ 798090 w 2590802" name="connsiteX3377"/>
              <a:gd fmla="*/ 339085 h 2590802" name="connsiteY3377"/>
              <a:gd fmla="*/ 833145 w 2590802" name="connsiteX3378"/>
              <a:gd fmla="*/ 368487 h 2590802" name="connsiteY3378"/>
              <a:gd fmla="*/ 862357 w 2590802" name="connsiteX3379"/>
              <a:gd fmla="*/ 362606 h 2590802" name="connsiteY3379"/>
              <a:gd fmla="*/ 897411 w 2590802" name="connsiteX3380"/>
              <a:gd fmla="*/ 315563 h 2590802" name="connsiteY3380"/>
              <a:gd fmla="*/ 891569 w 2590802" name="connsiteX3381"/>
              <a:gd fmla="*/ 256759 h 2590802" name="connsiteY3381"/>
              <a:gd fmla="*/ 897411 w 2590802" name="connsiteX3382"/>
              <a:gd fmla="*/ 250879 h 2590802" name="connsiteY3382"/>
              <a:gd fmla="*/ 1375193 w 2590802" name="connsiteX3383"/>
              <a:gd fmla="*/ 237551 h 2590802" name="connsiteY3383"/>
              <a:gd fmla="*/ 1397097 w 2590802" name="connsiteX3384"/>
              <a:gd fmla="*/ 238745 h 2590802" name="connsiteY3384"/>
              <a:gd fmla="*/ 1408878 w 2590802" name="connsiteX3385"/>
              <a:gd fmla="*/ 250521 h 2590802" name="connsiteY3385"/>
              <a:gd fmla="*/ 1414768 w 2590802" name="connsiteX3386"/>
              <a:gd fmla="*/ 274070 h 2590802" name="connsiteY3386"/>
              <a:gd fmla="*/ 1397097 w 2590802" name="connsiteX3387"/>
              <a:gd fmla="*/ 285841 h 2590802" name="connsiteY3387"/>
              <a:gd fmla="*/ 1397097 w 2590802" name="connsiteX3388"/>
              <a:gd fmla="*/ 297614 h 2590802" name="connsiteY3388"/>
              <a:gd fmla="*/ 1373536 w 2590802" name="connsiteX3389"/>
              <a:gd fmla="*/ 309389 h 2590802" name="connsiteY3389"/>
              <a:gd fmla="*/ 1355865 w 2590802" name="connsiteX3390"/>
              <a:gd fmla="*/ 291730 h 2590802" name="connsiteY3390"/>
              <a:gd fmla="*/ 1367646 w 2590802" name="connsiteX3391"/>
              <a:gd fmla="*/ 268181 h 2590802" name="connsiteY3391"/>
              <a:gd fmla="*/ 1379426 w 2590802" name="connsiteX3392"/>
              <a:gd fmla="*/ 262293 h 2590802" name="connsiteY3392"/>
              <a:gd fmla="*/ 1373536 w 2590802" name="connsiteX3393"/>
              <a:gd fmla="*/ 262293 h 2590802" name="connsiteY3393"/>
              <a:gd fmla="*/ 1344084 w 2590802" name="connsiteX3394"/>
              <a:gd fmla="*/ 274070 h 2590802" name="connsiteY3394"/>
              <a:gd fmla="*/ 1326413 w 2590802" name="connsiteX3395"/>
              <a:gd fmla="*/ 332938 h 2590802" name="connsiteY3395"/>
              <a:gd fmla="*/ 1379426 w 2590802" name="connsiteX3396"/>
              <a:gd fmla="*/ 397691 h 2590802" name="connsiteY3396"/>
              <a:gd fmla="*/ 1320522 w 2590802" name="connsiteX3397"/>
              <a:gd fmla="*/ 368257 h 2590802" name="connsiteY3397"/>
              <a:gd fmla="*/ 1320522 w 2590802" name="connsiteX3398"/>
              <a:gd fmla="*/ 268181 h 2590802" name="connsiteY3398"/>
              <a:gd fmla="*/ 1375193 w 2590802" name="connsiteX3399"/>
              <a:gd fmla="*/ 237551 h 2590802" name="connsiteY3399"/>
              <a:gd fmla="*/ 1824457 w 2590802" name="connsiteX3400"/>
              <a:gd fmla="*/ 231489 h 2590802" name="connsiteY3400"/>
              <a:gd fmla="*/ 1837616 w 2590802" name="connsiteX3401"/>
              <a:gd fmla="*/ 238931 h 2590802" name="connsiteY3401"/>
              <a:gd fmla="*/ 1843465 w 2590802" name="connsiteX3402"/>
              <a:gd fmla="*/ 262452 h 2590802" name="connsiteY3402"/>
              <a:gd fmla="*/ 1872709 w 2590802" name="connsiteX3403"/>
              <a:gd fmla="*/ 285973 h 2590802" name="connsiteY3403"/>
              <a:gd fmla="*/ 1866860 w 2590802" name="connsiteX3404"/>
              <a:gd fmla="*/ 303612 h 2590802" name="connsiteY3404"/>
              <a:gd fmla="*/ 1872709 w 2590802" name="connsiteX3405"/>
              <a:gd fmla="*/ 321253 h 2590802" name="connsiteY3405"/>
              <a:gd fmla="*/ 1866860 w 2590802" name="connsiteX3406"/>
              <a:gd fmla="*/ 350654 h 2590802" name="connsiteY3406"/>
              <a:gd fmla="*/ 1866860 w 2590802" name="connsiteX3407"/>
              <a:gd fmla="*/ 380056 h 2590802" name="connsiteY3407"/>
              <a:gd fmla="*/ 1866860 w 2590802" name="connsiteX3408"/>
              <a:gd fmla="*/ 385938 h 2590802" name="connsiteY3408"/>
              <a:gd fmla="*/ 1861011 w 2590802" name="connsiteX3409"/>
              <a:gd fmla="*/ 350654 h 2590802" name="connsiteY3409"/>
              <a:gd fmla="*/ 1861011 w 2590802" name="connsiteX3410"/>
              <a:gd fmla="*/ 368299 h 2590802" name="connsiteY3410"/>
              <a:gd fmla="*/ 1849313 w 2590802" name="connsiteX3411"/>
              <a:gd fmla="*/ 397697 h 2590802" name="connsiteY3411"/>
              <a:gd fmla="*/ 1831768 w 2590802" name="connsiteX3412"/>
              <a:gd fmla="*/ 403578 h 2590802" name="connsiteY3412"/>
              <a:gd fmla="*/ 1831768 w 2590802" name="connsiteX3413"/>
              <a:gd fmla="*/ 385938 h 2590802" name="connsiteY3413"/>
              <a:gd fmla="*/ 1849313 w 2590802" name="connsiteX3414"/>
              <a:gd fmla="*/ 362417 h 2590802" name="connsiteY3414"/>
              <a:gd fmla="*/ 1849313 w 2590802" name="connsiteX3415"/>
              <a:gd fmla="*/ 350654 h 2590802" name="connsiteY3415"/>
              <a:gd fmla="*/ 1861011 w 2590802" name="connsiteX3416"/>
              <a:gd fmla="*/ 327134 h 2590802" name="connsiteY3416"/>
              <a:gd fmla="*/ 1849313 w 2590802" name="connsiteX3417"/>
              <a:gd fmla="*/ 315376 h 2590802" name="connsiteY3417"/>
              <a:gd fmla="*/ 1849313 w 2590802" name="connsiteX3418"/>
              <a:gd fmla="*/ 285973 h 2590802" name="connsiteY3418"/>
              <a:gd fmla="*/ 1820070 w 2590802" name="connsiteX3419"/>
              <a:gd fmla="*/ 268330 h 2590802" name="connsiteY3419"/>
              <a:gd fmla="*/ 1802524 w 2590802" name="connsiteX3420"/>
              <a:gd fmla="*/ 256570 h 2590802" name="connsiteY3420"/>
              <a:gd fmla="*/ 1784977 w 2590802" name="connsiteX3421"/>
              <a:gd fmla="*/ 256570 h 2590802" name="connsiteY3421"/>
              <a:gd fmla="*/ 1749885 w 2590802" name="connsiteX3422"/>
              <a:gd fmla="*/ 250689 h 2590802" name="connsiteY3422"/>
              <a:gd fmla="*/ 1744036 w 2590802" name="connsiteX3423"/>
              <a:gd fmla="*/ 238931 h 2590802" name="connsiteY3423"/>
              <a:gd fmla="*/ 1779128 w 2590802" name="connsiteX3424"/>
              <a:gd fmla="*/ 238931 h 2590802" name="connsiteY3424"/>
              <a:gd fmla="*/ 1784977 w 2590802" name="connsiteX3425"/>
              <a:gd fmla="*/ 244808 h 2590802" name="connsiteY3425"/>
              <a:gd fmla="*/ 1814221 w 2590802" name="connsiteX3426"/>
              <a:gd fmla="*/ 238931 h 2590802" name="connsiteY3426"/>
              <a:gd fmla="*/ 1825919 w 2590802" name="connsiteX3427"/>
              <a:gd fmla="*/ 250689 h 2590802" name="connsiteY3427"/>
              <a:gd fmla="*/ 1831768 w 2590802" name="connsiteX3428"/>
              <a:gd fmla="*/ 262452 h 2590802" name="connsiteY3428"/>
              <a:gd fmla="*/ 1837616 w 2590802" name="connsiteX3429"/>
              <a:gd fmla="*/ 256570 h 2590802" name="connsiteY3429"/>
              <a:gd fmla="*/ 1820070 w 2590802" name="connsiteX3430"/>
              <a:gd fmla="*/ 233050 h 2590802" name="connsiteY3430"/>
              <a:gd fmla="*/ 1824457 w 2590802" name="connsiteX3431"/>
              <a:gd fmla="*/ 231489 h 2590802" name="connsiteY3431"/>
              <a:gd fmla="*/ 1773279 w 2590802" name="connsiteX3432"/>
              <a:gd fmla="*/ 227168 h 2590802" name="connsiteY3432"/>
              <a:gd fmla="*/ 1790351 w 2590802" name="connsiteX3433"/>
              <a:gd fmla="*/ 232861 h 2590802" name="connsiteY3433"/>
              <a:gd fmla="*/ 1773279 w 2590802" name="connsiteX3434"/>
              <a:gd fmla="*/ 227168 h 2590802" name="connsiteY3434"/>
              <a:gd fmla="*/ 1673503 w 2590802" name="connsiteX3435"/>
              <a:gd fmla="*/ 227168 h 2590802" name="connsiteY3435"/>
              <a:gd fmla="*/ 1720546 w 2590802" name="connsiteX3436"/>
              <a:gd fmla="*/ 238896 h 2590802" name="connsiteY3436"/>
              <a:gd fmla="*/ 1761709 w 2590802" name="connsiteX3437"/>
              <a:gd fmla="*/ 297528 h 2590802" name="connsiteY3437"/>
              <a:gd fmla="*/ 1749948 w 2590802" name="connsiteX3438"/>
              <a:gd fmla="*/ 338569 h 2590802" name="connsiteY3438"/>
              <a:gd fmla="*/ 1714666 w 2590802" name="connsiteX3439"/>
              <a:gd fmla="*/ 350293 h 2590802" name="connsiteY3439"/>
              <a:gd fmla="*/ 1708785 w 2590802" name="connsiteX3440"/>
              <a:gd fmla="*/ 332703 h 2590802" name="connsiteY3440"/>
              <a:gd fmla="*/ 1708785 w 2590802" name="connsiteX3441"/>
              <a:gd fmla="*/ 320979 h 2590802" name="connsiteY3441"/>
              <a:gd fmla="*/ 1691145 w 2590802" name="connsiteX3442"/>
              <a:gd fmla="*/ 315114 h 2590802" name="connsiteY3442"/>
              <a:gd fmla="*/ 1697025 w 2590802" name="connsiteX3443"/>
              <a:gd fmla="*/ 291661 h 2590802" name="connsiteY3443"/>
              <a:gd fmla="*/ 1726427 w 2590802" name="connsiteX3444"/>
              <a:gd fmla="*/ 291661 h 2590802" name="connsiteY3444"/>
              <a:gd fmla="*/ 1732307 w 2590802" name="connsiteX3445"/>
              <a:gd fmla="*/ 303389 h 2590802" name="connsiteY3445"/>
              <a:gd fmla="*/ 1738187 w 2590802" name="connsiteX3446"/>
              <a:gd fmla="*/ 285799 h 2590802" name="connsiteY3446"/>
              <a:gd fmla="*/ 1697025 w 2590802" name="connsiteX3447"/>
              <a:gd fmla="*/ 250619 h 2590802" name="connsiteY3447"/>
              <a:gd fmla="*/ 1626460 w 2590802" name="connsiteX3448"/>
              <a:gd fmla="*/ 268209 h 2590802" name="connsiteY3448"/>
              <a:gd fmla="*/ 1591178 w 2590802" name="connsiteX3449"/>
              <a:gd fmla="*/ 285799 h 2590802" name="connsiteY3449"/>
              <a:gd fmla="*/ 1632341 w 2590802" name="connsiteX3450"/>
              <a:gd fmla="*/ 238896 h 2590802" name="connsiteY3450"/>
              <a:gd fmla="*/ 1673503 w 2590802" name="connsiteX3451"/>
              <a:gd fmla="*/ 227168 h 2590802" name="connsiteY3451"/>
              <a:gd fmla="*/ 1103521 w 2590802" name="connsiteX3452"/>
              <a:gd fmla="*/ 215787 h 2590802" name="connsiteY3452"/>
              <a:gd fmla="*/ 1109370 w 2590802" name="connsiteX3453"/>
              <a:gd fmla="*/ 227378 h 2590802" name="connsiteY3453"/>
              <a:gd fmla="*/ 1097672 w 2590802" name="connsiteX3454"/>
              <a:gd fmla="*/ 256361 h 2590802" name="connsiteY3454"/>
              <a:gd fmla="*/ 1080125 w 2590802" name="connsiteX3455"/>
              <a:gd fmla="*/ 262154 h 2590802" name="connsiteY3455"/>
              <a:gd fmla="*/ 1080125 w 2590802" name="connsiteX3456"/>
              <a:gd fmla="*/ 256361 h 2590802" name="connsiteY3456"/>
              <a:gd fmla="*/ 1103521 w 2590802" name="connsiteX3457"/>
              <a:gd fmla="*/ 238973 h 2590802" name="connsiteY3457"/>
              <a:gd fmla="*/ 1103521 w 2590802" name="connsiteX3458"/>
              <a:gd fmla="*/ 215787 h 2590802" name="connsiteY3458"/>
              <a:gd fmla="*/ 1022030 w 2590802" name="connsiteX3459"/>
              <a:gd fmla="*/ 212297 h 2590802" name="connsiteY3459"/>
              <a:gd fmla="*/ 1038955 w 2590802" name="connsiteX3460"/>
              <a:gd fmla="*/ 215968 h 2590802" name="connsiteY3460"/>
              <a:gd fmla="*/ 1068390 w 2590802" name="connsiteX3461"/>
              <a:gd fmla="*/ 245323 h 2590802" name="connsiteY3461"/>
              <a:gd fmla="*/ 1062503 w 2590802" name="connsiteX3462"/>
              <a:gd fmla="*/ 292294 h 2590802" name="connsiteY3462"/>
              <a:gd fmla="*/ 991860 w 2590802" name="connsiteX3463"/>
              <a:gd fmla="*/ 327523 h 2590802" name="connsiteY3463"/>
              <a:gd fmla="*/ 909444 w 2590802" name="connsiteX3464"/>
              <a:gd fmla="*/ 262940 h 2590802" name="connsiteY3464"/>
              <a:gd fmla="*/ 909444 w 2590802" name="connsiteX3465"/>
              <a:gd fmla="*/ 245323 h 2590802" name="connsiteY3465"/>
              <a:gd fmla="*/ 915331 w 2590802" name="connsiteX3466"/>
              <a:gd fmla="*/ 245323 h 2590802" name="connsiteY3466"/>
              <a:gd fmla="*/ 985973 w 2590802" name="connsiteX3467"/>
              <a:gd fmla="*/ 309908 h 2590802" name="connsiteY3467"/>
              <a:gd fmla="*/ 1033069 w 2590802" name="connsiteX3468"/>
              <a:gd fmla="*/ 298165 h 2590802" name="connsiteY3468"/>
              <a:gd fmla="*/ 1044843 w 2590802" name="connsiteX3469"/>
              <a:gd fmla="*/ 257066 h 2590802" name="connsiteY3469"/>
              <a:gd fmla="*/ 1038955 w 2590802" name="connsiteX3470"/>
              <a:gd fmla="*/ 251197 h 2590802" name="connsiteY3470"/>
              <a:gd fmla="*/ 1021295 w 2590802" name="connsiteX3471"/>
              <a:gd fmla="*/ 268809 h 2590802" name="connsiteY3471"/>
              <a:gd fmla="*/ 1003634 w 2590802" name="connsiteX3472"/>
              <a:gd fmla="*/ 257066 h 2590802" name="connsiteY3472"/>
              <a:gd fmla="*/ 1003634 w 2590802" name="connsiteX3473"/>
              <a:gd fmla="*/ 245323 h 2590802" name="connsiteY3473"/>
              <a:gd fmla="*/ 1015408 w 2590802" name="connsiteX3474"/>
              <a:gd fmla="*/ 239454 h 2590802" name="connsiteY3474"/>
              <a:gd fmla="*/ 1009521 w 2590802" name="connsiteX3475"/>
              <a:gd fmla="*/ 221838 h 2590802" name="connsiteY3475"/>
              <a:gd fmla="*/ 1022030 w 2590802" name="connsiteX3476"/>
              <a:gd fmla="*/ 212297 h 2590802" name="connsiteY3476"/>
              <a:gd fmla="*/ 1191791 w 2590802" name="connsiteX3477"/>
              <a:gd fmla="*/ 205961 h 2590802" name="connsiteY3477"/>
              <a:gd fmla="*/ 1197385 w 2590802" name="connsiteX3478"/>
              <a:gd fmla="*/ 215313 h 2590802" name="connsiteY3478"/>
              <a:gd fmla="*/ 1197385 w 2590802" name="connsiteX3479"/>
              <a:gd fmla="*/ 238550 h 2590802" name="connsiteY3479"/>
              <a:gd fmla="*/ 1191505 w 2590802" name="connsiteX3480"/>
              <a:gd fmla="*/ 238550 h 2590802" name="connsiteY3480"/>
              <a:gd fmla="*/ 1193710 w 2590802" name="connsiteX3481"/>
              <a:gd fmla="*/ 221122 h 2590802" name="connsiteY3481"/>
              <a:gd fmla="*/ 1189740 w 2590802" name="connsiteX3482"/>
              <a:gd fmla="*/ 202532 h 2590802" name="connsiteY3482"/>
              <a:gd fmla="*/ 1191505 w 2590802" name="connsiteX3483"/>
              <a:gd fmla="*/ 203695 h 2590802" name="connsiteY3483"/>
              <a:gd fmla="*/ 1191791 w 2590802" name="connsiteX3484"/>
              <a:gd fmla="*/ 205961 h 2590802" name="connsiteY3484"/>
              <a:gd fmla="*/ 1130537 w 2590802" name="connsiteX3485"/>
              <a:gd fmla="*/ 198979 h 2590802" name="connsiteY3485"/>
              <a:gd fmla="*/ 1138364 w 2590802" name="connsiteX3486"/>
              <a:gd fmla="*/ 203856 h 2590802" name="connsiteY3486"/>
              <a:gd fmla="*/ 1144259 w 2590802" name="connsiteX3487"/>
              <a:gd fmla="*/ 215637 h 2590802" name="connsiteY3487"/>
              <a:gd fmla="*/ 1138364 w 2590802" name="connsiteX3488"/>
              <a:gd fmla="*/ 239198 h 2590802" name="connsiteY3488"/>
              <a:gd fmla="*/ 1144259 w 2590802" name="connsiteX3489"/>
              <a:gd fmla="*/ 256870 h 2590802" name="connsiteY3489"/>
              <a:gd fmla="*/ 1120683 w 2590802" name="connsiteX3490"/>
              <a:gd fmla="*/ 280432 h 2590802" name="connsiteY3490"/>
              <a:gd fmla="*/ 1108895 w 2590802" name="connsiteX3491"/>
              <a:gd fmla="*/ 286321 h 2590802" name="connsiteY3491"/>
              <a:gd fmla="*/ 1091213 w 2590802" name="connsiteX3492"/>
              <a:gd fmla="*/ 303995 h 2590802" name="connsiteY3492"/>
              <a:gd fmla="*/ 1073531 w 2590802" name="connsiteX3493"/>
              <a:gd fmla="*/ 298101 h 2590802" name="connsiteY3493"/>
              <a:gd fmla="*/ 1079425 w 2590802" name="connsiteX3494"/>
              <a:gd fmla="*/ 274540 h 2590802" name="connsiteY3494"/>
              <a:gd fmla="*/ 1085319 w 2590802" name="connsiteX3495"/>
              <a:gd fmla="*/ 274540 h 2590802" name="connsiteY3495"/>
              <a:gd fmla="*/ 1120683 w 2590802" name="connsiteX3496"/>
              <a:gd fmla="*/ 233307 h 2590802" name="connsiteY3496"/>
              <a:gd fmla="*/ 1114788 w 2590802" name="connsiteX3497"/>
              <a:gd fmla="*/ 209746 h 2590802" name="connsiteY3497"/>
              <a:gd fmla="*/ 1124366 w 2590802" name="connsiteX3498"/>
              <a:gd fmla="*/ 200176 h 2590802" name="connsiteY3498"/>
              <a:gd fmla="*/ 1130537 w 2590802" name="connsiteX3499"/>
              <a:gd fmla="*/ 198979 h 2590802" name="connsiteY3499"/>
              <a:gd fmla="*/ 1173863 w 2590802" name="connsiteX3500"/>
              <a:gd fmla="*/ 192078 h 2590802" name="connsiteY3500"/>
              <a:gd fmla="*/ 1187829 w 2590802" name="connsiteX3501"/>
              <a:gd fmla="*/ 199339 h 2590802" name="connsiteY3501"/>
              <a:gd fmla="*/ 1189740 w 2590802" name="connsiteX3502"/>
              <a:gd fmla="*/ 202532 h 2590802" name="connsiteY3502"/>
              <a:gd fmla="*/ 1181306 w 2590802" name="connsiteX3503"/>
              <a:gd fmla="*/ 196977 h 2590802" name="connsiteY3503"/>
              <a:gd fmla="*/ 1173863 w 2590802" name="connsiteX3504"/>
              <a:gd fmla="*/ 192078 h 2590802" name="connsiteY3504"/>
              <a:gd fmla="*/ 786018 w 2590802" name="connsiteX3505"/>
              <a:gd fmla="*/ 192078 h 2590802" name="connsiteY3505"/>
              <a:gd fmla="*/ 786018 w 2590802" name="connsiteX3506"/>
              <a:gd fmla="*/ 215655 h 2590802" name="connsiteY3506"/>
              <a:gd fmla="*/ 809593 w 2590802" name="connsiteX3507"/>
              <a:gd fmla="*/ 227439 h 2590802" name="connsiteY3507"/>
              <a:gd fmla="*/ 833169 w 2590802" name="connsiteX3508"/>
              <a:gd fmla="*/ 209758 h 2590802" name="connsiteY3508"/>
              <a:gd fmla="*/ 839063 w 2590802" name="connsiteX3509"/>
              <a:gd fmla="*/ 227439 h 2590802" name="connsiteY3509"/>
              <a:gd fmla="*/ 827275 w 2590802" name="connsiteX3510"/>
              <a:gd fmla="*/ 251015 h 2590802" name="connsiteY3510"/>
              <a:gd fmla="*/ 809593 w 2590802" name="connsiteX3511"/>
              <a:gd fmla="*/ 251015 h 2590802" name="connsiteY3511"/>
              <a:gd fmla="*/ 791911 w 2590802" name="connsiteX3512"/>
              <a:gd fmla="*/ 274592 h 2590802" name="connsiteY3512"/>
              <a:gd fmla="*/ 774229 w 2590802" name="connsiteX3513"/>
              <a:gd fmla="*/ 268697 h 2590802" name="connsiteY3513"/>
              <a:gd fmla="*/ 768336 w 2590802" name="connsiteX3514"/>
              <a:gd fmla="*/ 239227 h 2590802" name="connsiteY3514"/>
              <a:gd fmla="*/ 774229 w 2590802" name="connsiteX3515"/>
              <a:gd fmla="*/ 239227 h 2590802" name="connsiteY3515"/>
              <a:gd fmla="*/ 756548 w 2590802" name="connsiteX3516"/>
              <a:gd fmla="*/ 221545 h 2590802" name="connsiteY3516"/>
              <a:gd fmla="*/ 768336 w 2590802" name="connsiteX3517"/>
              <a:gd fmla="*/ 197970 h 2590802" name="connsiteY3517"/>
              <a:gd fmla="*/ 786018 w 2590802" name="connsiteX3518"/>
              <a:gd fmla="*/ 192078 h 2590802" name="connsiteY3518"/>
              <a:gd fmla="*/ 1614619 w 2590802" name="connsiteX3519"/>
              <a:gd fmla="*/ 186385 h 2590802" name="connsiteY3519"/>
              <a:gd fmla="*/ 1638195 w 2590802" name="connsiteX3520"/>
              <a:gd fmla="*/ 203814 h 2590802" name="connsiteY3520"/>
              <a:gd fmla="*/ 1649982 w 2590802" name="connsiteX3521"/>
              <a:gd fmla="*/ 227050 h 2590802" name="connsiteY3521"/>
              <a:gd fmla="*/ 1638195 w 2590802" name="connsiteX3522"/>
              <a:gd fmla="*/ 232861 h 2590802" name="connsiteY3522"/>
              <a:gd fmla="*/ 1596937 w 2590802" name="connsiteX3523"/>
              <a:gd fmla="*/ 203814 h 2590802" name="connsiteY3523"/>
              <a:gd fmla="*/ 1579256 w 2590802" name="connsiteX3524"/>
              <a:gd fmla="*/ 215431 h 2590802" name="connsiteY3524"/>
              <a:gd fmla="*/ 1567468 w 2590802" name="connsiteX3525"/>
              <a:gd fmla="*/ 198003 h 2590802" name="connsiteY3525"/>
              <a:gd fmla="*/ 1614619 w 2590802" name="connsiteX3526"/>
              <a:gd fmla="*/ 186385 h 2590802" name="connsiteY3526"/>
              <a:gd fmla="*/ 1402754 w 2590802" name="connsiteX3527"/>
              <a:gd fmla="*/ 180697 h 2590802" name="connsiteY3527"/>
              <a:gd fmla="*/ 1426149 w 2590802" name="connsiteX3528"/>
              <a:gd fmla="*/ 186490 h 2590802" name="connsiteY3528"/>
              <a:gd fmla="*/ 1420301 w 2590802" name="connsiteX3529"/>
              <a:gd fmla="*/ 198085 h 2590802" name="connsiteY3529"/>
              <a:gd fmla="*/ 1391057 w 2590802" name="connsiteX3530"/>
              <a:gd fmla="*/ 198085 h 2590802" name="connsiteY3530"/>
              <a:gd fmla="*/ 1367662 w 2590802" name="connsiteX3531"/>
              <a:gd fmla="*/ 227063 h 2590802" name="connsiteY3531"/>
              <a:gd fmla="*/ 1355964 w 2590802" name="connsiteX3532"/>
              <a:gd fmla="*/ 232861 h 2590802" name="connsiteY3532"/>
              <a:gd fmla="*/ 1367662 w 2590802" name="connsiteX3533"/>
              <a:gd fmla="*/ 203878 h 2590802" name="connsiteY3533"/>
              <a:gd fmla="*/ 1402754 w 2590802" name="connsiteX3534"/>
              <a:gd fmla="*/ 180697 h 2590802" name="connsiteY3534"/>
              <a:gd fmla="*/ 721546 w 2590802" name="connsiteX3535"/>
              <a:gd fmla="*/ 180697 h 2590802" name="connsiteY3535"/>
              <a:gd fmla="*/ 721546 w 2590802" name="connsiteX3536"/>
              <a:gd fmla="*/ 186552 h 2590802" name="connsiteY3536"/>
              <a:gd fmla="*/ 662381 w 2590802" name="connsiteX3537"/>
              <a:gd fmla="*/ 262654 h 2590802" name="connsiteY3537"/>
              <a:gd fmla="*/ 680131 w 2590802" name="connsiteX3538"/>
              <a:gd fmla="*/ 309487 h 2590802" name="connsiteY3538"/>
              <a:gd fmla="*/ 715630 w 2590802" name="connsiteX3539"/>
              <a:gd fmla="*/ 321195 h 2590802" name="connsiteY3539"/>
              <a:gd fmla="*/ 733379 w 2590802" name="connsiteX3540"/>
              <a:gd fmla="*/ 309487 h 2590802" name="connsiteY3540"/>
              <a:gd fmla="*/ 709713 w 2590802" name="connsiteX3541"/>
              <a:gd fmla="*/ 303632 h 2590802" name="connsiteY3541"/>
              <a:gd fmla="*/ 703797 w 2590802" name="connsiteX3542"/>
              <a:gd fmla="*/ 286071 h 2590802" name="connsiteY3542"/>
              <a:gd fmla="*/ 721546 w 2590802" name="connsiteX3543"/>
              <a:gd fmla="*/ 274362 h 2590802" name="connsiteY3543"/>
              <a:gd fmla="*/ 739296 w 2590802" name="connsiteX3544"/>
              <a:gd fmla="*/ 286071 h 2590802" name="connsiteY3544"/>
              <a:gd fmla="*/ 757045 w 2590802" name="connsiteX3545"/>
              <a:gd fmla="*/ 286071 h 2590802" name="connsiteY3545"/>
              <a:gd fmla="*/ 768878 w 2590802" name="connsiteX3546"/>
              <a:gd fmla="*/ 297779 h 2590802" name="connsiteY3546"/>
              <a:gd fmla="*/ 745212 w 2590802" name="connsiteX3547"/>
              <a:gd fmla="*/ 338757 h 2590802" name="connsiteY3547"/>
              <a:gd fmla="*/ 691964 w 2590802" name="connsiteX3548"/>
              <a:gd fmla="*/ 344612 h 2590802" name="connsiteY3548"/>
              <a:gd fmla="*/ 656465 w 2590802" name="connsiteX3549"/>
              <a:gd fmla="*/ 309487 h 2590802" name="connsiteY3549"/>
              <a:gd fmla="*/ 644632 w 2590802" name="connsiteX3550"/>
              <a:gd fmla="*/ 280216 h 2590802" name="connsiteY3550"/>
              <a:gd fmla="*/ 650548 w 2590802" name="connsiteX3551"/>
              <a:gd fmla="*/ 239238 h 2590802" name="connsiteY3551"/>
              <a:gd fmla="*/ 721546 w 2590802" name="connsiteX3552"/>
              <a:gd fmla="*/ 180697 h 2590802" name="connsiteY3552"/>
              <a:gd fmla="*/ 1502973 w 2590802" name="connsiteX3553"/>
              <a:gd fmla="*/ 174056 h 2590802" name="connsiteY3553"/>
              <a:gd fmla="*/ 1579418 w 2590802" name="connsiteX3554"/>
              <a:gd fmla="*/ 233071 h 2590802" name="connsiteY3554"/>
              <a:gd fmla="*/ 1579418 w 2590802" name="connsiteX3555"/>
              <a:gd fmla="*/ 280280 h 2590802" name="connsiteY3555"/>
              <a:gd fmla="*/ 1567657 w 2590802" name="connsiteX3556"/>
              <a:gd fmla="*/ 280280 h 2590802" name="connsiteY3556"/>
              <a:gd fmla="*/ 1567657 w 2590802" name="connsiteX3557"/>
              <a:gd fmla="*/ 256675 h 2590802" name="connsiteY3557"/>
              <a:gd fmla="*/ 1526495 w 2590802" name="connsiteX3558"/>
              <a:gd fmla="*/ 197660 h 2590802" name="connsiteY3558"/>
              <a:gd fmla="*/ 1491213 w 2590802" name="connsiteX3559"/>
              <a:gd fmla="*/ 197660 h 2590802" name="connsiteY3559"/>
              <a:gd fmla="*/ 1455931 w 2590802" name="connsiteX3560"/>
              <a:gd fmla="*/ 227168 h 2590802" name="connsiteY3560"/>
              <a:gd fmla="*/ 1473571 w 2590802" name="connsiteX3561"/>
              <a:gd fmla="*/ 221266 h 2590802" name="connsiteY3561"/>
              <a:gd fmla="*/ 1491213 w 2590802" name="connsiteX3562"/>
              <a:gd fmla="*/ 227168 h 2590802" name="connsiteY3562"/>
              <a:gd fmla="*/ 1491213 w 2590802" name="connsiteX3563"/>
              <a:gd fmla="*/ 250773 h 2590802" name="connsiteY3563"/>
              <a:gd fmla="*/ 1473571 w 2590802" name="connsiteX3564"/>
              <a:gd fmla="*/ 262578 h 2590802" name="connsiteY3564"/>
              <a:gd fmla="*/ 1455931 w 2590802" name="connsiteX3565"/>
              <a:gd fmla="*/ 256675 h 2590802" name="connsiteY3565"/>
              <a:gd fmla="*/ 1438289 w 2590802" name="connsiteX3566"/>
              <a:gd fmla="*/ 268481 h 2590802" name="connsiteY3566"/>
              <a:gd fmla="*/ 1414768 w 2590802" name="connsiteX3567"/>
              <a:gd fmla="*/ 244871 h 2590802" name="connsiteY3567"/>
              <a:gd fmla="*/ 1432409 w 2590802" name="connsiteX3568"/>
              <a:gd fmla="*/ 197660 h 2590802" name="connsiteY3568"/>
              <a:gd fmla="*/ 1502973 w 2590802" name="connsiteX3569"/>
              <a:gd fmla="*/ 174056 h 2590802" name="connsiteY3569"/>
              <a:gd fmla="*/ 820884 w 2590802" name="connsiteX3570"/>
              <a:gd fmla="*/ 174056 h 2590802" name="connsiteY3570"/>
              <a:gd fmla="*/ 826733 w 2590802" name="connsiteX3571"/>
              <a:gd fmla="*/ 191841 h 2590802" name="connsiteY3571"/>
              <a:gd fmla="*/ 820884 w 2590802" name="connsiteX3572"/>
              <a:gd fmla="*/ 209621 h 2590802" name="connsiteY3572"/>
              <a:gd fmla="*/ 803338 w 2590802" name="connsiteX3573"/>
              <a:gd fmla="*/ 221477 h 2590802" name="connsiteY3573"/>
              <a:gd fmla="*/ 791641 w 2590802" name="connsiteX3574"/>
              <a:gd fmla="*/ 203695 h 2590802" name="connsiteY3574"/>
              <a:gd fmla="*/ 797489 w 2590802" name="connsiteX3575"/>
              <a:gd fmla="*/ 191841 h 2590802" name="connsiteY3575"/>
              <a:gd fmla="*/ 820884 w 2590802" name="connsiteX3576"/>
              <a:gd fmla="*/ 174056 h 2590802" name="connsiteY3576"/>
              <a:gd fmla="*/ 1156475 w 2590802" name="connsiteX3577"/>
              <a:gd fmla="*/ 156982 h 2590802" name="connsiteY3577"/>
              <a:gd fmla="*/ 1180081 w 2590802" name="connsiteX3578"/>
              <a:gd fmla="*/ 174606 h 2590802" name="connsiteY3578"/>
              <a:gd fmla="*/ 1174179 w 2590802" name="connsiteX3579"/>
              <a:gd fmla="*/ 192231 h 2590802" name="connsiteY3579"/>
              <a:gd fmla="*/ 1156475 w 2590802" name="connsiteX3580"/>
              <a:gd fmla="*/ 162857 h 2590802" name="connsiteY3580"/>
              <a:gd fmla="*/ 1168278 w 2590802" name="connsiteX3581"/>
              <a:gd fmla="*/ 180481 h 2590802" name="connsiteY3581"/>
              <a:gd fmla="*/ 1168278 w 2590802" name="connsiteX3582"/>
              <a:gd fmla="*/ 198102 h 2590802" name="connsiteY3582"/>
              <a:gd fmla="*/ 1191884 w 2590802" name="connsiteX3583"/>
              <a:gd fmla="*/ 227474 h 2590802" name="connsiteY3583"/>
              <a:gd fmla="*/ 1180081 w 2590802" name="connsiteX3584"/>
              <a:gd fmla="*/ 250970 h 2590802" name="connsiteY3584"/>
              <a:gd fmla="*/ 1185982 w 2590802" name="connsiteX3585"/>
              <a:gd fmla="*/ 274468 h 2590802" name="connsiteY3585"/>
              <a:gd fmla="*/ 1180081 w 2590802" name="connsiteX3586"/>
              <a:gd fmla="*/ 280342 h 2590802" name="connsiteY3586"/>
              <a:gd fmla="*/ 1180081 w 2590802" name="connsiteX3587"/>
              <a:gd fmla="*/ 256845 h 2590802" name="connsiteY3587"/>
              <a:gd fmla="*/ 1174179 w 2590802" name="connsiteX3588"/>
              <a:gd fmla="*/ 256845 h 2590802" name="connsiteY3588"/>
              <a:gd fmla="*/ 1168278 w 2590802" name="connsiteX3589"/>
              <a:gd fmla="*/ 262719 h 2590802" name="connsiteY3589"/>
              <a:gd fmla="*/ 1174179 w 2590802" name="connsiteX3590"/>
              <a:gd fmla="*/ 286217 h 2590802" name="connsiteY3590"/>
              <a:gd fmla="*/ 1150574 w 2590802" name="connsiteX3591"/>
              <a:gd fmla="*/ 309713 h 2590802" name="connsiteY3591"/>
              <a:gd fmla="*/ 1132870 w 2590802" name="connsiteX3592"/>
              <a:gd fmla="*/ 315587 h 2590802" name="connsiteY3592"/>
              <a:gd fmla="*/ 1115165 w 2590802" name="connsiteX3593"/>
              <a:gd fmla="*/ 333210 h 2590802" name="connsiteY3593"/>
              <a:gd fmla="*/ 1103362 w 2590802" name="connsiteX3594"/>
              <a:gd fmla="*/ 333210 h 2590802" name="connsiteY3594"/>
              <a:gd fmla="*/ 1079757 w 2590802" name="connsiteX3595"/>
              <a:gd fmla="*/ 327335 h 2590802" name="connsiteY3595"/>
              <a:gd fmla="*/ 1067954 w 2590802" name="connsiteX3596"/>
              <a:gd fmla="*/ 339085 h 2590802" name="connsiteY3596"/>
              <a:gd fmla="*/ 1056151 w 2590802" name="connsiteX3597"/>
              <a:gd fmla="*/ 333210 h 2590802" name="connsiteY3597"/>
              <a:gd fmla="*/ 1067954 w 2590802" name="connsiteX3598"/>
              <a:gd fmla="*/ 303842 h 2590802" name="connsiteY3598"/>
              <a:gd fmla="*/ 1097461 w 2590802" name="connsiteX3599"/>
              <a:gd fmla="*/ 309713 h 2590802" name="connsiteY3599"/>
              <a:gd fmla="*/ 1115165 w 2590802" name="connsiteX3600"/>
              <a:gd fmla="*/ 292092 h 2590802" name="connsiteY3600"/>
              <a:gd fmla="*/ 1150574 w 2590802" name="connsiteX3601"/>
              <a:gd fmla="*/ 268593 h 2590802" name="connsiteY3601"/>
              <a:gd fmla="*/ 1150574 w 2590802" name="connsiteX3602"/>
              <a:gd fmla="*/ 239224 h 2590802" name="connsiteY3602"/>
              <a:gd fmla="*/ 1150574 w 2590802" name="connsiteX3603"/>
              <a:gd fmla="*/ 215725 h 2590802" name="connsiteY3603"/>
              <a:gd fmla="*/ 1132870 w 2590802" name="connsiteX3604"/>
              <a:gd fmla="*/ 186356 h 2590802" name="connsiteY3604"/>
              <a:gd fmla="*/ 1138771 w 2590802" name="connsiteX3605"/>
              <a:gd fmla="*/ 168731 h 2590802" name="connsiteY3605"/>
              <a:gd fmla="*/ 1156475 w 2590802" name="connsiteX3606"/>
              <a:gd fmla="*/ 156982 h 2590802" name="connsiteY3606"/>
              <a:gd fmla="*/ 1408762 w 2590802" name="connsiteX3607"/>
              <a:gd fmla="*/ 151295 h 2590802" name="connsiteY3607"/>
              <a:gd fmla="*/ 1426376 w 2590802" name="connsiteX3608"/>
              <a:gd fmla="*/ 157109 h 2590802" name="connsiteY3608"/>
              <a:gd fmla="*/ 1426376 w 2590802" name="connsiteX3609"/>
              <a:gd fmla="*/ 162926 h 2590802" name="connsiteY3609"/>
              <a:gd fmla="*/ 1443989 w 2590802" name="connsiteX3610"/>
              <a:gd fmla="*/ 162926 h 2590802" name="connsiteY3610"/>
              <a:gd fmla="*/ 1449861 w 2590802" name="connsiteX3611"/>
              <a:gd fmla="*/ 174560 h 2590802" name="connsiteY3611"/>
              <a:gd fmla="*/ 1414633 w 2590802" name="connsiteX3612"/>
              <a:gd fmla="*/ 174560 h 2590802" name="connsiteY3612"/>
              <a:gd fmla="*/ 1361791 w 2590802" name="connsiteX3613"/>
              <a:gd fmla="*/ 192015 h 2590802" name="connsiteY3613"/>
              <a:gd fmla="*/ 1350048 w 2590802" name="connsiteX3614"/>
              <a:gd fmla="*/ 232732 h 2590802" name="connsiteY3614"/>
              <a:gd fmla="*/ 1344177 w 2590802" name="connsiteX3615"/>
              <a:gd fmla="*/ 238549 h 2590802" name="connsiteY3615"/>
              <a:gd fmla="*/ 1332435 w 2590802" name="connsiteX3616"/>
              <a:gd fmla="*/ 226916 h 2590802" name="connsiteY3616"/>
              <a:gd fmla="*/ 1338306 w 2590802" name="connsiteX3617"/>
              <a:gd fmla="*/ 203646 h 2590802" name="connsiteY3617"/>
              <a:gd fmla="*/ 1344177 w 2590802" name="connsiteX3618"/>
              <a:gd fmla="*/ 186196 h 2590802" name="connsiteY3618"/>
              <a:gd fmla="*/ 1355920 w 2590802" name="connsiteX3619"/>
              <a:gd fmla="*/ 180377 h 2590802" name="connsiteY3619"/>
              <a:gd fmla="*/ 1355920 w 2590802" name="connsiteX3620"/>
              <a:gd fmla="*/ 162926 h 2590802" name="connsiteY3620"/>
              <a:gd fmla="*/ 1385276 w 2590802" name="connsiteX3621"/>
              <a:gd fmla="*/ 157109 h 2590802" name="connsiteY3621"/>
              <a:gd fmla="*/ 1397019 w 2590802" name="connsiteX3622"/>
              <a:gd fmla="*/ 157109 h 2590802" name="connsiteY3622"/>
              <a:gd fmla="*/ 1408762 w 2590802" name="connsiteX3623"/>
              <a:gd fmla="*/ 151295 h 2590802" name="connsiteY3623"/>
              <a:gd fmla="*/ 1605690 w 2590802" name="connsiteX3624"/>
              <a:gd fmla="*/ 144109 h 2590802" name="connsiteY3624"/>
              <a:gd fmla="*/ 1626271 w 2590802" name="connsiteX3625"/>
              <a:gd fmla="*/ 144843 h 2590802" name="connsiteY3625"/>
              <a:gd fmla="*/ 1655673 w 2590802" name="connsiteX3626"/>
              <a:gd fmla="*/ 162487 h 2590802" name="connsiteY3626"/>
              <a:gd fmla="*/ 1655673 w 2590802" name="connsiteX3627"/>
              <a:gd fmla="*/ 180126 h 2590802" name="connsiteY3627"/>
              <a:gd fmla="*/ 1649792 w 2590802" name="connsiteX3628"/>
              <a:gd fmla="*/ 186008 h 2590802" name="connsiteY3628"/>
              <a:gd fmla="*/ 1673314 w 2590802" name="connsiteX3629"/>
              <a:gd fmla="*/ 191886 h 2590802" name="connsiteY3629"/>
              <a:gd fmla="*/ 1685075 w 2590802" name="connsiteX3630"/>
              <a:gd fmla="*/ 209528 h 2590802" name="connsiteY3630"/>
              <a:gd fmla="*/ 1679194 w 2590802" name="connsiteX3631"/>
              <a:gd fmla="*/ 221288 h 2590802" name="connsiteY3631"/>
              <a:gd fmla="*/ 1661553 w 2590802" name="connsiteX3632"/>
              <a:gd fmla="*/ 227168 h 2590802" name="connsiteY3632"/>
              <a:gd fmla="*/ 1655673 w 2590802" name="connsiteX3633"/>
              <a:gd fmla="*/ 227168 h 2590802" name="connsiteY3633"/>
              <a:gd fmla="*/ 1626271 w 2590802" name="connsiteX3634"/>
              <a:gd fmla="*/ 186008 h 2590802" name="connsiteY3634"/>
              <a:gd fmla="*/ 1567468 w 2590802" name="connsiteX3635"/>
              <a:gd fmla="*/ 191886 h 2590802" name="connsiteY3635"/>
              <a:gd fmla="*/ 1538065 w 2590802" name="connsiteX3636"/>
              <a:gd fmla="*/ 180126 h 2590802" name="connsiteY3636"/>
              <a:gd fmla="*/ 1538065 w 2590802" name="connsiteX3637"/>
              <a:gd fmla="*/ 174245 h 2590802" name="connsiteY3637"/>
              <a:gd fmla="*/ 1567468 w 2590802" name="connsiteX3638"/>
              <a:gd fmla="*/ 162487 h 2590802" name="connsiteY3638"/>
              <a:gd fmla="*/ 1579228 w 2590802" name="connsiteX3639"/>
              <a:gd fmla="*/ 168364 h 2590802" name="connsiteY3639"/>
              <a:gd fmla="*/ 1585108 w 2590802" name="connsiteX3640"/>
              <a:gd fmla="*/ 156605 h 2590802" name="connsiteY3640"/>
              <a:gd fmla="*/ 1605690 w 2590802" name="connsiteX3641"/>
              <a:gd fmla="*/ 144109 h 2590802" name="connsiteY3641"/>
              <a:gd fmla="*/ 1702147 w 2590802" name="connsiteX3642"/>
              <a:gd fmla="*/ 138962 h 2590802" name="connsiteY3642"/>
              <a:gd fmla="*/ 1719788 w 2590802" name="connsiteX3643"/>
              <a:gd fmla="*/ 144813 h 2590802" name="connsiteY3643"/>
              <a:gd fmla="*/ 1725669 w 2590802" name="connsiteX3644"/>
              <a:gd fmla="*/ 156509 h 2590802" name="connsiteY3644"/>
              <a:gd fmla="*/ 1725669 w 2590802" name="connsiteX3645"/>
              <a:gd fmla="*/ 174056 h 2590802" name="connsiteY3645"/>
              <a:gd fmla="*/ 1719788 w 2590802" name="connsiteX3646"/>
              <a:gd fmla="*/ 156509 h 2590802" name="connsiteY3646"/>
              <a:gd fmla="*/ 1702147 w 2590802" name="connsiteX3647"/>
              <a:gd fmla="*/ 138962 h 2590802" name="connsiteY3647"/>
              <a:gd fmla="*/ 944747 w 2590802" name="connsiteX3648"/>
              <a:gd fmla="*/ 138962 h 2590802" name="connsiteY3648"/>
              <a:gd fmla="*/ 956670 w 2590802" name="connsiteX3649"/>
              <a:gd fmla="*/ 144843 h 2590802" name="connsiteY3649"/>
              <a:gd fmla="*/ 956670 w 2590802" name="connsiteX3650"/>
              <a:gd fmla="*/ 162487 h 2590802" name="connsiteY3650"/>
              <a:gd fmla="*/ 932823 w 2590802" name="connsiteX3651"/>
              <a:gd fmla="*/ 162487 h 2590802" name="connsiteY3651"/>
              <a:gd fmla="*/ 914938 w 2590802" name="connsiteX3652"/>
              <a:gd fmla="*/ 144843 h 2590802" name="connsiteY3652"/>
              <a:gd fmla="*/ 944747 w 2590802" name="connsiteX3653"/>
              <a:gd fmla="*/ 138962 h 2590802" name="connsiteY3653"/>
              <a:gd fmla="*/ 880415 w 2590802" name="connsiteX3654"/>
              <a:gd fmla="*/ 133272 h 2590802" name="connsiteY3654"/>
              <a:gd fmla="*/ 921578 w 2590802" name="connsiteX3655"/>
              <a:gd fmla="*/ 168557 h 2590802" name="connsiteY3655"/>
              <a:gd fmla="*/ 909817 w 2590802" name="connsiteX3656"/>
              <a:gd fmla="*/ 197956 h 2590802" name="connsiteY3656"/>
              <a:gd fmla="*/ 915697 w 2590802" name="connsiteX3657"/>
              <a:gd fmla="*/ 209717 h 2590802" name="connsiteY3657"/>
              <a:gd fmla="*/ 915697 w 2590802" name="connsiteX3658"/>
              <a:gd fmla="*/ 233237 h 2590802" name="connsiteY3658"/>
              <a:gd fmla="*/ 874534 w 2590802" name="connsiteX3659"/>
              <a:gd fmla="*/ 245002 h 2590802" name="connsiteY3659"/>
              <a:gd fmla="*/ 862774 w 2590802" name="connsiteX3660"/>
              <a:gd fmla="*/ 215598 h 2590802" name="connsiteY3660"/>
              <a:gd fmla="*/ 845133 w 2590802" name="connsiteX3661"/>
              <a:gd fmla="*/ 209717 h 2590802" name="connsiteY3661"/>
              <a:gd fmla="*/ 833372 w 2590802" name="connsiteX3662"/>
              <a:gd fmla="*/ 168557 h 2590802" name="connsiteY3662"/>
              <a:gd fmla="*/ 839252 w 2590802" name="connsiteX3663"/>
              <a:gd fmla="*/ 156793 h 2590802" name="connsiteY3663"/>
              <a:gd fmla="*/ 880415 w 2590802" name="connsiteX3664"/>
              <a:gd fmla="*/ 133272 h 2590802" name="connsiteY3664"/>
              <a:gd fmla="*/ 1420589 w 2590802" name="connsiteX3665"/>
              <a:gd fmla="*/ 127582 h 2590802" name="connsiteY3665"/>
              <a:gd fmla="*/ 1438250 w 2590802" name="connsiteX3666"/>
              <a:gd fmla="*/ 133447 h 2590802" name="connsiteY3666"/>
              <a:gd fmla="*/ 1444137 w 2590802" name="connsiteX3667"/>
              <a:gd fmla="*/ 145170 h 2590802" name="connsiteY3667"/>
              <a:gd fmla="*/ 1444137 w 2590802" name="connsiteX3668"/>
              <a:gd fmla="*/ 133447 h 2590802" name="connsiteY3668"/>
              <a:gd fmla="*/ 1455911 w 2590802" name="connsiteX3669"/>
              <a:gd fmla="*/ 145170 h 2590802" name="connsiteY3669"/>
              <a:gd fmla="*/ 1473571 w 2590802" name="connsiteX3670"/>
              <a:gd fmla="*/ 156898 h 2590802" name="connsiteY3670"/>
              <a:gd fmla="*/ 1473571 w 2590802" name="connsiteX3671"/>
              <a:gd fmla="*/ 168623 h 2590802" name="connsiteY3671"/>
              <a:gd fmla="*/ 1455911 w 2590802" name="connsiteX3672"/>
              <a:gd fmla="*/ 168623 h 2590802" name="connsiteY3672"/>
              <a:gd fmla="*/ 1444137 w 2590802" name="connsiteX3673"/>
              <a:gd fmla="*/ 156898 h 2590802" name="connsiteY3673"/>
              <a:gd fmla="*/ 1426477 w 2590802" name="connsiteX3674"/>
              <a:gd fmla="*/ 151037 h 2590802" name="connsiteY3674"/>
              <a:gd fmla="*/ 1397042 w 2590802" name="connsiteX3675"/>
              <a:gd fmla="*/ 145170 h 2590802" name="connsiteY3675"/>
              <a:gd fmla="*/ 1367607 w 2590802" name="connsiteX3676"/>
              <a:gd fmla="*/ 151037 h 2590802" name="connsiteY3676"/>
              <a:gd fmla="*/ 1349947 w 2590802" name="connsiteX3677"/>
              <a:gd fmla="*/ 174488 h 2590802" name="connsiteY3677"/>
              <a:gd fmla="*/ 1326399 w 2590802" name="connsiteX3678"/>
              <a:gd fmla="*/ 197938 h 2590802" name="connsiteY3678"/>
              <a:gd fmla="*/ 1326399 w 2590802" name="connsiteX3679"/>
              <a:gd fmla="*/ 215529 h 2590802" name="connsiteY3679"/>
              <a:gd fmla="*/ 1326399 w 2590802" name="connsiteX3680"/>
              <a:gd fmla="*/ 233119 h 2590802" name="connsiteY3680"/>
              <a:gd fmla="*/ 1326399 w 2590802" name="connsiteX3681"/>
              <a:gd fmla="*/ 250709 h 2590802" name="connsiteY3681"/>
              <a:gd fmla="*/ 1314625 w 2590802" name="connsiteX3682"/>
              <a:gd fmla="*/ 250709 h 2590802" name="connsiteY3682"/>
              <a:gd fmla="*/ 1302852 w 2590802" name="connsiteX3683"/>
              <a:gd fmla="*/ 227254 h 2590802" name="connsiteY3683"/>
              <a:gd fmla="*/ 1314625 w 2590802" name="connsiteX3684"/>
              <a:gd fmla="*/ 186212 h 2590802" name="connsiteY3684"/>
              <a:gd fmla="*/ 1320512 w 2590802" name="connsiteX3685"/>
              <a:gd fmla="*/ 168623 h 2590802" name="connsiteY3685"/>
              <a:gd fmla="*/ 1338173 w 2590802" name="connsiteX3686"/>
              <a:gd fmla="*/ 156898 h 2590802" name="connsiteY3686"/>
              <a:gd fmla="*/ 1355834 w 2590802" name="connsiteX3687"/>
              <a:gd fmla="*/ 133447 h 2590802" name="connsiteY3687"/>
              <a:gd fmla="*/ 1391155 w 2590802" name="connsiteX3688"/>
              <a:gd fmla="*/ 139308 h 2590802" name="connsiteY3688"/>
              <a:gd fmla="*/ 1402929 w 2590802" name="connsiteX3689"/>
              <a:gd fmla="*/ 133447 h 2590802" name="connsiteY3689"/>
              <a:gd fmla="*/ 1408816 w 2590802" name="connsiteX3690"/>
              <a:gd fmla="*/ 133447 h 2590802" name="connsiteY3690"/>
              <a:gd fmla="*/ 1420589 w 2590802" name="connsiteX3691"/>
              <a:gd fmla="*/ 127582 h 2590802" name="connsiteY3691"/>
              <a:gd fmla="*/ 968051 w 2590802" name="connsiteX3692"/>
              <a:gd fmla="*/ 126261 h 2590802" name="connsiteY3692"/>
              <a:gd fmla="*/ 979703 w 2590802" name="connsiteX3693"/>
              <a:gd fmla="*/ 127718 h 2590802" name="connsiteY3693"/>
              <a:gd fmla="*/ 997182 w 2590802" name="connsiteX3694"/>
              <a:gd fmla="*/ 145197 h 2590802" name="connsiteY3694"/>
              <a:gd fmla="*/ 997182 w 2590802" name="connsiteX3695"/>
              <a:gd fmla="*/ 162675 h 2590802" name="connsiteY3695"/>
              <a:gd fmla="*/ 1008834 w 2590802" name="connsiteX3696"/>
              <a:gd fmla="*/ 174327 h 2590802" name="connsiteY3696"/>
              <a:gd fmla="*/ 997182 w 2590802" name="connsiteX3697"/>
              <a:gd fmla="*/ 191806 h 2590802" name="connsiteY3697"/>
              <a:gd fmla="*/ 979703 w 2590802" name="connsiteX3698"/>
              <a:gd fmla="*/ 197632 h 2590802" name="connsiteY3698"/>
              <a:gd fmla="*/ 973877 w 2590802" name="connsiteX3699"/>
              <a:gd fmla="*/ 191806 h 2590802" name="connsiteY3699"/>
              <a:gd fmla="*/ 962224 w 2590802" name="connsiteX3700"/>
              <a:gd fmla="*/ 203459 h 2590802" name="connsiteY3700"/>
              <a:gd fmla="*/ 938920 w 2590802" name="connsiteX3701"/>
              <a:gd fmla="*/ 191806 h 2590802" name="connsiteY3701"/>
              <a:gd fmla="*/ 933094 w 2590802" name="connsiteX3702"/>
              <a:gd fmla="*/ 174327 h 2590802" name="connsiteY3702"/>
              <a:gd fmla="*/ 956399 w 2590802" name="connsiteX3703"/>
              <a:gd fmla="*/ 168501 h 2590802" name="connsiteY3703"/>
              <a:gd fmla="*/ 968051 w 2590802" name="connsiteX3704"/>
              <a:gd fmla="*/ 145197 h 2590802" name="connsiteY3704"/>
              <a:gd fmla="*/ 956399 w 2590802" name="connsiteX3705"/>
              <a:gd fmla="*/ 133544 h 2590802" name="connsiteY3705"/>
              <a:gd fmla="*/ 968051 w 2590802" name="connsiteX3706"/>
              <a:gd fmla="*/ 126261 h 2590802" name="connsiteY3706"/>
              <a:gd fmla="*/ 1661363 w 2590802" name="connsiteX3707"/>
              <a:gd fmla="*/ 109563 h 2590802" name="connsiteY3707"/>
              <a:gd fmla="*/ 1679384 w 2590802" name="connsiteX3708"/>
              <a:gd fmla="*/ 144653 h 2590802" name="connsiteY3708"/>
              <a:gd fmla="*/ 1673377 w 2590802" name="connsiteX3709"/>
              <a:gd fmla="*/ 144653 h 2590802" name="connsiteY3709"/>
              <a:gd fmla="*/ 1673377 w 2590802" name="connsiteX3710"/>
              <a:gd fmla="*/ 132959 h 2590802" name="connsiteY3710"/>
              <a:gd fmla="*/ 1661363 w 2590802" name="connsiteX3711"/>
              <a:gd fmla="*/ 115410 h 2590802" name="connsiteY3711"/>
              <a:gd fmla="*/ 1661363 w 2590802" name="connsiteX3712"/>
              <a:gd fmla="*/ 109563 h 2590802" name="connsiteY3712"/>
              <a:gd fmla="*/ 1197575 w 2590802" name="connsiteX3713"/>
              <a:gd fmla="*/ 92489 h 2590802" name="connsiteY3713"/>
              <a:gd fmla="*/ 1197575 w 2590802" name="connsiteX3714"/>
              <a:gd fmla="*/ 98179 h 2590802" name="connsiteY3714"/>
              <a:gd fmla="*/ 1191884 w 2590802" name="connsiteX3715"/>
              <a:gd fmla="*/ 98179 h 2590802" name="connsiteY3715"/>
              <a:gd fmla="*/ 1197575 w 2590802" name="connsiteX3716"/>
              <a:gd fmla="*/ 92489 h 2590802" name="connsiteY3716"/>
              <a:gd fmla="*/ 974268 w 2590802" name="connsiteX3717"/>
              <a:gd fmla="*/ 85849 h 2590802" name="connsiteY3717"/>
              <a:gd fmla="*/ 986071 w 2590802" name="connsiteX3718"/>
              <a:gd fmla="*/ 91751 h 2590802" name="connsiteY3718"/>
              <a:gd fmla="*/ 968367 w 2590802" name="connsiteX3719"/>
              <a:gd fmla="*/ 109459 h 2590802" name="connsiteY3719"/>
              <a:gd fmla="*/ 950663 w 2590802" name="connsiteX3720"/>
              <a:gd fmla="*/ 109459 h 2590802" name="connsiteY3720"/>
              <a:gd fmla="*/ 932959 w 2590802" name="connsiteX3721"/>
              <a:gd fmla="*/ 133063 h 2590802" name="connsiteY3721"/>
              <a:gd fmla="*/ 879846 w 2590802" name="connsiteX3722"/>
              <a:gd fmla="*/ 127160 h 2590802" name="connsiteY3722"/>
              <a:gd fmla="*/ 879846 w 2590802" name="connsiteX3723"/>
              <a:gd fmla="*/ 115357 h 2590802" name="connsiteY3723"/>
              <a:gd fmla="*/ 938860 w 2590802" name="connsiteX3724"/>
              <a:gd fmla="*/ 103556 h 2590802" name="connsiteY3724"/>
              <a:gd fmla="*/ 944761 w 2590802" name="connsiteX3725"/>
              <a:gd fmla="*/ 91751 h 2590802" name="connsiteY3725"/>
              <a:gd fmla="*/ 974268 w 2590802" name="connsiteX3726"/>
              <a:gd fmla="*/ 85849 h 2590802" name="connsiteY3726"/>
              <a:gd fmla="*/ 1197575 w 2590802" name="connsiteX3727"/>
              <a:gd fmla="*/ 80161 h 2590802" name="connsiteY3727"/>
              <a:gd fmla="*/ 1203265 w 2590802" name="connsiteX3728"/>
              <a:gd fmla="*/ 92489 h 2590802" name="connsiteY3728"/>
              <a:gd fmla="*/ 1197575 w 2590802" name="connsiteX3729"/>
              <a:gd fmla="*/ 92489 h 2590802" name="connsiteY3729"/>
              <a:gd fmla="*/ 1027091 w 2590802" name="connsiteX3730"/>
              <a:gd fmla="*/ 74468 h 2590802" name="connsiteY3730"/>
              <a:gd fmla="*/ 1062421 w 2590802" name="connsiteX3731"/>
              <a:gd fmla="*/ 74468 h 2590802" name="connsiteY3731"/>
              <a:gd fmla="*/ 1085974 w 2590802" name="connsiteX3732"/>
              <a:gd fmla="*/ 86244 h 2590802" name="connsiteY3732"/>
              <a:gd fmla="*/ 1133080 w 2590802" name="connsiteX3733"/>
              <a:gd fmla="*/ 151016 h 2590802" name="connsiteY3733"/>
              <a:gd fmla="*/ 1115416 w 2590802" name="connsiteX3734"/>
              <a:gd fmla="*/ 198122 h 2590802" name="connsiteY3734"/>
              <a:gd fmla="*/ 1062421 w 2590802" name="connsiteX3735"/>
              <a:gd fmla="*/ 215787 h 2590802" name="connsiteY3735"/>
              <a:gd fmla="*/ 1038868 w 2590802" name="connsiteX3736"/>
              <a:gd fmla="*/ 192233 h 2590802" name="connsiteY3736"/>
              <a:gd fmla="*/ 1044757 w 2590802" name="connsiteX3737"/>
              <a:gd fmla="*/ 180460 h 2590802" name="connsiteY3737"/>
              <a:gd fmla="*/ 1056533 w 2590802" name="connsiteX3738"/>
              <a:gd fmla="*/ 180460 h 2590802" name="connsiteY3738"/>
              <a:gd fmla="*/ 1056533 w 2590802" name="connsiteX3739"/>
              <a:gd fmla="*/ 162794 h 2590802" name="connsiteY3739"/>
              <a:gd fmla="*/ 1068310 w 2590802" name="connsiteX3740"/>
              <a:gd fmla="*/ 151016 h 2590802" name="connsiteY3740"/>
              <a:gd fmla="*/ 1085974 w 2590802" name="connsiteX3741"/>
              <a:gd fmla="*/ 156905 h 2590802" name="connsiteY3741"/>
              <a:gd fmla="*/ 1085974 w 2590802" name="connsiteX3742"/>
              <a:gd fmla="*/ 180460 h 2590802" name="connsiteY3742"/>
              <a:gd fmla="*/ 1080086 w 2590802" name="connsiteX3743"/>
              <a:gd fmla="*/ 186346 h 2590802" name="connsiteY3743"/>
              <a:gd fmla="*/ 1103639 w 2590802" name="connsiteX3744"/>
              <a:gd fmla="*/ 174571 h 2590802" name="connsiteY3744"/>
              <a:gd fmla="*/ 1109527 w 2590802" name="connsiteX3745"/>
              <a:gd fmla="*/ 133351 h 2590802" name="connsiteY3745"/>
              <a:gd fmla="*/ 1044757 w 2590802" name="connsiteX3746"/>
              <a:gd fmla="*/ 86244 h 2590802" name="connsiteY3746"/>
              <a:gd fmla="*/ 991762 w 2590802" name="connsiteX3747"/>
              <a:gd fmla="*/ 86244 h 2590802" name="connsiteY3747"/>
              <a:gd fmla="*/ 991762 w 2590802" name="connsiteX3748"/>
              <a:gd fmla="*/ 80357 h 2590802" name="connsiteY3748"/>
              <a:gd fmla="*/ 1027091 w 2590802" name="connsiteX3749"/>
              <a:gd fmla="*/ 74468 h 2590802" name="connsiteY3749"/>
              <a:gd fmla="*/ 1127073 w 2590802" name="connsiteX3750"/>
              <a:gd fmla="*/ 56447 h 2590802" name="connsiteY3750"/>
              <a:gd fmla="*/ 1138771 w 2590802" name="connsiteX3751"/>
              <a:gd fmla="*/ 56447 h 2590802" name="connsiteY3751"/>
              <a:gd fmla="*/ 1138771 w 2590802" name="connsiteX3752"/>
              <a:gd fmla="*/ 62410 h 2590802" name="connsiteY3752"/>
              <a:gd fmla="*/ 1115376 w 2590802" name="connsiteX3753"/>
              <a:gd fmla="*/ 98179 h 2590802" name="connsiteY3753"/>
              <a:gd fmla="*/ 1103678 w 2590802" name="connsiteX3754"/>
              <a:gd fmla="*/ 86259 h 2590802" name="connsiteY3754"/>
              <a:gd fmla="*/ 1121225 w 2590802" name="connsiteX3755"/>
              <a:gd fmla="*/ 68371 h 2590802" name="connsiteY3755"/>
              <a:gd fmla="*/ 1127073 w 2590802" name="connsiteX3756"/>
              <a:gd fmla="*/ 56447 h 2590802" name="connsiteY3756"/>
              <a:gd fmla="*/ 1215371 w 2590802" name="connsiteX3757"/>
              <a:gd fmla="*/ 45066 h 2590802" name="connsiteY3757"/>
              <a:gd fmla="*/ 1215371 w 2590802" name="connsiteX3758"/>
              <a:gd fmla="*/ 62675 h 2590802" name="connsiteY3758"/>
              <a:gd fmla="*/ 1209458 w 2590802" name="connsiteX3759"/>
              <a:gd fmla="*/ 62675 h 2590802" name="connsiteY3759"/>
              <a:gd fmla="*/ 1203544 w 2590802" name="connsiteX3760"/>
              <a:gd fmla="*/ 74411 h 2590802" name="connsiteY3760"/>
              <a:gd fmla="*/ 1197630 w 2590802" name="connsiteX3761"/>
              <a:gd fmla="*/ 74411 h 2590802" name="connsiteY3761"/>
              <a:gd fmla="*/ 1191716 w 2590802" name="connsiteX3762"/>
              <a:gd fmla="*/ 68543 h 2590802" name="connsiteY3762"/>
              <a:gd fmla="*/ 1191716 w 2590802" name="connsiteX3763"/>
              <a:gd fmla="*/ 86147 h 2590802" name="connsiteY3763"/>
              <a:gd fmla="*/ 1185803 w 2590802" name="connsiteX3764"/>
              <a:gd fmla="*/ 103751 h 2590802" name="connsiteY3764"/>
              <a:gd fmla="*/ 1162147 w 2590802" name="connsiteX3765"/>
              <a:gd fmla="*/ 109620 h 2590802" name="connsiteY3765"/>
              <a:gd fmla="*/ 1150319 w 2590802" name="connsiteX3766"/>
              <a:gd fmla="*/ 133094 h 2590802" name="connsiteY3766"/>
              <a:gd fmla="*/ 1138492 w 2590802" name="connsiteX3767"/>
              <a:gd fmla="*/ 133094 h 2590802" name="connsiteY3767"/>
              <a:gd fmla="*/ 1120750 w 2590802" name="connsiteX3768"/>
              <a:gd fmla="*/ 103751 h 2590802" name="connsiteY3768"/>
              <a:gd fmla="*/ 1144406 w 2590802" name="connsiteX3769"/>
              <a:gd fmla="*/ 68543 h 2590802" name="connsiteY3769"/>
              <a:gd fmla="*/ 1150319 w 2590802" name="connsiteX3770"/>
              <a:gd fmla="*/ 56804 h 2590802" name="connsiteY3770"/>
              <a:gd fmla="*/ 1191716 w 2590802" name="connsiteX3771"/>
              <a:gd fmla="*/ 50935 h 2590802" name="connsiteY3771"/>
              <a:gd fmla="*/ 1215371 w 2590802" name="connsiteX3772"/>
              <a:gd fmla="*/ 45066 h 2590802" name="connsiteY3772"/>
              <a:gd fmla="*/ 1295401 w 2590802" name="connsiteX3773"/>
              <a:gd fmla="*/ 40779 h 2590802" name="connsiteY3773"/>
              <a:gd fmla="*/ 807045 w 2590802" name="connsiteX3774"/>
              <a:gd fmla="*/ 139374 h 2590802" name="connsiteY3774"/>
              <a:gd fmla="*/ 755804 w 2590802" name="connsiteX3775"/>
              <a:gd fmla="*/ 164058 h 2590802" name="connsiteY3775"/>
              <a:gd fmla="*/ 780148 w 2590802" name="connsiteX3776"/>
              <a:gd fmla="*/ 162675 h 2590802" name="connsiteY3776"/>
              <a:gd fmla="*/ 809717 w 2590802" name="connsiteX3777"/>
              <a:gd fmla="*/ 139154 h 2590802" name="connsiteY3777"/>
              <a:gd fmla="*/ 817571 w 2590802" name="connsiteX3778"/>
              <a:gd fmla="*/ 137684 h 2590802" name="connsiteY3778"/>
              <a:gd fmla="*/ 833372 w 2590802" name="connsiteX3779"/>
              <a:gd fmla="*/ 150913 h 2590802" name="connsiteY3779"/>
              <a:gd fmla="*/ 833372 w 2590802" name="connsiteX3780"/>
              <a:gd fmla="*/ 156793 h 2590802" name="connsiteY3780"/>
              <a:gd fmla="*/ 780148 w 2590802" name="connsiteX3781"/>
              <a:gd fmla="*/ 180314 h 2590802" name="connsiteY3781"/>
              <a:gd fmla="*/ 768320 w 2590802" name="connsiteX3782"/>
              <a:gd fmla="*/ 174434 h 2590802" name="connsiteY3782"/>
              <a:gd fmla="*/ 744665 w 2590802" name="connsiteX3783"/>
              <a:gd fmla="*/ 186196 h 2590802" name="connsiteY3783"/>
              <a:gd fmla="*/ 732837 w 2590802" name="connsiteX3784"/>
              <a:gd fmla="*/ 180314 h 2590802" name="connsiteY3784"/>
              <a:gd fmla="*/ 732837 w 2590802" name="connsiteX3785"/>
              <a:gd fmla="*/ 175169 h 2590802" name="connsiteY3785"/>
              <a:gd fmla="*/ 732837 w 2590802" name="connsiteX3786"/>
              <a:gd fmla="*/ 175122 h 2590802" name="connsiteY3786"/>
              <a:gd fmla="*/ 697374 w 2590802" name="connsiteX3787"/>
              <a:gd fmla="*/ 192205 h 2590802" name="connsiteY3787"/>
              <a:gd fmla="*/ 610018 w 2590802" name="connsiteX3788"/>
              <a:gd fmla="*/ 245275 h 2590802" name="connsiteY3788"/>
              <a:gd fmla="*/ 621514 w 2590802" name="connsiteX3789"/>
              <a:gd fmla="*/ 253275 h 2590802" name="connsiteY3789"/>
              <a:gd fmla="*/ 633132 w 2590802" name="connsiteX3790"/>
              <a:gd fmla="*/ 256949 h 2590802" name="connsiteY3790"/>
              <a:gd fmla="*/ 633132 w 2590802" name="connsiteX3791"/>
              <a:gd fmla="*/ 268711 h 2590802" name="connsiteY3791"/>
              <a:gd fmla="*/ 598277 w 2590802" name="connsiteX3792"/>
              <a:gd fmla="*/ 262829 h 2590802" name="connsiteY3792"/>
              <a:gd fmla="*/ 596098 w 2590802" name="connsiteX3793"/>
              <a:gd fmla="*/ 259154 h 2590802" name="connsiteY3793"/>
              <a:gd fmla="*/ 597846 w 2590802" name="connsiteX3794"/>
              <a:gd fmla="*/ 252670 h 2590802" name="connsiteY3794"/>
              <a:gd fmla="*/ 593930 w 2590802" name="connsiteX3795"/>
              <a:gd fmla="*/ 255049 h 2590802" name="connsiteY3795"/>
              <a:gd fmla="*/ 581188 w 2590802" name="connsiteX3796"/>
              <a:gd fmla="*/ 264577 h 2590802" name="connsiteY3796"/>
              <a:gd fmla="*/ 586355 w 2590802" name="connsiteX3797"/>
              <a:gd fmla="*/ 262260 h 2590802" name="connsiteY3797"/>
              <a:gd fmla="*/ 621764 w 2590802" name="connsiteX3798"/>
              <a:gd fmla="*/ 279903 h 2590802" name="connsiteY3798"/>
              <a:gd fmla="*/ 633566 w 2590802" name="connsiteX3799"/>
              <a:gd fmla="*/ 285785 h 2590802" name="connsiteY3799"/>
              <a:gd fmla="*/ 633566 w 2590802" name="connsiteX3800"/>
              <a:gd fmla="*/ 315183 h 2590802" name="connsiteY3800"/>
              <a:gd fmla="*/ 609961 w 2590802" name="connsiteX3801"/>
              <a:gd fmla="*/ 309305 h 2590802" name="connsiteY3801"/>
              <a:gd fmla="*/ 586355 w 2590802" name="connsiteX3802"/>
              <a:gd fmla="*/ 315183 h 2590802" name="connsiteY3802"/>
              <a:gd fmla="*/ 574553 w 2590802" name="connsiteX3803"/>
              <a:gd fmla="*/ 297543 h 2590802" name="connsiteY3803"/>
              <a:gd fmla="*/ 545045 w 2590802" name="connsiteX3804"/>
              <a:gd fmla="*/ 291662 h 2590802" name="connsiteY3804"/>
              <a:gd fmla="*/ 545139 w 2590802" name="connsiteX3805"/>
              <a:gd fmla="*/ 291534 h 2590802" name="connsiteY3805"/>
              <a:gd fmla="*/ 497345 w 2590802" name="connsiteX3806"/>
              <a:gd fmla="*/ 327274 h 2590802" name="connsiteY3806"/>
              <a:gd fmla="*/ 327274 w 2590802" name="connsiteX3807"/>
              <a:gd fmla="*/ 497345 h 2590802" name="connsiteY3807"/>
              <a:gd fmla="*/ 266789 w 2590802" name="connsiteX3808"/>
              <a:gd fmla="*/ 578229 h 2590802" name="connsiteY3808"/>
              <a:gd fmla="*/ 274976 w 2590802" name="connsiteX3809"/>
              <a:gd fmla="*/ 573798 h 2590802" name="connsiteY3809"/>
              <a:gd fmla="*/ 292556 w 2590802" name="connsiteX3810"/>
              <a:gd fmla="*/ 573798 h 2590802" name="connsiteY3810"/>
              <a:gd fmla="*/ 298416 w 2590802" name="connsiteX3811"/>
              <a:gd fmla="*/ 573798 h 2590802" name="connsiteY3811"/>
              <a:gd fmla="*/ 333576 w 2590802" name="connsiteX3812"/>
              <a:gd fmla="*/ 544346 h 2590802" name="connsiteY3812"/>
              <a:gd fmla="*/ 351157 w 2590802" name="connsiteX3813"/>
              <a:gd fmla="*/ 550237 h 2590802" name="connsiteY3813"/>
              <a:gd fmla="*/ 362877 w 2590802" name="connsiteX3814"/>
              <a:gd fmla="*/ 544346 h 2590802" name="connsiteY3814"/>
              <a:gd fmla="*/ 382655 w 2590802" name="connsiteX3815"/>
              <a:gd fmla="*/ 538456 h 2590802" name="connsiteY3815"/>
              <a:gd fmla="*/ 398037 w 2590802" name="connsiteX3816"/>
              <a:gd fmla="*/ 550237 h 2590802" name="connsiteY3816"/>
              <a:gd fmla="*/ 374597 w 2590802" name="connsiteX3817"/>
              <a:gd fmla="*/ 585579 h 2590802" name="connsiteY3817"/>
              <a:gd fmla="*/ 345296 w 2590802" name="connsiteX3818"/>
              <a:gd fmla="*/ 579689 h 2590802" name="connsiteY3818"/>
              <a:gd fmla="*/ 327717 w 2590802" name="connsiteX3819"/>
              <a:gd fmla="*/ 597360 h 2590802" name="connsiteY3819"/>
              <a:gd fmla="*/ 315997 w 2590802" name="connsiteX3820"/>
              <a:gd fmla="*/ 591469 h 2590802" name="connsiteY3820"/>
              <a:gd fmla="*/ 280836 w 2590802" name="connsiteX3821"/>
              <a:gd fmla="*/ 609141 h 2590802" name="connsiteY3821"/>
              <a:gd fmla="*/ 269116 w 2590802" name="connsiteX3822"/>
              <a:gd fmla="*/ 644482 h 2590802" name="connsiteY3822"/>
              <a:gd fmla="*/ 280836 w 2590802" name="connsiteX3823"/>
              <a:gd fmla="*/ 668044 h 2590802" name="connsiteY3823"/>
              <a:gd fmla="*/ 274976 w 2590802" name="connsiteX3824"/>
              <a:gd fmla="*/ 703386 h 2590802" name="connsiteY3824"/>
              <a:gd fmla="*/ 286696 w 2590802" name="connsiteX3825"/>
              <a:gd fmla="*/ 721057 h 2590802" name="connsiteY3825"/>
              <a:gd fmla="*/ 286696 w 2590802" name="connsiteX3826"/>
              <a:gd fmla="*/ 726947 h 2590802" name="connsiteY3826"/>
              <a:gd fmla="*/ 263256 w 2590802" name="connsiteX3827"/>
              <a:gd fmla="*/ 756399 h 2590802" name="connsiteY3827"/>
              <a:gd fmla="*/ 251536 w 2590802" name="connsiteX3828"/>
              <a:gd fmla="*/ 721057 h 2590802" name="connsiteY3828"/>
              <a:gd fmla="*/ 251536 w 2590802" name="connsiteX3829"/>
              <a:gd fmla="*/ 703386 h 2590802" name="connsiteY3829"/>
              <a:gd fmla="*/ 233956 w 2590802" name="connsiteX3830"/>
              <a:gd fmla="*/ 673934 h 2590802" name="connsiteY3830"/>
              <a:gd fmla="*/ 245676 w 2590802" name="connsiteX3831"/>
              <a:gd fmla="*/ 656263 h 2590802" name="connsiteY3831"/>
              <a:gd fmla="*/ 239816 w 2590802" name="connsiteX3832"/>
              <a:gd fmla="*/ 632701 h 2590802" name="connsiteY3832"/>
              <a:gd fmla="*/ 237399 w 2590802" name="connsiteX3833"/>
              <a:gd fmla="*/ 622983 h 2590802" name="connsiteY3833"/>
              <a:gd fmla="*/ 192205 w 2590802" name="connsiteX3834"/>
              <a:gd fmla="*/ 697374 h 2590802" name="connsiteY3834"/>
              <a:gd fmla="*/ 97184 w 2590802" name="connsiteX3835"/>
              <a:gd fmla="*/ 922315 h 2590802" name="connsiteY3835"/>
              <a:gd fmla="*/ 79323 w 2590802" name="connsiteX3836"/>
              <a:gd fmla="*/ 991781 h 2590802" name="connsiteY3836"/>
              <a:gd fmla="*/ 86888 w 2590802" name="connsiteX3837"/>
              <a:gd fmla="*/ 991781 h 2590802" name="connsiteY3837"/>
              <a:gd fmla="*/ 81020 w 2590802" name="connsiteX3838"/>
              <a:gd fmla="*/ 985923 h 2590802" name="connsiteY3838"/>
              <a:gd fmla="*/ 92757 w 2590802" name="connsiteX3839"/>
              <a:gd fmla="*/ 1003496 h 2590802" name="connsiteY3839"/>
              <a:gd fmla="*/ 86888 w 2590802" name="connsiteX3840"/>
              <a:gd fmla="*/ 1009355 h 2590802" name="connsiteY3840"/>
              <a:gd fmla="*/ 92757 w 2590802" name="connsiteX3841"/>
              <a:gd fmla="*/ 1015213 h 2590802" name="connsiteY3841"/>
              <a:gd fmla="*/ 110362 w 2590802" name="connsiteX3842"/>
              <a:gd fmla="*/ 1015213 h 2590802" name="connsiteY3842"/>
              <a:gd fmla="*/ 127968 w 2590802" name="connsiteX3843"/>
              <a:gd fmla="*/ 1038645 h 2590802" name="connsiteY3843"/>
              <a:gd fmla="*/ 122099 w 2590802" name="connsiteX3844"/>
              <a:gd fmla="*/ 1056219 h 2590802" name="connsiteY3844"/>
              <a:gd fmla="*/ 139704 w 2590802" name="connsiteX3845"/>
              <a:gd fmla="*/ 1067935 h 2590802" name="connsiteY3845"/>
              <a:gd fmla="*/ 145573 w 2590802" name="connsiteX3846"/>
              <a:gd fmla="*/ 1067935 h 2590802" name="connsiteY3846"/>
              <a:gd fmla="*/ 127968 w 2590802" name="connsiteX3847"/>
              <a:gd fmla="*/ 1050361 h 2590802" name="connsiteY3847"/>
              <a:gd fmla="*/ 133836 w 2590802" name="connsiteX3848"/>
              <a:gd fmla="*/ 1044503 h 2590802" name="connsiteY3848"/>
              <a:gd fmla="*/ 145573 w 2590802" name="connsiteX3849"/>
              <a:gd fmla="*/ 1056219 h 2590802" name="connsiteY3849"/>
              <a:gd fmla="*/ 151442 w 2590802" name="connsiteX3850"/>
              <a:gd fmla="*/ 1079652 h 2590802" name="connsiteY3850"/>
              <a:gd fmla="*/ 139704 w 2590802" name="connsiteX3851"/>
              <a:gd fmla="*/ 1079652 h 2590802" name="connsiteY3851"/>
              <a:gd fmla="*/ 104493 w 2590802" name="connsiteX3852"/>
              <a:gd fmla="*/ 1085509 h 2590802" name="connsiteY3852"/>
              <a:gd fmla="*/ 98625 w 2590802" name="connsiteX3853"/>
              <a:gd fmla="*/ 1085509 h 2590802" name="connsiteY3853"/>
              <a:gd fmla="*/ 86888 w 2590802" name="connsiteX3854"/>
              <a:gd fmla="*/ 1058416 h 2590802" name="connsiteY3854"/>
              <a:gd fmla="*/ 65402 w 2590802" name="connsiteX3855"/>
              <a:gd fmla="*/ 1048228 h 2590802" name="connsiteY3855"/>
              <a:gd fmla="*/ 63989 w 2590802" name="connsiteX3856"/>
              <a:gd fmla="*/ 1057487 h 2590802" name="connsiteY3856"/>
              <a:gd fmla="*/ 74366 w 2590802" name="connsiteX3857"/>
              <a:gd fmla="*/ 1059749 h 2590802" name="connsiteY3857"/>
              <a:gd fmla="*/ 86710 w 2590802" name="connsiteX3858"/>
              <a:gd fmla="*/ 1067760 h 2590802" name="connsiteY3858"/>
              <a:gd fmla="*/ 92519 w 2590802" name="connsiteX3859"/>
              <a:gd fmla="*/ 1091065 h 2590802" name="connsiteY3859"/>
              <a:gd fmla="*/ 80901 w 2590802" name="connsiteX3860"/>
              <a:gd fmla="*/ 1091065 h 2590802" name="connsiteY3860"/>
              <a:gd fmla="*/ 71461 w 2590802" name="connsiteX3861"/>
              <a:gd fmla="*/ 1077227 h 2590802" name="connsiteY3861"/>
              <a:gd fmla="*/ 61970 w 2590802" name="connsiteX3862"/>
              <a:gd fmla="*/ 1070715 h 2590802" name="connsiteY3862"/>
              <a:gd fmla="*/ 47606 w 2590802" name="connsiteX3863"/>
              <a:gd fmla="*/ 1164832 h 2590802" name="connsiteY3863"/>
              <a:gd fmla="*/ 61061 w 2590802" name="connsiteX3864"/>
              <a:gd fmla="*/ 1129611 h 2590802" name="connsiteY3864"/>
              <a:gd fmla="*/ 104477 w 2590802" name="connsiteX3865"/>
              <a:gd fmla="*/ 1091389 h 2590802" name="connsiteY3865"/>
              <a:gd fmla="*/ 125081 w 2590802" name="connsiteX3866"/>
              <a:gd fmla="*/ 1086979 h 2590802" name="connsiteY3866"/>
              <a:gd fmla="*/ 145685 w 2590802" name="connsiteX3867"/>
              <a:gd fmla="*/ 1091389 h 2590802" name="connsiteY3867"/>
              <a:gd fmla="*/ 157459 w 2590802" name="connsiteX3868"/>
              <a:gd fmla="*/ 1091389 h 2590802" name="connsiteY3868"/>
              <a:gd fmla="*/ 192780 w 2590802" name="connsiteX3869"/>
              <a:gd fmla="*/ 1120791 h 2590802" name="connsiteY3869"/>
              <a:gd fmla="*/ 198667 w 2590802" name="connsiteX3870"/>
              <a:gd fmla="*/ 1161953 h 2590802" name="connsiteY3870"/>
              <a:gd fmla="*/ 163346 w 2590802" name="connsiteX3871"/>
              <a:gd fmla="*/ 1191355 h 2590802" name="connsiteY3871"/>
              <a:gd fmla="*/ 145685 w 2590802" name="connsiteX3872"/>
              <a:gd fmla="*/ 1179595 h 2590802" name="connsiteY3872"/>
              <a:gd fmla="*/ 145685 w 2590802" name="connsiteX3873"/>
              <a:gd fmla="*/ 1167834 h 2590802" name="connsiteY3873"/>
              <a:gd fmla="*/ 133911 w 2590802" name="connsiteX3874"/>
              <a:gd fmla="*/ 1161953 h 2590802" name="connsiteY3874"/>
              <a:gd fmla="*/ 133911 w 2590802" name="connsiteX3875"/>
              <a:gd fmla="*/ 1150192 h 2590802" name="connsiteY3875"/>
              <a:gd fmla="*/ 151572 w 2590802" name="connsiteX3876"/>
              <a:gd fmla="*/ 1144312 h 2590802" name="connsiteY3876"/>
              <a:gd fmla="*/ 163346 w 2590802" name="connsiteX3877"/>
              <a:gd fmla="*/ 1156073 h 2590802" name="connsiteY3877"/>
              <a:gd fmla="*/ 175120 w 2590802" name="connsiteX3878"/>
              <a:gd fmla="*/ 1138432 h 2590802" name="connsiteY3878"/>
              <a:gd fmla="*/ 139798 w 2590802" name="connsiteX3879"/>
              <a:gd fmla="*/ 1109030 h 2590802" name="connsiteY3879"/>
              <a:gd fmla="*/ 80929 w 2590802" name="connsiteX3880"/>
              <a:gd fmla="*/ 1132552 h 2590802" name="connsiteY3880"/>
              <a:gd fmla="*/ 45608 w 2590802" name="connsiteX3881"/>
              <a:gd fmla="*/ 1203116 h 2590802" name="connsiteY3881"/>
              <a:gd fmla="*/ 45439 w 2590802" name="connsiteX3882"/>
              <a:gd fmla="*/ 1203116 h 2590802" name="connsiteY3882"/>
              <a:gd fmla="*/ 45027 w 2590802" name="connsiteX3883"/>
              <a:gd fmla="*/ 1211277 h 2590802" name="connsiteY3883"/>
              <a:gd fmla="*/ 50341 w 2590802" name="connsiteX3884"/>
              <a:gd fmla="*/ 1213229 h 2590802" name="connsiteY3884"/>
              <a:gd fmla="*/ 57229 w 2590802" name="connsiteX3885"/>
              <a:gd fmla="*/ 1220787 h 2590802" name="connsiteY3885"/>
              <a:gd fmla="*/ 51380 w 2590802" name="connsiteX3886"/>
              <a:gd fmla="*/ 1244348 h 2590802" name="connsiteY3886"/>
              <a:gd fmla="*/ 68927 w 2590802" name="connsiteX3887"/>
              <a:gd fmla="*/ 1267909 h 2590802" name="connsiteY3887"/>
              <a:gd fmla="*/ 57960 w 2590802" name="connsiteX3888"/>
              <a:gd fmla="*/ 1293680 h 2590802" name="connsiteY3888"/>
              <a:gd fmla="*/ 41431 w 2590802" name="connsiteX3889"/>
              <a:gd fmla="*/ 1308309 h 2590802" name="connsiteY3889"/>
              <a:gd fmla="*/ 44844 w 2590802" name="connsiteX3890"/>
              <a:gd fmla="*/ 1375903 h 2590802" name="connsiteY3890"/>
              <a:gd fmla="*/ 48738 w 2590802" name="connsiteX3891"/>
              <a:gd fmla="*/ 1377497 h 2590802" name="connsiteY3891"/>
              <a:gd fmla="*/ 57681 w 2590802" name="connsiteX3892"/>
              <a:gd fmla="*/ 1385552 h 2590802" name="connsiteY3892"/>
              <a:gd fmla="*/ 69604 w 2590802" name="connsiteX3893"/>
              <a:gd fmla="*/ 1414842 h 2590802" name="connsiteY3893"/>
              <a:gd fmla="*/ 63642 w 2590802" name="connsiteX3894"/>
              <a:gd fmla="*/ 1426558 h 2590802" name="connsiteY3894"/>
              <a:gd fmla="*/ 51719 w 2590802" name="connsiteX3895"/>
              <a:gd fmla="*/ 1432416 h 2590802" name="connsiteY3895"/>
              <a:gd fmla="*/ 63642 w 2590802" name="connsiteX3896"/>
              <a:gd fmla="*/ 1449990 h 2590802" name="connsiteY3896"/>
              <a:gd fmla="*/ 57681 w 2590802" name="connsiteX3897"/>
              <a:gd fmla="*/ 1467565 h 2590802" name="connsiteY3897"/>
              <a:gd fmla="*/ 54101 w 2590802" name="connsiteX3898"/>
              <a:gd fmla="*/ 1468524 h 2590802" name="connsiteY3898"/>
              <a:gd fmla="*/ 57377 w 2590802" name="connsiteX3899"/>
              <a:gd fmla="*/ 1489991 h 2590802" name="connsiteY3899"/>
              <a:gd fmla="*/ 57862 w 2590802" name="connsiteX3900"/>
              <a:gd fmla="*/ 1491063 h 2590802" name="connsiteY3900"/>
              <a:gd fmla="*/ 128046 w 2590802" name="connsiteX3901"/>
              <a:gd fmla="*/ 1567508 h 2590802" name="connsiteY3901"/>
              <a:gd fmla="*/ 174836 w 2590802" name="connsiteX3902"/>
              <a:gd fmla="*/ 1555747 h 2590802" name="connsiteY3902"/>
              <a:gd fmla="*/ 180685 w 2590802" name="connsiteX3903"/>
              <a:gd fmla="*/ 1514585 h 2590802" name="connsiteY3903"/>
              <a:gd fmla="*/ 168987 w 2590802" name="connsiteX3904"/>
              <a:gd fmla="*/ 1526345 h 2590802" name="connsiteY3904"/>
              <a:gd fmla="*/ 139744 w 2590802" name="connsiteX3905"/>
              <a:gd fmla="*/ 1520465 h 2590802" name="connsiteY3905"/>
              <a:gd fmla="*/ 139744 w 2590802" name="connsiteX3906"/>
              <a:gd fmla="*/ 1508705 h 2590802" name="connsiteY3906"/>
              <a:gd fmla="*/ 145593 w 2590802" name="connsiteX3907"/>
              <a:gd fmla="*/ 1496944 h 2590802" name="connsiteY3907"/>
              <a:gd fmla="*/ 157290 w 2590802" name="connsiteX3908"/>
              <a:gd fmla="*/ 1491063 h 2590802" name="connsiteY3908"/>
              <a:gd fmla="*/ 163139 w 2590802" name="connsiteX3909"/>
              <a:gd fmla="*/ 1479303 h 2590802" name="connsiteY3909"/>
              <a:gd fmla="*/ 176208 w 2590802" name="connsiteX3910"/>
              <a:gd fmla="*/ 1477925 h 2590802" name="connsiteY3910"/>
              <a:gd fmla="*/ 209929 w 2590802" name="connsiteX3911"/>
              <a:gd fmla="*/ 1496944 h 2590802" name="connsiteY3911"/>
              <a:gd fmla="*/ 198231 w 2590802" name="connsiteX3912"/>
              <a:gd fmla="*/ 1567508 h 2590802" name="connsiteY3912"/>
              <a:gd fmla="*/ 128046 w 2590802" name="connsiteX3913"/>
              <a:gd fmla="*/ 1585149 h 2590802" name="connsiteY3913"/>
              <a:gd fmla="*/ 83450 w 2590802" name="connsiteX3914"/>
              <a:gd fmla="*/ 1558688 h 2590802" name="connsiteY3914"/>
              <a:gd fmla="*/ 63614 w 2590802" name="connsiteX3915"/>
              <a:gd fmla="*/ 1530861 h 2590802" name="connsiteY3915"/>
              <a:gd fmla="*/ 66269 w 2590802" name="connsiteX3916"/>
              <a:gd fmla="*/ 1548251 h 2590802" name="connsiteY3916"/>
              <a:gd fmla="*/ 80457 w 2590802" name="connsiteX3917"/>
              <a:gd fmla="*/ 1603432 h 2590802" name="connsiteY3917"/>
              <a:gd fmla="*/ 87218 w 2590802" name="connsiteX3918"/>
              <a:gd fmla="*/ 1602817 h 2590802" name="connsiteY3918"/>
              <a:gd fmla="*/ 98870 w 2590802" name="connsiteX3919"/>
              <a:gd fmla="*/ 1585339 h 2590802" name="connsiteY3919"/>
              <a:gd fmla="*/ 110523 w 2590802" name="connsiteX3920"/>
              <a:gd fmla="*/ 1591165 h 2590802" name="connsiteY3920"/>
              <a:gd fmla="*/ 110523 w 2590802" name="connsiteX3921"/>
              <a:gd fmla="*/ 1608643 h 2590802" name="connsiteY3921"/>
              <a:gd fmla="*/ 87218 w 2590802" name="connsiteX3922"/>
              <a:gd fmla="*/ 1626122 h 2590802" name="connsiteY3922"/>
              <a:gd fmla="*/ 86044 w 2590802" name="connsiteX3923"/>
              <a:gd fmla="*/ 1625162 h 2590802" name="connsiteY3923"/>
              <a:gd fmla="*/ 87283 w 2590802" name="connsiteX3924"/>
              <a:gd fmla="*/ 1629980 h 2590802" name="connsiteY3924"/>
              <a:gd fmla="*/ 92929 w 2590802" name="connsiteX3925"/>
              <a:gd fmla="*/ 1632109 h 2590802" name="connsiteY3925"/>
              <a:gd fmla="*/ 122112 w 2590802" name="connsiteX3926"/>
              <a:gd fmla="*/ 1602766 h 2590802" name="connsiteY3926"/>
              <a:gd fmla="*/ 122112 w 2590802" name="connsiteX3927"/>
              <a:gd fmla="*/ 1591030 h 2590802" name="connsiteY3927"/>
              <a:gd fmla="*/ 151295 w 2590802" name="connsiteX3928"/>
              <a:gd fmla="*/ 1596898 h 2590802" name="connsiteY3928"/>
              <a:gd fmla="*/ 145458 w 2590802" name="connsiteX3929"/>
              <a:gd fmla="*/ 1632109 h 2590802" name="connsiteY3929"/>
              <a:gd fmla="*/ 133785 w 2590802" name="connsiteX3930"/>
              <a:gd fmla="*/ 1632109 h 2590802" name="connsiteY3930"/>
              <a:gd fmla="*/ 145458 w 2590802" name="connsiteX3931"/>
              <a:gd fmla="*/ 1649715 h 2590802" name="connsiteY3931"/>
              <a:gd fmla="*/ 133785 w 2590802" name="connsiteX3932"/>
              <a:gd fmla="*/ 1655583 h 2590802" name="connsiteY3932"/>
              <a:gd fmla="*/ 116276 w 2590802" name="connsiteX3933"/>
              <a:gd fmla="*/ 1661452 h 2590802" name="connsiteY3933"/>
              <a:gd fmla="*/ 110439 w 2590802" name="connsiteX3934"/>
              <a:gd fmla="*/ 1679057 h 2590802" name="connsiteY3934"/>
              <a:gd fmla="*/ 106791 w 2590802" name="connsiteX3935"/>
              <a:gd fmla="*/ 1681992 h 2590802" name="connsiteY3935"/>
              <a:gd fmla="*/ 102677 w 2590802" name="connsiteX3936"/>
              <a:gd fmla="*/ 1683496 h 2590802" name="connsiteY3936"/>
              <a:gd fmla="*/ 139374 w 2590802" name="connsiteX3937"/>
              <a:gd fmla="*/ 1783757 h 2590802" name="connsiteY3937"/>
              <a:gd fmla="*/ 145401 w 2590802" name="connsiteX3938"/>
              <a:gd fmla="*/ 1796270 h 2590802" name="connsiteY3938"/>
              <a:gd fmla="*/ 145537 w 2590802" name="connsiteX3939"/>
              <a:gd fmla="*/ 1796490 h 2590802" name="connsiteY3939"/>
              <a:gd fmla="*/ 146011 w 2590802" name="connsiteX3940"/>
              <a:gd fmla="*/ 1797535 h 2590802" name="connsiteY3940"/>
              <a:gd fmla="*/ 188432 w 2590802" name="connsiteX3941"/>
              <a:gd fmla="*/ 1885597 h 2590802" name="connsiteY3941"/>
              <a:gd fmla="*/ 189593 w 2590802" name="connsiteX3942"/>
              <a:gd fmla="*/ 1887690 h 2590802" name="connsiteY3942"/>
              <a:gd fmla="*/ 198765 w 2590802" name="connsiteX3943"/>
              <a:gd fmla="*/ 1904226 h 2590802" name="connsiteY3943"/>
              <a:gd fmla="*/ 207706 w 2590802" name="connsiteX3944"/>
              <a:gd fmla="*/ 1918945 h 2590802" name="connsiteY3944"/>
              <a:gd fmla="*/ 221167 w 2590802" name="connsiteX3945"/>
              <a:gd fmla="*/ 1937703 h 2590802" name="connsiteY3945"/>
              <a:gd fmla="*/ 233650 w 2590802" name="connsiteX3946"/>
              <a:gd fmla="*/ 1961239 h 2590802" name="connsiteY3946"/>
              <a:gd fmla="*/ 263021 w 2590802" name="connsiteX3947"/>
              <a:gd fmla="*/ 1996542 h 2590802" name="connsiteY3947"/>
              <a:gd fmla="*/ 286518 w 2590802" name="connsiteX3948"/>
              <a:gd fmla="*/ 2037729 h 2590802" name="connsiteY3948"/>
              <a:gd fmla="*/ 295329 w 2590802" name="connsiteX3949"/>
              <a:gd fmla="*/ 2050232 h 2590802" name="connsiteY3949"/>
              <a:gd fmla="*/ 296200 w 2590802" name="connsiteX3950"/>
              <a:gd fmla="*/ 2051904 h 2590802" name="connsiteY3950"/>
              <a:gd fmla="*/ 327274 w 2590802" name="connsiteX3951"/>
              <a:gd fmla="*/ 2093458 h 2590802" name="connsiteY3951"/>
              <a:gd fmla="*/ 404958 w 2590802" name="connsiteX3952"/>
              <a:gd fmla="*/ 2178931 h 2590802" name="connsiteY3952"/>
              <a:gd fmla="*/ 416745 w 2590802" name="connsiteX3953"/>
              <a:gd fmla="*/ 2190271 h 2590802" name="connsiteY3953"/>
              <a:gd fmla="*/ 463016 w 2590802" name="connsiteX3954"/>
              <a:gd fmla="*/ 2226151 h 2590802" name="connsiteY3954"/>
              <a:gd fmla="*/ 539401 w 2590802" name="connsiteX3955"/>
              <a:gd fmla="*/ 2290590 h 2590802" name="connsiteY3955"/>
              <a:gd fmla="*/ 598158 w 2590802" name="connsiteX3956"/>
              <a:gd fmla="*/ 2331596 h 2590802" name="connsiteY3956"/>
              <a:gd fmla="*/ 598158 w 2590802" name="connsiteX3957"/>
              <a:gd fmla="*/ 2337454 h 2590802" name="connsiteY3957"/>
              <a:gd fmla="*/ 595735 w 2590802" name="connsiteX3958"/>
              <a:gd fmla="*/ 2336850 h 2590802" name="connsiteY3958"/>
              <a:gd fmla="*/ 697374 w 2590802" name="connsiteX3959"/>
              <a:gd fmla="*/ 2398597 h 2590802" name="connsiteY3959"/>
              <a:gd fmla="*/ 1295401 w 2590802" name="connsiteX3960"/>
              <a:gd fmla="*/ 2550023 h 2590802" name="connsiteY3960"/>
              <a:gd fmla="*/ 2093458 w 2590802" name="connsiteX3961"/>
              <a:gd fmla="*/ 2263529 h 2590802" name="connsiteY3961"/>
              <a:gd fmla="*/ 2115165 w 2590802" name="connsiteX3962"/>
              <a:gd fmla="*/ 2243799 h 2590802" name="connsiteY3962"/>
              <a:gd fmla="*/ 2114812 w 2590802" name="connsiteX3963"/>
              <a:gd fmla="*/ 2243391 h 2590802" name="connsiteY3963"/>
              <a:gd fmla="*/ 2114088 w 2590802" name="connsiteX3964"/>
              <a:gd fmla="*/ 2237533 h 2590802" name="connsiteY3964"/>
              <a:gd fmla="*/ 2114088 w 2590802" name="connsiteX3965"/>
              <a:gd fmla="*/ 2225817 h 2590802" name="connsiteY3965"/>
              <a:gd fmla="*/ 2096699 w 2590802" name="connsiteX3966"/>
              <a:gd fmla="*/ 2208243 h 2590802" name="connsiteY3966"/>
              <a:gd fmla="*/ 2108291 w 2590802" name="connsiteX3967"/>
              <a:gd fmla="*/ 2184811 h 2590802" name="connsiteY3967"/>
              <a:gd fmla="*/ 2114088 w 2590802" name="connsiteX3968"/>
              <a:gd fmla="*/ 2149662 h 2590802" name="connsiteY3968"/>
              <a:gd fmla="*/ 2143068 w 2590802" name="connsiteX3969"/>
              <a:gd fmla="*/ 2161378 h 2590802" name="connsiteY3969"/>
              <a:gd fmla="*/ 2143068 w 2590802" name="connsiteX3970"/>
              <a:gd fmla="*/ 2178953 h 2590802" name="connsiteY3970"/>
              <a:gd fmla="*/ 2141619 w 2590802" name="connsiteX3971"/>
              <a:gd fmla="*/ 2199456 h 2590802" name="connsiteY3971"/>
              <a:gd fmla="*/ 2147048 w 2590802" name="connsiteX3972"/>
              <a:gd fmla="*/ 2214822 h 2590802" name="connsiteY3972"/>
              <a:gd fmla="*/ 2153185 w 2590802" name="connsiteX3973"/>
              <a:gd fmla="*/ 2209245 h 2590802" name="connsiteY3973"/>
              <a:gd fmla="*/ 2147583 w 2590802" name="connsiteX3974"/>
              <a:gd fmla="*/ 2193501 h 2590802" name="connsiteY3974"/>
              <a:gd fmla="*/ 2149053 w 2590802" name="connsiteX3975"/>
              <a:gd fmla="*/ 2172846 h 2590802" name="connsiteY3975"/>
              <a:gd fmla="*/ 2154933 w 2590802" name="connsiteX3976"/>
              <a:gd fmla="*/ 2165470 h 2590802" name="connsiteY3976"/>
              <a:gd fmla="*/ 2160814 w 2590802" name="connsiteX3977"/>
              <a:gd fmla="*/ 2166945 h 2590802" name="connsiteY3977"/>
              <a:gd fmla="*/ 2160814 w 2590802" name="connsiteX3978"/>
              <a:gd fmla="*/ 2184649 h 2590802" name="connsiteY3978"/>
              <a:gd fmla="*/ 2165320 w 2590802" name="connsiteX3979"/>
              <a:gd fmla="*/ 2198216 h 2590802" name="connsiteY3979"/>
              <a:gd fmla="*/ 2182553 w 2590802" name="connsiteX3980"/>
              <a:gd fmla="*/ 2182553 h 2590802" name="connsiteY3980"/>
              <a:gd fmla="*/ 2212018 w 2590802" name="connsiteX3981"/>
              <a:gd fmla="*/ 2150133 h 2590802" name="connsiteY3981"/>
              <a:gd fmla="*/ 2191805 w 2590802" name="connsiteX3982"/>
              <a:gd fmla="*/ 2156646 h 2590802" name="connsiteY3982"/>
              <a:gd fmla="*/ 2137351 w 2590802" name="connsiteX3983"/>
              <a:gd fmla="*/ 2155180 h 2590802" name="connsiteY3983"/>
              <a:gd fmla="*/ 2096143 w 2590802" name="connsiteX3984"/>
              <a:gd fmla="*/ 2114139 h 2590802" name="connsiteY3984"/>
              <a:gd fmla="*/ 2090256 w 2590802" name="connsiteX3985"/>
              <a:gd fmla="*/ 2090686 h 2590802" name="connsiteY3985"/>
              <a:gd fmla="*/ 2107917 w 2590802" name="connsiteX3986"/>
              <a:gd fmla="*/ 2049645 h 2590802" name="connsiteY3986"/>
              <a:gd fmla="*/ 2132200 w 2590802" name="connsiteX3987"/>
              <a:gd fmla="*/ 2037918 h 2590802" name="connsiteY3987"/>
              <a:gd fmla="*/ 2160899 w 2590802" name="connsiteX3988"/>
              <a:gd fmla="*/ 2043781 h 2590802" name="connsiteY3988"/>
              <a:gd fmla="*/ 2166786 w 2590802" name="connsiteX3989"/>
              <a:gd fmla="*/ 2049645 h 2590802" name="connsiteY3989"/>
              <a:gd fmla="*/ 2166786 w 2590802" name="connsiteX3990"/>
              <a:gd fmla="*/ 2061371 h 2590802" name="connsiteY3990"/>
              <a:gd fmla="*/ 2155012 w 2590802" name="connsiteX3991"/>
              <a:gd fmla="*/ 2067234 h 2590802" name="connsiteY3991"/>
              <a:gd fmla="*/ 2160899 w 2590802" name="connsiteX3992"/>
              <a:gd fmla="*/ 2078960 h 2590802" name="connsiteY3992"/>
              <a:gd fmla="*/ 2155012 w 2590802" name="connsiteX3993"/>
              <a:gd fmla="*/ 2096550 h 2590802" name="connsiteY3993"/>
              <a:gd fmla="*/ 2137351 w 2590802" name="connsiteX3994"/>
              <a:gd fmla="*/ 2090686 h 2590802" name="connsiteY3994"/>
              <a:gd fmla="*/ 2125577 w 2590802" name="connsiteX3995"/>
              <a:gd fmla="*/ 2073097 h 2590802" name="connsiteY3995"/>
              <a:gd fmla="*/ 2119690 w 2590802" name="connsiteX3996"/>
              <a:gd fmla="*/ 2114139 h 2590802" name="connsiteY3996"/>
              <a:gd fmla="*/ 2172672 w 2590802" name="connsiteX3997"/>
              <a:gd fmla="*/ 2143454 h 2590802" name="connsiteY3997"/>
              <a:gd fmla="*/ 2202107 w 2590802" name="connsiteX3998"/>
              <a:gd fmla="*/ 2141989 h 2590802" name="connsiteY3998"/>
              <a:gd fmla="*/ 2227450 w 2590802" name="connsiteX3999"/>
              <a:gd fmla="*/ 2133154 h 2590802" name="connsiteY3999"/>
              <a:gd fmla="*/ 2263529 w 2590802" name="connsiteX4000"/>
              <a:gd fmla="*/ 2093458 h 2590802" name="connsiteY4000"/>
              <a:gd fmla="*/ 2264258 w 2590802" name="connsiteX4001"/>
              <a:gd fmla="*/ 2092483 h 2590802" name="connsiteY4001"/>
              <a:gd fmla="*/ 2260779 w 2590802" name="connsiteX4002"/>
              <a:gd fmla="*/ 2084789 h 2590802" name="connsiteY4002"/>
              <a:gd fmla="*/ 2260779 w 2590802" name="connsiteX4003"/>
              <a:gd fmla="*/ 2067148 h 2590802" name="connsiteY4003"/>
              <a:gd fmla="*/ 2272477 w 2590802" name="connsiteX4004"/>
              <a:gd fmla="*/ 2055387 h 2590802" name="connsiteY4004"/>
              <a:gd fmla="*/ 2272477 w 2590802" name="connsiteX4005"/>
              <a:gd fmla="*/ 2031865 h 2590802" name="connsiteY4005"/>
              <a:gd fmla="*/ 2319267 w 2590802" name="connsiteX4006"/>
              <a:gd fmla="*/ 2014224 h 2590802" name="connsiteY4006"/>
              <a:gd fmla="*/ 2323684 w 2590802" name="connsiteX4007"/>
              <a:gd fmla="*/ 2013013 h 2590802" name="connsiteY4007"/>
              <a:gd fmla="*/ 2335754 w 2590802" name="connsiteX4008"/>
              <a:gd fmla="*/ 1996873 h 2590802" name="connsiteY4008"/>
              <a:gd fmla="*/ 2357887 w 2590802" name="connsiteX4009"/>
              <a:gd fmla="*/ 1960439 h 2590802" name="connsiteY4009"/>
              <a:gd fmla="*/ 2354848 w 2590802" name="connsiteX4010"/>
              <a:gd fmla="*/ 1952777 h 2590802" name="connsiteY4010"/>
              <a:gd fmla="*/ 2348985 w 2590802" name="connsiteX4011"/>
              <a:gd fmla="*/ 1937992 h 2590802" name="connsiteY4011"/>
              <a:gd fmla="*/ 2354848 w 2590802" name="connsiteX4012"/>
              <a:gd fmla="*/ 1920251 h 2590802" name="connsiteY4012"/>
              <a:gd fmla="*/ 2372438 w 2590802" name="connsiteX4013"/>
              <a:gd fmla="*/ 1902509 h 2590802" name="connsiteY4013"/>
              <a:gd fmla="*/ 2390027 w 2590802" name="connsiteX4014"/>
              <a:gd fmla="*/ 1896595 h 2590802" name="connsiteY4014"/>
              <a:gd fmla="*/ 2390027 w 2590802" name="connsiteX4015"/>
              <a:gd fmla="*/ 1872940 h 2590802" name="connsiteY4015"/>
              <a:gd fmla="*/ 2401753 w 2590802" name="connsiteX4016"/>
              <a:gd fmla="*/ 1868504 h 2590802" name="connsiteY4016"/>
              <a:gd fmla="*/ 2409240 w 2590802" name="connsiteX4017"/>
              <a:gd fmla="*/ 1871336 h 2590802" name="connsiteY4017"/>
              <a:gd fmla="*/ 2415343 w 2590802" name="connsiteX4018"/>
              <a:gd fmla="*/ 1858666 h 2590802" name="connsiteY4018"/>
              <a:gd fmla="*/ 2416609 w 2590802" name="connsiteX4019"/>
              <a:gd fmla="*/ 1852344 h 2590802" name="connsiteY4019"/>
              <a:gd fmla="*/ 2419550 w 2590802" name="connsiteX4020"/>
              <a:gd fmla="*/ 1837661 h 2590802" name="connsiteY4020"/>
              <a:gd fmla="*/ 2396028 w 2590802" name="connsiteX4021"/>
              <a:gd fmla="*/ 1749565 h 2590802" name="connsiteY4021"/>
              <a:gd fmla="*/ 2348985 w 2590802" name="connsiteX4022"/>
              <a:gd fmla="*/ 1749565 h 2590802" name="connsiteY4022"/>
              <a:gd fmla="*/ 2331344 w 2590802" name="connsiteX4023"/>
              <a:gd fmla="*/ 1767184 h 2590802" name="connsiteY4023"/>
              <a:gd fmla="*/ 2348985 w 2590802" name="connsiteX4024"/>
              <a:gd fmla="*/ 1761311 h 2590802" name="connsiteY4024"/>
              <a:gd fmla="*/ 2360746 w 2590802" name="connsiteX4025"/>
              <a:gd fmla="*/ 1778930 h 2590802" name="connsiteY4025"/>
              <a:gd fmla="*/ 2360746 w 2590802" name="connsiteX4026"/>
              <a:gd fmla="*/ 1790676 h 2590802" name="connsiteY4026"/>
              <a:gd fmla="*/ 2348985 w 2590802" name="connsiteX4027"/>
              <a:gd fmla="*/ 1796549 h 2590802" name="connsiteY4027"/>
              <a:gd fmla="*/ 2331344 w 2590802" name="connsiteX4028"/>
              <a:gd fmla="*/ 1796549 h 2590802" name="connsiteY4028"/>
              <a:gd fmla="*/ 2307823 w 2590802" name="connsiteX4029"/>
              <a:gd fmla="*/ 1796549 h 2590802" name="connsiteY4029"/>
              <a:gd fmla="*/ 2307823 w 2590802" name="connsiteX4030"/>
              <a:gd fmla="*/ 1743692 h 2590802" name="connsiteY4030"/>
              <a:gd fmla="*/ 2372507 w 2590802" name="connsiteX4031"/>
              <a:gd fmla="*/ 1714327 h 2590802" name="connsiteY4031"/>
              <a:gd fmla="*/ 2372507 w 2590802" name="connsiteX4032"/>
              <a:gd fmla="*/ 1720199 h 2590802" name="connsiteY4032"/>
              <a:gd fmla="*/ 2413669 w 2590802" name="connsiteX4033"/>
              <a:gd fmla="*/ 1737819 h 2590802" name="connsiteY4033"/>
              <a:gd fmla="*/ 2431310 w 2590802" name="connsiteX4034"/>
              <a:gd fmla="*/ 1814169 h 2590802" name="connsiteY4034"/>
              <a:gd fmla="*/ 2429001 w 2590802" name="connsiteX4035"/>
              <a:gd fmla="*/ 1830315 h 2590802" name="connsiteY4035"/>
              <a:gd fmla="*/ 2451429 w 2590802" name="connsiteX4036"/>
              <a:gd fmla="*/ 1783757 h 2590802" name="connsiteY4036"/>
              <a:gd fmla="*/ 2463618 w 2590802" name="connsiteX4037"/>
              <a:gd fmla="*/ 1750454 h 2590802" name="connsiteY4037"/>
              <a:gd fmla="*/ 2452558 w 2590802" name="connsiteX4038"/>
              <a:gd fmla="*/ 1750872 h 2590802" name="connsiteY4038"/>
              <a:gd fmla="*/ 2437309 w 2590802" name="connsiteX4039"/>
              <a:gd fmla="*/ 1756059 h 2590802" name="connsiteY4039"/>
              <a:gd fmla="*/ 2431499 w 2590802" name="connsiteX4040"/>
              <a:gd fmla="*/ 1744203 h 2590802" name="connsiteY4040"/>
              <a:gd fmla="*/ 2466355 w 2590802" name="connsiteX4041"/>
              <a:gd fmla="*/ 1732347 h 2590802" name="connsiteY4041"/>
              <a:gd fmla="*/ 2469975 w 2590802" name="connsiteX4042"/>
              <a:gd fmla="*/ 1733086 h 2590802" name="connsiteY4042"/>
              <a:gd fmla="*/ 2472722 w 2590802" name="connsiteX4043"/>
              <a:gd fmla="*/ 1725581 h 2590802" name="connsiteY4043"/>
              <a:gd fmla="*/ 2451640 w 2590802" name="connsiteX4044"/>
              <a:gd fmla="*/ 1722685 h 2590802" name="connsiteY4044"/>
              <a:gd fmla="*/ 2425028 w 2590802" name="connsiteX4045"/>
              <a:gd fmla="*/ 1732189 h 2590802" name="connsiteY4045"/>
              <a:gd fmla="*/ 2425028 w 2590802" name="connsiteX4046"/>
              <a:gd fmla="*/ 1738038 h 2590802" name="connsiteY4046"/>
              <a:gd fmla="*/ 2407286 w 2590802" name="connsiteX4047"/>
              <a:gd fmla="*/ 1726341 h 2590802" name="connsiteY4047"/>
              <a:gd fmla="*/ 2395458 w 2590802" name="connsiteX4048"/>
              <a:gd fmla="*/ 1708794 h 2590802" name="connsiteY4048"/>
              <a:gd fmla="*/ 2413200 w 2590802" name="connsiteX4049"/>
              <a:gd fmla="*/ 1697097 h 2590802" name="connsiteY4049"/>
              <a:gd fmla="*/ 2430941 w 2590802" name="connsiteX4050"/>
              <a:gd fmla="*/ 1697097 h 2590802" name="connsiteY4050"/>
              <a:gd fmla="*/ 2442769 w 2590802" name="connsiteX4051"/>
              <a:gd fmla="*/ 1673702 h 2590802" name="connsiteY4051"/>
              <a:gd fmla="*/ 2466425 w 2590802" name="connsiteX4052"/>
              <a:gd fmla="*/ 1685400 h 2590802" name="connsiteY4052"/>
              <a:gd fmla="*/ 2484166 w 2590802" name="connsiteX4053"/>
              <a:gd fmla="*/ 1667853 h 2590802" name="connsiteY4053"/>
              <a:gd fmla="*/ 2492297 w 2590802" name="connsiteX4054"/>
              <a:gd fmla="*/ 1668584 h 2590802" name="connsiteY4054"/>
              <a:gd fmla="*/ 2493150 w 2590802" name="connsiteX4055"/>
              <a:gd fmla="*/ 1669765 h 2590802" name="connsiteY4055"/>
              <a:gd fmla="*/ 2493618 w 2590802" name="connsiteX4056"/>
              <a:gd fmla="*/ 1668488 h 2590802" name="connsiteY4056"/>
              <a:gd fmla="*/ 2550023 w 2590802" name="connsiteX4057"/>
              <a:gd fmla="*/ 1295401 h 2590802" name="connsiteY4057"/>
              <a:gd fmla="*/ 2549444 w 2590802" name="connsiteX4058"/>
              <a:gd fmla="*/ 1283923 h 2590802" name="connsiteY4058"/>
              <a:gd fmla="*/ 2548475 w 2590802" name="connsiteX4059"/>
              <a:gd fmla="*/ 1285441 h 2590802" name="connsiteY4059"/>
              <a:gd fmla="*/ 2542467 w 2590802" name="connsiteX4060"/>
              <a:gd fmla="*/ 1291321 h 2590802" name="connsiteY4060"/>
              <a:gd fmla="*/ 2548475 w 2590802" name="connsiteX4061"/>
              <a:gd fmla="*/ 1279561 h 2590802" name="connsiteY4061"/>
              <a:gd fmla="*/ 2549127 w 2590802" name="connsiteX4062"/>
              <a:gd fmla="*/ 1277646 h 2590802" name="connsiteY4062"/>
              <a:gd fmla="*/ 2548194 w 2590802" name="connsiteX4063"/>
              <a:gd fmla="*/ 1259167 h 2590802" name="connsiteY4063"/>
              <a:gd fmla="*/ 2545225 w 2590802" name="connsiteX4064"/>
              <a:gd fmla="*/ 1271010 h 2590802" name="connsiteY4064"/>
              <a:gd fmla="*/ 2537126 w 2590802" name="connsiteX4065"/>
              <a:gd fmla="*/ 1285700 h 2590802" name="connsiteY4065"/>
              <a:gd fmla="*/ 2519455 w 2590802" name="connsiteX4066"/>
              <a:gd fmla="*/ 1303327 h 2590802" name="connsiteY4066"/>
              <a:gd fmla="*/ 2525345 w 2590802" name="connsiteX4067"/>
              <a:gd fmla="*/ 1309203 h 2590802" name="connsiteY4067"/>
              <a:gd fmla="*/ 2531235 w 2590802" name="connsiteX4068"/>
              <a:gd fmla="*/ 1303327 h 2590802" name="connsiteY4068"/>
              <a:gd fmla="*/ 2525345 w 2590802" name="connsiteX4069"/>
              <a:gd fmla="*/ 1332706 h 2590802" name="connsiteY4069"/>
              <a:gd fmla="*/ 2525345 w 2590802" name="connsiteX4070"/>
              <a:gd fmla="*/ 1315078 h 2590802" name="connsiteY4070"/>
              <a:gd fmla="*/ 2519455 w 2590802" name="connsiteX4071"/>
              <a:gd fmla="*/ 1326830 h 2590802" name="connsiteY4071"/>
              <a:gd fmla="*/ 2501784 w 2590802" name="connsiteX4072"/>
              <a:gd fmla="*/ 1344457 h 2590802" name="connsiteY4072"/>
              <a:gd fmla="*/ 2484113 w 2590802" name="connsiteX4073"/>
              <a:gd fmla="*/ 1350333 h 2590802" name="connsiteY4073"/>
              <a:gd fmla="*/ 2490003 w 2590802" name="connsiteX4074"/>
              <a:gd fmla="*/ 1356209 h 2590802" name="connsiteY4074"/>
              <a:gd fmla="*/ 2490003 w 2590802" name="connsiteX4075"/>
              <a:gd fmla="*/ 1362084 h 2590802" name="connsiteY4075"/>
              <a:gd fmla="*/ 2484113 w 2590802" name="connsiteX4076"/>
              <a:gd fmla="*/ 1362084 h 2590802" name="connsiteY4076"/>
              <a:gd fmla="*/ 2460552 w 2590802" name="connsiteX4077"/>
              <a:gd fmla="*/ 1373836 h 2590802" name="connsiteY4077"/>
              <a:gd fmla="*/ 2448771 w 2590802" name="connsiteX4078"/>
              <a:gd fmla="*/ 1367960 h 2590802" name="connsiteY4078"/>
              <a:gd fmla="*/ 2442880 w 2590802" name="connsiteX4079"/>
              <a:gd fmla="*/ 1332706 h 2590802" name="connsiteY4079"/>
              <a:gd fmla="*/ 2484113 w 2590802" name="connsiteX4080"/>
              <a:gd fmla="*/ 1315078 h 2590802" name="connsiteY4080"/>
              <a:gd fmla="*/ 2484113 w 2590802" name="connsiteX4081"/>
              <a:gd fmla="*/ 1291575 h 2590802" name="connsiteY4081"/>
              <a:gd fmla="*/ 2507675 w 2590802" name="connsiteX4082"/>
              <a:gd fmla="*/ 1268072 h 2590802" name="connsiteY4082"/>
              <a:gd fmla="*/ 2490003 w 2590802" name="connsiteX4083"/>
              <a:gd fmla="*/ 1221067 h 2590802" name="connsiteY4083"/>
              <a:gd fmla="*/ 2478223 w 2590802" name="connsiteX4084"/>
              <a:gd fmla="*/ 1209316 h 2590802" name="connsiteY4084"/>
              <a:gd fmla="*/ 2454662 w 2590802" name="connsiteX4085"/>
              <a:gd fmla="*/ 1174061 h 2590802" name="connsiteY4085"/>
              <a:gd fmla="*/ 2442880 w 2590802" name="connsiteX4086"/>
              <a:gd fmla="*/ 1168185 h 2590802" name="connsiteY4086"/>
              <a:gd fmla="*/ 2442880 w 2590802" name="connsiteX4087"/>
              <a:gd fmla="*/ 1138807 h 2590802" name="connsiteY4087"/>
              <a:gd fmla="*/ 2448771 w 2590802" name="connsiteX4088"/>
              <a:gd fmla="*/ 1132931 h 2590802" name="connsiteY4088"/>
              <a:gd fmla="*/ 2478223 w 2590802" name="connsiteX4089"/>
              <a:gd fmla="*/ 1150558 h 2590802" name="connsiteY4089"/>
              <a:gd fmla="*/ 2478223 w 2590802" name="connsiteX4090"/>
              <a:gd fmla="*/ 1162310 h 2590802" name="connsiteY4090"/>
              <a:gd fmla="*/ 2501784 w 2590802" name="connsiteX4091"/>
              <a:gd fmla="*/ 1162310 h 2590802" name="connsiteY4091"/>
              <a:gd fmla="*/ 2519455 w 2590802" name="connsiteX4092"/>
              <a:gd fmla="*/ 1185813 h 2590802" name="connsiteY4092"/>
              <a:gd fmla="*/ 2525345 w 2590802" name="connsiteX4093"/>
              <a:gd fmla="*/ 1209316 h 2590802" name="connsiteY4093"/>
              <a:gd fmla="*/ 2539335 w 2590802" name="connsiteX4094"/>
              <a:gd fmla="*/ 1216660 h 2590802" name="connsiteY4094"/>
              <a:gd fmla="*/ 2546673 w 2590802" name="connsiteX4095"/>
              <a:gd fmla="*/ 1229047 h 2590802" name="connsiteY4095"/>
              <a:gd fmla="*/ 2546134 w 2590802" name="connsiteX4096"/>
              <a:gd fmla="*/ 1218387 h 2590802" name="connsiteY4096"/>
              <a:gd fmla="*/ 2542467 w 2590802" name="connsiteX4097"/>
              <a:gd fmla="*/ 1214813 h 2590802" name="connsiteY4097"/>
              <a:gd fmla="*/ 2545840 w 2590802" name="connsiteX4098"/>
              <a:gd fmla="*/ 1212565 h 2590802" name="connsiteY4098"/>
              <a:gd fmla="*/ 2543546 w 2590802" name="connsiteX4099"/>
              <a:gd fmla="*/ 1167123 h 2590802" name="connsiteY4099"/>
              <a:gd fmla="*/ 2493618 w 2590802" name="connsiteX4100"/>
              <a:gd fmla="*/ 922315 h 2590802" name="connsiteY4100"/>
              <a:gd fmla="*/ 2460784 w 2590802" name="connsiteX4101"/>
              <a:gd fmla="*/ 832607 h 2590802" name="connsiteY4101"/>
              <a:gd fmla="*/ 2460734 w 2590802" name="connsiteX4102"/>
              <a:gd fmla="*/ 832907 h 2590802" name="connsiteY4102"/>
              <a:gd fmla="*/ 2431444 w 2590802" name="connsiteX4103"/>
              <a:gd fmla="*/ 832907 h 2590802" name="connsiteY4103"/>
              <a:gd fmla="*/ 2413870 w 2590802" name="connsiteX4104"/>
              <a:gd fmla="*/ 832907 h 2590802" name="connsiteY4104"/>
              <a:gd fmla="*/ 2390437 w 2590802" name="connsiteX4105"/>
              <a:gd fmla="*/ 815361 h 2590802" name="connsiteY4105"/>
              <a:gd fmla="*/ 2372863 w 2590802" name="connsiteX4106"/>
              <a:gd fmla="*/ 809512 h 2590802" name="connsiteY4106"/>
              <a:gd fmla="*/ 2372863 w 2590802" name="connsiteX4107"/>
              <a:gd fmla="*/ 791966 h 2590802" name="connsiteY4107"/>
              <a:gd fmla="*/ 2390437 w 2590802" name="connsiteX4108"/>
              <a:gd fmla="*/ 774419 h 2590802" name="connsiteY4108"/>
              <a:gd fmla="*/ 2414602 w 2590802" name="connsiteX4109"/>
              <a:gd fmla="*/ 786117 h 2590802" name="connsiteY4109"/>
              <a:gd fmla="*/ 2438945 w 2590802" name="connsiteX4110"/>
              <a:gd fmla="*/ 781131 h 2590802" name="connsiteY4110"/>
              <a:gd fmla="*/ 2435963 w 2590802" name="connsiteX4111"/>
              <a:gd fmla="*/ 774940 h 2590802" name="connsiteY4111"/>
              <a:gd fmla="*/ 2428298 w 2590802" name="connsiteX4112"/>
              <a:gd fmla="*/ 779375 h 2590802" name="connsiteY4112"/>
              <a:gd fmla="*/ 2419407 w 2590802" name="connsiteX4113"/>
              <a:gd fmla="*/ 780110 h 2590802" name="connsiteY4113"/>
              <a:gd fmla="*/ 2389768 w 2590802" name="connsiteX4114"/>
              <a:gd fmla="*/ 768349 h 2590802" name="connsiteY4114"/>
              <a:gd fmla="*/ 2395696 w 2590802" name="connsiteX4115"/>
              <a:gd fmla="*/ 750708 h 2590802" name="connsiteY4115"/>
              <a:gd fmla="*/ 2413479 w 2590802" name="connsiteX4116"/>
              <a:gd fmla="*/ 758058 h 2590802" name="connsiteY4116"/>
              <a:gd fmla="*/ 2427281 w 2590802" name="connsiteX4117"/>
              <a:gd fmla="*/ 756917 h 2590802" name="connsiteY4117"/>
              <a:gd fmla="*/ 2398597 w 2590802" name="connsiteX4118"/>
              <a:gd fmla="*/ 697374 h 2590802" name="connsiteY4118"/>
              <a:gd fmla="*/ 2393362 w 2590802" name="connsiteX4119"/>
              <a:gd fmla="*/ 688757 h 2590802" name="connsiteY4119"/>
              <a:gd fmla="*/ 2396201 w 2590802" name="connsiteX4120"/>
              <a:gd fmla="*/ 732793 h 2590802" name="connsiteY4120"/>
              <a:gd fmla="*/ 2378511 w 2590802" name="connsiteX4121"/>
              <a:gd fmla="*/ 774103 h 2590802" name="connsiteY4121"/>
              <a:gd fmla="*/ 2325439 w 2590802" name="connsiteX4122"/>
              <a:gd fmla="*/ 803610 h 2590802" name="connsiteY4122"/>
              <a:gd fmla="*/ 2272367 w 2590802" name="connsiteX4123"/>
              <a:gd fmla="*/ 774103 h 2590802" name="connsiteY4123"/>
              <a:gd fmla="*/ 2266470 w 2590802" name="connsiteX4124"/>
              <a:gd fmla="*/ 750497 h 2590802" name="connsiteY4124"/>
              <a:gd fmla="*/ 2278264 w 2590802" name="connsiteX4125"/>
              <a:gd fmla="*/ 720990 h 2590802" name="connsiteY4125"/>
              <a:gd fmla="*/ 2290058 w 2590802" name="connsiteX4126"/>
              <a:gd fmla="*/ 720990 h 2590802" name="connsiteY4126"/>
              <a:gd fmla="*/ 2301851 w 2590802" name="connsiteX4127"/>
              <a:gd fmla="*/ 732793 h 2590802" name="connsiteY4127"/>
              <a:gd fmla="*/ 2319542 w 2590802" name="connsiteX4128"/>
              <a:gd fmla="*/ 726892 h 2590802" name="connsiteY4128"/>
              <a:gd fmla="*/ 2331336 w 2590802" name="connsiteX4129"/>
              <a:gd fmla="*/ 750497 h 2590802" name="connsiteY4129"/>
              <a:gd fmla="*/ 2313645 w 2590802" name="connsiteX4130"/>
              <a:gd fmla="*/ 762300 h 2590802" name="connsiteY4130"/>
              <a:gd fmla="*/ 2295955 w 2590802" name="connsiteX4131"/>
              <a:gd fmla="*/ 762300 h 2590802" name="connsiteY4131"/>
              <a:gd fmla="*/ 2325439 w 2590802" name="connsiteX4132"/>
              <a:gd fmla="*/ 780004 h 2590802" name="connsiteY4132"/>
              <a:gd fmla="*/ 2366716 w 2590802" name="connsiteX4133"/>
              <a:gd fmla="*/ 762300 h 2590802" name="connsiteY4133"/>
              <a:gd fmla="*/ 2372614 w 2590802" name="connsiteX4134"/>
              <a:gd fmla="*/ 667877 h 2590802" name="connsiteY4134"/>
              <a:gd fmla="*/ 2366716 w 2590802" name="connsiteX4135"/>
              <a:gd fmla="*/ 650173 h 2590802" name="connsiteY4135"/>
              <a:gd fmla="*/ 2369922 w 2590802" name="connsiteX4136"/>
              <a:gd fmla="*/ 650173 h 2590802" name="connsiteY4136"/>
              <a:gd fmla="*/ 2364316 w 2590802" name="connsiteX4137"/>
              <a:gd fmla="*/ 640945 h 2590802" name="connsiteY4137"/>
              <a:gd fmla="*/ 2361078 w 2590802" name="connsiteX4138"/>
              <a:gd fmla="*/ 643749 h 2590802" name="connsiteY4138"/>
              <a:gd fmla="*/ 2355150 w 2590802" name="connsiteX4139"/>
              <a:gd fmla="*/ 644483 h 2590802" name="connsiteY4139"/>
              <a:gd fmla="*/ 2337367 w 2590802" name="connsiteX4140"/>
              <a:gd fmla="*/ 626877 h 2590802" name="connsiteY4140"/>
              <a:gd fmla="*/ 2331439 w 2590802" name="connsiteX4141"/>
              <a:gd fmla="*/ 615140 h 2590802" name="connsiteY4141"/>
              <a:gd fmla="*/ 2313656 w 2590802" name="connsiteX4142"/>
              <a:gd fmla="*/ 615140 h 2590802" name="connsiteY4142"/>
              <a:gd fmla="*/ 2295872 w 2590802" name="connsiteX4143"/>
              <a:gd fmla="*/ 579929 h 2590802" name="connsiteY4143"/>
              <a:gd fmla="*/ 2301800 w 2590802" name="connsiteX4144"/>
              <a:gd fmla="*/ 556455 h 2590802" name="connsiteY4144"/>
              <a:gd fmla="*/ 2305505 w 2590802" name="connsiteX4145"/>
              <a:gd fmla="*/ 554254 h 2590802" name="connsiteY4145"/>
              <a:gd fmla="*/ 2306232 w 2590802" name="connsiteX4146"/>
              <a:gd fmla="*/ 554451 h 2590802" name="connsiteY4146"/>
              <a:gd fmla="*/ 2263529 w 2590802" name="connsiteX4147"/>
              <a:gd fmla="*/ 497345 h 2590802" name="connsiteY4147"/>
              <a:gd fmla="*/ 2228033 w 2590802" name="connsiteX4148"/>
              <a:gd fmla="*/ 458289 h 2590802" name="connsiteY4148"/>
              <a:gd fmla="*/ 2228465 w 2590802" name="connsiteX4149"/>
              <a:gd fmla="*/ 458834 h 2590802" name="connsiteY4149"/>
              <a:gd fmla="*/ 2231378 w 2590802" name="connsiteX4150"/>
              <a:gd fmla="*/ 462501 h 2590802" name="connsiteY4150"/>
              <a:gd fmla="*/ 2266334 w 2590802" name="connsiteX4151"/>
              <a:gd fmla="*/ 503580 h 2590802" name="connsiteY4151"/>
              <a:gd fmla="*/ 2266334 w 2590802" name="connsiteX4152"/>
              <a:gd fmla="*/ 515317 h 2590802" name="connsiteY4152"/>
              <a:gd fmla="*/ 2243030 w 2590802" name="connsiteX4153"/>
              <a:gd fmla="*/ 515317 h 2590802" name="connsiteY4153"/>
              <a:gd fmla="*/ 2213899 w 2590802" name="connsiteX4154"/>
              <a:gd fmla="*/ 480106 h 2590802" name="connsiteY4154"/>
              <a:gd fmla="*/ 2213899 w 2590802" name="connsiteX4155"/>
              <a:gd fmla="*/ 462501 h 2590802" name="connsiteY4155"/>
              <a:gd fmla="*/ 2190595 w 2590802" name="connsiteX4156"/>
              <a:gd fmla="*/ 450765 h 2590802" name="connsiteY4156"/>
              <a:gd fmla="*/ 2190595 w 2590802" name="connsiteX4157"/>
              <a:gd fmla="*/ 433161 h 2590802" name="connsiteY4157"/>
              <a:gd fmla="*/ 2199334 w 2590802" name="connsiteX4158"/>
              <a:gd fmla="*/ 430959 h 2590802" name="connsiteY4158"/>
              <a:gd fmla="*/ 2204339 w 2590802" name="connsiteX4159"/>
              <a:gd fmla="*/ 432220 h 2590802" name="connsiteY4159"/>
              <a:gd fmla="*/ 2189488 w 2590802" name="connsiteX4160"/>
              <a:gd fmla="*/ 415880 h 2590802" name="connsiteY4160"/>
              <a:gd fmla="*/ 2190399 w 2590802" name="connsiteX4161"/>
              <a:gd fmla="*/ 421351 h 2590802" name="connsiteY4161"/>
              <a:gd fmla="*/ 2172738 w 2590802" name="connsiteX4162"/>
              <a:gd fmla="*/ 415454 h 2590802" name="connsiteY4162"/>
              <a:gd fmla="*/ 2137417 w 2590802" name="connsiteX4163"/>
              <a:gd fmla="*/ 397765 h 2590802" name="connsiteY4163"/>
              <a:gd fmla="*/ 2107982 w 2590802" name="connsiteX4164"/>
              <a:gd fmla="*/ 397765 h 2590802" name="connsiteY4164"/>
              <a:gd fmla="*/ 2055000 w 2590802" name="connsiteX4165"/>
              <a:gd fmla="*/ 433147 h 2590802" name="connsiteY4165"/>
              <a:gd fmla="*/ 2055000 w 2590802" name="connsiteX4166"/>
              <a:gd fmla="*/ 462629 h 2590802" name="connsiteY4166"/>
              <a:gd fmla="*/ 2066774 w 2590802" name="connsiteX4167"/>
              <a:gd fmla="*/ 474425 h 2590802" name="connsiteY4167"/>
              <a:gd fmla="*/ 2066774 w 2590802" name="connsiteX4168"/>
              <a:gd fmla="*/ 450836 h 2590802" name="connsiteY4168"/>
              <a:gd fmla="*/ 2096208 w 2590802" name="connsiteX4169"/>
              <a:gd fmla="*/ 444939 h 2590802" name="connsiteY4169"/>
              <a:gd fmla="*/ 2107982 w 2590802" name="connsiteX4170"/>
              <a:gd fmla="*/ 462629 h 2590802" name="connsiteY4170"/>
              <a:gd fmla="*/ 2102095 w 2590802" name="connsiteX4171"/>
              <a:gd fmla="*/ 480321 h 2590802" name="connsiteY4171"/>
              <a:gd fmla="*/ 2107982 w 2590802" name="connsiteX4172"/>
              <a:gd fmla="*/ 486217 h 2590802" name="connsiteY4172"/>
              <a:gd fmla="*/ 2096208 w 2590802" name="connsiteX4173"/>
              <a:gd fmla="*/ 503907 h 2590802" name="connsiteY4173"/>
              <a:gd fmla="*/ 2043226 w 2590802" name="connsiteX4174"/>
              <a:gd fmla="*/ 492114 h 2590802" name="connsiteY4174"/>
              <a:gd fmla="*/ 2025565 w 2590802" name="connsiteX4175"/>
              <a:gd fmla="*/ 433147 h 2590802" name="connsiteY4175"/>
              <a:gd fmla="*/ 2084435 w 2590802" name="connsiteX4176"/>
              <a:gd fmla="*/ 380073 h 2590802" name="connsiteY4176"/>
              <a:gd fmla="*/ 2110925 w 2590802" name="connsiteX4177"/>
              <a:gd fmla="*/ 376390 h 2590802" name="connsiteY4177"/>
              <a:gd fmla="*/ 2137417 w 2590802" name="connsiteX4178"/>
              <a:gd fmla="*/ 385973 h 2590802" name="connsiteY4178"/>
              <a:gd fmla="*/ 2158021 w 2590802" name="connsiteX4179"/>
              <a:gd fmla="*/ 392606 h 2590802" name="connsiteY4179"/>
              <a:gd fmla="*/ 2175889 w 2590802" name="connsiteX4180"/>
              <a:gd fmla="*/ 402192 h 2590802" name="connsiteY4180"/>
              <a:gd fmla="*/ 2093458 w 2590802" name="connsiteX4181"/>
              <a:gd fmla="*/ 327274 h 2590802" name="connsiteY4181"/>
              <a:gd fmla="*/ 2078390 w 2590802" name="connsiteX4182"/>
              <a:gd fmla="*/ 316006 h 2590802" name="connsiteY4182"/>
              <a:gd fmla="*/ 2070593 w 2590802" name="connsiteX4183"/>
              <a:gd fmla="*/ 330232 h 2590802" name="connsiteY4183"/>
              <a:gd fmla="*/ 2066918 w 2590802" name="connsiteX4184"/>
              <a:gd fmla="*/ 344988 h 2590802" name="connsiteY4184"/>
              <a:gd fmla="*/ 2072798 w 2590802" name="connsiteX4185"/>
              <a:gd fmla="*/ 374495 h 2590802" name="connsiteY4185"/>
              <a:gd fmla="*/ 2037516 w 2590802" name="connsiteX4186"/>
              <a:gd fmla="*/ 386295 h 2590802" name="connsiteY4186"/>
              <a:gd fmla="*/ 2037516 w 2590802" name="connsiteX4187"/>
              <a:gd fmla="*/ 362689 h 2590802" name="connsiteY4187"/>
              <a:gd fmla="*/ 2037516 w 2590802" name="connsiteX4188"/>
              <a:gd fmla="*/ 350886 h 2590802" name="connsiteY4188"/>
              <a:gd fmla="*/ 2025755 w 2590802" name="connsiteX4189"/>
              <a:gd fmla="*/ 321380 h 2590802" name="connsiteY4189"/>
              <a:gd fmla="*/ 2031635 w 2590802" name="connsiteX4190"/>
              <a:gd fmla="*/ 309577 h 2590802" name="connsiteY4190"/>
              <a:gd fmla="*/ 2031635 w 2590802" name="connsiteX4191"/>
              <a:gd fmla="*/ 285973 h 2590802" name="connsiteY4191"/>
              <a:gd fmla="*/ 2037516 w 2590802" name="connsiteX4192"/>
              <a:gd fmla="*/ 285973 h 2590802" name="connsiteY4192"/>
              <a:gd fmla="*/ 2054656 w 2590802" name="connsiteX4193"/>
              <a:gd fmla="*/ 298258 h 2590802" name="connsiteY4193"/>
              <a:gd fmla="*/ 1996873 w 2590802" name="connsiteX4194"/>
              <a:gd fmla="*/ 255049 h 2590802" name="connsiteY4194"/>
              <a:gd fmla="*/ 1295401 w 2590802" name="connsiteX4195"/>
              <a:gd fmla="*/ 40779 h 2590802" name="connsiteY4195"/>
              <a:gd fmla="*/ 1295401 w 2590802" name="connsiteX4196"/>
              <a:gd fmla="*/ 0 h 2590802" name="connsiteY4196"/>
              <a:gd fmla="*/ 2590802 w 2590802" name="connsiteX4197"/>
              <a:gd fmla="*/ 1295401 h 2590802" name="connsiteY4197"/>
              <a:gd fmla="*/ 1295401 w 2590802" name="connsiteX4198"/>
              <a:gd fmla="*/ 2590802 h 2590802" name="connsiteY4198"/>
              <a:gd fmla="*/ 0 w 2590802" name="connsiteX4199"/>
              <a:gd fmla="*/ 1295401 h 2590802" name="connsiteY4199"/>
              <a:gd fmla="*/ 1295401 w 2590802" name="connsiteX4200"/>
              <a:gd fmla="*/ 0 h 2590802" name="connsiteY420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b="b" l="l" r="r" t="t"/>
            <a:pathLst>
              <a:path h="2590802" w="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a:extLst/>
        </p:spPr>
        <p:txBody>
          <a:bodyPr anchor="ctr" anchorCtr="0" bIns="45720" compatLnSpc="1" lIns="91440" numCol="1" rIns="91440" tIns="45720" vert="horz" wrap="square">
            <a:prstTxWarp prst="textNoShape">
              <a:avLst/>
            </a:prstTxWarp>
            <a:noAutofit/>
          </a:bodyPr>
          <a:lstStyle/>
          <a:p>
            <a:pPr algn="ctr"/>
            <a:r>
              <a:rPr altLang="en-US" b="1" lang="zh-CN" sz="3200">
                <a:solidFill>
                  <a:srgbClr val="E22A30"/>
                </a:solidFill>
                <a:latin typeface="+mn-ea"/>
              </a:rPr>
              <a:t>叁</a:t>
            </a:r>
          </a:p>
        </p:txBody>
      </p:sp>
      <p:sp>
        <p:nvSpPr>
          <p:cNvPr id="16" name="矩形 15"/>
          <p:cNvSpPr/>
          <p:nvPr/>
        </p:nvSpPr>
        <p:spPr>
          <a:xfrm>
            <a:off x="1619050" y="4093470"/>
            <a:ext cx="3966916" cy="822960"/>
          </a:xfrm>
          <a:prstGeom prst="rect">
            <a:avLst/>
          </a:prstGeom>
        </p:spPr>
        <p:txBody>
          <a:bodyPr wrap="square">
            <a:spAutoFit/>
          </a:bodyPr>
          <a:lstStyle/>
          <a:p>
            <a:pPr algn="just">
              <a:lnSpc>
                <a:spcPct val="150000"/>
              </a:lnSpc>
            </a:pPr>
            <a:r>
              <a:rPr altLang="en-US" lang="zh-CN" sz="1600">
                <a:solidFill>
                  <a:schemeClr val="tx1">
                    <a:lumMod val="85000"/>
                    <a:lumOff val="15000"/>
                  </a:schemeClr>
                </a:solidFill>
              </a:rPr>
              <a:t>请插入您的文本内容，请插入您的文本内容，请插入您的文本内容</a:t>
            </a:r>
          </a:p>
        </p:txBody>
      </p:sp>
      <p:sp>
        <p:nvSpPr>
          <p:cNvPr id="21" name="矩形 20"/>
          <p:cNvSpPr/>
          <p:nvPr/>
        </p:nvSpPr>
        <p:spPr>
          <a:xfrm>
            <a:off x="6543913" y="4278137"/>
            <a:ext cx="1975972" cy="457200"/>
          </a:xfrm>
          <a:prstGeom prst="rect">
            <a:avLst/>
          </a:prstGeom>
        </p:spPr>
        <p:txBody>
          <a:bodyPr wrap="square">
            <a:spAutoFit/>
          </a:bodyPr>
          <a:lstStyle/>
          <a:p>
            <a:r>
              <a:rPr altLang="en-US" lang="zh-CN" sz="2400">
                <a:solidFill>
                  <a:schemeClr val="tx1">
                    <a:lumMod val="75000"/>
                    <a:lumOff val="25000"/>
                  </a:schemeClr>
                </a:solidFill>
                <a:latin typeface="+mn-ea"/>
              </a:rPr>
              <a:t>标题内容</a:t>
            </a:r>
          </a:p>
        </p:txBody>
      </p:sp>
      <p:sp>
        <p:nvSpPr>
          <p:cNvPr id="8" name="任意多边形 7"/>
          <p:cNvSpPr/>
          <p:nvPr/>
        </p:nvSpPr>
        <p:spPr bwMode="auto">
          <a:xfrm>
            <a:off x="5690980" y="5292802"/>
            <a:ext cx="747920" cy="747920"/>
          </a:xfrm>
          <a:custGeom>
            <a:gdLst>
              <a:gd fmla="*/ 1238629 w 2590802" name="connsiteX0"/>
              <a:gd fmla="*/ 2501864 h 2590802" name="connsiteY0"/>
              <a:gd fmla="*/ 1250281 w 2590802" name="connsiteX1"/>
              <a:gd fmla="*/ 2508385 h 2590802" name="connsiteY1"/>
              <a:gd fmla="*/ 1261933 w 2590802" name="connsiteX2"/>
              <a:gd fmla="*/ 2519977 h 2590802" name="connsiteY2"/>
              <a:gd fmla="*/ 1261933 w 2590802" name="connsiteX3"/>
              <a:gd fmla="*/ 2543162 h 2590802" name="connsiteY3"/>
              <a:gd fmla="*/ 1244454 w 2590802" name="connsiteX4"/>
              <a:gd fmla="*/ 2543162 h 2590802" name="connsiteY4"/>
              <a:gd fmla="*/ 1238628 w 2590802" name="connsiteX5"/>
              <a:gd fmla="*/ 2519977 h 2590802" name="connsiteY5"/>
              <a:gd fmla="*/ 1226976 w 2590802" name="connsiteX6"/>
              <a:gd fmla="*/ 2508385 h 2590802" name="connsiteY6"/>
              <a:gd fmla="*/ 1238629 w 2590802" name="connsiteX7"/>
              <a:gd fmla="*/ 2501864 h 2590802" name="connsiteY7"/>
              <a:gd fmla="*/ 1320928 w 2590802" name="connsiteX8"/>
              <a:gd fmla="*/ 2496223 h 2590802" name="connsiteY8"/>
              <a:gd fmla="*/ 1320928 w 2590802" name="connsiteX9"/>
              <a:gd fmla="*/ 2507985 h 2590802" name="connsiteY9"/>
              <a:gd fmla="*/ 1315014 w 2590802" name="connsiteX10"/>
              <a:gd fmla="*/ 2502104 h 2590802" name="connsiteY10"/>
              <a:gd fmla="*/ 1320928 w 2590802" name="connsiteX11"/>
              <a:gd fmla="*/ 2496223 h 2590802" name="connsiteY11"/>
              <a:gd fmla="*/ 1038326 w 2590802" name="connsiteX12"/>
              <a:gd fmla="*/ 2482021 h 2590802" name="connsiteY12"/>
              <a:gd fmla="*/ 1052317 w 2590802" name="connsiteX13"/>
              <a:gd fmla="*/ 2482579 h 2590802" name="connsiteY13"/>
              <a:gd fmla="*/ 1068270 w 2590802" name="connsiteX14"/>
              <a:gd fmla="*/ 2490785 h 2590802" name="connsiteY14"/>
              <a:gd fmla="*/ 1068270 w 2590802" name="connsiteX15"/>
              <a:gd fmla="*/ 2508489 h 2590802" name="connsiteY15"/>
              <a:gd fmla="*/ 1103678 w 2590802" name="connsiteX16"/>
              <a:gd fmla="*/ 2508489 h 2590802" name="connsiteY16"/>
              <a:gd fmla="*/ 1103678 w 2590802" name="connsiteX17"/>
              <a:gd fmla="*/ 2526194 h 2590802" name="connsiteY17"/>
              <a:gd fmla="*/ 1056467 w 2590802" name="connsiteX18"/>
              <a:gd fmla="*/ 2514391 h 2590802" name="connsiteY18"/>
              <a:gd fmla="*/ 1032861 w 2590802" name="connsiteX19"/>
              <a:gd fmla="*/ 2508489 h 2590802" name="connsiteY19"/>
              <a:gd fmla="*/ 1003354 w 2590802" name="connsiteX20"/>
              <a:gd fmla="*/ 2496687 h 2590802" name="connsiteY20"/>
              <a:gd fmla="*/ 1038326 w 2590802" name="connsiteX21"/>
              <a:gd fmla="*/ 2482021 h 2590802" name="connsiteY21"/>
              <a:gd fmla="*/ 1308542 w 2590802" name="connsiteX22"/>
              <a:gd fmla="*/ 2478772 h 2590802" name="connsiteY22"/>
              <a:gd fmla="*/ 1320872 w 2590802" name="connsiteX23"/>
              <a:gd fmla="*/ 2490153 h 2590802" name="connsiteY23"/>
              <a:gd fmla="*/ 1308542 w 2590802" name="connsiteX24"/>
              <a:gd fmla="*/ 2478772 h 2590802" name="connsiteY24"/>
              <a:gd fmla="*/ 1297161 w 2590802" name="connsiteX25"/>
              <a:gd fmla="*/ 2478772 h 2590802" name="connsiteY25"/>
              <a:gd fmla="*/ 1308542 w 2590802" name="connsiteX26"/>
              <a:gd fmla="*/ 2478772 h 2590802" name="connsiteY26"/>
              <a:gd fmla="*/ 1297161 w 2590802" name="connsiteX27"/>
              <a:gd fmla="*/ 2478772 h 2590802" name="connsiteY27"/>
              <a:gd fmla="*/ 1259571 w 2590802" name="connsiteX28"/>
              <a:gd fmla="*/ 2459471 h 2590802" name="connsiteY28"/>
              <a:gd fmla="*/ 1267703 w 2590802" name="connsiteX29"/>
              <a:gd fmla="*/ 2460941 h 2590802" name="connsiteY29"/>
              <a:gd fmla="*/ 1279531 w 2590802" name="connsiteX30"/>
              <a:gd fmla="*/ 2466822 h 2590802" name="connsiteY30"/>
              <a:gd fmla="*/ 1279531 w 2590802" name="connsiteX31"/>
              <a:gd fmla="*/ 2490343 h 2590802" name="connsiteY31"/>
              <a:gd fmla="*/ 1297273 w 2590802" name="connsiteX32"/>
              <a:gd fmla="*/ 2484463 h 2590802" name="connsiteY32"/>
              <a:gd fmla="*/ 1315014 w 2590802" name="connsiteX33"/>
              <a:gd fmla="*/ 2502104 h 2590802" name="connsiteY33"/>
              <a:gd fmla="*/ 1309100 w 2590802" name="connsiteX34"/>
              <a:gd fmla="*/ 2519745 h 2590802" name="connsiteY34"/>
              <a:gd fmla="*/ 1315014 w 2590802" name="connsiteX35"/>
              <a:gd fmla="*/ 2519745 h 2590802" name="connsiteY35"/>
              <a:gd fmla="*/ 1320928 w 2590802" name="connsiteX36"/>
              <a:gd fmla="*/ 2513865 h 2590802" name="connsiteY36"/>
              <a:gd fmla="*/ 1332755 w 2590802" name="connsiteX37"/>
              <a:gd fmla="*/ 2519745 h 2590802" name="connsiteY37"/>
              <a:gd fmla="*/ 1338670 w 2590802" name="connsiteX38"/>
              <a:gd fmla="*/ 2543267 h 2590802" name="connsiteY38"/>
              <a:gd fmla="*/ 1320928 w 2590802" name="connsiteX39"/>
              <a:gd fmla="*/ 2543267 h 2590802" name="connsiteY39"/>
              <a:gd fmla="*/ 1273617 w 2590802" name="connsiteX40"/>
              <a:gd fmla="*/ 2543267 h 2590802" name="connsiteY40"/>
              <a:gd fmla="*/ 1267703 w 2590802" name="connsiteX41"/>
              <a:gd fmla="*/ 2519745 h 2590802" name="connsiteY41"/>
              <a:gd fmla="*/ 1244048 w 2590802" name="connsiteX42"/>
              <a:gd fmla="*/ 2496223 h 2590802" name="connsiteY42"/>
              <a:gd fmla="*/ 1255876 w 2590802" name="connsiteX43"/>
              <a:gd fmla="*/ 2466822 h 2590802" name="connsiteY43"/>
              <a:gd fmla="*/ 1259571 w 2590802" name="connsiteX44"/>
              <a:gd fmla="*/ 2459471 h 2590802" name="connsiteY44"/>
              <a:gd fmla="*/ 1059220 w 2590802" name="connsiteX45"/>
              <a:gd fmla="*/ 2440242 h 2590802" name="connsiteY45"/>
              <a:gd fmla="*/ 1074040 w 2590802" name="connsiteX46"/>
              <a:gd fmla="*/ 2449133 h 2590802" name="connsiteY46"/>
              <a:gd fmla="*/ 1074040 w 2590802" name="connsiteX47"/>
              <a:gd fmla="*/ 2466916 h 2590802" name="connsiteY47"/>
              <a:gd fmla="*/ 1032545 w 2590802" name="connsiteX48"/>
              <a:gd fmla="*/ 2472844 h 2590802" name="connsiteY48"/>
              <a:gd fmla="*/ 1044401 w 2590802" name="connsiteX49"/>
              <a:gd fmla="*/ 2449133 h 2590802" name="connsiteY49"/>
              <a:gd fmla="*/ 1059220 w 2590802" name="connsiteX50"/>
              <a:gd fmla="*/ 2440242 h 2590802" name="connsiteY50"/>
              <a:gd fmla="*/ 862584 w 2590802" name="connsiteX51"/>
              <a:gd fmla="*/ 2440163 h 2590802" name="connsiteY51"/>
              <a:gd fmla="*/ 880225 w 2590802" name="connsiteX52"/>
              <a:gd fmla="*/ 2443785 h 2590802" name="connsiteY52"/>
              <a:gd fmla="*/ 886106 w 2590802" name="connsiteX53"/>
              <a:gd fmla="*/ 2455377 h 2590802" name="connsiteY53"/>
              <a:gd fmla="*/ 915507 w 2590802" name="connsiteX54"/>
              <a:gd fmla="*/ 2449581 h 2590802" name="connsiteY54"/>
              <a:gd fmla="*/ 939029 w 2590802" name="connsiteX55"/>
              <a:gd fmla="*/ 2466969 h 2590802" name="connsiteY55"/>
              <a:gd fmla="*/ 939029 w 2590802" name="connsiteX56"/>
              <a:gd fmla="*/ 2490154 h 2590802" name="connsiteY56"/>
              <a:gd fmla="*/ 909627 w 2590802" name="connsiteX57"/>
              <a:gd fmla="*/ 2472765 h 2590802" name="connsiteY57"/>
              <a:gd fmla="*/ 886106 w 2590802" name="connsiteX58"/>
              <a:gd fmla="*/ 2461174 h 2590802" name="connsiteY58"/>
              <a:gd fmla="*/ 868464 w 2590802" name="connsiteX59"/>
              <a:gd fmla="*/ 2466969 h 2590802" name="connsiteY59"/>
              <a:gd fmla="*/ 844943 w 2590802" name="connsiteX60"/>
              <a:gd fmla="*/ 2449581 h 2590802" name="connsiteY60"/>
              <a:gd fmla="*/ 862584 w 2590802" name="connsiteX61"/>
              <a:gd fmla="*/ 2440163 h 2590802" name="connsiteY61"/>
              <a:gd fmla="*/ 1255904 w 2590802" name="connsiteX62"/>
              <a:gd fmla="*/ 2437989 h 2590802" name="connsiteY62"/>
              <a:gd fmla="*/ 1262069 w 2590802" name="connsiteX63"/>
              <a:gd fmla="*/ 2449370 h 2590802" name="connsiteY63"/>
              <a:gd fmla="*/ 1255904 w 2590802" name="connsiteX64"/>
              <a:gd fmla="*/ 2460752 h 2590802" name="connsiteY64"/>
              <a:gd fmla="*/ 1255904 w 2590802" name="connsiteX65"/>
              <a:gd fmla="*/ 2449370 h 2590802" name="connsiteY65"/>
              <a:gd fmla="*/ 1255904 w 2590802" name="connsiteX66"/>
              <a:gd fmla="*/ 2437989 h 2590802" name="connsiteY66"/>
              <a:gd fmla="*/ 921104 w 2590802" name="connsiteX67"/>
              <a:gd fmla="*/ 2408587 h 2590802" name="connsiteY67"/>
              <a:gd fmla="*/ 938650 w 2590802" name="connsiteX68"/>
              <a:gd fmla="*/ 2420239 h 2590802" name="connsiteY68"/>
              <a:gd fmla="*/ 938650 w 2590802" name="connsiteX69"/>
              <a:gd fmla="*/ 2449370 h 2590802" name="connsiteY69"/>
              <a:gd fmla="*/ 909406 w 2590802" name="connsiteX70"/>
              <a:gd fmla="*/ 2437718 h 2590802" name="connsiteY70"/>
              <a:gd fmla="*/ 909406 w 2590802" name="connsiteX71"/>
              <a:gd fmla="*/ 2420239 h 2590802" name="connsiteY71"/>
              <a:gd fmla="*/ 921104 w 2590802" name="connsiteX72"/>
              <a:gd fmla="*/ 2408587 h 2590802" name="connsiteY72"/>
              <a:gd fmla="*/ 1064758 w 2590802" name="connsiteX73"/>
              <a:gd fmla="*/ 2407828 h 2590802" name="connsiteY73"/>
              <a:gd fmla="*/ 1085387 w 2590802" name="connsiteX74"/>
              <a:gd fmla="*/ 2413709 h 2590802" name="connsiteY74"/>
              <a:gd fmla="*/ 1108963 w 2590802" name="connsiteX75"/>
              <a:gd fmla="*/ 2413709 h 2590802" name="connsiteY75"/>
              <a:gd fmla="*/ 1120751 w 2590802" name="connsiteX76"/>
              <a:gd fmla="*/ 2425470 h 2590802" name="connsiteY76"/>
              <a:gd fmla="*/ 1114857 w 2590802" name="connsiteX77"/>
              <a:gd fmla="*/ 2443110 h 2590802" name="connsiteY77"/>
              <a:gd fmla="*/ 1103069 w 2590802" name="connsiteX78"/>
              <a:gd fmla="*/ 2454872 h 2590802" name="connsiteY78"/>
              <a:gd fmla="*/ 1108963 w 2590802" name="connsiteX79"/>
              <a:gd fmla="*/ 2466632 h 2590802" name="connsiteY79"/>
              <a:gd fmla="*/ 1073599 w 2590802" name="connsiteX80"/>
              <a:gd fmla="*/ 2490154 h 2590802" name="connsiteY80"/>
              <a:gd fmla="*/ 1067706 w 2590802" name="connsiteX81"/>
              <a:gd fmla="*/ 2478393 h 2590802" name="connsiteY81"/>
              <a:gd fmla="*/ 1085387 w 2590802" name="connsiteX82"/>
              <a:gd fmla="*/ 2466632 h 2590802" name="connsiteY82"/>
              <a:gd fmla="*/ 1079493 w 2590802" name="connsiteX83"/>
              <a:gd fmla="*/ 2443110 h 2590802" name="connsiteY83"/>
              <a:gd fmla="*/ 1050024 w 2590802" name="connsiteX84"/>
              <a:gd fmla="*/ 2437230 h 2590802" name="connsiteY84"/>
              <a:gd fmla="*/ 1038236 w 2590802" name="connsiteX85"/>
              <a:gd fmla="*/ 2443110 h 2590802" name="connsiteY85"/>
              <a:gd fmla="*/ 1044130 w 2590802" name="connsiteX86"/>
              <a:gd fmla="*/ 2419589 h 2590802" name="connsiteY86"/>
              <a:gd fmla="*/ 1064758 w 2590802" name="connsiteX87"/>
              <a:gd fmla="*/ 2407828 h 2590802" name="connsiteY87"/>
              <a:gd fmla="*/ 1177361 w 2590802" name="connsiteX88"/>
              <a:gd fmla="*/ 2387813 h 2590802" name="connsiteY88"/>
              <a:gd fmla="*/ 1208798 w 2590802" name="connsiteX89"/>
              <a:gd fmla="*/ 2390749 h 2590802" name="connsiteY89"/>
              <a:gd fmla="*/ 1220495 w 2590802" name="connsiteX90"/>
              <a:gd fmla="*/ 2402496 h 2590802" name="connsiteY90"/>
              <a:gd fmla="*/ 1243890 w 2590802" name="connsiteX91"/>
              <a:gd fmla="*/ 2443607 h 2590802" name="connsiteY91"/>
              <a:gd fmla="*/ 1232192 w 2590802" name="connsiteX92"/>
              <a:gd fmla="*/ 2496465 h 2590802" name="connsiteY92"/>
              <a:gd fmla="*/ 1185402 w 2590802" name="connsiteX93"/>
              <a:gd fmla="*/ 2525830 h 2590802" name="connsiteY93"/>
              <a:gd fmla="*/ 1115217 w 2590802" name="connsiteX94"/>
              <a:gd fmla="*/ 2525830 h 2590802" name="connsiteY94"/>
              <a:gd fmla="*/ 1121066 w 2590802" name="connsiteX95"/>
              <a:gd fmla="*/ 2519957 h 2590802" name="connsiteY95"/>
              <a:gd fmla="*/ 1208798 w 2590802" name="connsiteX96"/>
              <a:gd fmla="*/ 2496465 h 2590802" name="connsiteY96"/>
              <a:gd fmla="*/ 1226343 w 2590802" name="connsiteX97"/>
              <a:gd fmla="*/ 2449480 h 2590802" name="connsiteY97"/>
              <a:gd fmla="*/ 1202949 w 2590802" name="connsiteX98"/>
              <a:gd fmla="*/ 2414241 h 2590802" name="connsiteY98"/>
              <a:gd fmla="*/ 1185402 w 2590802" name="connsiteX99"/>
              <a:gd fmla="*/ 2414241 h 2590802" name="connsiteY99"/>
              <a:gd fmla="*/ 1197100 w 2590802" name="connsiteX100"/>
              <a:gd fmla="*/ 2431861 h 2590802" name="connsiteY100"/>
              <a:gd fmla="*/ 1185402 w 2590802" name="connsiteX101"/>
              <a:gd fmla="*/ 2449480 h 2590802" name="connsiteY101"/>
              <a:gd fmla="*/ 1167857 w 2590802" name="connsiteX102"/>
              <a:gd fmla="*/ 2449480 h 2590802" name="connsiteY102"/>
              <a:gd fmla="*/ 1156159 w 2590802" name="connsiteX103"/>
              <a:gd fmla="*/ 2431861 h 2590802" name="connsiteY103"/>
              <a:gd fmla="*/ 1144461 w 2590802" name="connsiteX104"/>
              <a:gd fmla="*/ 2420115 h 2590802" name="connsiteY104"/>
              <a:gd fmla="*/ 1150310 w 2590802" name="connsiteX105"/>
              <a:gd fmla="*/ 2402496 h 2590802" name="connsiteY105"/>
              <a:gd fmla="*/ 1177361 w 2590802" name="connsiteX106"/>
              <a:gd fmla="*/ 2387813 h 2590802" name="connsiteY106"/>
              <a:gd fmla="*/ 997263 w 2590802" name="connsiteX107"/>
              <a:gd fmla="*/ 2374751 h 2590802" name="connsiteY107"/>
              <a:gd fmla="*/ 1020785 w 2590802" name="connsiteX108"/>
              <a:gd fmla="*/ 2378426 h 2590802" name="connsiteY108"/>
              <a:gd fmla="*/ 1026665 w 2590802" name="connsiteX109"/>
              <a:gd fmla="*/ 2407828 h 2590802" name="connsiteY109"/>
              <a:gd fmla="*/ 1020785 w 2590802" name="connsiteX110"/>
              <a:gd fmla="*/ 2419589 h 2590802" name="connsiteY110"/>
              <a:gd fmla="*/ 1032545 w 2590802" name="connsiteX111"/>
              <a:gd fmla="*/ 2443110 h 2590802" name="connsiteY111"/>
              <a:gd fmla="*/ 997263 w 2590802" name="connsiteX112"/>
              <a:gd fmla="*/ 2490153 h 2590802" name="connsiteY112"/>
              <a:gd fmla="*/ 985502 w 2590802" name="connsiteX113"/>
              <a:gd fmla="*/ 2478393 h 2590802" name="connsiteY113"/>
              <a:gd fmla="*/ 956101 w 2590802" name="connsiteX114"/>
              <a:gd fmla="*/ 2478393 h 2590802" name="connsiteY114"/>
              <a:gd fmla="*/ 944340 w 2590802" name="connsiteX115"/>
              <a:gd fmla="*/ 2437230 h 2590802" name="connsiteY115"/>
              <a:gd fmla="*/ 944340 w 2590802" name="connsiteX116"/>
              <a:gd fmla="*/ 2419589 h 2590802" name="connsiteY116"/>
              <a:gd fmla="*/ 967861 w 2590802" name="connsiteX117"/>
              <a:gd fmla="*/ 2407828 h 2590802" name="connsiteY117"/>
              <a:gd fmla="*/ 973741 w 2590802" name="connsiteX118"/>
              <a:gd fmla="*/ 2384307 h 2590802" name="connsiteY118"/>
              <a:gd fmla="*/ 997263 w 2590802" name="connsiteX119"/>
              <a:gd fmla="*/ 2374751 h 2590802" name="connsiteY119"/>
              <a:gd fmla="*/ 733153 w 2590802" name="connsiteX120"/>
              <a:gd fmla="*/ 2366856 h 2590802" name="connsiteY120"/>
              <a:gd fmla="*/ 744956 w 2590802" name="connsiteX121"/>
              <a:gd fmla="*/ 2372817 h 2590802" name="connsiteY121"/>
              <a:gd fmla="*/ 739054 w 2590802" name="connsiteX122"/>
              <a:gd fmla="*/ 2384740 h 2590802" name="connsiteY122"/>
              <a:gd fmla="*/ 703646 w 2590802" name="connsiteX123"/>
              <a:gd fmla="*/ 2390702 h 2590802" name="connsiteY123"/>
              <a:gd fmla="*/ 697745 w 2590802" name="connsiteX124"/>
              <a:gd fmla="*/ 2378779 h 2590802" name="connsiteY124"/>
              <a:gd fmla="*/ 733153 w 2590802" name="connsiteX125"/>
              <a:gd fmla="*/ 2366856 h 2590802" name="connsiteY125"/>
              <a:gd fmla="*/ 1455741 w 2590802" name="connsiteX126"/>
              <a:gd fmla="*/ 2355474 h 2590802" name="connsiteY126"/>
              <a:gd fmla="*/ 1473382 w 2590802" name="connsiteX127"/>
              <a:gd fmla="*/ 2372902 h 2590802" name="connsiteY127"/>
              <a:gd fmla="*/ 1532186 w 2590802" name="connsiteX128"/>
              <a:gd fmla="*/ 2390330 h 2590802" name="connsiteY128"/>
              <a:gd fmla="*/ 1538066 w 2590802" name="connsiteX129"/>
              <a:gd fmla="*/ 2390330 h 2590802" name="connsiteY129"/>
              <a:gd fmla="*/ 1479263 w 2590802" name="connsiteX130"/>
              <a:gd fmla="*/ 2390330 h 2590802" name="connsiteY130"/>
              <a:gd fmla="*/ 1455741 w 2590802" name="connsiteX131"/>
              <a:gd fmla="*/ 2361283 h 2590802" name="connsiteY131"/>
              <a:gd fmla="*/ 1455741 w 2590802" name="connsiteX132"/>
              <a:gd fmla="*/ 2355474 h 2590802" name="connsiteY132"/>
              <a:gd fmla="*/ 891986 w 2590802" name="connsiteX133"/>
              <a:gd fmla="*/ 2355474 h 2590802" name="connsiteY133"/>
              <a:gd fmla="*/ 909627 w 2590802" name="connsiteX134"/>
              <a:gd fmla="*/ 2361354 h 2590802" name="connsiteY134"/>
              <a:gd fmla="*/ 915507 w 2590802" name="connsiteX135"/>
              <a:gd fmla="*/ 2378996 h 2590802" name="connsiteY135"/>
              <a:gd fmla="*/ 944909 w 2590802" name="connsiteX136"/>
              <a:gd fmla="*/ 2378996 h 2590802" name="connsiteY136"/>
              <a:gd fmla="*/ 950789 w 2590802" name="connsiteX137"/>
              <a:gd fmla="*/ 2402517 h 2590802" name="connsiteY137"/>
              <a:gd fmla="*/ 944909 w 2590802" name="connsiteX138"/>
              <a:gd fmla="*/ 2414278 h 2590802" name="connsiteY138"/>
              <a:gd fmla="*/ 939029 w 2590802" name="connsiteX139"/>
              <a:gd fmla="*/ 2408398 h 2590802" name="connsiteY139"/>
              <a:gd fmla="*/ 915507 w 2590802" name="connsiteX140"/>
              <a:gd fmla="*/ 2402517 h 2590802" name="connsiteY140"/>
              <a:gd fmla="*/ 897866 w 2590802" name="connsiteX141"/>
              <a:gd fmla="*/ 2426038 h 2590802" name="connsiteY141"/>
              <a:gd fmla="*/ 897866 w 2590802" name="connsiteX142"/>
              <a:gd fmla="*/ 2437799 h 2590802" name="connsiteY142"/>
              <a:gd fmla="*/ 891986 w 2590802" name="connsiteX143"/>
              <a:gd fmla="*/ 2443680 h 2590802" name="connsiteY143"/>
              <a:gd fmla="*/ 874345 w 2590802" name="connsiteX144"/>
              <a:gd fmla="*/ 2414278 h 2590802" name="connsiteY144"/>
              <a:gd fmla="*/ 880225 w 2590802" name="connsiteX145"/>
              <a:gd fmla="*/ 2396636 h 2590802" name="connsiteY145"/>
              <a:gd fmla="*/ 874345 w 2590802" name="connsiteX146"/>
              <a:gd fmla="*/ 2367235 h 2590802" name="connsiteY146"/>
              <a:gd fmla="*/ 891986 w 2590802" name="connsiteX147"/>
              <a:gd fmla="*/ 2355474 h 2590802" name="connsiteY147"/>
              <a:gd fmla="*/ 1441444 w 2590802" name="connsiteX148"/>
              <a:gd fmla="*/ 2348565 h 2590802" name="connsiteY148"/>
              <a:gd fmla="*/ 1449737 w 2590802" name="connsiteX149"/>
              <a:gd fmla="*/ 2372546 h 2590802" name="connsiteY149"/>
              <a:gd fmla="*/ 1479221 w 2590802" name="connsiteX150"/>
              <a:gd fmla="*/ 2401948 h 2590802" name="connsiteY150"/>
              <a:gd fmla="*/ 1544087 w 2590802" name="connsiteX151"/>
              <a:gd fmla="*/ 2396068 h 2590802" name="connsiteY151"/>
              <a:gd fmla="*/ 1561777 w 2590802" name="connsiteX152"/>
              <a:gd fmla="*/ 2407829 h 2590802" name="connsiteY152"/>
              <a:gd fmla="*/ 1549983 w 2590802" name="connsiteX153"/>
              <a:gd fmla="*/ 2413709 h 2590802" name="connsiteY153"/>
              <a:gd fmla="*/ 1532293 w 2590802" name="connsiteX154"/>
              <a:gd fmla="*/ 2407829 h 2590802" name="connsiteY154"/>
              <a:gd fmla="*/ 1520499 w 2590802" name="connsiteX155"/>
              <a:gd fmla="*/ 2425470 h 2590802" name="connsiteY155"/>
              <a:gd fmla="*/ 1496912 w 2590802" name="connsiteX156"/>
              <a:gd fmla="*/ 2419590 h 2590802" name="connsiteY156"/>
              <a:gd fmla="*/ 1473324 w 2590802" name="connsiteX157"/>
              <a:gd fmla="*/ 2425470 h 2590802" name="connsiteY157"/>
              <a:gd fmla="*/ 1467427 w 2590802" name="connsiteX158"/>
              <a:gd fmla="*/ 2413709 h 2590802" name="connsiteY158"/>
              <a:gd fmla="*/ 1461530 w 2590802" name="connsiteX159"/>
              <a:gd fmla="*/ 2401948 h 2590802" name="connsiteY159"/>
              <a:gd fmla="*/ 1443840 w 2590802" name="connsiteX160"/>
              <a:gd fmla="*/ 2401948 h 2590802" name="connsiteY160"/>
              <a:gd fmla="*/ 1437943 w 2590802" name="connsiteX161"/>
              <a:gd fmla="*/ 2390188 h 2590802" name="connsiteY161"/>
              <a:gd fmla="*/ 1437943 w 2590802" name="connsiteX162"/>
              <a:gd fmla="*/ 2378427 h 2590802" name="connsiteY162"/>
              <a:gd fmla="*/ 1426149 w 2590802" name="connsiteX163"/>
              <a:gd fmla="*/ 2360786 h 2590802" name="connsiteY163"/>
              <a:gd fmla="*/ 1432046 w 2590802" name="connsiteX164"/>
              <a:gd fmla="*/ 2349025 h 2590802" name="connsiteY164"/>
              <a:gd fmla="*/ 1441444 w 2590802" name="connsiteX165"/>
              <a:gd fmla="*/ 2348565 h 2590802" name="connsiteY165"/>
              <a:gd fmla="*/ 1420992 w 2590802" name="connsiteX166"/>
              <a:gd fmla="*/ 2337454 h 2590802" name="connsiteY166"/>
              <a:gd fmla="*/ 1420992 w 2590802" name="connsiteX167"/>
              <a:gd fmla="*/ 2360976 h 2590802" name="connsiteY167"/>
              <a:gd fmla="*/ 1432729 w 2590802" name="connsiteX168"/>
              <a:gd fmla="*/ 2384497 h 2590802" name="connsiteY168"/>
              <a:gd fmla="*/ 1444466 w 2590802" name="connsiteX169"/>
              <a:gd fmla="*/ 2413898 h 2590802" name="connsiteY169"/>
              <a:gd fmla="*/ 1473809 w 2590802" name="connsiteX170"/>
              <a:gd fmla="*/ 2437420 h 2590802" name="connsiteY170"/>
              <a:gd fmla="*/ 1497283 w 2590802" name="connsiteX171"/>
              <a:gd fmla="*/ 2431540 h 2590802" name="connsiteY171"/>
              <a:gd fmla="*/ 1526625 w 2590802" name="connsiteX172"/>
              <a:gd fmla="*/ 2431540 h 2590802" name="connsiteY172"/>
              <a:gd fmla="*/ 1538362 w 2590802" name="connsiteX173"/>
              <a:gd fmla="*/ 2419779 h 2590802" name="connsiteY173"/>
              <a:gd fmla="*/ 1561836 w 2590802" name="connsiteX174"/>
              <a:gd fmla="*/ 2413898 h 2590802" name="connsiteY174"/>
              <a:gd fmla="*/ 1585310 w 2590802" name="connsiteX175"/>
              <a:gd fmla="*/ 2408018 h 2590802" name="connsiteY175"/>
              <a:gd fmla="*/ 1579442 w 2590802" name="connsiteX176"/>
              <a:gd fmla="*/ 2425659 h 2590802" name="connsiteY176"/>
              <a:gd fmla="*/ 1550099 w 2590802" name="connsiteX177"/>
              <a:gd fmla="*/ 2425659 h 2590802" name="connsiteY177"/>
              <a:gd fmla="*/ 1550099 w 2590802" name="connsiteX178"/>
              <a:gd fmla="*/ 2443300 h 2590802" name="connsiteY178"/>
              <a:gd fmla="*/ 1538362 w 2590802" name="connsiteX179"/>
              <a:gd fmla="*/ 2449181 h 2590802" name="connsiteY179"/>
              <a:gd fmla="*/ 1509020 w 2590802" name="connsiteX180"/>
              <a:gd fmla="*/ 2443300 h 2590802" name="connsiteY180"/>
              <a:gd fmla="*/ 1503151 w 2590802" name="connsiteX181"/>
              <a:gd fmla="*/ 2449181 h 2590802" name="connsiteY181"/>
              <a:gd fmla="*/ 1479677 w 2590802" name="connsiteX182"/>
              <a:gd fmla="*/ 2455061 h 2590802" name="connsiteY182"/>
              <a:gd fmla="*/ 1450334 w 2590802" name="connsiteX183"/>
              <a:gd fmla="*/ 2437420 h 2590802" name="connsiteY183"/>
              <a:gd fmla="*/ 1450334 w 2590802" name="connsiteX184"/>
              <a:gd fmla="*/ 2419779 h 2590802" name="connsiteY184"/>
              <a:gd fmla="*/ 1420992 w 2590802" name="connsiteX185"/>
              <a:gd fmla="*/ 2402138 h 2590802" name="connsiteY185"/>
              <a:gd fmla="*/ 1420992 w 2590802" name="connsiteX186"/>
              <a:gd fmla="*/ 2384497 h 2590802" name="connsiteY186"/>
              <a:gd fmla="*/ 1409255 w 2590802" name="connsiteX187"/>
              <a:gd fmla="*/ 2355095 h 2590802" name="connsiteY187"/>
              <a:gd fmla="*/ 1420992 w 2590802" name="connsiteX188"/>
              <a:gd fmla="*/ 2337454 h 2590802" name="connsiteY188"/>
              <a:gd fmla="*/ 1185515 w 2590802" name="connsiteX189"/>
              <a:gd fmla="*/ 2337454 h 2590802" name="connsiteY189"/>
              <a:gd fmla="*/ 1203400 w 2590802" name="connsiteX190"/>
              <a:gd fmla="*/ 2343382 h 2590802" name="connsiteY190"/>
              <a:gd fmla="*/ 1215323 w 2590802" name="connsiteX191"/>
              <a:gd fmla="*/ 2355237 h 2590802" name="connsiteY191"/>
              <a:gd fmla="*/ 1215323 w 2590802" name="connsiteX192"/>
              <a:gd fmla="*/ 2384876 h 2590802" name="connsiteY192"/>
              <a:gd fmla="*/ 1209362 w 2590802" name="connsiteX193"/>
              <a:gd fmla="*/ 2384876 h 2590802" name="connsiteY193"/>
              <a:gd fmla="*/ 1209362 w 2590802" name="connsiteX194"/>
              <a:gd fmla="*/ 2355237 h 2590802" name="connsiteY194"/>
              <a:gd fmla="*/ 1185515 w 2590802" name="connsiteX195"/>
              <a:gd fmla="*/ 2343382 h 2590802" name="connsiteY195"/>
              <a:gd fmla="*/ 1185515 w 2590802" name="connsiteX196"/>
              <a:gd fmla="*/ 2337454 h 2590802" name="connsiteY196"/>
              <a:gd fmla="*/ 1774285 w 2590802" name="connsiteX197"/>
              <a:gd fmla="*/ 2337056 h 2590802" name="connsiteY197"/>
              <a:gd fmla="*/ 1784509 w 2590802" name="connsiteX198"/>
              <a:gd fmla="*/ 2349505 h 2590802" name="connsiteY198"/>
              <a:gd fmla="*/ 1778667 w 2590802" name="connsiteX199"/>
              <a:gd fmla="*/ 2367079 h 2590802" name="connsiteY199"/>
              <a:gd fmla="*/ 1761139 w 2590802" name="connsiteX200"/>
              <a:gd fmla="*/ 2372937 h 2590802" name="connsiteY200"/>
              <a:gd fmla="*/ 1755297 w 2590802" name="connsiteX201"/>
              <a:gd fmla="*/ 2378795 h 2590802" name="connsiteY201"/>
              <a:gd fmla="*/ 1755297 w 2590802" name="connsiteX202"/>
              <a:gd fmla="*/ 2390511 h 2590802" name="connsiteY202"/>
              <a:gd fmla="*/ 1743612 w 2590802" name="connsiteX203"/>
              <a:gd fmla="*/ 2413943 h 2590802" name="connsiteY203"/>
              <a:gd fmla="*/ 1708558 w 2590802" name="connsiteX204"/>
              <a:gd fmla="*/ 2419802 h 2590802" name="connsiteY204"/>
              <a:gd fmla="*/ 1691030 w 2590802" name="connsiteX205"/>
              <a:gd fmla="*/ 2402227 h 2590802" name="connsiteY205"/>
              <a:gd fmla="*/ 1679346 w 2590802" name="connsiteX206"/>
              <a:gd fmla="*/ 2408085 h 2590802" name="connsiteY206"/>
              <a:gd fmla="*/ 1650134 w 2590802" name="connsiteX207"/>
              <a:gd fmla="*/ 2408085 h 2590802" name="connsiteY207"/>
              <a:gd fmla="*/ 1644291 w 2590802" name="connsiteX208"/>
              <a:gd fmla="*/ 2390511 h 2590802" name="connsiteY208"/>
              <a:gd fmla="*/ 1667661 w 2590802" name="connsiteX209"/>
              <a:gd fmla="*/ 2378795 h 2590802" name="connsiteY209"/>
              <a:gd fmla="*/ 1702715 w 2590802" name="connsiteX210"/>
              <a:gd fmla="*/ 2390511 h 2590802" name="connsiteY210"/>
              <a:gd fmla="*/ 1749455 w 2590802" name="connsiteX211"/>
              <a:gd fmla="*/ 2355363 h 2590802" name="connsiteY211"/>
              <a:gd fmla="*/ 1755297 w 2590802" name="connsiteX212"/>
              <a:gd fmla="*/ 2337789 h 2590802" name="connsiteY212"/>
              <a:gd fmla="*/ 1774285 w 2590802" name="connsiteX213"/>
              <a:gd fmla="*/ 2337056 h 2590802" name="connsiteY213"/>
              <a:gd fmla="*/ 1737969 w 2590802" name="connsiteX214"/>
              <a:gd fmla="*/ 2333233 h 2590802" name="connsiteY214"/>
              <a:gd fmla="*/ 1743878 w 2590802" name="connsiteX215"/>
              <a:gd fmla="*/ 2337644 h 2590802" name="connsiteY215"/>
              <a:gd fmla="*/ 1726149 w 2590802" name="connsiteX216"/>
              <a:gd fmla="*/ 2372926 h 2590802" name="connsiteY216"/>
              <a:gd fmla="*/ 1684782 w 2590802" name="connsiteX217"/>
              <a:gd fmla="*/ 2384686 h 2590802" name="connsiteY217"/>
              <a:gd fmla="*/ 1667054 w 2590802" name="connsiteX218"/>
              <a:gd fmla="*/ 2372926 h 2590802" name="connsiteY218"/>
              <a:gd fmla="*/ 1672964 w 2590802" name="connsiteX219"/>
              <a:gd fmla="*/ 2361165 h 2590802" name="connsiteY219"/>
              <a:gd fmla="*/ 1708421 w 2590802" name="connsiteX220"/>
              <a:gd fmla="*/ 2367046 h 2590802" name="connsiteY220"/>
              <a:gd fmla="*/ 1732059 w 2590802" name="connsiteX221"/>
              <a:gd fmla="*/ 2337644 h 2590802" name="connsiteY221"/>
              <a:gd fmla="*/ 1737969 w 2590802" name="connsiteX222"/>
              <a:gd fmla="*/ 2333233 h 2590802" name="connsiteY222"/>
              <a:gd fmla="*/ 1289254 w 2590802" name="connsiteX223"/>
              <a:gd fmla="*/ 2330007 h 2590802" name="connsiteY223"/>
              <a:gd fmla="*/ 1287602 w 2590802" name="connsiteX224"/>
              <a:gd fmla="*/ 2336614 h 2590802" name="connsiteY224"/>
              <a:gd fmla="*/ 1287571 w 2590802" name="connsiteX225"/>
              <a:gd fmla="*/ 2332625 h 2590802" name="connsiteY225"/>
              <a:gd fmla="*/ 727425 w 2590802" name="connsiteX226"/>
              <a:gd fmla="*/ 2320382 h 2590802" name="connsiteY226"/>
              <a:gd fmla="*/ 745167 w 2590802" name="connsiteX227"/>
              <a:gd fmla="*/ 2326245 h 2590802" name="connsiteY227"/>
              <a:gd fmla="*/ 739253 w 2590802" name="connsiteX228"/>
              <a:gd fmla="*/ 2361424 h 2590802" name="connsiteY228"/>
              <a:gd fmla="*/ 691942 w 2590802" name="connsiteX229"/>
              <a:gd fmla="*/ 2379013 h 2590802" name="connsiteY229"/>
              <a:gd fmla="*/ 686028 w 2590802" name="connsiteX230"/>
              <a:gd fmla="*/ 2384876 h 2590802" name="connsiteY230"/>
              <a:gd fmla="*/ 668287 w 2590802" name="connsiteX231"/>
              <a:gd fmla="*/ 2373150 h 2590802" name="connsiteY231"/>
              <a:gd fmla="*/ 644632 w 2590802" name="connsiteX232"/>
              <a:gd fmla="*/ 2355561 h 2590802" name="connsiteY232"/>
              <a:gd fmla="*/ 650545 w 2590802" name="connsiteX233"/>
              <a:gd fmla="*/ 2343834 h 2590802" name="connsiteY233"/>
              <a:gd fmla="*/ 656459 w 2590802" name="connsiteX234"/>
              <a:gd fmla="*/ 2337972 h 2590802" name="connsiteY234"/>
              <a:gd fmla="*/ 662373 w 2590802" name="connsiteX235"/>
              <a:gd fmla="*/ 2343834 h 2590802" name="connsiteY235"/>
              <a:gd fmla="*/ 668287 w 2590802" name="connsiteX236"/>
              <a:gd fmla="*/ 2343834 h 2590802" name="connsiteY236"/>
              <a:gd fmla="*/ 674200 w 2590802" name="connsiteX237"/>
              <a:gd fmla="*/ 2326245 h 2590802" name="connsiteY237"/>
              <a:gd fmla="*/ 703770 w 2590802" name="connsiteX238"/>
              <a:gd fmla="*/ 2326245 h 2590802" name="connsiteY238"/>
              <a:gd fmla="*/ 727425 w 2590802" name="connsiteX239"/>
              <a:gd fmla="*/ 2320382 h 2590802" name="connsiteY239"/>
              <a:gd fmla="*/ 1834107 w 2590802" name="connsiteX240"/>
              <a:gd fmla="*/ 2315696 h 2590802" name="connsiteY240"/>
              <a:gd fmla="*/ 1837593 w 2590802" name="connsiteX241"/>
              <a:gd fmla="*/ 2319840 h 2590802" name="connsiteY241"/>
              <a:gd fmla="*/ 1843464 w 2590802" name="connsiteX242"/>
              <a:gd fmla="*/ 2331627 h 2590802" name="connsiteY242"/>
              <a:gd fmla="*/ 1837593 w 2590802" name="connsiteX243"/>
              <a:gd fmla="*/ 2343415 h 2590802" name="connsiteY243"/>
              <a:gd fmla="*/ 1837593 w 2590802" name="connsiteX244"/>
              <a:gd fmla="*/ 2331627 h 2590802" name="connsiteY244"/>
              <a:gd fmla="*/ 1831722 w 2590802" name="connsiteX245"/>
              <a:gd fmla="*/ 2349309 h 2590802" name="connsiteY245"/>
              <a:gd fmla="*/ 1825850 w 2590802" name="connsiteX246"/>
              <a:gd fmla="*/ 2372885 h 2590802" name="connsiteY246"/>
              <a:gd fmla="*/ 1825850 w 2590802" name="connsiteX247"/>
              <a:gd fmla="*/ 2396460 h 2590802" name="connsiteY247"/>
              <a:gd fmla="*/ 1825850 w 2590802" name="connsiteX248"/>
              <a:gd fmla="*/ 2384673 h 2590802" name="connsiteY248"/>
              <a:gd fmla="*/ 1819979 w 2590802" name="connsiteX249"/>
              <a:gd fmla="*/ 2361097 h 2590802" name="connsiteY249"/>
              <a:gd fmla="*/ 1814108 w 2590802" name="connsiteX250"/>
              <a:gd fmla="*/ 2372885 h 2590802" name="connsiteY250"/>
              <a:gd fmla="*/ 1819979 w 2590802" name="connsiteX251"/>
              <a:gd fmla="*/ 2390566 h 2590802" name="connsiteY251"/>
              <a:gd fmla="*/ 1802365 w 2590802" name="connsiteX252"/>
              <a:gd fmla="*/ 2408248 h 2590802" name="connsiteY252"/>
              <a:gd fmla="*/ 1784751 w 2590802" name="connsiteX253"/>
              <a:gd fmla="*/ 2425930 h 2590802" name="connsiteY253"/>
              <a:gd fmla="*/ 1790623 w 2590802" name="connsiteX254"/>
              <a:gd fmla="*/ 2425930 h 2590802" name="connsiteY254"/>
              <a:gd fmla="*/ 1790623 w 2590802" name="connsiteX255"/>
              <a:gd fmla="*/ 2431824 h 2590802" name="connsiteY255"/>
              <a:gd fmla="*/ 1737781 w 2590802" name="connsiteX256"/>
              <a:gd fmla="*/ 2467187 h 2590802" name="connsiteY256"/>
              <a:gd fmla="*/ 1690810 w 2590802" name="connsiteX257"/>
              <a:gd fmla="*/ 2449506 h 2590802" name="connsiteY257"/>
              <a:gd fmla="*/ 1673196 w 2590802" name="connsiteX258"/>
              <a:gd fmla="*/ 2461293 h 2590802" name="connsiteY258"/>
              <a:gd fmla="*/ 1649711 w 2590802" name="connsiteX259"/>
              <a:gd fmla="*/ 2449506 h 2590802" name="connsiteY259"/>
              <a:gd fmla="*/ 1632097 w 2590802" name="connsiteX260"/>
              <a:gd fmla="*/ 2431824 h 2590802" name="connsiteY260"/>
              <a:gd fmla="*/ 1614483 w 2590802" name="connsiteX261"/>
              <a:gd fmla="*/ 2437718 h 2590802" name="connsiteY261"/>
              <a:gd fmla="*/ 1596869 w 2590802" name="connsiteX262"/>
              <a:gd fmla="*/ 2408248 h 2590802" name="connsiteY262"/>
              <a:gd fmla="*/ 1620355 w 2590802" name="connsiteX263"/>
              <a:gd fmla="*/ 2402355 h 2590802" name="connsiteY263"/>
              <a:gd fmla="*/ 1632097 w 2590802" name="connsiteX264"/>
              <a:gd fmla="*/ 2396460 h 2590802" name="connsiteY264"/>
              <a:gd fmla="*/ 1655582 w 2590802" name="connsiteX265"/>
              <a:gd fmla="*/ 2414142 h 2590802" name="connsiteY265"/>
              <a:gd fmla="*/ 1684939 w 2590802" name="connsiteX266"/>
              <a:gd fmla="*/ 2414142 h 2590802" name="connsiteY266"/>
              <a:gd fmla="*/ 1726038 w 2590802" name="connsiteX267"/>
              <a:gd fmla="*/ 2431824 h 2590802" name="connsiteY267"/>
              <a:gd fmla="*/ 1761266 w 2590802" name="connsiteX268"/>
              <a:gd fmla="*/ 2402355 h 2590802" name="connsiteY268"/>
              <a:gd fmla="*/ 1767137 w 2590802" name="connsiteX269"/>
              <a:gd fmla="*/ 2384673 h 2590802" name="connsiteY269"/>
              <a:gd fmla="*/ 1796494 w 2590802" name="connsiteX270"/>
              <a:gd fmla="*/ 2355203 h 2590802" name="connsiteY270"/>
              <a:gd fmla="*/ 1790623 w 2590802" name="connsiteX271"/>
              <a:gd fmla="*/ 2331627 h 2590802" name="connsiteY271"/>
              <a:gd fmla="*/ 1825850 w 2590802" name="connsiteX272"/>
              <a:gd fmla="*/ 2319840 h 2590802" name="connsiteY272"/>
              <a:gd fmla="*/ 1834107 w 2590802" name="connsiteX273"/>
              <a:gd fmla="*/ 2315696 h 2590802" name="connsiteY273"/>
              <a:gd fmla="*/ 703435 w 2590802" name="connsiteX274"/>
              <a:gd fmla="*/ 2313743 h 2590802" name="connsiteY274"/>
              <a:gd fmla="*/ 715765 w 2590802" name="connsiteX275"/>
              <a:gd fmla="*/ 2320382 h 2590802" name="connsiteY275"/>
              <a:gd fmla="*/ 703435 w 2590802" name="connsiteX276"/>
              <a:gd fmla="*/ 2313743 h 2590802" name="connsiteY276"/>
              <a:gd fmla="*/ 746056 w 2590802" name="connsiteX277"/>
              <a:gd fmla="*/ 2311616 h 2590802" name="connsiteY277"/>
              <a:gd fmla="*/ 750857 w 2590802" name="connsiteX278"/>
              <a:gd fmla="*/ 2314217 h 2590802" name="connsiteY278"/>
              <a:gd fmla="*/ 745167 w 2590802" name="connsiteX279"/>
              <a:gd fmla="*/ 2314217 h 2590802" name="connsiteY279"/>
              <a:gd fmla="*/ 746056 w 2590802" name="connsiteX280"/>
              <a:gd fmla="*/ 2311616 h 2590802" name="connsiteY280"/>
              <a:gd fmla="*/ 1190958 w 2590802" name="connsiteX281"/>
              <a:gd fmla="*/ 2298864 h 2590802" name="connsiteY281"/>
              <a:gd fmla="*/ 1203455 w 2590802" name="connsiteX282"/>
              <a:gd fmla="*/ 2308368 h 2590802" name="connsiteY282"/>
              <a:gd fmla="*/ 1209335 w 2590802" name="connsiteX283"/>
              <a:gd fmla="*/ 2320066 h 2590802" name="connsiteY283"/>
              <a:gd fmla="*/ 1238737 w 2590802" name="connsiteX284"/>
              <a:gd fmla="*/ 2320066 h 2590802" name="connsiteY284"/>
              <a:gd fmla="*/ 1250497 w 2590802" name="connsiteX285"/>
              <a:gd fmla="*/ 2343461 h 2590802" name="connsiteY285"/>
              <a:gd fmla="*/ 1238737 w 2590802" name="connsiteX286"/>
              <a:gd fmla="*/ 2355158 h 2590802" name="connsiteY286"/>
              <a:gd fmla="*/ 1238737 w 2590802" name="connsiteX287"/>
              <a:gd fmla="*/ 2361007 h 2590802" name="connsiteY287"/>
              <a:gd fmla="*/ 1250497 w 2590802" name="connsiteX288"/>
              <a:gd fmla="*/ 2378553 h 2590802" name="connsiteY288"/>
              <a:gd fmla="*/ 1244617 w 2590802" name="connsiteX289"/>
              <a:gd fmla="*/ 2396099 h 2590802" name="connsiteY289"/>
              <a:gd fmla="*/ 1232857 w 2590802" name="connsiteX290"/>
              <a:gd fmla="*/ 2401948 h 2590802" name="connsiteY290"/>
              <a:gd fmla="*/ 1221096 w 2590802" name="connsiteX291"/>
              <a:gd fmla="*/ 2390251 h 2590802" name="connsiteY291"/>
              <a:gd fmla="*/ 1221096 w 2590802" name="connsiteX292"/>
              <a:gd fmla="*/ 2349309 h 2590802" name="connsiteY292"/>
              <a:gd fmla="*/ 1179933 w 2590802" name="connsiteX293"/>
              <a:gd fmla="*/ 2325915 h 2590802" name="connsiteY293"/>
              <a:gd fmla="*/ 1174053 w 2590802" name="connsiteX294"/>
              <a:gd fmla="*/ 2302519 h 2590802" name="connsiteY294"/>
              <a:gd fmla="*/ 1190958 w 2590802" name="connsiteX295"/>
              <a:gd fmla="*/ 2298864 h 2590802" name="connsiteY295"/>
              <a:gd fmla="*/ 1677724 w 2590802" name="connsiteX296"/>
              <a:gd fmla="*/ 2288752 h 2590802" name="connsiteY296"/>
              <a:gd fmla="*/ 1679194 w 2590802" name="connsiteX297"/>
              <a:gd fmla="*/ 2296102 h 2590802" name="connsiteY297"/>
              <a:gd fmla="*/ 1626271 w 2590802" name="connsiteX298"/>
              <a:gd fmla="*/ 2396068 h 2590802" name="connsiteY298"/>
              <a:gd fmla="*/ 1608630 w 2590802" name="connsiteX299"/>
              <a:gd fmla="*/ 2401948 h 2590802" name="connsiteY299"/>
              <a:gd fmla="*/ 1579228 w 2590802" name="connsiteX300"/>
              <a:gd fmla="*/ 2401948 h 2590802" name="connsiteY300"/>
              <a:gd fmla="*/ 1538066 w 2590802" name="connsiteX301"/>
              <a:gd fmla="*/ 2378427 h 2590802" name="connsiteY301"/>
              <a:gd fmla="*/ 1520425 w 2590802" name="connsiteX302"/>
              <a:gd fmla="*/ 2325503 h 2590802" name="connsiteY302"/>
              <a:gd fmla="*/ 1538066 w 2590802" name="connsiteX303"/>
              <a:gd fmla="*/ 2307863 h 2590802" name="connsiteY303"/>
              <a:gd fmla="*/ 1555707 w 2590802" name="connsiteX304"/>
              <a:gd fmla="*/ 2319623 h 2590802" name="connsiteY304"/>
              <a:gd fmla="*/ 1567468 w 2590802" name="connsiteX305"/>
              <a:gd fmla="*/ 2313743 h 2590802" name="connsiteY305"/>
              <a:gd fmla="*/ 1585109 w 2590802" name="connsiteX306"/>
              <a:gd fmla="*/ 2325503 h 2590802" name="connsiteY306"/>
              <a:gd fmla="*/ 1585109 w 2590802" name="connsiteX307"/>
              <a:gd fmla="*/ 2343145 h 2590802" name="connsiteY307"/>
              <a:gd fmla="*/ 1555707 w 2590802" name="connsiteX308"/>
              <a:gd fmla="*/ 2349025 h 2590802" name="connsiteY308"/>
              <a:gd fmla="*/ 1567468 w 2590802" name="connsiteX309"/>
              <a:gd fmla="*/ 2372546 h 2590802" name="connsiteY309"/>
              <a:gd fmla="*/ 1579228 w 2590802" name="connsiteX310"/>
              <a:gd fmla="*/ 2378427 h 2590802" name="connsiteY310"/>
              <a:gd fmla="*/ 1608630 w 2590802" name="connsiteX311"/>
              <a:gd fmla="*/ 2372546 h 2590802" name="connsiteY311"/>
              <a:gd fmla="*/ 1667434 w 2590802" name="connsiteX312"/>
              <a:gd fmla="*/ 2313743 h 2590802" name="connsiteY312"/>
              <a:gd fmla="*/ 1667434 w 2590802" name="connsiteX313"/>
              <a:gd fmla="*/ 2290221 h 2590802" name="connsiteY313"/>
              <a:gd fmla="*/ 1677724 w 2590802" name="connsiteX314"/>
              <a:gd fmla="*/ 2288752 h 2590802" name="connsiteY314"/>
              <a:gd fmla="*/ 826334 w 2590802" name="connsiteX315"/>
              <a:gd fmla="*/ 2284813 h 2590802" name="connsiteY315"/>
              <a:gd fmla="*/ 844840 w 2590802" name="connsiteX316"/>
              <a:gd fmla="*/ 2290425 h 2590802" name="connsiteY316"/>
              <a:gd fmla="*/ 868292 w 2590802" name="connsiteX317"/>
              <a:gd fmla="*/ 2308085 h 2590802" name="connsiteY317"/>
              <a:gd fmla="*/ 868292 w 2590802" name="connsiteX318"/>
              <a:gd fmla="*/ 2337519 h 2590802" name="connsiteY318"/>
              <a:gd fmla="*/ 856566 w 2590802" name="connsiteX319"/>
              <a:gd fmla="*/ 2343407 h 2590802" name="connsiteY319"/>
              <a:gd fmla="*/ 844840 w 2590802" name="connsiteX320"/>
              <a:gd fmla="*/ 2343407 h 2590802" name="connsiteY320"/>
              <a:gd fmla="*/ 833113 w 2590802" name="connsiteX321"/>
              <a:gd fmla="*/ 2355180 h 2590802" name="connsiteY321"/>
              <a:gd fmla="*/ 815524 w 2590802" name="connsiteX322"/>
              <a:gd fmla="*/ 2349293 h 2590802" name="connsiteY322"/>
              <a:gd fmla="*/ 815524 w 2590802" name="connsiteX323"/>
              <a:gd fmla="*/ 2331633 h 2590802" name="connsiteY323"/>
              <a:gd fmla="*/ 821387 w 2590802" name="connsiteX324"/>
              <a:gd fmla="*/ 2319859 h 2590802" name="connsiteY324"/>
              <a:gd fmla="*/ 797934 w 2590802" name="connsiteX325"/>
              <a:gd fmla="*/ 2313972 h 2590802" name="connsiteY325"/>
              <a:gd fmla="*/ 768619 w 2590802" name="connsiteX326"/>
              <a:gd fmla="*/ 2366954 h 2590802" name="connsiteY326"/>
              <a:gd fmla="*/ 838976 w 2590802" name="connsiteX327"/>
              <a:gd fmla="*/ 2449370 h 2590802" name="connsiteY327"/>
              <a:gd fmla="*/ 833113 w 2590802" name="connsiteX328"/>
              <a:gd fmla="*/ 2449370 h 2590802" name="connsiteY328"/>
              <a:gd fmla="*/ 780345 w 2590802" name="connsiteX329"/>
              <a:gd fmla="*/ 2425823 h 2590802" name="connsiteY329"/>
              <a:gd fmla="*/ 745167 w 2590802" name="connsiteX330"/>
              <a:gd fmla="*/ 2361067 h 2590802" name="connsiteY330"/>
              <a:gd fmla="*/ 768619 w 2590802" name="connsiteX331"/>
              <a:gd fmla="*/ 2302198 h 2590802" name="connsiteY331"/>
              <a:gd fmla="*/ 826334 w 2590802" name="connsiteX332"/>
              <a:gd fmla="*/ 2284813 h 2590802" name="connsiteY332"/>
              <a:gd fmla="*/ 1082864 w 2590802" name="connsiteX333"/>
              <a:gd fmla="*/ 2278831 h 2590802" name="connsiteY333"/>
              <a:gd fmla="*/ 1120954 w 2590802" name="connsiteX334"/>
              <a:gd fmla="*/ 2278831 h 2590802" name="connsiteY334"/>
              <a:gd fmla="*/ 1161974 w 2590802" name="connsiteX335"/>
              <a:gd fmla="*/ 2302317 h 2590802" name="connsiteY335"/>
              <a:gd fmla="*/ 1173694 w 2590802" name="connsiteX336"/>
              <a:gd fmla="*/ 2361029 h 2590802" name="connsiteY336"/>
              <a:gd fmla="*/ 1144394 w 2590802" name="connsiteX337"/>
              <a:gd fmla="*/ 2390386 h 2590802" name="connsiteY337"/>
              <a:gd fmla="*/ 1115094 w 2590802" name="connsiteX338"/>
              <a:gd fmla="*/ 2390386 h 2590802" name="connsiteY338"/>
              <a:gd fmla="*/ 1109234 w 2590802" name="connsiteX339"/>
              <a:gd fmla="*/ 2366901 h 2590802" name="connsiteY339"/>
              <a:gd fmla="*/ 1097514 w 2590802" name="connsiteX340"/>
              <a:gd fmla="*/ 2361029 h 2590802" name="connsiteY340"/>
              <a:gd fmla="*/ 1103374 w 2590802" name="connsiteX341"/>
              <a:gd fmla="*/ 2343415 h 2590802" name="connsiteY341"/>
              <a:gd fmla="*/ 1126814 w 2590802" name="connsiteX342"/>
              <a:gd fmla="*/ 2337544 h 2590802" name="connsiteY342"/>
              <a:gd fmla="*/ 1132674 w 2590802" name="connsiteX343"/>
              <a:gd fmla="*/ 2361029 h 2590802" name="connsiteY343"/>
              <a:gd fmla="*/ 1138534 w 2590802" name="connsiteX344"/>
              <a:gd fmla="*/ 2361029 h 2590802" name="connsiteY344"/>
              <a:gd fmla="*/ 1150254 w 2590802" name="connsiteX345"/>
              <a:gd fmla="*/ 2337544 h 2590802" name="connsiteY345"/>
              <a:gd fmla="*/ 1109234 w 2590802" name="connsiteX346"/>
              <a:gd fmla="*/ 2302317 h 2590802" name="connsiteY346"/>
              <a:gd fmla="*/ 1044773 w 2590802" name="connsiteX347"/>
              <a:gd fmla="*/ 2331673 h 2590802" name="connsiteY347"/>
              <a:gd fmla="*/ 1021333 w 2590802" name="connsiteX348"/>
              <a:gd fmla="*/ 2372772 h 2590802" name="connsiteY348"/>
              <a:gd fmla="*/ 1015473 w 2590802" name="connsiteX349"/>
              <a:gd fmla="*/ 2366901 h 2590802" name="connsiteY349"/>
              <a:gd fmla="*/ 1044773 w 2590802" name="connsiteX350"/>
              <a:gd fmla="*/ 2296445 h 2590802" name="connsiteY350"/>
              <a:gd fmla="*/ 1082864 w 2590802" name="connsiteX351"/>
              <a:gd fmla="*/ 2278831 h 2590802" name="connsiteY351"/>
              <a:gd fmla="*/ 1259318 w 2590802" name="connsiteX352"/>
              <a:gd fmla="*/ 2278669 h 2590802" name="connsiteY352"/>
              <a:gd fmla="*/ 1285780 w 2590802" name="connsiteX353"/>
              <a:gd fmla="*/ 2296861 h 2590802" name="connsiteY353"/>
              <a:gd fmla="*/ 1291660 w 2590802" name="connsiteX354"/>
              <a:gd fmla="*/ 2326262 h 2590802" name="connsiteY354"/>
              <a:gd fmla="*/ 1289254 w 2590802" name="connsiteX355"/>
              <a:gd fmla="*/ 2330007 h 2590802" name="connsiteY355"/>
              <a:gd fmla="*/ 1290190 w 2590802" name="connsiteX356"/>
              <a:gd fmla="*/ 2326262 h 2590802" name="connsiteY356"/>
              <a:gd fmla="*/ 1285780 w 2590802" name="connsiteX357"/>
              <a:gd fmla="*/ 2308621 h 2590802" name="connsiteY357"/>
              <a:gd fmla="*/ 1274019 w 2590802" name="connsiteX358"/>
              <a:gd fmla="*/ 2290980 h 2590802" name="connsiteY358"/>
              <a:gd fmla="*/ 1250497 w 2590802" name="connsiteX359"/>
              <a:gd fmla="*/ 2279219 h 2590802" name="connsiteY359"/>
              <a:gd fmla="*/ 1259318 w 2590802" name="connsiteX360"/>
              <a:gd fmla="*/ 2278669 h 2590802" name="connsiteY360"/>
              <a:gd fmla="*/ 1129760 w 2590802" name="connsiteX361"/>
              <a:gd fmla="*/ 2268692 h 2590802" name="connsiteY361"/>
              <a:gd fmla="*/ 1133080 w 2590802" name="connsiteX362"/>
              <a:gd fmla="*/ 2272960 h 2590802" name="connsiteY362"/>
              <a:gd fmla="*/ 1126441 w 2590802" name="connsiteX363"/>
              <a:gd fmla="*/ 2272960 h 2590802" name="connsiteY363"/>
              <a:gd fmla="*/ 1129760 w 2590802" name="connsiteX364"/>
              <a:gd fmla="*/ 2268692 h 2590802" name="connsiteY364"/>
              <a:gd fmla="*/ 1208956 w 2590802" name="connsiteX365"/>
              <a:gd fmla="*/ 2261579 h 2590802" name="connsiteY365"/>
              <a:gd fmla="*/ 1226739 w 2590802" name="connsiteX366"/>
              <a:gd fmla="*/ 2267269 h 2590802" name="connsiteY366"/>
              <a:gd fmla="*/ 1232667 w 2590802" name="connsiteX367"/>
              <a:gd fmla="*/ 2278651 h 2590802" name="connsiteY367"/>
              <a:gd fmla="*/ 1226739 w 2590802" name="connsiteX368"/>
              <a:gd fmla="*/ 2272960 h 2590802" name="connsiteY368"/>
              <a:gd fmla="*/ 1208956 w 2590802" name="connsiteX369"/>
              <a:gd fmla="*/ 2261579 h 2590802" name="connsiteY369"/>
              <a:gd fmla="*/ 1173863 w 2590802" name="connsiteX370"/>
              <a:gd fmla="*/ 2261579 h 2590802" name="connsiteY370"/>
              <a:gd fmla="*/ 1179554 w 2590802" name="connsiteX371"/>
              <a:gd fmla="*/ 2267269 h 2590802" name="connsiteY371"/>
              <a:gd fmla="*/ 1173863 w 2590802" name="connsiteX372"/>
              <a:gd fmla="*/ 2267269 h 2590802" name="connsiteY372"/>
              <a:gd fmla="*/ 1173863 w 2590802" name="connsiteX373"/>
              <a:gd fmla="*/ 2261579 h 2590802" name="connsiteY373"/>
              <a:gd fmla="*/ 1162293 w 2590802" name="connsiteX374"/>
              <a:gd fmla="*/ 2261579 h 2590802" name="connsiteY374"/>
              <a:gd fmla="*/ 1168173 w 2590802" name="connsiteX375"/>
              <a:gd fmla="*/ 2261579 h 2590802" name="connsiteY375"/>
              <a:gd fmla="*/ 1179933 w 2590802" name="connsiteX376"/>
              <a:gd fmla="*/ 2279219 h 2590802" name="connsiteY376"/>
              <a:gd fmla="*/ 1185814 w 2590802" name="connsiteX377"/>
              <a:gd fmla="*/ 2273339 h 2590802" name="connsiteY377"/>
              <a:gd fmla="*/ 1209335 w 2590802" name="connsiteX378"/>
              <a:gd fmla="*/ 2267459 h 2590802" name="connsiteY378"/>
              <a:gd fmla="*/ 1221096 w 2590802" name="connsiteX379"/>
              <a:gd fmla="*/ 2267459 h 2590802" name="connsiteY379"/>
              <a:gd fmla="*/ 1232857 w 2590802" name="connsiteX380"/>
              <a:gd fmla="*/ 2285100 h 2590802" name="connsiteY380"/>
              <a:gd fmla="*/ 1274019 w 2590802" name="connsiteX381"/>
              <a:gd fmla="*/ 2302741 h 2590802" name="connsiteY381"/>
              <a:gd fmla="*/ 1279899 w 2590802" name="connsiteX382"/>
              <a:gd fmla="*/ 2332143 h 2590802" name="connsiteY382"/>
              <a:gd fmla="*/ 1279899 w 2590802" name="connsiteX383"/>
              <a:gd fmla="*/ 2349784 h 2590802" name="connsiteY383"/>
              <a:gd fmla="*/ 1285780 w 2590802" name="connsiteX384"/>
              <a:gd fmla="*/ 2349784 h 2590802" name="connsiteY384"/>
              <a:gd fmla="*/ 1285780 w 2590802" name="connsiteX385"/>
              <a:gd fmla="*/ 2343904 h 2590802" name="connsiteY385"/>
              <a:gd fmla="*/ 1287602 w 2590802" name="connsiteX386"/>
              <a:gd fmla="*/ 2336614 h 2590802" name="connsiteY386"/>
              <a:gd fmla="*/ 1287617 w 2590802" name="connsiteX387"/>
              <a:gd fmla="*/ 2338574 h 2590802" name="connsiteY387"/>
              <a:gd fmla="*/ 1297540 w 2590802" name="connsiteX388"/>
              <a:gd fmla="*/ 2373305 h 2590802" name="connsiteY388"/>
              <a:gd fmla="*/ 1291660 w 2590802" name="connsiteX389"/>
              <a:gd fmla="*/ 2355664 h 2590802" name="connsiteY389"/>
              <a:gd fmla="*/ 1285780 w 2590802" name="connsiteX390"/>
              <a:gd fmla="*/ 2373305 h 2590802" name="connsiteY390"/>
              <a:gd fmla="*/ 1274019 w 2590802" name="connsiteX391"/>
              <a:gd fmla="*/ 2396826 h 2590802" name="connsiteY391"/>
              <a:gd fmla="*/ 1279899 w 2590802" name="connsiteX392"/>
              <a:gd fmla="*/ 2402707 h 2590802" name="connsiteY392"/>
              <a:gd fmla="*/ 1279899 w 2590802" name="connsiteX393"/>
              <a:gd fmla="*/ 2396826 h 2590802" name="connsiteY393"/>
              <a:gd fmla="*/ 1285780 w 2590802" name="connsiteX394"/>
              <a:gd fmla="*/ 2414468 h 2590802" name="connsiteY394"/>
              <a:gd fmla="*/ 1279899 w 2590802" name="connsiteX395"/>
              <a:gd fmla="*/ 2408587 h 2590802" name="connsiteY395"/>
              <a:gd fmla="*/ 1268139 w 2590802" name="connsiteX396"/>
              <a:gd fmla="*/ 2432109 h 2590802" name="connsiteY396"/>
              <a:gd fmla="*/ 1256378 w 2590802" name="connsiteX397"/>
              <a:gd fmla="*/ 2432109 h 2590802" name="connsiteY397"/>
              <a:gd fmla="*/ 1244617 w 2590802" name="connsiteX398"/>
              <a:gd fmla="*/ 2408587 h 2590802" name="connsiteY398"/>
              <a:gd fmla="*/ 1262258 w 2590802" name="connsiteX399"/>
              <a:gd fmla="*/ 2385066 h 2590802" name="connsiteY399"/>
              <a:gd fmla="*/ 1250497 w 2590802" name="connsiteX400"/>
              <a:gd fmla="*/ 2361544 h 2590802" name="connsiteY400"/>
              <a:gd fmla="*/ 1244617 w 2590802" name="connsiteX401"/>
              <a:gd fmla="*/ 2320382 h 2590802" name="connsiteY401"/>
              <a:gd fmla="*/ 1215215 w 2590802" name="connsiteX402"/>
              <a:gd fmla="*/ 2308621 h 2590802" name="connsiteY402"/>
              <a:gd fmla="*/ 1185814 w 2590802" name="connsiteX403"/>
              <a:gd fmla="*/ 2290980 h 2590802" name="connsiteY403"/>
              <a:gd fmla="*/ 1168173 w 2590802" name="connsiteX404"/>
              <a:gd fmla="*/ 2302741 h 2590802" name="connsiteY404"/>
              <a:gd fmla="*/ 1150532 w 2590802" name="connsiteX405"/>
              <a:gd fmla="*/ 2285100 h 2590802" name="connsiteY405"/>
              <a:gd fmla="*/ 1138771 w 2590802" name="connsiteX406"/>
              <a:gd fmla="*/ 2279219 h 2590802" name="connsiteY406"/>
              <a:gd fmla="*/ 1162293 w 2590802" name="connsiteX407"/>
              <a:gd fmla="*/ 2261579 h 2590802" name="connsiteY407"/>
              <a:gd fmla="*/ 1133080 w 2590802" name="connsiteX408"/>
              <a:gd fmla="*/ 2254939 h 2590802" name="connsiteY408"/>
              <a:gd fmla="*/ 1133080 w 2590802" name="connsiteX409"/>
              <a:gd fmla="*/ 2261579 h 2590802" name="connsiteY409"/>
              <a:gd fmla="*/ 1133080 w 2590802" name="connsiteX410"/>
              <a:gd fmla="*/ 2254939 h 2590802" name="connsiteY410"/>
              <a:gd fmla="*/ 1032651 w 2590802" name="connsiteX411"/>
              <a:gd fmla="*/ 2254939 h 2590802" name="connsiteY411"/>
              <a:gd fmla="*/ 1056256 w 2590802" name="connsiteX412"/>
              <a:gd fmla="*/ 2278651 h 2590802" name="connsiteY412"/>
              <a:gd fmla="*/ 1020848 w 2590802" name="connsiteX413"/>
              <a:gd fmla="*/ 2260867 h 2590802" name="connsiteY413"/>
              <a:gd fmla="*/ 1003143 w 2590802" name="connsiteX414"/>
              <a:gd fmla="*/ 2266795 h 2590802" name="connsiteY414"/>
              <a:gd fmla="*/ 1032651 w 2590802" name="connsiteX415"/>
              <a:gd fmla="*/ 2254939 h 2590802" name="connsiteY415"/>
              <a:gd fmla="*/ 847717 w 2590802" name="connsiteX416"/>
              <a:gd fmla="*/ 2253659 h 2590802" name="connsiteY416"/>
              <a:gd fmla="*/ 868464 w 2590802" name="connsiteX417"/>
              <a:gd fmla="*/ 2255129 h 2590802" name="connsiteY417"/>
              <a:gd fmla="*/ 838825 w 2590802" name="connsiteX418"/>
              <a:gd fmla="*/ 2261009 h 2590802" name="connsiteY418"/>
              <a:gd fmla="*/ 826970 w 2590802" name="connsiteX419"/>
              <a:gd fmla="*/ 2278651 h 2590802" name="connsiteY419"/>
              <a:gd fmla="*/ 826970 w 2590802" name="connsiteX420"/>
              <a:gd fmla="*/ 2261009 h 2590802" name="connsiteY420"/>
              <a:gd fmla="*/ 847717 w 2590802" name="connsiteX421"/>
              <a:gd fmla="*/ 2253659 h 2590802" name="connsiteY421"/>
              <a:gd fmla="*/ 486177 w 2590802" name="connsiteX422"/>
              <a:gd fmla="*/ 2253379 h 2590802" name="connsiteY422"/>
              <a:gd fmla="*/ 497345 w 2590802" name="connsiteX423"/>
              <a:gd fmla="*/ 2263529 h 2590802" name="connsiteY423"/>
              <a:gd fmla="*/ 593930 w 2590802" name="connsiteX424"/>
              <a:gd fmla="*/ 2335754 h 2590802" name="connsiteY424"/>
              <a:gd fmla="*/ 595058 w 2590802" name="connsiteX425"/>
              <a:gd fmla="*/ 2336439 h 2590802" name="connsiteY425"/>
              <a:gd fmla="*/ 592282 w 2590802" name="connsiteX426"/>
              <a:gd fmla="*/ 2331596 h 2590802" name="connsiteY426"/>
              <a:gd fmla="*/ 930208 w 2590802" name="connsiteX427"/>
              <a:gd fmla="*/ 2235836 h 2590802" name="connsiteY427"/>
              <a:gd fmla="*/ 956670 w 2590802" name="connsiteX428"/>
              <a:gd fmla="*/ 2238032 h 2590802" name="connsiteY428"/>
              <a:gd fmla="*/ 1003713 w 2590802" name="connsiteX429"/>
              <a:gd fmla="*/ 2284877 h 2590802" name="connsiteY429"/>
              <a:gd fmla="*/ 1015473 w 2590802" name="connsiteX430"/>
              <a:gd fmla="*/ 2314155 h 2590802" name="connsiteY430"/>
              <a:gd fmla="*/ 1003713 w 2590802" name="connsiteX431"/>
              <a:gd fmla="*/ 2366856 h 2590802" name="connsiteY431"/>
              <a:gd fmla="*/ 991952 w 2590802" name="connsiteX432"/>
              <a:gd fmla="*/ 2366856 h 2590802" name="connsiteY432"/>
              <a:gd fmla="*/ 997832 w 2590802" name="connsiteX433"/>
              <a:gd fmla="*/ 2349288 h 2590802" name="connsiteY433"/>
              <a:gd fmla="*/ 950789 w 2590802" name="connsiteX434"/>
              <a:gd fmla="*/ 2255599 h 2590802" name="connsiteY434"/>
              <a:gd fmla="*/ 939029 w 2590802" name="connsiteX435"/>
              <a:gd fmla="*/ 2255599 h 2590802" name="connsiteY435"/>
              <a:gd fmla="*/ 903747 w 2590802" name="connsiteX436"/>
              <a:gd fmla="*/ 2261454 h 2590802" name="connsiteY436"/>
              <a:gd fmla="*/ 897866 w 2590802" name="connsiteX437"/>
              <a:gd fmla="*/ 2279021 h 2590802" name="connsiteY437"/>
              <a:gd fmla="*/ 915507 w 2590802" name="connsiteX438"/>
              <a:gd fmla="*/ 2279021 h 2590802" name="connsiteY438"/>
              <a:gd fmla="*/ 927268 w 2590802" name="connsiteX439"/>
              <a:gd fmla="*/ 2284877 h 2590802" name="connsiteY439"/>
              <a:gd fmla="*/ 933148 w 2590802" name="connsiteX440"/>
              <a:gd fmla="*/ 2308299 h 2590802" name="connsiteY440"/>
              <a:gd fmla="*/ 909627 w 2590802" name="connsiteX441"/>
              <a:gd fmla="*/ 2314155 h 2590802" name="connsiteY441"/>
              <a:gd fmla="*/ 909627 w 2590802" name="connsiteX442"/>
              <a:gd fmla="*/ 2331722 h 2590802" name="connsiteY442"/>
              <a:gd fmla="*/ 891986 w 2590802" name="connsiteX443"/>
              <a:gd fmla="*/ 2337577 h 2590802" name="connsiteY443"/>
              <a:gd fmla="*/ 868464 w 2590802" name="connsiteX444"/>
              <a:gd fmla="*/ 2290733 h 2590802" name="connsiteY444"/>
              <a:gd fmla="*/ 903747 w 2590802" name="connsiteX445"/>
              <a:gd fmla="*/ 2238032 h 2590802" name="connsiteY445"/>
              <a:gd fmla="*/ 930208 w 2590802" name="connsiteX446"/>
              <a:gd fmla="*/ 2235836 h 2590802" name="connsiteY446"/>
              <a:gd fmla="*/ 1120750 w 2590802" name="connsiteX447"/>
              <a:gd fmla="*/ 2225538 h 2590802" name="connsiteY447"/>
              <a:gd fmla="*/ 1132764 w 2590802" name="connsiteX448"/>
              <a:gd fmla="*/ 2231703 h 2590802" name="connsiteY448"/>
              <a:gd fmla="*/ 1138771 w 2590802" name="connsiteX449"/>
              <a:gd fmla="*/ 2231703 h 2590802" name="connsiteY449"/>
              <a:gd fmla="*/ 1132764 w 2590802" name="connsiteX450"/>
              <a:gd fmla="*/ 2237868 h 2590802" name="connsiteY450"/>
              <a:gd fmla="*/ 1120750 w 2590802" name="connsiteX451"/>
              <a:gd fmla="*/ 2225538 h 2590802" name="connsiteY451"/>
              <a:gd fmla="*/ 1535458 w 2590802" name="connsiteX452"/>
              <a:gd fmla="*/ 2217831 h 2590802" name="connsiteY452"/>
              <a:gd fmla="*/ 1544231 w 2590802" name="connsiteX453"/>
              <a:gd fmla="*/ 2220037 h 2590802" name="connsiteY453"/>
              <a:gd fmla="*/ 1550080 w 2590802" name="connsiteX454"/>
              <a:gd fmla="*/ 2225917 h 2590802" name="connsiteY454"/>
              <a:gd fmla="*/ 1561777 w 2590802" name="connsiteX455"/>
              <a:gd fmla="*/ 2237678 h 2590802" name="connsiteY455"/>
              <a:gd fmla="*/ 1585172 w 2590802" name="connsiteX456"/>
              <a:gd fmla="*/ 2237678 h 2590802" name="connsiteY456"/>
              <a:gd fmla="*/ 1596869 w 2590802" name="connsiteX457"/>
              <a:gd fmla="*/ 2255319 h 2590802" name="connsiteY457"/>
              <a:gd fmla="*/ 1591021 w 2590802" name="connsiteX458"/>
              <a:gd fmla="*/ 2261199 h 2590802" name="connsiteY458"/>
              <a:gd fmla="*/ 1573474 w 2590802" name="connsiteX459"/>
              <a:gd fmla="*/ 2255319 h 2590802" name="connsiteY459"/>
              <a:gd fmla="*/ 1555928 w 2590802" name="connsiteX460"/>
              <a:gd fmla="*/ 2267079 h 2590802" name="connsiteY460"/>
              <a:gd fmla="*/ 1544231 w 2590802" name="connsiteX461"/>
              <a:gd fmla="*/ 2267079 h 2590802" name="connsiteY461"/>
              <a:gd fmla="*/ 1538382 w 2590802" name="connsiteX462"/>
              <a:gd fmla="*/ 2249439 h 2590802" name="connsiteY462"/>
              <a:gd fmla="*/ 1544231 w 2590802" name="connsiteX463"/>
              <a:gd fmla="*/ 2243558 h 2590802" name="connsiteY463"/>
              <a:gd fmla="*/ 1526684 w 2590802" name="connsiteX464"/>
              <a:gd fmla="*/ 2231797 h 2590802" name="connsiteY464"/>
              <a:gd fmla="*/ 1526684 w 2590802" name="connsiteX465"/>
              <a:gd fmla="*/ 2220037 h 2590802" name="connsiteY465"/>
              <a:gd fmla="*/ 1535458 w 2590802" name="connsiteX466"/>
              <a:gd fmla="*/ 2217831 h 2590802" name="connsiteY466"/>
              <a:gd fmla="*/ 1514754 w 2590802" name="connsiteX467"/>
              <a:gd fmla="*/ 2214157 h 2590802" name="connsiteY467"/>
              <a:gd fmla="*/ 1520645 w 2590802" name="connsiteX468"/>
              <a:gd fmla="*/ 2214157 h 2590802" name="connsiteY468"/>
              <a:gd fmla="*/ 1532425 w 2590802" name="connsiteX469"/>
              <a:gd fmla="*/ 2249520 h 2590802" name="connsiteY469"/>
              <a:gd fmla="*/ 1538316 w 2590802" name="connsiteX470"/>
              <a:gd fmla="*/ 2273096 h 2590802" name="connsiteY470"/>
              <a:gd fmla="*/ 1561877 w 2590802" name="connsiteX471"/>
              <a:gd fmla="*/ 2273096 h 2590802" name="connsiteY471"/>
              <a:gd fmla="*/ 1579548 w 2590802" name="connsiteX472"/>
              <a:gd fmla="*/ 2273096 h 2590802" name="connsiteY472"/>
              <a:gd fmla="*/ 1603109 w 2590802" name="connsiteX473"/>
              <a:gd fmla="*/ 2261307 h 2590802" name="connsiteY473"/>
              <a:gd fmla="*/ 1609000 w 2590802" name="connsiteX474"/>
              <a:gd fmla="*/ 2261307 h 2590802" name="connsiteY474"/>
              <a:gd fmla="*/ 1614890 w 2590802" name="connsiteX475"/>
              <a:gd fmla="*/ 2267202 h 2590802" name="connsiteY475"/>
              <a:gd fmla="*/ 1591328 w 2590802" name="connsiteX476"/>
              <a:gd fmla="*/ 2290778 h 2590802" name="connsiteY476"/>
              <a:gd fmla="*/ 1567767 w 2590802" name="connsiteX477"/>
              <a:gd fmla="*/ 2278989 h 2590802" name="connsiteY477"/>
              <a:gd fmla="*/ 1561877 w 2590802" name="connsiteX478"/>
              <a:gd fmla="*/ 2290778 h 2590802" name="connsiteY478"/>
              <a:gd fmla="*/ 1532425 w 2590802" name="connsiteX479"/>
              <a:gd fmla="*/ 2290778 h 2590802" name="connsiteY479"/>
              <a:gd fmla="*/ 1520645 w 2590802" name="connsiteX480"/>
              <a:gd fmla="*/ 2273096 h 2590802" name="connsiteY480"/>
              <a:gd fmla="*/ 1520645 w 2590802" name="connsiteX481"/>
              <a:gd fmla="*/ 2255414 h 2590802" name="connsiteY481"/>
              <a:gd fmla="*/ 1502973 w 2590802" name="connsiteX482"/>
              <a:gd fmla="*/ 2231838 h 2590802" name="connsiteY482"/>
              <a:gd fmla="*/ 1514754 w 2590802" name="connsiteX483"/>
              <a:gd fmla="*/ 2214157 h 2590802" name="connsiteY483"/>
              <a:gd fmla="*/ 1832051 w 2590802" name="connsiteX484"/>
              <a:gd fmla="*/ 2212869 h 2590802" name="connsiteY484"/>
              <a:gd fmla="*/ 1843825 w 2590802" name="connsiteX485"/>
              <a:gd fmla="*/ 2220209 h 2590802" name="connsiteY485"/>
              <a:gd fmla="*/ 1855598 w 2590802" name="connsiteX486"/>
              <a:gd fmla="*/ 2273050 h 2590802" name="connsiteY486"/>
              <a:gd fmla="*/ 1773182 w 2590802" name="connsiteX487"/>
              <a:gd fmla="*/ 2331764 h 2590802" name="connsiteY487"/>
              <a:gd fmla="*/ 1690765 w 2590802" name="connsiteX488"/>
              <a:gd fmla="*/ 2284793 h 2590802" name="connsiteY488"/>
              <a:gd fmla="*/ 1696652 w 2590802" name="connsiteX489"/>
              <a:gd fmla="*/ 2278921 h 2590802" name="connsiteY489"/>
              <a:gd fmla="*/ 1720200 w 2590802" name="connsiteX490"/>
              <a:gd fmla="*/ 2296535 h 2590802" name="connsiteY490"/>
              <a:gd fmla="*/ 1802616 w 2590802" name="connsiteX491"/>
              <a:gd fmla="*/ 2302407 h 2590802" name="connsiteY491"/>
              <a:gd fmla="*/ 1826164 w 2590802" name="connsiteX492"/>
              <a:gd fmla="*/ 2273050 h 2590802" name="connsiteY492"/>
              <a:gd fmla="*/ 1820277 w 2590802" name="connsiteX493"/>
              <a:gd fmla="*/ 2249565 h 2590802" name="connsiteY493"/>
              <a:gd fmla="*/ 1808503 w 2590802" name="connsiteX494"/>
              <a:gd fmla="*/ 2267179 h 2590802" name="connsiteY494"/>
              <a:gd fmla="*/ 1790843 w 2590802" name="connsiteX495"/>
              <a:gd fmla="*/ 2267179 h 2590802" name="connsiteY495"/>
              <a:gd fmla="*/ 1779069 w 2590802" name="connsiteX496"/>
              <a:gd fmla="*/ 2249565 h 2590802" name="connsiteY496"/>
              <a:gd fmla="*/ 1802616 w 2590802" name="connsiteX497"/>
              <a:gd fmla="*/ 2231951 h 2590802" name="connsiteY497"/>
              <a:gd fmla="*/ 1820277 w 2590802" name="connsiteX498"/>
              <a:gd fmla="*/ 2214337 h 2590802" name="connsiteY498"/>
              <a:gd fmla="*/ 1832051 w 2590802" name="connsiteX499"/>
              <a:gd fmla="*/ 2212869 h 2590802" name="connsiteY499"/>
              <a:gd fmla="*/ 837593 w 2590802" name="connsiteX500"/>
              <a:gd fmla="*/ 2212114 h 2590802" name="connsiteY500"/>
              <a:gd fmla="*/ 856704 w 2590802" name="connsiteX501"/>
              <a:gd fmla="*/ 2225975 h 2590802" name="connsiteY501"/>
              <a:gd fmla="*/ 868464 w 2590802" name="connsiteX502"/>
              <a:gd fmla="*/ 2220139 h 2590802" name="connsiteY502"/>
              <a:gd fmla="*/ 891986 w 2590802" name="connsiteX503"/>
              <a:gd fmla="*/ 2220139 h 2590802" name="connsiteY503"/>
              <a:gd fmla="*/ 897867 w 2590802" name="connsiteX504"/>
              <a:gd fmla="*/ 2231812 h 2590802" name="connsiteY504"/>
              <a:gd fmla="*/ 880225 w 2590802" name="connsiteX505"/>
              <a:gd fmla="*/ 2243485 h 2590802" name="connsiteY505"/>
              <a:gd fmla="*/ 833182 w 2590802" name="connsiteX506"/>
              <a:gd fmla="*/ 2249322 h 2590802" name="connsiteY506"/>
              <a:gd fmla="*/ 815542 w 2590802" name="connsiteX507"/>
              <a:gd fmla="*/ 2278505 h 2590802" name="connsiteY507"/>
              <a:gd fmla="*/ 792020 w 2590802" name="connsiteX508"/>
              <a:gd fmla="*/ 2278505 h 2590802" name="connsiteY508"/>
              <a:gd fmla="*/ 786140 w 2590802" name="connsiteX509"/>
              <a:gd fmla="*/ 2249322 h 2590802" name="connsiteY509"/>
              <a:gd fmla="*/ 809661 w 2590802" name="connsiteX510"/>
              <a:gd fmla="*/ 2237649 h 2590802" name="connsiteY510"/>
              <a:gd fmla="*/ 809661 w 2590802" name="connsiteX511"/>
              <a:gd fmla="*/ 2220139 h 2590802" name="connsiteY511"/>
              <a:gd fmla="*/ 837593 w 2590802" name="connsiteX512"/>
              <a:gd fmla="*/ 2212114 h 2590802" name="connsiteY512"/>
              <a:gd fmla="*/ 1050316 w 2590802" name="connsiteX513"/>
              <a:gd fmla="*/ 2202775 h 2590802" name="connsiteY513"/>
              <a:gd fmla="*/ 1067837 w 2590802" name="connsiteX514"/>
              <a:gd fmla="*/ 2214448 h 2590802" name="connsiteY514"/>
              <a:gd fmla="*/ 1067837 w 2590802" name="connsiteX515"/>
              <a:gd fmla="*/ 2226122 h 2590802" name="connsiteY515"/>
              <a:gd fmla="*/ 1079518 w 2590802" name="connsiteX516"/>
              <a:gd fmla="*/ 2226122 h 2590802" name="connsiteY516"/>
              <a:gd fmla="*/ 1079518 w 2590802" name="connsiteX517"/>
              <a:gd fmla="*/ 2243631 h 2590802" name="connsiteY517"/>
              <a:gd fmla="*/ 1079518 w 2590802" name="connsiteX518"/>
              <a:gd fmla="*/ 2249468 h 2590802" name="connsiteY518"/>
              <a:gd fmla="*/ 1091199 w 2590802" name="connsiteX519"/>
              <a:gd fmla="*/ 2261141 h 2590802" name="connsiteY519"/>
              <a:gd fmla="*/ 1067837 w 2590802" name="connsiteX520"/>
              <a:gd fmla="*/ 2278651 h 2590802" name="connsiteY520"/>
              <a:gd fmla="*/ 1061997 w 2590802" name="connsiteX521"/>
              <a:gd fmla="*/ 2261141 h 2590802" name="connsiteY521"/>
              <a:gd fmla="*/ 1021114 w 2590802" name="connsiteX522"/>
              <a:gd fmla="*/ 2249468 h 2590802" name="connsiteY522"/>
              <a:gd fmla="*/ 997752 w 2590802" name="connsiteX523"/>
              <a:gd fmla="*/ 2255304 h 2590802" name="connsiteY523"/>
              <a:gd fmla="*/ 986071 w 2590802" name="connsiteX524"/>
              <a:gd fmla="*/ 2237794 h 2590802" name="connsiteY524"/>
              <a:gd fmla="*/ 1009433 w 2590802" name="connsiteX525"/>
              <a:gd fmla="*/ 2231958 h 2590802" name="connsiteY525"/>
              <a:gd fmla="*/ 1009433 w 2590802" name="connsiteX526"/>
              <a:gd fmla="*/ 2214448 h 2590802" name="connsiteY526"/>
              <a:gd fmla="*/ 1026955 w 2590802" name="connsiteX527"/>
              <a:gd fmla="*/ 2214448 h 2590802" name="connsiteY527"/>
              <a:gd fmla="*/ 1050316 w 2590802" name="connsiteX528"/>
              <a:gd fmla="*/ 2202775 h 2590802" name="connsiteY528"/>
              <a:gd fmla="*/ 1573158 w 2590802" name="connsiteX529"/>
              <a:gd fmla="*/ 2196136 h 2590802" name="connsiteY529"/>
              <a:gd fmla="*/ 1578849 w 2590802" name="connsiteX530"/>
              <a:gd fmla="*/ 2226170 h 2590802" name="connsiteY530"/>
              <a:gd fmla="*/ 1567468 w 2590802" name="connsiteX531"/>
              <a:gd fmla="*/ 2232177 h 2590802" name="connsiteY531"/>
              <a:gd fmla="*/ 1556086 w 2590802" name="connsiteX532"/>
              <a:gd fmla="*/ 2220163 h 2590802" name="connsiteY532"/>
              <a:gd fmla="*/ 1556086 w 2590802" name="connsiteX533"/>
              <a:gd fmla="*/ 2214156 h 2590802" name="connsiteY533"/>
              <a:gd fmla="*/ 1573158 w 2590802" name="connsiteX534"/>
              <a:gd fmla="*/ 2196136 h 2590802" name="connsiteY534"/>
              <a:gd fmla="*/ 1120750 w 2590802" name="connsiteX535"/>
              <a:gd fmla="*/ 2196136 h 2590802" name="connsiteY535"/>
              <a:gd fmla="*/ 1126441 w 2590802" name="connsiteX536"/>
              <a:gd fmla="*/ 2208149 h 2590802" name="connsiteY536"/>
              <a:gd fmla="*/ 1126441 w 2590802" name="connsiteX537"/>
              <a:gd fmla="*/ 2214157 h 2590802" name="connsiteY537"/>
              <a:gd fmla="*/ 1120750 w 2590802" name="connsiteX538"/>
              <a:gd fmla="*/ 2196136 h 2590802" name="connsiteY538"/>
              <a:gd fmla="*/ 1894797 w 2590802" name="connsiteX539"/>
              <a:gd fmla="*/ 2194877 h 2590802" name="connsiteY539"/>
              <a:gd fmla="*/ 1902150 w 2590802" name="connsiteX540"/>
              <a:gd fmla="*/ 2208174 h 2590802" name="connsiteY540"/>
              <a:gd fmla="*/ 1896341 w 2590802" name="connsiteX541"/>
              <a:gd fmla="*/ 2249541 h 2590802" name="connsiteY541"/>
              <a:gd fmla="*/ 1867295 w 2590802" name="connsiteX542"/>
              <a:gd fmla="*/ 2267269 h 2590802" name="connsiteY542"/>
              <a:gd fmla="*/ 1878913 w 2590802" name="connsiteX543"/>
              <a:gd fmla="*/ 2249541 h 2590802" name="connsiteY543"/>
              <a:gd fmla="*/ 1896341 w 2590802" name="connsiteX544"/>
              <a:gd fmla="*/ 2219993 h 2590802" name="connsiteY544"/>
              <a:gd fmla="*/ 1890532 w 2590802" name="connsiteX545"/>
              <a:gd fmla="*/ 2196354 h 2590802" name="connsiteY545"/>
              <a:gd fmla="*/ 1894797 w 2590802" name="connsiteX546"/>
              <a:gd fmla="*/ 2194877 h 2590802" name="connsiteY546"/>
              <a:gd fmla="*/ 1308542 w 2590802" name="connsiteX547"/>
              <a:gd fmla="*/ 2190635 h 2590802" name="connsiteY547"/>
              <a:gd fmla="*/ 1320303 w 2590802" name="connsiteX548"/>
              <a:gd fmla="*/ 2214156 h 2590802" name="connsiteY548"/>
              <a:gd fmla="*/ 1349705 w 2590802" name="connsiteX549"/>
              <a:gd fmla="*/ 2231797 h 2590802" name="connsiteY549"/>
              <a:gd fmla="*/ 1355586 w 2590802" name="connsiteX550"/>
              <a:gd fmla="*/ 2243558 h 2590802" name="connsiteY550"/>
              <a:gd fmla="*/ 1384987 w 2590802" name="connsiteX551"/>
              <a:gd fmla="*/ 2261199 h 2590802" name="connsiteY551"/>
              <a:gd fmla="*/ 1396748 w 2590802" name="connsiteX552"/>
              <a:gd fmla="*/ 2261199 h 2590802" name="connsiteY552"/>
              <a:gd fmla="*/ 1390868 w 2590802" name="connsiteX553"/>
              <a:gd fmla="*/ 2267079 h 2590802" name="connsiteY553"/>
              <a:gd fmla="*/ 1355586 w 2590802" name="connsiteX554"/>
              <a:gd fmla="*/ 2261199 h 2590802" name="connsiteY554"/>
              <a:gd fmla="*/ 1343824 w 2590802" name="connsiteX555"/>
              <a:gd fmla="*/ 2237678 h 2590802" name="connsiteY555"/>
              <a:gd fmla="*/ 1332064 w 2590802" name="connsiteX556"/>
              <a:gd fmla="*/ 2231797 h 2590802" name="connsiteY556"/>
              <a:gd fmla="*/ 1308542 w 2590802" name="connsiteX557"/>
              <a:gd fmla="*/ 2190635 h 2590802" name="connsiteY557"/>
              <a:gd fmla="*/ 1326563 w 2590802" name="connsiteX558"/>
              <a:gd fmla="*/ 2190445 h 2590802" name="connsiteY558"/>
              <a:gd fmla="*/ 1367504 w 2590802" name="connsiteX559"/>
              <a:gd fmla="*/ 2190445 h 2590802" name="connsiteY559"/>
              <a:gd fmla="*/ 1373353 w 2590802" name="connsiteX560"/>
              <a:gd fmla="*/ 2208086 h 2590802" name="connsiteY560"/>
              <a:gd fmla="*/ 1379201 w 2590802" name="connsiteX561"/>
              <a:gd fmla="*/ 2219847 h 2590802" name="connsiteY561"/>
              <a:gd fmla="*/ 1396748 w 2590802" name="connsiteX562"/>
              <a:gd fmla="*/ 2231607 h 2590802" name="connsiteY562"/>
              <a:gd fmla="*/ 1390899 w 2590802" name="connsiteX563"/>
              <a:gd fmla="*/ 2249249 h 2590802" name="connsiteY563"/>
              <a:gd fmla="*/ 1367504 w 2590802" name="connsiteX564"/>
              <a:gd fmla="*/ 2243368 h 2590802" name="connsiteY564"/>
              <a:gd fmla="*/ 1361656 w 2590802" name="connsiteX565"/>
              <a:gd fmla="*/ 2219847 h 2590802" name="connsiteY565"/>
              <a:gd fmla="*/ 1344109 w 2590802" name="connsiteX566"/>
              <a:gd fmla="*/ 2219847 h 2590802" name="connsiteY566"/>
              <a:gd fmla="*/ 1326563 w 2590802" name="connsiteX567"/>
              <a:gd fmla="*/ 2208086 h 2590802" name="connsiteY567"/>
              <a:gd fmla="*/ 1326563 w 2590802" name="connsiteX568"/>
              <a:gd fmla="*/ 2190445 h 2590802" name="connsiteY568"/>
              <a:gd fmla="*/ 1279356 w 2590802" name="connsiteX569"/>
              <a:gd fmla="*/ 2190445 h 2590802" name="connsiteY569"/>
              <a:gd fmla="*/ 1297075 w 2590802" name="connsiteX570"/>
              <a:gd fmla="*/ 2190445 h 2590802" name="connsiteY570"/>
              <a:gd fmla="*/ 1320700 w 2590802" name="connsiteX571"/>
              <a:gd fmla="*/ 2237488 h 2590802" name="connsiteY571"/>
              <a:gd fmla="*/ 1338419 w 2590802" name="connsiteX572"/>
              <a:gd fmla="*/ 2243368 h 2590802" name="connsiteY572"/>
              <a:gd fmla="*/ 1373856 w 2590802" name="connsiteX573"/>
              <a:gd fmla="*/ 2278650 h 2590802" name="connsiteY573"/>
              <a:gd fmla="*/ 1391575 w 2590802" name="connsiteX574"/>
              <a:gd fmla="*/ 2278650 h 2590802" name="connsiteY574"/>
              <a:gd fmla="*/ 1391575 w 2590802" name="connsiteX575"/>
              <a:gd fmla="*/ 2308052 h 2590802" name="connsiteY575"/>
              <a:gd fmla="*/ 1367950 w 2590802" name="connsiteX576"/>
              <a:gd fmla="*/ 2302171 h 2590802" name="connsiteY576"/>
              <a:gd fmla="*/ 1356138 w 2590802" name="connsiteX577"/>
              <a:gd fmla="*/ 2290411 h 2590802" name="connsiteY577"/>
              <a:gd fmla="*/ 1326607 w 2590802" name="connsiteX578"/>
              <a:gd fmla="*/ 2290411 h 2590802" name="connsiteY578"/>
              <a:gd fmla="*/ 1308888 w 2590802" name="connsiteX579"/>
              <a:gd fmla="*/ 2261009 h 2590802" name="connsiteY579"/>
              <a:gd fmla="*/ 1308888 w 2590802" name="connsiteX580"/>
              <a:gd fmla="*/ 2243368 h 2590802" name="connsiteY580"/>
              <a:gd fmla="*/ 1285262 w 2590802" name="connsiteX581"/>
              <a:gd fmla="*/ 2225727 h 2590802" name="connsiteY581"/>
              <a:gd fmla="*/ 1273450 w 2590802" name="connsiteX582"/>
              <a:gd fmla="*/ 2196325 h 2590802" name="connsiteY582"/>
              <a:gd fmla="*/ 1279356 w 2590802" name="connsiteX583"/>
              <a:gd fmla="*/ 2190445 h 2590802" name="connsiteY583"/>
              <a:gd fmla="*/ 1449671 w 2590802" name="connsiteX584"/>
              <a:gd fmla="*/ 2179064 h 2590802" name="connsiteY584"/>
              <a:gd fmla="*/ 1461432 w 2590802" name="connsiteX585"/>
              <a:gd fmla="*/ 2184944 h 2590802" name="connsiteY585"/>
              <a:gd fmla="*/ 1426150 w 2590802" name="connsiteX586"/>
              <a:gd fmla="*/ 2237867 h 2590802" name="connsiteY586"/>
              <a:gd fmla="*/ 1432030 w 2590802" name="connsiteX587"/>
              <a:gd fmla="*/ 2308432 h 2590802" name="connsiteY587"/>
              <a:gd fmla="*/ 1479073 w 2590802" name="connsiteX588"/>
              <a:gd fmla="*/ 2320192 h 2590802" name="connsiteY588"/>
              <a:gd fmla="*/ 1479073 w 2590802" name="connsiteX589"/>
              <a:gd fmla="*/ 2314312 h 2590802" name="connsiteY589"/>
              <a:gd fmla="*/ 1455551 w 2590802" name="connsiteX590"/>
              <a:gd fmla="*/ 2302551 h 2590802" name="connsiteY590"/>
              <a:gd fmla="*/ 1455551 w 2590802" name="connsiteX591"/>
              <a:gd fmla="*/ 2279029 h 2590802" name="connsiteY591"/>
              <a:gd fmla="*/ 1484953 w 2590802" name="connsiteX592"/>
              <a:gd fmla="*/ 2267269 h 2590802" name="connsiteY592"/>
              <a:gd fmla="*/ 1490833 w 2590802" name="connsiteX593"/>
              <a:gd fmla="*/ 2284910 h 2590802" name="connsiteY593"/>
              <a:gd fmla="*/ 1490833 w 2590802" name="connsiteX594"/>
              <a:gd fmla="*/ 2296671 h 2590802" name="connsiteY594"/>
              <a:gd fmla="*/ 1508475 w 2590802" name="connsiteX595"/>
              <a:gd fmla="*/ 2296671 h 2590802" name="connsiteY595"/>
              <a:gd fmla="*/ 1514355 w 2590802" name="connsiteX596"/>
              <a:gd fmla="*/ 2320192 h 2590802" name="connsiteY596"/>
              <a:gd fmla="*/ 1496714 w 2590802" name="connsiteX597"/>
              <a:gd fmla="*/ 2343714 h 2590802" name="connsiteY597"/>
              <a:gd fmla="*/ 1432030 w 2590802" name="connsiteX598"/>
              <a:gd fmla="*/ 2337833 h 2590802" name="connsiteY598"/>
              <a:gd fmla="*/ 1420269 w 2590802" name="connsiteX599"/>
              <a:gd fmla="*/ 2320192 h 2590802" name="connsiteY599"/>
              <a:gd fmla="*/ 1402628 w 2590802" name="connsiteX600"/>
              <a:gd fmla="*/ 2296671 h 2590802" name="connsiteY600"/>
              <a:gd fmla="*/ 1402628 w 2590802" name="connsiteX601"/>
              <a:gd fmla="*/ 2261389 h 2590802" name="connsiteY601"/>
              <a:gd fmla="*/ 1449671 w 2590802" name="connsiteX602"/>
              <a:gd fmla="*/ 2179064 h 2590802" name="connsiteY602"/>
              <a:gd fmla="*/ 1091349 w 2590802" name="connsiteX603"/>
              <a:gd fmla="*/ 2167682 h 2590802" name="connsiteY603"/>
              <a:gd fmla="*/ 1097040 w 2590802" name="connsiteX604"/>
              <a:gd fmla="*/ 2184754 h 2590802" name="connsiteY604"/>
              <a:gd fmla="*/ 1091349 w 2590802" name="connsiteX605"/>
              <a:gd fmla="*/ 2173373 h 2590802" name="connsiteY605"/>
              <a:gd fmla="*/ 1091349 w 2590802" name="connsiteX606"/>
              <a:gd fmla="*/ 2167682 h 2590802" name="connsiteY606"/>
              <a:gd fmla="*/ 892176 w 2590802" name="connsiteX607"/>
              <a:gd fmla="*/ 2167682 h 2590802" name="connsiteY607"/>
              <a:gd fmla="*/ 914938 w 2590802" name="connsiteX608"/>
              <a:gd fmla="*/ 2184754 h 2590802" name="connsiteY608"/>
              <a:gd fmla="*/ 914938 w 2590802" name="connsiteX609"/>
              <a:gd fmla="*/ 2196136 h 2590802" name="connsiteY609"/>
              <a:gd fmla="*/ 892176 w 2590802" name="connsiteX610"/>
              <a:gd fmla="*/ 2173373 h 2590802" name="connsiteY610"/>
              <a:gd fmla="*/ 892176 w 2590802" name="connsiteX611"/>
              <a:gd fmla="*/ 2167682 h 2590802" name="connsiteY611"/>
              <a:gd fmla="*/ 843663 w 2590802" name="connsiteX612"/>
              <a:gd fmla="*/ 2165368 h 2590802" name="connsiteY612"/>
              <a:gd fmla="*/ 856894 w 2590802" name="connsiteX613"/>
              <a:gd fmla="*/ 2172820 h 2590802" name="connsiteY613"/>
              <a:gd fmla="*/ 856894 w 2590802" name="connsiteX614"/>
              <a:gd fmla="*/ 2184597 h 2590802" name="connsiteY614"/>
              <a:gd fmla="*/ 862774 w 2590802" name="connsiteX615"/>
              <a:gd fmla="*/ 2184597 h 2590802" name="connsiteY615"/>
              <a:gd fmla="*/ 880415 w 2590802" name="connsiteX616"/>
              <a:gd fmla="*/ 2172820 h 2590802" name="connsiteY616"/>
              <a:gd fmla="*/ 903937 w 2590802" name="connsiteX617"/>
              <a:gd fmla="*/ 2184597 h 2590802" name="connsiteY617"/>
              <a:gd fmla="*/ 909817 w 2590802" name="connsiteX618"/>
              <a:gd fmla="*/ 2202261 h 2590802" name="connsiteY618"/>
              <a:gd fmla="*/ 939219 w 2590802" name="connsiteX619"/>
              <a:gd fmla="*/ 2208150 h 2590802" name="connsiteY619"/>
              <a:gd fmla="*/ 950979 w 2590802" name="connsiteX620"/>
              <a:gd fmla="*/ 2225814 h 2590802" name="connsiteY620"/>
              <a:gd fmla="*/ 933338 w 2590802" name="connsiteX621"/>
              <a:gd fmla="*/ 2225814 h 2590802" name="connsiteY621"/>
              <a:gd fmla="*/ 903937 w 2590802" name="connsiteX622"/>
              <a:gd fmla="*/ 2231703 h 2590802" name="connsiteY622"/>
              <a:gd fmla="*/ 892176 w 2590802" name="connsiteX623"/>
              <a:gd fmla="*/ 2214038 h 2590802" name="connsiteY623"/>
              <a:gd fmla="*/ 851013 w 2590802" name="connsiteX624"/>
              <a:gd fmla="*/ 2208150 h 2590802" name="connsiteY624"/>
              <a:gd fmla="*/ 815731 w 2590802" name="connsiteX625"/>
              <a:gd fmla="*/ 2208150 h 2590802" name="connsiteY625"/>
              <a:gd fmla="*/ 798090 w 2590802" name="connsiteX626"/>
              <a:gd fmla="*/ 2237591 h 2590802" name="connsiteY626"/>
              <a:gd fmla="*/ 780449 w 2590802" name="connsiteX627"/>
              <a:gd fmla="*/ 2249368 h 2590802" name="connsiteY627"/>
              <a:gd fmla="*/ 780449 w 2590802" name="connsiteX628"/>
              <a:gd fmla="*/ 2278809 h 2590802" name="connsiteY628"/>
              <a:gd fmla="*/ 786329 w 2590802" name="connsiteX629"/>
              <a:gd fmla="*/ 2284697 h 2590802" name="connsiteY629"/>
              <a:gd fmla="*/ 756927 w 2590802" name="connsiteX630"/>
              <a:gd fmla="*/ 2302362 h 2590802" name="connsiteY630"/>
              <a:gd fmla="*/ 745167 w 2590802" name="connsiteX631"/>
              <a:gd fmla="*/ 2284697 h 2590802" name="connsiteY631"/>
              <a:gd fmla="*/ 751047 w 2590802" name="connsiteX632"/>
              <a:gd fmla="*/ 2261144 h 2590802" name="connsiteY632"/>
              <a:gd fmla="*/ 762807 w 2590802" name="connsiteX633"/>
              <a:gd fmla="*/ 2255256 h 2590802" name="connsiteY633"/>
              <a:gd fmla="*/ 756927 w 2590802" name="connsiteX634"/>
              <a:gd fmla="*/ 2231703 h 2590802" name="connsiteY634"/>
              <a:gd fmla="*/ 762807 w 2590802" name="connsiteX635"/>
              <a:gd fmla="*/ 2214038 h 2590802" name="connsiteY635"/>
              <a:gd fmla="*/ 798090 w 2590802" name="connsiteX636"/>
              <a:gd fmla="*/ 2202261 h 2590802" name="connsiteY636"/>
              <a:gd fmla="*/ 821611 w 2590802" name="connsiteX637"/>
              <a:gd fmla="*/ 2172820 h 2590802" name="connsiteY637"/>
              <a:gd fmla="*/ 845133 w 2590802" name="connsiteX638"/>
              <a:gd fmla="*/ 2172820 h 2590802" name="connsiteY638"/>
              <a:gd fmla="*/ 839252 w 2590802" name="connsiteX639"/>
              <a:gd fmla="*/ 2166932 h 2590802" name="connsiteY639"/>
              <a:gd fmla="*/ 843663 w 2590802" name="connsiteX640"/>
              <a:gd fmla="*/ 2165368 h 2590802" name="connsiteY640"/>
              <a:gd fmla="*/ 1021164 w 2590802" name="connsiteX641"/>
              <a:gd fmla="*/ 2161044 h 2590802" name="connsiteY641"/>
              <a:gd fmla="*/ 1032545 w 2590802" name="connsiteX642"/>
              <a:gd fmla="*/ 2167683 h 2590802" name="connsiteY642"/>
              <a:gd fmla="*/ 1021164 w 2590802" name="connsiteX643"/>
              <a:gd fmla="*/ 2161044 h 2590802" name="connsiteY643"/>
              <a:gd fmla="*/ 1061314 w 2590802" name="connsiteX644"/>
              <a:gd fmla="*/ 2159028 h 2590802" name="connsiteY644"/>
              <a:gd fmla="*/ 1085462 w 2590802" name="connsiteX645"/>
              <a:gd fmla="*/ 2172994 h 2590802" name="connsiteY645"/>
              <a:gd fmla="*/ 1097170 w 2590802" name="connsiteX646"/>
              <a:gd fmla="*/ 2196515 h 2590802" name="connsiteY646"/>
              <a:gd fmla="*/ 1114733 w 2590802" name="connsiteX647"/>
              <a:gd fmla="*/ 2202396 h 2590802" name="connsiteY647"/>
              <a:gd fmla="*/ 1108879 w 2590802" name="connsiteX648"/>
              <a:gd fmla="*/ 2225917 h 2590802" name="connsiteY648"/>
              <a:gd fmla="*/ 1126442 w 2590802" name="connsiteX649"/>
              <a:gd fmla="*/ 2237678 h 2590802" name="connsiteY649"/>
              <a:gd fmla="*/ 1126442 w 2590802" name="connsiteX650"/>
              <a:gd fmla="*/ 2267079 h 2590802" name="connsiteY650"/>
              <a:gd fmla="*/ 1114733 w 2590802" name="connsiteX651"/>
              <a:gd fmla="*/ 2272960 h 2590802" name="connsiteY651"/>
              <a:gd fmla="*/ 1103025 w 2590802" name="connsiteX652"/>
              <a:gd fmla="*/ 2267079 h 2590802" name="connsiteY652"/>
              <a:gd fmla="*/ 1091316 w 2590802" name="connsiteX653"/>
              <a:gd fmla="*/ 2243558 h 2590802" name="connsiteY653"/>
              <a:gd fmla="*/ 1085462 w 2590802" name="connsiteX654"/>
              <a:gd fmla="*/ 2225917 h 2590802" name="connsiteY654"/>
              <a:gd fmla="*/ 1073754 w 2590802" name="connsiteX655"/>
              <a:gd fmla="*/ 2220037 h 2590802" name="connsiteY655"/>
              <a:gd fmla="*/ 1056191 w 2590802" name="connsiteX656"/>
              <a:gd fmla="*/ 2196515 h 2590802" name="connsiteY656"/>
              <a:gd fmla="*/ 1032774 w 2590802" name="connsiteX657"/>
              <a:gd fmla="*/ 2202396 h 2590802" name="connsiteY657"/>
              <a:gd fmla="*/ 1003504 w 2590802" name="connsiteX658"/>
              <a:gd fmla="*/ 2208276 h 2590802" name="connsiteY658"/>
              <a:gd fmla="*/ 985941 w 2590802" name="connsiteX659"/>
              <a:gd fmla="*/ 2231797 h 2590802" name="connsiteY659"/>
              <a:gd fmla="*/ 968378 w 2590802" name="connsiteX660"/>
              <a:gd fmla="*/ 2231797 h 2590802" name="connsiteY660"/>
              <a:gd fmla="*/ 962524 w 2590802" name="connsiteX661"/>
              <a:gd fmla="*/ 2220037 h 2590802" name="connsiteY661"/>
              <a:gd fmla="*/ 968378 w 2590802" name="connsiteX662"/>
              <a:gd fmla="*/ 2202396 h 2590802" name="connsiteY662"/>
              <a:gd fmla="*/ 985941 w 2590802" name="connsiteX663"/>
              <a:gd fmla="*/ 2196515 h 2590802" name="connsiteY663"/>
              <a:gd fmla="*/ 991795 w 2590802" name="connsiteX664"/>
              <a:gd fmla="*/ 2184754 h 2590802" name="connsiteY664"/>
              <a:gd fmla="*/ 997649 w 2590802" name="connsiteX665"/>
              <a:gd fmla="*/ 2172994 h 2590802" name="connsiteY665"/>
              <a:gd fmla="*/ 1015212 w 2590802" name="connsiteX666"/>
              <a:gd fmla="*/ 2167114 h 2590802" name="connsiteY666"/>
              <a:gd fmla="*/ 1032774 w 2590802" name="connsiteX667"/>
              <a:gd fmla="*/ 2167114 h 2590802" name="connsiteY667"/>
              <a:gd fmla="*/ 1061314 w 2590802" name="connsiteX668"/>
              <a:gd fmla="*/ 2159028 h 2590802" name="connsiteY668"/>
              <a:gd fmla="*/ 1731940 w 2590802" name="connsiteX669"/>
              <a:gd fmla="*/ 2148295 h 2590802" name="connsiteY669"/>
              <a:gd fmla="*/ 1738187 w 2590802" name="connsiteX670"/>
              <a:gd fmla="*/ 2155759 h 2590802" name="connsiteY670"/>
              <a:gd fmla="*/ 1726427 w 2590802" name="connsiteX671"/>
              <a:gd fmla="*/ 2179064 h 2590802" name="connsiteY671"/>
              <a:gd fmla="*/ 1708785 w 2590802" name="connsiteX672"/>
              <a:gd fmla="*/ 2149933 h 2590802" name="connsiteY672"/>
              <a:gd fmla="*/ 1731940 w 2590802" name="connsiteX673"/>
              <a:gd fmla="*/ 2148295 h 2590802" name="connsiteY673"/>
              <a:gd fmla="*/ 1312401 w 2590802" name="connsiteX674"/>
              <a:gd fmla="*/ 2148142 h 2590802" name="connsiteY674"/>
              <a:gd fmla="*/ 1311862 w 2590802" name="connsiteX675"/>
              <a:gd fmla="*/ 2148951 h 2590802" name="connsiteY675"/>
              <a:gd fmla="*/ 1308542 w 2590802" name="connsiteX676"/>
              <a:gd fmla="*/ 2149662 h 2590802" name="connsiteY676"/>
              <a:gd fmla="*/ 1308542 w 2590802" name="connsiteX677"/>
              <a:gd fmla="*/ 2148951 h 2590802" name="connsiteY677"/>
              <a:gd fmla="*/ 1308542 w 2590802" name="connsiteX678"/>
              <a:gd fmla="*/ 2148337 h 2590802" name="connsiteY678"/>
              <a:gd fmla="*/ 1937360 w 2590802" name="connsiteX679"/>
              <a:gd fmla="*/ 2143972 h 2590802" name="connsiteY679"/>
              <a:gd fmla="*/ 1955381 w 2590802" name="connsiteX680"/>
              <a:gd fmla="*/ 2161755 h 2590802" name="connsiteY680"/>
              <a:gd fmla="*/ 1955381 w 2590802" name="connsiteX681"/>
              <a:gd fmla="*/ 2167683 h 2590802" name="connsiteY681"/>
              <a:gd fmla="*/ 1937360 w 2590802" name="connsiteX682"/>
              <a:gd fmla="*/ 2143972 h 2590802" name="connsiteY682"/>
              <a:gd fmla="*/ 1919685 w 2590802" name="connsiteX683"/>
              <a:gd fmla="*/ 2143972 h 2590802" name="connsiteY683"/>
              <a:gd fmla="*/ 1949001 w 2590802" name="connsiteX684"/>
              <a:gd fmla="*/ 2167493 h 2590802" name="connsiteY684"/>
              <a:gd fmla="*/ 1949001 w 2590802" name="connsiteX685"/>
              <a:gd fmla="*/ 2185134 h 2590802" name="connsiteY685"/>
              <a:gd fmla="*/ 1954863 w 2590802" name="connsiteX686"/>
              <a:gd fmla="*/ 2191015 h 2590802" name="connsiteY686"/>
              <a:gd fmla="*/ 1966590 w 2590802" name="connsiteX687"/>
              <a:gd fmla="*/ 2208655 h 2590802" name="connsiteY687"/>
              <a:gd fmla="*/ 1966590 w 2590802" name="connsiteX688"/>
              <a:gd fmla="*/ 2226297 h 2590802" name="connsiteY688"/>
              <a:gd fmla="*/ 1972453 w 2590802" name="connsiteX689"/>
              <a:gd fmla="*/ 2255698 h 2590802" name="connsiteY689"/>
              <a:gd fmla="*/ 1972453 w 2590802" name="connsiteX690"/>
              <a:gd fmla="*/ 2267459 h 2590802" name="connsiteY690"/>
              <a:gd fmla="*/ 1966590 w 2590802" name="connsiteX691"/>
              <a:gd fmla="*/ 2261579 h 2590802" name="connsiteY691"/>
              <a:gd fmla="*/ 1960727 w 2590802" name="connsiteX692"/>
              <a:gd fmla="*/ 2232177 h 2590802" name="connsiteY692"/>
              <a:gd fmla="*/ 1954863 w 2590802" name="connsiteX693"/>
              <a:gd fmla="*/ 2232177 h 2590802" name="connsiteY693"/>
              <a:gd fmla="*/ 1960727 w 2590802" name="connsiteX694"/>
              <a:gd fmla="*/ 2243937 h 2590802" name="connsiteY694"/>
              <a:gd fmla="*/ 1960727 w 2590802" name="connsiteX695"/>
              <a:gd fmla="*/ 2267459 h 2590802" name="connsiteY695"/>
              <a:gd fmla="*/ 1931411 w 2590802" name="connsiteX696"/>
              <a:gd fmla="*/ 2290980 h 2590802" name="connsiteY696"/>
              <a:gd fmla="*/ 1925548 w 2590802" name="connsiteX697"/>
              <a:gd fmla="*/ 2308621 h 2590802" name="connsiteY697"/>
              <a:gd fmla="*/ 1896232 w 2590802" name="connsiteX698"/>
              <a:gd fmla="*/ 2314502 h 2590802" name="connsiteY698"/>
              <a:gd fmla="*/ 1878643 w 2590802" name="connsiteX699"/>
              <a:gd fmla="*/ 2308621 h 2590802" name="connsiteY699"/>
              <a:gd fmla="*/ 1861054 w 2590802" name="connsiteX700"/>
              <a:gd fmla="*/ 2320382 h 2590802" name="connsiteY700"/>
              <a:gd fmla="*/ 1843464 w 2590802" name="connsiteX701"/>
              <a:gd fmla="*/ 2308621 h 2590802" name="connsiteY701"/>
              <a:gd fmla="*/ 1878643 w 2590802" name="connsiteX702"/>
              <a:gd fmla="*/ 2290980 h 2590802" name="connsiteY702"/>
              <a:gd fmla="*/ 1855191 w 2590802" name="connsiteX703"/>
              <a:gd fmla="*/ 2285100 h 2590802" name="connsiteY703"/>
              <a:gd fmla="*/ 1872780 w 2590802" name="connsiteX704"/>
              <a:gd fmla="*/ 2273339 h 2590802" name="connsiteY704"/>
              <a:gd fmla="*/ 1902096 w 2590802" name="connsiteX705"/>
              <a:gd fmla="*/ 2261579 h 2590802" name="connsiteY705"/>
              <a:gd fmla="*/ 1907958 w 2590802" name="connsiteX706"/>
              <a:gd fmla="*/ 2196895 h 2590802" name="connsiteY706"/>
              <a:gd fmla="*/ 1902096 w 2590802" name="connsiteX707"/>
              <a:gd fmla="*/ 2179254 h 2590802" name="connsiteY707"/>
              <a:gd fmla="*/ 1913822 w 2590802" name="connsiteX708"/>
              <a:gd fmla="*/ 2167493 h 2590802" name="connsiteY708"/>
              <a:gd fmla="*/ 1919685 w 2590802" name="connsiteX709"/>
              <a:gd fmla="*/ 2179254 h 2590802" name="connsiteY709"/>
              <a:gd fmla="*/ 1919685 w 2590802" name="connsiteX710"/>
              <a:gd fmla="*/ 2191015 h 2590802" name="connsiteY710"/>
              <a:gd fmla="*/ 1937274 w 2590802" name="connsiteX711"/>
              <a:gd fmla="*/ 2202775 h 2590802" name="connsiteY711"/>
              <a:gd fmla="*/ 1937274 w 2590802" name="connsiteX712"/>
              <a:gd fmla="*/ 2220416 h 2590802" name="connsiteY712"/>
              <a:gd fmla="*/ 1931411 w 2590802" name="connsiteX713"/>
              <a:gd fmla="*/ 2226297 h 2590802" name="connsiteY713"/>
              <a:gd fmla="*/ 1943137 w 2590802" name="connsiteX714"/>
              <a:gd fmla="*/ 2249818 h 2590802" name="connsiteY714"/>
              <a:gd fmla="*/ 1931411 w 2590802" name="connsiteX715"/>
              <a:gd fmla="*/ 2267459 h 2590802" name="connsiteY715"/>
              <a:gd fmla="*/ 1913822 w 2590802" name="connsiteX716"/>
              <a:gd fmla="*/ 2273339 h 2590802" name="connsiteY716"/>
              <a:gd fmla="*/ 1902096 w 2590802" name="connsiteX717"/>
              <a:gd fmla="*/ 2290980 h 2590802" name="connsiteY717"/>
              <a:gd fmla="*/ 1878643 w 2590802" name="connsiteX718"/>
              <a:gd fmla="*/ 2279219 h 2590802" name="connsiteY718"/>
              <a:gd fmla="*/ 1878643 w 2590802" name="connsiteX719"/>
              <a:gd fmla="*/ 2285100 h 2590802" name="connsiteY719"/>
              <a:gd fmla="*/ 1896232 w 2590802" name="connsiteX720"/>
              <a:gd fmla="*/ 2296861 h 2590802" name="connsiteY720"/>
              <a:gd fmla="*/ 1919685 w 2590802" name="connsiteX721"/>
              <a:gd fmla="*/ 2279219 h 2590802" name="connsiteY721"/>
              <a:gd fmla="*/ 1949001 w 2590802" name="connsiteX722"/>
              <a:gd fmla="*/ 2255698 h 2590802" name="connsiteY722"/>
              <a:gd fmla="*/ 1943137 w 2590802" name="connsiteX723"/>
              <a:gd fmla="*/ 2226297 h 2590802" name="connsiteY723"/>
              <a:gd fmla="*/ 1943137 w 2590802" name="connsiteX724"/>
              <a:gd fmla="*/ 2196895 h 2590802" name="connsiteY724"/>
              <a:gd fmla="*/ 1931411 w 2590802" name="connsiteX725"/>
              <a:gd fmla="*/ 2185134 h 2590802" name="connsiteY725"/>
              <a:gd fmla="*/ 1919685 w 2590802" name="connsiteX726"/>
              <a:gd fmla="*/ 2161612 h 2590802" name="connsiteY726"/>
              <a:gd fmla="*/ 1913822 w 2590802" name="connsiteX727"/>
              <a:gd fmla="*/ 2149852 h 2590802" name="connsiteY727"/>
              <a:gd fmla="*/ 1919685 w 2590802" name="connsiteX728"/>
              <a:gd fmla="*/ 2143972 h 2590802" name="connsiteY728"/>
              <a:gd fmla="*/ 1649899 w 2590802" name="connsiteX729"/>
              <a:gd fmla="*/ 2143972 h 2590802" name="connsiteY729"/>
              <a:gd fmla="*/ 1685033 w 2590802" name="connsiteX730"/>
              <a:gd fmla="*/ 2149820 h 2590802" name="connsiteY730"/>
              <a:gd fmla="*/ 1714311 w 2590802" name="connsiteX731"/>
              <a:gd fmla="*/ 2184913 h 2590802" name="connsiteY731"/>
              <a:gd fmla="*/ 1696744 w 2590802" name="connsiteX732"/>
              <a:gd fmla="*/ 2231703 h 2590802" name="connsiteY732"/>
              <a:gd fmla="*/ 1696744 w 2590802" name="connsiteX733"/>
              <a:gd fmla="*/ 2266795 h 2590802" name="connsiteY733"/>
              <a:gd fmla="*/ 1667466 w 2590802" name="connsiteX734"/>
              <a:gd fmla="*/ 2284341 h 2590802" name="connsiteY734"/>
              <a:gd fmla="*/ 1644044 w 2590802" name="connsiteX735"/>
              <a:gd fmla="*/ 2272644 h 2590802" name="connsiteY735"/>
              <a:gd fmla="*/ 1638188 w 2590802" name="connsiteX736"/>
              <a:gd fmla="*/ 2249249 h 2590802" name="connsiteY736"/>
              <a:gd fmla="*/ 1608910 w 2590802" name="connsiteX737"/>
              <a:gd fmla="*/ 2249249 h 2590802" name="connsiteY737"/>
              <a:gd fmla="*/ 1585488 w 2590802" name="connsiteX738"/>
              <a:gd fmla="*/ 2202459 h 2590802" name="connsiteY738"/>
              <a:gd fmla="*/ 1603055 w 2590802" name="connsiteX739"/>
              <a:gd fmla="*/ 2155669 h 2590802" name="connsiteY739"/>
              <a:gd fmla="*/ 1632333 w 2590802" name="connsiteX740"/>
              <a:gd fmla="*/ 2161518 h 2590802" name="connsiteY740"/>
              <a:gd fmla="*/ 1649899 w 2590802" name="connsiteX741"/>
              <a:gd fmla="*/ 2143972 h 2590802" name="connsiteY741"/>
              <a:gd fmla="*/ 1591006 w 2590802" name="connsiteX742"/>
              <a:gd fmla="*/ 2143972 h 2590802" name="connsiteY742"/>
              <a:gd fmla="*/ 1596869 w 2590802" name="connsiteX743"/>
              <a:gd fmla="*/ 2149820 h 2590802" name="connsiteY743"/>
              <a:gd fmla="*/ 1567554 w 2590802" name="connsiteX744"/>
              <a:gd fmla="*/ 2190761 h 2590802" name="connsiteY744"/>
              <a:gd fmla="*/ 1526512 w 2590802" name="connsiteX745"/>
              <a:gd fmla="*/ 2208308 h 2590802" name="connsiteY745"/>
              <a:gd fmla="*/ 1508923 w 2590802" name="connsiteX746"/>
              <a:gd fmla="*/ 2190761 h 2590802" name="connsiteY746"/>
              <a:gd fmla="*/ 1497196 w 2590802" name="connsiteX747"/>
              <a:gd fmla="*/ 2196610 h 2590802" name="connsiteY747"/>
              <a:gd fmla="*/ 1479607 w 2590802" name="connsiteX748"/>
              <a:gd fmla="*/ 2190761 h 2590802" name="connsiteY748"/>
              <a:gd fmla="*/ 1473744 w 2590802" name="connsiteX749"/>
              <a:gd fmla="*/ 2179064 h 2590802" name="connsiteY749"/>
              <a:gd fmla="*/ 1508923 w 2590802" name="connsiteX750"/>
              <a:gd fmla="*/ 2167366 h 2590802" name="connsiteY750"/>
              <a:gd fmla="*/ 1549964 w 2590802" name="connsiteX751"/>
              <a:gd fmla="*/ 2167366 h 2590802" name="connsiteY751"/>
              <a:gd fmla="*/ 1532375 w 2590802" name="connsiteX752"/>
              <a:gd fmla="*/ 2184913 h 2590802" name="connsiteY752"/>
              <a:gd fmla="*/ 1544101 w 2590802" name="connsiteX753"/>
              <a:gd fmla="*/ 2196610 h 2590802" name="connsiteY753"/>
              <a:gd fmla="*/ 1579280 w 2590802" name="connsiteX754"/>
              <a:gd fmla="*/ 2173215 h 2590802" name="connsiteY754"/>
              <a:gd fmla="*/ 1579280 w 2590802" name="connsiteX755"/>
              <a:gd fmla="*/ 2161518 h 2590802" name="connsiteY755"/>
              <a:gd fmla="*/ 1555828 w 2590802" name="connsiteX756"/>
              <a:gd fmla="*/ 2167366 h 2590802" name="connsiteY756"/>
              <a:gd fmla="*/ 1591006 w 2590802" name="connsiteX757"/>
              <a:gd fmla="*/ 2143972 h 2590802" name="connsiteY757"/>
              <a:gd fmla="*/ 1749569 w 2590802" name="connsiteX758"/>
              <a:gd fmla="*/ 2131642 h 2590802" name="connsiteY758"/>
              <a:gd fmla="*/ 1761329 w 2590802" name="connsiteX759"/>
              <a:gd fmla="*/ 2137536 h 2590802" name="connsiteY759"/>
              <a:gd fmla="*/ 1755449 w 2590802" name="connsiteX760"/>
              <a:gd fmla="*/ 2161111 h 2590802" name="connsiteY760"/>
              <a:gd fmla="*/ 1773090 w 2590802" name="connsiteX761"/>
              <a:gd fmla="*/ 2167005 h 2590802" name="connsiteY761"/>
              <a:gd fmla="*/ 1767209 w 2590802" name="connsiteX762"/>
              <a:gd fmla="*/ 2184687 h 2590802" name="connsiteY762"/>
              <a:gd fmla="*/ 1749569 w 2590802" name="connsiteX763"/>
              <a:gd fmla="*/ 2190581 h 2590802" name="connsiteY763"/>
              <a:gd fmla="*/ 1743688 w 2590802" name="connsiteX764"/>
              <a:gd fmla="*/ 2208263 h 2590802" name="connsiteY764"/>
              <a:gd fmla="*/ 1726047 w 2590802" name="connsiteX765"/>
              <a:gd fmla="*/ 2208263 h 2590802" name="connsiteY765"/>
              <a:gd fmla="*/ 1726047 w 2590802" name="connsiteX766"/>
              <a:gd fmla="*/ 2190581 h 2590802" name="connsiteY766"/>
              <a:gd fmla="*/ 1743688 w 2590802" name="connsiteX767"/>
              <a:gd fmla="*/ 2167005 h 2590802" name="connsiteY767"/>
              <a:gd fmla="*/ 1737808 w 2590802" name="connsiteX768"/>
              <a:gd fmla="*/ 2143429 h 2590802" name="connsiteY768"/>
              <a:gd fmla="*/ 1749569 w 2590802" name="connsiteX769"/>
              <a:gd fmla="*/ 2131642 h 2590802" name="connsiteY769"/>
              <a:gd fmla="*/ 668343 w 2590802" name="connsiteX770"/>
              <a:gd fmla="*/ 2125951 h 2590802" name="connsiteY770"/>
              <a:gd fmla="*/ 674034 w 2590802" name="connsiteX771"/>
              <a:gd fmla="*/ 2138281 h 2590802" name="connsiteY771"/>
              <a:gd fmla="*/ 668343 w 2590802" name="connsiteX772"/>
              <a:gd fmla="*/ 2125951 h 2590802" name="connsiteY772"/>
              <a:gd fmla="*/ 1761628 w 2590802" name="connsiteX773"/>
              <a:gd fmla="*/ 2114570 h 2590802" name="connsiteY773"/>
              <a:gd fmla="*/ 1773415 w 2590802" name="connsiteX774"/>
              <a:gd fmla="*/ 2126330 h 2590802" name="connsiteY774"/>
              <a:gd fmla="*/ 1773415 w 2590802" name="connsiteX775"/>
              <a:gd fmla="*/ 2143971 h 2590802" name="connsiteY775"/>
              <a:gd fmla="*/ 1796991 w 2590802" name="connsiteX776"/>
              <a:gd fmla="*/ 2167493 h 2590802" name="connsiteY776"/>
              <a:gd fmla="*/ 1791097 w 2590802" name="connsiteX777"/>
              <a:gd fmla="*/ 2196895 h 2590802" name="connsiteY777"/>
              <a:gd fmla="*/ 1767521 w 2590802" name="connsiteX778"/>
              <a:gd fmla="*/ 2208655 h 2590802" name="connsiteY778"/>
              <a:gd fmla="*/ 1738052 w 2590802" name="connsiteX779"/>
              <a:gd fmla="*/ 2232177 h 2590802" name="connsiteY779"/>
              <a:gd fmla="*/ 1726264 w 2590802" name="connsiteX780"/>
              <a:gd fmla="*/ 2226296 h 2590802" name="connsiteY780"/>
              <a:gd fmla="*/ 1720370 w 2590802" name="connsiteX781"/>
              <a:gd fmla="*/ 2214535 h 2590802" name="connsiteY781"/>
              <a:gd fmla="*/ 1743946 w 2590802" name="connsiteX782"/>
              <a:gd fmla="*/ 2220416 h 2590802" name="connsiteY782"/>
              <a:gd fmla="*/ 1761628 w 2590802" name="connsiteX783"/>
              <a:gd fmla="*/ 2196895 h 2590802" name="connsiteY783"/>
              <a:gd fmla="*/ 1785203 w 2590802" name="connsiteX784"/>
              <a:gd fmla="*/ 2179253 h 2590802" name="connsiteY784"/>
              <a:gd fmla="*/ 1779309 w 2590802" name="connsiteX785"/>
              <a:gd fmla="*/ 2155732 h 2590802" name="connsiteY785"/>
              <a:gd fmla="*/ 1767521 w 2590802" name="connsiteX786"/>
              <a:gd fmla="*/ 2149852 h 2590802" name="connsiteY786"/>
              <a:gd fmla="*/ 1755734 w 2590802" name="connsiteX787"/>
              <a:gd fmla="*/ 2120450 h 2590802" name="connsiteY787"/>
              <a:gd fmla="*/ 1761628 w 2590802" name="connsiteX788"/>
              <a:gd fmla="*/ 2114570 h 2590802" name="connsiteY788"/>
              <a:gd fmla="*/ 513045 w 2590802" name="connsiteX789"/>
              <a:gd fmla="*/ 2110341 h 2590802" name="connsiteY789"/>
              <a:gd fmla="*/ 521829 w 2590802" name="connsiteX790"/>
              <a:gd fmla="*/ 2114727 h 2590802" name="connsiteY790"/>
              <a:gd fmla="*/ 574529 w 2590802" name="connsiteX791"/>
              <a:gd fmla="*/ 2149820 h 2590802" name="connsiteY791"/>
              <a:gd fmla="*/ 621374 w 2590802" name="connsiteX792"/>
              <a:gd fmla="*/ 2126425 h 2590802" name="connsiteY792"/>
              <a:gd fmla="*/ 638941 w 2590802" name="connsiteX793"/>
              <a:gd fmla="*/ 2132274 h 2590802" name="connsiteY793"/>
              <a:gd fmla="*/ 627230 w 2590802" name="connsiteX794"/>
              <a:gd fmla="*/ 2143971 h 2590802" name="connsiteY794"/>
              <a:gd fmla="*/ 615518 w 2590802" name="connsiteX795"/>
              <a:gd fmla="*/ 2149820 h 2590802" name="connsiteY795"/>
              <a:gd fmla="*/ 615518 w 2590802" name="connsiteX796"/>
              <a:gd fmla="*/ 2167366 h 2590802" name="connsiteY796"/>
              <a:gd fmla="*/ 597952 w 2590802" name="connsiteX797"/>
              <a:gd fmla="*/ 2167366 h 2590802" name="connsiteY797"/>
              <a:gd fmla="*/ 580385 w 2590802" name="connsiteX798"/>
              <a:gd fmla="*/ 2161517 h 2590802" name="connsiteY798"/>
              <a:gd fmla="*/ 562818 w 2590802" name="connsiteX799"/>
              <a:gd fmla="*/ 2179064 h 2590802" name="connsiteY799"/>
              <a:gd fmla="*/ 551107 w 2590802" name="connsiteX800"/>
              <a:gd fmla="*/ 2167366 h 2590802" name="connsiteY800"/>
              <a:gd fmla="*/ 545251 w 2590802" name="connsiteX801"/>
              <a:gd fmla="*/ 2155668 h 2590802" name="connsiteY801"/>
              <a:gd fmla="*/ 527684 w 2590802" name="connsiteX802"/>
              <a:gd fmla="*/ 2155668 h 2590802" name="connsiteY802"/>
              <a:gd fmla="*/ 521829 w 2590802" name="connsiteX803"/>
              <a:gd fmla="*/ 2138123 h 2590802" name="connsiteY803"/>
              <a:gd fmla="*/ 515973 w 2590802" name="connsiteX804"/>
              <a:gd fmla="*/ 2126425 h 2590802" name="connsiteY804"/>
              <a:gd fmla="*/ 504262 w 2590802" name="connsiteX805"/>
              <a:gd fmla="*/ 2120576 h 2590802" name="connsiteY805"/>
              <a:gd fmla="*/ 504262 w 2590802" name="connsiteX806"/>
              <a:gd fmla="*/ 2114727 h 2590802" name="connsiteY806"/>
              <a:gd fmla="*/ 513045 w 2590802" name="connsiteX807"/>
              <a:gd fmla="*/ 2110341 h 2590802" name="connsiteY807"/>
              <a:gd fmla="*/ 541416 w 2590802" name="connsiteX808"/>
              <a:gd fmla="*/ 2107550 h 2590802" name="connsiteY808"/>
              <a:gd fmla="*/ 557010 w 2590802" name="connsiteX809"/>
              <a:gd fmla="*/ 2120125 h 2590802" name="connsiteY809"/>
              <a:gd fmla="*/ 586193 w 2590802" name="connsiteX810"/>
              <a:gd fmla="*/ 2132049 h 2590802" name="connsiteY810"/>
              <a:gd fmla="*/ 609540 w 2590802" name="connsiteX811"/>
              <a:gd fmla="*/ 2126087 h 2590802" name="connsiteY811"/>
              <a:gd fmla="*/ 592030 w 2590802" name="connsiteX812"/>
              <a:gd fmla="*/ 2143972 h 2590802" name="connsiteY812"/>
              <a:gd fmla="*/ 545337 w 2590802" name="connsiteX813"/>
              <a:gd fmla="*/ 2132049 h 2590802" name="connsiteY813"/>
              <a:gd fmla="*/ 533664 w 2590802" name="connsiteX814"/>
              <a:gd fmla="*/ 2108202 h 2590802" name="connsiteY814"/>
              <a:gd fmla="*/ 541416 w 2590802" name="connsiteX815"/>
              <a:gd fmla="*/ 2107550 h 2590802" name="connsiteY815"/>
              <a:gd fmla="*/ 480723 w 2590802" name="connsiteX816"/>
              <a:gd fmla="*/ 2102240 h 2590802" name="connsiteY816"/>
              <a:gd fmla="*/ 498313 w 2590802" name="connsiteX817"/>
              <a:gd fmla="*/ 2108154 h 2590802" name="connsiteY817"/>
              <a:gd fmla="*/ 498313 w 2590802" name="connsiteX818"/>
              <a:gd fmla="*/ 2125895 h 2590802" name="connsiteY818"/>
              <a:gd fmla="*/ 510039 w 2590802" name="connsiteX819"/>
              <a:gd fmla="*/ 2137723 h 2590802" name="connsiteY819"/>
              <a:gd fmla="*/ 521765 w 2590802" name="connsiteX820"/>
              <a:gd fmla="*/ 2161378 h 2590802" name="connsiteY820"/>
              <a:gd fmla="*/ 539355 w 2590802" name="connsiteX821"/>
              <a:gd fmla="*/ 2167292 h 2590802" name="connsiteY821"/>
              <a:gd fmla="*/ 556944 w 2590802" name="connsiteX822"/>
              <a:gd fmla="*/ 2185033 h 2590802" name="connsiteY822"/>
              <a:gd fmla="*/ 586260 w 2590802" name="connsiteX823"/>
              <a:gd fmla="*/ 2173206 h 2590802" name="connsiteY823"/>
              <a:gd fmla="*/ 615575 w 2590802" name="connsiteX824"/>
              <a:gd fmla="*/ 2173206 h 2590802" name="connsiteY824"/>
              <a:gd fmla="*/ 627301 w 2590802" name="connsiteX825"/>
              <a:gd fmla="*/ 2155465 h 2590802" name="connsiteY825"/>
              <a:gd fmla="*/ 644890 w 2590802" name="connsiteX826"/>
              <a:gd fmla="*/ 2137723 h 2590802" name="connsiteY826"/>
              <a:gd fmla="*/ 662480 w 2590802" name="connsiteX827"/>
              <a:gd fmla="*/ 2125895 h 2590802" name="connsiteY827"/>
              <a:gd fmla="*/ 662480 w 2590802" name="connsiteX828"/>
              <a:gd fmla="*/ 2149551 h 2590802" name="connsiteY828"/>
              <a:gd fmla="*/ 633164 w 2590802" name="connsiteX829"/>
              <a:gd fmla="*/ 2161378 h 2590802" name="connsiteY829"/>
              <a:gd fmla="*/ 627301 w 2590802" name="connsiteX830"/>
              <a:gd fmla="*/ 2185033 h 2590802" name="connsiteY830"/>
              <a:gd fmla="*/ 597986 w 2590802" name="connsiteX831"/>
              <a:gd fmla="*/ 2185033 h 2590802" name="connsiteY831"/>
              <a:gd fmla="*/ 574534 w 2590802" name="connsiteX832"/>
              <a:gd fmla="*/ 2196861 h 2590802" name="connsiteY832"/>
              <a:gd fmla="*/ 556944 w 2590802" name="connsiteX833"/>
              <a:gd fmla="*/ 2196861 h 2590802" name="connsiteY833"/>
              <a:gd fmla="*/ 533491 w 2590802" name="connsiteX834"/>
              <a:gd fmla="*/ 2179120 h 2590802" name="connsiteY834"/>
              <a:gd fmla="*/ 504176 w 2590802" name="connsiteX835"/>
              <a:gd fmla="*/ 2173206 h 2590802" name="connsiteY835"/>
              <a:gd fmla="*/ 498313 w 2590802" name="connsiteX836"/>
              <a:gd fmla="*/ 2143637 h 2590802" name="connsiteY836"/>
              <a:gd fmla="*/ 480723 w 2590802" name="connsiteX837"/>
              <a:gd fmla="*/ 2119981 h 2590802" name="connsiteY837"/>
              <a:gd fmla="*/ 480723 w 2590802" name="connsiteX838"/>
              <a:gd fmla="*/ 2102240 h 2590802" name="connsiteY838"/>
              <a:gd fmla="*/ 1943051 w 2590802" name="connsiteX839"/>
              <a:gd fmla="*/ 2085168 h 2590802" name="connsiteY839"/>
              <a:gd fmla="*/ 1943051 w 2590802" name="connsiteX840"/>
              <a:gd fmla="*/ 2090859 h 2590802" name="connsiteY840"/>
              <a:gd fmla="*/ 1943051 w 2590802" name="connsiteX841"/>
              <a:gd fmla="*/ 2096550 h 2590802" name="connsiteY841"/>
              <a:gd fmla="*/ 1943051 w 2590802" name="connsiteX842"/>
              <a:gd fmla="*/ 2085168 h 2590802" name="connsiteY842"/>
              <a:gd fmla="*/ 1761537 w 2590802" name="connsiteX843"/>
              <a:gd fmla="*/ 2067148 h 2590802" name="connsiteY843"/>
              <a:gd fmla="*/ 1773279 w 2590802" name="connsiteX844"/>
              <a:gd fmla="*/ 2073057 h 2590802" name="connsiteY844"/>
              <a:gd fmla="*/ 1761537 w 2590802" name="connsiteX845"/>
              <a:gd fmla="*/ 2090785 h 2590802" name="connsiteY845"/>
              <a:gd fmla="*/ 1749795 w 2590802" name="connsiteX846"/>
              <a:gd fmla="*/ 2096695 h 2590802" name="connsiteY846"/>
              <a:gd fmla="*/ 1738052 w 2590802" name="connsiteX847"/>
              <a:gd fmla="*/ 2132153 h 2590802" name="connsiteY847"/>
              <a:gd fmla="*/ 1691081 w 2590802" name="connsiteX848"/>
              <a:gd fmla="*/ 2143972 h 2590802" name="connsiteY848"/>
              <a:gd fmla="*/ 1655854 w 2590802" name="connsiteX849"/>
              <a:gd fmla="*/ 2132153 h 2590802" name="connsiteY849"/>
              <a:gd fmla="*/ 1649982 w 2590802" name="connsiteX850"/>
              <a:gd fmla="*/ 2126243 h 2590802" name="connsiteY850"/>
              <a:gd fmla="*/ 1679338 w 2590802" name="connsiteX851"/>
              <a:gd fmla="*/ 2114424 h 2590802" name="connsiteY851"/>
              <a:gd fmla="*/ 1696952 w 2590802" name="connsiteX852"/>
              <a:gd fmla="*/ 2108514 h 2590802" name="connsiteY852"/>
              <a:gd fmla="*/ 1696952 w 2590802" name="connsiteX853"/>
              <a:gd fmla="*/ 2114424 h 2590802" name="connsiteY853"/>
              <a:gd fmla="*/ 1685210 w 2590802" name="connsiteX854"/>
              <a:gd fmla="*/ 2120333 h 2590802" name="connsiteY854"/>
              <a:gd fmla="*/ 1673467 w 2590802" name="connsiteX855"/>
              <a:gd fmla="*/ 2126243 h 2590802" name="connsiteY855"/>
              <a:gd fmla="*/ 1685210 w 2590802" name="connsiteX856"/>
              <a:gd fmla="*/ 2138062 h 2590802" name="connsiteY856"/>
              <a:gd fmla="*/ 1726309 w 2590802" name="connsiteX857"/>
              <a:gd fmla="*/ 2120333 h 2590802" name="connsiteY857"/>
              <a:gd fmla="*/ 1714566 w 2590802" name="connsiteX858"/>
              <a:gd fmla="*/ 2108514 h 2590802" name="connsiteY858"/>
              <a:gd fmla="*/ 1738052 w 2590802" name="connsiteX859"/>
              <a:gd fmla="*/ 2084876 h 2590802" name="connsiteY859"/>
              <a:gd fmla="*/ 1761537 w 2590802" name="connsiteX860"/>
              <a:gd fmla="*/ 2067148 h 2590802" name="connsiteY860"/>
              <a:gd fmla="*/ 837436 w 2590802" name="connsiteX861"/>
              <a:gd fmla="*/ 2064423 h 2590802" name="connsiteY861"/>
              <a:gd fmla="*/ 844402 w 2590802" name="connsiteX862"/>
              <a:gd fmla="*/ 2067554 h 2590802" name="connsiteY862"/>
              <a:gd fmla="*/ 850269 w 2590802" name="connsiteX863"/>
              <a:gd fmla="*/ 2073448 h 2590802" name="connsiteY863"/>
              <a:gd fmla="*/ 850269 w 2590802" name="connsiteX864"/>
              <a:gd fmla="*/ 2091130 h 2590802" name="connsiteY864"/>
              <a:gd fmla="*/ 826803 w 2590802" name="connsiteX865"/>
              <a:gd fmla="*/ 2108812 h 2590802" name="connsiteY865"/>
              <a:gd fmla="*/ 803338 w 2590802" name="connsiteX866"/>
              <a:gd fmla="*/ 2108812 h 2590802" name="connsiteY866"/>
              <a:gd fmla="*/ 803338 w 2590802" name="connsiteX867"/>
              <a:gd fmla="*/ 2120599 h 2590802" name="connsiteY867"/>
              <a:gd fmla="*/ 774007 w 2590802" name="connsiteX868"/>
              <a:gd fmla="*/ 2138281 h 2590802" name="connsiteY868"/>
              <a:gd fmla="*/ 744675 w 2590802" name="connsiteX869"/>
              <a:gd fmla="*/ 2126493 h 2590802" name="connsiteY869"/>
              <a:gd fmla="*/ 732942 w 2590802" name="connsiteX870"/>
              <a:gd fmla="*/ 2126493 h 2590802" name="connsiteY870"/>
              <a:gd fmla="*/ 697745 w 2590802" name="connsiteX871"/>
              <a:gd fmla="*/ 2114705 h 2590802" name="connsiteY871"/>
              <a:gd fmla="*/ 709477 w 2590802" name="connsiteX872"/>
              <a:gd fmla="*/ 2097023 h 2590802" name="connsiteY872"/>
              <a:gd fmla="*/ 721210 w 2590802" name="connsiteX873"/>
              <a:gd fmla="*/ 2091130 h 2590802" name="connsiteY873"/>
              <a:gd fmla="*/ 750541 w 2590802" name="connsiteX874"/>
              <a:gd fmla="*/ 2102917 h 2590802" name="connsiteY874"/>
              <a:gd fmla="*/ 779873 w 2590802" name="connsiteX875"/>
              <a:gd fmla="*/ 2091130 h 2590802" name="connsiteY875"/>
              <a:gd fmla="*/ 820937 w 2590802" name="connsiteX876"/>
              <a:gd fmla="*/ 2079342 h 2590802" name="connsiteY876"/>
              <a:gd fmla="*/ 837436 w 2590802" name="connsiteX877"/>
              <a:gd fmla="*/ 2064423 h 2590802" name="connsiteY877"/>
              <a:gd fmla="*/ 819868 w 2590802" name="connsiteX878"/>
              <a:gd fmla="*/ 2055237 h 2590802" name="connsiteY878"/>
              <a:gd fmla="*/ 826733 w 2590802" name="connsiteX879"/>
              <a:gd fmla="*/ 2055871 h 2590802" name="connsiteY879"/>
              <a:gd fmla="*/ 820876 w 2590802" name="connsiteX880"/>
              <a:gd fmla="*/ 2073260 h 2590802" name="connsiteY880"/>
              <a:gd fmla="*/ 791585 w 2590802" name="connsiteX881"/>
              <a:gd fmla="*/ 2084852 h 2590802" name="connsiteY881"/>
              <a:gd fmla="*/ 779869 w 2590802" name="connsiteX882"/>
              <a:gd fmla="*/ 2079056 h 2590802" name="connsiteY882"/>
              <a:gd fmla="*/ 733005 w 2590802" name="connsiteX883"/>
              <a:gd fmla="*/ 2090648 h 2590802" name="connsiteY883"/>
              <a:gd fmla="*/ 727147 w 2590802" name="connsiteX884"/>
              <a:gd fmla="*/ 2079056 h 2590802" name="connsiteY884"/>
              <a:gd fmla="*/ 738863 w 2590802" name="connsiteX885"/>
              <a:gd fmla="*/ 2084852 h 2590802" name="connsiteY885"/>
              <a:gd fmla="*/ 774011 w 2590802" name="connsiteX886"/>
              <a:gd fmla="*/ 2073260 h 2590802" name="connsiteY886"/>
              <a:gd fmla="*/ 809159 w 2590802" name="connsiteX887"/>
              <a:gd fmla="*/ 2067464 h 2590802" name="connsiteY887"/>
              <a:gd fmla="*/ 819868 w 2590802" name="connsiteX888"/>
              <a:gd fmla="*/ 2055237 h 2590802" name="connsiteY888"/>
              <a:gd fmla="*/ 1811341 w 2590802" name="connsiteX889"/>
              <a:gd fmla="*/ 2053005 h 2590802" name="connsiteY889"/>
              <a:gd fmla="*/ 1849402 w 2590802" name="connsiteX890"/>
              <a:gd fmla="*/ 2061796 h 2590802" name="connsiteY890"/>
              <a:gd fmla="*/ 1907958 w 2590802" name="connsiteX891"/>
              <a:gd fmla="*/ 2143836 h 2590802" name="connsiteY891"/>
              <a:gd fmla="*/ 1884536 w 2590802" name="connsiteX892"/>
              <a:gd fmla="*/ 2196576 h 2590802" name="connsiteY892"/>
              <a:gd fmla="*/ 1849402 w 2590802" name="connsiteX893"/>
              <a:gd fmla="*/ 2208296 h 2590802" name="connsiteY893"/>
              <a:gd fmla="*/ 1825980 w 2590802" name="connsiteX894"/>
              <a:gd fmla="*/ 2190716 h 2590802" name="connsiteY894"/>
              <a:gd fmla="*/ 1831836 w 2590802" name="connsiteX895"/>
              <a:gd fmla="*/ 2173136 h 2590802" name="connsiteY895"/>
              <a:gd fmla="*/ 1825980 w 2590802" name="connsiteX896"/>
              <a:gd fmla="*/ 2149696 h 2590802" name="connsiteY896"/>
              <a:gd fmla="*/ 1855258 w 2590802" name="connsiteX897"/>
              <a:gd fmla="*/ 2132116 h 2590802" name="connsiteY897"/>
              <a:gd fmla="*/ 1866970 w 2590802" name="connsiteX898"/>
              <a:gd fmla="*/ 2149696 h 2590802" name="connsiteY898"/>
              <a:gd fmla="*/ 1861114 w 2590802" name="connsiteX899"/>
              <a:gd fmla="*/ 2173136 h 2590802" name="connsiteY899"/>
              <a:gd fmla="*/ 1884536 w 2590802" name="connsiteX900"/>
              <a:gd fmla="*/ 2161416 h 2590802" name="connsiteY900"/>
              <a:gd fmla="*/ 1884536 w 2590802" name="connsiteX901"/>
              <a:gd fmla="*/ 2120396 h 2590802" name="connsiteY901"/>
              <a:gd fmla="*/ 1884536 w 2590802" name="connsiteX902"/>
              <a:gd fmla="*/ 2114536 h 2590802" name="connsiteY902"/>
              <a:gd fmla="*/ 1814269 w 2590802" name="connsiteX903"/>
              <a:gd fmla="*/ 2067655 h 2590802" name="connsiteY903"/>
              <a:gd fmla="*/ 1779135 w 2590802" name="connsiteX904"/>
              <a:gd fmla="*/ 2067655 h 2590802" name="connsiteY904"/>
              <a:gd fmla="*/ 1773279 w 2590802" name="connsiteX905"/>
              <a:gd fmla="*/ 2061796 h 2590802" name="connsiteY905"/>
              <a:gd fmla="*/ 1811341 w 2590802" name="connsiteX906"/>
              <a:gd fmla="*/ 2053005 h 2590802" name="connsiteY906"/>
              <a:gd fmla="*/ 779988 w 2590802" name="connsiteX907"/>
              <a:gd fmla="*/ 2026365 h 2590802" name="connsiteY907"/>
              <a:gd fmla="*/ 797670 w 2590802" name="connsiteX908"/>
              <a:gd fmla="*/ 2038167 h 2590802" name="connsiteY908"/>
              <a:gd fmla="*/ 815352 w 2590802" name="connsiteX909"/>
              <a:gd fmla="*/ 2049970 h 2590802" name="connsiteY909"/>
              <a:gd fmla="*/ 797670 w 2590802" name="connsiteX910"/>
              <a:gd fmla="*/ 2067675 h 2590802" name="connsiteY910"/>
              <a:gd fmla="*/ 774094 w 2590802" name="connsiteX911"/>
              <a:gd fmla="*/ 2061773 h 2590802" name="connsiteY911"/>
              <a:gd fmla="*/ 762307 w 2590802" name="connsiteX912"/>
              <a:gd fmla="*/ 2073576 h 2590802" name="connsiteY912"/>
              <a:gd fmla="*/ 744625 w 2590802" name="connsiteX913"/>
              <a:gd fmla="*/ 2079478 h 2590802" name="connsiteY913"/>
              <a:gd fmla="*/ 732837 w 2590802" name="connsiteX914"/>
              <a:gd fmla="*/ 2067675 h 2590802" name="connsiteY914"/>
              <a:gd fmla="*/ 732837 w 2590802" name="connsiteX915"/>
              <a:gd fmla="*/ 2044069 h 2590802" name="connsiteY915"/>
              <a:gd fmla="*/ 779988 w 2590802" name="connsiteX916"/>
              <a:gd fmla="*/ 2026365 h 2590802" name="connsiteY916"/>
              <a:gd fmla="*/ 2084369 w 2590802" name="connsiteX917"/>
              <a:gd fmla="*/ 2008344 h 2590802" name="connsiteY917"/>
              <a:gd fmla="*/ 2090060 w 2590802" name="connsiteX918"/>
              <a:gd fmla="*/ 2014246 h 2590802" name="connsiteY918"/>
              <a:gd fmla="*/ 2084369 w 2590802" name="connsiteX919"/>
              <a:gd fmla="*/ 2031950 h 2590802" name="connsiteY919"/>
              <a:gd fmla="*/ 2090060 w 2590802" name="connsiteX920"/>
              <a:gd fmla="*/ 2055555 h 2590802" name="connsiteY920"/>
              <a:gd fmla="*/ 2090060 w 2590802" name="connsiteX921"/>
              <a:gd fmla="*/ 2061457 h 2590802" name="connsiteY921"/>
              <a:gd fmla="*/ 2078678 w 2590802" name="connsiteX922"/>
              <a:gd fmla="*/ 2049654 h 2590802" name="connsiteY922"/>
              <a:gd fmla="*/ 2084369 w 2590802" name="connsiteX923"/>
              <a:gd fmla="*/ 2008344 h 2590802" name="connsiteY923"/>
              <a:gd fmla="*/ 2254682 w 2590802" name="connsiteX924"/>
              <a:gd fmla="*/ 2002653 h 2590802" name="connsiteY924"/>
              <a:gd fmla="*/ 2284491 w 2590802" name="connsiteX925"/>
              <a:gd fmla="*/ 2008533 h 2590802" name="connsiteY925"/>
              <a:gd fmla="*/ 2272568 w 2590802" name="connsiteX926"/>
              <a:gd fmla="*/ 2026175 h 2590802" name="connsiteY926"/>
              <a:gd fmla="*/ 2254682 w 2590802" name="connsiteX927"/>
              <a:gd fmla="*/ 2032055 h 2590802" name="connsiteY927"/>
              <a:gd fmla="*/ 2242759 w 2590802" name="connsiteX928"/>
              <a:gd fmla="*/ 2014414 h 2590802" name="connsiteY928"/>
              <a:gd fmla="*/ 2254682 w 2590802" name="connsiteX929"/>
              <a:gd fmla="*/ 2002653 h 2590802" name="connsiteY929"/>
              <a:gd fmla="*/ 251299 w 2590802" name="connsiteX930"/>
              <a:gd fmla="*/ 1990700 h 2590802" name="connsiteY930"/>
              <a:gd fmla="*/ 255049 w 2590802" name="connsiteX931"/>
              <a:gd fmla="*/ 1996873 h 2590802" name="connsiteY931"/>
              <a:gd fmla="*/ 256103 w 2590802" name="connsiteX932"/>
              <a:gd fmla="*/ 1998282 h 2590802" name="connsiteY932"/>
              <a:gd fmla="*/ 2061080 w 2590802" name="connsiteX933"/>
              <a:gd fmla="*/ 1978943 h 2590802" name="connsiteY933"/>
              <a:gd fmla="*/ 2066876 w 2590802" name="connsiteX934"/>
              <a:gd fmla="*/ 1978943 h 2590802" name="connsiteY934"/>
              <a:gd fmla="*/ 2078468 w 2590802" name="connsiteX935"/>
              <a:gd fmla="*/ 2002504 h 2590802" name="connsiteY935"/>
              <a:gd fmla="*/ 2072672 w 2590802" name="connsiteX936"/>
              <a:gd fmla="*/ 2055517 h 2590802" name="connsiteY936"/>
              <a:gd fmla="*/ 2084264 w 2590802" name="connsiteX937"/>
              <a:gd fmla="*/ 2067298 h 2590802" name="connsiteY937"/>
              <a:gd fmla="*/ 2078468 w 2590802" name="connsiteX938"/>
              <a:gd fmla="*/ 2090859 h 2590802" name="connsiteY938"/>
              <a:gd fmla="*/ 2055284 w 2590802" name="connsiteX939"/>
              <a:gd fmla="*/ 2084969 h 2590802" name="connsiteY939"/>
              <a:gd fmla="*/ 2055284 w 2590802" name="connsiteX940"/>
              <a:gd fmla="*/ 2061407 h 2590802" name="connsiteY940"/>
              <a:gd fmla="*/ 2043692 w 2590802" name="connsiteX941"/>
              <a:gd fmla="*/ 2061407 h 2590802" name="connsiteY941"/>
              <a:gd fmla="*/ 2037895 w 2590802" name="connsiteX942"/>
              <a:gd fmla="*/ 2031956 h 2590802" name="connsiteY942"/>
              <a:gd fmla="*/ 2049488 w 2590802" name="connsiteX943"/>
              <a:gd fmla="*/ 2014284 h 2590802" name="connsiteY943"/>
              <a:gd fmla="*/ 2049488 w 2590802" name="connsiteX944"/>
              <a:gd fmla="*/ 2002504 h 2590802" name="connsiteY944"/>
              <a:gd fmla="*/ 2061080 w 2590802" name="connsiteX945"/>
              <a:gd fmla="*/ 1978943 h 2590802" name="connsiteY945"/>
              <a:gd fmla="*/ 1890650 w 2590802" name="connsiteX946"/>
              <a:gd fmla="*/ 1978943 h 2590802" name="connsiteY946"/>
              <a:gd fmla="*/ 1902268 w 2590802" name="connsiteX947"/>
              <a:gd fmla="*/ 1990679 h 2590802" name="connsiteY947"/>
              <a:gd fmla="*/ 1902268 w 2590802" name="connsiteX948"/>
              <a:gd fmla="*/ 2014154 h 2590802" name="connsiteY948"/>
              <a:gd fmla="*/ 1890650 w 2590802" name="connsiteX949"/>
              <a:gd fmla="*/ 2025890 h 2590802" name="connsiteY949"/>
              <a:gd fmla="*/ 1902268 w 2590802" name="connsiteX950"/>
              <a:gd fmla="*/ 2049365 h 2590802" name="connsiteY950"/>
              <a:gd fmla="*/ 1884841 w 2590802" name="connsiteX951"/>
              <a:gd fmla="*/ 2072839 h 2590802" name="connsiteY951"/>
              <a:gd fmla="*/ 1861604 w 2590802" name="connsiteX952"/>
              <a:gd fmla="*/ 2055233 h 2590802" name="connsiteY952"/>
              <a:gd fmla="*/ 1861604 w 2590802" name="connsiteX953"/>
              <a:gd fmla="*/ 2014154 h 2590802" name="connsiteY953"/>
              <a:gd fmla="*/ 1861604 w 2590802" name="connsiteX954"/>
              <a:gd fmla="*/ 2002417 h 2590802" name="connsiteY954"/>
              <a:gd fmla="*/ 1890650 w 2590802" name="connsiteX955"/>
              <a:gd fmla="*/ 1978943 h 2590802" name="connsiteY955"/>
              <a:gd fmla="*/ 2242158 w 2590802" name="connsiteX956"/>
              <a:gd fmla="*/ 1978397 h 2590802" name="connsiteY956"/>
              <a:gd fmla="*/ 2254683 w 2590802" name="connsiteX957"/>
              <a:gd fmla="*/ 1990893 h 2590802" name="connsiteY957"/>
              <a:gd fmla="*/ 2237001 w 2590802" name="connsiteX958"/>
              <a:gd fmla="*/ 2008534 h 2590802" name="connsiteY958"/>
              <a:gd fmla="*/ 2242895 w 2590802" name="connsiteX959"/>
              <a:gd fmla="*/ 2037936 h 2590802" name="connsiteY959"/>
              <a:gd fmla="*/ 2260577 w 2590802" name="connsiteX960"/>
              <a:gd fmla="*/ 2043816 h 2590802" name="connsiteY960"/>
              <a:gd fmla="*/ 2260577 w 2590802" name="connsiteX961"/>
              <a:gd fmla="*/ 2049697 h 2590802" name="connsiteY961"/>
              <a:gd fmla="*/ 2237001 w 2590802" name="connsiteX962"/>
              <a:gd fmla="*/ 2061457 h 2590802" name="connsiteY962"/>
              <a:gd fmla="*/ 2219320 w 2590802" name="connsiteX963"/>
              <a:gd fmla="*/ 2049697 h 2590802" name="connsiteY963"/>
              <a:gd fmla="*/ 2219320 w 2590802" name="connsiteX964"/>
              <a:gd fmla="*/ 2043816 h 2590802" name="connsiteY964"/>
              <a:gd fmla="*/ 2207531 w 2590802" name="connsiteX965"/>
              <a:gd fmla="*/ 2043816 h 2590802" name="connsiteY965"/>
              <a:gd fmla="*/ 2189850 w 2590802" name="connsiteX966"/>
              <a:gd fmla="*/ 2037936 h 2590802" name="connsiteY966"/>
              <a:gd fmla="*/ 2189850 w 2590802" name="connsiteX967"/>
              <a:gd fmla="*/ 2020295 h 2590802" name="connsiteY967"/>
              <a:gd fmla="*/ 2201638 w 2590802" name="connsiteX968"/>
              <a:gd fmla="*/ 2002653 h 2590802" name="connsiteY968"/>
              <a:gd fmla="*/ 2213425 w 2590802" name="connsiteX969"/>
              <a:gd fmla="*/ 2002653 h 2590802" name="connsiteY969"/>
              <a:gd fmla="*/ 2225213 w 2590802" name="connsiteX970"/>
              <a:gd fmla="*/ 1979132 h 2590802" name="connsiteY970"/>
              <a:gd fmla="*/ 2242158 w 2590802" name="connsiteX971"/>
              <a:gd fmla="*/ 1978397 h 2590802" name="connsiteY971"/>
              <a:gd fmla="*/ 1955381 w 2590802" name="connsiteX972"/>
              <a:gd fmla="*/ 1973252 h 2590802" name="connsiteY972"/>
              <a:gd fmla="*/ 1956329 w 2590802" name="connsiteX973"/>
              <a:gd fmla="*/ 1973252 h 2590802" name="connsiteY973"/>
              <a:gd fmla="*/ 1956329 w 2590802" name="connsiteX974"/>
              <a:gd fmla="*/ 1974201 h 2590802" name="connsiteY974"/>
              <a:gd fmla="*/ 1955381 w 2590802" name="connsiteX975"/>
              <a:gd fmla="*/ 1974201 h 2590802" name="connsiteY975"/>
              <a:gd fmla="*/ 697745 w 2590802" name="connsiteX976"/>
              <a:gd fmla="*/ 1973252 h 2590802" name="connsiteY976"/>
              <a:gd fmla="*/ 715386 w 2590802" name="connsiteX977"/>
              <a:gd fmla="*/ 1985013 h 2590802" name="connsiteY977"/>
              <a:gd fmla="*/ 727147 w 2590802" name="connsiteX978"/>
              <a:gd fmla="*/ 2032055 h 2590802" name="connsiteY978"/>
              <a:gd fmla="*/ 715386 w 2590802" name="connsiteX979"/>
              <a:gd fmla="*/ 2084979 h 2590802" name="connsiteY979"/>
              <a:gd fmla="*/ 633060 w 2590802" name="connsiteX980"/>
              <a:gd fmla="*/ 2120261 h 2590802" name="connsiteY980"/>
              <a:gd fmla="*/ 586018 w 2590802" name="connsiteX981"/>
              <a:gd fmla="*/ 2084979 h 2590802" name="connsiteY981"/>
              <a:gd fmla="*/ 591898 w 2590802" name="connsiteX982"/>
              <a:gd fmla="*/ 2055577 h 2590802" name="connsiteY982"/>
              <a:gd fmla="*/ 609539 w 2590802" name="connsiteX983"/>
              <a:gd fmla="*/ 2049697 h 2590802" name="connsiteY983"/>
              <a:gd fmla="*/ 621300 w 2590802" name="connsiteX984"/>
              <a:gd fmla="*/ 2043816 h 2590802" name="connsiteY984"/>
              <a:gd fmla="*/ 638941 w 2590802" name="connsiteX985"/>
              <a:gd fmla="*/ 2043816 h 2590802" name="connsiteY985"/>
              <a:gd fmla="*/ 656582 w 2590802" name="connsiteX986"/>
              <a:gd fmla="*/ 2061457 h 2590802" name="connsiteY986"/>
              <a:gd fmla="*/ 650702 w 2590802" name="connsiteX987"/>
              <a:gd fmla="*/ 2079098 h 2590802" name="connsiteY987"/>
              <a:gd fmla="*/ 638941 w 2590802" name="connsiteX988"/>
              <a:gd fmla="*/ 2079098 h 2590802" name="connsiteY988"/>
              <a:gd fmla="*/ 633060 w 2590802" name="connsiteX989"/>
              <a:gd fmla="*/ 2079098 h 2590802" name="connsiteY989"/>
              <a:gd fmla="*/ 621300 w 2590802" name="connsiteX990"/>
              <a:gd fmla="*/ 2084979 h 2590802" name="connsiteY990"/>
              <a:gd fmla="*/ 644821 w 2590802" name="connsiteX991"/>
              <a:gd fmla="*/ 2096740 h 2590802" name="connsiteY991"/>
              <a:gd fmla="*/ 703625 w 2590802" name="connsiteX992"/>
              <a:gd fmla="*/ 2055577 h 2590802" name="connsiteY992"/>
              <a:gd fmla="*/ 697745 w 2590802" name="connsiteX993"/>
              <a:gd fmla="*/ 1979132 h 2590802" name="connsiteY993"/>
              <a:gd fmla="*/ 697745 w 2590802" name="connsiteX994"/>
              <a:gd fmla="*/ 1973252 h 2590802" name="connsiteY994"/>
              <a:gd fmla="*/ 1902742 w 2590802" name="connsiteX995"/>
              <a:gd fmla="*/ 1967561 h 2590802" name="connsiteY995"/>
              <a:gd fmla="*/ 1920289 w 2590802" name="connsiteX996"/>
              <a:gd fmla="*/ 1997013 h 2590802" name="connsiteY996"/>
              <a:gd fmla="*/ 1908591 w 2590802" name="connsiteX997"/>
              <a:gd fmla="*/ 2020574 h 2590802" name="connsiteY997"/>
              <a:gd fmla="*/ 1908591 w 2590802" name="connsiteX998"/>
              <a:gd fmla="*/ 2067697 h 2590802" name="connsiteY998"/>
              <a:gd fmla="*/ 1891045 w 2590802" name="connsiteX999"/>
              <a:gd fmla="*/ 2079478 h 2590802" name="connsiteY999"/>
              <a:gd fmla="*/ 1902742 w 2590802" name="connsiteX1000"/>
              <a:gd fmla="*/ 2067697 h 2590802" name="connsiteY1000"/>
              <a:gd fmla="*/ 1896894 w 2590802" name="connsiteX1001"/>
              <a:gd fmla="*/ 2026465 h 2590802" name="connsiteY1001"/>
              <a:gd fmla="*/ 1908591 w 2590802" name="connsiteX1002"/>
              <a:gd fmla="*/ 1997013 h 2590802" name="connsiteY1002"/>
              <a:gd fmla="*/ 1896894 w 2590802" name="connsiteX1003"/>
              <a:gd fmla="*/ 1973452 h 2590802" name="connsiteY1003"/>
              <a:gd fmla="*/ 1902742 w 2590802" name="connsiteX1004"/>
              <a:gd fmla="*/ 1967561 h 2590802" name="connsiteY1004"/>
              <a:gd fmla="*/ 533806 w 2590802" name="connsiteX1005"/>
              <a:gd fmla="*/ 1961871 h 2590802" name="connsiteY1005"/>
              <a:gd fmla="*/ 545472 w 2590802" name="connsiteX1006"/>
              <a:gd fmla="*/ 1979460 h 2590802" name="connsiteY1006"/>
              <a:gd fmla="*/ 562971 w 2590802" name="connsiteX1007"/>
              <a:gd fmla="*/ 1991186 h 2590802" name="connsiteY1007"/>
              <a:gd fmla="*/ 580470 w 2590802" name="connsiteX1008"/>
              <a:gd fmla="*/ 2002912 h 2590802" name="connsiteY1008"/>
              <a:gd fmla="*/ 609635 w 2590802" name="connsiteX1009"/>
              <a:gd fmla="*/ 1991186 h 2590802" name="connsiteY1009"/>
              <a:gd fmla="*/ 621300 w 2590802" name="connsiteX1010"/>
              <a:gd fmla="*/ 1991186 h 2590802" name="connsiteY1010"/>
              <a:gd fmla="*/ 632966 w 2590802" name="connsiteX1011"/>
              <a:gd fmla="*/ 1973597 h 2590802" name="connsiteY1011"/>
              <a:gd fmla="*/ 644632 w 2590802" name="connsiteX1012"/>
              <a:gd fmla="*/ 1961871 h 2590802" name="connsiteY1012"/>
              <a:gd fmla="*/ 644632 w 2590802" name="connsiteX1013"/>
              <a:gd fmla="*/ 1973597 h 2590802" name="connsiteY1013"/>
              <a:gd fmla="*/ 644632 w 2590802" name="connsiteX1014"/>
              <a:gd fmla="*/ 1991186 h 2590802" name="connsiteY1014"/>
              <a:gd fmla="*/ 615467 w 2590802" name="connsiteX1015"/>
              <a:gd fmla="*/ 2002912 h 2590802" name="connsiteY1015"/>
              <a:gd fmla="*/ 615467 w 2590802" name="connsiteX1016"/>
              <a:gd fmla="*/ 2008775 h 2590802" name="connsiteY1016"/>
              <a:gd fmla="*/ 586303 w 2590802" name="connsiteX1017"/>
              <a:gd fmla="*/ 2026365 h 2590802" name="connsiteY1017"/>
              <a:gd fmla="*/ 562971 w 2590802" name="connsiteX1018"/>
              <a:gd fmla="*/ 2008775 h 2590802" name="connsiteY1018"/>
              <a:gd fmla="*/ 551305 w 2590802" name="connsiteX1019"/>
              <a:gd fmla="*/ 1991186 h 2590802" name="connsiteY1019"/>
              <a:gd fmla="*/ 533806 w 2590802" name="connsiteX1020"/>
              <a:gd fmla="*/ 1985323 h 2590802" name="connsiteY1020"/>
              <a:gd fmla="*/ 527973 w 2590802" name="connsiteX1021"/>
              <a:gd fmla="*/ 1973597 h 2590802" name="connsiteY1021"/>
              <a:gd fmla="*/ 533806 w 2590802" name="connsiteX1022"/>
              <a:gd fmla="*/ 1961871 h 2590802" name="connsiteY1022"/>
              <a:gd fmla="*/ 568465 w 2590802" name="connsiteX1023"/>
              <a:gd fmla="*/ 1955231 h 2590802" name="connsiteY1023"/>
              <a:gd fmla="*/ 592103 w 2590802" name="connsiteX1024"/>
              <a:gd fmla="*/ 1967154 h 2590802" name="connsiteY1024"/>
              <a:gd fmla="*/ 615741 w 2590802" name="connsiteX1025"/>
              <a:gd fmla="*/ 1955231 h 2590802" name="connsiteY1025"/>
              <a:gd fmla="*/ 627560 w 2590802" name="connsiteX1026"/>
              <a:gd fmla="*/ 1961193 h 2590802" name="connsiteY1026"/>
              <a:gd fmla="*/ 621650 w 2590802" name="connsiteX1027"/>
              <a:gd fmla="*/ 1979078 h 2590802" name="connsiteY1027"/>
              <a:gd fmla="*/ 598013 w 2590802" name="connsiteX1028"/>
              <a:gd fmla="*/ 1985040 h 2590802" name="connsiteY1028"/>
              <a:gd fmla="*/ 592103 w 2590802" name="connsiteX1029"/>
              <a:gd fmla="*/ 1996963 h 2590802" name="connsiteY1029"/>
              <a:gd fmla="*/ 574374 w 2590802" name="connsiteX1030"/>
              <a:gd fmla="*/ 1991001 h 2590802" name="connsiteY1030"/>
              <a:gd fmla="*/ 568465 w 2590802" name="connsiteX1031"/>
              <a:gd fmla="*/ 1979078 h 2590802" name="connsiteY1031"/>
              <a:gd fmla="*/ 556645 w 2590802" name="connsiteX1032"/>
              <a:gd fmla="*/ 1979078 h 2590802" name="connsiteY1032"/>
              <a:gd fmla="*/ 550736 w 2590802" name="connsiteX1033"/>
              <a:gd fmla="*/ 1961193 h 2590802" name="connsiteY1033"/>
              <a:gd fmla="*/ 568465 w 2590802" name="connsiteX1034"/>
              <a:gd fmla="*/ 1955231 h 2590802" name="connsiteY1034"/>
              <a:gd fmla="*/ 380361 w 2590802" name="connsiteX1035"/>
              <a:gd fmla="*/ 1955231 h 2590802" name="connsiteY1035"/>
              <a:gd fmla="*/ 386224 w 2590802" name="connsiteX1036"/>
              <a:gd fmla="*/ 1961141 h 2590802" name="connsiteY1036"/>
              <a:gd fmla="*/ 392087 w 2590802" name="connsiteX1037"/>
              <a:gd fmla="*/ 1990688 h 2590802" name="connsiteY1037"/>
              <a:gd fmla="*/ 427266 w 2590802" name="connsiteX1038"/>
              <a:gd fmla="*/ 2014327 h 2590802" name="connsiteY1038"/>
              <a:gd fmla="*/ 427266 w 2590802" name="connsiteX1039"/>
              <a:gd fmla="*/ 2020236 h 2590802" name="connsiteY1039"/>
              <a:gd fmla="*/ 374498 w 2590802" name="connsiteX1040"/>
              <a:gd fmla="*/ 2002508 h 2590802" name="connsiteY1040"/>
              <a:gd fmla="*/ 368635 w 2590802" name="connsiteX1041"/>
              <a:gd fmla="*/ 1967050 h 2590802" name="connsiteY1041"/>
              <a:gd fmla="*/ 380361 w 2590802" name="connsiteX1042"/>
              <a:gd fmla="*/ 1955231 h 2590802" name="connsiteY1042"/>
              <a:gd fmla="*/ 461575 w 2590802" name="connsiteX1043"/>
              <a:gd fmla="*/ 1952466 h 2590802" name="connsiteY1043"/>
              <a:gd fmla="*/ 468550 w 2590802" name="connsiteX1044"/>
              <a:gd fmla="*/ 1955583 h 2590802" name="connsiteY1044"/>
              <a:gd fmla="*/ 462677 w 2590802" name="connsiteX1045"/>
              <a:gd fmla="*/ 2043577 h 2590802" name="connsiteY1045"/>
              <a:gd fmla="*/ 533153 w 2590802" name="connsiteX1046"/>
              <a:gd fmla="*/ 2072909 h 2590802" name="connsiteY1046"/>
              <a:gd fmla="*/ 544900 w 2590802" name="connsiteX1047"/>
              <a:gd fmla="*/ 2067042 h 2590802" name="connsiteY1047"/>
              <a:gd fmla="*/ 521408 w 2590802" name="connsiteX1048"/>
              <a:gd fmla="*/ 2061176 h 2590802" name="connsiteY1048"/>
              <a:gd fmla="*/ 509661 w 2590802" name="connsiteX1049"/>
              <a:gd fmla="*/ 2037711 h 2590802" name="connsiteY1049"/>
              <a:gd fmla="*/ 521408 w 2590802" name="connsiteX1050"/>
              <a:gd fmla="*/ 2025978 h 2590802" name="connsiteY1050"/>
              <a:gd fmla="*/ 539027 w 2590802" name="connsiteX1051"/>
              <a:gd fmla="*/ 2025978 h 2590802" name="connsiteY1051"/>
              <a:gd fmla="*/ 550773 w 2590802" name="connsiteX1052"/>
              <a:gd fmla="*/ 2037711 h 2590802" name="connsiteY1052"/>
              <a:gd fmla="*/ 568392 w 2590802" name="connsiteX1053"/>
              <a:gd fmla="*/ 2037711 h 2590802" name="connsiteY1053"/>
              <a:gd fmla="*/ 580138 w 2590802" name="connsiteX1054"/>
              <a:gd fmla="*/ 2061176 h 2590802" name="connsiteY1054"/>
              <a:gd fmla="*/ 568392 w 2590802" name="connsiteX1055"/>
              <a:gd fmla="*/ 2090508 h 2590802" name="connsiteY1055"/>
              <a:gd fmla="*/ 533153 w 2590802" name="connsiteX1056"/>
              <a:gd fmla="*/ 2102240 h 2590802" name="connsiteY1056"/>
              <a:gd fmla="*/ 486169 w 2590802" name="connsiteX1057"/>
              <a:gd fmla="*/ 2090508 h 2590802" name="connsiteY1057"/>
              <a:gd fmla="*/ 462677 w 2590802" name="connsiteX1058"/>
              <a:gd fmla="*/ 2067042 h 2590802" name="connsiteY1058"/>
              <a:gd fmla="*/ 445058 w 2590802" name="connsiteX1059"/>
              <a:gd fmla="*/ 1967315 h 2590802" name="connsiteY1059"/>
              <a:gd fmla="*/ 461575 w 2590802" name="connsiteX1060"/>
              <a:gd fmla="*/ 1952466 h 2590802" name="connsiteY1060"/>
              <a:gd fmla="*/ 1923845 w 2590802" name="connsiteX1061"/>
              <a:gd fmla="*/ 1948269 h 2590802" name="connsiteY1061"/>
              <a:gd fmla="*/ 1931597 w 2590802" name="connsiteX1062"/>
              <a:gd fmla="*/ 1949742 h 2590802" name="connsiteY1062"/>
              <a:gd fmla="*/ 1949106 w 2590802" name="connsiteX1063"/>
              <a:gd fmla="*/ 2002768 h 2590802" name="connsiteY1063"/>
              <a:gd fmla="*/ 1943270 w 2590802" name="connsiteX1064"/>
              <a:gd fmla="*/ 2008660 h 2590802" name="connsiteY1064"/>
              <a:gd fmla="*/ 1949106 w 2590802" name="connsiteX1065"/>
              <a:gd fmla="*/ 2014552 h 2590802" name="connsiteY1065"/>
              <a:gd fmla="*/ 1949106 w 2590802" name="connsiteX1066"/>
              <a:gd fmla="*/ 2002768 h 2590802" name="connsiteY1066"/>
              <a:gd fmla="*/ 1972453 w 2590802" name="connsiteX1067"/>
              <a:gd fmla="*/ 2038120 h 2590802" name="connsiteY1067"/>
              <a:gd fmla="*/ 1966616 w 2590802" name="connsiteX1068"/>
              <a:gd fmla="*/ 2049903 h 2590802" name="connsiteY1068"/>
              <a:gd fmla="*/ 1964964 w 2590802" name="connsiteX1069"/>
              <a:gd fmla="*/ 2049347 h 2590802" name="connsiteY1069"/>
              <a:gd fmla="*/ 1966616 w 2590802" name="connsiteX1070"/>
              <a:gd fmla="*/ 2044012 h 2590802" name="connsiteY1070"/>
              <a:gd fmla="*/ 1964428 w 2590802" name="connsiteX1071"/>
              <a:gd fmla="*/ 2049167 h 2590802" name="connsiteY1071"/>
              <a:gd fmla="*/ 1964964 w 2590802" name="connsiteX1072"/>
              <a:gd fmla="*/ 2049347 h 2590802" name="connsiteY1072"/>
              <a:gd fmla="*/ 1962968 w 2590802" name="connsiteX1073"/>
              <a:gd fmla="*/ 2055795 h 2590802" name="connsiteY1073"/>
              <a:gd fmla="*/ 1954943 w 2590802" name="connsiteX1074"/>
              <a:gd fmla="*/ 2067579 h 2590802" name="connsiteY1074"/>
              <a:gd fmla="*/ 1937433 w 2590802" name="connsiteX1075"/>
              <a:gd fmla="*/ 2073470 h 2590802" name="connsiteY1075"/>
              <a:gd fmla="*/ 1937433 w 2590802" name="connsiteX1076"/>
              <a:gd fmla="*/ 2091146 h 2590802" name="connsiteY1076"/>
              <a:gd fmla="*/ 1931597 w 2590802" name="connsiteX1077"/>
              <a:gd fmla="*/ 2108822 h 2590802" name="connsiteY1077"/>
              <a:gd fmla="*/ 1919923 w 2590802" name="connsiteX1078"/>
              <a:gd fmla="*/ 2120605 h 2590802" name="connsiteY1078"/>
              <a:gd fmla="*/ 1919923 w 2590802" name="connsiteX1079"/>
              <a:gd fmla="*/ 2132389 h 2590802" name="connsiteY1079"/>
              <a:gd fmla="*/ 1937433 w 2590802" name="connsiteX1080"/>
              <a:gd fmla="*/ 2138281 h 2590802" name="connsiteY1080"/>
              <a:gd fmla="*/ 1914087 w 2590802" name="connsiteX1081"/>
              <a:gd fmla="*/ 2138281 h 2590802" name="connsiteY1081"/>
              <a:gd fmla="*/ 1914087 w 2590802" name="connsiteX1082"/>
              <a:gd fmla="*/ 2114714 h 2590802" name="connsiteY1082"/>
              <a:gd fmla="*/ 1896577 w 2590802" name="connsiteX1083"/>
              <a:gd fmla="*/ 2091146 h 2590802" name="connsiteY1083"/>
              <a:gd fmla="*/ 1908251 w 2590802" name="connsiteX1084"/>
              <a:gd fmla="*/ 2079362 h 2590802" name="connsiteY1084"/>
              <a:gd fmla="*/ 1919923 w 2590802" name="connsiteX1085"/>
              <a:gd fmla="*/ 2032228 h 2590802" name="connsiteY1085"/>
              <a:gd fmla="*/ 1925760 w 2590802" name="connsiteX1086"/>
              <a:gd fmla="*/ 2008660 h 2590802" name="connsiteY1086"/>
              <a:gd fmla="*/ 1908251 w 2590802" name="connsiteX1087"/>
              <a:gd fmla="*/ 1961525 h 2590802" name="connsiteY1087"/>
              <a:gd fmla="*/ 1923845 w 2590802" name="connsiteX1088"/>
              <a:gd fmla="*/ 1948269 h 2590802" name="connsiteY1088"/>
              <a:gd fmla="*/ 1931670 w 2590802" name="connsiteX1089"/>
              <a:gd fmla="*/ 1943850 h 2590802" name="connsiteY1089"/>
              <a:gd fmla="*/ 1949691 w 2590802" name="connsiteX1090"/>
              <a:gd fmla="*/ 1955863 h 2590802" name="connsiteY1090"/>
              <a:gd fmla="*/ 1949691 w 2590802" name="connsiteX1091"/>
              <a:gd fmla="*/ 1961871 h 2590802" name="connsiteY1091"/>
              <a:gd fmla="*/ 1931670 w 2590802" name="connsiteX1092"/>
              <a:gd fmla="*/ 1943850 h 2590802" name="connsiteY1092"/>
              <a:gd fmla="*/ 2072305 w 2590802" name="connsiteX1093"/>
              <a:gd fmla="*/ 1933937 h 2590802" name="connsiteY1093"/>
              <a:gd fmla="*/ 2078958 w 2590802" name="connsiteX1094"/>
              <a:gd fmla="*/ 1938343 h 2590802" name="connsiteY1094"/>
              <a:gd fmla="*/ 2073044 w 2590802" name="connsiteX1095"/>
              <a:gd fmla="*/ 1967719 h 2590802" name="connsiteY1095"/>
              <a:gd fmla="*/ 2043474 w 2590802" name="connsiteX1096"/>
              <a:gd fmla="*/ 1985344 h 2590802" name="connsiteY1096"/>
              <a:gd fmla="*/ 2043474 w 2590802" name="connsiteX1097"/>
              <a:gd fmla="*/ 2008845 h 2590802" name="connsiteY1097"/>
              <a:gd fmla="*/ 2031647 w 2590802" name="connsiteX1098"/>
              <a:gd fmla="*/ 2026470 h 2590802" name="connsiteY1098"/>
              <a:gd fmla="*/ 2037561 w 2590802" name="connsiteX1099"/>
              <a:gd fmla="*/ 2061720 h 2590802" name="connsiteY1099"/>
              <a:gd fmla="*/ 2049389 w 2590802" name="connsiteX1100"/>
              <a:gd fmla="*/ 2091096 h 2590802" name="connsiteY1100"/>
              <a:gd fmla="*/ 2078958 w 2590802" name="connsiteX1101"/>
              <a:gd fmla="*/ 2096971 h 2590802" name="connsiteY1101"/>
              <a:gd fmla="*/ 2090785 w 2590802" name="connsiteX1102"/>
              <a:gd fmla="*/ 2126347 h 2590802" name="connsiteY1102"/>
              <a:gd fmla="*/ 2096699 w 2590802" name="connsiteX1103"/>
              <a:gd fmla="*/ 2132221 h 2590802" name="connsiteY1103"/>
              <a:gd fmla="*/ 2061216 w 2590802" name="connsiteX1104"/>
              <a:gd fmla="*/ 2126347 h 2590802" name="connsiteY1104"/>
              <a:gd fmla="*/ 2049389 w 2590802" name="connsiteX1105"/>
              <a:gd fmla="*/ 2108721 h 2590802" name="connsiteY1105"/>
              <a:gd fmla="*/ 2043474 w 2590802" name="connsiteX1106"/>
              <a:gd fmla="*/ 2108721 h 2590802" name="connsiteY1106"/>
              <a:gd fmla="*/ 2025733 w 2590802" name="connsiteX1107"/>
              <a:gd fmla="*/ 2102846 h 2590802" name="connsiteY1107"/>
              <a:gd fmla="*/ 2013906 w 2590802" name="connsiteX1108"/>
              <a:gd fmla="*/ 2079346 h 2590802" name="connsiteY1108"/>
              <a:gd fmla="*/ 2013906 w 2590802" name="connsiteX1109"/>
              <a:gd fmla="*/ 2061720 h 2590802" name="connsiteY1109"/>
              <a:gd fmla="*/ 2002078 w 2590802" name="connsiteX1110"/>
              <a:gd fmla="*/ 2032345 h 2590802" name="connsiteY1110"/>
              <a:gd fmla="*/ 2002078 w 2590802" name="connsiteX1111"/>
              <a:gd fmla="*/ 2008845 h 2590802" name="connsiteY1111"/>
              <a:gd fmla="*/ 2013906 w 2590802" name="connsiteX1112"/>
              <a:gd fmla="*/ 2002969 h 2590802" name="connsiteY1112"/>
              <a:gd fmla="*/ 2019819 w 2590802" name="connsiteX1113"/>
              <a:gd fmla="*/ 1967719 h 2590802" name="connsiteY1113"/>
              <a:gd fmla="*/ 2037561 w 2590802" name="connsiteX1114"/>
              <a:gd fmla="*/ 1961844 h 2590802" name="connsiteY1114"/>
              <a:gd fmla="*/ 2049389 w 2590802" name="connsiteX1115"/>
              <a:gd fmla="*/ 1961844 h 2590802" name="connsiteY1115"/>
              <a:gd fmla="*/ 2049389 w 2590802" name="connsiteX1116"/>
              <a:gd fmla="*/ 1955969 h 2590802" name="connsiteY1116"/>
              <a:gd fmla="*/ 2061216 w 2590802" name="connsiteX1117"/>
              <a:gd fmla="*/ 1938343 h 2590802" name="connsiteY1117"/>
              <a:gd fmla="*/ 2072305 w 2590802" name="connsiteX1118"/>
              <a:gd fmla="*/ 1933937 h 2590802" name="connsiteY1118"/>
              <a:gd fmla="*/ 345323 w 2590802" name="connsiteX1119"/>
              <a:gd fmla="*/ 1932469 h 2590802" name="connsiteY1119"/>
              <a:gd fmla="*/ 362994 w 2590802" name="connsiteX1120"/>
              <a:gd fmla="*/ 1950058 h 2590802" name="connsiteY1120"/>
              <a:gd fmla="*/ 374774 w 2590802" name="connsiteX1121"/>
              <a:gd fmla="*/ 2008689 h 2590802" name="connsiteY1121"/>
              <a:gd fmla="*/ 427787 w 2590802" name="connsiteX1122"/>
              <a:gd fmla="*/ 2032141 h 2590802" name="connsiteY1122"/>
              <a:gd fmla="*/ 433678 w 2590802" name="connsiteX1123"/>
              <a:gd fmla="*/ 2032141 h 2590802" name="connsiteY1123"/>
              <a:gd fmla="*/ 439568 w 2590802" name="connsiteX1124"/>
              <a:gd fmla="*/ 2055594 h 2590802" name="connsiteY1124"/>
              <a:gd fmla="*/ 416007 w 2590802" name="connsiteX1125"/>
              <a:gd fmla="*/ 2061457 h 2590802" name="connsiteY1125"/>
              <a:gd fmla="*/ 392446 w 2590802" name="connsiteX1126"/>
              <a:gd fmla="*/ 2038004 h 2590802" name="connsiteY1126"/>
              <a:gd fmla="*/ 368884 w 2590802" name="connsiteX1127"/>
              <a:gd fmla="*/ 2043868 h 2590802" name="connsiteY1127"/>
              <a:gd fmla="*/ 339432 w 2590802" name="connsiteX1128"/>
              <a:gd fmla="*/ 2026278 h 2590802" name="connsiteY1128"/>
              <a:gd fmla="*/ 339432 w 2590802" name="connsiteX1129"/>
              <a:gd fmla="*/ 1985236 h 2590802" name="connsiteY1129"/>
              <a:gd fmla="*/ 345323 w 2590802" name="connsiteX1130"/>
              <a:gd fmla="*/ 1979373 h 2590802" name="connsiteY1130"/>
              <a:gd fmla="*/ 333542 w 2590802" name="connsiteX1131"/>
              <a:gd fmla="*/ 1961784 h 2590802" name="connsiteY1131"/>
              <a:gd fmla="*/ 345323 w 2590802" name="connsiteX1132"/>
              <a:gd fmla="*/ 1932469 h 2590802" name="connsiteY1132"/>
              <a:gd fmla="*/ 597842 w 2590802" name="connsiteX1133"/>
              <a:gd fmla="*/ 1920139 h 2590802" name="connsiteY1133"/>
              <a:gd fmla="*/ 597842 w 2590802" name="connsiteX1134"/>
              <a:gd fmla="*/ 1932062 h 2590802" name="connsiteY1134"/>
              <a:gd fmla="*/ 603691 w 2590802" name="connsiteX1135"/>
              <a:gd fmla="*/ 1955909 h 2590802" name="connsiteY1135"/>
              <a:gd fmla="*/ 580295 w 2590802" name="connsiteX1136"/>
              <a:gd fmla="*/ 1961871 h 2590802" name="connsiteY1136"/>
              <a:gd fmla="*/ 574447 w 2590802" name="connsiteX1137"/>
              <a:gd fmla="*/ 1949947 h 2590802" name="connsiteY1137"/>
              <a:gd fmla="*/ 597842 w 2590802" name="connsiteX1138"/>
              <a:gd fmla="*/ 1920139 h 2590802" name="connsiteY1138"/>
              <a:gd fmla="*/ 2255510 w 2590802" name="connsiteX1139"/>
              <a:gd fmla="*/ 1907454 h 2590802" name="connsiteY1139"/>
              <a:gd fmla="*/ 2272477 w 2590802" name="connsiteX1140"/>
              <a:gd fmla="*/ 1908916 h 2590802" name="connsiteY1140"/>
              <a:gd fmla="*/ 2284280 w 2590802" name="connsiteX1141"/>
              <a:gd fmla="*/ 1926462 h 2590802" name="connsiteY1141"/>
              <a:gd fmla="*/ 2296083 w 2590802" name="connsiteX1142"/>
              <a:gd fmla="*/ 1920613 h 2590802" name="connsiteY1142"/>
              <a:gd fmla="*/ 2319689 w 2590802" name="connsiteX1143"/>
              <a:gd fmla="*/ 1920613 h 2590802" name="connsiteY1143"/>
              <a:gd fmla="*/ 2343294 w 2590802" name="connsiteX1144"/>
              <a:gd fmla="*/ 1967403 h 2590802" name="connsiteY1144"/>
              <a:gd fmla="*/ 2325590 w 2590802" name="connsiteX1145"/>
              <a:gd fmla="*/ 1984949 h 2590802" name="connsiteY1145"/>
              <a:gd fmla="*/ 2319689 w 2590802" name="connsiteX1146"/>
              <a:gd fmla="*/ 2002496 h 2590802" name="connsiteY1146"/>
              <a:gd fmla="*/ 2260674 w 2590802" name="connsiteX1147"/>
              <a:gd fmla="*/ 1990798 h 2590802" name="connsiteY1147"/>
              <a:gd fmla="*/ 2248872 w 2590802" name="connsiteX1148"/>
              <a:gd fmla="*/ 1961555 h 2590802" name="connsiteY1148"/>
              <a:gd fmla="*/ 2237069 w 2590802" name="connsiteX1149"/>
              <a:gd fmla="*/ 1938159 h 2590802" name="connsiteY1149"/>
              <a:gd fmla="*/ 2242970 w 2590802" name="connsiteX1150"/>
              <a:gd fmla="*/ 1914765 h 2590802" name="connsiteY1150"/>
              <a:gd fmla="*/ 2255510 w 2590802" name="connsiteX1151"/>
              <a:gd fmla="*/ 1907454 h 2590802" name="connsiteY1151"/>
              <a:gd fmla="*/ 315818 w 2590802" name="connsiteX1152"/>
              <a:gd fmla="*/ 1896428 h 2590802" name="connsiteY1152"/>
              <a:gd fmla="*/ 327614 w 2590802" name="connsiteX1153"/>
              <a:gd fmla="*/ 1937590 h 2590802" name="connsiteY1153"/>
              <a:gd fmla="*/ 327614 w 2590802" name="connsiteX1154"/>
              <a:gd fmla="*/ 1966992 h 2590802" name="connsiteY1154"/>
              <a:gd fmla="*/ 339411 w 2590802" name="connsiteX1155"/>
              <a:gd fmla="*/ 1978753 h 2590802" name="connsiteY1155"/>
              <a:gd fmla="*/ 333512 w 2590802" name="connsiteX1156"/>
              <a:gd fmla="*/ 2019915 h 2590802" name="connsiteY1156"/>
              <a:gd fmla="*/ 374799 w 2590802" name="connsiteX1157"/>
              <a:gd fmla="*/ 2049317 h 2590802" name="connsiteY1157"/>
              <a:gd fmla="*/ 392494 w 2590802" name="connsiteX1158"/>
              <a:gd fmla="*/ 2049317 h 2590802" name="connsiteY1158"/>
              <a:gd fmla="*/ 421985 w 2590802" name="connsiteX1159"/>
              <a:gd fmla="*/ 2072838 h 2590802" name="connsiteY1159"/>
              <a:gd fmla="*/ 433781 w 2590802" name="connsiteX1160"/>
              <a:gd fmla="*/ 2066958 h 2590802" name="connsiteY1160"/>
              <a:gd fmla="*/ 445577 w 2590802" name="connsiteX1161"/>
              <a:gd fmla="*/ 2061078 h 2590802" name="connsiteY1161"/>
              <a:gd fmla="*/ 469170 w 2590802" name="connsiteX1162"/>
              <a:gd fmla="*/ 2090480 h 2590802" name="connsiteY1162"/>
              <a:gd fmla="*/ 451475 w 2590802" name="connsiteX1163"/>
              <a:gd fmla="*/ 2102240 h 2590802" name="connsiteY1163"/>
              <a:gd fmla="*/ 416086 w 2590802" name="connsiteX1164"/>
              <a:gd fmla="*/ 2090480 h 2590802" name="connsiteY1164"/>
              <a:gd fmla="*/ 398392 w 2590802" name="connsiteX1165"/>
              <a:gd fmla="*/ 2102240 h 2590802" name="connsiteY1165"/>
              <a:gd fmla="*/ 374799 w 2590802" name="connsiteX1166"/>
              <a:gd fmla="*/ 2090480 h 2590802" name="connsiteY1166"/>
              <a:gd fmla="*/ 363003 w 2590802" name="connsiteX1167"/>
              <a:gd fmla="*/ 2072838 h 2590802" name="connsiteY1167"/>
              <a:gd fmla="*/ 327614 w 2590802" name="connsiteX1168"/>
              <a:gd fmla="*/ 2072838 h 2590802" name="connsiteY1168"/>
              <a:gd fmla="*/ 304022 w 2590802" name="connsiteX1169"/>
              <a:gd fmla="*/ 2031676 h 2590802" name="connsiteY1169"/>
              <a:gd fmla="*/ 309920 w 2590802" name="connsiteX1170"/>
              <a:gd fmla="*/ 2008155 h 2590802" name="connsiteY1170"/>
              <a:gd fmla="*/ 286327 w 2590802" name="connsiteX1171"/>
              <a:gd fmla="*/ 1984633 h 2590802" name="connsiteY1171"/>
              <a:gd fmla="*/ 292225 w 2590802" name="connsiteX1172"/>
              <a:gd fmla="*/ 1949351 h 2590802" name="connsiteY1172"/>
              <a:gd fmla="*/ 298124 w 2590802" name="connsiteX1173"/>
              <a:gd fmla="*/ 1937590 h 2590802" name="connsiteY1173"/>
              <a:gd fmla="*/ 292225 w 2590802" name="connsiteX1174"/>
              <a:gd fmla="*/ 1919949 h 2590802" name="connsiteY1174"/>
              <a:gd fmla="*/ 315818 w 2590802" name="connsiteX1175"/>
              <a:gd fmla="*/ 1896428 h 2590802" name="connsiteY1175"/>
              <a:gd fmla="*/ 2143383 w 2590802" name="connsiteX1176"/>
              <a:gd fmla="*/ 1895889 h 2590802" name="connsiteY1176"/>
              <a:gd fmla="*/ 2178581 w 2590802" name="connsiteX1177"/>
              <a:gd fmla="*/ 1896625 h 2590802" name="connsiteY1177"/>
              <a:gd fmla="*/ 2225512 w 2590802" name="connsiteX1178"/>
              <a:gd fmla="*/ 1920179 h 2590802" name="connsiteY1178"/>
              <a:gd fmla="*/ 2225512 w 2590802" name="connsiteX1179"/>
              <a:gd fmla="*/ 1926066 h 2590802" name="connsiteY1179"/>
              <a:gd fmla="*/ 2213779 w 2590802" name="connsiteX1180"/>
              <a:gd fmla="*/ 1920179 h 2590802" name="connsiteY1180"/>
              <a:gd fmla="*/ 2143383 w 2590802" name="connsiteX1181"/>
              <a:gd fmla="*/ 1914290 h 2590802" name="connsiteY1181"/>
              <a:gd fmla="*/ 2102319 w 2590802" name="connsiteX1182"/>
              <a:gd fmla="*/ 1955508 h 2590802" name="connsiteY1182"/>
              <a:gd fmla="*/ 2102319 w 2590802" name="connsiteX1183"/>
              <a:gd fmla="*/ 1984949 h 2590802" name="connsiteY1183"/>
              <a:gd fmla="*/ 2119918 w 2590802" name="connsiteX1184"/>
              <a:gd fmla="*/ 1990838 h 2590802" name="connsiteY1184"/>
              <a:gd fmla="*/ 2119918 w 2590802" name="connsiteX1185"/>
              <a:gd fmla="*/ 1973172 h 2590802" name="connsiteY1185"/>
              <a:gd fmla="*/ 2131651 w 2590802" name="connsiteX1186"/>
              <a:gd fmla="*/ 1961396 h 2590802" name="connsiteY1186"/>
              <a:gd fmla="*/ 2149250 w 2590802" name="connsiteX1187"/>
              <a:gd fmla="*/ 1967285 h 2590802" name="connsiteY1187"/>
              <a:gd fmla="*/ 2155116 w 2590802" name="connsiteX1188"/>
              <a:gd fmla="*/ 1979061 h 2590802" name="connsiteY1188"/>
              <a:gd fmla="*/ 2155116 w 2590802" name="connsiteX1189"/>
              <a:gd fmla="*/ 1990838 h 2590802" name="connsiteY1189"/>
              <a:gd fmla="*/ 2166848 w 2590802" name="connsiteX1190"/>
              <a:gd fmla="*/ 2002614 h 2590802" name="connsiteY1190"/>
              <a:gd fmla="*/ 2160982 w 2590802" name="connsiteX1191"/>
              <a:gd fmla="*/ 2020279 h 2590802" name="connsiteY1191"/>
              <a:gd fmla="*/ 2119918 w 2590802" name="connsiteX1192"/>
              <a:gd fmla="*/ 2026167 h 2590802" name="connsiteY1192"/>
              <a:gd fmla="*/ 2090587 w 2590802" name="connsiteX1193"/>
              <a:gd fmla="*/ 2002614 h 2590802" name="connsiteY1193"/>
              <a:gd fmla="*/ 2084720 w 2590802" name="connsiteX1194"/>
              <a:gd fmla="*/ 1937843 h 2590802" name="connsiteY1194"/>
              <a:gd fmla="*/ 2108185 w 2590802" name="connsiteX1195"/>
              <a:gd fmla="*/ 1908402 h 2590802" name="connsiteY1195"/>
              <a:gd fmla="*/ 2143383 w 2590802" name="connsiteX1196"/>
              <a:gd fmla="*/ 1895889 h 2590802" name="connsiteY1196"/>
              <a:gd fmla="*/ 2340330 w 2590802" name="connsiteX1197"/>
              <a:gd fmla="*/ 1883766 h 2590802" name="connsiteY1197"/>
              <a:gd fmla="*/ 2349222 w 2590802" name="connsiteX1198"/>
              <a:gd fmla="*/ 1891116 h 2590802" name="connsiteY1198"/>
              <a:gd fmla="*/ 2343294 w 2590802" name="connsiteX1199"/>
              <a:gd fmla="*/ 1938159 h 2590802" name="connsiteY1199"/>
              <a:gd fmla="*/ 2319583 w 2590802" name="connsiteX1200"/>
              <a:gd fmla="*/ 1896997 h 2590802" name="connsiteY1200"/>
              <a:gd fmla="*/ 2331439 w 2590802" name="connsiteX1201"/>
              <a:gd fmla="*/ 1885236 h 2590802" name="connsiteY1201"/>
              <a:gd fmla="*/ 2340330 w 2590802" name="connsiteX1202"/>
              <a:gd fmla="*/ 1883766 h 2590802" name="connsiteY1202"/>
              <a:gd fmla="*/ 604016 w 2590802" name="connsiteX1203"/>
              <a:gd fmla="*/ 1873665 h 2590802" name="connsiteY1203"/>
              <a:gd fmla="*/ 621590 w 2590802" name="connsiteX1204"/>
              <a:gd fmla="*/ 1885402 h 2590802" name="connsiteY1204"/>
              <a:gd fmla="*/ 645022 w 2590802" name="connsiteX1205"/>
              <a:gd fmla="*/ 1926482 h 2590802" name="connsiteY1205"/>
              <a:gd fmla="*/ 668455 w 2590802" name="connsiteX1206"/>
              <a:gd fmla="*/ 1938218 h 2590802" name="connsiteY1206"/>
              <a:gd fmla="*/ 697745 w 2590802" name="connsiteX1207"/>
              <a:gd fmla="*/ 1967561 h 2590802" name="connsiteY1207"/>
              <a:gd fmla="*/ 686029 w 2590802" name="connsiteX1208"/>
              <a:gd fmla="*/ 1967561 h 2590802" name="connsiteY1208"/>
              <a:gd fmla="*/ 662597 w 2590802" name="connsiteX1209"/>
              <a:gd fmla="*/ 1949956 h 2590802" name="connsiteY1209"/>
              <a:gd fmla="*/ 645022 w 2590802" name="connsiteX1210"/>
              <a:gd fmla="*/ 1955824 h 2590802" name="connsiteY1210"/>
              <a:gd fmla="*/ 609874 w 2590802" name="connsiteX1211"/>
              <a:gd fmla="*/ 1938218 h 2590802" name="connsiteY1211"/>
              <a:gd fmla="*/ 598158 w 2590802" name="connsiteX1212"/>
              <a:gd fmla="*/ 1891271 h 2590802" name="connsiteY1212"/>
              <a:gd fmla="*/ 604016 w 2590802" name="connsiteX1213"/>
              <a:gd fmla="*/ 1873665 h 2590802" name="connsiteY1213"/>
              <a:gd fmla="*/ 281244 w 2590802" name="connsiteX1214"/>
              <a:gd fmla="*/ 1856477 h 2590802" name="connsiteY1214"/>
              <a:gd fmla="*/ 287578 w 2590802" name="connsiteX1215"/>
              <a:gd fmla="*/ 1863201 h 2590802" name="connsiteY1215"/>
              <a:gd fmla="*/ 304420 w 2590802" name="connsiteX1216"/>
              <a:gd fmla="*/ 1867607 h 2590802" name="connsiteY1216"/>
              <a:gd fmla="*/ 310278 w 2590802" name="connsiteX1217"/>
              <a:gd fmla="*/ 1879356 h 2590802" name="connsiteY1217"/>
              <a:gd fmla="*/ 292704 w 2590802" name="connsiteX1218"/>
              <a:gd fmla="*/ 1873482 h 2590802" name="connsiteY1218"/>
              <a:gd fmla="*/ 284649 w 2590802" name="connsiteX1219"/>
              <a:gd fmla="*/ 1864670 h 2590802" name="connsiteY1219"/>
              <a:gd fmla="*/ 280662 w 2590802" name="connsiteX1220"/>
              <a:gd fmla="*/ 1855859 h 2590802" name="connsiteY1220"/>
              <a:gd fmla="*/ 280987 w 2590802" name="connsiteX1221"/>
              <a:gd fmla="*/ 1855859 h 2590802" name="connsiteY1221"/>
              <a:gd fmla="*/ 281244 w 2590802" name="connsiteX1222"/>
              <a:gd fmla="*/ 1856477 h 2590802" name="connsiteY1222"/>
              <a:gd fmla="*/ 2160922 w 2590802" name="connsiteX1223"/>
              <a:gd fmla="*/ 1837624 h 2590802" name="connsiteY1223"/>
              <a:gd fmla="*/ 2172574 w 2590802" name="connsiteX1224"/>
              <a:gd fmla="*/ 1843552 h 2590802" name="connsiteY1224"/>
              <a:gd fmla="*/ 2149270 w 2590802" name="connsiteX1225"/>
              <a:gd fmla="*/ 1849480 h 2590802" name="connsiteY1225"/>
              <a:gd fmla="*/ 2137617 w 2590802" name="connsiteX1226"/>
              <a:gd fmla="*/ 1879119 h 2590802" name="connsiteY1226"/>
              <a:gd fmla="*/ 2143444 w 2590802" name="connsiteX1227"/>
              <a:gd fmla="*/ 1885046 h 2590802" name="connsiteY1227"/>
              <a:gd fmla="*/ 2131791 w 2590802" name="connsiteX1228"/>
              <a:gd fmla="*/ 1879119 h 2590802" name="connsiteY1228"/>
              <a:gd fmla="*/ 2143444 w 2590802" name="connsiteX1229"/>
              <a:gd fmla="*/ 1849480 h 2590802" name="connsiteY1229"/>
              <a:gd fmla="*/ 2160922 w 2590802" name="connsiteX1230"/>
              <a:gd fmla="*/ 1837624 h 2590802" name="connsiteY1230"/>
              <a:gd fmla="*/ 2325545 w 2590802" name="connsiteX1231"/>
              <a:gd fmla="*/ 1830663 h 2590802" name="connsiteY1231"/>
              <a:gd fmla="*/ 2337333 w 2590802" name="connsiteX1232"/>
              <a:gd fmla="*/ 1838031 h 2590802" name="connsiteY1232"/>
              <a:gd fmla="*/ 2343227 w 2590802" name="connsiteX1233"/>
              <a:gd fmla="*/ 1855712 h 2590802" name="connsiteY1233"/>
              <a:gd fmla="*/ 2360909 w 2590802" name="connsiteX1234"/>
              <a:gd fmla="*/ 1855712 h 2590802" name="connsiteY1234"/>
              <a:gd fmla="*/ 2366802 w 2590802" name="connsiteX1235"/>
              <a:gd fmla="*/ 1885182 h 2590802" name="connsiteY1235"/>
              <a:gd fmla="*/ 2360909 w 2590802" name="connsiteX1236"/>
              <a:gd fmla="*/ 1896970 h 2590802" name="connsiteY1236"/>
              <a:gd fmla="*/ 2337333 w 2590802" name="connsiteX1237"/>
              <a:gd fmla="*/ 1879288 h 2590802" name="connsiteY1237"/>
              <a:gd fmla="*/ 2319651 w 2590802" name="connsiteX1238"/>
              <a:gd fmla="*/ 1879288 h 2590802" name="connsiteY1238"/>
              <a:gd fmla="*/ 2307863 w 2590802" name="connsiteX1239"/>
              <a:gd fmla="*/ 1908758 h 2590802" name="connsiteY1239"/>
              <a:gd fmla="*/ 2296075 w 2590802" name="connsiteX1240"/>
              <a:gd fmla="*/ 1902864 h 2590802" name="connsiteY1240"/>
              <a:gd fmla="*/ 2290181 w 2590802" name="connsiteX1241"/>
              <a:gd fmla="*/ 1879288 h 2590802" name="connsiteY1241"/>
              <a:gd fmla="*/ 2301970 w 2590802" name="connsiteX1242"/>
              <a:gd fmla="*/ 1861606 h 2590802" name="connsiteY1242"/>
              <a:gd fmla="*/ 2296075 w 2590802" name="connsiteX1243"/>
              <a:gd fmla="*/ 1843924 h 2590802" name="connsiteY1243"/>
              <a:gd fmla="*/ 2313757 w 2590802" name="connsiteX1244"/>
              <a:gd fmla="*/ 1832137 h 2590802" name="connsiteY1244"/>
              <a:gd fmla="*/ 2325545 w 2590802" name="connsiteX1245"/>
              <a:gd fmla="*/ 1830663 h 2590802" name="connsiteY1245"/>
              <a:gd fmla="*/ 513712 w 2590802" name="connsiteX1246"/>
              <a:gd fmla="*/ 1829175 h 2590802" name="connsiteY1246"/>
              <a:gd fmla="*/ 557138 w 2590802" name="connsiteX1247"/>
              <a:gd fmla="*/ 1832106 h 2590802" name="connsiteY1247"/>
              <a:gd fmla="*/ 568915 w 2590802" name="connsiteX1248"/>
              <a:gd fmla="*/ 1873148 h 2590802" name="connsiteY1248"/>
              <a:gd fmla="*/ 586579 w 2590802" name="connsiteX1249"/>
              <a:gd fmla="*/ 1879010 h 2590802" name="connsiteY1249"/>
              <a:gd fmla="*/ 574803 w 2590802" name="connsiteX1250"/>
              <a:gd fmla="*/ 1937642 h 2590802" name="connsiteY1250"/>
              <a:gd fmla="*/ 533585 w 2590802" name="connsiteX1251"/>
              <a:gd fmla="*/ 1949368 h 2590802" name="connsiteY1251"/>
              <a:gd fmla="*/ 510032 w 2590802" name="connsiteX1252"/>
              <a:gd fmla="*/ 1943505 h 2590802" name="connsiteY1252"/>
              <a:gd fmla="*/ 492367 w 2590802" name="connsiteX1253"/>
              <a:gd fmla="*/ 1949368 h 2590802" name="connsiteY1253"/>
              <a:gd fmla="*/ 457038 w 2590802" name="connsiteX1254"/>
              <a:gd fmla="*/ 1937642 h 2590802" name="connsiteY1254"/>
              <a:gd fmla="*/ 457038 w 2590802" name="connsiteX1255"/>
              <a:gd fmla="*/ 1908326 h 2590802" name="connsiteY1255"/>
              <a:gd fmla="*/ 474702 w 2590802" name="connsiteX1256"/>
              <a:gd fmla="*/ 1890737 h 2590802" name="connsiteY1256"/>
              <a:gd fmla="*/ 468814 w 2590802" name="connsiteX1257"/>
              <a:gd fmla="*/ 1873148 h 2590802" name="connsiteY1257"/>
              <a:gd fmla="*/ 474702 w 2590802" name="connsiteX1258"/>
              <a:gd fmla="*/ 1843832 h 2590802" name="connsiteY1258"/>
              <a:gd fmla="*/ 513712 w 2590802" name="connsiteX1259"/>
              <a:gd fmla="*/ 1829175 h 2590802" name="connsiteY1259"/>
              <a:gd fmla="*/ 2119651 w 2590802" name="connsiteX1260"/>
              <a:gd fmla="*/ 1802532 h 2590802" name="connsiteY1260"/>
              <a:gd fmla="*/ 2137292 w 2590802" name="connsiteX1261"/>
              <a:gd fmla="*/ 1808400 h 2590802" name="connsiteY1261"/>
              <a:gd fmla="*/ 2143173 w 2590802" name="connsiteX1262"/>
              <a:gd fmla="*/ 1814269 h 2590802" name="connsiteY1262"/>
              <a:gd fmla="*/ 2160814 w 2590802" name="connsiteX1263"/>
              <a:gd fmla="*/ 1808400 h 2590802" name="connsiteY1263"/>
              <a:gd fmla="*/ 2172574 w 2590802" name="connsiteX1264"/>
              <a:gd fmla="*/ 1820138 h 2590802" name="connsiteY1264"/>
              <a:gd fmla="*/ 2166694 w 2590802" name="connsiteX1265"/>
              <a:gd fmla="*/ 1831874 h 2590802" name="connsiteY1265"/>
              <a:gd fmla="*/ 2131412 w 2590802" name="connsiteX1266"/>
              <a:gd fmla="*/ 1843612 h 2590802" name="connsiteY1266"/>
              <a:gd fmla="*/ 2131412 w 2590802" name="connsiteX1267"/>
              <a:gd fmla="*/ 1890560 h 2590802" name="connsiteY1267"/>
              <a:gd fmla="*/ 2107890 w 2590802" name="connsiteX1268"/>
              <a:gd fmla="*/ 1896428 h 2590802" name="connsiteY1268"/>
              <a:gd fmla="*/ 2102010 w 2590802" name="connsiteX1269"/>
              <a:gd fmla="*/ 1890560 h 2590802" name="connsiteY1269"/>
              <a:gd fmla="*/ 2096130 w 2590802" name="connsiteX1270"/>
              <a:gd fmla="*/ 1872954 h 2590802" name="connsiteY1270"/>
              <a:gd fmla="*/ 2084369 w 2590802" name="connsiteX1271"/>
              <a:gd fmla="*/ 1867085 h 2590802" name="connsiteY1271"/>
              <a:gd fmla="*/ 2096130 w 2590802" name="connsiteX1272"/>
              <a:gd fmla="*/ 1849480 h 2590802" name="connsiteY1272"/>
              <a:gd fmla="*/ 2084369 w 2590802" name="connsiteX1273"/>
              <a:gd fmla="*/ 1826006 h 2590802" name="connsiteY1273"/>
              <a:gd fmla="*/ 2096130 w 2590802" name="connsiteX1274"/>
              <a:gd fmla="*/ 1820138 h 2590802" name="connsiteY1274"/>
              <a:gd fmla="*/ 2107890 w 2590802" name="connsiteX1275"/>
              <a:gd fmla="*/ 1820138 h 2590802" name="connsiteY1275"/>
              <a:gd fmla="*/ 2119651 w 2590802" name="connsiteX1276"/>
              <a:gd fmla="*/ 1802532 h 2590802" name="connsiteY1276"/>
              <a:gd fmla="*/ 486597 w 2590802" name="connsiteX1277"/>
              <a:gd fmla="*/ 1802532 h 2590802" name="connsiteY1277"/>
              <a:gd fmla="*/ 504026 w 2590802" name="connsiteX1278"/>
              <a:gd fmla="*/ 1814293 h 2590802" name="connsiteY1278"/>
              <a:gd fmla="*/ 515644 w 2590802" name="connsiteX1279"/>
              <a:gd fmla="*/ 1820173 h 2590802" name="connsiteY1279"/>
              <a:gd fmla="*/ 480788 w 2590802" name="connsiteX1280"/>
              <a:gd fmla="*/ 1831934 h 2590802" name="connsiteY1280"/>
              <a:gd fmla="*/ 474979 w 2590802" name="connsiteX1281"/>
              <a:gd fmla="*/ 1826054 h 2590802" name="connsiteY1281"/>
              <a:gd fmla="*/ 474979 w 2590802" name="connsiteX1282"/>
              <a:gd fmla="*/ 1808412 h 2590802" name="connsiteY1282"/>
              <a:gd fmla="*/ 486597 w 2590802" name="connsiteX1283"/>
              <a:gd fmla="*/ 1802532 h 2590802" name="connsiteY1283"/>
              <a:gd fmla="*/ 368824 w 2590802" name="connsiteX1284"/>
              <a:gd fmla="*/ 1801246 h 2590802" name="connsiteY1284"/>
              <a:gd fmla="*/ 386466 w 2590802" name="connsiteX1285"/>
              <a:gd fmla="*/ 1808587 h 2590802" name="connsiteY1285"/>
              <a:gd fmla="*/ 392346 w 2590802" name="connsiteX1286"/>
              <a:gd fmla="*/ 1820334 h 2590802" name="connsiteY1286"/>
              <a:gd fmla="*/ 380586 w 2590802" name="connsiteX1287"/>
              <a:gd fmla="*/ 1832080 h 2590802" name="connsiteY1287"/>
              <a:gd fmla="*/ 398226 w 2590802" name="connsiteX1288"/>
              <a:gd fmla="*/ 1855572 h 2590802" name="connsiteY1288"/>
              <a:gd fmla="*/ 386466 w 2590802" name="connsiteX1289"/>
              <a:gd fmla="*/ 1867318 h 2590802" name="connsiteY1289"/>
              <a:gd fmla="*/ 362944 w 2590802" name="connsiteX1290"/>
              <a:gd fmla="*/ 1867318 h 2590802" name="connsiteY1290"/>
              <a:gd fmla="*/ 345303 w 2590802" name="connsiteX1291"/>
              <a:gd fmla="*/ 1849699 h 2590802" name="connsiteY1291"/>
              <a:gd fmla="*/ 339423 w 2590802" name="connsiteX1292"/>
              <a:gd fmla="*/ 1849699 h 2590802" name="connsiteY1292"/>
              <a:gd fmla="*/ 339423 w 2590802" name="connsiteX1293"/>
              <a:gd fmla="*/ 1884937 h 2590802" name="connsiteY1293"/>
              <a:gd fmla="*/ 409987 w 2590802" name="connsiteX1294"/>
              <a:gd fmla="*/ 1937795 h 2590802" name="connsiteY1294"/>
              <a:gd fmla="*/ 445269 w 2590802" name="connsiteX1295"/>
              <a:gd fmla="*/ 1931922 h 2590802" name="connsiteY1295"/>
              <a:gd fmla="*/ 451150 w 2590802" name="connsiteX1296"/>
              <a:gd fmla="*/ 1943668 h 2590802" name="connsiteY1296"/>
              <a:gd fmla="*/ 415868 w 2590802" name="connsiteX1297"/>
              <a:gd fmla="*/ 1949541 h 2590802" name="connsiteY1297"/>
              <a:gd fmla="*/ 351184 w 2590802" name="connsiteX1298"/>
              <a:gd fmla="*/ 1931922 h 2590802" name="connsiteY1298"/>
              <a:gd fmla="*/ 315902 w 2590802" name="connsiteX1299"/>
              <a:gd fmla="*/ 1843826 h 2590802" name="connsiteY1299"/>
              <a:gd fmla="*/ 351184 w 2590802" name="connsiteX1300"/>
              <a:gd fmla="*/ 1802714 h 2590802" name="connsiteY1300"/>
              <a:gd fmla="*/ 368824 w 2590802" name="connsiteX1301"/>
              <a:gd fmla="*/ 1801246 h 2590802" name="connsiteY1301"/>
              <a:gd fmla="*/ 470806 w 2590802" name="connsiteX1302"/>
              <a:gd fmla="*/ 1781031 h 2590802" name="connsiteY1302"/>
              <a:gd fmla="*/ 480361 w 2590802" name="connsiteX1303"/>
              <a:gd fmla="*/ 1790608 h 2590802" name="connsiteY1303"/>
              <a:gd fmla="*/ 468601 w 2590802" name="connsiteX1304"/>
              <a:gd fmla="*/ 1802397 h 2590802" name="connsiteY1304"/>
              <a:gd fmla="*/ 462721 w 2590802" name="connsiteX1305"/>
              <a:gd fmla="*/ 1825972 h 2590802" name="connsiteY1305"/>
              <a:gd fmla="*/ 474481 w 2590802" name="connsiteX1306"/>
              <a:gd fmla="*/ 1837760 h 2590802" name="connsiteY1306"/>
              <a:gd fmla="*/ 456840 w 2590802" name="connsiteX1307"/>
              <a:gd fmla="*/ 1849547 h 2590802" name="connsiteY1307"/>
              <a:gd fmla="*/ 450960 w 2590802" name="connsiteX1308"/>
              <a:gd fmla="*/ 1831866 h 2590802" name="connsiteY1308"/>
              <a:gd fmla="*/ 427438 w 2590802" name="connsiteX1309"/>
              <a:gd fmla="*/ 1814184 h 2590802" name="connsiteY1309"/>
              <a:gd fmla="*/ 427438 w 2590802" name="connsiteX1310"/>
              <a:gd fmla="*/ 1802397 h 2590802" name="connsiteY1310"/>
              <a:gd fmla="*/ 445079 w 2590802" name="connsiteX1311"/>
              <a:gd fmla="*/ 1796502 h 2590802" name="connsiteY1311"/>
              <a:gd fmla="*/ 456840 w 2590802" name="connsiteX1312"/>
              <a:gd fmla="*/ 1796502 h 2590802" name="connsiteY1312"/>
              <a:gd fmla="*/ 456840 w 2590802" name="connsiteX1313"/>
              <a:gd fmla="*/ 1784715 h 2590802" name="connsiteY1313"/>
              <a:gd fmla="*/ 470806 w 2590802" name="connsiteX1314"/>
              <a:gd fmla="*/ 1781031 h 2590802" name="connsiteY1314"/>
              <a:gd fmla="*/ 2166884 w 2590802" name="connsiteX1315"/>
              <a:gd fmla="*/ 1767439 h 2590802" name="connsiteY1315"/>
              <a:gd fmla="*/ 2178265 w 2590802" name="connsiteX1316"/>
              <a:gd fmla="*/ 1778821 h 2590802" name="connsiteY1316"/>
              <a:gd fmla="*/ 2166884 w 2590802" name="connsiteX1317"/>
              <a:gd fmla="*/ 1767439 h 2590802" name="connsiteY1317"/>
              <a:gd fmla="*/ 2113944 w 2590802" name="connsiteX1318"/>
              <a:gd fmla="*/ 1761749 h 2590802" name="connsiteY1318"/>
              <a:gd fmla="*/ 2125670 w 2590802" name="connsiteX1319"/>
              <a:gd fmla="*/ 1767615 h 2590802" name="connsiteY1319"/>
              <a:gd fmla="*/ 2131533 w 2590802" name="connsiteX1320"/>
              <a:gd fmla="*/ 1773481 h 2590802" name="connsiteY1320"/>
              <a:gd fmla="*/ 2137396 w 2590802" name="connsiteX1321"/>
              <a:gd fmla="*/ 1773481 h 2590802" name="connsiteY1321"/>
              <a:gd fmla="*/ 2154985 w 2590802" name="connsiteX1322"/>
              <a:gd fmla="*/ 1767615 h 2590802" name="connsiteY1322"/>
              <a:gd fmla="*/ 2172574 w 2590802" name="connsiteX1323"/>
              <a:gd fmla="*/ 1785214 h 2590802" name="connsiteY1323"/>
              <a:gd fmla="*/ 2172574 w 2590802" name="connsiteX1324"/>
              <a:gd fmla="*/ 1808679 h 2590802" name="connsiteY1324"/>
              <a:gd fmla="*/ 2149122 w 2590802" name="connsiteX1325"/>
              <a:gd fmla="*/ 1802813 h 2590802" name="connsiteY1325"/>
              <a:gd fmla="*/ 2125670 w 2590802" name="connsiteX1326"/>
              <a:gd fmla="*/ 1796947 h 2590802" name="connsiteY1326"/>
              <a:gd fmla="*/ 2102218 w 2590802" name="connsiteX1327"/>
              <a:gd fmla="*/ 1808679 h 2590802" name="connsiteY1327"/>
              <a:gd fmla="*/ 2084628 w 2590802" name="connsiteX1328"/>
              <a:gd fmla="*/ 1814546 h 2590802" name="connsiteY1328"/>
              <a:gd fmla="*/ 2084628 w 2590802" name="connsiteX1329"/>
              <a:gd fmla="*/ 1849743 h 2590802" name="connsiteY1329"/>
              <a:gd fmla="*/ 2084628 w 2590802" name="connsiteX1330"/>
              <a:gd fmla="*/ 1879075 h 2590802" name="connsiteY1330"/>
              <a:gd fmla="*/ 2102218 w 2590802" name="connsiteX1331"/>
              <a:gd fmla="*/ 1902540 h 2590802" name="connsiteY1331"/>
              <a:gd fmla="*/ 2090491 w 2590802" name="connsiteX1332"/>
              <a:gd fmla="*/ 1920139 h 2590802" name="connsiteY1332"/>
              <a:gd fmla="*/ 2067039 w 2590802" name="connsiteX1333"/>
              <a:gd fmla="*/ 1896674 h 2590802" name="connsiteY1333"/>
              <a:gd fmla="*/ 2055313 w 2590802" name="connsiteX1334"/>
              <a:gd fmla="*/ 1867342 h 2590802" name="connsiteY1334"/>
              <a:gd fmla="*/ 2049449 w 2590802" name="connsiteX1335"/>
              <a:gd fmla="*/ 1838011 h 2590802" name="connsiteY1335"/>
              <a:gd fmla="*/ 2061176 w 2590802" name="connsiteX1336"/>
              <a:gd fmla="*/ 1826278 h 2590802" name="connsiteY1336"/>
              <a:gd fmla="*/ 2049449 w 2590802" name="connsiteX1337"/>
              <a:gd fmla="*/ 1808679 h 2590802" name="connsiteY1337"/>
              <a:gd fmla="*/ 2067039 w 2590802" name="connsiteX1338"/>
              <a:gd fmla="*/ 1785214 h 2590802" name="connsiteY1338"/>
              <a:gd fmla="*/ 2090491 w 2590802" name="connsiteX1339"/>
              <a:gd fmla="*/ 1791080 h 2590802" name="connsiteY1339"/>
              <a:gd fmla="*/ 2096354 w 2590802" name="connsiteX1340"/>
              <a:gd fmla="*/ 1779348 h 2590802" name="connsiteY1340"/>
              <a:gd fmla="*/ 2113944 w 2590802" name="connsiteX1341"/>
              <a:gd fmla="*/ 1761749 h 2590802" name="connsiteY1341"/>
              <a:gd fmla="*/ 459185 w 2590802" name="connsiteX1342"/>
              <a:gd fmla="*/ 1758248 h 2590802" name="connsiteY1342"/>
              <a:gd fmla="*/ 474658 w 2590802" name="connsiteX1343"/>
              <a:gd fmla="*/ 1761898 h 2590802" name="connsiteY1343"/>
              <a:gd fmla="*/ 474658 w 2590802" name="connsiteX1344"/>
              <a:gd fmla="*/ 1767739 h 2590802" name="connsiteY1344"/>
              <a:gd fmla="*/ 462869 w 2590802" name="connsiteX1345"/>
              <a:gd fmla="*/ 1773579 h 2590802" name="connsiteY1345"/>
              <a:gd fmla="*/ 445187 w 2590802" name="connsiteX1346"/>
              <a:gd fmla="*/ 1791101 h 2590802" name="connsiteY1346"/>
              <a:gd fmla="*/ 421612 w 2590802" name="connsiteX1347"/>
              <a:gd fmla="*/ 1796941 h 2590802" name="connsiteY1347"/>
              <a:gd fmla="*/ 421612 w 2590802" name="connsiteX1348"/>
              <a:gd fmla="*/ 1826143 h 2590802" name="connsiteY1348"/>
              <a:gd fmla="*/ 439294 w 2590802" name="connsiteX1349"/>
              <a:gd fmla="*/ 1837824 h 2590802" name="connsiteY1349"/>
              <a:gd fmla="*/ 445187 w 2590802" name="connsiteX1350"/>
              <a:gd fmla="*/ 1855345 h 2590802" name="connsiteY1350"/>
              <a:gd fmla="*/ 456976 w 2590802" name="connsiteX1351"/>
              <a:gd fmla="*/ 1861186 h 2590802" name="connsiteY1351"/>
              <a:gd fmla="*/ 451082 w 2590802" name="connsiteX1352"/>
              <a:gd fmla="*/ 1867026 h 2590802" name="connsiteY1352"/>
              <a:gd fmla="*/ 421612 w 2590802" name="connsiteX1353"/>
              <a:gd fmla="*/ 1855345 h 2590802" name="connsiteY1353"/>
              <a:gd fmla="*/ 415718 w 2590802" name="connsiteX1354"/>
              <a:gd fmla="*/ 1831984 h 2590802" name="connsiteY1354"/>
              <a:gd fmla="*/ 415718 w 2590802" name="connsiteX1355"/>
              <a:gd fmla="*/ 1826143 h 2590802" name="connsiteY1355"/>
              <a:gd fmla="*/ 403930 w 2590802" name="connsiteX1356"/>
              <a:gd fmla="*/ 1808622 h 2590802" name="connsiteY1356"/>
              <a:gd fmla="*/ 409824 w 2590802" name="connsiteX1357"/>
              <a:gd fmla="*/ 1785260 h 2590802" name="connsiteY1357"/>
              <a:gd fmla="*/ 433400 w 2590802" name="connsiteX1358"/>
              <a:gd fmla="*/ 1785260 h 2590802" name="connsiteY1358"/>
              <a:gd fmla="*/ 439294 w 2590802" name="connsiteX1359"/>
              <a:gd fmla="*/ 1779419 h 2590802" name="connsiteY1359"/>
              <a:gd fmla="*/ 439294 w 2590802" name="connsiteX1360"/>
              <a:gd fmla="*/ 1767739 h 2590802" name="connsiteY1360"/>
              <a:gd fmla="*/ 459185 w 2590802" name="connsiteX1361"/>
              <a:gd fmla="*/ 1758248 h 2590802" name="connsiteY1361"/>
              <a:gd fmla="*/ 2119462 w 2590802" name="connsiteX1362"/>
              <a:gd fmla="*/ 1756058 h 2590802" name="connsiteY1362"/>
              <a:gd fmla="*/ 2131476 w 2590802" name="connsiteX1363"/>
              <a:gd fmla="*/ 1761749 h 2590802" name="connsiteY1363"/>
              <a:gd fmla="*/ 2137482 w 2590802" name="connsiteX1364"/>
              <a:gd fmla="*/ 1767439 h 2590802" name="connsiteY1364"/>
              <a:gd fmla="*/ 2119462 w 2590802" name="connsiteX1365"/>
              <a:gd fmla="*/ 1756058 h 2590802" name="connsiteY1365"/>
              <a:gd fmla="*/ 318506 w 2590802" name="connsiteX1366"/>
              <a:gd fmla="*/ 1753840 h 2590802" name="connsiteY1366"/>
              <a:gd fmla="*/ 322162 w 2590802" name="connsiteX1367"/>
              <a:gd fmla="*/ 1761207 h 2590802" name="connsiteY1367"/>
              <a:gd fmla="*/ 310464 w 2590802" name="connsiteX1368"/>
              <a:gd fmla="*/ 1772995 h 2590802" name="connsiteY1368"/>
              <a:gd fmla="*/ 304615 w 2590802" name="connsiteX1369"/>
              <a:gd fmla="*/ 1814252 h 2590802" name="connsiteY1369"/>
              <a:gd fmla="*/ 310464 w 2590802" name="connsiteX1370"/>
              <a:gd fmla="*/ 1831934 h 2590802" name="connsiteY1370"/>
              <a:gd fmla="*/ 304615 w 2590802" name="connsiteX1371"/>
              <a:gd fmla="*/ 1831934 h 2590802" name="connsiteY1371"/>
              <a:gd fmla="*/ 292917 w 2590802" name="connsiteX1372"/>
              <a:gd fmla="*/ 1808358 h 2590802" name="connsiteY1372"/>
              <a:gd fmla="*/ 310464 w 2590802" name="connsiteX1373"/>
              <a:gd fmla="*/ 1755313 h 2590802" name="connsiteY1373"/>
              <a:gd fmla="*/ 318506 w 2590802" name="connsiteX1374"/>
              <a:gd fmla="*/ 1753840 h 2590802" name="connsiteY1374"/>
              <a:gd fmla="*/ 2250369 w 2590802" name="connsiteX1375"/>
              <a:gd fmla="*/ 1748880 h 2590802" name="connsiteY1375"/>
              <a:gd fmla="*/ 2284129 w 2590802" name="connsiteX1376"/>
              <a:gd fmla="*/ 1767276 h 2590802" name="connsiteY1376"/>
              <a:gd fmla="*/ 2295872 w 2590802" name="connsiteX1377"/>
              <a:gd fmla="*/ 1808484 h 2590802" name="connsiteY1377"/>
              <a:gd fmla="*/ 2278258 w 2590802" name="connsiteX1378"/>
              <a:gd fmla="*/ 1826145 h 2590802" name="connsiteY1378"/>
              <a:gd fmla="*/ 2260644 w 2590802" name="connsiteX1379"/>
              <a:gd fmla="*/ 1826145 h 2590802" name="connsiteY1379"/>
              <a:gd fmla="*/ 2237159 w 2590802" name="connsiteX1380"/>
              <a:gd fmla="*/ 1826145 h 2590802" name="connsiteY1380"/>
              <a:gd fmla="*/ 2231288 w 2590802" name="connsiteX1381"/>
              <a:gd fmla="*/ 1802597 h 2590802" name="connsiteY1381"/>
              <a:gd fmla="*/ 2248902 w 2590802" name="connsiteX1382"/>
              <a:gd fmla="*/ 1790823 h 2590802" name="connsiteY1382"/>
              <a:gd fmla="*/ 2260644 w 2590802" name="connsiteX1383"/>
              <a:gd fmla="*/ 1790823 h 2590802" name="connsiteY1383"/>
              <a:gd fmla="*/ 2237159 w 2590802" name="connsiteX1384"/>
              <a:gd fmla="*/ 1773163 h 2590802" name="connsiteY1384"/>
              <a:gd fmla="*/ 2201931 w 2590802" name="connsiteX1385"/>
              <a:gd fmla="*/ 1796711 h 2590802" name="connsiteY1385"/>
              <a:gd fmla="*/ 2219545 w 2590802" name="connsiteX1386"/>
              <a:gd fmla="*/ 1890901 h 2590802" name="connsiteY1386"/>
              <a:gd fmla="*/ 2237159 w 2590802" name="connsiteX1387"/>
              <a:gd fmla="*/ 1908561 h 2590802" name="connsiteY1387"/>
              <a:gd fmla="*/ 2231288 w 2590802" name="connsiteX1388"/>
              <a:gd fmla="*/ 1914448 h 2590802" name="connsiteY1388"/>
              <a:gd fmla="*/ 2225417 w 2590802" name="connsiteX1389"/>
              <a:gd fmla="*/ 1908561 h 2590802" name="connsiteY1389"/>
              <a:gd fmla="*/ 2178446 w 2590802" name="connsiteX1390"/>
              <a:gd fmla="*/ 1832032 h 2590802" name="connsiteY1390"/>
              <a:gd fmla="*/ 2207803 w 2590802" name="connsiteX1391"/>
              <a:gd fmla="*/ 1761389 h 2590802" name="connsiteY1391"/>
              <a:gd fmla="*/ 2250369 w 2590802" name="connsiteX1392"/>
              <a:gd fmla="*/ 1748880 h 2590802" name="connsiteY1392"/>
              <a:gd fmla="*/ 313270 w 2590802" name="connsiteX1393"/>
              <a:gd fmla="*/ 1721489 h 2590802" name="connsiteY1393"/>
              <a:gd fmla="*/ 322162 w 2590802" name="connsiteX1394"/>
              <a:gd fmla="*/ 1725906 h 2590802" name="connsiteY1394"/>
              <a:gd fmla="*/ 316234 w 2590802" name="connsiteX1395"/>
              <a:gd fmla="*/ 1743570 h 2590802" name="connsiteY1395"/>
              <a:gd fmla="*/ 280667 w 2590802" name="connsiteX1396"/>
              <a:gd fmla="*/ 1796565 h 2590802" name="connsiteY1396"/>
              <a:gd fmla="*/ 304378 w 2590802" name="connsiteX1397"/>
              <a:gd fmla="*/ 1843671 h 2590802" name="connsiteY1397"/>
              <a:gd fmla="*/ 304378 w 2590802" name="connsiteX1398"/>
              <a:gd fmla="*/ 1861336 h 2590802" name="connsiteY1398"/>
              <a:gd fmla="*/ 292522 w 2590802" name="connsiteX1399"/>
              <a:gd fmla="*/ 1855447 h 2590802" name="connsiteY1399"/>
              <a:gd fmla="*/ 280667 w 2590802" name="connsiteX1400"/>
              <a:gd fmla="*/ 1837783 h 2590802" name="connsiteY1400"/>
              <a:gd fmla="*/ 268812 w 2590802" name="connsiteX1401"/>
              <a:gd fmla="*/ 1831894 h 2590802" name="connsiteY1401"/>
              <a:gd fmla="*/ 262884 w 2590802" name="connsiteX1402"/>
              <a:gd fmla="*/ 1820118 h 2590802" name="connsiteY1402"/>
              <a:gd fmla="*/ 268812 w 2590802" name="connsiteX1403"/>
              <a:gd fmla="*/ 1808341 h 2590802" name="connsiteY1403"/>
              <a:gd fmla="*/ 251028 w 2590802" name="connsiteX1404"/>
              <a:gd fmla="*/ 1790676 h 2590802" name="connsiteY1404"/>
              <a:gd fmla="*/ 262884 w 2590802" name="connsiteX1405"/>
              <a:gd fmla="*/ 1778900 h 2590802" name="connsiteY1405"/>
              <a:gd fmla="*/ 268812 w 2590802" name="connsiteX1406"/>
              <a:gd fmla="*/ 1773012 h 2590802" name="connsiteY1406"/>
              <a:gd fmla="*/ 268812 w 2590802" name="connsiteX1407"/>
              <a:gd fmla="*/ 1761235 h 2590802" name="connsiteY1407"/>
              <a:gd fmla="*/ 274739 w 2590802" name="connsiteX1408"/>
              <a:gd fmla="*/ 1743570 h 2590802" name="connsiteY1408"/>
              <a:gd fmla="*/ 292522 w 2590802" name="connsiteX1409"/>
              <a:gd fmla="*/ 1749459 h 2590802" name="connsiteY1409"/>
              <a:gd fmla="*/ 304378 w 2590802" name="connsiteX1410"/>
              <a:gd fmla="*/ 1725906 h 2590802" name="connsiteY1410"/>
              <a:gd fmla="*/ 313270 w 2590802" name="connsiteX1411"/>
              <a:gd fmla="*/ 1721489 h 2590802" name="connsiteY1411"/>
              <a:gd fmla="*/ 2293382 w 2590802" name="connsiteX1412"/>
              <a:gd fmla="*/ 1718737 h 2590802" name="connsiteY1412"/>
              <a:gd fmla="*/ 2308202 w 2590802" name="connsiteX1413"/>
              <a:gd fmla="*/ 1726087 h 2590802" name="connsiteY1413"/>
              <a:gd fmla="*/ 2296346 w 2590802" name="connsiteX1414"/>
              <a:gd fmla="*/ 1726087 h 2590802" name="connsiteY1414"/>
              <a:gd fmla="*/ 2266707 w 2590802" name="connsiteX1415"/>
              <a:gd fmla="*/ 1743729 h 2590802" name="connsiteY1415"/>
              <a:gd fmla="*/ 2260779 w 2590802" name="connsiteX1416"/>
              <a:gd fmla="*/ 1743729 h 2590802" name="connsiteY1416"/>
              <a:gd fmla="*/ 2278563 w 2590802" name="connsiteX1417"/>
              <a:gd fmla="*/ 1720207 h 2590802" name="connsiteY1417"/>
              <a:gd fmla="*/ 2293382 w 2590802" name="connsiteX1418"/>
              <a:gd fmla="*/ 1718737 h 2590802" name="connsiteY1418"/>
              <a:gd fmla="*/ 498061 w 2590802" name="connsiteX1419"/>
              <a:gd fmla="*/ 1714327 h 2590802" name="connsiteY1419"/>
              <a:gd fmla="*/ 515790 w 2590802" name="connsiteX1420"/>
              <a:gd fmla="*/ 1755559 h 2590802" name="connsiteY1420"/>
              <a:gd fmla="*/ 545338 w 2590802" name="connsiteX1421"/>
              <a:gd fmla="*/ 1796791 h 2590802" name="connsiteY1421"/>
              <a:gd fmla="*/ 563066 w 2590802" name="connsiteX1422"/>
              <a:gd fmla="*/ 1820353 h 2590802" name="connsiteY1422"/>
              <a:gd fmla="*/ 563066 w 2590802" name="connsiteX1423"/>
              <a:gd fmla="*/ 1826243 h 2590802" name="connsiteY1423"/>
              <a:gd fmla="*/ 521699 w 2590802" name="connsiteX1424"/>
              <a:gd fmla="*/ 1814462 h 2590802" name="connsiteY1424"/>
              <a:gd fmla="*/ 486242 w 2590802" name="connsiteX1425"/>
              <a:gd fmla="*/ 1790900 h 2590802" name="connsiteY1425"/>
              <a:gd fmla="*/ 492151 w 2590802" name="connsiteX1426"/>
              <a:gd fmla="*/ 1755559 h 2590802" name="connsiteY1426"/>
              <a:gd fmla="*/ 498061 w 2590802" name="connsiteX1427"/>
              <a:gd fmla="*/ 1749668 h 2590802" name="connsiteY1427"/>
              <a:gd fmla="*/ 486242 w 2590802" name="connsiteX1428"/>
              <a:gd fmla="*/ 1731998 h 2590802" name="connsiteY1428"/>
              <a:gd fmla="*/ 498061 w 2590802" name="connsiteX1429"/>
              <a:gd fmla="*/ 1714327 h 2590802" name="connsiteY1429"/>
              <a:gd fmla="*/ 310278 w 2590802" name="connsiteX1430"/>
              <a:gd fmla="*/ 1698723 h 2590802" name="connsiteY1430"/>
              <a:gd fmla="*/ 327852 w 2590802" name="connsiteX1431"/>
              <a:gd fmla="*/ 1703129 h 2590802" name="connsiteY1431"/>
              <a:gd fmla="*/ 327852 w 2590802" name="connsiteX1432"/>
              <a:gd fmla="*/ 1709003 h 2590802" name="connsiteY1432"/>
              <a:gd fmla="*/ 298562 w 2590802" name="connsiteX1433"/>
              <a:gd fmla="*/ 1720752 h 2590802" name="connsiteY1433"/>
              <a:gd fmla="*/ 280987 w 2590802" name="connsiteX1434"/>
              <a:gd fmla="*/ 1738374 h 2590802" name="connsiteY1434"/>
              <a:gd fmla="*/ 263414 w 2590802" name="connsiteX1435"/>
              <a:gd fmla="*/ 1744248 h 2590802" name="connsiteY1435"/>
              <a:gd fmla="*/ 257556 w 2590802" name="connsiteX1436"/>
              <a:gd fmla="*/ 1773619 h 2590802" name="connsiteY1436"/>
              <a:gd fmla="*/ 245839 w 2590802" name="connsiteX1437"/>
              <a:gd fmla="*/ 1791242 h 2590802" name="connsiteY1437"/>
              <a:gd fmla="*/ 257556 w 2590802" name="connsiteX1438"/>
              <a:gd fmla="*/ 1814739 h 2590802" name="connsiteY1438"/>
              <a:gd fmla="*/ 257556 w 2590802" name="connsiteX1439"/>
              <a:gd fmla="*/ 1838236 h 2590802" name="connsiteY1439"/>
              <a:gd fmla="*/ 269272 w 2590802" name="connsiteX1440"/>
              <a:gd fmla="*/ 1844110 h 2590802" name="connsiteY1440"/>
              <a:gd fmla="*/ 275129 w 2590802" name="connsiteX1441"/>
              <a:gd fmla="*/ 1849984 h 2590802" name="connsiteY1441"/>
              <a:gd fmla="*/ 280662 w 2590802" name="connsiteX1442"/>
              <a:gd fmla="*/ 1855859 h 2590802" name="connsiteY1442"/>
              <a:gd fmla="*/ 270827 w 2590802" name="connsiteX1443"/>
              <a:gd fmla="*/ 1855859 h 2590802" name="connsiteY1443"/>
              <a:gd fmla="*/ 263414 w 2590802" name="connsiteX1444"/>
              <a:gd fmla="*/ 1855859 h 2590802" name="connsiteY1444"/>
              <a:gd fmla="*/ 245839 w 2590802" name="connsiteX1445"/>
              <a:gd fmla="*/ 1826487 h 2590802" name="connsiteY1445"/>
              <a:gd fmla="*/ 239981 w 2590802" name="connsiteX1446"/>
              <a:gd fmla="*/ 1814739 h 2590802" name="connsiteY1446"/>
              <a:gd fmla="*/ 228265 w 2590802" name="connsiteX1447"/>
              <a:gd fmla="*/ 1791242 h 2590802" name="connsiteY1447"/>
              <a:gd fmla="*/ 239981 w 2590802" name="connsiteX1448"/>
              <a:gd fmla="*/ 1767745 h 2590802" name="connsiteY1448"/>
              <a:gd fmla="*/ 251697 w 2590802" name="connsiteX1449"/>
              <a:gd fmla="*/ 1755997 h 2590802" name="connsiteY1449"/>
              <a:gd fmla="*/ 263414 w 2590802" name="connsiteX1450"/>
              <a:gd fmla="*/ 1726626 h 2590802" name="connsiteY1450"/>
              <a:gd fmla="*/ 275129 w 2590802" name="connsiteX1451"/>
              <a:gd fmla="*/ 1720752 h 2590802" name="connsiteY1451"/>
              <a:gd fmla="*/ 275129 w 2590802" name="connsiteX1452"/>
              <a:gd fmla="*/ 1726626 h 2590802" name="connsiteY1452"/>
              <a:gd fmla="*/ 292704 w 2590802" name="connsiteX1453"/>
              <a:gd fmla="*/ 1703129 h 2590802" name="connsiteY1453"/>
              <a:gd fmla="*/ 310278 w 2590802" name="connsiteX1454"/>
              <a:gd fmla="*/ 1698723 h 2590802" name="connsiteY1454"/>
              <a:gd fmla="*/ 316470 w 2590802" name="connsiteX1455"/>
              <a:gd fmla="*/ 1690616 h 2590802" name="connsiteY1455"/>
              <a:gd fmla="*/ 327852 w 2590802" name="connsiteX1456"/>
              <a:gd fmla="*/ 1690616 h 2590802" name="connsiteY1456"/>
              <a:gd fmla="*/ 333542 w 2590802" name="connsiteX1457"/>
              <a:gd fmla="*/ 1697255 h 2590802" name="connsiteY1457"/>
              <a:gd fmla="*/ 316470 w 2590802" name="connsiteX1458"/>
              <a:gd fmla="*/ 1690616 h 2590802" name="connsiteY1458"/>
              <a:gd fmla="*/ 2277306 w 2590802" name="connsiteX1459"/>
              <a:gd fmla="*/ 1683632 h 2590802" name="connsiteY1459"/>
              <a:gd fmla="*/ 2289802 w 2590802" name="connsiteX1460"/>
              <a:gd fmla="*/ 1690961 h 2590802" name="connsiteY1460"/>
              <a:gd fmla="*/ 2295682 w 2590802" name="connsiteX1461"/>
              <a:gd fmla="*/ 1696824 h 2590802" name="connsiteY1461"/>
              <a:gd fmla="*/ 2319203 w 2590802" name="connsiteX1462"/>
              <a:gd fmla="*/ 1696824 h 2590802" name="connsiteY1462"/>
              <a:gd fmla="*/ 2330964 w 2590802" name="connsiteX1463"/>
              <a:gd fmla="*/ 1714413 h 2590802" name="connsiteY1463"/>
              <a:gd fmla="*/ 2313323 w 2590802" name="connsiteX1464"/>
              <a:gd fmla="*/ 1720276 h 2590802" name="connsiteY1464"/>
              <a:gd fmla="*/ 2283921 w 2590802" name="connsiteX1465"/>
              <a:gd fmla="*/ 1714413 h 2590802" name="connsiteY1465"/>
              <a:gd fmla="*/ 2248639 w 2590802" name="connsiteX1466"/>
              <a:gd fmla="*/ 1737865 h 2590802" name="connsiteY1466"/>
              <a:gd fmla="*/ 2219238 w 2590802" name="connsiteX1467"/>
              <a:gd fmla="*/ 1743729 h 2590802" name="connsiteY1467"/>
              <a:gd fmla="*/ 2219238 w 2590802" name="connsiteX1468"/>
              <a:gd fmla="*/ 1720276 h 2590802" name="connsiteY1468"/>
              <a:gd fmla="*/ 2230999 w 2590802" name="connsiteX1469"/>
              <a:gd fmla="*/ 1714413 h 2590802" name="connsiteY1469"/>
              <a:gd fmla="*/ 2242759 w 2590802" name="connsiteX1470"/>
              <a:gd fmla="*/ 1708550 h 2590802" name="connsiteY1470"/>
              <a:gd fmla="*/ 2260400 w 2590802" name="connsiteX1471"/>
              <a:gd fmla="*/ 1685098 h 2590802" name="connsiteY1471"/>
              <a:gd fmla="*/ 2277306 w 2590802" name="connsiteX1472"/>
              <a:gd fmla="*/ 1683632 h 2590802" name="connsiteY1472"/>
              <a:gd fmla="*/ 2360366 w 2590802" name="connsiteX1473"/>
              <a:gd fmla="*/ 1679234 h 2590802" name="connsiteY1473"/>
              <a:gd fmla="*/ 2372222 w 2590802" name="connsiteX1474"/>
              <a:gd fmla="*/ 1685115 h 2590802" name="connsiteY1474"/>
              <a:gd fmla="*/ 2378150 w 2590802" name="connsiteX1475"/>
              <a:gd fmla="*/ 1696876 h 2590802" name="connsiteY1475"/>
              <a:gd fmla="*/ 2384078 w 2590802" name="connsiteX1476"/>
              <a:gd fmla="*/ 1708637 h 2590802" name="connsiteY1476"/>
              <a:gd fmla="*/ 2378150 w 2590802" name="connsiteX1477"/>
              <a:gd fmla="*/ 1708637 h 2590802" name="connsiteY1477"/>
              <a:gd fmla="*/ 2366294 w 2590802" name="connsiteX1478"/>
              <a:gd fmla="*/ 1685115 h 2590802" name="connsiteY1478"/>
              <a:gd fmla="*/ 2360366 w 2590802" name="connsiteX1479"/>
              <a:gd fmla="*/ 1679234 h 2590802" name="connsiteY1479"/>
              <a:gd fmla="*/ 433391 w 2590802" name="connsiteX1480"/>
              <a:gd fmla="*/ 1667853 h 2590802" name="connsiteY1480"/>
              <a:gd fmla="*/ 445099 w 2590802" name="connsiteX1481"/>
              <a:gd fmla="*/ 1673724 h 2590802" name="connsiteY1481"/>
              <a:gd fmla="*/ 491933 w 2590802" name="connsiteX1482"/>
              <a:gd fmla="*/ 1703081 h 2590802" name="connsiteY1482"/>
              <a:gd fmla="*/ 486078 w 2590802" name="connsiteX1483"/>
              <a:gd fmla="*/ 1708953 h 2590802" name="connsiteY1483"/>
              <a:gd fmla="*/ 450953 w 2590802" name="connsiteX1484"/>
              <a:gd fmla="*/ 1691338 h 2590802" name="connsiteY1484"/>
              <a:gd fmla="*/ 409974 w 2590802" name="connsiteX1485"/>
              <a:gd fmla="*/ 1691338 h 2590802" name="connsiteY1485"/>
              <a:gd fmla="*/ 357286 w 2590802" name="connsiteX1486"/>
              <a:gd fmla="*/ 1720695 h 2590802" name="connsiteY1486"/>
              <a:gd fmla="*/ 351432 w 2590802" name="connsiteX1487"/>
              <a:gd fmla="*/ 1750051 h 2590802" name="connsiteY1487"/>
              <a:gd fmla="*/ 368995 w 2590802" name="connsiteX1488"/>
              <a:gd fmla="*/ 1755922 h 2590802" name="connsiteY1488"/>
              <a:gd fmla="*/ 363140 w 2590802" name="connsiteX1489"/>
              <a:gd fmla="*/ 1732438 h 2590802" name="connsiteY1489"/>
              <a:gd fmla="*/ 380703 w 2590802" name="connsiteX1490"/>
              <a:gd fmla="*/ 1720695 h 2590802" name="connsiteY1490"/>
              <a:gd fmla="*/ 404120 w 2590802" name="connsiteX1491"/>
              <a:gd fmla="*/ 1732438 h 2590802" name="connsiteY1491"/>
              <a:gd fmla="*/ 409974 w 2590802" name="connsiteX1492"/>
              <a:gd fmla="*/ 1755922 h 2590802" name="connsiteY1492"/>
              <a:gd fmla="*/ 392411 w 2590802" name="connsiteX1493"/>
              <a:gd fmla="*/ 1773537 h 2590802" name="connsiteY1493"/>
              <a:gd fmla="*/ 380703 w 2590802" name="connsiteX1494"/>
              <a:gd fmla="*/ 1785279 h 2590802" name="connsiteY1494"/>
              <a:gd fmla="*/ 351432 w 2590802" name="connsiteX1495"/>
              <a:gd fmla="*/ 1791151 h 2590802" name="connsiteY1495"/>
              <a:gd fmla="*/ 328015 w 2590802" name="connsiteX1496"/>
              <a:gd fmla="*/ 1755922 h 2590802" name="connsiteY1496"/>
              <a:gd fmla="*/ 345578 w 2590802" name="connsiteX1497"/>
              <a:gd fmla="*/ 1697210 h 2590802" name="connsiteY1497"/>
              <a:gd fmla="*/ 398265 w 2590802" name="connsiteX1498"/>
              <a:gd fmla="*/ 1673724 h 2590802" name="connsiteY1498"/>
              <a:gd fmla="*/ 433391 w 2590802" name="connsiteX1499"/>
              <a:gd fmla="*/ 1667853 h 2590802" name="connsiteY1499"/>
              <a:gd fmla="*/ 2254859 w 2590802" name="connsiteX1500"/>
              <a:gd fmla="*/ 1644142 h 2590802" name="connsiteY1500"/>
              <a:gd fmla="*/ 2284319 w 2590802" name="connsiteX1501"/>
              <a:gd fmla="*/ 1661756 h 2590802" name="connsiteY1501"/>
              <a:gd fmla="*/ 2296102 w 2590802" name="connsiteX1502"/>
              <a:gd fmla="*/ 1650013 h 2590802" name="connsiteY1502"/>
              <a:gd fmla="*/ 2325561 w 2590802" name="connsiteX1503"/>
              <a:gd fmla="*/ 1655885 h 2590802" name="connsiteY1503"/>
              <a:gd fmla="*/ 2331453 w 2590802" name="connsiteX1504"/>
              <a:gd fmla="*/ 1667627 h 2590802" name="connsiteY1504"/>
              <a:gd fmla="*/ 2331453 w 2590802" name="connsiteX1505"/>
              <a:gd fmla="*/ 1679370 h 2590802" name="connsiteY1505"/>
              <a:gd fmla="*/ 2349129 w 2590802" name="connsiteX1506"/>
              <a:gd fmla="*/ 1673498 h 2590802" name="connsiteY1506"/>
              <a:gd fmla="*/ 2372696 w 2590802" name="connsiteX1507"/>
              <a:gd fmla="*/ 1708726 h 2590802" name="connsiteY1507"/>
              <a:gd fmla="*/ 2343237 w 2590802" name="connsiteX1508"/>
              <a:gd fmla="*/ 1708726 h 2590802" name="connsiteY1508"/>
              <a:gd fmla="*/ 2325561 w 2590802" name="connsiteX1509"/>
              <a:gd fmla="*/ 1691112 h 2590802" name="connsiteY1509"/>
              <a:gd fmla="*/ 2296102 w 2590802" name="connsiteX1510"/>
              <a:gd fmla="*/ 1685241 h 2590802" name="connsiteY1510"/>
              <a:gd fmla="*/ 2266643 w 2590802" name="connsiteX1511"/>
              <a:gd fmla="*/ 1679370 h 2590802" name="connsiteY1511"/>
              <a:gd fmla="*/ 2237184 w 2590802" name="connsiteX1512"/>
              <a:gd fmla="*/ 1702855 h 2590802" name="connsiteY1512"/>
              <a:gd fmla="*/ 2207724 w 2590802" name="connsiteX1513"/>
              <a:gd fmla="*/ 1732212 h 2590802" name="connsiteY1513"/>
              <a:gd fmla="*/ 2207724 w 2590802" name="connsiteX1514"/>
              <a:gd fmla="*/ 1749826 h 2590802" name="connsiteY1514"/>
              <a:gd fmla="*/ 2190049 w 2590802" name="connsiteX1515"/>
              <a:gd fmla="*/ 1767439 h 2590802" name="connsiteY1515"/>
              <a:gd fmla="*/ 2184157 w 2590802" name="connsiteX1516"/>
              <a:gd fmla="*/ 1738083 h 2590802" name="connsiteY1516"/>
              <a:gd fmla="*/ 2201832 w 2590802" name="connsiteX1517"/>
              <a:gd fmla="*/ 1720469 h 2590802" name="connsiteY1517"/>
              <a:gd fmla="*/ 2201832 w 2590802" name="connsiteX1518"/>
              <a:gd fmla="*/ 1685241 h 2590802" name="connsiteY1518"/>
              <a:gd fmla="*/ 2225400 w 2590802" name="connsiteX1519"/>
              <a:gd fmla="*/ 1679370 h 2590802" name="connsiteY1519"/>
              <a:gd fmla="*/ 2254859 w 2590802" name="connsiteX1520"/>
              <a:gd fmla="*/ 1644142 h 2590802" name="connsiteY1520"/>
              <a:gd fmla="*/ 2281171 w 2590802" name="connsiteX1521"/>
              <a:gd fmla="*/ 1642719 h 2590802" name="connsiteY1521"/>
              <a:gd fmla="*/ 2290181 w 2590802" name="connsiteX1522"/>
              <a:gd fmla="*/ 1649832 h 2590802" name="connsiteY1522"/>
              <a:gd fmla="*/ 2284175 w 2590802" name="connsiteX1523"/>
              <a:gd fmla="*/ 1649832 h 2590802" name="connsiteY1523"/>
              <a:gd fmla="*/ 2272161 w 2590802" name="connsiteX1524"/>
              <a:gd fmla="*/ 1644142 h 2590802" name="connsiteY1524"/>
              <a:gd fmla="*/ 2281171 w 2590802" name="connsiteX1525"/>
              <a:gd fmla="*/ 1642719 h 2590802" name="connsiteY1525"/>
              <a:gd fmla="*/ 145750 w 2590802" name="connsiteX1526"/>
              <a:gd fmla="*/ 1638452 h 2590802" name="connsiteY1526"/>
              <a:gd fmla="*/ 151441 w 2590802" name="connsiteX1527"/>
              <a:gd fmla="*/ 1644142 h 2590802" name="connsiteY1527"/>
              <a:gd fmla="*/ 145750 w 2590802" name="connsiteX1528"/>
              <a:gd fmla="*/ 1638452 h 2590802" name="connsiteY1528"/>
              <a:gd fmla="*/ 163297 w 2590802" name="connsiteX1529"/>
              <a:gd fmla="*/ 1591030 h 2590802" name="connsiteY1529"/>
              <a:gd fmla="*/ 163297 w 2590802" name="connsiteX1530"/>
              <a:gd fmla="*/ 1609050 h 2590802" name="connsiteY1530"/>
              <a:gd fmla="*/ 163297 w 2590802" name="connsiteX1531"/>
              <a:gd fmla="*/ 1591030 h 2590802" name="connsiteY1531"/>
              <a:gd fmla="*/ 2260590 w 2590802" name="connsiteX1532"/>
              <a:gd fmla="*/ 1579352 h 2590802" name="connsiteY1532"/>
              <a:gd fmla="*/ 2266471 w 2590802" name="connsiteX1533"/>
              <a:gd fmla="*/ 1585221 h 2590802" name="connsiteY1533"/>
              <a:gd fmla="*/ 2260590 w 2590802" name="connsiteX1534"/>
              <a:gd fmla="*/ 1602826 h 2590802" name="connsiteY1534"/>
              <a:gd fmla="*/ 2260590 w 2590802" name="connsiteX1535"/>
              <a:gd fmla="*/ 1579352 h 2590802" name="connsiteY1535"/>
              <a:gd fmla="*/ 434367 w 2590802" name="connsiteX1536"/>
              <a:gd fmla="*/ 1577454 h 2590802" name="connsiteY1536"/>
              <a:gd fmla="*/ 439346 w 2590802" name="connsiteX1537"/>
              <a:gd fmla="*/ 1590792 h 2590802" name="connsiteY1537"/>
              <a:gd fmla="*/ 451149 w 2590802" name="connsiteX1538"/>
              <a:gd fmla="*/ 1614503 h 2590802" name="connsiteY1538"/>
              <a:gd fmla="*/ 439346 w 2590802" name="connsiteX1539"/>
              <a:gd fmla="*/ 1626359 h 2590802" name="connsiteY1539"/>
              <a:gd fmla="*/ 421642 w 2590802" name="connsiteX1540"/>
              <a:gd fmla="*/ 1661925 h 2590802" name="connsiteY1540"/>
              <a:gd fmla="*/ 403938 w 2590802" name="connsiteX1541"/>
              <a:gd fmla="*/ 1661925 h 2590802" name="connsiteY1541"/>
              <a:gd fmla="*/ 398036 w 2590802" name="connsiteX1542"/>
              <a:gd fmla="*/ 1638214 h 2590802" name="connsiteY1542"/>
              <a:gd fmla="*/ 421642 w 2590802" name="connsiteX1543"/>
              <a:gd fmla="*/ 1614503 h 2590802" name="connsiteY1543"/>
              <a:gd fmla="*/ 415741 w 2590802" name="connsiteX1544"/>
              <a:gd fmla="*/ 1602647 h 2590802" name="connsiteY1544"/>
              <a:gd fmla="*/ 427544 w 2590802" name="connsiteX1545"/>
              <a:gd fmla="*/ 1578937 h 2590802" name="connsiteY1545"/>
              <a:gd fmla="*/ 434367 w 2590802" name="connsiteX1546"/>
              <a:gd fmla="*/ 1577454 h 2590802" name="connsiteY1546"/>
              <a:gd fmla="*/ 421402 w 2590802" name="connsiteX1547"/>
              <a:gd fmla="*/ 1561628 h 2590802" name="connsiteY1547"/>
              <a:gd fmla="*/ 433129 w 2590802" name="connsiteX1548"/>
              <a:gd fmla="*/ 1567529 h 2590802" name="connsiteY1548"/>
              <a:gd fmla="*/ 421402 w 2590802" name="connsiteX1549"/>
              <a:gd fmla="*/ 1579332 h 2590802" name="connsiteY1549"/>
              <a:gd fmla="*/ 409676 w 2590802" name="connsiteX1550"/>
              <a:gd fmla="*/ 1591135 h 2590802" name="connsiteY1550"/>
              <a:gd fmla="*/ 409676 w 2590802" name="connsiteX1551"/>
              <a:gd fmla="*/ 1608839 h 2590802" name="connsiteY1551"/>
              <a:gd fmla="*/ 392087 w 2590802" name="connsiteX1552"/>
              <a:gd fmla="*/ 1656050 h 2590802" name="connsiteY1552"/>
              <a:gd fmla="*/ 397950 w 2590802" name="connsiteX1553"/>
              <a:gd fmla="*/ 1661952 h 2590802" name="connsiteY1553"/>
              <a:gd fmla="*/ 386224 w 2590802" name="connsiteX1554"/>
              <a:gd fmla="*/ 1667853 h 2590802" name="connsiteY1554"/>
              <a:gd fmla="*/ 374498 w 2590802" name="connsiteX1555"/>
              <a:gd fmla="*/ 1626543 h 2590802" name="connsiteY1555"/>
              <a:gd fmla="*/ 397950 w 2590802" name="connsiteX1556"/>
              <a:gd fmla="*/ 1608839 h 2590802" name="connsiteY1556"/>
              <a:gd fmla="*/ 397950 w 2590802" name="connsiteX1557"/>
              <a:gd fmla="*/ 1591135 h 2590802" name="connsiteY1557"/>
              <a:gd fmla="*/ 421402 w 2590802" name="connsiteX1558"/>
              <a:gd fmla="*/ 1561628 h 2590802" name="connsiteY1558"/>
              <a:gd fmla="*/ 2424860 w 2590802" name="connsiteX1559"/>
              <a:gd fmla="*/ 1532226 h 2590802" name="connsiteY1559"/>
              <a:gd fmla="*/ 2424860 w 2590802" name="connsiteX1560"/>
              <a:gd fmla="*/ 1537917 h 2590802" name="connsiteY1560"/>
              <a:gd fmla="*/ 2424860 w 2590802" name="connsiteX1561"/>
              <a:gd fmla="*/ 1532226 h 2590802" name="connsiteY1561"/>
              <a:gd fmla="*/ 403964 w 2590802" name="connsiteX1562"/>
              <a:gd fmla="*/ 1532226 h 2590802" name="connsiteY1562"/>
              <a:gd fmla="*/ 421570 w 2590802" name="connsiteX1563"/>
              <a:gd fmla="*/ 1538106 h 2590802" name="connsiteY1563"/>
              <a:gd fmla="*/ 427438 w 2590802" name="connsiteX1564"/>
              <a:gd fmla="*/ 1543987 h 2590802" name="connsiteY1564"/>
              <a:gd fmla="*/ 427438 w 2590802" name="connsiteX1565"/>
              <a:gd fmla="*/ 1555747 h 2590802" name="connsiteY1565"/>
              <a:gd fmla="*/ 392227 w 2590802" name="connsiteX1566"/>
              <a:gd fmla="*/ 1585150 h 2590802" name="connsiteY1566"/>
              <a:gd fmla="*/ 386359 w 2590802" name="connsiteX1567"/>
              <a:gd fmla="*/ 1602790 h 2590802" name="connsiteY1567"/>
              <a:gd fmla="*/ 368753 w 2590802" name="connsiteX1568"/>
              <a:gd fmla="*/ 1643953 h 2590802" name="connsiteY1568"/>
              <a:gd fmla="*/ 380490 w 2590802" name="connsiteX1569"/>
              <a:gd fmla="*/ 1667474 h 2590802" name="connsiteY1569"/>
              <a:gd fmla="*/ 357016 w 2590802" name="connsiteX1570"/>
              <a:gd fmla="*/ 1679235 h 2590802" name="connsiteY1570"/>
              <a:gd fmla="*/ 339410 w 2590802" name="connsiteX1571"/>
              <a:gd fmla="*/ 1655714 h 2590802" name="connsiteY1571"/>
              <a:gd fmla="*/ 351148 w 2590802" name="connsiteX1572"/>
              <a:gd fmla="*/ 1632192 h 2590802" name="connsiteY1572"/>
              <a:gd fmla="*/ 339410 w 2590802" name="connsiteX1573"/>
              <a:gd fmla="*/ 1614551 h 2590802" name="connsiteY1573"/>
              <a:gd fmla="*/ 339410 w 2590802" name="connsiteX1574"/>
              <a:gd fmla="*/ 1591030 h 2590802" name="connsiteY1574"/>
              <a:gd fmla="*/ 362885 w 2590802" name="connsiteX1575"/>
              <a:gd fmla="*/ 1573389 h 2590802" name="connsiteY1575"/>
              <a:gd fmla="*/ 380490 w 2590802" name="connsiteX1576"/>
              <a:gd fmla="*/ 1579269 h 2590802" name="connsiteY1576"/>
              <a:gd fmla="*/ 380490 w 2590802" name="connsiteX1577"/>
              <a:gd fmla="*/ 1567508 h 2590802" name="connsiteY1577"/>
              <a:gd fmla="*/ 403964 w 2590802" name="connsiteX1578"/>
              <a:gd fmla="*/ 1532226 h 2590802" name="connsiteY1578"/>
              <a:gd fmla="*/ 2290181 w 2590802" name="connsiteX1579"/>
              <a:gd fmla="*/ 1526535 h 2590802" name="connsiteY1579"/>
              <a:gd fmla="*/ 2301563 w 2590802" name="connsiteX1580"/>
              <a:gd fmla="*/ 1532226 h 2590802" name="connsiteY1580"/>
              <a:gd fmla="*/ 2295872 w 2590802" name="connsiteX1581"/>
              <a:gd fmla="*/ 1537917 h 2590802" name="connsiteY1581"/>
              <a:gd fmla="*/ 2290181 w 2590802" name="connsiteX1582"/>
              <a:gd fmla="*/ 1526535 h 2590802" name="connsiteY1582"/>
              <a:gd fmla="*/ 2260590 w 2590802" name="connsiteX1583"/>
              <a:gd fmla="*/ 1526535 h 2590802" name="connsiteY1583"/>
              <a:gd fmla="*/ 2284111 w 2590802" name="connsiteX1584"/>
              <a:gd fmla="*/ 1526535 h 2590802" name="connsiteY1584"/>
              <a:gd fmla="*/ 2289992 w 2590802" name="connsiteX1585"/>
              <a:gd fmla="*/ 1538272 h 2590802" name="connsiteY1585"/>
              <a:gd fmla="*/ 2278231 w 2590802" name="connsiteX1586"/>
              <a:gd fmla="*/ 1573483 h 2590802" name="connsiteY1586"/>
              <a:gd fmla="*/ 2260590 w 2590802" name="connsiteX1587"/>
              <a:gd fmla="*/ 1579352 h 2590802" name="connsiteY1587"/>
              <a:gd fmla="*/ 2254710 w 2590802" name="connsiteX1588"/>
              <a:gd fmla="*/ 1596957 h 2590802" name="connsiteY1588"/>
              <a:gd fmla="*/ 2237069 w 2590802" name="connsiteX1589"/>
              <a:gd fmla="*/ 1608694 h 2590802" name="connsiteY1589"/>
              <a:gd fmla="*/ 2207667 w 2590802" name="connsiteX1590"/>
              <a:gd fmla="*/ 1602826 h 2590802" name="connsiteY1590"/>
              <a:gd fmla="*/ 2190026 w 2590802" name="connsiteX1591"/>
              <a:gd fmla="*/ 1614563 h 2590802" name="connsiteY1591"/>
              <a:gd fmla="*/ 2148863 w 2590802" name="connsiteX1592"/>
              <a:gd fmla="*/ 1608694 h 2590802" name="connsiteY1592"/>
              <a:gd fmla="*/ 2154744 w 2590802" name="connsiteX1593"/>
              <a:gd fmla="*/ 1591089 h 2590802" name="connsiteY1593"/>
              <a:gd fmla="*/ 2172384 w 2590802" name="connsiteX1594"/>
              <a:gd fmla="*/ 1591089 h 2590802" name="connsiteY1594"/>
              <a:gd fmla="*/ 2213547 w 2590802" name="connsiteX1595"/>
              <a:gd fmla="*/ 1579352 h 2590802" name="connsiteY1595"/>
              <a:gd fmla="*/ 2237069 w 2590802" name="connsiteX1596"/>
              <a:gd fmla="*/ 1567615 h 2590802" name="connsiteY1596"/>
              <a:gd fmla="*/ 2260590 w 2590802" name="connsiteX1597"/>
              <a:gd fmla="*/ 1550010 h 2590802" name="connsiteY1597"/>
              <a:gd fmla="*/ 2260590 w 2590802" name="connsiteX1598"/>
              <a:gd fmla="*/ 1526535 h 2590802" name="connsiteY1598"/>
              <a:gd fmla="*/ 2249221 w 2590802" name="connsiteX1599"/>
              <a:gd fmla="*/ 1520845 h 2590802" name="connsiteY1599"/>
              <a:gd fmla="*/ 2255089 w 2590802" name="connsiteX1600"/>
              <a:gd fmla="*/ 1526708 h 2590802" name="connsiteY1600"/>
              <a:gd fmla="*/ 2249221 w 2590802" name="connsiteX1601"/>
              <a:gd fmla="*/ 1550160 h 2590802" name="connsiteY1601"/>
              <a:gd fmla="*/ 2219878 w 2590802" name="connsiteX1602"/>
              <a:gd fmla="*/ 1561886 h 2590802" name="connsiteY1602"/>
              <a:gd fmla="*/ 2214010 w 2590802" name="connsiteX1603"/>
              <a:gd fmla="*/ 1561886 h 2590802" name="connsiteY1603"/>
              <a:gd fmla="*/ 2208141 w 2590802" name="connsiteX1604"/>
              <a:gd fmla="*/ 1573613 h 2590802" name="connsiteY1604"/>
              <a:gd fmla="*/ 2172930 w 2590802" name="connsiteX1605"/>
              <a:gd fmla="*/ 1585339 h 2590802" name="connsiteY1605"/>
              <a:gd fmla="*/ 2161193 w 2590802" name="connsiteX1606"/>
              <a:gd fmla="*/ 1579476 h 2590802" name="connsiteY1606"/>
              <a:gd fmla="*/ 2167062 w 2590802" name="connsiteX1607"/>
              <a:gd fmla="*/ 1567750 h 2590802" name="connsiteY1607"/>
              <a:gd fmla="*/ 2196404 w 2590802" name="connsiteX1608"/>
              <a:gd fmla="*/ 1567750 h 2590802" name="connsiteY1608"/>
              <a:gd fmla="*/ 2208141 w 2590802" name="connsiteX1609"/>
              <a:gd fmla="*/ 1550160 h 2590802" name="connsiteY1609"/>
              <a:gd fmla="*/ 2243352 w 2590802" name="connsiteX1610"/>
              <a:gd fmla="*/ 1526708 h 2590802" name="connsiteY1610"/>
              <a:gd fmla="*/ 2249221 w 2590802" name="connsiteX1611"/>
              <a:gd fmla="*/ 1520845 h 2590802" name="connsiteY1611"/>
              <a:gd fmla="*/ 2226102 w 2590802" name="connsiteX1612"/>
              <a:gd fmla="*/ 1507969 h 2590802" name="connsiteY1612"/>
              <a:gd fmla="*/ 2237069 w 2590802" name="connsiteX1613"/>
              <a:gd fmla="*/ 1514585 h 2590802" name="connsiteY1613"/>
              <a:gd fmla="*/ 2231220 w 2590802" name="connsiteX1614"/>
              <a:gd fmla="*/ 1532225 h 2590802" name="connsiteY1614"/>
              <a:gd fmla="*/ 2207825 w 2590802" name="connsiteX1615"/>
              <a:gd fmla="*/ 1543986 h 2590802" name="connsiteY1615"/>
              <a:gd fmla="*/ 2201976 w 2590802" name="connsiteX1616"/>
              <a:gd fmla="*/ 1543986 h 2590802" name="connsiteY1616"/>
              <a:gd fmla="*/ 2201976 w 2590802" name="connsiteX1617"/>
              <a:gd fmla="*/ 1555747 h 2590802" name="connsiteY1617"/>
              <a:gd fmla="*/ 2178581 w 2590802" name="connsiteX1618"/>
              <a:gd fmla="*/ 1561628 h 2590802" name="connsiteY1618"/>
              <a:gd fmla="*/ 2166884 w 2590802" name="connsiteX1619"/>
              <a:gd fmla="*/ 1555747 h 2590802" name="connsiteY1619"/>
              <a:gd fmla="*/ 2172733 w 2590802" name="connsiteX1620"/>
              <a:gd fmla="*/ 1526345 h 2590802" name="connsiteY1620"/>
              <a:gd fmla="*/ 2219522 w 2590802" name="connsiteX1621"/>
              <a:gd fmla="*/ 1514585 h 2590802" name="connsiteY1621"/>
              <a:gd fmla="*/ 2226102 w 2590802" name="connsiteX1622"/>
              <a:gd fmla="*/ 1507969 h 2590802" name="connsiteY1622"/>
              <a:gd fmla="*/ 257396 w 2590802" name="connsiteX1623"/>
              <a:gd fmla="*/ 1485752 h 2590802" name="connsiteY1623"/>
              <a:gd fmla="*/ 257396 w 2590802" name="connsiteX1624"/>
              <a:gd fmla="*/ 1508989 h 2590802" name="connsiteY1624"/>
              <a:gd fmla="*/ 239510 w 2590802" name="connsiteX1625"/>
              <a:gd fmla="*/ 1526417 h 2590802" name="connsiteY1625"/>
              <a:gd fmla="*/ 221626 w 2590802" name="connsiteX1626"/>
              <a:gd fmla="*/ 1526417 h 2590802" name="connsiteY1626"/>
              <a:gd fmla="*/ 239510 w 2590802" name="connsiteX1627"/>
              <a:gd fmla="*/ 1520608 h 2590802" name="connsiteY1627"/>
              <a:gd fmla="*/ 257396 w 2590802" name="connsiteX1628"/>
              <a:gd fmla="*/ 1503180 h 2590802" name="connsiteY1628"/>
              <a:gd fmla="*/ 257396 w 2590802" name="connsiteX1629"/>
              <a:gd fmla="*/ 1485752 h 2590802" name="connsiteY1629"/>
              <a:gd fmla="*/ 2466592 w 2590802" name="connsiteX1630"/>
              <a:gd fmla="*/ 1479113 h 2590802" name="connsiteY1630"/>
              <a:gd fmla="*/ 2472283 w 2590802" name="connsiteX1631"/>
              <a:gd fmla="*/ 1503141 h 2590802" name="connsiteY1631"/>
              <a:gd fmla="*/ 2466592 w 2590802" name="connsiteX1632"/>
              <a:gd fmla="*/ 1515154 h 2590802" name="connsiteY1632"/>
              <a:gd fmla="*/ 2466592 w 2590802" name="connsiteX1633"/>
              <a:gd fmla="*/ 1479113 h 2590802" name="connsiteY1633"/>
              <a:gd fmla="*/ 281587 w 2590802" name="connsiteX1634"/>
              <a:gd fmla="*/ 1472126 h 2590802" name="connsiteY1634"/>
              <a:gd fmla="*/ 286850 w 2590802" name="connsiteX1635"/>
              <a:gd fmla="*/ 1473590 h 2590802" name="connsiteY1635"/>
              <a:gd fmla="*/ 292759 w 2590802" name="connsiteX1636"/>
              <a:gd fmla="*/ 1479448 h 2590802" name="connsiteY1636"/>
              <a:gd fmla="*/ 292759 w 2590802" name="connsiteX1637"/>
              <a:gd fmla="*/ 1502880 h 2590802" name="connsiteY1637"/>
              <a:gd fmla="*/ 280940 w 2590802" name="connsiteX1638"/>
              <a:gd fmla="*/ 1514596 h 2590802" name="connsiteY1638"/>
              <a:gd fmla="*/ 286850 w 2590802" name="connsiteX1639"/>
              <a:gd fmla="*/ 1538028 h 2590802" name="connsiteY1639"/>
              <a:gd fmla="*/ 269121 w 2590802" name="connsiteX1640"/>
              <a:gd fmla="*/ 1555603 h 2590802" name="connsiteY1640"/>
              <a:gd fmla="*/ 251392 w 2590802" name="connsiteX1641"/>
              <a:gd fmla="*/ 1549744 h 2590802" name="connsiteY1641"/>
              <a:gd fmla="*/ 233664 w 2590802" name="connsiteX1642"/>
              <a:gd fmla="*/ 1567319 h 2590802" name="connsiteY1642"/>
              <a:gd fmla="*/ 215935 w 2590802" name="connsiteX1643"/>
              <a:gd fmla="*/ 1555603 h 2590802" name="connsiteY1643"/>
              <a:gd fmla="*/ 221845 w 2590802" name="connsiteX1644"/>
              <a:gd fmla="*/ 1538028 h 2590802" name="connsiteY1644"/>
              <a:gd fmla="*/ 251392 w 2590802" name="connsiteX1645"/>
              <a:gd fmla="*/ 1526313 h 2590802" name="connsiteY1645"/>
              <a:gd fmla="*/ 269121 w 2590802" name="connsiteX1646"/>
              <a:gd fmla="*/ 1485306 h 2590802" name="connsiteY1646"/>
              <a:gd fmla="*/ 281587 w 2590802" name="connsiteX1647"/>
              <a:gd fmla="*/ 1472126 h 2590802" name="connsiteY1647"/>
              <a:gd fmla="*/ 327852 w 2590802" name="connsiteX1648"/>
              <a:gd fmla="*/ 1467732 h 2590802" name="connsiteY1648"/>
              <a:gd fmla="*/ 339233 w 2590802" name="connsiteX1649"/>
              <a:gd fmla="*/ 1491253 h 2590802" name="connsiteY1649"/>
              <a:gd fmla="*/ 339233 w 2590802" name="connsiteX1650"/>
              <a:gd fmla="*/ 1497134 h 2590802" name="connsiteY1650"/>
              <a:gd fmla="*/ 327852 w 2590802" name="connsiteX1651"/>
              <a:gd fmla="*/ 1467732 h 2590802" name="connsiteY1651"/>
              <a:gd fmla="*/ 2407577 w 2590802" name="connsiteX1652"/>
              <a:gd fmla="*/ 1432639 h 2590802" name="connsiteY1652"/>
              <a:gd fmla="*/ 2413479 w 2590802" name="connsiteX1653"/>
              <a:gd fmla="*/ 1438519 h 2590802" name="connsiteY1653"/>
              <a:gd fmla="*/ 2389873 w 2590802" name="connsiteX1654"/>
              <a:gd fmla="*/ 1485562 h 2590802" name="connsiteY1654"/>
              <a:gd fmla="*/ 2360366 w 2590802" name="connsiteX1655"/>
              <a:gd fmla="*/ 1491443 h 2590802" name="connsiteY1655"/>
              <a:gd fmla="*/ 2360366 w 2590802" name="connsiteX1656"/>
              <a:gd fmla="*/ 1485562 h 2590802" name="connsiteY1656"/>
              <a:gd fmla="*/ 2378071 w 2590802" name="connsiteX1657"/>
              <a:gd fmla="*/ 1479682 h 2590802" name="connsiteY1657"/>
              <a:gd fmla="*/ 2407577 w 2590802" name="connsiteX1658"/>
              <a:gd fmla="*/ 1456161 h 2590802" name="connsiteY1658"/>
              <a:gd fmla="*/ 2407577 w 2590802" name="connsiteX1659"/>
              <a:gd fmla="*/ 1432639 h 2590802" name="connsiteY1659"/>
              <a:gd fmla="*/ 304141 w 2590802" name="connsiteX1660"/>
              <a:gd fmla="*/ 1432639 h 2590802" name="connsiteY1660"/>
              <a:gd fmla="*/ 315902 w 2590802" name="connsiteX1661"/>
              <a:gd fmla="*/ 1450202 h 2590802" name="connsiteY1661"/>
              <a:gd fmla="*/ 310021 w 2590802" name="connsiteX1662"/>
              <a:gd fmla="*/ 1467764 h 2590802" name="connsiteY1662"/>
              <a:gd fmla="*/ 327662 w 2590802" name="connsiteX1663"/>
              <a:gd fmla="*/ 1502890 h 2590802" name="connsiteY1663"/>
              <a:gd fmla="*/ 327662 w 2590802" name="connsiteX1664"/>
              <a:gd fmla="*/ 1520452 h 2590802" name="connsiteY1664"/>
              <a:gd fmla="*/ 333543 w 2590802" name="connsiteX1665"/>
              <a:gd fmla="*/ 1549723 h 2590802" name="connsiteY1665"/>
              <a:gd fmla="*/ 321782 w 2590802" name="connsiteX1666"/>
              <a:gd fmla="*/ 1520452 h 2590802" name="connsiteY1666"/>
              <a:gd fmla="*/ 315902 w 2590802" name="connsiteX1667"/>
              <a:gd fmla="*/ 1514598 h 2590802" name="connsiteY1667"/>
              <a:gd fmla="*/ 321782 w 2590802" name="connsiteX1668"/>
              <a:gd fmla="*/ 1538015 h 2590802" name="connsiteY1668"/>
              <a:gd fmla="*/ 310021 w 2590802" name="connsiteX1669"/>
              <a:gd fmla="*/ 1567286 h 2590802" name="connsiteY1669"/>
              <a:gd fmla="*/ 274739 w 2590802" name="connsiteX1670"/>
              <a:gd fmla="*/ 1578994 h 2590802" name="connsiteY1670"/>
              <a:gd fmla="*/ 274739 w 2590802" name="connsiteX1671"/>
              <a:gd fmla="*/ 1590702 h 2590802" name="connsiteY1671"/>
              <a:gd fmla="*/ 257098 w 2590802" name="connsiteX1672"/>
              <a:gd fmla="*/ 1602411 h 2590802" name="connsiteY1672"/>
              <a:gd fmla="*/ 227696 w 2590802" name="connsiteX1673"/>
              <a:gd fmla="*/ 1590702 h 2590802" name="connsiteY1673"/>
              <a:gd fmla="*/ 204175 w 2590802" name="connsiteX1674"/>
              <a:gd fmla="*/ 1596557 h 2590802" name="connsiteY1674"/>
              <a:gd fmla="*/ 186534 w 2590802" name="connsiteX1675"/>
              <a:gd fmla="*/ 1584848 h 2590802" name="connsiteY1675"/>
              <a:gd fmla="*/ 204175 w 2590802" name="connsiteX1676"/>
              <a:gd fmla="*/ 1567286 h 2590802" name="connsiteY1676"/>
              <a:gd fmla="*/ 227696 w 2590802" name="connsiteX1677"/>
              <a:gd fmla="*/ 1573140 h 2590802" name="connsiteY1677"/>
              <a:gd fmla="*/ 251217 w 2590802" name="connsiteX1678"/>
              <a:gd fmla="*/ 1561432 h 2590802" name="connsiteY1678"/>
              <a:gd fmla="*/ 292380 w 2590802" name="connsiteX1679"/>
              <a:gd fmla="*/ 1543869 h 2590802" name="connsiteY1679"/>
              <a:gd fmla="*/ 292380 w 2590802" name="connsiteX1680"/>
              <a:gd fmla="*/ 1514598 h 2590802" name="connsiteY1680"/>
              <a:gd fmla="*/ 298261 w 2590802" name="connsiteX1681"/>
              <a:gd fmla="*/ 1485327 h 2590802" name="connsiteY1681"/>
              <a:gd fmla="*/ 286500 w 2590802" name="connsiteX1682"/>
              <a:gd fmla="*/ 1461910 h 2590802" name="connsiteY1682"/>
              <a:gd fmla="*/ 304141 w 2590802" name="connsiteX1683"/>
              <a:gd fmla="*/ 1432639 h 2590802" name="connsiteY1683"/>
              <a:gd fmla="*/ 2325206 w 2590802" name="connsiteX1684"/>
              <a:gd fmla="*/ 1421785 h 2590802" name="connsiteY1684"/>
              <a:gd fmla="*/ 2336926 w 2590802" name="connsiteX1685"/>
              <a:gd fmla="*/ 1426211 h 2590802" name="connsiteY1685"/>
              <a:gd fmla="*/ 2354506 w 2590802" name="connsiteX1686"/>
              <a:gd fmla="*/ 1449817 h 2590802" name="connsiteY1686"/>
              <a:gd fmla="*/ 2348646 w 2590802" name="connsiteX1687"/>
              <a:gd fmla="*/ 1491127 h 2590802" name="connsiteY1687"/>
              <a:gd fmla="*/ 2266606 w 2590802" name="connsiteX1688"/>
              <a:gd fmla="*/ 1520634 h 2590802" name="connsiteY1688"/>
              <a:gd fmla="*/ 2225586 w 2590802" name="connsiteX1689"/>
              <a:gd fmla="*/ 1497028 h 2590802" name="connsiteY1689"/>
              <a:gd fmla="*/ 2196285 w 2590802" name="connsiteX1690"/>
              <a:gd fmla="*/ 1432112 h 2590802" name="connsiteY1690"/>
              <a:gd fmla="*/ 2208005 w 2590802" name="connsiteX1691"/>
              <a:gd fmla="*/ 1432112 h 2590802" name="connsiteY1691"/>
              <a:gd fmla="*/ 2225586 w 2590802" name="connsiteX1692"/>
              <a:gd fmla="*/ 1467521 h 2590802" name="connsiteY1692"/>
              <a:gd fmla="*/ 2295906 w 2590802" name="connsiteX1693"/>
              <a:gd fmla="*/ 1497028 h 2590802" name="connsiteY1693"/>
              <a:gd fmla="*/ 2331066 w 2590802" name="connsiteX1694"/>
              <a:gd fmla="*/ 1479324 h 2590802" name="connsiteY1694"/>
              <a:gd fmla="*/ 2325206 w 2590802" name="connsiteX1695"/>
              <a:gd fmla="*/ 1455718 h 2590802" name="connsiteY1695"/>
              <a:gd fmla="*/ 2313486 w 2590802" name="connsiteX1696"/>
              <a:gd fmla="*/ 1479324 h 2590802" name="connsiteY1696"/>
              <a:gd fmla="*/ 2295906 w 2590802" name="connsiteX1697"/>
              <a:gd fmla="*/ 1479324 h 2590802" name="connsiteY1697"/>
              <a:gd fmla="*/ 2284186 w 2590802" name="connsiteX1698"/>
              <a:gd fmla="*/ 1461619 h 2590802" name="connsiteY1698"/>
              <a:gd fmla="*/ 2284186 w 2590802" name="connsiteX1699"/>
              <a:gd fmla="*/ 1443915 h 2590802" name="connsiteY1699"/>
              <a:gd fmla="*/ 2307626 w 2590802" name="connsiteX1700"/>
              <a:gd fmla="*/ 1438014 h 2590802" name="connsiteY1700"/>
              <a:gd fmla="*/ 2313486 w 2590802" name="connsiteX1701"/>
              <a:gd fmla="*/ 1426211 h 2590802" name="connsiteY1701"/>
              <a:gd fmla="*/ 2325206 w 2590802" name="connsiteX1702"/>
              <a:gd fmla="*/ 1421785 h 2590802" name="connsiteY1702"/>
              <a:gd fmla="*/ 304141 w 2590802" name="connsiteX1703"/>
              <a:gd fmla="*/ 1420310 h 2590802" name="connsiteY1703"/>
              <a:gd fmla="*/ 321924 w 2590802" name="connsiteX1704"/>
              <a:gd fmla="*/ 1449712 h 2590802" name="connsiteY1704"/>
              <a:gd fmla="*/ 304141 w 2590802" name="connsiteX1705"/>
              <a:gd fmla="*/ 1426190 h 2590802" name="connsiteY1705"/>
              <a:gd fmla="*/ 304141 w 2590802" name="connsiteX1706"/>
              <a:gd fmla="*/ 1420310 h 2590802" name="connsiteY1706"/>
              <a:gd fmla="*/ 2436874 w 2590802" name="connsiteX1707"/>
              <a:gd fmla="*/ 1414619 h 2590802" name="connsiteY1707"/>
              <a:gd fmla="*/ 2436874 w 2590802" name="connsiteX1708"/>
              <a:gd fmla="*/ 1432323 h 2590802" name="connsiteY1708"/>
              <a:gd fmla="*/ 2431025 w 2590802" name="connsiteX1709"/>
              <a:gd fmla="*/ 1438225 h 2590802" name="connsiteY1709"/>
              <a:gd fmla="*/ 2448572 w 2590802" name="connsiteX1710"/>
              <a:gd fmla="*/ 1455929 h 2590802" name="connsiteY1710"/>
              <a:gd fmla="*/ 2442723 w 2590802" name="connsiteX1711"/>
              <a:gd fmla="*/ 1467732 h 2590802" name="connsiteY1711"/>
              <a:gd fmla="*/ 2431025 w 2590802" name="connsiteX1712"/>
              <a:gd fmla="*/ 1473633 h 2590802" name="connsiteY1712"/>
              <a:gd fmla="*/ 2436874 w 2590802" name="connsiteX1713"/>
              <a:gd fmla="*/ 1497239 h 2590802" name="connsiteY1713"/>
              <a:gd fmla="*/ 2419328 w 2590802" name="connsiteX1714"/>
              <a:gd fmla="*/ 1503141 h 2590802" name="connsiteY1714"/>
              <a:gd fmla="*/ 2401782 w 2590802" name="connsiteX1715"/>
              <a:gd fmla="*/ 1503141 h 2590802" name="connsiteY1715"/>
              <a:gd fmla="*/ 2395933 w 2590802" name="connsiteX1716"/>
              <a:gd fmla="*/ 1520845 h 2590802" name="connsiteY1716"/>
              <a:gd fmla="*/ 2378387 w 2590802" name="connsiteX1717"/>
              <a:gd fmla="*/ 1514943 h 2590802" name="connsiteY1717"/>
              <a:gd fmla="*/ 2372538 w 2590802" name="connsiteX1718"/>
              <a:gd fmla="*/ 1509042 h 2590802" name="connsiteY1718"/>
              <a:gd fmla="*/ 2349143 w 2590802" name="connsiteX1719"/>
              <a:gd fmla="*/ 1520845 h 2590802" name="connsiteY1719"/>
              <a:gd fmla="*/ 2343294 w 2590802" name="connsiteX1720"/>
              <a:gd fmla="*/ 1514943 h 2590802" name="connsiteY1720"/>
              <a:gd fmla="*/ 2354992 w 2590802" name="connsiteX1721"/>
              <a:gd fmla="*/ 1497239 h 2590802" name="connsiteY1721"/>
              <a:gd fmla="*/ 2401782 w 2590802" name="connsiteX1722"/>
              <a:gd fmla="*/ 1485436 h 2590802" name="connsiteY1722"/>
              <a:gd fmla="*/ 2419328 w 2590802" name="connsiteX1723"/>
              <a:gd fmla="*/ 1467732 h 2590802" name="connsiteY1723"/>
              <a:gd fmla="*/ 2419328 w 2590802" name="connsiteX1724"/>
              <a:gd fmla="*/ 1426422 h 2590802" name="connsiteY1724"/>
              <a:gd fmla="*/ 2436874 w 2590802" name="connsiteX1725"/>
              <a:gd fmla="*/ 1414619 h 2590802" name="connsiteY1725"/>
              <a:gd fmla="*/ 2442841 w 2590802" name="connsiteX1726"/>
              <a:gd fmla="*/ 1390908 h 2590802" name="connsiteY1726"/>
              <a:gd fmla="*/ 2454618 w 2590802" name="connsiteX1727"/>
              <a:gd fmla="*/ 1402710 h 2590802" name="connsiteY1727"/>
              <a:gd fmla="*/ 2454618 w 2590802" name="connsiteX1728"/>
              <a:gd fmla="*/ 1426316 h 2590802" name="connsiteY1728"/>
              <a:gd fmla="*/ 2454618 w 2590802" name="connsiteX1729"/>
              <a:gd fmla="*/ 1432217 h 2590802" name="connsiteY1729"/>
              <a:gd fmla="*/ 2472283 w 2590802" name="connsiteX1730"/>
              <a:gd fmla="*/ 1455823 h 2590802" name="connsiteY1730"/>
              <a:gd fmla="*/ 2466394 w 2590802" name="connsiteX1731"/>
              <a:gd fmla="*/ 1473528 h 2590802" name="connsiteY1731"/>
              <a:gd fmla="*/ 2454618 w 2590802" name="connsiteX1732"/>
              <a:gd fmla="*/ 1479429 h 2590802" name="connsiteY1732"/>
              <a:gd fmla="*/ 2454618 w 2590802" name="connsiteX1733"/>
              <a:gd fmla="*/ 1514837 h 2590802" name="connsiteY1733"/>
              <a:gd fmla="*/ 2431065 w 2590802" name="connsiteX1734"/>
              <a:gd fmla="*/ 1520739 h 2590802" name="connsiteY1734"/>
              <a:gd fmla="*/ 2419288 w 2590802" name="connsiteX1735"/>
              <a:gd fmla="*/ 1520739 h 2590802" name="connsiteY1735"/>
              <a:gd fmla="*/ 2407512 w 2590802" name="connsiteX1736"/>
              <a:gd fmla="*/ 1538443 h 2590802" name="connsiteY1736"/>
              <a:gd fmla="*/ 2372182 w 2590802" name="connsiteX1737"/>
              <a:gd fmla="*/ 1544345 h 2590802" name="connsiteY1737"/>
              <a:gd fmla="*/ 2336853 w 2590802" name="connsiteX1738"/>
              <a:gd fmla="*/ 1538443 h 2590802" name="connsiteY1738"/>
              <a:gd fmla="*/ 2330964 w 2590802" name="connsiteX1739"/>
              <a:gd fmla="*/ 1520739 h 2590802" name="connsiteY1739"/>
              <a:gd fmla="*/ 2348629 w 2590802" name="connsiteX1740"/>
              <a:gd fmla="*/ 1526641 h 2590802" name="connsiteY1740"/>
              <a:gd fmla="*/ 2372182 w 2590802" name="connsiteX1741"/>
              <a:gd fmla="*/ 1520739 h 2590802" name="connsiteY1741"/>
              <a:gd fmla="*/ 2401623 w 2590802" name="connsiteX1742"/>
              <a:gd fmla="*/ 1526641 h 2590802" name="connsiteY1742"/>
              <a:gd fmla="*/ 2413400 w 2590802" name="connsiteX1743"/>
              <a:gd fmla="*/ 1514837 h 2590802" name="connsiteY1743"/>
              <a:gd fmla="*/ 2442841 w 2590802" name="connsiteX1744"/>
              <a:gd fmla="*/ 1503035 h 2590802" name="connsiteY1744"/>
              <a:gd fmla="*/ 2442841 w 2590802" name="connsiteX1745"/>
              <a:gd fmla="*/ 1479429 h 2590802" name="connsiteY1745"/>
              <a:gd fmla="*/ 2454618 w 2590802" name="connsiteX1746"/>
              <a:gd fmla="*/ 1461725 h 2590802" name="connsiteY1746"/>
              <a:gd fmla="*/ 2442841 w 2590802" name="connsiteX1747"/>
              <a:gd fmla="*/ 1438119 h 2590802" name="connsiteY1747"/>
              <a:gd fmla="*/ 2442841 w 2590802" name="connsiteX1748"/>
              <a:gd fmla="*/ 1408612 h 2590802" name="connsiteY1748"/>
              <a:gd fmla="*/ 2442841 w 2590802" name="connsiteX1749"/>
              <a:gd fmla="*/ 1390908 h 2590802" name="connsiteY1749"/>
              <a:gd fmla="*/ 74855 w 2590802" name="connsiteX1750"/>
              <a:gd fmla="*/ 1388943 h 2590802" name="connsiteY1750"/>
              <a:gd fmla="*/ 80783 w 2590802" name="connsiteX1751"/>
              <a:gd fmla="*/ 1391178 h 2590802" name="connsiteY1751"/>
              <a:gd fmla="*/ 110421 w 2590802" name="connsiteX1752"/>
              <a:gd fmla="*/ 1391178 h 2590802" name="connsiteY1752"/>
              <a:gd fmla="*/ 116349 w 2590802" name="connsiteX1753"/>
              <a:gd fmla="*/ 1415025 h 2590802" name="connsiteY1753"/>
              <a:gd fmla="*/ 98565 w 2590802" name="connsiteX1754"/>
              <a:gd fmla="*/ 1426949 h 2590802" name="connsiteY1754"/>
              <a:gd fmla="*/ 80783 w 2590802" name="connsiteX1755"/>
              <a:gd fmla="*/ 1415025 h 2590802" name="connsiteY1755"/>
              <a:gd fmla="*/ 68927 w 2590802" name="connsiteX1756"/>
              <a:gd fmla="*/ 1391178 h 2590802" name="connsiteY1756"/>
              <a:gd fmla="*/ 74855 w 2590802" name="connsiteX1757"/>
              <a:gd fmla="*/ 1388943 h 2590802" name="connsiteY1757"/>
              <a:gd fmla="*/ 2454262 w 2590802" name="connsiteX1758"/>
              <a:gd fmla="*/ 1385217 h 2590802" name="connsiteY1758"/>
              <a:gd fmla="*/ 2471903 w 2590802" name="connsiteX1759"/>
              <a:gd fmla="*/ 1402899 h 2590802" name="connsiteY1759"/>
              <a:gd fmla="*/ 2466023 w 2590802" name="connsiteX1760"/>
              <a:gd fmla="*/ 1426474 h 2590802" name="connsiteY1760"/>
              <a:gd fmla="*/ 2483664 w 2590802" name="connsiteX1761"/>
              <a:gd fmla="*/ 1450050 h 2590802" name="connsiteY1761"/>
              <a:gd fmla="*/ 2477784 w 2590802" name="connsiteX1762"/>
              <a:gd fmla="*/ 1467732 h 2590802" name="connsiteY1762"/>
              <a:gd fmla="*/ 2460142 w 2590802" name="connsiteX1763"/>
              <a:gd fmla="*/ 1426474 h 2590802" name="connsiteY1763"/>
              <a:gd fmla="*/ 2454262 w 2590802" name="connsiteX1764"/>
              <a:gd fmla="*/ 1385217 h 2590802" name="connsiteY1764"/>
              <a:gd fmla="*/ 127730 w 2590802" name="connsiteX1765"/>
              <a:gd fmla="*/ 1385217 h 2590802" name="connsiteY1765"/>
              <a:gd fmla="*/ 151252 w 2590802" name="connsiteX1766"/>
              <a:gd fmla="*/ 1402946 h 2590802" name="connsiteY1766"/>
              <a:gd fmla="*/ 145372 w 2590802" name="connsiteX1767"/>
              <a:gd fmla="*/ 1420674 h 2590802" name="connsiteY1767"/>
              <a:gd fmla="*/ 157132 w 2590802" name="connsiteX1768"/>
              <a:gd fmla="*/ 1432493 h 2590802" name="connsiteY1768"/>
              <a:gd fmla="*/ 151252 w 2590802" name="connsiteX1769"/>
              <a:gd fmla="*/ 1456131 h 2590802" name="connsiteY1769"/>
              <a:gd fmla="*/ 127730 w 2590802" name="connsiteX1770"/>
              <a:gd fmla="*/ 1456131 h 2590802" name="connsiteY1770"/>
              <a:gd fmla="*/ 115970 w 2590802" name="connsiteX1771"/>
              <a:gd fmla="*/ 1444313 h 2590802" name="connsiteY1771"/>
              <a:gd fmla="*/ 98329 w 2590802" name="connsiteX1772"/>
              <a:gd fmla="*/ 1456131 h 2590802" name="connsiteY1772"/>
              <a:gd fmla="*/ 80688 w 2590802" name="connsiteX1773"/>
              <a:gd fmla="*/ 1450222 h 2590802" name="connsiteY1773"/>
              <a:gd fmla="*/ 74807 w 2590802" name="connsiteX1774"/>
              <a:gd fmla="*/ 1426584 h 2590802" name="connsiteY1774"/>
              <a:gd fmla="*/ 104209 w 2590802" name="connsiteX1775"/>
              <a:gd fmla="*/ 1432493 h 2590802" name="connsiteY1775"/>
              <a:gd fmla="*/ 121850 w 2590802" name="connsiteX1776"/>
              <a:gd fmla="*/ 1414765 h 2590802" name="connsiteY1776"/>
              <a:gd fmla="*/ 127730 w 2590802" name="connsiteX1777"/>
              <a:gd fmla="*/ 1385217 h 2590802" name="connsiteY1777"/>
              <a:gd fmla="*/ 2442880 w 2590802" name="connsiteX1778"/>
              <a:gd fmla="*/ 1379526 h 2590802" name="connsiteY1778"/>
              <a:gd fmla="*/ 2448571 w 2590802" name="connsiteX1779"/>
              <a:gd fmla="*/ 1385217 h 2590802" name="connsiteY1779"/>
              <a:gd fmla="*/ 2442880 w 2590802" name="connsiteX1780"/>
              <a:gd fmla="*/ 1379526 h 2590802" name="connsiteY1780"/>
              <a:gd fmla="*/ 216251 w 2590802" name="connsiteX1781"/>
              <a:gd fmla="*/ 1332104 h 2590802" name="connsiteY1781"/>
              <a:gd fmla="*/ 227994 w 2590802" name="connsiteX1782"/>
              <a:gd fmla="*/ 1338006 h 2590802" name="connsiteY1782"/>
              <a:gd fmla="*/ 274965 w 2590802" name="connsiteX1783"/>
              <a:gd fmla="*/ 1373414 h 2590802" name="connsiteY1783"/>
              <a:gd fmla="*/ 292578 w 2590802" name="connsiteX1784"/>
              <a:gd fmla="*/ 1444231 h 2590802" name="connsiteY1784"/>
              <a:gd fmla="*/ 233866 w 2590802" name="connsiteX1785"/>
              <a:gd fmla="*/ 1485541 h 2590802" name="connsiteY1785"/>
              <a:gd fmla="*/ 186895 w 2590802" name="connsiteX1786"/>
              <a:gd fmla="*/ 1467837 h 2590802" name="connsiteY1786"/>
              <a:gd fmla="*/ 181024 w 2590802" name="connsiteX1787"/>
              <a:gd fmla="*/ 1450132 h 2590802" name="connsiteY1787"/>
              <a:gd fmla="*/ 186895 w 2590802" name="connsiteX1788"/>
              <a:gd fmla="*/ 1438330 h 2590802" name="connsiteY1788"/>
              <a:gd fmla="*/ 204509 w 2590802" name="connsiteX1789"/>
              <a:gd fmla="*/ 1438330 h 2590802" name="connsiteY1789"/>
              <a:gd fmla="*/ 204509 w 2590802" name="connsiteX1790"/>
              <a:gd fmla="*/ 1420626 h 2590802" name="connsiteY1790"/>
              <a:gd fmla="*/ 227994 w 2590802" name="connsiteX1791"/>
              <a:gd fmla="*/ 1414724 h 2590802" name="connsiteY1791"/>
              <a:gd fmla="*/ 233866 w 2590802" name="connsiteX1792"/>
              <a:gd fmla="*/ 1438330 h 2590802" name="connsiteY1792"/>
              <a:gd fmla="*/ 216251 w 2590802" name="connsiteX1793"/>
              <a:gd fmla="*/ 1450132 h 2590802" name="connsiteY1793"/>
              <a:gd fmla="*/ 245608 w 2590802" name="connsiteX1794"/>
              <a:gd fmla="*/ 1456034 h 2590802" name="connsiteY1794"/>
              <a:gd fmla="*/ 274965 w 2590802" name="connsiteX1795"/>
              <a:gd fmla="*/ 1414724 h 2590802" name="connsiteY1795"/>
              <a:gd fmla="*/ 233866 w 2590802" name="connsiteX1796"/>
              <a:gd fmla="*/ 1361611 h 2590802" name="connsiteY1796"/>
              <a:gd fmla="*/ 175153 w 2590802" name="connsiteX1797"/>
              <a:gd fmla="*/ 1343907 h 2590802" name="connsiteY1797"/>
              <a:gd fmla="*/ 181024 w 2590802" name="connsiteX1798"/>
              <a:gd fmla="*/ 1338006 h 2590802" name="connsiteY1798"/>
              <a:gd fmla="*/ 216251 w 2590802" name="connsiteX1799"/>
              <a:gd fmla="*/ 1332104 h 2590802" name="connsiteY1799"/>
              <a:gd fmla="*/ 2302166 w 2590802" name="connsiteX1800"/>
              <a:gd fmla="*/ 1326414 h 2590802" name="connsiteY1800"/>
              <a:gd fmla="*/ 2308029 w 2590802" name="connsiteX1801"/>
              <a:gd fmla="*/ 1332294 h 2590802" name="connsiteY1801"/>
              <a:gd fmla="*/ 2302166 w 2590802" name="connsiteX1802"/>
              <a:gd fmla="*/ 1349935 h 2590802" name="connsiteY1802"/>
              <a:gd fmla="*/ 2296303 w 2590802" name="connsiteX1803"/>
              <a:gd fmla="*/ 1355815 h 2590802" name="connsiteY1803"/>
              <a:gd fmla="*/ 2302166 w 2590802" name="connsiteX1804"/>
              <a:gd fmla="*/ 1373456 h 2590802" name="connsiteY1804"/>
              <a:gd fmla="*/ 2290440 w 2590802" name="connsiteX1805"/>
              <a:gd fmla="*/ 1385217 h 2590802" name="connsiteY1805"/>
              <a:gd fmla="*/ 2278713 w 2590802" name="connsiteX1806"/>
              <a:gd fmla="*/ 1373456 h 2590802" name="connsiteY1806"/>
              <a:gd fmla="*/ 2261125 w 2590802" name="connsiteX1807"/>
              <a:gd fmla="*/ 1385217 h 2590802" name="connsiteY1807"/>
              <a:gd fmla="*/ 2249398 w 2590802" name="connsiteX1808"/>
              <a:gd fmla="*/ 1379336 h 2590802" name="connsiteY1808"/>
              <a:gd fmla="*/ 2255261 w 2590802" name="connsiteX1809"/>
              <a:gd fmla="*/ 1361696 h 2590802" name="connsiteY1809"/>
              <a:gd fmla="*/ 2284577 w 2590802" name="connsiteX1810"/>
              <a:gd fmla="*/ 1344054 h 2590802" name="connsiteY1810"/>
              <a:gd fmla="*/ 2284577 w 2590802" name="connsiteX1811"/>
              <a:gd fmla="*/ 1332294 h 2590802" name="connsiteY1811"/>
              <a:gd fmla="*/ 2302166 w 2590802" name="connsiteX1812"/>
              <a:gd fmla="*/ 1326414 h 2590802" name="connsiteY1812"/>
              <a:gd fmla="*/ 2242759 w 2590802" name="connsiteX1813"/>
              <a:gd fmla="*/ 1320723 h 2590802" name="connsiteY1813"/>
              <a:gd fmla="*/ 2278800 w 2590802" name="connsiteX1814"/>
              <a:gd fmla="*/ 1332420 h 2590802" name="connsiteY1814"/>
              <a:gd fmla="*/ 2278800 w 2590802" name="connsiteX1815"/>
              <a:gd fmla="*/ 1344118 h 2590802" name="connsiteY1815"/>
              <a:gd fmla="*/ 2254773 w 2590802" name="connsiteX1816"/>
              <a:gd fmla="*/ 1355816 h 2590802" name="connsiteY1816"/>
              <a:gd fmla="*/ 2248766 w 2590802" name="connsiteX1817"/>
              <a:gd fmla="*/ 1355816 h 2590802" name="connsiteY1817"/>
              <a:gd fmla="*/ 2242759 w 2590802" name="connsiteX1818"/>
              <a:gd fmla="*/ 1320723 h 2590802" name="connsiteY1818"/>
              <a:gd fmla="*/ 2313359 w 2590802" name="connsiteX1819"/>
              <a:gd fmla="*/ 1315032 h 2590802" name="connsiteY1819"/>
              <a:gd fmla="*/ 2330965 w 2590802" name="connsiteX1820"/>
              <a:gd fmla="*/ 1332638 h 2590802" name="connsiteY1820"/>
              <a:gd fmla="*/ 2325097 w 2590802" name="connsiteX1821"/>
              <a:gd fmla="*/ 1361980 h 2590802" name="connsiteY1821"/>
              <a:gd fmla="*/ 2325097 w 2590802" name="connsiteX1822"/>
              <a:gd fmla="*/ 1379586 h 2590802" name="connsiteY1822"/>
              <a:gd fmla="*/ 2307491 w 2590802" name="connsiteX1823"/>
              <a:gd fmla="*/ 1403060 h 2590802" name="connsiteY1823"/>
              <a:gd fmla="*/ 2289885 w 2590802" name="connsiteX1824"/>
              <a:gd fmla="*/ 1408928 h 2590802" name="connsiteY1824"/>
              <a:gd fmla="*/ 2278148 w 2590802" name="connsiteX1825"/>
              <a:gd fmla="*/ 1397191 h 2590802" name="connsiteY1825"/>
              <a:gd fmla="*/ 2272280 w 2590802" name="connsiteX1826"/>
              <a:gd fmla="*/ 1403060 h 2590802" name="connsiteY1826"/>
              <a:gd fmla="*/ 2248806 w 2590802" name="connsiteX1827"/>
              <a:gd fmla="*/ 1408928 h 2590802" name="connsiteY1827"/>
              <a:gd fmla="*/ 2237069 w 2590802" name="connsiteX1828"/>
              <a:gd fmla="*/ 1391323 h 2590802" name="connsiteY1828"/>
              <a:gd fmla="*/ 2237069 w 2590802" name="connsiteX1829"/>
              <a:gd fmla="*/ 1385454 h 2590802" name="connsiteY1829"/>
              <a:gd fmla="*/ 2272280 w 2590802" name="connsiteX1830"/>
              <a:gd fmla="*/ 1385454 h 2590802" name="connsiteY1830"/>
              <a:gd fmla="*/ 2301622 w 2590802" name="connsiteX1831"/>
              <a:gd fmla="*/ 1385454 h 2590802" name="connsiteY1831"/>
              <a:gd fmla="*/ 2307491 w 2590802" name="connsiteX1832"/>
              <a:gd fmla="*/ 1356112 h 2590802" name="connsiteY1832"/>
              <a:gd fmla="*/ 2313359 w 2590802" name="connsiteX1833"/>
              <a:gd fmla="*/ 1326769 h 2590802" name="connsiteY1833"/>
              <a:gd fmla="*/ 2313359 w 2590802" name="connsiteX1834"/>
              <a:gd fmla="*/ 1315032 h 2590802" name="connsiteY1834"/>
              <a:gd fmla="*/ 269285 w 2590802" name="connsiteX1835"/>
              <a:gd fmla="*/ 1302703 h 2590802" name="connsiteY1835"/>
              <a:gd fmla="*/ 287069 w 2590802" name="connsiteX1836"/>
              <a:gd fmla="*/ 1332210 h 2590802" name="connsiteY1836"/>
              <a:gd fmla="*/ 275213 w 2590802" name="connsiteX1837"/>
              <a:gd fmla="*/ 1355816 h 2590802" name="connsiteY1837"/>
              <a:gd fmla="*/ 263357 w 2590802" name="connsiteX1838"/>
              <a:gd fmla="*/ 1355816 h 2590802" name="connsiteY1838"/>
              <a:gd fmla="*/ 269285 w 2590802" name="connsiteX1839"/>
              <a:gd fmla="*/ 1344012 h 2590802" name="connsiteY1839"/>
              <a:gd fmla="*/ 275213 w 2590802" name="connsiteX1840"/>
              <a:gd fmla="*/ 1320407 h 2590802" name="connsiteY1840"/>
              <a:gd fmla="*/ 269285 w 2590802" name="connsiteX1841"/>
              <a:gd fmla="*/ 1302703 h 2590802" name="connsiteY1841"/>
              <a:gd fmla="*/ 2208088 w 2590802" name="connsiteX1842"/>
              <a:gd fmla="*/ 1291321 h 2590802" name="connsiteY1842"/>
              <a:gd fmla="*/ 2231694 w 2590802" name="connsiteX1843"/>
              <a:gd fmla="*/ 1309012 h 2590802" name="connsiteY1843"/>
              <a:gd fmla="*/ 2237596 w 2590802" name="connsiteX1844"/>
              <a:gd fmla="*/ 1379774 h 2590802" name="connsiteY1844"/>
              <a:gd fmla="*/ 2225792 w 2590802" name="connsiteX1845"/>
              <a:gd fmla="*/ 1385671 h 2590802" name="connsiteY1845"/>
              <a:gd fmla="*/ 2219891 w 2590802" name="connsiteX1846"/>
              <a:gd fmla="*/ 1385671 h 2590802" name="connsiteY1846"/>
              <a:gd fmla="*/ 2213990 w 2590802" name="connsiteX1847"/>
              <a:gd fmla="*/ 1415156 h 2590802" name="connsiteY1847"/>
              <a:gd fmla="*/ 2202187 w 2590802" name="connsiteX1848"/>
              <a:gd fmla="*/ 1426949 h 2590802" name="connsiteY1848"/>
              <a:gd fmla="*/ 2196285 w 2590802" name="connsiteX1849"/>
              <a:gd fmla="*/ 1426949 h 2590802" name="connsiteY1849"/>
              <a:gd fmla="*/ 2202187 w 2590802" name="connsiteX1850"/>
              <a:gd fmla="*/ 1385671 h 2590802" name="connsiteY1850"/>
              <a:gd fmla="*/ 2208088 w 2590802" name="connsiteX1851"/>
              <a:gd fmla="*/ 1344393 h 2590802" name="connsiteY1851"/>
              <a:gd fmla="*/ 2225792 w 2590802" name="connsiteX1852"/>
              <a:gd fmla="*/ 1362083 h 2590802" name="connsiteY1852"/>
              <a:gd fmla="*/ 2231694 w 2590802" name="connsiteX1853"/>
              <a:gd fmla="*/ 1338496 h 2590802" name="connsiteY1853"/>
              <a:gd fmla="*/ 2213990 w 2590802" name="connsiteX1854"/>
              <a:gd fmla="*/ 1303115 h 2590802" name="connsiteY1854"/>
              <a:gd fmla="*/ 2208088 w 2590802" name="connsiteX1855"/>
              <a:gd fmla="*/ 1303115 h 2590802" name="connsiteY1855"/>
              <a:gd fmla="*/ 2208088 w 2590802" name="connsiteX1856"/>
              <a:gd fmla="*/ 1338496 h 2590802" name="connsiteY1856"/>
              <a:gd fmla="*/ 2202187 w 2590802" name="connsiteX1857"/>
              <a:gd fmla="*/ 1309012 h 2590802" name="connsiteY1857"/>
              <a:gd fmla="*/ 2208088 w 2590802" name="connsiteX1858"/>
              <a:gd fmla="*/ 1291321 h 2590802" name="connsiteY1858"/>
              <a:gd fmla="*/ 87264 w 2590802" name="connsiteX1859"/>
              <a:gd fmla="*/ 1291321 h 2590802" name="connsiteY1859"/>
              <a:gd fmla="*/ 116620 w 2590802" name="connsiteX1860"/>
              <a:gd fmla="*/ 1303058 h 2590802" name="connsiteY1860"/>
              <a:gd fmla="*/ 122491 w 2590802" name="connsiteX1861"/>
              <a:gd fmla="*/ 1308927 h 2590802" name="connsiteY1861"/>
              <a:gd fmla="*/ 151848 w 2590802" name="connsiteX1862"/>
              <a:gd fmla="*/ 1308927 h 2590802" name="connsiteY1862"/>
              <a:gd fmla="*/ 169462 w 2590802" name="connsiteX1863"/>
              <a:gd fmla="*/ 1344138 h 2590802" name="connsiteY1863"/>
              <a:gd fmla="*/ 151848 w 2590802" name="connsiteX1864"/>
              <a:gd fmla="*/ 1361743 h 2590802" name="connsiteY1864"/>
              <a:gd fmla="*/ 128362 w 2590802" name="connsiteX1865"/>
              <a:gd fmla="*/ 1361743 h 2590802" name="connsiteY1865"/>
              <a:gd fmla="*/ 122491 w 2590802" name="connsiteX1866"/>
              <a:gd fmla="*/ 1373480 h 2590802" name="connsiteY1866"/>
              <a:gd fmla="*/ 93135 w 2590802" name="connsiteX1867"/>
              <a:gd fmla="*/ 1385218 h 2590802" name="connsiteY1867"/>
              <a:gd fmla="*/ 57907 w 2590802" name="connsiteX1868"/>
              <a:gd fmla="*/ 1367612 h 2590802" name="connsiteY1868"/>
              <a:gd fmla="*/ 63778 w 2590802" name="connsiteX1869"/>
              <a:gd fmla="*/ 1344138 h 2590802" name="connsiteY1869"/>
              <a:gd fmla="*/ 46164 w 2590802" name="connsiteX1870"/>
              <a:gd fmla="*/ 1320664 h 2590802" name="connsiteY1870"/>
              <a:gd fmla="*/ 52035 w 2590802" name="connsiteX1871"/>
              <a:gd fmla="*/ 1314796 h 2590802" name="connsiteY1871"/>
              <a:gd fmla="*/ 87264 w 2590802" name="connsiteX1872"/>
              <a:gd fmla="*/ 1291321 h 2590802" name="connsiteY1872"/>
              <a:gd fmla="*/ 286436 w 2590802" name="connsiteX1873"/>
              <a:gd fmla="*/ 1279940 h 2590802" name="connsiteY1873"/>
              <a:gd fmla="*/ 303982 w 2590802" name="connsiteX1874"/>
              <a:gd fmla="*/ 1291637 h 2590802" name="connsiteY1874"/>
              <a:gd fmla="*/ 327377 w 2590802" name="connsiteX1875"/>
              <a:gd fmla="*/ 1303335 h 2590802" name="connsiteY1875"/>
              <a:gd fmla="*/ 327377 w 2590802" name="connsiteX1876"/>
              <a:gd fmla="*/ 1315033 h 2590802" name="connsiteY1876"/>
              <a:gd fmla="*/ 339075 w 2590802" name="connsiteX1877"/>
              <a:gd fmla="*/ 1326730 h 2590802" name="connsiteY1877"/>
              <a:gd fmla="*/ 339075 w 2590802" name="connsiteX1878"/>
              <a:gd fmla="*/ 1344277 h 2590802" name="connsiteY1878"/>
              <a:gd fmla="*/ 321528 w 2590802" name="connsiteX1879"/>
              <a:gd fmla="*/ 1350125 h 2590802" name="connsiteY1879"/>
              <a:gd fmla="*/ 327377 w 2590802" name="connsiteX1880"/>
              <a:gd fmla="*/ 1367671 h 2590802" name="connsiteY1880"/>
              <a:gd fmla="*/ 309831 w 2590802" name="connsiteX1881"/>
              <a:gd fmla="*/ 1367671 h 2590802" name="connsiteY1881"/>
              <a:gd fmla="*/ 303982 w 2590802" name="connsiteX1882"/>
              <a:gd fmla="*/ 1367671 h 2590802" name="connsiteY1882"/>
              <a:gd fmla="*/ 303982 w 2590802" name="connsiteX1883"/>
              <a:gd fmla="*/ 1379369 h 2590802" name="connsiteY1883"/>
              <a:gd fmla="*/ 292285 w 2590802" name="connsiteX1884"/>
              <a:gd fmla="*/ 1379369 h 2590802" name="connsiteY1884"/>
              <a:gd fmla="*/ 274739 w 2590802" name="connsiteX1885"/>
              <a:gd fmla="*/ 1361822 h 2590802" name="connsiteY1885"/>
              <a:gd fmla="*/ 292285 w 2590802" name="connsiteX1886"/>
              <a:gd fmla="*/ 1332579 h 2590802" name="connsiteY1886"/>
              <a:gd fmla="*/ 274739 w 2590802" name="connsiteX1887"/>
              <a:gd fmla="*/ 1297486 h 2590802" name="connsiteY1887"/>
              <a:gd fmla="*/ 286436 w 2590802" name="connsiteX1888"/>
              <a:gd fmla="*/ 1279940 h 2590802" name="connsiteY1888"/>
              <a:gd fmla="*/ 357254 w 2590802" name="connsiteX1889"/>
              <a:gd fmla="*/ 1267610 h 2590802" name="connsiteY1889"/>
              <a:gd fmla="*/ 363102 w 2590802" name="connsiteX1890"/>
              <a:gd fmla="*/ 1267610 h 2590802" name="connsiteY1890"/>
              <a:gd fmla="*/ 374800 w 2590802" name="connsiteX1891"/>
              <a:gd fmla="*/ 1279533 h 2590802" name="connsiteY1891"/>
              <a:gd fmla="*/ 380648 w 2590802" name="connsiteX1892"/>
              <a:gd fmla="*/ 1297418 h 2590802" name="connsiteY1892"/>
              <a:gd fmla="*/ 392346 w 2590802" name="connsiteX1893"/>
              <a:gd fmla="*/ 1309342 h 2590802" name="connsiteY1893"/>
              <a:gd fmla="*/ 368951 w 2590802" name="connsiteX1894"/>
              <a:gd fmla="*/ 1297418 h 2590802" name="connsiteY1894"/>
              <a:gd fmla="*/ 357254 w 2590802" name="connsiteX1895"/>
              <a:gd fmla="*/ 1267610 h 2590802" name="connsiteY1895"/>
              <a:gd fmla="*/ 2361036 w 2590802" name="connsiteX1896"/>
              <a:gd fmla="*/ 1261919 h 2590802" name="connsiteY1896"/>
              <a:gd fmla="*/ 2425475 w 2590802" name="connsiteX1897"/>
              <a:gd fmla="*/ 1297201 h 2590802" name="connsiteY1897"/>
              <a:gd fmla="*/ 2437190 w 2590802" name="connsiteX1898"/>
              <a:gd fmla="*/ 1356005 h 2590802" name="connsiteY1898"/>
              <a:gd fmla="*/ 2419617 w 2590802" name="connsiteX1899"/>
              <a:gd fmla="*/ 1414808 h 2590802" name="connsiteY1899"/>
              <a:gd fmla="*/ 2355178 w 2590802" name="connsiteX1900"/>
              <a:gd fmla="*/ 1426569 h 2590802" name="connsiteY1900"/>
              <a:gd fmla="*/ 2337604 w 2590802" name="connsiteX1901"/>
              <a:gd fmla="*/ 1403048 h 2590802" name="connsiteY1901"/>
              <a:gd fmla="*/ 2343462 w 2590802" name="connsiteX1902"/>
              <a:gd fmla="*/ 1385406 h 2590802" name="connsiteY1902"/>
              <a:gd fmla="*/ 2361036 w 2590802" name="connsiteX1903"/>
              <a:gd fmla="*/ 1385406 h 2590802" name="connsiteY1903"/>
              <a:gd fmla="*/ 2361036 w 2590802" name="connsiteX1904"/>
              <a:gd fmla="*/ 1361885 h 2590802" name="connsiteY1904"/>
              <a:gd fmla="*/ 2384468 w 2590802" name="connsiteX1905"/>
              <a:gd fmla="*/ 1356005 h 2590802" name="connsiteY1905"/>
              <a:gd fmla="*/ 2390326 w 2590802" name="connsiteX1906"/>
              <a:gd fmla="*/ 1391287 h 2590802" name="connsiteY1906"/>
              <a:gd fmla="*/ 2384468 w 2590802" name="connsiteX1907"/>
              <a:gd fmla="*/ 1397167 h 2590802" name="connsiteY1907"/>
              <a:gd fmla="*/ 2402042 w 2590802" name="connsiteX1908"/>
              <a:gd fmla="*/ 1397167 h 2590802" name="connsiteY1908"/>
              <a:gd fmla="*/ 2425475 w 2590802" name="connsiteX1909"/>
              <a:gd fmla="*/ 1350124 h 2590802" name="connsiteY1909"/>
              <a:gd fmla="*/ 2372752 w 2590802" name="connsiteX1910"/>
              <a:gd fmla="*/ 1273680 h 2590802" name="connsiteY1910"/>
              <a:gd fmla="*/ 2361036 w 2590802" name="connsiteX1911"/>
              <a:gd fmla="*/ 1267799 h 2590802" name="connsiteY1911"/>
              <a:gd fmla="*/ 2361036 w 2590802" name="connsiteX1912"/>
              <a:gd fmla="*/ 1261919 h 2590802" name="connsiteY1912"/>
              <a:gd fmla="*/ 86812 w 2590802" name="connsiteX1913"/>
              <a:gd fmla="*/ 1256229 h 2590802" name="connsiteY1913"/>
              <a:gd fmla="*/ 104696 w 2590802" name="connsiteX1914"/>
              <a:gd fmla="*/ 1262078 h 2590802" name="connsiteY1914"/>
              <a:gd fmla="*/ 104696 w 2590802" name="connsiteX1915"/>
              <a:gd fmla="*/ 1279624 h 2590802" name="connsiteY1915"/>
              <a:gd fmla="*/ 68927 w 2590802" name="connsiteX1916"/>
              <a:gd fmla="*/ 1291321 h 2590802" name="connsiteY1916"/>
              <a:gd fmla="*/ 74888 w 2590802" name="connsiteX1917"/>
              <a:gd fmla="*/ 1267926 h 2590802" name="connsiteY1917"/>
              <a:gd fmla="*/ 86812 w 2590802" name="connsiteX1918"/>
              <a:gd fmla="*/ 1256229 h 2590802" name="connsiteY1918"/>
              <a:gd fmla="*/ 316470 w 2590802" name="connsiteX1919"/>
              <a:gd fmla="*/ 1243899 h 2590802" name="connsiteY1919"/>
              <a:gd fmla="*/ 333542 w 2590802" name="connsiteX1920"/>
              <a:gd fmla="*/ 1249906 h 2590802" name="connsiteY1920"/>
              <a:gd fmla="*/ 333542 w 2590802" name="connsiteX1921"/>
              <a:gd fmla="*/ 1261920 h 2590802" name="connsiteY1921"/>
              <a:gd fmla="*/ 327852 w 2590802" name="connsiteX1922"/>
              <a:gd fmla="*/ 1249906 h 2590802" name="connsiteY1922"/>
              <a:gd fmla="*/ 316470 w 2590802" name="connsiteX1923"/>
              <a:gd fmla="*/ 1243899 h 2590802" name="connsiteY1923"/>
              <a:gd fmla="*/ 298766 w 2590802" name="connsiteX1924"/>
              <a:gd fmla="*/ 1243899 h 2590802" name="connsiteY1924"/>
              <a:gd fmla="*/ 333859 w 2590802" name="connsiteX1925"/>
              <a:gd fmla="*/ 1273301 h 2590802" name="connsiteY1925"/>
              <a:gd fmla="*/ 357254 w 2590802" name="connsiteX1926"/>
              <a:gd fmla="*/ 1273301 h 2590802" name="connsiteY1926"/>
              <a:gd fmla="*/ 374800 w 2590802" name="connsiteX1927"/>
              <a:gd fmla="*/ 1308583 h 2590802" name="connsiteY1927"/>
              <a:gd fmla="*/ 392346 w 2590802" name="connsiteX1928"/>
              <a:gd fmla="*/ 1326224 h 2590802" name="connsiteY1928"/>
              <a:gd fmla="*/ 386497 w 2590802" name="connsiteX1929"/>
              <a:gd fmla="*/ 1355626 h 2590802" name="connsiteY1929"/>
              <a:gd fmla="*/ 363103 w 2590802" name="connsiteX1930"/>
              <a:gd fmla="*/ 1361506 h 2590802" name="connsiteY1930"/>
              <a:gd fmla="*/ 363103 w 2590802" name="connsiteX1931"/>
              <a:gd fmla="*/ 1373267 h 2590802" name="connsiteY1931"/>
              <a:gd fmla="*/ 363103 w 2590802" name="connsiteX1932"/>
              <a:gd fmla="*/ 1385028 h 2590802" name="connsiteY1932"/>
              <a:gd fmla="*/ 333859 w 2590802" name="connsiteX1933"/>
              <a:gd fmla="*/ 1390908 h 2590802" name="connsiteY1933"/>
              <a:gd fmla="*/ 328010 w 2590802" name="connsiteX1934"/>
              <a:gd fmla="*/ 1408549 h 2590802" name="connsiteY1934"/>
              <a:gd fmla="*/ 304615 w 2590802" name="connsiteX1935"/>
              <a:gd fmla="*/ 1408549 h 2590802" name="connsiteY1935"/>
              <a:gd fmla="*/ 292917 w 2590802" name="connsiteX1936"/>
              <a:gd fmla="*/ 1390908 h 2590802" name="connsiteY1936"/>
              <a:gd fmla="*/ 310464 w 2590802" name="connsiteX1937"/>
              <a:gd fmla="*/ 1379147 h 2590802" name="connsiteY1937"/>
              <a:gd fmla="*/ 322161 w 2590802" name="connsiteX1938"/>
              <a:gd fmla="*/ 1379147 h 2590802" name="connsiteY1938"/>
              <a:gd fmla="*/ 333859 w 2590802" name="connsiteX1939"/>
              <a:gd fmla="*/ 1367386 h 2590802" name="connsiteY1939"/>
              <a:gd fmla="*/ 333859 w 2590802" name="connsiteX1940"/>
              <a:gd fmla="*/ 1355626 h 2590802" name="connsiteY1940"/>
              <a:gd fmla="*/ 351405 w 2590802" name="connsiteX1941"/>
              <a:gd fmla="*/ 1337985 h 2590802" name="connsiteY1941"/>
              <a:gd fmla="*/ 339707 w 2590802" name="connsiteX1942"/>
              <a:gd fmla="*/ 1308583 h 2590802" name="connsiteY1942"/>
              <a:gd fmla="*/ 322161 w 2590802" name="connsiteX1943"/>
              <a:gd fmla="*/ 1285061 h 2590802" name="connsiteY1943"/>
              <a:gd fmla="*/ 292917 w 2590802" name="connsiteX1944"/>
              <a:gd fmla="*/ 1273301 h 2590802" name="connsiteY1944"/>
              <a:gd fmla="*/ 287069 w 2590802" name="connsiteX1945"/>
              <a:gd fmla="*/ 1267421 h 2590802" name="connsiteY1945"/>
              <a:gd fmla="*/ 298766 w 2590802" name="connsiteX1946"/>
              <a:gd fmla="*/ 1243899 h 2590802" name="connsiteY1946"/>
              <a:gd fmla="*/ 2425132 w 2590802" name="connsiteX1947"/>
              <a:gd fmla="*/ 1214497 h 2590802" name="connsiteY1947"/>
              <a:gd fmla="*/ 2437055 w 2590802" name="connsiteX1948"/>
              <a:gd fmla="*/ 1214497 h 2590802" name="connsiteY1948"/>
              <a:gd fmla="*/ 2460901 w 2590802" name="connsiteX1949"/>
              <a:gd fmla="*/ 1255660 h 2590802" name="connsiteY1949"/>
              <a:gd fmla="*/ 2443017 w 2590802" name="connsiteX1950"/>
              <a:gd fmla="*/ 1296822 h 2590802" name="connsiteY1950"/>
              <a:gd fmla="*/ 2431093 w 2590802" name="connsiteX1951"/>
              <a:gd fmla="*/ 1296822 h 2590802" name="connsiteY1951"/>
              <a:gd fmla="*/ 2437055 w 2590802" name="connsiteX1952"/>
              <a:gd fmla="*/ 1273301 h 2590802" name="connsiteY1952"/>
              <a:gd fmla="*/ 2431093 w 2590802" name="connsiteX1953"/>
              <a:gd fmla="*/ 1226258 h 2590802" name="connsiteY1953"/>
              <a:gd fmla="*/ 2425132 w 2590802" name="connsiteX1954"/>
              <a:gd fmla="*/ 1214497 h 2590802" name="connsiteY1954"/>
              <a:gd fmla="*/ 127866 w 2590802" name="connsiteX1955"/>
              <a:gd fmla="*/ 1214497 h 2590802" name="connsiteY1955"/>
              <a:gd fmla="*/ 145548 w 2590802" name="connsiteX1956"/>
              <a:gd fmla="*/ 1226316 h 2590802" name="connsiteY1956"/>
              <a:gd fmla="*/ 145548 w 2590802" name="connsiteX1957"/>
              <a:gd fmla="*/ 1249954 h 2590802" name="connsiteY1957"/>
              <a:gd fmla="*/ 133760 w 2590802" name="connsiteX1958"/>
              <a:gd fmla="*/ 1255864 h 2590802" name="connsiteY1958"/>
              <a:gd fmla="*/ 145548 w 2590802" name="connsiteX1959"/>
              <a:gd fmla="*/ 1273593 h 2590802" name="connsiteY1959"/>
              <a:gd fmla="*/ 121972 w 2590802" name="connsiteX1960"/>
              <a:gd fmla="*/ 1291321 h 2590802" name="connsiteY1960"/>
              <a:gd fmla="*/ 110184 w 2590802" name="connsiteX1961"/>
              <a:gd fmla="*/ 1291321 h 2590802" name="connsiteY1961"/>
              <a:gd fmla="*/ 116078 w 2590802" name="connsiteX1962"/>
              <a:gd fmla="*/ 1273593 h 2590802" name="connsiteY1962"/>
              <a:gd fmla="*/ 104290 w 2590802" name="connsiteX1963"/>
              <a:gd fmla="*/ 1249954 h 2590802" name="connsiteY1963"/>
              <a:gd fmla="*/ 86609 w 2590802" name="connsiteX1964"/>
              <a:gd fmla="*/ 1244045 h 2590802" name="connsiteY1964"/>
              <a:gd fmla="*/ 74821 w 2590802" name="connsiteX1965"/>
              <a:gd fmla="*/ 1255864 h 2590802" name="connsiteY1965"/>
              <a:gd fmla="*/ 74821 w 2590802" name="connsiteX1966"/>
              <a:gd fmla="*/ 1232226 h 2590802" name="connsiteY1966"/>
              <a:gd fmla="*/ 92503 w 2590802" name="connsiteX1967"/>
              <a:gd fmla="*/ 1220407 h 2590802" name="connsiteY1967"/>
              <a:gd fmla="*/ 110184 w 2590802" name="connsiteX1968"/>
              <a:gd fmla="*/ 1226316 h 2590802" name="connsiteY1968"/>
              <a:gd fmla="*/ 127866 w 2590802" name="connsiteX1969"/>
              <a:gd fmla="*/ 1214497 h 2590802" name="connsiteY1969"/>
              <a:gd fmla="*/ 2266352 w 2590802" name="connsiteX1970"/>
              <a:gd fmla="*/ 1197425 h 2590802" name="connsiteY1970"/>
              <a:gd fmla="*/ 2307569 w 2590802" name="connsiteX1971"/>
              <a:gd fmla="*/ 1209151 h 2590802" name="connsiteY1971"/>
              <a:gd fmla="*/ 2313458 w 2590802" name="connsiteX1972"/>
              <a:gd fmla="*/ 1226741 h 2590802" name="connsiteY1972"/>
              <a:gd fmla="*/ 2342899 w 2590802" name="connsiteX1973"/>
              <a:gd fmla="*/ 1232604 h 2590802" name="connsiteY1973"/>
              <a:gd fmla="*/ 2354676 w 2590802" name="connsiteX1974"/>
              <a:gd fmla="*/ 1267783 h 2590802" name="connsiteY1974"/>
              <a:gd fmla="*/ 2337011 w 2590802" name="connsiteX1975"/>
              <a:gd fmla="*/ 1285371 h 2590802" name="connsiteY1975"/>
              <a:gd fmla="*/ 2313458 w 2590802" name="connsiteX1976"/>
              <a:gd fmla="*/ 1291235 h 2590802" name="connsiteY1976"/>
              <a:gd fmla="*/ 2313458 w 2590802" name="connsiteX1977"/>
              <a:gd fmla="*/ 1308824 h 2590802" name="connsiteY1977"/>
              <a:gd fmla="*/ 2284016 w 2590802" name="connsiteX1978"/>
              <a:gd fmla="*/ 1326414 h 2590802" name="connsiteY1978"/>
              <a:gd fmla="*/ 2231022 w 2590802" name="connsiteX1979"/>
              <a:gd fmla="*/ 1291235 h 2590802" name="connsiteY1979"/>
              <a:gd fmla="*/ 2219246 w 2590802" name="connsiteX1980"/>
              <a:gd fmla="*/ 1279509 h 2590802" name="connsiteY1980"/>
              <a:gd fmla="*/ 2219246 w 2590802" name="connsiteX1981"/>
              <a:gd fmla="*/ 1238467 h 2590802" name="connsiteY1981"/>
              <a:gd fmla="*/ 2266352 w 2590802" name="connsiteX1982"/>
              <a:gd fmla="*/ 1197425 h 2590802" name="connsiteY1982"/>
              <a:gd fmla="*/ 2200079 w 2590802" name="connsiteX1983"/>
              <a:gd fmla="*/ 1195107 h 2590802" name="connsiteY1983"/>
              <a:gd fmla="*/ 2201976 w 2590802" name="connsiteX1984"/>
              <a:gd fmla="*/ 1203116 h 2590802" name="connsiteY1984"/>
              <a:gd fmla="*/ 2199842 w 2590802" name="connsiteX1985"/>
              <a:gd fmla="*/ 1196359 h 2590802" name="connsiteY1985"/>
              <a:gd fmla="*/ 310560 w 2590802" name="connsiteX1986"/>
              <a:gd fmla="*/ 1191355 h 2590802" name="connsiteY1986"/>
              <a:gd fmla="*/ 316470 w 2590802" name="connsiteX1987"/>
              <a:gd fmla="*/ 1203116 h 2590802" name="connsiteY1987"/>
              <a:gd fmla="*/ 316470 w 2590802" name="connsiteX1988"/>
              <a:gd fmla="*/ 1208997 h 2590802" name="connsiteY1988"/>
              <a:gd fmla="*/ 310560 w 2590802" name="connsiteX1989"/>
              <a:gd fmla="*/ 1203116 h 2590802" name="connsiteY1989"/>
              <a:gd fmla="*/ 310560 w 2590802" name="connsiteX1990"/>
              <a:gd fmla="*/ 1197236 h 2590802" name="connsiteY1990"/>
              <a:gd fmla="*/ 310560 w 2590802" name="connsiteX1991"/>
              <a:gd fmla="*/ 1191355 h 2590802" name="connsiteY1991"/>
              <a:gd fmla="*/ 2201976 w 2590802" name="connsiteX1992"/>
              <a:gd fmla="*/ 1185096 h 2590802" name="connsiteY1992"/>
              <a:gd fmla="*/ 2200079 w 2590802" name="connsiteX1993"/>
              <a:gd fmla="*/ 1195107 h 2590802" name="connsiteY1993"/>
              <a:gd fmla="*/ 2199842 w 2590802" name="connsiteX1994"/>
              <a:gd fmla="*/ 1194106 h 2590802" name="connsiteY1994"/>
              <a:gd fmla="*/ 2201976 w 2590802" name="connsiteX1995"/>
              <a:gd fmla="*/ 1185096 h 2590802" name="connsiteY1995"/>
              <a:gd fmla="*/ 201584 w 2590802" name="connsiteX1996"/>
              <a:gd fmla="*/ 1184544 h 2590802" name="connsiteY1996"/>
              <a:gd fmla="*/ 227866 w 2590802" name="connsiteX1997"/>
              <a:gd fmla="*/ 1185278 h 2590802" name="connsiteY1997"/>
              <a:gd fmla="*/ 251228 w 2590802" name="connsiteX1998"/>
              <a:gd fmla="*/ 1197024 h 2590802" name="connsiteY1998"/>
              <a:gd fmla="*/ 280430 w 2590802" name="connsiteX1999"/>
              <a:gd fmla="*/ 1255755 h 2590802" name="connsiteY1999"/>
              <a:gd fmla="*/ 222026 w 2590802" name="connsiteX2000"/>
              <a:gd fmla="*/ 1326232 h 2590802" name="connsiteY2000"/>
              <a:gd fmla="*/ 175302 w 2590802" name="connsiteX2001"/>
              <a:gd fmla="*/ 1332105 h 2590802" name="connsiteY2001"/>
              <a:gd fmla="*/ 169462 w 2590802" name="connsiteX2002"/>
              <a:gd fmla="*/ 1326232 h 2590802" name="connsiteY2002"/>
              <a:gd fmla="*/ 169462 w 2590802" name="connsiteX2003"/>
              <a:gd fmla="*/ 1320358 h 2590802" name="connsiteY2003"/>
              <a:gd fmla="*/ 257068 w 2590802" name="connsiteX2004"/>
              <a:gd fmla="*/ 1267501 h 2590802" name="connsiteY2004"/>
              <a:gd fmla="*/ 257068 w 2590802" name="connsiteX2005"/>
              <a:gd fmla="*/ 1226389 h 2590802" name="connsiteY2005"/>
              <a:gd fmla="*/ 233706 w 2590802" name="connsiteX2006"/>
              <a:gd fmla="*/ 1208770 h 2590802" name="connsiteY2006"/>
              <a:gd fmla="*/ 222026 w 2590802" name="connsiteX2007"/>
              <a:gd fmla="*/ 1214644 h 2590802" name="connsiteY2007"/>
              <a:gd fmla="*/ 227866 w 2590802" name="connsiteX2008"/>
              <a:gd fmla="*/ 1220516 h 2590802" name="connsiteY2008"/>
              <a:gd fmla="*/ 227866 w 2590802" name="connsiteX2009"/>
              <a:gd fmla="*/ 1238136 h 2590802" name="connsiteY2009"/>
              <a:gd fmla="*/ 210345 w 2590802" name="connsiteX2010"/>
              <a:gd fmla="*/ 1249882 h 2590802" name="connsiteY2010"/>
              <a:gd fmla="*/ 192823 w 2590802" name="connsiteX2011"/>
              <a:gd fmla="*/ 1238136 h 2590802" name="connsiteY2011"/>
              <a:gd fmla="*/ 192823 w 2590802" name="connsiteX2012"/>
              <a:gd fmla="*/ 1226389 h 2590802" name="connsiteY2012"/>
              <a:gd fmla="*/ 175302 w 2590802" name="connsiteX2013"/>
              <a:gd fmla="*/ 1220516 h 2590802" name="connsiteY2013"/>
              <a:gd fmla="*/ 175302 w 2590802" name="connsiteX2014"/>
              <a:gd fmla="*/ 1197024 h 2590802" name="connsiteY2014"/>
              <a:gd fmla="*/ 201584 w 2590802" name="connsiteX2015"/>
              <a:gd fmla="*/ 1184544 h 2590802" name="connsiteY2015"/>
              <a:gd fmla="*/ 2443197 w 2590802" name="connsiteX2016"/>
              <a:gd fmla="*/ 1173714 h 2590802" name="connsiteY2016"/>
              <a:gd fmla="*/ 2466592 w 2590802" name="connsiteX2017"/>
              <a:gd fmla="*/ 1191334 h 2590802" name="connsiteY2017"/>
              <a:gd fmla="*/ 2466592 w 2590802" name="connsiteX2018"/>
              <a:gd fmla="*/ 1214826 h 2590802" name="connsiteY2018"/>
              <a:gd fmla="*/ 2484138 w 2590802" name="connsiteX2019"/>
              <a:gd fmla="*/ 1220699 h 2590802" name="connsiteY2019"/>
              <a:gd fmla="*/ 2501684 w 2590802" name="connsiteX2020"/>
              <a:gd fmla="*/ 1255937 h 2590802" name="connsiteY2020"/>
              <a:gd fmla="*/ 2489987 w 2590802" name="connsiteX2021"/>
              <a:gd fmla="*/ 1279429 h 2590802" name="connsiteY2021"/>
              <a:gd fmla="*/ 2472440 w 2590802" name="connsiteX2022"/>
              <a:gd fmla="*/ 1285303 h 2590802" name="connsiteY2022"/>
              <a:gd fmla="*/ 2478289 w 2590802" name="connsiteX2023"/>
              <a:gd fmla="*/ 1302922 h 2590802" name="connsiteY2023"/>
              <a:gd fmla="*/ 2466592 w 2590802" name="connsiteX2024"/>
              <a:gd fmla="*/ 1326414 h 2590802" name="connsiteY2024"/>
              <a:gd fmla="*/ 2443197 w 2590802" name="connsiteX2025"/>
              <a:gd fmla="*/ 1320541 h 2590802" name="connsiteY2025"/>
              <a:gd fmla="*/ 2443197 w 2590802" name="connsiteX2026"/>
              <a:gd fmla="*/ 1302922 h 2590802" name="connsiteY2026"/>
              <a:gd fmla="*/ 2466592 w 2590802" name="connsiteX2027"/>
              <a:gd fmla="*/ 1255937 h 2590802" name="connsiteY2027"/>
              <a:gd fmla="*/ 2431499 w 2590802" name="connsiteX2028"/>
              <a:gd fmla="*/ 1203079 h 2590802" name="connsiteY2028"/>
              <a:gd fmla="*/ 2443197 w 2590802" name="connsiteX2029"/>
              <a:gd fmla="*/ 1173714 h 2590802" name="connsiteY2029"/>
              <a:gd fmla="*/ 2257596 w 2590802" name="connsiteX2030"/>
              <a:gd fmla="*/ 1166703 h 2590802" name="connsiteY2030"/>
              <a:gd fmla="*/ 2266335 w 2590802" name="connsiteX2031"/>
              <a:gd fmla="*/ 1173986 h 2590802" name="connsiteY2031"/>
              <a:gd fmla="*/ 2266335 w 2590802" name="connsiteX2032"/>
              <a:gd fmla="*/ 1185638 h 2590802" name="connsiteY2032"/>
              <a:gd fmla="*/ 2231378 w 2590802" name="connsiteX2033"/>
              <a:gd fmla="*/ 1203116 h 2590802" name="connsiteY2033"/>
              <a:gd fmla="*/ 2248857 w 2590802" name="connsiteX2034"/>
              <a:gd fmla="*/ 1168159 h 2590802" name="connsiteY2034"/>
              <a:gd fmla="*/ 2257596 w 2590802" name="connsiteX2035"/>
              <a:gd fmla="*/ 1166703 h 2590802" name="connsiteY2035"/>
              <a:gd fmla="*/ 2511728 w 2590802" name="connsiteX2036"/>
              <a:gd fmla="*/ 1157748 h 2590802" name="connsiteY2036"/>
              <a:gd fmla="*/ 2519230 w 2590802" name="connsiteX2037"/>
              <a:gd fmla="*/ 1167707 h 2590802" name="connsiteY2037"/>
              <a:gd fmla="*/ 2531086 w 2590802" name="connsiteX2038"/>
              <a:gd fmla="*/ 1185412 h 2590802" name="connsiteY2038"/>
              <a:gd fmla="*/ 2531086 w 2590802" name="connsiteX2039"/>
              <a:gd fmla="*/ 1203116 h 2590802" name="connsiteY2039"/>
              <a:gd fmla="*/ 2525158 w 2590802" name="connsiteX2040"/>
              <a:gd fmla="*/ 1197214 h 2590802" name="connsiteY2040"/>
              <a:gd fmla="*/ 2513302 w 2590802" name="connsiteX2041"/>
              <a:gd fmla="*/ 1167707 h 2590802" name="connsiteY2041"/>
              <a:gd fmla="*/ 2507375 w 2590802" name="connsiteX2042"/>
              <a:gd fmla="*/ 1161806 h 2590802" name="connsiteY2042"/>
              <a:gd fmla="*/ 2511728 w 2590802" name="connsiteX2043"/>
              <a:gd fmla="*/ 1157748 h 2590802" name="connsiteY2043"/>
              <a:gd fmla="*/ 2484968 w 2590802" name="connsiteX2044"/>
              <a:gd fmla="*/ 1150402 h 2590802" name="connsiteY2044"/>
              <a:gd fmla="*/ 2490303 w 2590802" name="connsiteX2045"/>
              <a:gd fmla="*/ 1155694 h 2590802" name="connsiteY2045"/>
              <a:gd fmla="*/ 2485116 w 2590802" name="connsiteX2046"/>
              <a:gd fmla="*/ 1152019 h 2590802" name="connsiteY2046"/>
              <a:gd fmla="*/ 216094 w 2590802" name="connsiteX2047"/>
              <a:gd fmla="*/ 1136562 h 2590802" name="connsiteY2047"/>
              <a:gd fmla="*/ 221942 w 2590802" name="connsiteX2048"/>
              <a:gd fmla="*/ 1138740 h 2590802" name="connsiteY2048"/>
              <a:gd fmla="*/ 239488 w 2590802" name="connsiteX2049"/>
              <a:gd fmla="*/ 1161977 h 2590802" name="connsiteY2049"/>
              <a:gd fmla="*/ 239488 w 2590802" name="connsiteX2050"/>
              <a:gd fmla="*/ 1179405 h 2590802" name="connsiteY2050"/>
              <a:gd fmla="*/ 233639 w 2590802" name="connsiteX2051"/>
              <a:gd fmla="*/ 1179405 h 2590802" name="connsiteY2051"/>
              <a:gd fmla="*/ 233639 w 2590802" name="connsiteX2052"/>
              <a:gd fmla="*/ 1167787 h 2590802" name="connsiteY2052"/>
              <a:gd fmla="*/ 210245 w 2590802" name="connsiteX2053"/>
              <a:gd fmla="*/ 1138740 h 2590802" name="connsiteY2053"/>
              <a:gd fmla="*/ 216094 w 2590802" name="connsiteX2054"/>
              <a:gd fmla="*/ 1136562 h 2590802" name="connsiteY2054"/>
              <a:gd fmla="*/ 2278654 w 2590802" name="connsiteX2055"/>
              <a:gd fmla="*/ 1132931 h 2590802" name="connsiteY2055"/>
              <a:gd fmla="*/ 2290474 w 2590802" name="connsiteX2056"/>
              <a:gd fmla="*/ 1144692 h 2590802" name="connsiteY2056"/>
              <a:gd fmla="*/ 2290474 w 2590802" name="connsiteX2057"/>
              <a:gd fmla="*/ 1162333 h 2590802" name="connsiteY2057"/>
              <a:gd fmla="*/ 2308202 w 2590802" name="connsiteX2058"/>
              <a:gd fmla="*/ 1174093 h 2590802" name="connsiteY2058"/>
              <a:gd fmla="*/ 2296383 w 2590802" name="connsiteX2059"/>
              <a:gd fmla="*/ 1191735 h 2590802" name="connsiteY2059"/>
              <a:gd fmla="*/ 2278654 w 2590802" name="connsiteX2060"/>
              <a:gd fmla="*/ 1185854 h 2590802" name="connsiteY2060"/>
              <a:gd fmla="*/ 2260926 w 2590802" name="connsiteX2061"/>
              <a:gd fmla="*/ 1162333 h 2590802" name="connsiteY2061"/>
              <a:gd fmla="*/ 2237288 w 2590802" name="connsiteX2062"/>
              <a:gd fmla="*/ 1162333 h 2590802" name="connsiteY2062"/>
              <a:gd fmla="*/ 2237288 w 2590802" name="connsiteX2063"/>
              <a:gd fmla="*/ 1144692 h 2590802" name="connsiteY2063"/>
              <a:gd fmla="*/ 2249106 w 2590802" name="connsiteX2064"/>
              <a:gd fmla="*/ 1138811 h 2590802" name="connsiteY2064"/>
              <a:gd fmla="*/ 2266836 w 2590802" name="connsiteX2065"/>
              <a:gd fmla="*/ 1150572 h 2590802" name="connsiteY2065"/>
              <a:gd fmla="*/ 2278654 w 2590802" name="connsiteX2066"/>
              <a:gd fmla="*/ 1132931 h 2590802" name="connsiteY2066"/>
              <a:gd fmla="*/ 309831 w 2590802" name="connsiteX2067"/>
              <a:gd fmla="*/ 1132931 h 2590802" name="connsiteY2067"/>
              <a:gd fmla="*/ 321845 w 2590802" name="connsiteX2068"/>
              <a:gd fmla="*/ 1162333 h 2590802" name="connsiteY2068"/>
              <a:gd fmla="*/ 309831 w 2590802" name="connsiteX2069"/>
              <a:gd fmla="*/ 1132931 h 2590802" name="connsiteY2069"/>
              <a:gd fmla="*/ 2473539 w 2590802" name="connsiteX2070"/>
              <a:gd fmla="*/ 1130703 h 2590802" name="connsiteY2070"/>
              <a:gd fmla="*/ 2484375 w 2590802" name="connsiteX2071"/>
              <a:gd fmla="*/ 1143934 h 2590802" name="connsiteY2071"/>
              <a:gd fmla="*/ 2484968 w 2590802" name="connsiteX2072"/>
              <a:gd fmla="*/ 1150402 h 2590802" name="connsiteY2072"/>
              <a:gd fmla="*/ 2478448 w 2590802" name="connsiteX2073"/>
              <a:gd fmla="*/ 1143934 h 2590802" name="connsiteY2073"/>
              <a:gd fmla="*/ 2466592 w 2590802" name="connsiteX2074"/>
              <a:gd fmla="*/ 1132172 h 2590802" name="connsiteY2074"/>
              <a:gd fmla="*/ 2473539 w 2590802" name="connsiteX2075"/>
              <a:gd fmla="*/ 1130703 h 2590802" name="connsiteY2075"/>
              <a:gd fmla="*/ 2437190 w 2590802" name="connsiteX2076"/>
              <a:gd fmla="*/ 1120602 h 2590802" name="connsiteY2076"/>
              <a:gd fmla="*/ 2454262 w 2590802" name="connsiteX2077"/>
              <a:gd fmla="*/ 1126767 h 2590802" name="connsiteY2077"/>
              <a:gd fmla="*/ 2437190 w 2590802" name="connsiteX2078"/>
              <a:gd fmla="*/ 1120602 h 2590802" name="connsiteY2078"/>
              <a:gd fmla="*/ 2284242 w 2590802" name="connsiteX2079"/>
              <a:gd fmla="*/ 1109220 h 2590802" name="connsiteY2079"/>
              <a:gd fmla="*/ 2313443 w 2590802" name="connsiteX2080"/>
              <a:gd fmla="*/ 1126826 h 2590802" name="connsiteY2080"/>
              <a:gd fmla="*/ 2307603 w 2590802" name="connsiteX2081"/>
              <a:gd fmla="*/ 1150300 h 2590802" name="connsiteY2081"/>
              <a:gd fmla="*/ 2319284 w 2590802" name="connsiteX2082"/>
              <a:gd fmla="*/ 1156168 h 2590802" name="connsiteY2082"/>
              <a:gd fmla="*/ 2330965 w 2590802" name="connsiteX2083"/>
              <a:gd fmla="*/ 1179642 h 2590802" name="connsiteY2083"/>
              <a:gd fmla="*/ 2319284 w 2590802" name="connsiteX2084"/>
              <a:gd fmla="*/ 1197248 h 2590802" name="connsiteY2084"/>
              <a:gd fmla="*/ 2307603 w 2590802" name="connsiteX2085"/>
              <a:gd fmla="*/ 1203116 h 2590802" name="connsiteY2085"/>
              <a:gd fmla="*/ 2313443 w 2590802" name="connsiteX2086"/>
              <a:gd fmla="*/ 1185511 h 2590802" name="connsiteY2086"/>
              <a:gd fmla="*/ 2307603 w 2590802" name="connsiteX2087"/>
              <a:gd fmla="*/ 1162037 h 2590802" name="connsiteY2087"/>
              <a:gd fmla="*/ 2301763 w 2590802" name="connsiteX2088"/>
              <a:gd fmla="*/ 1144431 h 2590802" name="connsiteY2088"/>
              <a:gd fmla="*/ 2290082 w 2590802" name="connsiteX2089"/>
              <a:gd fmla="*/ 1126826 h 2590802" name="connsiteY2089"/>
              <a:gd fmla="*/ 2266720 w 2590802" name="connsiteX2090"/>
              <a:gd fmla="*/ 1132695 h 2590802" name="connsiteY2090"/>
              <a:gd fmla="*/ 2237518 w 2590802" name="connsiteX2091"/>
              <a:gd fmla="*/ 1132695 h 2590802" name="connsiteY2091"/>
              <a:gd fmla="*/ 2225837 w 2590802" name="connsiteX2092"/>
              <a:gd fmla="*/ 1138563 h 2590802" name="connsiteY2092"/>
              <a:gd fmla="*/ 2225837 w 2590802" name="connsiteX2093"/>
              <a:gd fmla="*/ 1120957 h 2590802" name="connsiteY2093"/>
              <a:gd fmla="*/ 2260880 w 2590802" name="connsiteX2094"/>
              <a:gd fmla="*/ 1115089 h 2590802" name="connsiteY2094"/>
              <a:gd fmla="*/ 2266720 w 2590802" name="connsiteX2095"/>
              <a:gd fmla="*/ 1120957 h 2590802" name="connsiteY2095"/>
              <a:gd fmla="*/ 2284242 w 2590802" name="connsiteX2096"/>
              <a:gd fmla="*/ 1109220 h 2590802" name="connsiteY2096"/>
              <a:gd fmla="*/ 2183956 w 2590802" name="connsiteX2097"/>
              <a:gd fmla="*/ 1103530 h 2590802" name="connsiteY2097"/>
              <a:gd fmla="*/ 2195759 w 2590802" name="connsiteX2098"/>
              <a:gd fmla="*/ 1115256 h 2590802" name="connsiteY2098"/>
              <a:gd fmla="*/ 2201660 w 2590802" name="connsiteX2099"/>
              <a:gd fmla="*/ 1132845 h 2590802" name="connsiteY2099"/>
              <a:gd fmla="*/ 2225266 w 2590802" name="connsiteX2100"/>
              <a:gd fmla="*/ 1150434 h 2590802" name="connsiteY2100"/>
              <a:gd fmla="*/ 2207561 w 2590802" name="connsiteX2101"/>
              <a:gd fmla="*/ 1232518 h 2590802" name="connsiteY2101"/>
              <a:gd fmla="*/ 2201660 w 2590802" name="connsiteX2102"/>
              <a:gd fmla="*/ 1226655 h 2590802" name="connsiteY2102"/>
              <a:gd fmla="*/ 2201660 w 2590802" name="connsiteX2103"/>
              <a:gd fmla="*/ 1214929 h 2590802" name="connsiteY2103"/>
              <a:gd fmla="*/ 2207561 w 2590802" name="connsiteX2104"/>
              <a:gd fmla="*/ 1214929 h 2590802" name="connsiteY2104"/>
              <a:gd fmla="*/ 2213463 w 2590802" name="connsiteX2105"/>
              <a:gd fmla="*/ 1162160 h 2590802" name="connsiteY2105"/>
              <a:gd fmla="*/ 2201660 w 2590802" name="connsiteX2106"/>
              <a:gd fmla="*/ 1173887 h 2590802" name="connsiteY2106"/>
              <a:gd fmla="*/ 2201660 w 2590802" name="connsiteX2107"/>
              <a:gd fmla="*/ 1179750 h 2590802" name="connsiteY2107"/>
              <a:gd fmla="*/ 2195759 w 2590802" name="connsiteX2108"/>
              <a:gd fmla="*/ 1150434 h 2590802" name="connsiteY2108"/>
              <a:gd fmla="*/ 2183956 w 2590802" name="connsiteX2109"/>
              <a:gd fmla="*/ 1109393 h 2590802" name="connsiteY2109"/>
              <a:gd fmla="*/ 2183956 w 2590802" name="connsiteX2110"/>
              <a:gd fmla="*/ 1103530 h 2590802" name="connsiteY2110"/>
              <a:gd fmla="*/ 210749 w 2590802" name="connsiteX2111"/>
              <a:gd fmla="*/ 1101326 h 2590802" name="connsiteY2111"/>
              <a:gd fmla="*/ 227791 w 2590802" name="connsiteX2112"/>
              <a:gd fmla="*/ 1102804 h 2590802" name="connsiteY2112"/>
              <a:gd fmla="*/ 233719 w 2590802" name="connsiteX2113"/>
              <a:gd fmla="*/ 1114631 h 2590802" name="connsiteY2113"/>
              <a:gd fmla="*/ 239647 w 2590802" name="connsiteX2114"/>
              <a:gd fmla="*/ 1108718 h 2590802" name="connsiteY2114"/>
              <a:gd fmla="*/ 269285 w 2590802" name="connsiteX2115"/>
              <a:gd fmla="*/ 1120545 h 2590802" name="connsiteY2115"/>
              <a:gd fmla="*/ 269285 w 2590802" name="connsiteX2116"/>
              <a:gd fmla="*/ 1144201 h 2590802" name="connsiteY2116"/>
              <a:gd fmla="*/ 263357 w 2590802" name="connsiteX2117"/>
              <a:gd fmla="*/ 1156028 h 2590802" name="connsiteY2117"/>
              <a:gd fmla="*/ 281141 w 2590802" name="connsiteX2118"/>
              <a:gd fmla="*/ 1167856 h 2590802" name="connsiteY2118"/>
              <a:gd fmla="*/ 275213 w 2590802" name="connsiteX2119"/>
              <a:gd fmla="*/ 1185598 h 2590802" name="connsiteY2119"/>
              <a:gd fmla="*/ 263357 w 2590802" name="connsiteX2120"/>
              <a:gd fmla="*/ 1191511 h 2590802" name="connsiteY2120"/>
              <a:gd fmla="*/ 251502 w 2590802" name="connsiteX2121"/>
              <a:gd fmla="*/ 1185598 h 2590802" name="connsiteY2121"/>
              <a:gd fmla="*/ 239647 w 2590802" name="connsiteX2122"/>
              <a:gd fmla="*/ 1138287 h 2590802" name="connsiteY2122"/>
              <a:gd fmla="*/ 204080 w 2590802" name="connsiteX2123"/>
              <a:gd fmla="*/ 1126460 h 2590802" name="connsiteY2123"/>
              <a:gd fmla="*/ 198152 w 2590802" name="connsiteX2124"/>
              <a:gd fmla="*/ 1108718 h 2590802" name="connsiteY2124"/>
              <a:gd fmla="*/ 210749 w 2590802" name="connsiteX2125"/>
              <a:gd fmla="*/ 1101326 h 2590802" name="connsiteY2125"/>
              <a:gd fmla="*/ 2360556 w 2590802" name="connsiteX2126"/>
              <a:gd fmla="*/ 1079818 h 2590802" name="connsiteY2126"/>
              <a:gd fmla="*/ 2425240 w 2590802" name="connsiteX2127"/>
              <a:gd fmla="*/ 1115140 h 2590802" name="connsiteY2127"/>
              <a:gd fmla="*/ 2425240 w 2590802" name="connsiteX2128"/>
              <a:gd fmla="*/ 1203443 h 2590802" name="connsiteY2128"/>
              <a:gd fmla="*/ 2366436 w 2590802" name="connsiteX2129"/>
              <a:gd fmla="*/ 1250538 h 2590802" name="connsiteY2129"/>
              <a:gd fmla="*/ 2354676 w 2590802" name="connsiteX2130"/>
              <a:gd fmla="*/ 1238764 h 2590802" name="connsiteY2130"/>
              <a:gd fmla="*/ 2413479 w 2590802" name="connsiteX2131"/>
              <a:gd fmla="*/ 1197556 h 2590802" name="connsiteY2131"/>
              <a:gd fmla="*/ 2407598 w 2590802" name="connsiteX2132"/>
              <a:gd fmla="*/ 1138687 h 2590802" name="connsiteY2132"/>
              <a:gd fmla="*/ 2372316 w 2590802" name="connsiteX2133"/>
              <a:gd fmla="*/ 1115140 h 2590802" name="connsiteY2133"/>
              <a:gd fmla="*/ 2372316 w 2590802" name="connsiteX2134"/>
              <a:gd fmla="*/ 1121026 h 2590802" name="connsiteY2134"/>
              <a:gd fmla="*/ 2384077 w 2590802" name="connsiteX2135"/>
              <a:gd fmla="*/ 1132800 h 2590802" name="connsiteY2135"/>
              <a:gd fmla="*/ 2372316 w 2590802" name="connsiteX2136"/>
              <a:gd fmla="*/ 1150461 h 2590802" name="connsiteY2136"/>
              <a:gd fmla="*/ 2348795 w 2590802" name="connsiteX2137"/>
              <a:gd fmla="*/ 1150461 h 2590802" name="connsiteY2137"/>
              <a:gd fmla="*/ 2342915 w 2590802" name="connsiteX2138"/>
              <a:gd fmla="*/ 1138687 h 2590802" name="connsiteY2138"/>
              <a:gd fmla="*/ 2342915 w 2590802" name="connsiteX2139"/>
              <a:gd fmla="*/ 1126913 h 2590802" name="connsiteY2139"/>
              <a:gd fmla="*/ 2331154 w 2590802" name="connsiteX2140"/>
              <a:gd fmla="*/ 1121026 h 2590802" name="connsiteY2140"/>
              <a:gd fmla="*/ 2325274 w 2590802" name="connsiteX2141"/>
              <a:gd fmla="*/ 1103366 h 2590802" name="connsiteY2141"/>
              <a:gd fmla="*/ 2360556 w 2590802" name="connsiteX2142"/>
              <a:gd fmla="*/ 1079818 h 2590802" name="connsiteY2142"/>
              <a:gd fmla="*/ 2448571 w 2590802" name="connsiteX2143"/>
              <a:gd fmla="*/ 1074128 h 2590802" name="connsiteY2143"/>
              <a:gd fmla="*/ 2454262 w 2590802" name="connsiteX2144"/>
              <a:gd fmla="*/ 1085509 h 2590802" name="connsiteY2144"/>
              <a:gd fmla="*/ 2454262 w 2590802" name="connsiteX2145"/>
              <a:gd fmla="*/ 1091200 h 2590802" name="connsiteY2145"/>
              <a:gd fmla="*/ 2448571 w 2590802" name="connsiteX2146"/>
              <a:gd fmla="*/ 1074128 h 2590802" name="connsiteY2146"/>
              <a:gd fmla="*/ 198863 w 2590802" name="connsiteX2147"/>
              <a:gd fmla="*/ 1061798 h 2590802" name="connsiteY2147"/>
              <a:gd fmla="*/ 204554 w 2590802" name="connsiteX2148"/>
              <a:gd fmla="*/ 1061798 h 2590802" name="connsiteY2148"/>
              <a:gd fmla="*/ 204554 w 2590802" name="connsiteX2149"/>
              <a:gd fmla="*/ 1067489 h 2590802" name="connsiteY2149"/>
              <a:gd fmla="*/ 198863 w 2590802" name="connsiteX2150"/>
              <a:gd fmla="*/ 1061798 h 2590802" name="connsiteY2150"/>
              <a:gd fmla="*/ 248510 w 2590802" name="connsiteX2151"/>
              <a:gd fmla="*/ 1059783 h 2590802" name="connsiteY2151"/>
              <a:gd fmla="*/ 251465 w 2590802" name="connsiteX2152"/>
              <a:gd fmla="*/ 1061987 h 2590802" name="connsiteY2152"/>
              <a:gd fmla="*/ 263285 w 2590802" name="connsiteX2153"/>
              <a:gd fmla="*/ 1073748 h 2590802" name="connsiteY2153"/>
              <a:gd fmla="*/ 263285 w 2590802" name="connsiteX2154"/>
              <a:gd fmla="*/ 1079629 h 2590802" name="connsiteY2154"/>
              <a:gd fmla="*/ 257375 w 2590802" name="connsiteX2155"/>
              <a:gd fmla="*/ 1073748 h 2590802" name="connsiteY2155"/>
              <a:gd fmla="*/ 263285 w 2590802" name="connsiteX2156"/>
              <a:gd fmla="*/ 1085509 h 2590802" name="connsiteY2156"/>
              <a:gd fmla="*/ 275103 w 2590802" name="connsiteX2157"/>
              <a:gd fmla="*/ 1079629 h 2590802" name="connsiteY2157"/>
              <a:gd fmla="*/ 298742 w 2590802" name="connsiteX2158"/>
              <a:gd fmla="*/ 1085509 h 2590802" name="connsiteY2158"/>
              <a:gd fmla="*/ 316470 w 2590802" name="connsiteX2159"/>
              <a:gd fmla="*/ 1120791 h 2590802" name="connsiteY2159"/>
              <a:gd fmla="*/ 292832 w 2590802" name="connsiteX2160"/>
              <a:gd fmla="*/ 1085509 h 2590802" name="connsiteY2160"/>
              <a:gd fmla="*/ 286922 w 2590802" name="connsiteX2161"/>
              <a:gd fmla="*/ 1085509 h 2590802" name="connsiteY2161"/>
              <a:gd fmla="*/ 304651 w 2590802" name="connsiteX2162"/>
              <a:gd fmla="*/ 1138432 h 2590802" name="connsiteY2162"/>
              <a:gd fmla="*/ 304651 w 2590802" name="connsiteX2163"/>
              <a:gd fmla="*/ 1144312 h 2590802" name="connsiteY2163"/>
              <a:gd fmla="*/ 316470 w 2590802" name="connsiteX2164"/>
              <a:gd fmla="*/ 1167834 h 2590802" name="connsiteY2164"/>
              <a:gd fmla="*/ 304651 w 2590802" name="connsiteX2165"/>
              <a:gd fmla="*/ 1185475 h 2590802" name="connsiteY2165"/>
              <a:gd fmla="*/ 304651 w 2590802" name="connsiteX2166"/>
              <a:gd fmla="*/ 1197236 h 2590802" name="connsiteY2166"/>
              <a:gd fmla="*/ 310560 w 2590802" name="connsiteX2167"/>
              <a:gd fmla="*/ 1197236 h 2590802" name="connsiteY2167"/>
              <a:gd fmla="*/ 310560 w 2590802" name="connsiteX2168"/>
              <a:gd fmla="*/ 1203116 h 2590802" name="connsiteY2168"/>
              <a:gd fmla="*/ 298742 w 2590802" name="connsiteX2169"/>
              <a:gd fmla="*/ 1226637 h 2590802" name="connsiteY2169"/>
              <a:gd fmla="*/ 269194 w 2590802" name="connsiteX2170"/>
              <a:gd fmla="*/ 1203116 h 2590802" name="connsiteY2170"/>
              <a:gd fmla="*/ 292832 w 2590802" name="connsiteX2171"/>
              <a:gd fmla="*/ 1179595 h 2590802" name="connsiteY2171"/>
              <a:gd fmla="*/ 275103 w 2590802" name="connsiteX2172"/>
              <a:gd fmla="*/ 1150193 h 2590802" name="connsiteY2172"/>
              <a:gd fmla="*/ 269194 w 2590802" name="connsiteX2173"/>
              <a:gd fmla="*/ 1114911 h 2590802" name="connsiteY2173"/>
              <a:gd fmla="*/ 227827 w 2590802" name="connsiteX2174"/>
              <a:gd fmla="*/ 1097270 h 2590802" name="connsiteY2174"/>
              <a:gd fmla="*/ 198280 w 2590802" name="connsiteX2175"/>
              <a:gd fmla="*/ 1097270 h 2590802" name="connsiteY2175"/>
              <a:gd fmla="*/ 186460 w 2590802" name="connsiteX2176"/>
              <a:gd fmla="*/ 1103150 h 2590802" name="connsiteY2176"/>
              <a:gd fmla="*/ 162822 w 2590802" name="connsiteX2177"/>
              <a:gd fmla="*/ 1085509 h 2590802" name="connsiteY2177"/>
              <a:gd fmla="*/ 174641 w 2590802" name="connsiteX2178"/>
              <a:gd fmla="*/ 1073748 h 2590802" name="connsiteY2178"/>
              <a:gd fmla="*/ 180551 w 2590802" name="connsiteX2179"/>
              <a:gd fmla="*/ 1067868 h 2590802" name="connsiteY2179"/>
              <a:gd fmla="*/ 210099 w 2590802" name="connsiteX2180"/>
              <a:gd fmla="*/ 1079629 h 2590802" name="connsiteY2180"/>
              <a:gd fmla="*/ 216008 w 2590802" name="connsiteX2181"/>
              <a:gd fmla="*/ 1067868 h 2590802" name="connsiteY2181"/>
              <a:gd fmla="*/ 233737 w 2590802" name="connsiteX2182"/>
              <a:gd fmla="*/ 1061987 h 2590802" name="connsiteY2182"/>
              <a:gd fmla="*/ 251465 w 2590802" name="connsiteX2183"/>
              <a:gd fmla="*/ 1067868 h 2590802" name="connsiteY2183"/>
              <a:gd fmla="*/ 245556 w 2590802" name="connsiteX2184"/>
              <a:gd fmla="*/ 1061987 h 2590802" name="connsiteY2184"/>
              <a:gd fmla="*/ 248510 w 2590802" name="connsiteX2185"/>
              <a:gd fmla="*/ 1059783 h 2590802" name="connsiteY2185"/>
              <a:gd fmla="*/ 2349175 w 2590802" name="connsiteX2186"/>
              <a:gd fmla="*/ 1021015 h 2590802" name="connsiteY2186"/>
              <a:gd fmla="*/ 2389673 w 2590802" name="connsiteX2187"/>
              <a:gd fmla="*/ 1050416 h 2590802" name="connsiteY2187"/>
              <a:gd fmla="*/ 2389673 w 2590802" name="connsiteX2188"/>
              <a:gd fmla="*/ 1079818 h 2590802" name="connsiteY2188"/>
              <a:gd fmla="*/ 2383888 w 2590802" name="connsiteX2189"/>
              <a:gd fmla="*/ 1062177 h 2590802" name="connsiteY2189"/>
              <a:gd fmla="*/ 2366531 w 2590802" name="connsiteX2190"/>
              <a:gd fmla="*/ 1038655 h 2590802" name="connsiteY2190"/>
              <a:gd fmla="*/ 2343389 w 2590802" name="connsiteX2191"/>
              <a:gd fmla="*/ 1038655 h 2590802" name="connsiteY2191"/>
              <a:gd fmla="*/ 2337604 w 2590802" name="connsiteX2192"/>
              <a:gd fmla="*/ 1026895 h 2590802" name="connsiteY2192"/>
              <a:gd fmla="*/ 2349175 w 2590802" name="connsiteX2193"/>
              <a:gd fmla="*/ 1021015 h 2590802" name="connsiteY2193"/>
              <a:gd fmla="*/ 116056 w 2590802" name="connsiteX2194"/>
              <a:gd fmla="*/ 1002766 h 2590802" name="connsiteY2194"/>
              <a:gd fmla="*/ 133421 w 2590802" name="connsiteX2195"/>
              <a:gd fmla="*/ 1032261 h 2590802" name="connsiteY2195"/>
              <a:gd fmla="*/ 133421 w 2590802" name="connsiteX2196"/>
              <a:gd fmla="*/ 1038087 h 2590802" name="connsiteY2196"/>
              <a:gd fmla="*/ 127540 w 2590802" name="connsiteX2197"/>
              <a:gd fmla="*/ 1026435 h 2590802" name="connsiteY2197"/>
              <a:gd fmla="*/ 121660 w 2590802" name="connsiteX2198"/>
              <a:gd fmla="*/ 1008957 h 2590802" name="connsiteY2198"/>
              <a:gd fmla="*/ 104019 w 2590802" name="connsiteX2199"/>
              <a:gd fmla="*/ 1003130 h 2590802" name="connsiteY2199"/>
              <a:gd fmla="*/ 116056 w 2590802" name="connsiteX2200"/>
              <a:gd fmla="*/ 1002766 h 2590802" name="connsiteY2200"/>
              <a:gd fmla="*/ 2272568 w 2590802" name="connsiteX2201"/>
              <a:gd fmla="*/ 997304 h 2590802" name="connsiteY2201"/>
              <a:gd fmla="*/ 2337400 w 2590802" name="connsiteX2202"/>
              <a:gd fmla="*/ 1038310 h 2590802" name="connsiteY2202"/>
              <a:gd fmla="*/ 2337400 w 2590802" name="connsiteX2203"/>
              <a:gd fmla="*/ 1073458 h 2590802" name="connsiteY2203"/>
              <a:gd fmla="*/ 2313825 w 2590802" name="connsiteX2204"/>
              <a:gd fmla="*/ 1091033 h 2590802" name="connsiteY2204"/>
              <a:gd fmla="*/ 2296143 w 2590802" name="connsiteX2205"/>
              <a:gd fmla="*/ 1079316 h 2590802" name="connsiteY2205"/>
              <a:gd fmla="*/ 2278461 w 2590802" name="connsiteX2206"/>
              <a:gd fmla="*/ 1079316 h 2590802" name="connsiteY2206"/>
              <a:gd fmla="*/ 2266674 w 2590802" name="connsiteX2207"/>
              <a:gd fmla="*/ 1067600 h 2590802" name="connsiteY2207"/>
              <a:gd fmla="*/ 2266674 w 2590802" name="connsiteX2208"/>
              <a:gd fmla="*/ 1050026 h 2590802" name="connsiteY2208"/>
              <a:gd fmla="*/ 2290250 w 2590802" name="connsiteX2209"/>
              <a:gd fmla="*/ 1038310 h 2590802" name="connsiteY2209"/>
              <a:gd fmla="*/ 2313825 w 2590802" name="connsiteX2210"/>
              <a:gd fmla="*/ 1050026 h 2590802" name="connsiteY2210"/>
              <a:gd fmla="*/ 2290250 w 2590802" name="connsiteX2211"/>
              <a:gd fmla="*/ 1020736 h 2590802" name="connsiteY2211"/>
              <a:gd fmla="*/ 2219522 w 2590802" name="connsiteX2212"/>
              <a:gd fmla="*/ 1032452 h 2590802" name="connsiteY2212"/>
              <a:gd fmla="*/ 2190053 w 2590802" name="connsiteX2213"/>
              <a:gd fmla="*/ 1096891 h 2590802" name="connsiteY2213"/>
              <a:gd fmla="*/ 2178265 w 2590802" name="connsiteX2214"/>
              <a:gd fmla="*/ 1096891 h 2590802" name="connsiteY2214"/>
              <a:gd fmla="*/ 2184159 w 2590802" name="connsiteX2215"/>
              <a:gd fmla="*/ 1061743 h 2590802" name="connsiteY2215"/>
              <a:gd fmla="*/ 2272568 w 2590802" name="connsiteX2216"/>
              <a:gd fmla="*/ 997304 h 2590802" name="connsiteY2216"/>
              <a:gd fmla="*/ 2360616 w 2590802" name="connsiteX2217"/>
              <a:gd fmla="*/ 991613 h 2590802" name="connsiteY2217"/>
              <a:gd fmla="*/ 2383977 w 2590802" name="connsiteX2218"/>
              <a:gd fmla="*/ 1003311 h 2590802" name="connsiteY2218"/>
              <a:gd fmla="*/ 2401499 w 2590802" name="connsiteX2219"/>
              <a:gd fmla="*/ 1003311 h 2590802" name="connsiteY2219"/>
              <a:gd fmla="*/ 2413180 w 2590802" name="connsiteX2220"/>
              <a:gd fmla="*/ 1020857 h 2590802" name="connsiteY2220"/>
              <a:gd fmla="*/ 2413180 w 2590802" name="connsiteX2221"/>
              <a:gd fmla="*/ 1038403 h 2590802" name="connsiteY2221"/>
              <a:gd fmla="*/ 2424860 w 2590802" name="connsiteX2222"/>
              <a:gd fmla="*/ 1050101 h 2590802" name="connsiteY2222"/>
              <a:gd fmla="*/ 2424860 w 2590802" name="connsiteX2223"/>
              <a:gd fmla="*/ 1067647 h 2590802" name="connsiteY2223"/>
              <a:gd fmla="*/ 2419020 w 2590802" name="connsiteX2224"/>
              <a:gd fmla="*/ 1073495 h 2590802" name="connsiteY2224"/>
              <a:gd fmla="*/ 2424860 w 2590802" name="connsiteX2225"/>
              <a:gd fmla="*/ 1091042 h 2590802" name="connsiteY2225"/>
              <a:gd fmla="*/ 2419020 w 2590802" name="connsiteX2226"/>
              <a:gd fmla="*/ 1096891 h 2590802" name="connsiteY2226"/>
              <a:gd fmla="*/ 2401499 w 2590802" name="connsiteX2227"/>
              <a:gd fmla="*/ 1079344 h 2590802" name="connsiteY2227"/>
              <a:gd fmla="*/ 2383977 w 2590802" name="connsiteX2228"/>
              <a:gd fmla="*/ 1026706 h 2590802" name="connsiteY2228"/>
              <a:gd fmla="*/ 2343095 w 2590802" name="connsiteX2229"/>
              <a:gd fmla="*/ 1015008 h 2590802" name="connsiteY2229"/>
              <a:gd fmla="*/ 2325573 w 2590802" name="connsiteX2230"/>
              <a:gd fmla="*/ 1015008 h 2590802" name="connsiteY2230"/>
              <a:gd fmla="*/ 2319733 w 2590802" name="connsiteX2231"/>
              <a:gd fmla="*/ 1003311 h 2590802" name="connsiteY2231"/>
              <a:gd fmla="*/ 2337254 w 2590802" name="connsiteX2232"/>
              <a:gd fmla="*/ 997462 h 2590802" name="connsiteY2232"/>
              <a:gd fmla="*/ 2343095 w 2590802" name="connsiteX2233"/>
              <a:gd fmla="*/ 1003311 h 2590802" name="connsiteY2233"/>
              <a:gd fmla="*/ 2360616 w 2590802" name="connsiteX2234"/>
              <a:gd fmla="*/ 991613 h 2590802" name="connsiteY2234"/>
              <a:gd fmla="*/ 392260 w 2590802" name="connsiteX2235"/>
              <a:gd fmla="*/ 985923 h 2590802" name="connsiteY2235"/>
              <a:gd fmla="*/ 403986 w 2590802" name="connsiteX2236"/>
              <a:gd fmla="*/ 1015053 h 2590802" name="connsiteY2236"/>
              <a:gd fmla="*/ 415712 w 2590802" name="connsiteX2237"/>
              <a:gd fmla="*/ 1026705 h 2590802" name="connsiteY2237"/>
              <a:gd fmla="*/ 427438 w 2590802" name="connsiteX2238"/>
              <a:gd fmla="*/ 1032532 h 2590802" name="connsiteY2238"/>
              <a:gd fmla="*/ 421575 w 2590802" name="connsiteX2239"/>
              <a:gd fmla="*/ 1061662 h 2590802" name="connsiteY2239"/>
              <a:gd fmla="*/ 398123 w 2590802" name="connsiteX2240"/>
              <a:gd fmla="*/ 1061662 h 2590802" name="connsiteY2240"/>
              <a:gd fmla="*/ 386396 w 2590802" name="connsiteX2241"/>
              <a:gd fmla="*/ 1038358 h 2590802" name="connsiteY2241"/>
              <a:gd fmla="*/ 386396 w 2590802" name="connsiteX2242"/>
              <a:gd fmla="*/ 1026705 h 2590802" name="connsiteY2242"/>
              <a:gd fmla="*/ 368807 w 2590802" name="connsiteX2243"/>
              <a:gd fmla="*/ 1015053 h 2590802" name="connsiteY2243"/>
              <a:gd fmla="*/ 368807 w 2590802" name="connsiteX2244"/>
              <a:gd fmla="*/ 991749 h 2590802" name="connsiteY2244"/>
              <a:gd fmla="*/ 392260 w 2590802" name="connsiteX2245"/>
              <a:gd fmla="*/ 985923 h 2590802" name="connsiteY2245"/>
              <a:gd fmla="*/ 350851 w 2590802" name="connsiteX2246"/>
              <a:gd fmla="*/ 985923 h 2590802" name="connsiteY2246"/>
              <a:gd fmla="*/ 356779 w 2590802" name="connsiteX2247"/>
              <a:gd fmla="*/ 1009355 h 2590802" name="connsiteY2247"/>
              <a:gd fmla="*/ 380490 w 2590802" name="connsiteX2248"/>
              <a:gd fmla="*/ 1032787 h 2590802" name="connsiteY2248"/>
              <a:gd fmla="*/ 386418 w 2590802" name="connsiteX2249"/>
              <a:gd fmla="*/ 1062077 h 2590802" name="connsiteY2249"/>
              <a:gd fmla="*/ 416057 w 2590802" name="connsiteX2250"/>
              <a:gd fmla="*/ 1073794 h 2590802" name="connsiteY2250"/>
              <a:gd fmla="*/ 416057 w 2590802" name="connsiteX2251"/>
              <a:gd fmla="*/ 1079652 h 2590802" name="connsiteY2251"/>
              <a:gd fmla="*/ 380490 w 2590802" name="connsiteX2252"/>
              <a:gd fmla="*/ 1067935 h 2590802" name="connsiteY2252"/>
              <a:gd fmla="*/ 368634 w 2590802" name="connsiteX2253"/>
              <a:gd fmla="*/ 1038645 h 2590802" name="connsiteY2253"/>
              <a:gd fmla="*/ 350851 w 2590802" name="connsiteX2254"/>
              <a:gd fmla="*/ 1009355 h 2590802" name="connsiteY2254"/>
              <a:gd fmla="*/ 350851 w 2590802" name="connsiteX2255"/>
              <a:gd fmla="*/ 985923 h 2590802" name="connsiteY2255"/>
              <a:gd fmla="*/ 2419170 w 2590802" name="connsiteX2256"/>
              <a:gd fmla="*/ 979283 h 2590802" name="connsiteY2256"/>
              <a:gd fmla="*/ 2436953 w 2590802" name="connsiteX2257"/>
              <a:gd fmla="*/ 991071 h 2590802" name="connsiteY2257"/>
              <a:gd fmla="*/ 2448809 w 2590802" name="connsiteX2258"/>
              <a:gd fmla="*/ 1026435 h 2590802" name="connsiteY2258"/>
              <a:gd fmla="*/ 2460664 w 2590802" name="connsiteX2259"/>
              <a:gd fmla="*/ 1044116 h 2590802" name="connsiteY2259"/>
              <a:gd fmla="*/ 2460664 w 2590802" name="connsiteX2260"/>
              <a:gd fmla="*/ 1061798 h 2590802" name="connsiteY2260"/>
              <a:gd fmla="*/ 2460664 w 2590802" name="connsiteX2261"/>
              <a:gd fmla="*/ 1050010 h 2590802" name="connsiteY2261"/>
              <a:gd fmla="*/ 2436953 w 2590802" name="connsiteX2262"/>
              <a:gd fmla="*/ 1014647 h 2590802" name="connsiteY2262"/>
              <a:gd fmla="*/ 2419170 w 2590802" name="connsiteX2263"/>
              <a:gd fmla="*/ 979283 h 2590802" name="connsiteY2263"/>
              <a:gd fmla="*/ 315943 w 2590802" name="connsiteX2264"/>
              <a:gd fmla="*/ 973593 h 2590802" name="connsiteY2264"/>
              <a:gd fmla="*/ 345451 w 2590802" name="connsiteX2265"/>
              <a:gd fmla="*/ 985386 h 2590802" name="connsiteY2265"/>
              <a:gd fmla="*/ 339549 w 2590802" name="connsiteX2266"/>
              <a:gd fmla="*/ 1008974 h 2590802" name="connsiteY2266"/>
              <a:gd fmla="*/ 363155 w 2590802" name="connsiteX2267"/>
              <a:gd fmla="*/ 1044355 h 2590802" name="connsiteY2267"/>
              <a:gd fmla="*/ 398563 w 2590802" name="connsiteX2268"/>
              <a:gd fmla="*/ 1085633 h 2590802" name="connsiteY2268"/>
              <a:gd fmla="*/ 410366 w 2590802" name="connsiteX2269"/>
              <a:gd fmla="*/ 1091529 h 2590802" name="connsiteY2269"/>
              <a:gd fmla="*/ 404465 w 2590802" name="connsiteX2270"/>
              <a:gd fmla="*/ 1109220 h 2590802" name="connsiteY2270"/>
              <a:gd fmla="*/ 363155 w 2590802" name="connsiteX2271"/>
              <a:gd fmla="*/ 1085633 h 2590802" name="connsiteY2271"/>
              <a:gd fmla="*/ 357254 w 2590802" name="connsiteX2272"/>
              <a:gd fmla="*/ 1067942 h 2590802" name="connsiteY2272"/>
              <a:gd fmla="*/ 327746 w 2590802" name="connsiteX2273"/>
              <a:gd fmla="*/ 1056149 h 2590802" name="connsiteY2273"/>
              <a:gd fmla="*/ 321845 w 2590802" name="connsiteX2274"/>
              <a:gd fmla="*/ 1044355 h 2590802" name="connsiteY2274"/>
              <a:gd fmla="*/ 327746 w 2590802" name="connsiteX2275"/>
              <a:gd fmla="*/ 1014871 h 2590802" name="connsiteY2275"/>
              <a:gd fmla="*/ 315943 w 2590802" name="connsiteX2276"/>
              <a:gd fmla="*/ 985386 h 2590802" name="connsiteY2276"/>
              <a:gd fmla="*/ 315943 w 2590802" name="connsiteX2277"/>
              <a:gd fmla="*/ 973593 h 2590802" name="connsiteY2277"/>
              <a:gd fmla="*/ 2155601 w 2590802" name="connsiteX2278"/>
              <a:gd fmla="*/ 965900 h 2590802" name="connsiteY2278"/>
              <a:gd fmla="*/ 2172416 w 2590802" name="connsiteX2279"/>
              <a:gd fmla="*/ 968113 h 2590802" name="connsiteY2279"/>
              <a:gd fmla="*/ 2178265 w 2590802" name="connsiteX2280"/>
              <a:gd fmla="*/ 979915 h 2590802" name="connsiteY2280"/>
              <a:gd fmla="*/ 2207509 w 2590802" name="connsiteX2281"/>
              <a:gd fmla="*/ 985817 h 2590802" name="connsiteY2281"/>
              <a:gd fmla="*/ 2213357 w 2590802" name="connsiteX2282"/>
              <a:gd fmla="*/ 1003521 h 2590802" name="connsiteY2282"/>
              <a:gd fmla="*/ 2201660 w 2590802" name="connsiteX2283"/>
              <a:gd fmla="*/ 1015324 h 2590802" name="connsiteY2283"/>
              <a:gd fmla="*/ 2184113 w 2590802" name="connsiteX2284"/>
              <a:gd fmla="*/ 1009423 h 2590802" name="connsiteY2284"/>
              <a:gd fmla="*/ 2154870 w 2590802" name="connsiteX2285"/>
              <a:gd fmla="*/ 1003521 h 2590802" name="connsiteY2285"/>
              <a:gd fmla="*/ 2143172 w 2590802" name="connsiteX2286"/>
              <a:gd fmla="*/ 968113 h 2590802" name="connsiteY2286"/>
              <a:gd fmla="*/ 2155601 w 2590802" name="connsiteX2287"/>
              <a:gd fmla="*/ 965900 h 2590802" name="connsiteY2287"/>
              <a:gd fmla="*/ 2372040 w 2590802" name="connsiteX2288"/>
              <a:gd fmla="*/ 962387 h 2590802" name="connsiteY2288"/>
              <a:gd fmla="*/ 2389659 w 2590802" name="connsiteX2289"/>
              <a:gd fmla="*/ 974120 h 2590802" name="connsiteY2289"/>
              <a:gd fmla="*/ 2413151 w 2590802" name="connsiteX2290"/>
              <a:gd fmla="*/ 985852 h 2590802" name="connsiteY2290"/>
              <a:gd fmla="*/ 2430770 w 2590802" name="connsiteX2291"/>
              <a:gd fmla="*/ 1003451 h 2590802" name="connsiteY2291"/>
              <a:gd fmla="*/ 2430770 w 2590802" name="connsiteX2292"/>
              <a:gd fmla="*/ 1026916 h 2590802" name="connsiteY2292"/>
              <a:gd fmla="*/ 2454262 w 2590802" name="connsiteX2293"/>
              <a:gd fmla="*/ 1044515 h 2590802" name="connsiteY2293"/>
              <a:gd fmla="*/ 2442517 w 2590802" name="connsiteX2294"/>
              <a:gd fmla="*/ 1073847 h 2590802" name="connsiteY2294"/>
              <a:gd fmla="*/ 2442517 w 2590802" name="connsiteX2295"/>
              <a:gd fmla="*/ 1109045 h 2590802" name="connsiteY2295"/>
              <a:gd fmla="*/ 2430770 w 2590802" name="connsiteX2296"/>
              <a:gd fmla="*/ 1114911 h 2590802" name="connsiteY2296"/>
              <a:gd fmla="*/ 2424897 w 2590802" name="connsiteX2297"/>
              <a:gd fmla="*/ 1103178 h 2590802" name="connsiteY2297"/>
              <a:gd fmla="*/ 2436643 w 2590802" name="connsiteX2298"/>
              <a:gd fmla="*/ 1062114 h 2590802" name="connsiteY2298"/>
              <a:gd fmla="*/ 2424897 w 2590802" name="connsiteX2299"/>
              <a:gd fmla="*/ 1032783 h 2590802" name="connsiteY2299"/>
              <a:gd fmla="*/ 2419024 w 2590802" name="connsiteX2300"/>
              <a:gd fmla="*/ 1009317 h 2590802" name="connsiteY2300"/>
              <a:gd fmla="*/ 2383786 w 2590802" name="connsiteX2301"/>
              <a:gd fmla="*/ 991718 h 2590802" name="connsiteY2301"/>
              <a:gd fmla="*/ 2360293 w 2590802" name="connsiteX2302"/>
              <a:gd fmla="*/ 985852 h 2590802" name="connsiteY2302"/>
              <a:gd fmla="*/ 2342674 w 2590802" name="connsiteX2303"/>
              <a:gd fmla="*/ 991718 h 2590802" name="connsiteY2303"/>
              <a:gd fmla="*/ 2307436 w 2590802" name="connsiteX2304"/>
              <a:gd fmla="*/ 997585 h 2590802" name="connsiteY2304"/>
              <a:gd fmla="*/ 2301563 w 2590802" name="connsiteX2305"/>
              <a:gd fmla="*/ 991718 h 2590802" name="connsiteY2305"/>
              <a:gd fmla="*/ 2325055 w 2590802" name="connsiteX2306"/>
              <a:gd fmla="*/ 968253 h 2590802" name="connsiteY2306"/>
              <a:gd fmla="*/ 2342674 w 2590802" name="connsiteX2307"/>
              <a:gd fmla="*/ 974120 h 2590802" name="connsiteY2307"/>
              <a:gd fmla="*/ 2372040 w 2590802" name="connsiteX2308"/>
              <a:gd fmla="*/ 962387 h 2590802" name="connsiteY2308"/>
              <a:gd fmla="*/ 2377913 w 2590802" name="connsiteX2309"/>
              <a:gd fmla="*/ 956521 h 2590802" name="connsiteY2309"/>
              <a:gd fmla="*/ 2389659 w 2590802" name="connsiteX2310"/>
              <a:gd fmla="*/ 962387 h 2590802" name="connsiteY2310"/>
              <a:gd fmla="*/ 2395532 w 2590802" name="connsiteX2311"/>
              <a:gd fmla="*/ 968253 h 2590802" name="connsiteY2311"/>
              <a:gd fmla="*/ 2395532 w 2590802" name="connsiteX2312"/>
              <a:gd fmla="*/ 974120 h 2590802" name="connsiteY2312"/>
              <a:gd fmla="*/ 2389659 w 2590802" name="connsiteX2313"/>
              <a:gd fmla="*/ 974120 h 2590802" name="connsiteY2313"/>
              <a:gd fmla="*/ 2383786 w 2590802" name="connsiteX2314"/>
              <a:gd fmla="*/ 962387 h 2590802" name="connsiteY2314"/>
              <a:gd fmla="*/ 2377913 w 2590802" name="connsiteX2315"/>
              <a:gd fmla="*/ 956521 h 2590802" name="connsiteY2315"/>
              <a:gd fmla="*/ 2143508 w 2590802" name="connsiteX2316"/>
              <a:gd fmla="*/ 944191 h 2590802" name="connsiteY2316"/>
              <a:gd fmla="*/ 2178656 w 2590802" name="connsiteX2317"/>
              <a:gd fmla="*/ 961832 h 2590802" name="connsiteY2317"/>
              <a:gd fmla="*/ 2202088 w 2590802" name="connsiteX2318"/>
              <a:gd fmla="*/ 961832 h 2590802" name="connsiteY2318"/>
              <a:gd fmla="*/ 2225520 w 2590802" name="connsiteX2319"/>
              <a:gd fmla="*/ 973593 h 2590802" name="connsiteY2319"/>
              <a:gd fmla="*/ 2231378 w 2590802" name="connsiteX2320"/>
              <a:gd fmla="*/ 997114 h 2590802" name="connsiteY2320"/>
              <a:gd fmla="*/ 2213804 w 2590802" name="connsiteX2321"/>
              <a:gd fmla="*/ 979473 h 2590802" name="connsiteY2321"/>
              <a:gd fmla="*/ 2184514 w 2590802" name="connsiteX2322"/>
              <a:gd fmla="*/ 973593 h 2590802" name="connsiteY2322"/>
              <a:gd fmla="*/ 2155223 w 2590802" name="connsiteX2323"/>
              <a:gd fmla="*/ 955952 h 2590802" name="connsiteY2323"/>
              <a:gd fmla="*/ 2131791 w 2590802" name="connsiteX2324"/>
              <a:gd fmla="*/ 950071 h 2590802" name="connsiteY2324"/>
              <a:gd fmla="*/ 2143508 w 2590802" name="connsiteX2325"/>
              <a:gd fmla="*/ 944191 h 2590802" name="connsiteY2325"/>
              <a:gd fmla="*/ 2219997 w 2590802" name="connsiteX2326"/>
              <a:gd fmla="*/ 909098 h 2590802" name="connsiteY2326"/>
              <a:gd fmla="*/ 2237069 w 2590802" name="connsiteX2327"/>
              <a:gd fmla="*/ 926882 h 2590802" name="connsiteY2327"/>
              <a:gd fmla="*/ 2237069 w 2590802" name="connsiteX2328"/>
              <a:gd fmla="*/ 932810 h 2590802" name="connsiteY2328"/>
              <a:gd fmla="*/ 2219997 w 2590802" name="connsiteX2329"/>
              <a:gd fmla="*/ 915026 h 2590802" name="connsiteY2329"/>
              <a:gd fmla="*/ 2219997 w 2590802" name="connsiteX2330"/>
              <a:gd fmla="*/ 909098 h 2590802" name="connsiteY2330"/>
              <a:gd fmla="*/ 2157828 w 2590802" name="connsiteX2331"/>
              <a:gd fmla="*/ 904875 h 2590802" name="connsiteY2331"/>
              <a:gd fmla="*/ 2160765 w 2590802" name="connsiteX2332"/>
              <a:gd fmla="*/ 909276 h 2590802" name="connsiteY2332"/>
              <a:gd fmla="*/ 2160765 w 2590802" name="connsiteX2333"/>
              <a:gd fmla="*/ 915145 h 2590802" name="connsiteY2333"/>
              <a:gd fmla="*/ 2166639 w 2590802" name="connsiteX2334"/>
              <a:gd fmla="*/ 915145 h 2590802" name="connsiteY2334"/>
              <a:gd fmla="*/ 2184262 w 2590802" name="connsiteX2335"/>
              <a:gd fmla="*/ 921013 h 2590802" name="connsiteY2335"/>
              <a:gd fmla="*/ 2219507 w 2590802" name="connsiteX2336"/>
              <a:gd fmla="*/ 921013 h 2590802" name="connsiteY2336"/>
              <a:gd fmla="*/ 2231255 w 2590802" name="connsiteX2337"/>
              <a:gd fmla="*/ 944487 h 2590802" name="connsiteY2337"/>
              <a:gd fmla="*/ 2237130 w 2590802" name="connsiteX2338"/>
              <a:gd fmla="*/ 944487 h 2590802" name="connsiteY2338"/>
              <a:gd fmla="*/ 2237130 w 2590802" name="connsiteX2339"/>
              <a:gd fmla="*/ 932750 h 2590802" name="connsiteY2339"/>
              <a:gd fmla="*/ 2243004 w 2590802" name="connsiteX2340"/>
              <a:gd fmla="*/ 932750 h 2590802" name="connsiteY2340"/>
              <a:gd fmla="*/ 2243004 w 2590802" name="connsiteX2341"/>
              <a:gd fmla="*/ 944487 h 2590802" name="connsiteY2341"/>
              <a:gd fmla="*/ 2237130 w 2590802" name="connsiteX2342"/>
              <a:gd fmla="*/ 950356 h 2590802" name="connsiteY2342"/>
              <a:gd fmla="*/ 2237130 w 2590802" name="connsiteX2343"/>
              <a:gd fmla="*/ 956224 h 2590802" name="connsiteY2343"/>
              <a:gd fmla="*/ 2254752 w 2590802" name="connsiteX2344"/>
              <a:gd fmla="*/ 950356 h 2590802" name="connsiteY2344"/>
              <a:gd fmla="*/ 2260627 w 2590802" name="connsiteX2345"/>
              <a:gd fmla="*/ 956224 h 2590802" name="connsiteY2345"/>
              <a:gd fmla="*/ 2295872 w 2590802" name="connsiteX2346"/>
              <a:gd fmla="*/ 991435 h 2590802" name="connsiteY2346"/>
              <a:gd fmla="*/ 2272375 w 2590802" name="connsiteX2347"/>
              <a:gd fmla="*/ 979698 h 2590802" name="connsiteY2347"/>
              <a:gd fmla="*/ 2266501 w 2590802" name="connsiteX2348"/>
              <a:gd fmla="*/ 979698 h 2590802" name="connsiteY2348"/>
              <a:gd fmla="*/ 2237130 w 2590802" name="connsiteX2349"/>
              <a:gd fmla="*/ 991435 h 2590802" name="connsiteY2349"/>
              <a:gd fmla="*/ 2231255 w 2590802" name="connsiteX2350"/>
              <a:gd fmla="*/ 973830 h 2590802" name="connsiteY2350"/>
              <a:gd fmla="*/ 2184262 w 2590802" name="connsiteX2351"/>
              <a:gd fmla="*/ 956224 h 2590802" name="connsiteY2351"/>
              <a:gd fmla="*/ 2149017 w 2590802" name="connsiteX2352"/>
              <a:gd fmla="*/ 938619 h 2590802" name="connsiteY2352"/>
              <a:gd fmla="*/ 2131394 w 2590802" name="connsiteX2353"/>
              <a:gd fmla="*/ 938619 h 2590802" name="connsiteY2353"/>
              <a:gd fmla="*/ 2125520 w 2590802" name="connsiteX2354"/>
              <a:gd fmla="*/ 915145 h 2590802" name="connsiteY2354"/>
              <a:gd fmla="*/ 2154891 w 2590802" name="connsiteX2355"/>
              <a:gd fmla="*/ 909276 h 2590802" name="connsiteY2355"/>
              <a:gd fmla="*/ 2157828 w 2590802" name="connsiteX2356"/>
              <a:gd fmla="*/ 904875 h 2590802" name="connsiteY2356"/>
              <a:gd fmla="*/ 339707 w 2590802" name="connsiteX2357"/>
              <a:gd fmla="*/ 855986 h 2590802" name="connsiteY2357"/>
              <a:gd fmla="*/ 351405 w 2590802" name="connsiteX2358"/>
              <a:gd fmla="*/ 867798 h 2590802" name="connsiteY2358"/>
              <a:gd fmla="*/ 357254 w 2590802" name="connsiteX2359"/>
              <a:gd fmla="*/ 885517 h 2590802" name="connsiteY2359"/>
              <a:gd fmla="*/ 368951 w 2590802" name="connsiteX2360"/>
              <a:gd fmla="*/ 891423 h 2590802" name="connsiteY2360"/>
              <a:gd fmla="*/ 368951 w 2590802" name="connsiteX2361"/>
              <a:gd fmla="*/ 920954 h 2590802" name="connsiteY2361"/>
              <a:gd fmla="*/ 351405 w 2590802" name="connsiteX2362"/>
              <a:gd fmla="*/ 926860 h 2590802" name="connsiteY2362"/>
              <a:gd fmla="*/ 333859 w 2590802" name="connsiteX2363"/>
              <a:gd fmla="*/ 909141 h 2590802" name="connsiteY2363"/>
              <a:gd fmla="*/ 328010 w 2590802" name="connsiteX2364"/>
              <a:gd fmla="*/ 891423 h 2590802" name="connsiteY2364"/>
              <a:gd fmla="*/ 316313 w 2590802" name="connsiteX2365"/>
              <a:gd fmla="*/ 909141 h 2590802" name="connsiteY2365"/>
              <a:gd fmla="*/ 345556 w 2590802" name="connsiteX2366"/>
              <a:gd fmla="*/ 956392 h 2590802" name="connsiteY2366"/>
              <a:gd fmla="*/ 374800 w 2590802" name="connsiteX2367"/>
              <a:gd fmla="*/ 968204 h 2590802" name="connsiteY2367"/>
              <a:gd fmla="*/ 450834 w 2590802" name="connsiteX2368"/>
              <a:gd fmla="*/ 932767 h 2590802" name="connsiteY2368"/>
              <a:gd fmla="*/ 462531 w 2590802" name="connsiteX2369"/>
              <a:gd fmla="*/ 944579 h 2590802" name="connsiteY2369"/>
              <a:gd fmla="*/ 415741 w 2590802" name="connsiteX2370"/>
              <a:gd fmla="*/ 974110 h 2590802" name="connsiteY2370"/>
              <a:gd fmla="*/ 357254 w 2590802" name="connsiteX2371"/>
              <a:gd fmla="*/ 980016 h 2590802" name="connsiteY2371"/>
              <a:gd fmla="*/ 322161 w 2590802" name="connsiteX2372"/>
              <a:gd fmla="*/ 968204 h 2590802" name="connsiteY2372"/>
              <a:gd fmla="*/ 316313 w 2590802" name="connsiteX2373"/>
              <a:gd fmla="*/ 956392 h 2590802" name="connsiteY2373"/>
              <a:gd fmla="*/ 298766 w 2590802" name="connsiteX2374"/>
              <a:gd fmla="*/ 944579 h 2590802" name="connsiteY2374"/>
              <a:gd fmla="*/ 304615 w 2590802" name="connsiteX2375"/>
              <a:gd fmla="*/ 867798 h 2590802" name="connsiteY2375"/>
              <a:gd fmla="*/ 339707 w 2590802" name="connsiteX2376"/>
              <a:gd fmla="*/ 855986 h 2590802" name="connsiteY2376"/>
              <a:gd fmla="*/ 2319583 w 2590802" name="connsiteX2377"/>
              <a:gd fmla="*/ 850295 h 2590802" name="connsiteY2377"/>
              <a:gd fmla="*/ 2325274 w 2590802" name="connsiteX2378"/>
              <a:gd fmla="*/ 850295 h 2590802" name="connsiteY2378"/>
              <a:gd fmla="*/ 2319583 w 2590802" name="connsiteX2379"/>
              <a:gd fmla="*/ 855986 h 2590802" name="connsiteY2379"/>
              <a:gd fmla="*/ 2319583 w 2590802" name="connsiteX2380"/>
              <a:gd fmla="*/ 850295 h 2590802" name="connsiteY2380"/>
              <a:gd fmla="*/ 269285 w 2590802" name="connsiteX2381"/>
              <a:gd fmla="*/ 820893 h 2590802" name="connsiteY2381"/>
              <a:gd fmla="*/ 275213 w 2590802" name="connsiteX2382"/>
              <a:gd fmla="*/ 826773 h 2590802" name="connsiteY2382"/>
              <a:gd fmla="*/ 257430 w 2590802" name="connsiteX2383"/>
              <a:gd fmla="*/ 856175 h 2590802" name="connsiteY2383"/>
              <a:gd fmla="*/ 287069 w 2590802" name="connsiteX2384"/>
              <a:gd fmla="*/ 891457 h 2590802" name="connsiteY2384"/>
              <a:gd fmla="*/ 281141 w 2590802" name="connsiteX2385"/>
              <a:gd fmla="*/ 903218 h 2590802" name="connsiteY2385"/>
              <a:gd fmla="*/ 263357 w 2590802" name="connsiteX2386"/>
              <a:gd fmla="*/ 891457 h 2590802" name="connsiteY2386"/>
              <a:gd fmla="*/ 251502 w 2590802" name="connsiteX2387"/>
              <a:gd fmla="*/ 844414 h 2590802" name="connsiteY2387"/>
              <a:gd fmla="*/ 269285 w 2590802" name="connsiteX2388"/>
              <a:gd fmla="*/ 820893 h 2590802" name="connsiteY2388"/>
              <a:gd fmla="*/ 2343294 w 2590802" name="connsiteX2389"/>
              <a:gd fmla="*/ 815202 h 2590802" name="connsiteY2389"/>
              <a:gd fmla="*/ 2348985 w 2590802" name="connsiteX2390"/>
              <a:gd fmla="*/ 821209 h 2590802" name="connsiteY2390"/>
              <a:gd fmla="*/ 2343294 w 2590802" name="connsiteX2391"/>
              <a:gd fmla="*/ 833223 h 2590802" name="connsiteY2391"/>
              <a:gd fmla="*/ 2343294 w 2590802" name="connsiteX2392"/>
              <a:gd fmla="*/ 815202 h 2590802" name="connsiteY2392"/>
              <a:gd fmla="*/ 433287 w 2590802" name="connsiteX2393"/>
              <a:gd fmla="*/ 815202 h 2590802" name="connsiteY2393"/>
              <a:gd fmla="*/ 462531 w 2590802" name="connsiteX2394"/>
              <a:gd fmla="*/ 821082 h 2590802" name="connsiteY2394"/>
              <a:gd fmla="*/ 439136 w 2590802" name="connsiteX2395"/>
              <a:gd fmla="*/ 838724 h 2590802" name="connsiteY2395"/>
              <a:gd fmla="*/ 427438 w 2590802" name="connsiteX2396"/>
              <a:gd fmla="*/ 826963 h 2590802" name="connsiteY2396"/>
              <a:gd fmla="*/ 433287 w 2590802" name="connsiteX2397"/>
              <a:gd fmla="*/ 815202 h 2590802" name="connsiteY2397"/>
              <a:gd fmla="*/ 516154 w 2590802" name="connsiteX2398"/>
              <a:gd fmla="*/ 809512 h 2590802" name="connsiteY2398"/>
              <a:gd fmla="*/ 527973 w 2590802" name="connsiteX2399"/>
              <a:gd fmla="*/ 815375 h 2590802" name="connsiteY2399"/>
              <a:gd fmla="*/ 480697 w 2590802" name="connsiteX2400"/>
              <a:gd fmla="*/ 879869 h 2590802" name="connsiteY2400"/>
              <a:gd fmla="*/ 474787 w 2590802" name="connsiteX2401"/>
              <a:gd fmla="*/ 915047 h 2590802" name="connsiteY2401"/>
              <a:gd fmla="*/ 457059 w 2590802" name="connsiteX2402"/>
              <a:gd fmla="*/ 926774 h 2590802" name="connsiteY2402"/>
              <a:gd fmla="*/ 457059 w 2590802" name="connsiteX2403"/>
              <a:gd fmla="*/ 903321 h 2590802" name="connsiteY2403"/>
              <a:gd fmla="*/ 462969 w 2590802" name="connsiteX2404"/>
              <a:gd fmla="*/ 891595 h 2590802" name="connsiteY2404"/>
              <a:gd fmla="*/ 451149 w 2590802" name="connsiteX2405"/>
              <a:gd fmla="*/ 862280 h 2590802" name="connsiteY2405"/>
              <a:gd fmla="*/ 474787 w 2590802" name="connsiteX2406"/>
              <a:gd fmla="*/ 821238 h 2590802" name="connsiteY2406"/>
              <a:gd fmla="*/ 516154 w 2590802" name="connsiteX2407"/>
              <a:gd fmla="*/ 809512 h 2590802" name="connsiteY2407"/>
              <a:gd fmla="*/ 415951 w 2590802" name="connsiteX2408"/>
              <a:gd fmla="*/ 791491 h 2590802" name="connsiteY2408"/>
              <a:gd fmla="*/ 421853 w 2590802" name="connsiteX2409"/>
              <a:gd fmla="*/ 815129 h 2590802" name="connsiteY2409"/>
              <a:gd fmla="*/ 421853 w 2590802" name="connsiteX2410"/>
              <a:gd fmla="*/ 832858 h 2590802" name="connsiteY2410"/>
              <a:gd fmla="*/ 445459 w 2590802" name="connsiteX2411"/>
              <a:gd fmla="*/ 850587 h 2590802" name="connsiteY2411"/>
              <a:gd fmla="*/ 439557 w 2590802" name="connsiteX2412"/>
              <a:gd fmla="*/ 868316 h 2590802" name="connsiteY2412"/>
              <a:gd fmla="*/ 421853 w 2590802" name="connsiteX2413"/>
              <a:gd fmla="*/ 850587 h 2590802" name="connsiteY2413"/>
              <a:gd fmla="*/ 398247 w 2590802" name="connsiteX2414"/>
              <a:gd fmla="*/ 850587 h 2590802" name="connsiteY2414"/>
              <a:gd fmla="*/ 392346 w 2590802" name="connsiteX2415"/>
              <a:gd fmla="*/ 832858 h 2590802" name="connsiteY2415"/>
              <a:gd fmla="*/ 404148 w 2590802" name="connsiteX2416"/>
              <a:gd fmla="*/ 815129 h 2590802" name="connsiteY2416"/>
              <a:gd fmla="*/ 404148 w 2590802" name="connsiteX2417"/>
              <a:gd fmla="*/ 797401 h 2590802" name="connsiteY2417"/>
              <a:gd fmla="*/ 415951 w 2590802" name="connsiteX2418"/>
              <a:gd fmla="*/ 791491 h 2590802" name="connsiteY2418"/>
              <a:gd fmla="*/ 257430 w 2590802" name="connsiteX2419"/>
              <a:gd fmla="*/ 791491 h 2590802" name="connsiteY2419"/>
              <a:gd fmla="*/ 263357 w 2590802" name="connsiteX2420"/>
              <a:gd fmla="*/ 809156 h 2590802" name="connsiteY2420"/>
              <a:gd fmla="*/ 239646 w 2590802" name="connsiteX2421"/>
              <a:gd fmla="*/ 868039 h 2590802" name="connsiteY2421"/>
              <a:gd fmla="*/ 281141 w 2590802" name="connsiteX2422"/>
              <a:gd fmla="*/ 915145 h 2590802" name="connsiteY2422"/>
              <a:gd fmla="*/ 287069 w 2590802" name="connsiteX2423"/>
              <a:gd fmla="*/ 926921 h 2590802" name="connsiteY2423"/>
              <a:gd fmla="*/ 275213 w 2590802" name="connsiteX2424"/>
              <a:gd fmla="*/ 926921 h 2590802" name="connsiteY2424"/>
              <a:gd fmla="*/ 263357 w 2590802" name="connsiteX2425"/>
              <a:gd fmla="*/ 915145 h 2590802" name="connsiteY2425"/>
              <a:gd fmla="*/ 245574 w 2590802" name="connsiteX2426"/>
              <a:gd fmla="*/ 915145 h 2590802" name="connsiteY2426"/>
              <a:gd fmla="*/ 239646 w 2590802" name="connsiteX2427"/>
              <a:gd fmla="*/ 885704 h 2590802" name="connsiteY2427"/>
              <a:gd fmla="*/ 221863 w 2590802" name="connsiteX2428"/>
              <a:gd fmla="*/ 873927 h 2590802" name="connsiteY2428"/>
              <a:gd fmla="*/ 227791 w 2590802" name="connsiteX2429"/>
              <a:gd fmla="*/ 850374 h 2590802" name="connsiteY2429"/>
              <a:gd fmla="*/ 227791 w 2590802" name="connsiteX2430"/>
              <a:gd fmla="*/ 826821 h 2590802" name="connsiteY2430"/>
              <a:gd fmla="*/ 245574 w 2590802" name="connsiteX2431"/>
              <a:gd fmla="*/ 815044 h 2590802" name="connsiteY2431"/>
              <a:gd fmla="*/ 251502 w 2590802" name="connsiteX2432"/>
              <a:gd fmla="*/ 797380 h 2590802" name="connsiteY2432"/>
              <a:gd fmla="*/ 257430 w 2590802" name="connsiteX2433"/>
              <a:gd fmla="*/ 791491 h 2590802" name="connsiteY2433"/>
              <a:gd fmla="*/ 2196444 w 2590802" name="connsiteX2434"/>
              <a:gd fmla="*/ 785801 h 2590802" name="connsiteY2434"/>
              <a:gd fmla="*/ 2219838 w 2590802" name="connsiteX2435"/>
              <a:gd fmla="*/ 785801 h 2590802" name="connsiteY2435"/>
              <a:gd fmla="*/ 2231536 w 2590802" name="connsiteX2436"/>
              <a:gd fmla="*/ 803442 h 2590802" name="connsiteY2436"/>
              <a:gd fmla="*/ 2254931 w 2590802" name="connsiteX2437"/>
              <a:gd fmla="*/ 809322 h 2590802" name="connsiteY2437"/>
              <a:gd fmla="*/ 2278326 w 2590802" name="connsiteX2438"/>
              <a:gd fmla="*/ 797561 h 2590802" name="connsiteY2438"/>
              <a:gd fmla="*/ 2295872 w 2590802" name="connsiteX2439"/>
              <a:gd fmla="*/ 809322 h 2590802" name="connsiteY2439"/>
              <a:gd fmla="*/ 2290024 w 2590802" name="connsiteX2440"/>
              <a:gd fmla="*/ 832844 h 2590802" name="connsiteY2440"/>
              <a:gd fmla="*/ 2266628 w 2590802" name="connsiteX2441"/>
              <a:gd fmla="*/ 826963 h 2590802" name="connsiteY2441"/>
              <a:gd fmla="*/ 2249082 w 2590802" name="connsiteX2442"/>
              <a:gd fmla="*/ 844604 h 2590802" name="connsiteY2442"/>
              <a:gd fmla="*/ 2219838 w 2590802" name="connsiteX2443"/>
              <a:gd fmla="*/ 826963 h 2590802" name="connsiteY2443"/>
              <a:gd fmla="*/ 2213990 w 2590802" name="connsiteX2444"/>
              <a:gd fmla="*/ 815202 h 2590802" name="connsiteY2444"/>
              <a:gd fmla="*/ 2202292 w 2590802" name="connsiteX2445"/>
              <a:gd fmla="*/ 815202 h 2590802" name="connsiteY2445"/>
              <a:gd fmla="*/ 2190595 w 2590802" name="connsiteX2446"/>
              <a:gd fmla="*/ 797561 h 2590802" name="connsiteY2446"/>
              <a:gd fmla="*/ 2196444 w 2590802" name="connsiteX2447"/>
              <a:gd fmla="*/ 785801 h 2590802" name="connsiteY2447"/>
              <a:gd fmla="*/ 2231497 w 2590802" name="connsiteX2448"/>
              <a:gd fmla="*/ 780110 h 2590802" name="connsiteY2448"/>
              <a:gd fmla="*/ 2243115 w 2590802" name="connsiteX2449"/>
              <a:gd fmla="*/ 786038 h 2590802" name="connsiteY2449"/>
              <a:gd fmla="*/ 2272161 w 2590802" name="connsiteX2450"/>
              <a:gd fmla="*/ 791966 h 2590802" name="connsiteY2450"/>
              <a:gd fmla="*/ 2254734 w 2590802" name="connsiteX2451"/>
              <a:gd fmla="*/ 803821 h 2590802" name="connsiteY2451"/>
              <a:gd fmla="*/ 2231497 w 2590802" name="connsiteX2452"/>
              <a:gd fmla="*/ 786038 h 2590802" name="connsiteY2452"/>
              <a:gd fmla="*/ 2231497 w 2590802" name="connsiteX2453"/>
              <a:gd fmla="*/ 780110 h 2590802" name="connsiteY2453"/>
              <a:gd fmla="*/ 404201 w 2590802" name="connsiteX2454"/>
              <a:gd fmla="*/ 771472 h 2590802" name="connsiteY2454"/>
              <a:gd fmla="*/ 415990 w 2590802" name="connsiteX2455"/>
              <a:gd fmla="*/ 773686 h 2590802" name="connsiteY2455"/>
              <a:gd fmla="*/ 404201 w 2590802" name="connsiteX2456"/>
              <a:gd fmla="*/ 785498 h 2590802" name="connsiteY2456"/>
              <a:gd fmla="*/ 392414 w 2590802" name="connsiteX2457"/>
              <a:gd fmla="*/ 797311 h 2590802" name="connsiteY2457"/>
              <a:gd fmla="*/ 392414 w 2590802" name="connsiteX2458"/>
              <a:gd fmla="*/ 820936 h 2590802" name="connsiteY2458"/>
              <a:gd fmla="*/ 386520 w 2590802" name="connsiteX2459"/>
              <a:gd fmla="*/ 838655 h 2590802" name="connsiteY2459"/>
              <a:gd fmla="*/ 398308 w 2590802" name="connsiteX2460"/>
              <a:gd fmla="*/ 862280 h 2590802" name="connsiteY2460"/>
              <a:gd fmla="*/ 415990 w 2590802" name="connsiteX2461"/>
              <a:gd fmla="*/ 862280 h 2590802" name="connsiteY2461"/>
              <a:gd fmla="*/ 445459 w 2590802" name="connsiteX2462"/>
              <a:gd fmla="*/ 879998 h 2590802" name="connsiteY2462"/>
              <a:gd fmla="*/ 445459 w 2590802" name="connsiteX2463"/>
              <a:gd fmla="*/ 891811 h 2590802" name="connsiteY2463"/>
              <a:gd fmla="*/ 415990 w 2590802" name="connsiteX2464"/>
              <a:gd fmla="*/ 885904 h 2590802" name="connsiteY2464"/>
              <a:gd fmla="*/ 404201 w 2590802" name="connsiteX2465"/>
              <a:gd fmla="*/ 874092 h 2590802" name="connsiteY2465"/>
              <a:gd fmla="*/ 380626 w 2590802" name="connsiteX2466"/>
              <a:gd fmla="*/ 868186 h 2590802" name="connsiteY2466"/>
              <a:gd fmla="*/ 368838 w 2590802" name="connsiteX2467"/>
              <a:gd fmla="*/ 826842 h 2590802" name="connsiteY2467"/>
              <a:gd fmla="*/ 380626 w 2590802" name="connsiteX2468"/>
              <a:gd fmla="*/ 809124 h 2590802" name="connsiteY2468"/>
              <a:gd fmla="*/ 392414 w 2590802" name="connsiteX2469"/>
              <a:gd fmla="*/ 773686 h 2590802" name="connsiteY2469"/>
              <a:gd fmla="*/ 404201 w 2590802" name="connsiteX2470"/>
              <a:gd fmla="*/ 771472 h 2590802" name="connsiteY2470"/>
              <a:gd fmla="*/ 2160660 w 2590802" name="connsiteX2471"/>
              <a:gd fmla="*/ 767780 h 2590802" name="connsiteY2471"/>
              <a:gd fmla="*/ 2184252 w 2590802" name="connsiteX2472"/>
              <a:gd fmla="*/ 785451 h 2590802" name="connsiteY2472"/>
              <a:gd fmla="*/ 2184252 w 2590802" name="connsiteX2473"/>
              <a:gd fmla="*/ 791341 h 2590802" name="connsiteY2473"/>
              <a:gd fmla="*/ 2201947 w 2590802" name="connsiteX2474"/>
              <a:gd fmla="*/ 820793 h 2590802" name="connsiteY2474"/>
              <a:gd fmla="*/ 2213743 w 2590802" name="connsiteX2475"/>
              <a:gd fmla="*/ 826683 h 2590802" name="connsiteY2475"/>
              <a:gd fmla="*/ 2243234 w 2590802" name="connsiteX2476"/>
              <a:gd fmla="*/ 850245 h 2590802" name="connsiteY2476"/>
              <a:gd fmla="*/ 2266826 w 2590802" name="connsiteX2477"/>
              <a:gd fmla="*/ 838464 h 2590802" name="connsiteY2477"/>
              <a:gd fmla="*/ 2296317 w 2590802" name="connsiteX2478"/>
              <a:gd fmla="*/ 832574 h 2590802" name="connsiteY2478"/>
              <a:gd fmla="*/ 2308113 w 2590802" name="connsiteX2479"/>
              <a:gd fmla="*/ 809012 h 2590802" name="connsiteY2479"/>
              <a:gd fmla="*/ 2331706 w 2590802" name="connsiteX2480"/>
              <a:gd fmla="*/ 814903 h 2590802" name="connsiteY2480"/>
              <a:gd fmla="*/ 2337604 w 2590802" name="connsiteX2481"/>
              <a:gd fmla="*/ 832574 h 2590802" name="connsiteY2481"/>
              <a:gd fmla="*/ 2325808 w 2590802" name="connsiteX2482"/>
              <a:gd fmla="*/ 844355 h 2590802" name="connsiteY2482"/>
              <a:gd fmla="*/ 2314011 w 2590802" name="connsiteX2483"/>
              <a:gd fmla="*/ 844355 h 2590802" name="connsiteY2483"/>
              <a:gd fmla="*/ 2314011 w 2590802" name="connsiteX2484"/>
              <a:gd fmla="*/ 856135 h 2590802" name="connsiteY2484"/>
              <a:gd fmla="*/ 2296317 w 2590802" name="connsiteX2485"/>
              <a:gd fmla="*/ 873806 h 2590802" name="connsiteY2485"/>
              <a:gd fmla="*/ 2278622 w 2590802" name="connsiteX2486"/>
              <a:gd fmla="*/ 873806 h 2590802" name="connsiteY2486"/>
              <a:gd fmla="*/ 2260928 w 2590802" name="connsiteX2487"/>
              <a:gd fmla="*/ 867915 h 2590802" name="connsiteY2487"/>
              <a:gd fmla="*/ 2231437 w 2590802" name="connsiteX2488"/>
              <a:gd fmla="*/ 879696 h 2590802" name="connsiteY2488"/>
              <a:gd fmla="*/ 2207845 w 2590802" name="connsiteX2489"/>
              <a:gd fmla="*/ 862025 h 2590802" name="connsiteY2489"/>
              <a:gd fmla="*/ 2201947 w 2590802" name="connsiteX2490"/>
              <a:gd fmla="*/ 850245 h 2590802" name="connsiteY2490"/>
              <a:gd fmla="*/ 2178354 w 2590802" name="connsiteX2491"/>
              <a:gd fmla="*/ 844355 h 2590802" name="connsiteY2491"/>
              <a:gd fmla="*/ 2166558 w 2590802" name="connsiteX2492"/>
              <a:gd fmla="*/ 814903 h 2590802" name="connsiteY2492"/>
              <a:gd fmla="*/ 2166558 w 2590802" name="connsiteX2493"/>
              <a:gd fmla="*/ 803122 h 2590802" name="connsiteY2493"/>
              <a:gd fmla="*/ 2148863 w 2590802" name="connsiteX2494"/>
              <a:gd fmla="*/ 785451 h 2590802" name="connsiteY2494"/>
              <a:gd fmla="*/ 2160660 w 2590802" name="connsiteX2495"/>
              <a:gd fmla="*/ 767780 h 2590802" name="connsiteY2495"/>
              <a:gd fmla="*/ 251449 w 2590802" name="connsiteX2496"/>
              <a:gd fmla="*/ 767245 h 2590802" name="connsiteY2496"/>
              <a:gd fmla="*/ 263252 w 2590802" name="connsiteX2497"/>
              <a:gd fmla="*/ 773873 h 2590802" name="connsiteY2497"/>
              <a:gd fmla="*/ 257351 w 2590802" name="connsiteX2498"/>
              <a:gd fmla="*/ 785657 h 2590802" name="connsiteY2498"/>
              <a:gd fmla="*/ 239647 w 2590802" name="connsiteX2499"/>
              <a:gd fmla="*/ 803332 h 2590802" name="connsiteY2499"/>
              <a:gd fmla="*/ 216041 w 2590802" name="connsiteX2500"/>
              <a:gd fmla="*/ 838684 h 2590802" name="connsiteY2500"/>
              <a:gd fmla="*/ 221942 w 2590802" name="connsiteX2501"/>
              <a:gd fmla="*/ 850467 h 2590802" name="connsiteY2501"/>
              <a:gd fmla="*/ 210139 w 2590802" name="connsiteX2502"/>
              <a:gd fmla="*/ 874034 h 2590802" name="connsiteY2502"/>
              <a:gd fmla="*/ 227844 w 2590802" name="connsiteX2503"/>
              <a:gd fmla="*/ 891710 h 2590802" name="connsiteY2503"/>
              <a:gd fmla="*/ 245548 w 2590802" name="connsiteX2504"/>
              <a:gd fmla="*/ 921169 h 2590802" name="connsiteY2504"/>
              <a:gd fmla="*/ 257351 w 2590802" name="connsiteX2505"/>
              <a:gd fmla="*/ 921169 h 2590802" name="connsiteY2505"/>
              <a:gd fmla="*/ 292759 w 2590802" name="connsiteX2506"/>
              <a:gd fmla="*/ 938845 h 2590802" name="connsiteY2506"/>
              <a:gd fmla="*/ 292759 w 2590802" name="connsiteX2507"/>
              <a:gd fmla="*/ 950629 h 2590802" name="connsiteY2507"/>
              <a:gd fmla="*/ 275055 w 2590802" name="connsiteX2508"/>
              <a:gd fmla="*/ 956521 h 2590802" name="connsiteY2508"/>
              <a:gd fmla="*/ 263252 w 2590802" name="connsiteX2509"/>
              <a:gd fmla="*/ 944737 h 2590802" name="connsiteY2509"/>
              <a:gd fmla="*/ 251449 w 2590802" name="connsiteX2510"/>
              <a:gd fmla="*/ 932953 h 2590802" name="connsiteY2510"/>
              <a:gd fmla="*/ 221942 w 2590802" name="connsiteX2511"/>
              <a:gd fmla="*/ 927061 h 2590802" name="connsiteY2511"/>
              <a:gd fmla="*/ 216041 w 2590802" name="connsiteX2512"/>
              <a:gd fmla="*/ 897602 h 2590802" name="connsiteY2512"/>
              <a:gd fmla="*/ 192435 w 2590802" name="connsiteX2513"/>
              <a:gd fmla="*/ 879926 h 2590802" name="connsiteY2513"/>
              <a:gd fmla="*/ 192435 w 2590802" name="connsiteX2514"/>
              <a:gd fmla="*/ 850467 h 2590802" name="connsiteY2514"/>
              <a:gd fmla="*/ 204238 w 2590802" name="connsiteX2515"/>
              <a:gd fmla="*/ 844575 h 2590802" name="connsiteY2515"/>
              <a:gd fmla="*/ 204238 w 2590802" name="connsiteX2516"/>
              <a:gd fmla="*/ 815116 h 2590802" name="connsiteY2516"/>
              <a:gd fmla="*/ 216041 w 2590802" name="connsiteX2517"/>
              <a:gd fmla="*/ 797440 h 2590802" name="connsiteY2517"/>
              <a:gd fmla="*/ 233745 w 2590802" name="connsiteX2518"/>
              <a:gd fmla="*/ 785657 h 2590802" name="connsiteY2518"/>
              <a:gd fmla="*/ 239647 w 2590802" name="connsiteX2519"/>
              <a:gd fmla="*/ 779765 h 2590802" name="connsiteY2519"/>
              <a:gd fmla="*/ 239647 w 2590802" name="connsiteX2520"/>
              <a:gd fmla="*/ 773873 h 2590802" name="connsiteY2520"/>
              <a:gd fmla="*/ 251449 w 2590802" name="connsiteX2521"/>
              <a:gd fmla="*/ 767245 h 2590802" name="connsiteY2521"/>
              <a:gd fmla="*/ 356937 w 2590802" name="connsiteX2522"/>
              <a:gd fmla="*/ 697595 h 2590802" name="connsiteY2522"/>
              <a:gd fmla="*/ 397878 w 2590802" name="connsiteX2523"/>
              <a:gd fmla="*/ 709341 h 2590802" name="connsiteY2523"/>
              <a:gd fmla="*/ 397878 w 2590802" name="connsiteX2524"/>
              <a:gd fmla="*/ 715214 h 2590802" name="connsiteY2524"/>
              <a:gd fmla="*/ 380332 w 2590802" name="connsiteX2525"/>
              <a:gd fmla="*/ 715214 h 2590802" name="connsiteY2525"/>
              <a:gd fmla="*/ 368634 w 2590802" name="connsiteX2526"/>
              <a:gd fmla="*/ 715214 h 2590802" name="connsiteY2526"/>
              <a:gd fmla="*/ 321845 w 2590802" name="connsiteX2527"/>
              <a:gd fmla="*/ 726960 h 2590802" name="connsiteY2527"/>
              <a:gd fmla="*/ 292601 w 2590802" name="connsiteX2528"/>
              <a:gd fmla="*/ 779818 h 2590802" name="connsiteY2528"/>
              <a:gd fmla="*/ 310147 w 2590802" name="connsiteX2529"/>
              <a:gd fmla="*/ 809184 h 2590802" name="connsiteY2529"/>
              <a:gd fmla="*/ 315996 w 2590802" name="connsiteX2530"/>
              <a:gd fmla="*/ 809184 h 2590802" name="connsiteY2530"/>
              <a:gd fmla="*/ 310147 w 2590802" name="connsiteX2531"/>
              <a:gd fmla="*/ 791564 h 2590802" name="connsiteY2531"/>
              <a:gd fmla="*/ 321845 w 2590802" name="connsiteX2532"/>
              <a:gd fmla="*/ 773945 h 2590802" name="connsiteY2532"/>
              <a:gd fmla="*/ 351089 w 2590802" name="connsiteX2533"/>
              <a:gd fmla="*/ 785691 h 2590802" name="connsiteY2533"/>
              <a:gd fmla="*/ 351089 w 2590802" name="connsiteX2534"/>
              <a:gd fmla="*/ 803310 h 2590802" name="connsiteY2534"/>
              <a:gd fmla="*/ 345240 w 2590802" name="connsiteX2535"/>
              <a:gd fmla="*/ 815056 h 2590802" name="connsiteY2535"/>
              <a:gd fmla="*/ 351089 w 2590802" name="connsiteX2536"/>
              <a:gd fmla="*/ 820929 h 2590802" name="connsiteY2536"/>
              <a:gd fmla="*/ 339391 w 2590802" name="connsiteX2537"/>
              <a:gd fmla="*/ 844422 h 2590802" name="connsiteY2537"/>
              <a:gd fmla="*/ 298450 w 2590802" name="connsiteX2538"/>
              <a:gd fmla="*/ 838549 h 2590802" name="connsiteY2538"/>
              <a:gd fmla="*/ 269206 w 2590802" name="connsiteX2539"/>
              <a:gd fmla="*/ 768072 h 2590802" name="connsiteY2539"/>
              <a:gd fmla="*/ 286752 w 2590802" name="connsiteX2540"/>
              <a:gd fmla="*/ 738707 h 2590802" name="connsiteY2540"/>
              <a:gd fmla="*/ 356937 w 2590802" name="connsiteX2541"/>
              <a:gd fmla="*/ 697595 h 2590802" name="connsiteY2541"/>
              <a:gd fmla="*/ 501946 w 2590802" name="connsiteX2542"/>
              <a:gd fmla="*/ 685103 h 2590802" name="connsiteY2542"/>
              <a:gd fmla="*/ 533458 w 2590802" name="connsiteX2543"/>
              <a:gd fmla="*/ 714956 h 2590802" name="connsiteY2543"/>
              <a:gd fmla="*/ 539355 w 2590802" name="connsiteX2544"/>
              <a:gd fmla="*/ 756234 h 2590802" name="connsiteY2544"/>
              <a:gd fmla="*/ 515767 w 2590802" name="connsiteX2545"/>
              <a:gd fmla="*/ 785718 h 2590802" name="connsiteY2545"/>
              <a:gd fmla="*/ 515767 w 2590802" name="connsiteX2546"/>
              <a:gd fmla="*/ 803409 h 2590802" name="connsiteY2546"/>
              <a:gd fmla="*/ 486283 w 2590802" name="connsiteX2547"/>
              <a:gd fmla="*/ 809306 h 2590802" name="connsiteY2547"/>
              <a:gd fmla="*/ 433211 w 2590802" name="connsiteX2548"/>
              <a:gd fmla="*/ 803409 h 2590802" name="connsiteY2548"/>
              <a:gd fmla="*/ 421417 w 2590802" name="connsiteX2549"/>
              <a:gd fmla="*/ 779822 h 2590802" name="connsiteY2549"/>
              <a:gd fmla="*/ 415521 w 2590802" name="connsiteX2550"/>
              <a:gd fmla="*/ 750337 h 2590802" name="connsiteY2550"/>
              <a:gd fmla="*/ 403727 w 2590802" name="connsiteX2551"/>
              <a:gd fmla="*/ 726750 h 2590802" name="connsiteY2551"/>
              <a:gd fmla="*/ 409624 w 2590802" name="connsiteX2552"/>
              <a:gd fmla="*/ 709060 h 2590802" name="connsiteY2552"/>
              <a:gd fmla="*/ 439108 w 2590802" name="connsiteX2553"/>
              <a:gd fmla="*/ 691369 h 2590802" name="connsiteY2553"/>
              <a:gd fmla="*/ 462695 w 2590802" name="connsiteX2554"/>
              <a:gd fmla="*/ 703162 h 2590802" name="connsiteY2554"/>
              <a:gd fmla="*/ 486283 w 2590802" name="connsiteX2555"/>
              <a:gd fmla="*/ 685472 h 2590802" name="connsiteY2555"/>
              <a:gd fmla="*/ 501946 w 2590802" name="connsiteX2556"/>
              <a:gd fmla="*/ 685103 h 2590802" name="connsiteY2556"/>
              <a:gd fmla="*/ 533190 w 2590802" name="connsiteX2557"/>
              <a:gd fmla="*/ 673884 h 2590802" name="connsiteY2557"/>
              <a:gd fmla="*/ 550736 w 2590802" name="connsiteX2558"/>
              <a:gd fmla="*/ 685808 h 2590802" name="connsiteY2558"/>
              <a:gd fmla="*/ 539038 w 2590802" name="connsiteX2559"/>
              <a:gd fmla="*/ 715616 h 2590802" name="connsiteY2559"/>
              <a:gd fmla="*/ 515643 w 2590802" name="connsiteX2560"/>
              <a:gd fmla="*/ 685808 h 2590802" name="connsiteY2560"/>
              <a:gd fmla="*/ 533190 w 2590802" name="connsiteX2561"/>
              <a:gd fmla="*/ 673884 h 2590802" name="connsiteY2561"/>
              <a:gd fmla="*/ 632916 w 2590802" name="connsiteX2562"/>
              <a:gd fmla="*/ 662503 h 2590802" name="connsiteY2562"/>
              <a:gd fmla="*/ 644632 w 2590802" name="connsiteX2563"/>
              <a:gd fmla="*/ 668361 h 2590802" name="connsiteY2563"/>
              <a:gd fmla="*/ 615342 w 2590802" name="connsiteX2564"/>
              <a:gd fmla="*/ 697651 h 2590802" name="connsiteY2564"/>
              <a:gd fmla="*/ 562619 w 2590802" name="connsiteX2565"/>
              <a:gd fmla="*/ 762090 h 2590802" name="connsiteY2565"/>
              <a:gd fmla="*/ 550903 w 2590802" name="connsiteX2566"/>
              <a:gd fmla="*/ 756232 h 2590802" name="connsiteY2566"/>
              <a:gd fmla="*/ 568477 w 2590802" name="connsiteX2567"/>
              <a:gd fmla="*/ 685935 h 2590802" name="connsiteY2567"/>
              <a:gd fmla="*/ 597768 w 2590802" name="connsiteX2568"/>
              <a:gd fmla="*/ 674219 h 2590802" name="connsiteY2568"/>
              <a:gd fmla="*/ 609484 w 2590802" name="connsiteX2569"/>
              <a:gd fmla="*/ 680077 h 2590802" name="connsiteY2569"/>
              <a:gd fmla="*/ 632916 w 2590802" name="connsiteX2570"/>
              <a:gd fmla="*/ 662503 h 2590802" name="connsiteY2570"/>
              <a:gd fmla="*/ 1931670 w 2590802" name="connsiteX2571"/>
              <a:gd fmla="*/ 656812 h 2590802" name="connsiteY2571"/>
              <a:gd fmla="*/ 1990157 w 2590802" name="connsiteX2572"/>
              <a:gd fmla="*/ 715178 h 2590802" name="connsiteY2572"/>
              <a:gd fmla="*/ 2001855 w 2590802" name="connsiteX2573"/>
              <a:gd fmla="*/ 732688 h 2590802" name="connsiteY2573"/>
              <a:gd fmla="*/ 1996006 w 2590802" name="connsiteX2574"/>
              <a:gd fmla="*/ 732688 h 2590802" name="connsiteY2574"/>
              <a:gd fmla="*/ 1931670 w 2590802" name="connsiteX2575"/>
              <a:gd fmla="*/ 656812 h 2590802" name="connsiteY2575"/>
              <a:gd fmla="*/ 2072253 w 2590802" name="connsiteX2576"/>
              <a:gd fmla="*/ 645950 h 2590802" name="connsiteY2576"/>
              <a:gd fmla="*/ 2084749 w 2590802" name="connsiteX2577"/>
              <a:gd fmla="*/ 650351 h 2590802" name="connsiteY2577"/>
              <a:gd fmla="*/ 2090630 w 2590802" name="connsiteX2578"/>
              <a:gd fmla="*/ 691430 h 2590802" name="connsiteY2578"/>
              <a:gd fmla="*/ 2125912 w 2590802" name="connsiteX2579"/>
              <a:gd fmla="*/ 703168 h 2590802" name="connsiteY2579"/>
              <a:gd fmla="*/ 2131792 w 2590802" name="connsiteX2580"/>
              <a:gd fmla="*/ 720773 h 2590802" name="connsiteY2580"/>
              <a:gd fmla="*/ 2125912 w 2590802" name="connsiteX2581"/>
              <a:gd fmla="*/ 732510 h 2590802" name="connsiteY2581"/>
              <a:gd fmla="*/ 2102390 w 2590802" name="connsiteX2582"/>
              <a:gd fmla="*/ 732510 h 2590802" name="connsiteY2582"/>
              <a:gd fmla="*/ 2084749 w 2590802" name="connsiteX2583"/>
              <a:gd fmla="*/ 738379 h 2590802" name="connsiteY2583"/>
              <a:gd fmla="*/ 2072988 w 2590802" name="connsiteX2584"/>
              <a:gd fmla="*/ 726641 h 2590802" name="connsiteY2584"/>
              <a:gd fmla="*/ 2055347 w 2590802" name="connsiteX2585"/>
              <a:gd fmla="*/ 726641 h 2590802" name="connsiteY2585"/>
              <a:gd fmla="*/ 2049467 w 2590802" name="connsiteX2586"/>
              <a:gd fmla="*/ 709036 h 2590802" name="connsiteY2586"/>
              <a:gd fmla="*/ 2055347 w 2590802" name="connsiteX2587"/>
              <a:gd fmla="*/ 703168 h 2590802" name="connsiteY2587"/>
              <a:gd fmla="*/ 2043586 w 2590802" name="connsiteX2588"/>
              <a:gd fmla="*/ 685562 h 2590802" name="connsiteY2588"/>
              <a:gd fmla="*/ 2061228 w 2590802" name="connsiteX2589"/>
              <a:gd fmla="*/ 667957 h 2590802" name="connsiteY2589"/>
              <a:gd fmla="*/ 2055347 w 2590802" name="connsiteX2590"/>
              <a:gd fmla="*/ 650351 h 2590802" name="connsiteY2590"/>
              <a:gd fmla="*/ 2072253 w 2590802" name="connsiteX2591"/>
              <a:gd fmla="*/ 645950 h 2590802" name="connsiteY2591"/>
              <a:gd fmla="*/ 536254 w 2590802" name="connsiteX2592"/>
              <a:gd fmla="*/ 637458 h 2590802" name="connsiteY2592"/>
              <a:gd fmla="*/ 545118 w 2590802" name="connsiteX2593"/>
              <a:gd fmla="*/ 644720 h 2590802" name="connsiteY2593"/>
              <a:gd fmla="*/ 545118 w 2590802" name="connsiteX2594"/>
              <a:gd fmla="*/ 656338 h 2590802" name="connsiteY2594"/>
              <a:gd fmla="*/ 562847 w 2590802" name="connsiteX2595"/>
              <a:gd fmla="*/ 656338 h 2590802" name="connsiteY2595"/>
              <a:gd fmla="*/ 568757 w 2590802" name="connsiteX2596"/>
              <a:gd fmla="*/ 673766 h 2590802" name="connsiteY2596"/>
              <a:gd fmla="*/ 562847 w 2590802" name="connsiteX2597"/>
              <a:gd fmla="*/ 679575 h 2590802" name="connsiteY2597"/>
              <a:gd fmla="*/ 521480 w 2590802" name="connsiteX2598"/>
              <a:gd fmla="*/ 667957 h 2590802" name="connsiteY2598"/>
              <a:gd fmla="*/ 503752 w 2590802" name="connsiteX2599"/>
              <a:gd fmla="*/ 679575 h 2590802" name="connsiteY2599"/>
              <a:gd fmla="*/ 491933 w 2590802" name="connsiteX2600"/>
              <a:gd fmla="*/ 673766 h 2590802" name="connsiteY2600"/>
              <a:gd fmla="*/ 497842 w 2590802" name="connsiteX2601"/>
              <a:gd fmla="*/ 662147 h 2590802" name="connsiteY2601"/>
              <a:gd fmla="*/ 515571 w 2590802" name="connsiteX2602"/>
              <a:gd fmla="*/ 656338 h 2590802" name="connsiteY2602"/>
              <a:gd fmla="*/ 515571 w 2590802" name="connsiteX2603"/>
              <a:gd fmla="*/ 644720 h 2590802" name="connsiteY2603"/>
              <a:gd fmla="*/ 527390 w 2590802" name="connsiteX2604"/>
              <a:gd fmla="*/ 638910 h 2590802" name="connsiteY2604"/>
              <a:gd fmla="*/ 536254 w 2590802" name="connsiteX2605"/>
              <a:gd fmla="*/ 637458 h 2590802" name="connsiteY2605"/>
              <a:gd fmla="*/ 2037185 w 2590802" name="connsiteX2606"/>
              <a:gd fmla="*/ 627410 h 2590802" name="connsiteY2606"/>
              <a:gd fmla="*/ 2054849 w 2590802" name="connsiteX2607"/>
              <a:gd fmla="*/ 639156 h 2590802" name="connsiteY2607"/>
              <a:gd fmla="*/ 2048961 w 2590802" name="connsiteX2608"/>
              <a:gd fmla="*/ 662649 h 2590802" name="connsiteY2608"/>
              <a:gd fmla="*/ 2037185 w 2590802" name="connsiteX2609"/>
              <a:gd fmla="*/ 686141 h 2590802" name="connsiteY2609"/>
              <a:gd fmla="*/ 2043072 w 2590802" name="connsiteX2610"/>
              <a:gd fmla="*/ 703760 h 2590802" name="connsiteY2610"/>
              <a:gd fmla="*/ 2043072 w 2590802" name="connsiteX2611"/>
              <a:gd fmla="*/ 727252 h 2590802" name="connsiteY2611"/>
              <a:gd fmla="*/ 2066625 w 2590802" name="connsiteX2612"/>
              <a:gd fmla="*/ 738999 h 2590802" name="connsiteY2612"/>
              <a:gd fmla="*/ 2090178 w 2590802" name="connsiteX2613"/>
              <a:gd fmla="*/ 744872 h 2590802" name="connsiteY2613"/>
              <a:gd fmla="*/ 2107844 w 2590802" name="connsiteX2614"/>
              <a:gd fmla="*/ 738999 h 2590802" name="connsiteY2614"/>
              <a:gd fmla="*/ 2143173 w 2590802" name="connsiteX2615"/>
              <a:gd fmla="*/ 750745 h 2590802" name="connsiteY2615"/>
              <a:gd fmla="*/ 2137285 w 2590802" name="connsiteX2616"/>
              <a:gd fmla="*/ 762491 h 2590802" name="connsiteY2616"/>
              <a:gd fmla="*/ 2131397 w 2590802" name="connsiteX2617"/>
              <a:gd fmla="*/ 762491 h 2590802" name="connsiteY2617"/>
              <a:gd fmla="*/ 2096067 w 2590802" name="connsiteX2618"/>
              <a:gd fmla="*/ 762491 h 2590802" name="connsiteY2618"/>
              <a:gd fmla="*/ 2090178 w 2590802" name="connsiteX2619"/>
              <a:gd fmla="*/ 774237 h 2590802" name="connsiteY2619"/>
              <a:gd fmla="*/ 2060738 w 2590802" name="connsiteX2620"/>
              <a:gd fmla="*/ 768364 h 2590802" name="connsiteY2620"/>
              <a:gd fmla="*/ 2037185 w 2590802" name="connsiteX2621"/>
              <a:gd fmla="*/ 756618 h 2590802" name="connsiteY2621"/>
              <a:gd fmla="*/ 2019519 w 2590802" name="connsiteX2622"/>
              <a:gd fmla="*/ 750745 h 2590802" name="connsiteY2622"/>
              <a:gd fmla="*/ 2007743 w 2590802" name="connsiteX2623"/>
              <a:gd fmla="*/ 733125 h 2590802" name="connsiteY2623"/>
              <a:gd fmla="*/ 2013631 w 2590802" name="connsiteX2624"/>
              <a:gd fmla="*/ 715506 h 2590802" name="connsiteY2624"/>
              <a:gd fmla="*/ 2013631 w 2590802" name="connsiteX2625"/>
              <a:gd fmla="*/ 703760 h 2590802" name="connsiteY2625"/>
              <a:gd fmla="*/ 2001855 w 2590802" name="connsiteX2626"/>
              <a:gd fmla="*/ 686141 h 2590802" name="connsiteY2626"/>
              <a:gd fmla="*/ 2007743 w 2590802" name="connsiteX2627"/>
              <a:gd fmla="*/ 668522 h 2590802" name="connsiteY2627"/>
              <a:gd fmla="*/ 2019519 w 2590802" name="connsiteX2628"/>
              <a:gd fmla="*/ 639156 h 2590802" name="connsiteY2628"/>
              <a:gd fmla="*/ 2037185 w 2590802" name="connsiteX2629"/>
              <a:gd fmla="*/ 627410 h 2590802" name="connsiteY2629"/>
              <a:gd fmla="*/ 2178581 w 2590802" name="connsiteX2630"/>
              <a:gd fmla="*/ 620772 h 2590802" name="connsiteY2630"/>
              <a:gd fmla="*/ 2190324 w 2590802" name="connsiteX2631"/>
              <a:gd fmla="*/ 620772 h 2590802" name="connsiteY2631"/>
              <a:gd fmla="*/ 2166838 w 2590802" name="connsiteX2632"/>
              <a:gd fmla="*/ 650279 h 2590802" name="connsiteY2632"/>
              <a:gd fmla="*/ 2166838 w 2590802" name="connsiteX2633"/>
              <a:gd fmla="*/ 732899 h 2590802" name="connsiteY2633"/>
              <a:gd fmla="*/ 2213809 w 2590802" name="connsiteX2634"/>
              <a:gd fmla="*/ 756504 h 2590802" name="connsiteY2634"/>
              <a:gd fmla="*/ 2219681 w 2590802" name="connsiteX2635"/>
              <a:gd fmla="*/ 744701 h 2590802" name="connsiteY2635"/>
              <a:gd fmla="*/ 2202066 w 2590802" name="connsiteX2636"/>
              <a:gd fmla="*/ 738800 h 2590802" name="connsiteY2636"/>
              <a:gd fmla="*/ 2196195 w 2590802" name="connsiteX2637"/>
              <a:gd fmla="*/ 721096 h 2590802" name="connsiteY2637"/>
              <a:gd fmla="*/ 2207938 w 2590802" name="connsiteX2638"/>
              <a:gd fmla="*/ 709293 h 2590802" name="connsiteY2638"/>
              <a:gd fmla="*/ 2231423 w 2590802" name="connsiteX2639"/>
              <a:gd fmla="*/ 715194 h 2590802" name="connsiteY2639"/>
              <a:gd fmla="*/ 2243165 w 2590802" name="connsiteX2640"/>
              <a:gd fmla="*/ 709293 h 2590802" name="connsiteY2640"/>
              <a:gd fmla="*/ 2260779 w 2590802" name="connsiteX2641"/>
              <a:gd fmla="*/ 721096 h 2590802" name="connsiteY2641"/>
              <a:gd fmla="*/ 2254908 w 2590802" name="connsiteX2642"/>
              <a:gd fmla="*/ 750603 h 2590802" name="connsiteY2642"/>
              <a:gd fmla="*/ 2202066 w 2590802" name="connsiteX2643"/>
              <a:gd fmla="*/ 780110 h 2590802" name="connsiteY2643"/>
              <a:gd fmla="*/ 2160967 w 2590802" name="connsiteX2644"/>
              <a:gd fmla="*/ 762406 h 2590802" name="connsiteY2644"/>
              <a:gd fmla="*/ 2149224 w 2590802" name="connsiteX2645"/>
              <a:gd fmla="*/ 750603 h 2590802" name="connsiteY2645"/>
              <a:gd fmla="*/ 2137482 w 2590802" name="connsiteX2646"/>
              <a:gd fmla="*/ 709293 h 2590802" name="connsiteY2646"/>
              <a:gd fmla="*/ 2137482 w 2590802" name="connsiteX2647"/>
              <a:gd fmla="*/ 679786 h 2590802" name="connsiteY2647"/>
              <a:gd fmla="*/ 2178581 w 2590802" name="connsiteX2648"/>
              <a:gd fmla="*/ 620772 h 2590802" name="connsiteY2648"/>
              <a:gd fmla="*/ 368635 w 2590802" name="connsiteX2649"/>
              <a:gd fmla="*/ 620772 h 2590802" name="connsiteY2649"/>
              <a:gd fmla="*/ 368635 w 2590802" name="connsiteX2650"/>
              <a:gd fmla="*/ 632559 h 2590802" name="connsiteY2650"/>
              <a:gd fmla="*/ 362839 w 2590802" name="connsiteX2651"/>
              <a:gd fmla="*/ 644347 h 2590802" name="connsiteY2651"/>
              <a:gd fmla="*/ 333858 w 2590802" name="connsiteX2652"/>
              <a:gd fmla="*/ 667923 h 2590802" name="connsiteY2652"/>
              <a:gd fmla="*/ 333858 w 2590802" name="connsiteX2653"/>
              <a:gd fmla="*/ 697393 h 2590802" name="connsiteY2653"/>
              <a:gd fmla="*/ 316470 w 2590802" name="connsiteX2654"/>
              <a:gd fmla="*/ 697393 h 2590802" name="connsiteY2654"/>
              <a:gd fmla="*/ 333858 w 2590802" name="connsiteX2655"/>
              <a:gd fmla="*/ 632559 h 2590802" name="connsiteY2655"/>
              <a:gd fmla="*/ 368635 w 2590802" name="connsiteX2656"/>
              <a:gd fmla="*/ 620772 h 2590802" name="connsiteY2656"/>
              <a:gd fmla="*/ 2260590 w 2590802" name="connsiteX2657"/>
              <a:gd fmla="*/ 615081 h 2590802" name="connsiteY2657"/>
              <a:gd fmla="*/ 2278231 w 2590802" name="connsiteX2658"/>
              <a:gd fmla="*/ 638719 h 2590802" name="connsiteY2658"/>
              <a:gd fmla="*/ 2301753 w 2590802" name="connsiteX2659"/>
              <a:gd fmla="*/ 632810 h 2590802" name="connsiteY2659"/>
              <a:gd fmla="*/ 2313513 w 2590802" name="connsiteX2660"/>
              <a:gd fmla="*/ 626900 h 2590802" name="connsiteY2660"/>
              <a:gd fmla="*/ 2325274 w 2590802" name="connsiteX2661"/>
              <a:gd fmla="*/ 638719 h 2590802" name="connsiteY2661"/>
              <a:gd fmla="*/ 2313513 w 2590802" name="connsiteX2662"/>
              <a:gd fmla="*/ 662357 h 2590802" name="connsiteY2662"/>
              <a:gd fmla="*/ 2295873 w 2590802" name="connsiteX2663"/>
              <a:gd fmla="*/ 668267 h 2590802" name="connsiteY2663"/>
              <a:gd fmla="*/ 2289992 w 2590802" name="connsiteX2664"/>
              <a:gd fmla="*/ 685995 h 2590802" name="connsiteY2664"/>
              <a:gd fmla="*/ 2266471 w 2590802" name="connsiteX2665"/>
              <a:gd fmla="*/ 691905 h 2590802" name="connsiteY2665"/>
              <a:gd fmla="*/ 2254710 w 2590802" name="connsiteX2666"/>
              <a:gd fmla="*/ 674177 h 2590802" name="connsiteY2666"/>
              <a:gd fmla="*/ 2260590 w 2590802" name="connsiteX2667"/>
              <a:gd fmla="*/ 656448 h 2590802" name="connsiteY2667"/>
              <a:gd fmla="*/ 2242949 w 2590802" name="connsiteX2668"/>
              <a:gd fmla="*/ 650538 h 2590802" name="connsiteY2668"/>
              <a:gd fmla="*/ 2242949 w 2590802" name="connsiteX2669"/>
              <a:gd fmla="*/ 626900 h 2590802" name="connsiteY2669"/>
              <a:gd fmla="*/ 2260590 w 2590802" name="connsiteX2670"/>
              <a:gd fmla="*/ 615081 h 2590802" name="connsiteY2670"/>
              <a:gd fmla="*/ 521593 w 2590802" name="connsiteX2671"/>
              <a:gd fmla="*/ 609390 h 2590802" name="connsiteY2671"/>
              <a:gd fmla="*/ 551124 w 2590802" name="connsiteX2672"/>
              <a:gd fmla="*/ 615239 h 2590802" name="connsiteY2672"/>
              <a:gd fmla="*/ 557030 w 2590802" name="connsiteX2673"/>
              <a:gd fmla="*/ 632785 h 2590802" name="connsiteY2673"/>
              <a:gd fmla="*/ 580655 w 2590802" name="connsiteX2674"/>
              <a:gd fmla="*/ 632785 h 2590802" name="connsiteY2674"/>
              <a:gd fmla="*/ 592468 w 2590802" name="connsiteX2675"/>
              <a:gd fmla="*/ 662029 h 2590802" name="connsiteY2675"/>
              <a:gd fmla="*/ 580655 w 2590802" name="connsiteX2676"/>
              <a:gd fmla="*/ 667878 h 2590802" name="connsiteY2676"/>
              <a:gd fmla="*/ 568842 w 2590802" name="connsiteX2677"/>
              <a:gd fmla="*/ 650331 h 2590802" name="connsiteY2677"/>
              <a:gd fmla="*/ 551124 w 2590802" name="connsiteX2678"/>
              <a:gd fmla="*/ 644482 h 2590802" name="connsiteY2678"/>
              <a:gd fmla="*/ 527499 w 2590802" name="connsiteX2679"/>
              <a:gd fmla="*/ 626937 h 2590802" name="connsiteY2679"/>
              <a:gd fmla="*/ 509780 w 2590802" name="connsiteX2680"/>
              <a:gd fmla="*/ 644482 h 2590802" name="connsiteY2680"/>
              <a:gd fmla="*/ 486155 w 2590802" name="connsiteX2681"/>
              <a:gd fmla="*/ 662029 h 2590802" name="connsiteY2681"/>
              <a:gd fmla="*/ 468437 w 2590802" name="connsiteX2682"/>
              <a:gd fmla="*/ 679575 h 2590802" name="connsiteY2682"/>
              <a:gd fmla="*/ 468437 w 2590802" name="connsiteX2683"/>
              <a:gd fmla="*/ 656180 h 2590802" name="connsiteY2683"/>
              <a:gd fmla="*/ 497968 w 2590802" name="connsiteX2684"/>
              <a:gd fmla="*/ 632785 h 2590802" name="connsiteY2684"/>
              <a:gd fmla="*/ 521593 w 2590802" name="connsiteX2685"/>
              <a:gd fmla="*/ 609390 h 2590802" name="connsiteY2685"/>
              <a:gd fmla="*/ 2289865 w 2590802" name="connsiteX2686"/>
              <a:gd fmla="*/ 591370 h 2590802" name="connsiteY2686"/>
              <a:gd fmla="*/ 2301563 w 2590802" name="connsiteX2687"/>
              <a:gd fmla="*/ 621178 h 2590802" name="connsiteY2687"/>
              <a:gd fmla="*/ 2289865 w 2590802" name="connsiteX2688"/>
              <a:gd fmla="*/ 633101 h 2590802" name="connsiteY2688"/>
              <a:gd fmla="*/ 2278168 w 2590802" name="connsiteX2689"/>
              <a:gd fmla="*/ 627139 h 2590802" name="connsiteY2689"/>
              <a:gd fmla="*/ 2272319 w 2590802" name="connsiteX2690"/>
              <a:gd fmla="*/ 609255 h 2590802" name="connsiteY2690"/>
              <a:gd fmla="*/ 2289865 w 2590802" name="connsiteX2691"/>
              <a:gd fmla="*/ 591370 h 2590802" name="connsiteY2691"/>
              <a:gd fmla="*/ 353090 w 2590802" name="connsiteX2692"/>
              <a:gd fmla="*/ 587890 h 2590802" name="connsiteY2692"/>
              <a:gd fmla="*/ 368468 w 2590802" name="connsiteX2693"/>
              <a:gd fmla="*/ 591576 h 2590802" name="connsiteY2693"/>
              <a:gd fmla="*/ 368468 w 2590802" name="connsiteX2694"/>
              <a:gd fmla="*/ 615163 h 2590802" name="connsiteY2694"/>
              <a:gd fmla="*/ 350893 w 2590802" name="connsiteX2695"/>
              <a:gd fmla="*/ 615163 h 2590802" name="connsiteY2695"/>
              <a:gd fmla="*/ 315745 w 2590802" name="connsiteX2696"/>
              <a:gd fmla="*/ 650544 h 2590802" name="connsiteY2696"/>
              <a:gd fmla="*/ 315745 w 2590802" name="connsiteX2697"/>
              <a:gd fmla="*/ 703616 h 2590802" name="connsiteY2697"/>
              <a:gd fmla="*/ 292313 w 2590802" name="connsiteX2698"/>
              <a:gd fmla="*/ 715410 h 2590802" name="connsiteY2698"/>
              <a:gd fmla="*/ 280597 w 2590802" name="connsiteX2699"/>
              <a:gd fmla="*/ 691822 h 2590802" name="connsiteY2699"/>
              <a:gd fmla="*/ 286455 w 2590802" name="connsiteX2700"/>
              <a:gd fmla="*/ 674132 h 2590802" name="connsiteY2700"/>
              <a:gd fmla="*/ 280597 w 2590802" name="connsiteX2701"/>
              <a:gd fmla="*/ 656441 h 2590802" name="connsiteY2701"/>
              <a:gd fmla="*/ 292313 w 2590802" name="connsiteX2702"/>
              <a:gd fmla="*/ 609266 h 2590802" name="connsiteY2702"/>
              <a:gd fmla="*/ 321603 w 2590802" name="connsiteX2703"/>
              <a:gd fmla="*/ 603369 h 2590802" name="connsiteY2703"/>
              <a:gd fmla="*/ 333319 w 2590802" name="connsiteX2704"/>
              <a:gd fmla="*/ 609266 h 2590802" name="connsiteY2704"/>
              <a:gd fmla="*/ 333319 w 2590802" name="connsiteX2705"/>
              <a:gd fmla="*/ 597472 h 2590802" name="connsiteY2705"/>
              <a:gd fmla="*/ 353090 w 2590802" name="connsiteX2706"/>
              <a:gd fmla="*/ 587890 h 2590802" name="connsiteY2706"/>
              <a:gd fmla="*/ 2318509 w 2590802" name="connsiteX2707"/>
              <a:gd fmla="*/ 570868 h 2590802" name="connsiteY2707"/>
              <a:gd fmla="*/ 2324770 w 2590802" name="connsiteX2708"/>
              <a:gd fmla="*/ 589466 h 2590802" name="connsiteY2708"/>
              <a:gd fmla="*/ 2332828 w 2590802" name="connsiteX2709"/>
              <a:gd fmla="*/ 603495 h 2590802" name="connsiteY2709"/>
              <a:gd fmla="*/ 2343944 w 2590802" name="connsiteX2710"/>
              <a:gd fmla="*/ 607412 h 2590802" name="connsiteY2710"/>
              <a:gd fmla="*/ 2335754 w 2590802" name="connsiteX2711"/>
              <a:gd fmla="*/ 593930 h 2590802" name="connsiteY2711"/>
              <a:gd fmla="*/ 2404943 w 2590802" name="connsiteX2712"/>
              <a:gd fmla="*/ 559834 h 2590802" name="connsiteY2712"/>
              <a:gd fmla="*/ 2407788 w 2590802" name="connsiteX2713"/>
              <a:gd fmla="*/ 561968 h 2590802" name="connsiteY2713"/>
              <a:gd fmla="*/ 2402098 w 2590802" name="connsiteX2714"/>
              <a:gd fmla="*/ 561968 h 2590802" name="connsiteY2714"/>
              <a:gd fmla="*/ 2404943 w 2590802" name="connsiteX2715"/>
              <a:gd fmla="*/ 559834 h 2590802" name="connsiteY2715"/>
              <a:gd fmla="*/ 686304 w 2590802" name="connsiteX2716"/>
              <a:gd fmla="*/ 544896 h 2590802" name="connsiteY2716"/>
              <a:gd fmla="*/ 703910 w 2590802" name="connsiteX2717"/>
              <a:gd fmla="*/ 562600 h 2590802" name="connsiteY2717"/>
              <a:gd fmla="*/ 715647 w 2590802" name="connsiteX2718"/>
              <a:gd fmla="*/ 556699 h 2590802" name="connsiteY2718"/>
              <a:gd fmla="*/ 739121 w 2590802" name="connsiteX2719"/>
              <a:gd fmla="*/ 556699 h 2590802" name="connsiteY2719"/>
              <a:gd fmla="*/ 750858 w 2590802" name="connsiteX2720"/>
              <a:gd fmla="*/ 574403 h 2590802" name="connsiteY2720"/>
              <a:gd fmla="*/ 721515 w 2590802" name="connsiteX2721"/>
              <a:gd fmla="*/ 598009 h 2590802" name="connsiteY2721"/>
              <a:gd fmla="*/ 674567 w 2590802" name="connsiteX2722"/>
              <a:gd fmla="*/ 580305 h 2590802" name="connsiteY2722"/>
              <a:gd fmla="*/ 668699 w 2590802" name="connsiteX2723"/>
              <a:gd fmla="*/ 580305 h 2590802" name="connsiteY2723"/>
              <a:gd fmla="*/ 662830 w 2590802" name="connsiteX2724"/>
              <a:gd fmla="*/ 556699 h 2590802" name="connsiteY2724"/>
              <a:gd fmla="*/ 686304 w 2590802" name="connsiteX2725"/>
              <a:gd fmla="*/ 544896 h 2590802" name="connsiteY2725"/>
              <a:gd fmla="*/ 439096 w 2590802" name="connsiteX2726"/>
              <a:gd fmla="*/ 538460 h 2590802" name="connsiteY2726"/>
              <a:gd fmla="*/ 476634 w 2590802" name="connsiteX2727"/>
              <a:gd fmla="*/ 538460 h 2590802" name="connsiteY2727"/>
              <a:gd fmla="*/ 509756 w 2590802" name="connsiteX2728"/>
              <a:gd fmla="*/ 556142 h 2590802" name="connsiteY2728"/>
              <a:gd fmla="*/ 515644 w 2590802" name="connsiteX2729"/>
              <a:gd fmla="*/ 591505 h 2590802" name="connsiteY2729"/>
              <a:gd fmla="*/ 492091 w 2590802" name="connsiteX2730"/>
              <a:gd fmla="*/ 603293 h 2590802" name="connsiteY2730"/>
              <a:gd fmla="*/ 486203 w 2590802" name="connsiteX2731"/>
              <a:gd fmla="*/ 597399 h 2590802" name="connsiteY2731"/>
              <a:gd fmla="*/ 474426 w 2590802" name="connsiteX2732"/>
              <a:gd fmla="*/ 615080 h 2590802" name="connsiteY2732"/>
              <a:gd fmla="*/ 450873 w 2590802" name="connsiteX2733"/>
              <a:gd fmla="*/ 609187 h 2590802" name="connsiteY2733"/>
              <a:gd fmla="*/ 444985 w 2590802" name="connsiteX2734"/>
              <a:gd fmla="*/ 585611 h 2590802" name="connsiteY2734"/>
              <a:gd fmla="*/ 456761 w 2590802" name="connsiteX2735"/>
              <a:gd fmla="*/ 573823 h 2590802" name="connsiteY2735"/>
              <a:gd fmla="*/ 468538 w 2590802" name="connsiteX2736"/>
              <a:gd fmla="*/ 567929 h 2590802" name="connsiteY2736"/>
              <a:gd fmla="*/ 456761 w 2590802" name="connsiteX2737"/>
              <a:gd fmla="*/ 562036 h 2590802" name="connsiteY2737"/>
              <a:gd fmla="*/ 415543 w 2590802" name="connsiteX2738"/>
              <a:gd fmla="*/ 573823 h 2590802" name="connsiteY2738"/>
              <a:gd fmla="*/ 403767 w 2590802" name="connsiteX2739"/>
              <a:gd fmla="*/ 674019 h 2590802" name="connsiteY2739"/>
              <a:gd fmla="*/ 415543 w 2590802" name="connsiteX2740"/>
              <a:gd fmla="*/ 691701 h 2590802" name="connsiteY2740"/>
              <a:gd fmla="*/ 403767 w 2590802" name="connsiteX2741"/>
              <a:gd fmla="*/ 697595 h 2590802" name="connsiteY2741"/>
              <a:gd fmla="*/ 380214 w 2590802" name="connsiteX2742"/>
              <a:gd fmla="*/ 662232 h 2590802" name="connsiteY2742"/>
              <a:gd fmla="*/ 386102 w 2590802" name="connsiteX2743"/>
              <a:gd fmla="*/ 585611 h 2590802" name="connsiteY2743"/>
              <a:gd fmla="*/ 439096 w 2590802" name="connsiteX2744"/>
              <a:gd fmla="*/ 538460 h 2590802" name="connsiteY2744"/>
              <a:gd fmla="*/ 339233 w 2590802" name="connsiteX2745"/>
              <a:gd fmla="*/ 532566 h 2590802" name="connsiteY2745"/>
              <a:gd fmla="*/ 351563 w 2590802" name="connsiteX2746"/>
              <a:gd fmla="*/ 538731 h 2590802" name="connsiteY2746"/>
              <a:gd fmla="*/ 339233 w 2590802" name="connsiteX2747"/>
              <a:gd fmla="*/ 532566 h 2590802" name="connsiteY2747"/>
              <a:gd fmla="*/ 391232 w 2590802" name="connsiteX2748"/>
              <a:gd fmla="*/ 532062 h 2590802" name="connsiteY2748"/>
              <a:gd fmla="*/ 403728 w 2590802" name="connsiteX2749"/>
              <a:gd fmla="*/ 544659 h 2590802" name="connsiteY2749"/>
              <a:gd fmla="*/ 403728 w 2590802" name="connsiteX2750"/>
              <a:gd fmla="*/ 550587 h 2590802" name="connsiteY2750"/>
              <a:gd fmla="*/ 391967 w 2590802" name="connsiteX2751"/>
              <a:gd fmla="*/ 538731 h 2590802" name="connsiteY2751"/>
              <a:gd fmla="*/ 374326 w 2590802" name="connsiteX2752"/>
              <a:gd fmla="*/ 532803 h 2590802" name="connsiteY2752"/>
              <a:gd fmla="*/ 391232 w 2590802" name="connsiteX2753"/>
              <a:gd fmla="*/ 532062 h 2590802" name="connsiteY2753"/>
              <a:gd fmla="*/ 681959 w 2590802" name="connsiteX2754"/>
              <a:gd fmla="*/ 528224 h 2590802" name="connsiteY2754"/>
              <a:gd fmla="*/ 710075 w 2590802" name="connsiteX2755"/>
              <a:gd fmla="*/ 544896 h 2590802" name="connsiteY2755"/>
              <a:gd fmla="*/ 751237 w 2590802" name="connsiteX2756"/>
              <a:gd fmla="*/ 538968 h 2590802" name="connsiteY2756"/>
              <a:gd fmla="*/ 768878 w 2590802" name="connsiteX2757"/>
              <a:gd fmla="*/ 562679 h 2590802" name="connsiteY2757"/>
              <a:gd fmla="*/ 762997 w 2590802" name="connsiteX2758"/>
              <a:gd fmla="*/ 568607 h 2590802" name="connsiteY2758"/>
              <a:gd fmla="*/ 739476 w 2590802" name="connsiteX2759"/>
              <a:gd fmla="*/ 544896 h 2590802" name="connsiteY2759"/>
              <a:gd fmla="*/ 710075 w 2590802" name="connsiteX2760"/>
              <a:gd fmla="*/ 550823 h 2590802" name="connsiteY2760"/>
              <a:gd fmla="*/ 674793 w 2590802" name="connsiteX2761"/>
              <a:gd fmla="*/ 538968 h 2590802" name="connsiteY2761"/>
              <a:gd fmla="*/ 657151 w 2590802" name="connsiteX2762"/>
              <a:gd fmla="*/ 550823 h 2590802" name="connsiteY2762"/>
              <a:gd fmla="*/ 651271 w 2590802" name="connsiteX2763"/>
              <a:gd fmla="*/ 544896 h 2590802" name="connsiteY2763"/>
              <a:gd fmla="*/ 668912 w 2590802" name="connsiteX2764"/>
              <a:gd fmla="*/ 533040 h 2590802" name="connsiteY2764"/>
              <a:gd fmla="*/ 681959 w 2590802" name="connsiteX2765"/>
              <a:gd fmla="*/ 528224 h 2590802" name="connsiteY2765"/>
              <a:gd fmla="*/ 2234856 w 2590802" name="connsiteX2766"/>
              <a:gd fmla="*/ 525578 h 2590802" name="connsiteY2766"/>
              <a:gd fmla="*/ 2260674 w 2590802" name="connsiteX2767"/>
              <a:gd fmla="*/ 527043 h 2590802" name="connsiteY2767"/>
              <a:gd fmla="*/ 2272477 w 2590802" name="connsiteX2768"/>
              <a:gd fmla="*/ 550475 h 2590802" name="connsiteY2768"/>
              <a:gd fmla="*/ 2290181 w 2590802" name="connsiteX2769"/>
              <a:gd fmla="*/ 556333 h 2590802" name="connsiteY2769"/>
              <a:gd fmla="*/ 2266576 w 2590802" name="connsiteX2770"/>
              <a:gd fmla="*/ 603197 h 2590802" name="connsiteY2770"/>
              <a:gd fmla="*/ 2254773 w 2590802" name="connsiteX2771"/>
              <a:gd fmla="*/ 609056 h 2590802" name="connsiteY2771"/>
              <a:gd fmla="*/ 2231167 w 2590802" name="connsiteX2772"/>
              <a:gd fmla="*/ 614914 h 2590802" name="connsiteY2772"/>
              <a:gd fmla="*/ 2207561 w 2590802" name="connsiteX2773"/>
              <a:gd fmla="*/ 620772 h 2590802" name="connsiteY2773"/>
              <a:gd fmla="*/ 2183956 w 2590802" name="connsiteX2774"/>
              <a:gd fmla="*/ 603197 h 2590802" name="connsiteY2774"/>
              <a:gd fmla="*/ 2189857 w 2590802" name="connsiteX2775"/>
              <a:gd fmla="*/ 579765 h 2590802" name="connsiteY2775"/>
              <a:gd fmla="*/ 2201660 w 2590802" name="connsiteX2776"/>
              <a:gd fmla="*/ 568049 h 2590802" name="connsiteY2776"/>
              <a:gd fmla="*/ 2213463 w 2590802" name="connsiteX2777"/>
              <a:gd fmla="*/ 532901 h 2590802" name="connsiteY2777"/>
              <a:gd fmla="*/ 2234856 w 2590802" name="connsiteX2778"/>
              <a:gd fmla="*/ 525578 h 2590802" name="connsiteY2778"/>
              <a:gd fmla="*/ 2064430 w 2590802" name="connsiteX2779"/>
              <a:gd fmla="*/ 514949 h 2590802" name="connsiteY2779"/>
              <a:gd fmla="*/ 2095961 w 2590802" name="connsiteX2780"/>
              <a:gd fmla="*/ 515683 h 2590802" name="connsiteY2780"/>
              <a:gd fmla="*/ 2107694 w 2590802" name="connsiteX2781"/>
              <a:gd fmla="*/ 533325 h 2590802" name="connsiteY2781"/>
              <a:gd fmla="*/ 2101827 w 2590802" name="connsiteX2782"/>
              <a:gd fmla="*/ 545086 h 2590802" name="connsiteY2782"/>
              <a:gd fmla="*/ 2101827 w 2590802" name="connsiteX2783"/>
              <a:gd fmla="*/ 550966 h 2590802" name="connsiteY2783"/>
              <a:gd fmla="*/ 2101827 w 2590802" name="connsiteX2784"/>
              <a:gd fmla="*/ 574488 h 2590802" name="connsiteY2784"/>
              <a:gd fmla="*/ 2084229 w 2590802" name="connsiteX2785"/>
              <a:gd fmla="*/ 580368 h 2590802" name="connsiteY2785"/>
              <a:gd fmla="*/ 2066630 w 2590802" name="connsiteX2786"/>
              <a:gd fmla="*/ 568607 h 2590802" name="connsiteY2786"/>
              <a:gd fmla="*/ 2078362 w 2590802" name="connsiteX2787"/>
              <a:gd fmla="*/ 550966 h 2590802" name="connsiteY2787"/>
              <a:gd fmla="*/ 2066630 w 2590802" name="connsiteX2788"/>
              <a:gd fmla="*/ 545086 h 2590802" name="connsiteY2788"/>
              <a:gd fmla="*/ 2049031 w 2590802" name="connsiteX2789"/>
              <a:gd fmla="*/ 562727 h 2590802" name="connsiteY2789"/>
              <a:gd fmla="*/ 2066630 w 2590802" name="connsiteX2790"/>
              <a:gd fmla="*/ 615650 h 2590802" name="connsiteY2790"/>
              <a:gd fmla="*/ 2148758 w 2590802" name="connsiteX2791"/>
              <a:gd fmla="*/ 627410 h 2590802" name="connsiteY2791"/>
              <a:gd fmla="*/ 2178089 w 2590802" name="connsiteX2792"/>
              <a:gd fmla="*/ 603889 h 2590802" name="connsiteY2792"/>
              <a:gd fmla="*/ 2178089 w 2590802" name="connsiteX2793"/>
              <a:gd fmla="*/ 615650 h 2590802" name="connsiteY2793"/>
              <a:gd fmla="*/ 2090095 w 2590802" name="connsiteX2794"/>
              <a:gd fmla="*/ 645052 h 2590802" name="connsiteY2794"/>
              <a:gd fmla="*/ 2049031 w 2590802" name="connsiteX2795"/>
              <a:gd fmla="*/ 621530 h 2590802" name="connsiteY2795"/>
              <a:gd fmla="*/ 2037298 w 2590802" name="connsiteX2796"/>
              <a:gd fmla="*/ 609770 h 2590802" name="connsiteY2796"/>
              <a:gd fmla="*/ 2031432 w 2590802" name="connsiteX2797"/>
              <a:gd fmla="*/ 592128 h 2590802" name="connsiteY2797"/>
              <a:gd fmla="*/ 2037298 w 2590802" name="connsiteX2798"/>
              <a:gd fmla="*/ 527444 h 2590802" name="connsiteY2798"/>
              <a:gd fmla="*/ 2064430 w 2590802" name="connsiteX2799"/>
              <a:gd fmla="*/ 514949 h 2590802" name="connsiteY2799"/>
              <a:gd fmla="*/ 568440 w 2590802" name="connsiteX2800"/>
              <a:gd fmla="*/ 509066 h 2590802" name="connsiteY2800"/>
              <a:gd fmla="*/ 650569 w 2590802" name="connsiteX2801"/>
              <a:gd fmla="*/ 562179 h 2590802" name="connsiteY2801"/>
              <a:gd fmla="*/ 650569 w 2590802" name="connsiteX2802"/>
              <a:gd fmla="*/ 656602 h 2590802" name="connsiteY2802"/>
              <a:gd fmla="*/ 638836 w 2590802" name="connsiteX2803"/>
              <a:gd fmla="*/ 656602 h 2590802" name="connsiteY2803"/>
              <a:gd fmla="*/ 644702 w 2590802" name="connsiteX2804"/>
              <a:gd fmla="*/ 638897 h 2590802" name="connsiteY2804"/>
              <a:gd fmla="*/ 609504 w 2590802" name="connsiteX2805"/>
              <a:gd fmla="*/ 544474 h 2590802" name="connsiteY2805"/>
              <a:gd fmla="*/ 562574 w 2590802" name="connsiteX2806"/>
              <a:gd fmla="*/ 538573 h 2590802" name="connsiteY2806"/>
              <a:gd fmla="*/ 550841 w 2590802" name="connsiteX2807"/>
              <a:gd fmla="*/ 550376 h 2590802" name="connsiteY2807"/>
              <a:gd fmla="*/ 580173 w 2590802" name="connsiteX2808"/>
              <a:gd fmla="*/ 550376 h 2590802" name="connsiteY2808"/>
              <a:gd fmla="*/ 591905 w 2590802" name="connsiteX2809"/>
              <a:gd fmla="*/ 568080 h 2590802" name="connsiteY2809"/>
              <a:gd fmla="*/ 574307 w 2590802" name="connsiteX2810"/>
              <a:gd fmla="*/ 591686 h 2590802" name="connsiteY2810"/>
              <a:gd fmla="*/ 562574 w 2590802" name="connsiteX2811"/>
              <a:gd fmla="*/ 591686 h 2590802" name="connsiteY2811"/>
              <a:gd fmla="*/ 550841 w 2590802" name="connsiteX2812"/>
              <a:gd fmla="*/ 579883 h 2590802" name="connsiteY2812"/>
              <a:gd fmla="*/ 533242 w 2590802" name="connsiteX2813"/>
              <a:gd fmla="*/ 585785 h 2590802" name="connsiteY2813"/>
              <a:gd fmla="*/ 521510 w 2590802" name="connsiteX2814"/>
              <a:gd fmla="*/ 544474 h 2590802" name="connsiteY2814"/>
              <a:gd fmla="*/ 568440 w 2590802" name="connsiteX2815"/>
              <a:gd fmla="*/ 509066 h 2590802" name="connsiteY2815"/>
              <a:gd fmla="*/ 765219 w 2590802" name="connsiteX2816"/>
              <a:gd fmla="*/ 501179 h 2590802" name="connsiteY2816"/>
              <a:gd fmla="*/ 768200 w 2590802" name="connsiteX2817"/>
              <a:gd fmla="*/ 503402 h 2590802" name="connsiteY2817"/>
              <a:gd fmla="*/ 798008 w 2590802" name="connsiteX2818"/>
              <a:gd fmla="*/ 521185 h 2590802" name="connsiteY2818"/>
              <a:gd fmla="*/ 803970 w 2590802" name="connsiteX2819"/>
              <a:gd fmla="*/ 544896 h 2590802" name="connsiteY2819"/>
              <a:gd fmla="*/ 792047 w 2590802" name="connsiteX2820"/>
              <a:gd fmla="*/ 521185 h 2590802" name="connsiteY2820"/>
              <a:gd fmla="*/ 780123 w 2590802" name="connsiteX2821"/>
              <a:gd fmla="*/ 509330 h 2590802" name="connsiteY2821"/>
              <a:gd fmla="*/ 762239 w 2590802" name="connsiteX2822"/>
              <a:gd fmla="*/ 503402 h 2590802" name="connsiteY2822"/>
              <a:gd fmla="*/ 765219 w 2590802" name="connsiteX2823"/>
              <a:gd fmla="*/ 501179 h 2590802" name="connsiteY2823"/>
              <a:gd fmla="*/ 2190026 w 2590802" name="connsiteX2824"/>
              <a:gd fmla="*/ 497711 h 2590802" name="connsiteY2824"/>
              <a:gd fmla="*/ 2237069 w 2590802" name="connsiteX2825"/>
              <a:gd fmla="*/ 515494 h 2590802" name="connsiteY2825"/>
              <a:gd fmla="*/ 2237069 w 2590802" name="connsiteX2826"/>
              <a:gd fmla="*/ 521422 h 2590802" name="connsiteY2826"/>
              <a:gd fmla="*/ 2190026 w 2590802" name="connsiteX2827"/>
              <a:gd fmla="*/ 527350 h 2590802" name="connsiteY2827"/>
              <a:gd fmla="*/ 2178265 w 2590802" name="connsiteX2828"/>
              <a:gd fmla="*/ 515494 h 2590802" name="connsiteY2828"/>
              <a:gd fmla="*/ 2190026 w 2590802" name="connsiteX2829"/>
              <a:gd fmla="*/ 497711 h 2590802" name="connsiteY2829"/>
              <a:gd fmla="*/ 510545 w 2590802" name="connsiteX2830"/>
              <a:gd fmla="*/ 496901 h 2590802" name="connsiteY2830"/>
              <a:gd fmla="*/ 539355 w 2590802" name="connsiteX2831"/>
              <a:gd fmla="*/ 503481 h 2590802" name="connsiteY2831"/>
              <a:gd fmla="*/ 539355 w 2590802" name="connsiteX2832"/>
              <a:gd fmla="*/ 509330 h 2590802" name="connsiteY2832"/>
              <a:gd fmla="*/ 533445 w 2590802" name="connsiteX2833"/>
              <a:gd fmla="*/ 515179 h 2590802" name="connsiteY2833"/>
              <a:gd fmla="*/ 486168 w 2590802" name="connsiteX2834"/>
              <a:gd fmla="*/ 509330 h 2590802" name="connsiteY2834"/>
              <a:gd fmla="*/ 468440 w 2590802" name="connsiteX2835"/>
              <a:gd fmla="*/ 526876 h 2590802" name="connsiteY2835"/>
              <a:gd fmla="*/ 462531 w 2590802" name="connsiteX2836"/>
              <a:gd fmla="*/ 526876 h 2590802" name="connsiteY2836"/>
              <a:gd fmla="*/ 486168 w 2590802" name="connsiteX2837"/>
              <a:gd fmla="*/ 503481 h 2590802" name="connsiteY2837"/>
              <a:gd fmla="*/ 510545 w 2590802" name="connsiteX2838"/>
              <a:gd fmla="*/ 496901 h 2590802" name="connsiteY2838"/>
              <a:gd fmla="*/ 738647 w 2590802" name="connsiteX2839"/>
              <a:gd fmla="*/ 495340 h 2590802" name="connsiteY2839"/>
              <a:gd fmla="*/ 739477 w 2590802" name="connsiteX2840"/>
              <a:gd fmla="*/ 497474 h 2590802" name="connsiteY2840"/>
              <a:gd fmla="*/ 732837 w 2590802" name="connsiteX2841"/>
              <a:gd fmla="*/ 497474 h 2590802" name="connsiteY2841"/>
              <a:gd fmla="*/ 738647 w 2590802" name="connsiteX2842"/>
              <a:gd fmla="*/ 495340 h 2590802" name="connsiteY2842"/>
              <a:gd fmla="*/ 2022720 w 2590802" name="connsiteX2843"/>
              <a:gd fmla="*/ 489723 h 2590802" name="connsiteY2843"/>
              <a:gd fmla="*/ 2031256 w 2590802" name="connsiteX2844"/>
              <a:gd fmla="*/ 491903 h 2590802" name="connsiteY2844"/>
              <a:gd fmla="*/ 2019875 w 2590802" name="connsiteX2845"/>
              <a:gd fmla="*/ 509330 h 2590802" name="connsiteY2845"/>
              <a:gd fmla="*/ 2019875 w 2590802" name="connsiteX2846"/>
              <a:gd fmla="*/ 520948 h 2590802" name="connsiteY2846"/>
              <a:gd fmla="*/ 2025565 w 2590802" name="connsiteX2847"/>
              <a:gd fmla="*/ 532567 h 2590802" name="connsiteY2847"/>
              <a:gd fmla="*/ 2014184 w 2590802" name="connsiteX2848"/>
              <a:gd fmla="*/ 520948 h 2590802" name="connsiteY2848"/>
              <a:gd fmla="*/ 2014184 w 2590802" name="connsiteX2849"/>
              <a:gd fmla="*/ 491903 h 2590802" name="connsiteY2849"/>
              <a:gd fmla="*/ 2022720 w 2590802" name="connsiteX2850"/>
              <a:gd fmla="*/ 489723 h 2590802" name="connsiteY2850"/>
              <a:gd fmla="*/ 1878557 w 2590802" name="connsiteX2851"/>
              <a:gd fmla="*/ 480405 h 2590802" name="connsiteY2851"/>
              <a:gd fmla="*/ 1890413 w 2590802" name="connsiteX2852"/>
              <a:gd fmla="*/ 480405 h 2590802" name="connsiteY2852"/>
              <a:gd fmla="*/ 1896341 w 2590802" name="connsiteX2853"/>
              <a:gd fmla="*/ 503797 h 2590802" name="connsiteY2853"/>
              <a:gd fmla="*/ 1890413 w 2590802" name="connsiteX2854"/>
              <a:gd fmla="*/ 515495 h 2590802" name="connsiteY2854"/>
              <a:gd fmla="*/ 1878557 w 2590802" name="connsiteX2855"/>
              <a:gd fmla="*/ 480405 h 2590802" name="connsiteY2855"/>
              <a:gd fmla="*/ 1790773 w 2590802" name="connsiteX2856"/>
              <a:gd fmla="*/ 480405 h 2590802" name="connsiteY2856"/>
              <a:gd fmla="*/ 1820280 w 2590802" name="connsiteX2857"/>
              <a:gd fmla="*/ 492058 h 2590802" name="connsiteY2857"/>
              <a:gd fmla="*/ 1820280 w 2590802" name="connsiteX2858"/>
              <a:gd fmla="*/ 515359 h 2590802" name="connsiteY2858"/>
              <a:gd fmla="*/ 1820280 w 2590802" name="connsiteX2859"/>
              <a:gd fmla="*/ 527011 h 2590802" name="connsiteY2859"/>
              <a:gd fmla="*/ 1832083 w 2590802" name="connsiteX2860"/>
              <a:gd fmla="*/ 538664 h 2590802" name="connsiteY2860"/>
              <a:gd fmla="*/ 1826181 w 2590802" name="connsiteX2861"/>
              <a:gd fmla="*/ 556142 h 2590802" name="connsiteY2861"/>
              <a:gd fmla="*/ 1814379 w 2590802" name="connsiteX2862"/>
              <a:gd fmla="*/ 561968 h 2590802" name="connsiteY2862"/>
              <a:gd fmla="*/ 1790773 w 2590802" name="connsiteX2863"/>
              <a:gd fmla="*/ 544490 h 2590802" name="connsiteY2863"/>
              <a:gd fmla="*/ 1796675 w 2590802" name="connsiteX2864"/>
              <a:gd fmla="*/ 527011 h 2590802" name="connsiteY2864"/>
              <a:gd fmla="*/ 1790773 w 2590802" name="connsiteX2865"/>
              <a:gd fmla="*/ 497884 h 2590802" name="connsiteY2865"/>
              <a:gd fmla="*/ 1790773 w 2590802" name="connsiteX2866"/>
              <a:gd fmla="*/ 480405 h 2590802" name="connsiteY2866"/>
              <a:gd fmla="*/ 697880 w 2590802" name="connsiteX2867"/>
              <a:gd fmla="*/ 480405 h 2590802" name="connsiteY2867"/>
              <a:gd fmla="*/ 733040 w 2590802" name="connsiteX2868"/>
              <a:gd fmla="*/ 497912 h 2590802" name="connsiteY2868"/>
              <a:gd fmla="*/ 733040 w 2590802" name="connsiteX2869"/>
              <a:gd fmla="*/ 509585 h 2590802" name="connsiteY2869"/>
              <a:gd fmla="*/ 779921 w 2590802" name="connsiteX2870"/>
              <a:gd fmla="*/ 521258 h 2590802" name="connsiteY2870"/>
              <a:gd fmla="*/ 791641 w 2590802" name="connsiteX2871"/>
              <a:gd fmla="*/ 544604 h 2590802" name="connsiteY2871"/>
              <a:gd fmla="*/ 774060 w 2590802" name="connsiteX2872"/>
              <a:gd fmla="*/ 556277 h 2590802" name="connsiteY2872"/>
              <a:gd fmla="*/ 733040 w 2590802" name="connsiteX2873"/>
              <a:gd fmla="*/ 527095 h 2590802" name="connsiteY2873"/>
              <a:gd fmla="*/ 715460 w 2590802" name="connsiteX2874"/>
              <a:gd fmla="*/ 532931 h 2590802" name="connsiteY2874"/>
              <a:gd fmla="*/ 668580 w 2590802" name="connsiteX2875"/>
              <a:gd fmla="*/ 521258 h 2590802" name="connsiteY2875"/>
              <a:gd fmla="*/ 645140 w 2590802" name="connsiteX2876"/>
              <a:gd fmla="*/ 538768 h 2590802" name="connsiteY2876"/>
              <a:gd fmla="*/ 627560 w 2590802" name="connsiteX2877"/>
              <a:gd fmla="*/ 527095 h 2590802" name="connsiteY2877"/>
              <a:gd fmla="*/ 633419 w 2590802" name="connsiteX2878"/>
              <a:gd fmla="*/ 509585 h 2590802" name="connsiteY2878"/>
              <a:gd fmla="*/ 645140 w 2590802" name="connsiteX2879"/>
              <a:gd fmla="*/ 497912 h 2590802" name="connsiteY2879"/>
              <a:gd fmla="*/ 668580 w 2590802" name="connsiteX2880"/>
              <a:gd fmla="*/ 503748 h 2590802" name="connsiteY2880"/>
              <a:gd fmla="*/ 674440 w 2590802" name="connsiteX2881"/>
              <a:gd fmla="*/ 503748 h 2590802" name="connsiteY2881"/>
              <a:gd fmla="*/ 697880 w 2590802" name="connsiteX2882"/>
              <a:gd fmla="*/ 480405 h 2590802" name="connsiteY2882"/>
              <a:gd fmla="*/ 603849 w 2590802" name="connsiteX2883"/>
              <a:gd fmla="*/ 480405 h 2590802" name="connsiteY2883"/>
              <a:gd fmla="*/ 609856 w 2590802" name="connsiteX2884"/>
              <a:gd fmla="*/ 492058 h 2590802" name="connsiteY2884"/>
              <a:gd fmla="*/ 609856 w 2590802" name="connsiteX2885"/>
              <a:gd fmla="*/ 503706 h 2590802" name="connsiteY2885"/>
              <a:gd fmla="*/ 621870 w 2590802" name="connsiteX2886"/>
              <a:gd fmla="*/ 521185 h 2590802" name="connsiteY2886"/>
              <a:gd fmla="*/ 603849 w 2590802" name="connsiteX2887"/>
              <a:gd fmla="*/ 509533 h 2590802" name="connsiteY2887"/>
              <a:gd fmla="*/ 603849 w 2590802" name="connsiteX2888"/>
              <a:gd fmla="*/ 480405 h 2590802" name="connsiteY2888"/>
              <a:gd fmla="*/ 1802682 w 2590802" name="connsiteX2889"/>
              <a:gd fmla="*/ 468072 h 2590802" name="connsiteY2889"/>
              <a:gd fmla="*/ 1825919 w 2590802" name="connsiteX2890"/>
              <a:gd fmla="*/ 473973 h 2590802" name="connsiteY2890"/>
              <a:gd fmla="*/ 1837537 w 2590802" name="connsiteX2891"/>
              <a:gd fmla="*/ 491681 h 2590802" name="connsiteY2891"/>
              <a:gd fmla="*/ 1837537 w 2590802" name="connsiteX2892"/>
              <a:gd fmla="*/ 521185 h 2590802" name="connsiteY2892"/>
              <a:gd fmla="*/ 1849156 w 2590802" name="connsiteX2893"/>
              <a:gd fmla="*/ 538889 h 2590802" name="connsiteY2893"/>
              <a:gd fmla="*/ 1837537 w 2590802" name="connsiteX2894"/>
              <a:gd fmla="*/ 574298 h 2590802" name="connsiteY2894"/>
              <a:gd fmla="*/ 1825919 w 2590802" name="connsiteX2895"/>
              <a:gd fmla="*/ 568396 h 2590802" name="connsiteY2895"/>
              <a:gd fmla="*/ 1831728 w 2590802" name="connsiteX2896"/>
              <a:gd fmla="*/ 527086 h 2590802" name="connsiteY2896"/>
              <a:gd fmla="*/ 1825919 w 2590802" name="connsiteX2897"/>
              <a:gd fmla="*/ 521185 h 2590802" name="connsiteY2897"/>
              <a:gd fmla="*/ 1825919 w 2590802" name="connsiteX2898"/>
              <a:gd fmla="*/ 491681 h 2590802" name="connsiteY2898"/>
              <a:gd fmla="*/ 1802682 w 2590802" name="connsiteX2899"/>
              <a:gd fmla="*/ 473973 h 2590802" name="connsiteY2899"/>
              <a:gd fmla="*/ 1802682 w 2590802" name="connsiteX2900"/>
              <a:gd fmla="*/ 468072 h 2590802" name="connsiteY2900"/>
              <a:gd fmla="*/ 2176532 w 2590802" name="connsiteX2901"/>
              <a:gd fmla="*/ 466878 h 2590802" name="connsiteY2901"/>
              <a:gd fmla="*/ 2201976 w 2590802" name="connsiteX2902"/>
              <a:gd fmla="*/ 485855 h 2590802" name="connsiteY2902"/>
              <a:gd fmla="*/ 2190303 w 2590802" name="connsiteX2903"/>
              <a:gd fmla="*/ 491724 h 2590802" name="connsiteY2903"/>
              <a:gd fmla="*/ 2172793 w 2590802" name="connsiteX2904"/>
              <a:gd fmla="*/ 509329 h 2590802" name="connsiteY2904"/>
              <a:gd fmla="*/ 2184467 w 2590802" name="connsiteX2905"/>
              <a:gd fmla="*/ 532803 h 2590802" name="connsiteY2905"/>
              <a:gd fmla="*/ 2201976 w 2590802" name="connsiteX2906"/>
              <a:gd fmla="*/ 538672 h 2590802" name="connsiteY2906"/>
              <a:gd fmla="*/ 2190303 w 2590802" name="connsiteX2907"/>
              <a:gd fmla="*/ 550409 h 2590802" name="connsiteY2907"/>
              <a:gd fmla="*/ 2161120 w 2590802" name="connsiteX2908"/>
              <a:gd fmla="*/ 550409 h 2590802" name="connsiteY2908"/>
              <a:gd fmla="*/ 2149447 w 2590802" name="connsiteX2909"/>
              <a:gd fmla="*/ 532803 h 2590802" name="connsiteY2909"/>
              <a:gd fmla="*/ 2131937 w 2590802" name="connsiteX2910"/>
              <a:gd fmla="*/ 526935 h 2590802" name="connsiteY2910"/>
              <a:gd fmla="*/ 2126100 w 2590802" name="connsiteX2911"/>
              <a:gd fmla="*/ 509329 h 2590802" name="connsiteY2911"/>
              <a:gd fmla="*/ 2137774 w 2590802" name="connsiteX2912"/>
              <a:gd fmla="*/ 491724 h 2590802" name="connsiteY2912"/>
              <a:gd fmla="*/ 2155283 w 2590802" name="connsiteX2913"/>
              <a:gd fmla="*/ 485855 h 2590802" name="connsiteY2913"/>
              <a:gd fmla="*/ 2166957 w 2590802" name="connsiteX2914"/>
              <a:gd fmla="*/ 468251 h 2590802" name="connsiteY2914"/>
              <a:gd fmla="*/ 2176532 w 2590802" name="connsiteX2915"/>
              <a:gd fmla="*/ 466878 h 2590802" name="connsiteY2915"/>
              <a:gd fmla="*/ 1295402 w 2590802" name="connsiteX2916"/>
              <a:gd fmla="*/ 462515 h 2590802" name="connsiteY2916"/>
              <a:gd fmla="*/ 462515 w 2590802" name="connsiteX2917"/>
              <a:gd fmla="*/ 1295402 h 2590802" name="connsiteY2917"/>
              <a:gd fmla="*/ 1295402 w 2590802" name="connsiteX2918"/>
              <a:gd fmla="*/ 2128289 h 2590802" name="connsiteY2918"/>
              <a:gd fmla="*/ 2128289 w 2590802" name="connsiteX2919"/>
              <a:gd fmla="*/ 1295402 h 2590802" name="connsiteY2919"/>
              <a:gd fmla="*/ 1295402 w 2590802" name="connsiteX2920"/>
              <a:gd fmla="*/ 462515 h 2590802" name="connsiteY2920"/>
              <a:gd fmla="*/ 585828 w 2590802" name="connsiteX2921"/>
              <a:gd fmla="*/ 462382 h 2590802" name="connsiteY2921"/>
              <a:gd fmla="*/ 598158 w 2590802" name="connsiteX2922"/>
              <a:gd fmla="*/ 468072 h 2590802" name="connsiteY2922"/>
              <a:gd fmla="*/ 585828 w 2590802" name="connsiteX2923"/>
              <a:gd fmla="*/ 462382 h 2590802" name="connsiteY2923"/>
              <a:gd fmla="*/ 492011 w 2590802" name="connsiteX2924"/>
              <a:gd fmla="*/ 458153 h 2590802" name="connsiteY2924"/>
              <a:gd fmla="*/ 503788 w 2590802" name="connsiteX2925"/>
              <a:gd fmla="*/ 462543 h 2590802" name="connsiteY2925"/>
              <a:gd fmla="*/ 515565 w 2590802" name="connsiteX2926"/>
              <a:gd fmla="*/ 474238 h 2590802" name="connsiteY2926"/>
              <a:gd fmla="*/ 521453 w 2590802" name="connsiteX2927"/>
              <a:gd fmla="*/ 468390 h 2590802" name="connsiteY2927"/>
              <a:gd fmla="*/ 545006 w 2590802" name="connsiteX2928"/>
              <a:gd fmla="*/ 468390 h 2590802" name="connsiteY2928"/>
              <a:gd fmla="*/ 550894 w 2590802" name="connsiteX2929"/>
              <a:gd fmla="*/ 485934 h 2590802" name="connsiteY2929"/>
              <a:gd fmla="*/ 568559 w 2590802" name="connsiteX2930"/>
              <a:gd fmla="*/ 491786 h 2590802" name="connsiteY2930"/>
              <a:gd fmla="*/ 574448 w 2590802" name="connsiteX2931"/>
              <a:gd fmla="*/ 497632 h 2590802" name="connsiteY2931"/>
              <a:gd fmla="*/ 562671 w 2590802" name="connsiteX2932"/>
              <a:gd fmla="*/ 503481 h 2590802" name="connsiteY2932"/>
              <a:gd fmla="*/ 521453 w 2590802" name="connsiteX2933"/>
              <a:gd fmla="*/ 491786 h 2590802" name="connsiteY2933"/>
              <a:gd fmla="*/ 462571 w 2590802" name="connsiteX2934"/>
              <a:gd fmla="*/ 509329 h 2590802" name="connsiteY2934"/>
              <a:gd fmla="*/ 439018 w 2590802" name="connsiteX2935"/>
              <a:gd fmla="*/ 526875 h 2590802" name="connsiteY2935"/>
              <a:gd fmla="*/ 439018 w 2590802" name="connsiteX2936"/>
              <a:gd fmla="*/ 521026 h 2590802" name="connsiteY2936"/>
              <a:gd fmla="*/ 450794 w 2590802" name="connsiteX2937"/>
              <a:gd fmla="*/ 509329 h 2590802" name="connsiteY2937"/>
              <a:gd fmla="*/ 450794 w 2590802" name="connsiteX2938"/>
              <a:gd fmla="*/ 491786 h 2590802" name="connsiteY2938"/>
              <a:gd fmla="*/ 468458 w 2590802" name="connsiteX2939"/>
              <a:gd fmla="*/ 480085 h 2590802" name="connsiteY2939"/>
              <a:gd fmla="*/ 480235 w 2590802" name="connsiteX2940"/>
              <a:gd fmla="*/ 462543 h 2590802" name="connsiteY2940"/>
              <a:gd fmla="*/ 492011 w 2590802" name="connsiteX2941"/>
              <a:gd fmla="*/ 458153 h 2590802" name="connsiteY2941"/>
              <a:gd fmla="*/ 2004985 w 2590802" name="connsiteX2942"/>
              <a:gd fmla="*/ 455413 h 2590802" name="connsiteY2942"/>
              <a:gd fmla="*/ 2013805 w 2590802" name="connsiteX2943"/>
              <a:gd fmla="*/ 456881 h 2590802" name="connsiteY2943"/>
              <a:gd fmla="*/ 2025565 w 2590802" name="connsiteX2944"/>
              <a:gd fmla="*/ 480405 h 2590802" name="connsiteY2944"/>
              <a:gd fmla="*/ 2002044 w 2590802" name="connsiteX2945"/>
              <a:gd fmla="*/ 509803 h 2590802" name="connsiteY2945"/>
              <a:gd fmla="*/ 2013805 w 2590802" name="connsiteX2946"/>
              <a:gd fmla="*/ 533325 h 2590802" name="connsiteY2946"/>
              <a:gd fmla="*/ 2025565 w 2590802" name="connsiteX2947"/>
              <a:gd fmla="*/ 539205 h 2590802" name="connsiteY2947"/>
              <a:gd fmla="*/ 2019685 w 2590802" name="connsiteX2948"/>
              <a:gd fmla="*/ 568607 h 2590802" name="connsiteY2948"/>
              <a:gd fmla="*/ 1996164 w 2590802" name="connsiteX2949"/>
              <a:gd fmla="*/ 562726 h 2590802" name="connsiteY2949"/>
              <a:gd fmla="*/ 1990283 w 2590802" name="connsiteX2950"/>
              <a:gd fmla="*/ 545086 h 2590802" name="connsiteY2950"/>
              <a:gd fmla="*/ 1984403 w 2590802" name="connsiteX2951"/>
              <a:gd fmla="*/ 527444 h 2590802" name="connsiteY2951"/>
              <a:gd fmla="*/ 1966762 w 2590802" name="connsiteX2952"/>
              <a:gd fmla="*/ 509803 h 2590802" name="connsiteY2952"/>
              <a:gd fmla="*/ 1978523 w 2590802" name="connsiteX2953"/>
              <a:gd fmla="*/ 486282 h 2590802" name="connsiteY2953"/>
              <a:gd fmla="*/ 1990283 w 2590802" name="connsiteX2954"/>
              <a:gd fmla="*/ 480405 h 2590802" name="connsiteY2954"/>
              <a:gd fmla="*/ 1996164 w 2590802" name="connsiteX2955"/>
              <a:gd fmla="*/ 462761 h 2590802" name="connsiteY2955"/>
              <a:gd fmla="*/ 2004985 w 2590802" name="connsiteX2956"/>
              <a:gd fmla="*/ 455413 h 2590802" name="connsiteY2956"/>
              <a:gd fmla="*/ 1295402 w 2590802" name="connsiteX2957"/>
              <a:gd fmla="*/ 444075 h 2590802" name="connsiteY2957"/>
              <a:gd fmla="*/ 2146729 w 2590802" name="connsiteX2958"/>
              <a:gd fmla="*/ 1295402 h 2590802" name="connsiteY2958"/>
              <a:gd fmla="*/ 1295402 w 2590802" name="connsiteX2959"/>
              <a:gd fmla="*/ 2146729 h 2590802" name="connsiteY2959"/>
              <a:gd fmla="*/ 444075 w 2590802" name="connsiteX2960"/>
              <a:gd fmla="*/ 1295402 h 2590802" name="connsiteY2960"/>
              <a:gd fmla="*/ 1295402 w 2590802" name="connsiteX2961"/>
              <a:gd fmla="*/ 444075 h 2590802" name="connsiteY2961"/>
              <a:gd fmla="*/ 545106 w 2590802" name="connsiteX2962"/>
              <a:gd fmla="*/ 434987 h 2590802" name="connsiteY2962"/>
              <a:gd fmla="*/ 553183 w 2590802" name="connsiteX2963"/>
              <a:gd fmla="*/ 437525 h 2590802" name="connsiteY2963"/>
              <a:gd fmla="*/ 562729 w 2590802" name="connsiteX2964"/>
              <a:gd fmla="*/ 450684 h 2590802" name="connsiteY2964"/>
              <a:gd fmla="*/ 562729 w 2590802" name="connsiteX2965"/>
              <a:gd fmla="*/ 456535 h 2590802" name="connsiteY2965"/>
              <a:gd fmla="*/ 556855 w 2590802" name="connsiteX2966"/>
              <a:gd fmla="*/ 444835 h 2590802" name="connsiteY2966"/>
              <a:gd fmla="*/ 545106 w 2590802" name="connsiteX2967"/>
              <a:gd fmla="*/ 438987 h 2590802" name="connsiteY2967"/>
              <a:gd fmla="*/ 545106 w 2590802" name="connsiteX2968"/>
              <a:gd fmla="*/ 438256 h 2590802" name="connsiteY2968"/>
              <a:gd fmla="*/ 539232 w 2590802" name="connsiteX2969"/>
              <a:gd fmla="*/ 433140 h 2590802" name="connsiteY2969"/>
              <a:gd fmla="*/ 545106 w 2590802" name="connsiteX2970"/>
              <a:gd fmla="*/ 433140 h 2590802" name="connsiteY2970"/>
              <a:gd fmla="*/ 545106 w 2590802" name="connsiteX2971"/>
              <a:gd fmla="*/ 434987 h 2590802" name="connsiteY2971"/>
              <a:gd fmla="*/ 1851274 w 2590802" name="connsiteX2972"/>
              <a:gd fmla="*/ 431659 h 2590802" name="connsiteY2972"/>
              <a:gd fmla="*/ 1866986 w 2590802" name="connsiteX2973"/>
              <a:gd fmla="*/ 444768 h 2590802" name="connsiteY2973"/>
              <a:gd fmla="*/ 1866986 w 2590802" name="connsiteX2974"/>
              <a:gd fmla="*/ 468073 h 2590802" name="connsiteY2974"/>
              <a:gd fmla="*/ 1843464 w 2590802" name="connsiteX2975"/>
              <a:gd fmla="*/ 433115 h 2590802" name="connsiteY2975"/>
              <a:gd fmla="*/ 1851274 w 2590802" name="connsiteX2976"/>
              <a:gd fmla="*/ 431659 h 2590802" name="connsiteY2976"/>
              <a:gd fmla="*/ 498113 w 2590802" name="connsiteX2977"/>
              <a:gd fmla="*/ 427289 h 2590802" name="connsiteY2977"/>
              <a:gd fmla="*/ 521609 w 2590802" name="connsiteX2978"/>
              <a:gd fmla="*/ 438987 h 2590802" name="connsiteY2978"/>
              <a:gd fmla="*/ 545106 w 2590802" name="connsiteX2979"/>
              <a:gd fmla="*/ 438987 h 2590802" name="connsiteY2979"/>
              <a:gd fmla="*/ 550980 w 2590802" name="connsiteX2980"/>
              <a:gd fmla="*/ 450684 h 2590802" name="connsiteY2980"/>
              <a:gd fmla="*/ 556855 w 2590802" name="connsiteX2981"/>
              <a:gd fmla="*/ 468230 h 2590802" name="connsiteY2981"/>
              <a:gd fmla="*/ 586226 w 2590802" name="connsiteX2982"/>
              <a:gd fmla="*/ 468230 h 2590802" name="connsiteY2982"/>
              <a:gd fmla="*/ 597975 w 2590802" name="connsiteX2983"/>
              <a:gd fmla="*/ 479931 h 2590802" name="connsiteY2983"/>
              <a:gd fmla="*/ 597975 w 2590802" name="connsiteX2984"/>
              <a:gd fmla="*/ 503323 h 2590802" name="connsiteY2984"/>
              <a:gd fmla="*/ 580352 w 2590802" name="connsiteX2985"/>
              <a:gd fmla="*/ 503323 h 2590802" name="connsiteY2985"/>
              <a:gd fmla="*/ 562729 w 2590802" name="connsiteX2986"/>
              <a:gd fmla="*/ 479931 h 2590802" name="connsiteY2986"/>
              <a:gd fmla="*/ 556855 w 2590802" name="connsiteX2987"/>
              <a:gd fmla="*/ 474079 h 2590802" name="connsiteY2987"/>
              <a:gd fmla="*/ 539232 w 2590802" name="connsiteX2988"/>
              <a:gd fmla="*/ 462382 h 2590802" name="connsiteY2988"/>
              <a:gd fmla="*/ 515735 w 2590802" name="connsiteX2989"/>
              <a:gd fmla="*/ 462382 h 2590802" name="connsiteY2989"/>
              <a:gd fmla="*/ 480490 w 2590802" name="connsiteX2990"/>
              <a:gd fmla="*/ 450684 h 2590802" name="connsiteY2990"/>
              <a:gd fmla="*/ 468742 w 2590802" name="connsiteX2991"/>
              <a:gd fmla="*/ 462382 h 2590802" name="connsiteY2991"/>
              <a:gd fmla="*/ 445245 w 2590802" name="connsiteX2992"/>
              <a:gd fmla="*/ 491626 h 2590802" name="connsiteY2992"/>
              <a:gd fmla="*/ 433496 w 2590802" name="connsiteX2993"/>
              <a:gd fmla="*/ 515020 h 2590802" name="connsiteY2993"/>
              <a:gd fmla="*/ 421748 w 2590802" name="connsiteX2994"/>
              <a:gd fmla="*/ 532567 h 2590802" name="connsiteY2994"/>
              <a:gd fmla="*/ 421748 w 2590802" name="connsiteX2995"/>
              <a:gd fmla="*/ 515020 h 2590802" name="connsiteY2995"/>
              <a:gd fmla="*/ 433496 w 2590802" name="connsiteX2996"/>
              <a:gd fmla="*/ 497474 h 2590802" name="connsiteY2996"/>
              <a:gd fmla="*/ 433496 w 2590802" name="connsiteX2997"/>
              <a:gd fmla="*/ 474079 h 2590802" name="connsiteY2997"/>
              <a:gd fmla="*/ 445245 w 2590802" name="connsiteX2998"/>
              <a:gd fmla="*/ 456535 h 2590802" name="connsiteY2998"/>
              <a:gd fmla="*/ 456993 w 2590802" name="connsiteX2999"/>
              <a:gd fmla="*/ 456535 h 2590802" name="connsiteY2999"/>
              <a:gd fmla="*/ 474616 w 2590802" name="connsiteX3000"/>
              <a:gd fmla="*/ 433140 h 2590802" name="connsiteY3000"/>
              <a:gd fmla="*/ 503987 w 2590802" name="connsiteX3001"/>
              <a:gd fmla="*/ 438987 h 2590802" name="connsiteY3001"/>
              <a:gd fmla="*/ 515735 w 2590802" name="connsiteX3002"/>
              <a:gd fmla="*/ 450684 h 2590802" name="connsiteY3002"/>
              <a:gd fmla="*/ 515735 w 2590802" name="connsiteX3003"/>
              <a:gd fmla="*/ 438987 h 2590802" name="connsiteY3003"/>
              <a:gd fmla="*/ 498113 w 2590802" name="connsiteX3004"/>
              <a:gd fmla="*/ 427289 h 2590802" name="connsiteY3004"/>
              <a:gd fmla="*/ 1622884 w 2590802" name="connsiteX3005"/>
              <a:gd fmla="*/ 423062 h 2590802" name="connsiteY3005"/>
              <a:gd fmla="*/ 1649305 w 2590802" name="connsiteX3006"/>
              <a:gd fmla="*/ 427447 h 2590802" name="connsiteY3006"/>
              <a:gd fmla="*/ 1672790 w 2590802" name="connsiteX3007"/>
              <a:gd fmla="*/ 444994 h 2590802" name="connsiteY3007"/>
              <a:gd fmla="*/ 1678662 w 2590802" name="connsiteX3008"/>
              <a:gd fmla="*/ 468390 h 2590802" name="connsiteY3008"/>
              <a:gd fmla="*/ 1696275 w 2590802" name="connsiteX3009"/>
              <a:gd fmla="*/ 474238 h 2590802" name="connsiteY3009"/>
              <a:gd fmla="*/ 1696275 w 2590802" name="connsiteX3010"/>
              <a:gd fmla="*/ 485935 h 2590802" name="connsiteY3010"/>
              <a:gd fmla="*/ 1696275 w 2590802" name="connsiteX3011"/>
              <a:gd fmla="*/ 491786 h 2590802" name="connsiteY3011"/>
              <a:gd fmla="*/ 1655176 w 2590802" name="connsiteX3012"/>
              <a:gd fmla="*/ 468390 h 2590802" name="connsiteY3012"/>
              <a:gd fmla="*/ 1614077 w 2590802" name="connsiteX3013"/>
              <a:gd fmla="*/ 456691 h 2590802" name="connsiteY3013"/>
              <a:gd fmla="*/ 1643433 w 2590802" name="connsiteX3014"/>
              <a:gd fmla="*/ 439148 h 2590802" name="connsiteY3014"/>
              <a:gd fmla="*/ 1625819 w 2590802" name="connsiteX3015"/>
              <a:gd fmla="*/ 433296 h 2590802" name="connsiteY3015"/>
              <a:gd fmla="*/ 1584721 w 2590802" name="connsiteX3016"/>
              <a:gd fmla="*/ 444994 h 2590802" name="connsiteY3016"/>
              <a:gd fmla="*/ 1578849 w 2590802" name="connsiteX3017"/>
              <a:gd fmla="*/ 439148 h 2590802" name="connsiteY3017"/>
              <a:gd fmla="*/ 1596463 w 2590802" name="connsiteX3018"/>
              <a:gd fmla="*/ 427447 h 2590802" name="connsiteY3018"/>
              <a:gd fmla="*/ 1622884 w 2590802" name="connsiteX3019"/>
              <a:gd fmla="*/ 423062 h 2590802" name="connsiteY3019"/>
              <a:gd fmla="*/ 2013683 w 2590802" name="connsiteX3020"/>
              <a:gd fmla="*/ 409271 h 2590802" name="connsiteY3020"/>
              <a:gd fmla="*/ 2025399 w 2590802" name="connsiteX3021"/>
              <a:gd fmla="*/ 415148 h 2590802" name="connsiteY3021"/>
              <a:gd fmla="*/ 2019541 w 2590802" name="connsiteX3022"/>
              <a:gd fmla="*/ 444551 h 2590802" name="connsiteY3022"/>
              <a:gd fmla="*/ 1996108 w 2590802" name="connsiteX3023"/>
              <a:gd fmla="*/ 450431 h 2590802" name="connsiteY3023"/>
              <a:gd fmla="*/ 1984393 w 2590802" name="connsiteX3024"/>
              <a:gd fmla="*/ 479833 h 2590802" name="connsiteY3024"/>
              <a:gd fmla="*/ 1960960 w 2590802" name="connsiteX3025"/>
              <a:gd fmla="*/ 503354 h 2590802" name="connsiteY3025"/>
              <a:gd fmla="*/ 1978535 w 2590802" name="connsiteX3026"/>
              <a:gd fmla="*/ 532756 h 2590802" name="connsiteY3026"/>
              <a:gd fmla="*/ 1990250 w 2590802" name="connsiteX3027"/>
              <a:gd fmla="*/ 568038 h 2590802" name="connsiteY3027"/>
              <a:gd fmla="*/ 2019541 w 2590802" name="connsiteX3028"/>
              <a:gd fmla="*/ 573918 h 2590802" name="connsiteY3028"/>
              <a:gd fmla="*/ 2025399 w 2590802" name="connsiteX3029"/>
              <a:gd fmla="*/ 597440 h 2590802" name="connsiteY3029"/>
              <a:gd fmla="*/ 2025399 w 2590802" name="connsiteX3030"/>
              <a:gd fmla="*/ 609200 h 2590802" name="connsiteY3030"/>
              <a:gd fmla="*/ 1996108 w 2590802" name="connsiteX3031"/>
              <a:gd fmla="*/ 603320 h 2590802" name="connsiteY3031"/>
              <a:gd fmla="*/ 1990250 w 2590802" name="connsiteX3032"/>
              <a:gd fmla="*/ 585679 h 2590802" name="connsiteY3032"/>
              <a:gd fmla="*/ 1966818 w 2590802" name="connsiteX3033"/>
              <a:gd fmla="*/ 579799 h 2590802" name="connsiteY3033"/>
              <a:gd fmla="*/ 1955102 w 2590802" name="connsiteX3034"/>
              <a:gd fmla="*/ 562157 h 2590802" name="connsiteY3034"/>
              <a:gd fmla="*/ 1960960 w 2590802" name="connsiteX3035"/>
              <a:gd fmla="*/ 544517 h 2590802" name="connsiteY3035"/>
              <a:gd fmla="*/ 1943386 w 2590802" name="connsiteX3036"/>
              <a:gd fmla="*/ 532756 h 2590802" name="connsiteY3036"/>
              <a:gd fmla="*/ 1937528 w 2590802" name="connsiteX3037"/>
              <a:gd fmla="*/ 520995 h 2590802" name="connsiteY3037"/>
              <a:gd fmla="*/ 1937528 w 2590802" name="connsiteX3038"/>
              <a:gd fmla="*/ 497474 h 2590802" name="connsiteY3038"/>
              <a:gd fmla="*/ 1955102 w 2590802" name="connsiteX3039"/>
              <a:gd fmla="*/ 473953 h 2590802" name="connsiteY3039"/>
              <a:gd fmla="*/ 1960960 w 2590802" name="connsiteX3040"/>
              <a:gd fmla="*/ 444551 h 2590802" name="connsiteY3040"/>
              <a:gd fmla="*/ 1972676 w 2590802" name="connsiteX3041"/>
              <a:gd fmla="*/ 432792 h 2590802" name="connsiteY3041"/>
              <a:gd fmla="*/ 1978535 w 2590802" name="connsiteX3042"/>
              <a:gd fmla="*/ 432792 h 2590802" name="connsiteY3042"/>
              <a:gd fmla="*/ 1978535 w 2590802" name="connsiteX3043"/>
              <a:gd fmla="*/ 438673 h 2590802" name="connsiteY3043"/>
              <a:gd fmla="*/ 1984393 w 2590802" name="connsiteX3044"/>
              <a:gd fmla="*/ 432792 h 2590802" name="connsiteY3044"/>
              <a:gd fmla="*/ 2013683 w 2590802" name="connsiteX3045"/>
              <a:gd fmla="*/ 409271 h 2590802" name="connsiteY3045"/>
              <a:gd fmla="*/ 1831704 w 2590802" name="connsiteX3046"/>
              <a:gd fmla="*/ 409271 h 2590802" name="connsiteY3046"/>
              <a:gd fmla="*/ 1831704 w 2590802" name="connsiteX3047"/>
              <a:gd fmla="*/ 415167 h 2590802" name="connsiteY3047"/>
              <a:gd fmla="*/ 1831704 w 2590802" name="connsiteX3048"/>
              <a:gd fmla="*/ 432861 h 2590802" name="connsiteY3048"/>
              <a:gd fmla="*/ 1861106 w 2590802" name="connsiteX3049"/>
              <a:gd fmla="*/ 456454 h 2590802" name="connsiteY3049"/>
              <a:gd fmla="*/ 1861106 w 2590802" name="connsiteX3050"/>
              <a:gd fmla="*/ 474149 h 2590802" name="connsiteY3050"/>
              <a:gd fmla="*/ 1884628 w 2590802" name="connsiteX3051"/>
              <a:gd fmla="*/ 497743 h 2590802" name="connsiteY3051"/>
              <a:gd fmla="*/ 1878747 w 2590802" name="connsiteX3052"/>
              <a:gd fmla="*/ 521333 h 2590802" name="connsiteY3052"/>
              <a:gd fmla="*/ 1896388 w 2590802" name="connsiteX3053"/>
              <a:gd fmla="*/ 544925 h 2590802" name="connsiteY3053"/>
              <a:gd fmla="*/ 1890508 w 2590802" name="connsiteX3054"/>
              <a:gd fmla="*/ 574416 h 2590802" name="connsiteY3054"/>
              <a:gd fmla="*/ 1890508 w 2590802" name="connsiteX3055"/>
              <a:gd fmla="*/ 580314 h 2590802" name="connsiteY3055"/>
              <a:gd fmla="*/ 1890508 w 2590802" name="connsiteX3056"/>
              <a:gd fmla="*/ 562620 h 2590802" name="connsiteY3056"/>
              <a:gd fmla="*/ 1890508 w 2590802" name="connsiteX3057"/>
              <a:gd fmla="*/ 550824 h 2590802" name="connsiteY3057"/>
              <a:gd fmla="*/ 1872867 w 2590802" name="connsiteX3058"/>
              <a:gd fmla="*/ 527231 h 2590802" name="connsiteY3058"/>
              <a:gd fmla="*/ 1866986 w 2590802" name="connsiteX3059"/>
              <a:gd fmla="*/ 533129 h 2590802" name="connsiteY3059"/>
              <a:gd fmla="*/ 1884628 w 2590802" name="connsiteX3060"/>
              <a:gd fmla="*/ 550824 h 2590802" name="connsiteY3060"/>
              <a:gd fmla="*/ 1872867 w 2590802" name="connsiteX3061"/>
              <a:gd fmla="*/ 592111 h 2590802" name="connsiteY3061"/>
              <a:gd fmla="*/ 1861106 w 2590802" name="connsiteX3062"/>
              <a:gd fmla="*/ 592111 h 2590802" name="connsiteY3062"/>
              <a:gd fmla="*/ 1843465 w 2590802" name="connsiteX3063"/>
              <a:gd fmla="*/ 580314 h 2590802" name="connsiteY3063"/>
              <a:gd fmla="*/ 1855226 w 2590802" name="connsiteX3064"/>
              <a:gd fmla="*/ 527231 h 2590802" name="connsiteY3064"/>
              <a:gd fmla="*/ 1849345 w 2590802" name="connsiteX3065"/>
              <a:gd fmla="*/ 509537 h 2590802" name="connsiteY3065"/>
              <a:gd fmla="*/ 1837584 w 2590802" name="connsiteX3066"/>
              <a:gd fmla="*/ 474149 h 2590802" name="connsiteY3066"/>
              <a:gd fmla="*/ 1814063 w 2590802" name="connsiteX3067"/>
              <a:gd fmla="*/ 462355 h 2590802" name="connsiteY3067"/>
              <a:gd fmla="*/ 1814063 w 2590802" name="connsiteX3068"/>
              <a:gd fmla="*/ 456454 h 2590802" name="connsiteY3068"/>
              <a:gd fmla="*/ 1825824 w 2590802" name="connsiteX3069"/>
              <a:gd fmla="*/ 426965 h 2590802" name="connsiteY3069"/>
              <a:gd fmla="*/ 1831704 w 2590802" name="connsiteX3070"/>
              <a:gd fmla="*/ 409271 h 2590802" name="connsiteY3070"/>
              <a:gd fmla="*/ 856965 w 2590802" name="connsiteX3071"/>
              <a:gd fmla="*/ 396465 h 2590802" name="connsiteY3071"/>
              <a:gd fmla="*/ 862774 w 2590802" name="connsiteX3072"/>
              <a:gd fmla="*/ 397890 h 2590802" name="connsiteY3072"/>
              <a:gd fmla="*/ 856135 w 2590802" name="connsiteX3073"/>
              <a:gd fmla="*/ 403578 h 2590802" name="connsiteY3073"/>
              <a:gd fmla="*/ 856965 w 2590802" name="connsiteX3074"/>
              <a:gd fmla="*/ 396465 h 2590802" name="connsiteY3074"/>
              <a:gd fmla="*/ 1638127 w 2590802" name="connsiteX3075"/>
              <a:gd fmla="*/ 385558 h 2590802" name="connsiteY3075"/>
              <a:gd fmla="*/ 1655673 w 2590802" name="connsiteX3076"/>
              <a:gd fmla="*/ 397571 h 2590802" name="connsiteY3076"/>
              <a:gd fmla="*/ 1649825 w 2590802" name="connsiteX3077"/>
              <a:gd fmla="*/ 409585 h 2590802" name="connsiteY3077"/>
              <a:gd fmla="*/ 1620580 w 2590802" name="connsiteX3078"/>
              <a:gd fmla="*/ 415592 h 2590802" name="connsiteY3078"/>
              <a:gd fmla="*/ 1638127 w 2590802" name="connsiteX3079"/>
              <a:gd fmla="*/ 385558 h 2590802" name="connsiteY3079"/>
              <a:gd fmla="*/ 1447569 w 2590802" name="connsiteX3080"/>
              <a:gd fmla="*/ 372913 h 2590802" name="connsiteY3080"/>
              <a:gd fmla="*/ 1467384 w 2590802" name="connsiteX3081"/>
              <a:gd fmla="*/ 374390 h 2590802" name="connsiteY3081"/>
              <a:gd fmla="*/ 1514355 w 2590802" name="connsiteX3082"/>
              <a:gd fmla="*/ 409795 h 2590802" name="connsiteY3082"/>
              <a:gd fmla="*/ 1508484 w 2590802" name="connsiteX3083"/>
              <a:gd fmla="*/ 421599 h 2590802" name="connsiteY3083"/>
              <a:gd fmla="*/ 1502612 w 2590802" name="connsiteX3084"/>
              <a:gd fmla="*/ 409795 h 2590802" name="connsiteY3084"/>
              <a:gd fmla="*/ 1461513 w 2590802" name="connsiteX3085"/>
              <a:gd fmla="*/ 386190 h 2590802" name="connsiteY3085"/>
              <a:gd fmla="*/ 1449770 w 2590802" name="connsiteX3086"/>
              <a:gd fmla="*/ 392092 h 2590802" name="connsiteY3086"/>
              <a:gd fmla="*/ 1461513 w 2590802" name="connsiteX3087"/>
              <a:gd fmla="*/ 403898 h 2590802" name="connsiteY3087"/>
              <a:gd fmla="*/ 1467384 w 2590802" name="connsiteX3088"/>
              <a:gd fmla="*/ 409795 h 2590802" name="connsiteY3088"/>
              <a:gd fmla="*/ 1426285 w 2590802" name="connsiteX3089"/>
              <a:gd fmla="*/ 403898 h 2590802" name="connsiteY3089"/>
              <a:gd fmla="*/ 1391057 w 2590802" name="connsiteX3090"/>
              <a:gd fmla="*/ 403898 h 2590802" name="connsiteY3090"/>
              <a:gd fmla="*/ 1396929 w 2590802" name="connsiteX3091"/>
              <a:gd fmla="*/ 386190 h 2590802" name="connsiteY3091"/>
              <a:gd fmla="*/ 1420414 w 2590802" name="connsiteX3092"/>
              <a:gd fmla="*/ 392092 h 2590802" name="connsiteY3092"/>
              <a:gd fmla="*/ 1432156 w 2590802" name="connsiteX3093"/>
              <a:gd fmla="*/ 380288 h 2590802" name="connsiteY3093"/>
              <a:gd fmla="*/ 1447569 w 2590802" name="connsiteX3094"/>
              <a:gd fmla="*/ 372913 h 2590802" name="connsiteY3094"/>
              <a:gd fmla="*/ 709695 w 2590802" name="connsiteX3095"/>
              <a:gd fmla="*/ 354173 h 2590802" name="connsiteY3095"/>
              <a:gd fmla="*/ 721455 w 2590802" name="connsiteX3096"/>
              <a:gd fmla="*/ 356396 h 2590802" name="connsiteY3096"/>
              <a:gd fmla="*/ 727336 w 2590802" name="connsiteX3097"/>
              <a:gd fmla="*/ 356396 h 2590802" name="connsiteY3097"/>
              <a:gd fmla="*/ 733216 w 2590802" name="connsiteX3098"/>
              <a:gd fmla="*/ 380105 h 2590802" name="connsiteY3098"/>
              <a:gd fmla="*/ 774379 w 2590802" name="connsiteX3099"/>
              <a:gd fmla="*/ 386032 h 2590802" name="connsiteY3099"/>
              <a:gd fmla="*/ 786140 w 2590802" name="connsiteX3100"/>
              <a:gd fmla="*/ 380105 h 2590802" name="connsiteY3100"/>
              <a:gd fmla="*/ 803780 w 2590802" name="connsiteX3101"/>
              <a:gd fmla="*/ 397890 h 2590802" name="connsiteY3101"/>
              <a:gd fmla="*/ 780259 w 2590802" name="connsiteX3102"/>
              <a:gd fmla="*/ 415671 h 2590802" name="connsiteY3102"/>
              <a:gd fmla="*/ 762618 w 2590802" name="connsiteX3103"/>
              <a:gd fmla="*/ 403815 h 2590802" name="connsiteY3103"/>
              <a:gd fmla="*/ 744977 w 2590802" name="connsiteX3104"/>
              <a:gd fmla="*/ 421599 h 2590802" name="connsiteY3104"/>
              <a:gd fmla="*/ 721455 w 2590802" name="connsiteX3105"/>
              <a:gd fmla="*/ 403815 h 2590802" name="connsiteY3105"/>
              <a:gd fmla="*/ 715575 w 2590802" name="connsiteX3106"/>
              <a:gd fmla="*/ 386032 h 2590802" name="connsiteY3106"/>
              <a:gd fmla="*/ 697934 w 2590802" name="connsiteX3107"/>
              <a:gd fmla="*/ 374176 h 2590802" name="connsiteY3107"/>
              <a:gd fmla="*/ 697934 w 2590802" name="connsiteX3108"/>
              <a:gd fmla="*/ 356396 h 2590802" name="connsiteY3108"/>
              <a:gd fmla="*/ 709695 w 2590802" name="connsiteX3109"/>
              <a:gd fmla="*/ 354173 h 2590802" name="connsiteY3109"/>
              <a:gd fmla="*/ 1643722 w 2590802" name="connsiteX3110"/>
              <a:gd fmla="*/ 350466 h 2590802" name="connsiteY3110"/>
              <a:gd fmla="*/ 1655483 w 2590802" name="connsiteX3111"/>
              <a:gd fmla="*/ 362285 h 2590802" name="connsiteY3111"/>
              <a:gd fmla="*/ 1661364 w 2590802" name="connsiteX3112"/>
              <a:gd fmla="*/ 374105 h 2590802" name="connsiteY3112"/>
              <a:gd fmla="*/ 1684885 w 2590802" name="connsiteX3113"/>
              <a:gd fmla="*/ 374105 h 2590802" name="connsiteY3113"/>
              <a:gd fmla="*/ 1690765 w 2590802" name="connsiteX3114"/>
              <a:gd fmla="*/ 385924 h 2590802" name="connsiteY3114"/>
              <a:gd fmla="*/ 1673124 w 2590802" name="connsiteX3115"/>
              <a:gd fmla="*/ 397744 h 2590802" name="connsiteY3115"/>
              <a:gd fmla="*/ 1679004 w 2590802" name="connsiteX3116"/>
              <a:gd fmla="*/ 421383 h 2590802" name="connsiteY3116"/>
              <a:gd fmla="*/ 1667244 w 2590802" name="connsiteX3117"/>
              <a:gd fmla="*/ 427289 h 2590802" name="connsiteY3117"/>
              <a:gd fmla="*/ 1655483 w 2590802" name="connsiteX3118"/>
              <a:gd fmla="*/ 421383 h 2590802" name="connsiteY3118"/>
              <a:gd fmla="*/ 1661364 w 2590802" name="connsiteX3119"/>
              <a:gd fmla="*/ 391834 h 2590802" name="connsiteY3119"/>
              <a:gd fmla="*/ 1637842 w 2590802" name="connsiteX3120"/>
              <a:gd fmla="*/ 374105 h 2590802" name="connsiteY3120"/>
              <a:gd fmla="*/ 1643722 w 2590802" name="connsiteX3121"/>
              <a:gd fmla="*/ 350466 h 2590802" name="connsiteY3121"/>
              <a:gd fmla="*/ 733074 w 2590802" name="connsiteX3122"/>
              <a:gd fmla="*/ 350466 h 2590802" name="connsiteY3122"/>
              <a:gd fmla="*/ 739002 w 2590802" name="connsiteX3123"/>
              <a:gd fmla="*/ 368106 h 2590802" name="connsiteY3123"/>
              <a:gd fmla="*/ 756785 w 2590802" name="connsiteX3124"/>
              <a:gd fmla="*/ 373986 h 2590802" name="connsiteY3124"/>
              <a:gd fmla="*/ 774569 w 2590802" name="connsiteX3125"/>
              <a:gd fmla="*/ 368106 h 2590802" name="connsiteY3125"/>
              <a:gd fmla="*/ 768641 w 2590802" name="connsiteX3126"/>
              <a:gd fmla="*/ 379868 h 2590802" name="connsiteY3126"/>
              <a:gd fmla="*/ 733074 w 2590802" name="connsiteX3127"/>
              <a:gd fmla="*/ 368106 h 2590802" name="connsiteY3127"/>
              <a:gd fmla="*/ 733074 w 2590802" name="connsiteX3128"/>
              <a:gd fmla="*/ 350466 h 2590802" name="connsiteY3128"/>
              <a:gd fmla="*/ 1773021 w 2590802" name="connsiteX3129"/>
              <a:gd fmla="*/ 344774 h 2590802" name="connsiteY3129"/>
              <a:gd fmla="*/ 1814365 w 2590802" name="connsiteX3130"/>
              <a:gd fmla="*/ 368239 h 2590802" name="connsiteY3130"/>
              <a:gd fmla="*/ 1808459 w 2590802" name="connsiteX3131"/>
              <a:gd fmla="*/ 444502 h 2590802" name="connsiteY3131"/>
              <a:gd fmla="*/ 1784834 w 2590802" name="connsiteX3132"/>
              <a:gd fmla="*/ 473833 h 2590802" name="connsiteY3132"/>
              <a:gd fmla="*/ 1708053 w 2590802" name="connsiteX3133"/>
              <a:gd fmla="*/ 497298 h 2590802" name="connsiteY3133"/>
              <a:gd fmla="*/ 1708053 w 2590802" name="connsiteX3134"/>
              <a:gd fmla="*/ 485569 h 2590802" name="connsiteY3134"/>
              <a:gd fmla="*/ 1737584 w 2590802" name="connsiteX3135"/>
              <a:gd fmla="*/ 479701 h 2590802" name="connsiteY3135"/>
              <a:gd fmla="*/ 1796646 w 2590802" name="connsiteX3136"/>
              <a:gd fmla="*/ 415170 h 2590802" name="connsiteY3136"/>
              <a:gd fmla="*/ 1790740 w 2590802" name="connsiteX3137"/>
              <a:gd fmla="*/ 379972 h 2590802" name="connsiteY3137"/>
              <a:gd fmla="*/ 1778928 w 2590802" name="connsiteX3138"/>
              <a:gd fmla="*/ 374106 h 2590802" name="connsiteY3138"/>
              <a:gd fmla="*/ 1784834 w 2590802" name="connsiteX3139"/>
              <a:gd fmla="*/ 385840 h 2590802" name="connsiteY3139"/>
              <a:gd fmla="*/ 1784834 w 2590802" name="connsiteX3140"/>
              <a:gd fmla="*/ 409305 h 2590802" name="connsiteY3140"/>
              <a:gd fmla="*/ 1755303 w 2590802" name="connsiteX3141"/>
              <a:gd fmla="*/ 421037 h 2590802" name="connsiteY3141"/>
              <a:gd fmla="*/ 1737584 w 2590802" name="connsiteX3142"/>
              <a:gd fmla="*/ 409305 h 2590802" name="connsiteY3142"/>
              <a:gd fmla="*/ 1743490 w 2590802" name="connsiteX3143"/>
              <a:gd fmla="*/ 385840 h 2590802" name="connsiteY3143"/>
              <a:gd fmla="*/ 1737584 w 2590802" name="connsiteX3144"/>
              <a:gd fmla="*/ 368239 h 2590802" name="connsiteY3144"/>
              <a:gd fmla="*/ 1773021 w 2590802" name="connsiteX3145"/>
              <a:gd fmla="*/ 344774 h 2590802" name="connsiteY3145"/>
              <a:gd fmla="*/ 1485427 w 2590802" name="connsiteX3146"/>
              <a:gd fmla="*/ 344774 h 2590802" name="connsiteY3146"/>
              <a:gd fmla="*/ 1491276 w 2590802" name="connsiteX3147"/>
              <a:gd fmla="*/ 379868 h 2590802" name="connsiteY3147"/>
              <a:gd fmla="*/ 1467881 w 2590802" name="connsiteX3148"/>
              <a:gd fmla="*/ 356472 h 2590802" name="connsiteY3148"/>
              <a:gd fmla="*/ 1485427 w 2590802" name="connsiteX3149"/>
              <a:gd fmla="*/ 344774 h 2590802" name="connsiteY3149"/>
              <a:gd fmla="*/ 1296845 w 2590802" name="connsiteX3150"/>
              <a:gd fmla="*/ 339085 h 2590802" name="connsiteY3150"/>
              <a:gd fmla="*/ 1308542 w 2590802" name="connsiteX3151"/>
              <a:gd fmla="*/ 350844 h 2590802" name="connsiteY3151"/>
              <a:gd fmla="*/ 1290996 w 2590802" name="connsiteX3152"/>
              <a:gd fmla="*/ 374366 h 2590802" name="connsiteY3152"/>
              <a:gd fmla="*/ 1279298 w 2590802" name="connsiteX3153"/>
              <a:gd fmla="*/ 397890 h 2590802" name="connsiteY3153"/>
              <a:gd fmla="*/ 1244206 w 2590802" name="connsiteX3154"/>
              <a:gd fmla="*/ 397890 h 2590802" name="connsiteY3154"/>
              <a:gd fmla="*/ 1244206 w 2590802" name="connsiteX3155"/>
              <a:gd fmla="*/ 392008 h 2590802" name="connsiteY3155"/>
              <a:gd fmla="*/ 1255904 w 2590802" name="connsiteX3156"/>
              <a:gd fmla="*/ 368487 h 2590802" name="connsiteY3156"/>
              <a:gd fmla="*/ 1267601 w 2590802" name="connsiteX3157"/>
              <a:gd fmla="*/ 362606 h 2590802" name="connsiteY3157"/>
              <a:gd fmla="*/ 1279298 w 2590802" name="connsiteX3158"/>
              <a:gd fmla="*/ 344967 h 2590802" name="connsiteY3158"/>
              <a:gd fmla="*/ 1296845 w 2590802" name="connsiteX3159"/>
              <a:gd fmla="*/ 339085 h 2590802" name="connsiteY3159"/>
              <a:gd fmla="*/ 662825 w 2590802" name="connsiteX3160"/>
              <a:gd fmla="*/ 339085 h 2590802" name="connsiteY3160"/>
              <a:gd fmla="*/ 686277 w 2590802" name="connsiteX3161"/>
              <a:gd fmla="*/ 350844 h 2590802" name="connsiteY3161"/>
              <a:gd fmla="*/ 686277 w 2590802" name="connsiteX3162"/>
              <a:gd fmla="*/ 362606 h 2590802" name="connsiteY3162"/>
              <a:gd fmla="*/ 703867 w 2590802" name="connsiteX3163"/>
              <a:gd fmla="*/ 392008 h 2590802" name="connsiteY3163"/>
              <a:gd fmla="*/ 698003 w 2590802" name="connsiteX3164"/>
              <a:gd fmla="*/ 392008 h 2590802" name="connsiteY3164"/>
              <a:gd fmla="*/ 709729 w 2590802" name="connsiteX3165"/>
              <a:gd fmla="*/ 397890 h 2590802" name="connsiteY3165"/>
              <a:gd fmla="*/ 727319 w 2590802" name="connsiteX3166"/>
              <a:gd fmla="*/ 421411 h 2590802" name="connsiteY3166"/>
              <a:gd fmla="*/ 750771 w 2590802" name="connsiteX3167"/>
              <a:gd fmla="*/ 427289 h 2590802" name="connsiteY3167"/>
              <a:gd fmla="*/ 768361 w 2590802" name="connsiteX3168"/>
              <a:gd fmla="*/ 421411 h 2590802" name="connsiteY3168"/>
              <a:gd fmla="*/ 803539 w 2590802" name="connsiteX3169"/>
              <a:gd fmla="*/ 415529 h 2590802" name="connsiteY3169"/>
              <a:gd fmla="*/ 826992 w 2590802" name="connsiteX3170"/>
              <a:gd fmla="*/ 397890 h 2590802" name="connsiteY3170"/>
              <a:gd fmla="*/ 850444 w 2590802" name="connsiteX3171"/>
              <a:gd fmla="*/ 397890 h 2590802" name="connsiteY3171"/>
              <a:gd fmla="*/ 844581 w 2590802" name="connsiteX3172"/>
              <a:gd fmla="*/ 409648 h 2590802" name="connsiteY3172"/>
              <a:gd fmla="*/ 821129 w 2590802" name="connsiteX3173"/>
              <a:gd fmla="*/ 421411 h 2590802" name="connsiteY3173"/>
              <a:gd fmla="*/ 821129 w 2590802" name="connsiteX3174"/>
              <a:gd fmla="*/ 433169 h 2590802" name="connsiteY3174"/>
              <a:gd fmla="*/ 821129 w 2590802" name="connsiteX3175"/>
              <a:gd fmla="*/ 427289 h 2590802" name="connsiteY3175"/>
              <a:gd fmla="*/ 785950 w 2590802" name="connsiteX3176"/>
              <a:gd fmla="*/ 450814 h 2590802" name="connsiteY3176"/>
              <a:gd fmla="*/ 768361 w 2590802" name="connsiteX3177"/>
              <a:gd fmla="*/ 444932 h 2590802" name="connsiteY3177"/>
              <a:gd fmla="*/ 739045 w 2590802" name="connsiteX3178"/>
              <a:gd fmla="*/ 456691 h 2590802" name="connsiteY3178"/>
              <a:gd fmla="*/ 715593 w 2590802" name="connsiteX3179"/>
              <a:gd fmla="*/ 444932 h 2590802" name="connsiteY3179"/>
              <a:gd fmla="*/ 698003 w 2590802" name="connsiteX3180"/>
              <a:gd fmla="*/ 421411 h 2590802" name="connsiteY3180"/>
              <a:gd fmla="*/ 686277 w 2590802" name="connsiteX3181"/>
              <a:gd fmla="*/ 421411 h 2590802" name="connsiteY3181"/>
              <a:gd fmla="*/ 668688 w 2590802" name="connsiteX3182"/>
              <a:gd fmla="*/ 403767 h 2590802" name="connsiteY3182"/>
              <a:gd fmla="*/ 674551 w 2590802" name="connsiteX3183"/>
              <a:gd fmla="*/ 374366 h 2590802" name="connsiteY3183"/>
              <a:gd fmla="*/ 656962 w 2590802" name="connsiteX3184"/>
              <a:gd fmla="*/ 350844 h 2590802" name="connsiteY3184"/>
              <a:gd fmla="*/ 662825 w 2590802" name="connsiteX3185"/>
              <a:gd fmla="*/ 339085 h 2590802" name="connsiteY3185"/>
              <a:gd fmla="*/ 1023013 w 2590802" name="connsiteX3186"/>
              <a:gd fmla="*/ 335595 h 2590802" name="connsiteY3186"/>
              <a:gd fmla="*/ 1032545 w 2590802" name="connsiteX3187"/>
              <a:gd fmla="*/ 345136 h 2590802" name="connsiteY3187"/>
              <a:gd fmla="*/ 1020813 w 2590802" name="connsiteX3188"/>
              <a:gd fmla="*/ 368621 h 2590802" name="connsiteY3188"/>
              <a:gd fmla="*/ 1026679 w 2590802" name="connsiteX3189"/>
              <a:gd fmla="*/ 386238 h 2590802" name="connsiteY3189"/>
              <a:gd fmla="*/ 1026679 w 2590802" name="connsiteX3190"/>
              <a:gd fmla="*/ 403849 h 2590802" name="connsiteY3190"/>
              <a:gd fmla="*/ 1009080 w 2590802" name="connsiteX3191"/>
              <a:gd fmla="*/ 421463 h 2590802" name="connsiteY3191"/>
              <a:gd fmla="*/ 1003214 w 2590802" name="connsiteX3192"/>
              <a:gd fmla="*/ 439077 h 2590802" name="connsiteY3192"/>
              <a:gd fmla="*/ 1003214 w 2590802" name="connsiteX3193"/>
              <a:gd fmla="*/ 415592 h 2590802" name="connsiteY3193"/>
              <a:gd fmla="*/ 997348 w 2590802" name="connsiteX3194"/>
              <a:gd fmla="*/ 427335 h 2590802" name="connsiteY3194"/>
              <a:gd fmla="*/ 968016 w 2590802" name="connsiteX3195"/>
              <a:gd fmla="*/ 456691 h 2590802" name="connsiteY3195"/>
              <a:gd fmla="*/ 944551 w 2590802" name="connsiteX3196"/>
              <a:gd fmla="*/ 439077 h 2590802" name="connsiteY3196"/>
              <a:gd fmla="*/ 938685 w 2590802" name="connsiteX3197"/>
              <a:gd fmla="*/ 439077 h 2590802" name="connsiteY3197"/>
              <a:gd fmla="*/ 921086 w 2590802" name="connsiteX3198"/>
              <a:gd fmla="*/ 444948 h 2590802" name="connsiteY3198"/>
              <a:gd fmla="*/ 909353 w 2590802" name="connsiteX3199"/>
              <a:gd fmla="*/ 439077 h 2590802" name="connsiteY3199"/>
              <a:gd fmla="*/ 903487 w 2590802" name="connsiteX3200"/>
              <a:gd fmla="*/ 415592 h 2590802" name="connsiteY3200"/>
              <a:gd fmla="*/ 885888 w 2590802" name="connsiteX3201"/>
              <a:gd fmla="*/ 415592 h 2590802" name="connsiteY3201"/>
              <a:gd fmla="*/ 874155 w 2590802" name="connsiteX3202"/>
              <a:gd fmla="*/ 392106 h 2590802" name="connsiteY3202"/>
              <a:gd fmla="*/ 885888 w 2590802" name="connsiteX3203"/>
              <a:gd fmla="*/ 380363 h 2590802" name="connsiteY3203"/>
              <a:gd fmla="*/ 897620 w 2590802" name="connsiteX3204"/>
              <a:gd fmla="*/ 392106 h 2590802" name="connsiteY3204"/>
              <a:gd fmla="*/ 921086 w 2590802" name="connsiteX3205"/>
              <a:gd fmla="*/ 409720 h 2590802" name="connsiteY3205"/>
              <a:gd fmla="*/ 944551 w 2590802" name="connsiteX3206"/>
              <a:gd fmla="*/ 415592 h 2590802" name="connsiteY3206"/>
              <a:gd fmla="*/ 973882 w 2590802" name="connsiteX3207"/>
              <a:gd fmla="*/ 409720 h 2590802" name="connsiteY3207"/>
              <a:gd fmla="*/ 979749 w 2590802" name="connsiteX3208"/>
              <a:gd fmla="*/ 397981 h 2590802" name="connsiteY3208"/>
              <a:gd fmla="*/ 997348 w 2590802" name="connsiteX3209"/>
              <a:gd fmla="*/ 368621 h 2590802" name="connsiteY3209"/>
              <a:gd fmla="*/ 997348 w 2590802" name="connsiteX3210"/>
              <a:gd fmla="*/ 356878 h 2590802" name="connsiteY3210"/>
              <a:gd fmla="*/ 1009080 w 2590802" name="connsiteX3211"/>
              <a:gd fmla="*/ 339266 h 2590802" name="connsiteY3211"/>
              <a:gd fmla="*/ 1023013 w 2590802" name="connsiteX3212"/>
              <a:gd fmla="*/ 335595 h 2590802" name="connsiteY3212"/>
              <a:gd fmla="*/ 985756 w 2590802" name="connsiteX3213"/>
              <a:gd fmla="*/ 334854 h 2590802" name="connsiteY3213"/>
              <a:gd fmla="*/ 997453 w 2590802" name="connsiteX3214"/>
              <a:gd fmla="*/ 339231 h 2590802" name="connsiteY3214"/>
              <a:gd fmla="*/ 991604 w 2590802" name="connsiteX3215"/>
              <a:gd fmla="*/ 350905 h 2590802" name="connsiteY3215"/>
              <a:gd fmla="*/ 985756 w 2590802" name="connsiteX3216"/>
              <a:gd fmla="*/ 356739 h 2590802" name="connsiteY3216"/>
              <a:gd fmla="*/ 991604 w 2590802" name="connsiteX3217"/>
              <a:gd fmla="*/ 368412 h 2590802" name="connsiteY3217"/>
              <a:gd fmla="*/ 985756 w 2590802" name="connsiteX3218"/>
              <a:gd fmla="*/ 385924 h 2590802" name="connsiteY3218"/>
              <a:gd fmla="*/ 974058 w 2590802" name="connsiteX3219"/>
              <a:gd fmla="*/ 391759 h 2590802" name="connsiteY3219"/>
              <a:gd fmla="*/ 968210 w 2590802" name="connsiteX3220"/>
              <a:gd fmla="*/ 403432 h 2590802" name="connsiteY3220"/>
              <a:gd fmla="*/ 950663 w 2590802" name="connsiteX3221"/>
              <a:gd fmla="*/ 409271 h 2590802" name="connsiteY3221"/>
              <a:gd fmla="*/ 938966 w 2590802" name="connsiteX3222"/>
              <a:gd fmla="*/ 397597 h 2590802" name="connsiteY3222"/>
              <a:gd fmla="*/ 927268 w 2590802" name="connsiteX3223"/>
              <a:gd fmla="*/ 403432 h 2590802" name="connsiteY3223"/>
              <a:gd fmla="*/ 915571 w 2590802" name="connsiteX3224"/>
              <a:gd fmla="*/ 391759 h 2590802" name="connsiteY3224"/>
              <a:gd fmla="*/ 915571 w 2590802" name="connsiteX3225"/>
              <a:gd fmla="*/ 380086 h 2590802" name="connsiteY3225"/>
              <a:gd fmla="*/ 898024 w 2590802" name="connsiteX3226"/>
              <a:gd fmla="*/ 385924 h 2590802" name="connsiteY3226"/>
              <a:gd fmla="*/ 892176 w 2590802" name="connsiteX3227"/>
              <a:gd fmla="*/ 374251 h 2590802" name="connsiteY3227"/>
              <a:gd fmla="*/ 909722 w 2590802" name="connsiteX3228"/>
              <a:gd fmla="*/ 362578 h 2590802" name="connsiteY3228"/>
              <a:gd fmla="*/ 950663 w 2590802" name="connsiteX3229"/>
              <a:gd fmla="*/ 362578 h 2590802" name="connsiteY3229"/>
              <a:gd fmla="*/ 974058 w 2590802" name="connsiteX3230"/>
              <a:gd fmla="*/ 339231 h 2590802" name="connsiteY3230"/>
              <a:gd fmla="*/ 985756 w 2590802" name="connsiteX3231"/>
              <a:gd fmla="*/ 334854 h 2590802" name="connsiteY3231"/>
              <a:gd fmla="*/ 1667434 w 2590802" name="connsiteX3232"/>
              <a:gd fmla="*/ 333393 h 2590802" name="connsiteY3232"/>
              <a:gd fmla="*/ 1679194 w 2590802" name="connsiteX3233"/>
              <a:gd fmla="*/ 345155 h 2590802" name="connsiteY3233"/>
              <a:gd fmla="*/ 1685075 w 2590802" name="connsiteX3234"/>
              <a:gd fmla="*/ 356914 h 2590802" name="connsiteY3234"/>
              <a:gd fmla="*/ 1708597 w 2590802" name="connsiteX3235"/>
              <a:gd fmla="*/ 368676 h 2590802" name="connsiteY3235"/>
              <a:gd fmla="*/ 1714477 w 2590802" name="connsiteX3236"/>
              <a:gd fmla="*/ 392196 h 2590802" name="connsiteY3236"/>
              <a:gd fmla="*/ 1696836 w 2590802" name="connsiteX3237"/>
              <a:gd fmla="*/ 409838 h 2590802" name="connsiteY3237"/>
              <a:gd fmla="*/ 1702716 w 2590802" name="connsiteX3238"/>
              <a:gd fmla="*/ 433359 h 2590802" name="connsiteY3238"/>
              <a:gd fmla="*/ 1685075 w 2590802" name="connsiteX3239"/>
              <a:gd fmla="*/ 445120 h 2590802" name="connsiteY3239"/>
              <a:gd fmla="*/ 1673314 w 2590802" name="connsiteX3240"/>
              <a:gd fmla="*/ 433359 h 2590802" name="connsiteY3240"/>
              <a:gd fmla="*/ 1690955 w 2590802" name="connsiteX3241"/>
              <a:gd fmla="*/ 415718 h 2590802" name="connsiteY3241"/>
              <a:gd fmla="*/ 1696836 w 2590802" name="connsiteX3242"/>
              <a:gd fmla="*/ 392196 h 2590802" name="connsiteY3242"/>
              <a:gd fmla="*/ 1690955 w 2590802" name="connsiteX3243"/>
              <a:gd fmla="*/ 368676 h 2590802" name="connsiteY3243"/>
              <a:gd fmla="*/ 1667434 w 2590802" name="connsiteX3244"/>
              <a:gd fmla="*/ 362795 h 2590802" name="connsiteY3244"/>
              <a:gd fmla="*/ 1638032 w 2590802" name="connsiteX3245"/>
              <a:gd fmla="*/ 345155 h 2590802" name="connsiteY3245"/>
              <a:gd fmla="*/ 1626271 w 2590802" name="connsiteX3246"/>
              <a:gd fmla="*/ 339273 h 2590802" name="connsiteY3246"/>
              <a:gd fmla="*/ 1667434 w 2590802" name="connsiteX3247"/>
              <a:gd fmla="*/ 333393 h 2590802" name="connsiteY3247"/>
              <a:gd fmla="*/ 965562 w 2590802" name="connsiteX3248"/>
              <a:gd fmla="*/ 330324 h 2590802" name="connsiteY3248"/>
              <a:gd fmla="*/ 967313 w 2590802" name="connsiteX3249"/>
              <a:gd fmla="*/ 331259 h 2590802" name="connsiteY3249"/>
              <a:gd fmla="*/ 968051 w 2590802" name="connsiteX3250"/>
              <a:gd fmla="*/ 338771 h 2590802" name="connsiteY3250"/>
              <a:gd fmla="*/ 944446 w 2590802" name="connsiteX3251"/>
              <a:gd fmla="*/ 356788 h 2590802" name="connsiteY3251"/>
              <a:gd fmla="*/ 914938 w 2590802" name="connsiteX3252"/>
              <a:gd fmla="*/ 350782 h 2590802" name="connsiteY3252"/>
              <a:gd fmla="*/ 932643 w 2590802" name="connsiteX3253"/>
              <a:gd fmla="*/ 350782 h 2590802" name="connsiteY3253"/>
              <a:gd fmla="*/ 962150 w 2590802" name="connsiteX3254"/>
              <a:gd fmla="*/ 332764 h 2590802" name="connsiteY3254"/>
              <a:gd fmla="*/ 965562 w 2590802" name="connsiteX3255"/>
              <a:gd fmla="*/ 330324 h 2590802" name="connsiteY3255"/>
              <a:gd fmla="*/ 1032545 w 2590802" name="connsiteX3256"/>
              <a:gd fmla="*/ 326757 h 2590802" name="connsiteY3256"/>
              <a:gd fmla="*/ 1038711 w 2590802" name="connsiteX3257"/>
              <a:gd fmla="*/ 326757 h 2590802" name="connsiteY3257"/>
              <a:gd fmla="*/ 1044876 w 2590802" name="connsiteX3258"/>
              <a:gd fmla="*/ 356788 h 2590802" name="connsiteY3258"/>
              <a:gd fmla="*/ 1038711 w 2590802" name="connsiteX3259"/>
              <a:gd fmla="*/ 362795 h 2590802" name="connsiteY3259"/>
              <a:gd fmla="*/ 1032545 w 2590802" name="connsiteX3260"/>
              <a:gd fmla="*/ 326757 h 2590802" name="connsiteY3260"/>
              <a:gd fmla="*/ 2084938 w 2590802" name="connsiteX3261"/>
              <a:gd fmla="*/ 321063 h 2590802" name="connsiteY3261"/>
              <a:gd fmla="*/ 2096699 w 2590802" name="connsiteX3262"/>
              <a:gd fmla="*/ 332868 h 2590802" name="connsiteY3262"/>
              <a:gd fmla="*/ 2096699 w 2590802" name="connsiteX3263"/>
              <a:gd fmla="*/ 368278 h 2590802" name="connsiteY3263"/>
              <a:gd fmla="*/ 2084938 w 2590802" name="connsiteX3264"/>
              <a:gd fmla="*/ 368278 h 2590802" name="connsiteY3264"/>
              <a:gd fmla="*/ 2073178 w 2590802" name="connsiteX3265"/>
              <a:gd fmla="*/ 338771 h 2590802" name="connsiteY3265"/>
              <a:gd fmla="*/ 2084938 w 2590802" name="connsiteX3266"/>
              <a:gd fmla="*/ 321063 h 2590802" name="connsiteY3266"/>
              <a:gd fmla="*/ 1279651 w 2590802" name="connsiteX3267"/>
              <a:gd fmla="*/ 321063 h 2590802" name="connsiteY3267"/>
              <a:gd fmla="*/ 1297161 w 2590802" name="connsiteX3268"/>
              <a:gd fmla="*/ 326958 h 2590802" name="connsiteY3268"/>
              <a:gd fmla="*/ 1285487 w 2590802" name="connsiteX3269"/>
              <a:gd fmla="*/ 332855 h 2590802" name="connsiteY3269"/>
              <a:gd fmla="*/ 1250468 w 2590802" name="connsiteX3270"/>
              <a:gd fmla="*/ 362321 h 2590802" name="connsiteY3270"/>
              <a:gd fmla="*/ 1232958 w 2590802" name="connsiteX3271"/>
              <a:gd fmla="*/ 397685 h 2590802" name="connsiteY3271"/>
              <a:gd fmla="*/ 1221285 w 2590802" name="connsiteX3272"/>
              <a:gd fmla="*/ 397685 h 2590802" name="connsiteY3272"/>
              <a:gd fmla="*/ 1232958 w 2590802" name="connsiteX3273"/>
              <a:gd fmla="*/ 368216 h 2590802" name="connsiteY3273"/>
              <a:gd fmla="*/ 1250468 w 2590802" name="connsiteX3274"/>
              <a:gd fmla="*/ 356427 h 2590802" name="connsiteY3274"/>
              <a:gd fmla="*/ 1279651 w 2590802" name="connsiteX3275"/>
              <a:gd fmla="*/ 321063 h 2590802" name="connsiteY3275"/>
              <a:gd fmla="*/ 1491118 w 2590802" name="connsiteX3276"/>
              <a:gd fmla="*/ 309682 h 2590802" name="connsiteY3276"/>
              <a:gd fmla="*/ 1508664 w 2590802" name="connsiteX3277"/>
              <a:gd fmla="*/ 315563 h 2590802" name="connsiteY3277"/>
              <a:gd fmla="*/ 1496967 w 2590802" name="connsiteX3278"/>
              <a:gd fmla="*/ 339085 h 2590802" name="connsiteY3278"/>
              <a:gd fmla="*/ 1467723 w 2590802" name="connsiteX3279"/>
              <a:gd fmla="*/ 344967 h 2590802" name="connsiteY3279"/>
              <a:gd fmla="*/ 1456026 w 2590802" name="connsiteX3280"/>
              <a:gd fmla="*/ 362606 h 2590802" name="connsiteY3280"/>
              <a:gd fmla="*/ 1438479 w 2590802" name="connsiteX3281"/>
              <a:gd fmla="*/ 356725 h 2590802" name="connsiteY3281"/>
              <a:gd fmla="*/ 1450177 w 2590802" name="connsiteX3282"/>
              <a:gd fmla="*/ 339085 h 2590802" name="connsiteY3282"/>
              <a:gd fmla="*/ 1450177 w 2590802" name="connsiteX3283"/>
              <a:gd fmla="*/ 315563 h 2590802" name="connsiteY3283"/>
              <a:gd fmla="*/ 1461875 w 2590802" name="connsiteX3284"/>
              <a:gd fmla="*/ 315563 h 2590802" name="connsiteY3284"/>
              <a:gd fmla="*/ 1479420 w 2590802" name="connsiteX3285"/>
              <a:gd fmla="*/ 315563 h 2590802" name="connsiteY3285"/>
              <a:gd fmla="*/ 1491118 w 2590802" name="connsiteX3286"/>
              <a:gd fmla="*/ 309682 h 2590802" name="connsiteY3286"/>
              <a:gd fmla="*/ 1882218 w 2590802" name="connsiteX3287"/>
              <a:gd fmla="*/ 309292 h 2590802" name="connsiteY3287"/>
              <a:gd fmla="*/ 1890887 w 2590802" name="connsiteX3288"/>
              <a:gd fmla="*/ 327387 h 2590802" name="connsiteY3288"/>
              <a:gd fmla="*/ 1884722 w 2590802" name="connsiteX3289"/>
              <a:gd fmla="*/ 339085 h 2590802" name="connsiteY3289"/>
              <a:gd fmla="*/ 1878557 w 2590802" name="connsiteX3290"/>
              <a:gd fmla="*/ 321538 h 2590802" name="connsiteY3290"/>
              <a:gd fmla="*/ 1878557 w 2590802" name="connsiteX3291"/>
              <a:gd fmla="*/ 309842 h 2590802" name="connsiteY3291"/>
              <a:gd fmla="*/ 1882218 w 2590802" name="connsiteX3292"/>
              <a:gd fmla="*/ 309292 h 2590802" name="connsiteY3292"/>
              <a:gd fmla="*/ 1567550 w 2590802" name="connsiteX3293"/>
              <a:gd fmla="*/ 291862 h 2590802" name="connsiteY3293"/>
              <a:gd fmla="*/ 1592437 w 2590802" name="connsiteX3294"/>
              <a:gd fmla="*/ 291862 h 2590802" name="connsiteY3294"/>
              <a:gd fmla="*/ 1608539 w 2590802" name="connsiteX3295"/>
              <a:gd fmla="*/ 309524 h 2590802" name="connsiteY3295"/>
              <a:gd fmla="*/ 1608539 w 2590802" name="connsiteX3296"/>
              <a:gd fmla="*/ 338966 h 2590802" name="connsiteY3296"/>
              <a:gd fmla="*/ 1620251 w 2590802" name="connsiteX3297"/>
              <a:gd fmla="*/ 344856 h 2590802" name="connsiteY3297"/>
              <a:gd fmla="*/ 1631962 w 2590802" name="connsiteX3298"/>
              <a:gd fmla="*/ 380183 h 2590802" name="connsiteY3298"/>
              <a:gd fmla="*/ 1579261 w 2590802" name="connsiteX3299"/>
              <a:gd fmla="*/ 427289 h 2590802" name="connsiteY3299"/>
              <a:gd fmla="*/ 1573406 w 2590802" name="connsiteX3300"/>
              <a:gd fmla="*/ 415515 h 2590802" name="connsiteY3300"/>
              <a:gd fmla="*/ 1538272 w 2590802" name="connsiteX3301"/>
              <a:gd fmla="*/ 403737 h 2590802" name="connsiteY3301"/>
              <a:gd fmla="*/ 1520706 w 2590802" name="connsiteX3302"/>
              <a:gd fmla="*/ 409626 h 2590802" name="connsiteY3302"/>
              <a:gd fmla="*/ 1497283 w 2590802" name="connsiteX3303"/>
              <a:gd fmla="*/ 356633 h 2590802" name="connsiteY3303"/>
              <a:gd fmla="*/ 1520706 w 2590802" name="connsiteX3304"/>
              <a:gd fmla="*/ 315412 h 2590802" name="connsiteY3304"/>
              <a:gd fmla="*/ 1549983 w 2590802" name="connsiteX3305"/>
              <a:gd fmla="*/ 309524 h 2590802" name="connsiteY3305"/>
              <a:gd fmla="*/ 1567550 w 2590802" name="connsiteX3306"/>
              <a:gd fmla="*/ 291862 h 2590802" name="connsiteY3306"/>
              <a:gd fmla="*/ 1449861 w 2590802" name="connsiteX3307"/>
              <a:gd fmla="*/ 285973 h 2590802" name="connsiteY3307"/>
              <a:gd fmla="*/ 1473255 w 2590802" name="connsiteX3308"/>
              <a:gd fmla="*/ 297758 h 2590802" name="connsiteY3308"/>
              <a:gd fmla="*/ 1479104 w 2590802" name="connsiteX3309"/>
              <a:gd fmla="*/ 291865 h 2590802" name="connsiteY3309"/>
              <a:gd fmla="*/ 1508348 w 2590802" name="connsiteX3310"/>
              <a:gd fmla="*/ 291865 h 2590802" name="connsiteY3310"/>
              <a:gd fmla="*/ 1520045 w 2590802" name="connsiteX3311"/>
              <a:gd fmla="*/ 309550 h 2590802" name="connsiteY3311"/>
              <a:gd fmla="*/ 1520045 w 2590802" name="connsiteX3312"/>
              <a:gd fmla="*/ 315440 h 2590802" name="connsiteY3312"/>
              <a:gd fmla="*/ 1490802 w 2590802" name="connsiteX3313"/>
              <a:gd fmla="*/ 297758 h 2590802" name="connsiteY3313"/>
              <a:gd fmla="*/ 1473255 w 2590802" name="connsiteX3314"/>
              <a:gd fmla="*/ 309550 h 2590802" name="connsiteY3314"/>
              <a:gd fmla="*/ 1449861 w 2590802" name="connsiteX3315"/>
              <a:gd fmla="*/ 309550 h 2590802" name="connsiteY3315"/>
              <a:gd fmla="*/ 1438163 w 2590802" name="connsiteX3316"/>
              <a:gd fmla="*/ 327230 h 2590802" name="connsiteY3316"/>
              <a:gd fmla="*/ 1432314 w 2590802" name="connsiteX3317"/>
              <a:gd fmla="*/ 356698 h 2590802" name="connsiteY3317"/>
              <a:gd fmla="*/ 1432314 w 2590802" name="connsiteX3318"/>
              <a:gd fmla="*/ 368487 h 2590802" name="connsiteY3318"/>
              <a:gd fmla="*/ 1414768 w 2590802" name="connsiteX3319"/>
              <a:gd fmla="*/ 356698 h 2590802" name="connsiteY3319"/>
              <a:gd fmla="*/ 1420617 w 2590802" name="connsiteX3320"/>
              <a:gd fmla="*/ 333122 h 2590802" name="connsiteY3320"/>
              <a:gd fmla="*/ 1432314 w 2590802" name="connsiteX3321"/>
              <a:gd fmla="*/ 327230 h 2590802" name="connsiteY3321"/>
              <a:gd fmla="*/ 1426465 w 2590802" name="connsiteX3322"/>
              <a:gd fmla="*/ 303654 h 2590802" name="connsiteY3322"/>
              <a:gd fmla="*/ 1449861 w 2590802" name="connsiteX3323"/>
              <a:gd fmla="*/ 285973 h 2590802" name="connsiteY3323"/>
              <a:gd fmla="*/ 1776283 w 2590802" name="connsiteX3324"/>
              <a:gd fmla="*/ 283938 h 2590802" name="connsiteY3324"/>
              <a:gd fmla="*/ 1784977 w 2590802" name="connsiteX3325"/>
              <a:gd fmla="*/ 286129 h 2590802" name="connsiteY3325"/>
              <a:gd fmla="*/ 1813958 w 2590802" name="connsiteX3326"/>
              <a:gd fmla="*/ 315376 h 2590802" name="connsiteY3326"/>
              <a:gd fmla="*/ 1813958 w 2590802" name="connsiteX3327"/>
              <a:gd fmla="*/ 350466 h 2590802" name="connsiteY3327"/>
              <a:gd fmla="*/ 1808161 w 2590802" name="connsiteX3328"/>
              <a:gd fmla="*/ 344618 h 2590802" name="connsiteY3328"/>
              <a:gd fmla="*/ 1802365 w 2590802" name="connsiteX3329"/>
              <a:gd fmla="*/ 309524 h 2590802" name="connsiteY3329"/>
              <a:gd fmla="*/ 1767589 w 2590802" name="connsiteX3330"/>
              <a:gd fmla="*/ 291980 h 2590802" name="connsiteY3330"/>
              <a:gd fmla="*/ 1767589 w 2590802" name="connsiteX3331"/>
              <a:gd fmla="*/ 286129 h 2590802" name="connsiteY3331"/>
              <a:gd fmla="*/ 1776283 w 2590802" name="connsiteX3332"/>
              <a:gd fmla="*/ 283938 h 2590802" name="connsiteY3332"/>
              <a:gd fmla="*/ 1285331 w 2590802" name="connsiteX3333"/>
              <a:gd fmla="*/ 280280 h 2590802" name="connsiteY3333"/>
              <a:gd fmla="*/ 1302852 w 2590802" name="connsiteX3334"/>
              <a:gd fmla="*/ 286154 h 2590802" name="connsiteY3334"/>
              <a:gd fmla="*/ 1297012 w 2590802" name="connsiteX3335"/>
              <a:gd fmla="*/ 315508 h 2590802" name="connsiteY3335"/>
              <a:gd fmla="*/ 1256128 w 2590802" name="connsiteX3336"/>
              <a:gd fmla="*/ 327251 h 2590802" name="connsiteY3336"/>
              <a:gd fmla="*/ 1244448 w 2590802" name="connsiteX3337"/>
              <a:gd fmla="*/ 350737 h 2590802" name="connsiteY3337"/>
              <a:gd fmla="*/ 1215245 w 2590802" name="connsiteX3338"/>
              <a:gd fmla="*/ 391836 h 2590802" name="connsiteY3338"/>
              <a:gd fmla="*/ 1209405 w 2590802" name="connsiteX3339"/>
              <a:gd fmla="*/ 403578 h 2590802" name="connsiteY3339"/>
              <a:gd fmla="*/ 1197724 w 2590802" name="connsiteX3340"/>
              <a:gd fmla="*/ 403578 h 2590802" name="connsiteY3340"/>
              <a:gd fmla="*/ 1203565 w 2590802" name="connsiteX3341"/>
              <a:gd fmla="*/ 356607 h 2590802" name="connsiteY3341"/>
              <a:gd fmla="*/ 1226926 w 2590802" name="connsiteX3342"/>
              <a:gd fmla="*/ 344865 h 2590802" name="connsiteY3342"/>
              <a:gd fmla="*/ 1221086 w 2590802" name="connsiteX3343"/>
              <a:gd fmla="*/ 309640 h 2590802" name="connsiteY3343"/>
              <a:gd fmla="*/ 1244448 w 2590802" name="connsiteX3344"/>
              <a:gd fmla="*/ 303766 h 2590802" name="connsiteY3344"/>
              <a:gd fmla="*/ 1256128 w 2590802" name="connsiteX3345"/>
              <a:gd fmla="*/ 303766 h 2590802" name="connsiteY3345"/>
              <a:gd fmla="*/ 1285331 w 2590802" name="connsiteX3346"/>
              <a:gd fmla="*/ 280280 h 2590802" name="connsiteY3346"/>
              <a:gd fmla="*/ 1761285 w 2590802" name="connsiteX3347"/>
              <a:gd fmla="*/ 262260 h 2590802" name="connsiteY3347"/>
              <a:gd fmla="*/ 1767589 w 2590802" name="connsiteX3348"/>
              <a:gd fmla="*/ 262788 h 2590802" name="connsiteY3348"/>
              <a:gd fmla="*/ 1770072 w 2590802" name="connsiteX3349"/>
              <a:gd fmla="*/ 262995 h 2590802" name="connsiteY3349"/>
              <a:gd fmla="*/ 1778859 w 2590802" name="connsiteX3350"/>
              <a:gd fmla="*/ 268141 h 2590802" name="connsiteY3350"/>
              <a:gd fmla="*/ 1796433 w 2590802" name="connsiteX3351"/>
              <a:gd fmla="*/ 262260 h 2590802" name="connsiteY3351"/>
              <a:gd fmla="*/ 1808149 w 2590802" name="connsiteX3352"/>
              <a:gd fmla="*/ 268141 h 2590802" name="connsiteY3352"/>
              <a:gd fmla="*/ 1814007 w 2590802" name="connsiteX3353"/>
              <a:gd fmla="*/ 279903 h 2590802" name="connsiteY3353"/>
              <a:gd fmla="*/ 1843298 w 2590802" name="connsiteX3354"/>
              <a:gd fmla="*/ 285785 h 2590802" name="connsiteY3354"/>
              <a:gd fmla="*/ 1843298 w 2590802" name="connsiteX3355"/>
              <a:gd fmla="*/ 309305 h 2590802" name="connsiteY3355"/>
              <a:gd fmla="*/ 1837440 w 2590802" name="connsiteX3356"/>
              <a:gd fmla="*/ 315183 h 2590802" name="connsiteY3356"/>
              <a:gd fmla="*/ 1849156 w 2590802" name="connsiteX3357"/>
              <a:gd fmla="*/ 326944 h 2590802" name="connsiteY3357"/>
              <a:gd fmla="*/ 1843298 w 2590802" name="connsiteX3358"/>
              <a:gd fmla="*/ 344585 h 2590802" name="connsiteY3358"/>
              <a:gd fmla="*/ 1837440 w 2590802" name="connsiteX3359"/>
              <a:gd fmla="*/ 350466 h 2590802" name="connsiteY3359"/>
              <a:gd fmla="*/ 1837440 w 2590802" name="connsiteX3360"/>
              <a:gd fmla="*/ 368106 h 2590802" name="connsiteY3360"/>
              <a:gd fmla="*/ 1825724 w 2590802" name="connsiteX3361"/>
              <a:gd fmla="*/ 373986 h 2590802" name="connsiteY3361"/>
              <a:gd fmla="*/ 1819865 w 2590802" name="connsiteX3362"/>
              <a:gd fmla="*/ 350466 h 2590802" name="connsiteY3362"/>
              <a:gd fmla="*/ 1819865 w 2590802" name="connsiteX3363"/>
              <a:gd fmla="*/ 309305 h 2590802" name="connsiteY3363"/>
              <a:gd fmla="*/ 1767143 w 2590802" name="connsiteX3364"/>
              <a:gd fmla="*/ 274021 h 2590802" name="connsiteY3364"/>
              <a:gd fmla="*/ 1761285 w 2590802" name="connsiteX3365"/>
              <a:gd fmla="*/ 262260 h 2590802" name="connsiteY3365"/>
              <a:gd fmla="*/ 897411 w 2590802" name="connsiteX3366"/>
              <a:gd fmla="*/ 250879 h 2590802" name="connsiteY3366"/>
              <a:gd fmla="*/ 914938 w 2590802" name="connsiteX3367"/>
              <a:gd fmla="*/ 309682 h 2590802" name="connsiteY3367"/>
              <a:gd fmla="*/ 874042 w 2590802" name="connsiteX3368"/>
              <a:gd fmla="*/ 380247 h 2590802" name="connsiteY3368"/>
              <a:gd fmla="*/ 815617 w 2590802" name="connsiteX3369"/>
              <a:gd fmla="*/ 386128 h 2590802" name="connsiteY3369"/>
              <a:gd fmla="*/ 774721 w 2590802" name="connsiteX3370"/>
              <a:gd fmla="*/ 344967 h 2590802" name="connsiteY3370"/>
              <a:gd fmla="*/ 786405 w 2590802" name="connsiteX3371"/>
              <a:gd fmla="*/ 297924 h 2590802" name="connsiteY3371"/>
              <a:gd fmla="*/ 809775 w 2590802" name="connsiteX3372"/>
              <a:gd fmla="*/ 292043 h 2590802" name="connsiteY3372"/>
              <a:gd fmla="*/ 815617 w 2590802" name="connsiteX3373"/>
              <a:gd fmla="*/ 309682 h 2590802" name="connsiteY3373"/>
              <a:gd fmla="*/ 838987 w 2590802" name="connsiteX3374"/>
              <a:gd fmla="*/ 309682 h 2590802" name="connsiteY3374"/>
              <a:gd fmla="*/ 838987 w 2590802" name="connsiteX3375"/>
              <a:gd fmla="*/ 327323 h 2590802" name="connsiteY3375"/>
              <a:gd fmla="*/ 821460 w 2590802" name="connsiteX3376"/>
              <a:gd fmla="*/ 344967 h 2590802" name="connsiteY3376"/>
              <a:gd fmla="*/ 798090 w 2590802" name="connsiteX3377"/>
              <a:gd fmla="*/ 339085 h 2590802" name="connsiteY3377"/>
              <a:gd fmla="*/ 833145 w 2590802" name="connsiteX3378"/>
              <a:gd fmla="*/ 368487 h 2590802" name="connsiteY3378"/>
              <a:gd fmla="*/ 862357 w 2590802" name="connsiteX3379"/>
              <a:gd fmla="*/ 362606 h 2590802" name="connsiteY3379"/>
              <a:gd fmla="*/ 897411 w 2590802" name="connsiteX3380"/>
              <a:gd fmla="*/ 315563 h 2590802" name="connsiteY3380"/>
              <a:gd fmla="*/ 891569 w 2590802" name="connsiteX3381"/>
              <a:gd fmla="*/ 256759 h 2590802" name="connsiteY3381"/>
              <a:gd fmla="*/ 897411 w 2590802" name="connsiteX3382"/>
              <a:gd fmla="*/ 250879 h 2590802" name="connsiteY3382"/>
              <a:gd fmla="*/ 1375193 w 2590802" name="connsiteX3383"/>
              <a:gd fmla="*/ 237551 h 2590802" name="connsiteY3383"/>
              <a:gd fmla="*/ 1397097 w 2590802" name="connsiteX3384"/>
              <a:gd fmla="*/ 238745 h 2590802" name="connsiteY3384"/>
              <a:gd fmla="*/ 1408878 w 2590802" name="connsiteX3385"/>
              <a:gd fmla="*/ 250521 h 2590802" name="connsiteY3385"/>
              <a:gd fmla="*/ 1414768 w 2590802" name="connsiteX3386"/>
              <a:gd fmla="*/ 274070 h 2590802" name="connsiteY3386"/>
              <a:gd fmla="*/ 1397097 w 2590802" name="connsiteX3387"/>
              <a:gd fmla="*/ 285841 h 2590802" name="connsiteY3387"/>
              <a:gd fmla="*/ 1397097 w 2590802" name="connsiteX3388"/>
              <a:gd fmla="*/ 297614 h 2590802" name="connsiteY3388"/>
              <a:gd fmla="*/ 1373536 w 2590802" name="connsiteX3389"/>
              <a:gd fmla="*/ 309389 h 2590802" name="connsiteY3389"/>
              <a:gd fmla="*/ 1355865 w 2590802" name="connsiteX3390"/>
              <a:gd fmla="*/ 291730 h 2590802" name="connsiteY3390"/>
              <a:gd fmla="*/ 1367646 w 2590802" name="connsiteX3391"/>
              <a:gd fmla="*/ 268181 h 2590802" name="connsiteY3391"/>
              <a:gd fmla="*/ 1379426 w 2590802" name="connsiteX3392"/>
              <a:gd fmla="*/ 262293 h 2590802" name="connsiteY3392"/>
              <a:gd fmla="*/ 1373536 w 2590802" name="connsiteX3393"/>
              <a:gd fmla="*/ 262293 h 2590802" name="connsiteY3393"/>
              <a:gd fmla="*/ 1344084 w 2590802" name="connsiteX3394"/>
              <a:gd fmla="*/ 274070 h 2590802" name="connsiteY3394"/>
              <a:gd fmla="*/ 1326413 w 2590802" name="connsiteX3395"/>
              <a:gd fmla="*/ 332938 h 2590802" name="connsiteY3395"/>
              <a:gd fmla="*/ 1379426 w 2590802" name="connsiteX3396"/>
              <a:gd fmla="*/ 397691 h 2590802" name="connsiteY3396"/>
              <a:gd fmla="*/ 1320522 w 2590802" name="connsiteX3397"/>
              <a:gd fmla="*/ 368257 h 2590802" name="connsiteY3397"/>
              <a:gd fmla="*/ 1320522 w 2590802" name="connsiteX3398"/>
              <a:gd fmla="*/ 268181 h 2590802" name="connsiteY3398"/>
              <a:gd fmla="*/ 1375193 w 2590802" name="connsiteX3399"/>
              <a:gd fmla="*/ 237551 h 2590802" name="connsiteY3399"/>
              <a:gd fmla="*/ 1824457 w 2590802" name="connsiteX3400"/>
              <a:gd fmla="*/ 231489 h 2590802" name="connsiteY3400"/>
              <a:gd fmla="*/ 1837616 w 2590802" name="connsiteX3401"/>
              <a:gd fmla="*/ 238931 h 2590802" name="connsiteY3401"/>
              <a:gd fmla="*/ 1843465 w 2590802" name="connsiteX3402"/>
              <a:gd fmla="*/ 262452 h 2590802" name="connsiteY3402"/>
              <a:gd fmla="*/ 1872709 w 2590802" name="connsiteX3403"/>
              <a:gd fmla="*/ 285973 h 2590802" name="connsiteY3403"/>
              <a:gd fmla="*/ 1866860 w 2590802" name="connsiteX3404"/>
              <a:gd fmla="*/ 303612 h 2590802" name="connsiteY3404"/>
              <a:gd fmla="*/ 1872709 w 2590802" name="connsiteX3405"/>
              <a:gd fmla="*/ 321253 h 2590802" name="connsiteY3405"/>
              <a:gd fmla="*/ 1866860 w 2590802" name="connsiteX3406"/>
              <a:gd fmla="*/ 350654 h 2590802" name="connsiteY3406"/>
              <a:gd fmla="*/ 1866860 w 2590802" name="connsiteX3407"/>
              <a:gd fmla="*/ 380056 h 2590802" name="connsiteY3407"/>
              <a:gd fmla="*/ 1866860 w 2590802" name="connsiteX3408"/>
              <a:gd fmla="*/ 385938 h 2590802" name="connsiteY3408"/>
              <a:gd fmla="*/ 1861011 w 2590802" name="connsiteX3409"/>
              <a:gd fmla="*/ 350654 h 2590802" name="connsiteY3409"/>
              <a:gd fmla="*/ 1861011 w 2590802" name="connsiteX3410"/>
              <a:gd fmla="*/ 368299 h 2590802" name="connsiteY3410"/>
              <a:gd fmla="*/ 1849313 w 2590802" name="connsiteX3411"/>
              <a:gd fmla="*/ 397697 h 2590802" name="connsiteY3411"/>
              <a:gd fmla="*/ 1831768 w 2590802" name="connsiteX3412"/>
              <a:gd fmla="*/ 403578 h 2590802" name="connsiteY3412"/>
              <a:gd fmla="*/ 1831768 w 2590802" name="connsiteX3413"/>
              <a:gd fmla="*/ 385938 h 2590802" name="connsiteY3413"/>
              <a:gd fmla="*/ 1849313 w 2590802" name="connsiteX3414"/>
              <a:gd fmla="*/ 362417 h 2590802" name="connsiteY3414"/>
              <a:gd fmla="*/ 1849313 w 2590802" name="connsiteX3415"/>
              <a:gd fmla="*/ 350654 h 2590802" name="connsiteY3415"/>
              <a:gd fmla="*/ 1861011 w 2590802" name="connsiteX3416"/>
              <a:gd fmla="*/ 327134 h 2590802" name="connsiteY3416"/>
              <a:gd fmla="*/ 1849313 w 2590802" name="connsiteX3417"/>
              <a:gd fmla="*/ 315376 h 2590802" name="connsiteY3417"/>
              <a:gd fmla="*/ 1849313 w 2590802" name="connsiteX3418"/>
              <a:gd fmla="*/ 285973 h 2590802" name="connsiteY3418"/>
              <a:gd fmla="*/ 1820070 w 2590802" name="connsiteX3419"/>
              <a:gd fmla="*/ 268330 h 2590802" name="connsiteY3419"/>
              <a:gd fmla="*/ 1802524 w 2590802" name="connsiteX3420"/>
              <a:gd fmla="*/ 256570 h 2590802" name="connsiteY3420"/>
              <a:gd fmla="*/ 1784977 w 2590802" name="connsiteX3421"/>
              <a:gd fmla="*/ 256570 h 2590802" name="connsiteY3421"/>
              <a:gd fmla="*/ 1749885 w 2590802" name="connsiteX3422"/>
              <a:gd fmla="*/ 250689 h 2590802" name="connsiteY3422"/>
              <a:gd fmla="*/ 1744036 w 2590802" name="connsiteX3423"/>
              <a:gd fmla="*/ 238931 h 2590802" name="connsiteY3423"/>
              <a:gd fmla="*/ 1779128 w 2590802" name="connsiteX3424"/>
              <a:gd fmla="*/ 238931 h 2590802" name="connsiteY3424"/>
              <a:gd fmla="*/ 1784977 w 2590802" name="connsiteX3425"/>
              <a:gd fmla="*/ 244808 h 2590802" name="connsiteY3425"/>
              <a:gd fmla="*/ 1814221 w 2590802" name="connsiteX3426"/>
              <a:gd fmla="*/ 238931 h 2590802" name="connsiteY3426"/>
              <a:gd fmla="*/ 1825919 w 2590802" name="connsiteX3427"/>
              <a:gd fmla="*/ 250689 h 2590802" name="connsiteY3427"/>
              <a:gd fmla="*/ 1831768 w 2590802" name="connsiteX3428"/>
              <a:gd fmla="*/ 262452 h 2590802" name="connsiteY3428"/>
              <a:gd fmla="*/ 1837616 w 2590802" name="connsiteX3429"/>
              <a:gd fmla="*/ 256570 h 2590802" name="connsiteY3429"/>
              <a:gd fmla="*/ 1820070 w 2590802" name="connsiteX3430"/>
              <a:gd fmla="*/ 233050 h 2590802" name="connsiteY3430"/>
              <a:gd fmla="*/ 1824457 w 2590802" name="connsiteX3431"/>
              <a:gd fmla="*/ 231489 h 2590802" name="connsiteY3431"/>
              <a:gd fmla="*/ 1773279 w 2590802" name="connsiteX3432"/>
              <a:gd fmla="*/ 227168 h 2590802" name="connsiteY3432"/>
              <a:gd fmla="*/ 1790351 w 2590802" name="connsiteX3433"/>
              <a:gd fmla="*/ 232861 h 2590802" name="connsiteY3433"/>
              <a:gd fmla="*/ 1773279 w 2590802" name="connsiteX3434"/>
              <a:gd fmla="*/ 227168 h 2590802" name="connsiteY3434"/>
              <a:gd fmla="*/ 1673503 w 2590802" name="connsiteX3435"/>
              <a:gd fmla="*/ 227168 h 2590802" name="connsiteY3435"/>
              <a:gd fmla="*/ 1720546 w 2590802" name="connsiteX3436"/>
              <a:gd fmla="*/ 238896 h 2590802" name="connsiteY3436"/>
              <a:gd fmla="*/ 1761709 w 2590802" name="connsiteX3437"/>
              <a:gd fmla="*/ 297528 h 2590802" name="connsiteY3437"/>
              <a:gd fmla="*/ 1749948 w 2590802" name="connsiteX3438"/>
              <a:gd fmla="*/ 338569 h 2590802" name="connsiteY3438"/>
              <a:gd fmla="*/ 1714666 w 2590802" name="connsiteX3439"/>
              <a:gd fmla="*/ 350293 h 2590802" name="connsiteY3439"/>
              <a:gd fmla="*/ 1708785 w 2590802" name="connsiteX3440"/>
              <a:gd fmla="*/ 332703 h 2590802" name="connsiteY3440"/>
              <a:gd fmla="*/ 1708785 w 2590802" name="connsiteX3441"/>
              <a:gd fmla="*/ 320979 h 2590802" name="connsiteY3441"/>
              <a:gd fmla="*/ 1691145 w 2590802" name="connsiteX3442"/>
              <a:gd fmla="*/ 315114 h 2590802" name="connsiteY3442"/>
              <a:gd fmla="*/ 1697025 w 2590802" name="connsiteX3443"/>
              <a:gd fmla="*/ 291661 h 2590802" name="connsiteY3443"/>
              <a:gd fmla="*/ 1726427 w 2590802" name="connsiteX3444"/>
              <a:gd fmla="*/ 291661 h 2590802" name="connsiteY3444"/>
              <a:gd fmla="*/ 1732307 w 2590802" name="connsiteX3445"/>
              <a:gd fmla="*/ 303389 h 2590802" name="connsiteY3445"/>
              <a:gd fmla="*/ 1738187 w 2590802" name="connsiteX3446"/>
              <a:gd fmla="*/ 285799 h 2590802" name="connsiteY3446"/>
              <a:gd fmla="*/ 1697025 w 2590802" name="connsiteX3447"/>
              <a:gd fmla="*/ 250619 h 2590802" name="connsiteY3447"/>
              <a:gd fmla="*/ 1626460 w 2590802" name="connsiteX3448"/>
              <a:gd fmla="*/ 268209 h 2590802" name="connsiteY3448"/>
              <a:gd fmla="*/ 1591178 w 2590802" name="connsiteX3449"/>
              <a:gd fmla="*/ 285799 h 2590802" name="connsiteY3449"/>
              <a:gd fmla="*/ 1632341 w 2590802" name="connsiteX3450"/>
              <a:gd fmla="*/ 238896 h 2590802" name="connsiteY3450"/>
              <a:gd fmla="*/ 1673503 w 2590802" name="connsiteX3451"/>
              <a:gd fmla="*/ 227168 h 2590802" name="connsiteY3451"/>
              <a:gd fmla="*/ 1103521 w 2590802" name="connsiteX3452"/>
              <a:gd fmla="*/ 215787 h 2590802" name="connsiteY3452"/>
              <a:gd fmla="*/ 1109370 w 2590802" name="connsiteX3453"/>
              <a:gd fmla="*/ 227378 h 2590802" name="connsiteY3453"/>
              <a:gd fmla="*/ 1097672 w 2590802" name="connsiteX3454"/>
              <a:gd fmla="*/ 256361 h 2590802" name="connsiteY3454"/>
              <a:gd fmla="*/ 1080125 w 2590802" name="connsiteX3455"/>
              <a:gd fmla="*/ 262154 h 2590802" name="connsiteY3455"/>
              <a:gd fmla="*/ 1080125 w 2590802" name="connsiteX3456"/>
              <a:gd fmla="*/ 256361 h 2590802" name="connsiteY3456"/>
              <a:gd fmla="*/ 1103521 w 2590802" name="connsiteX3457"/>
              <a:gd fmla="*/ 238973 h 2590802" name="connsiteY3457"/>
              <a:gd fmla="*/ 1103521 w 2590802" name="connsiteX3458"/>
              <a:gd fmla="*/ 215787 h 2590802" name="connsiteY3458"/>
              <a:gd fmla="*/ 1022030 w 2590802" name="connsiteX3459"/>
              <a:gd fmla="*/ 212297 h 2590802" name="connsiteY3459"/>
              <a:gd fmla="*/ 1038955 w 2590802" name="connsiteX3460"/>
              <a:gd fmla="*/ 215968 h 2590802" name="connsiteY3460"/>
              <a:gd fmla="*/ 1068390 w 2590802" name="connsiteX3461"/>
              <a:gd fmla="*/ 245323 h 2590802" name="connsiteY3461"/>
              <a:gd fmla="*/ 1062503 w 2590802" name="connsiteX3462"/>
              <a:gd fmla="*/ 292294 h 2590802" name="connsiteY3462"/>
              <a:gd fmla="*/ 991860 w 2590802" name="connsiteX3463"/>
              <a:gd fmla="*/ 327523 h 2590802" name="connsiteY3463"/>
              <a:gd fmla="*/ 909444 w 2590802" name="connsiteX3464"/>
              <a:gd fmla="*/ 262940 h 2590802" name="connsiteY3464"/>
              <a:gd fmla="*/ 909444 w 2590802" name="connsiteX3465"/>
              <a:gd fmla="*/ 245323 h 2590802" name="connsiteY3465"/>
              <a:gd fmla="*/ 915331 w 2590802" name="connsiteX3466"/>
              <a:gd fmla="*/ 245323 h 2590802" name="connsiteY3466"/>
              <a:gd fmla="*/ 985973 w 2590802" name="connsiteX3467"/>
              <a:gd fmla="*/ 309908 h 2590802" name="connsiteY3467"/>
              <a:gd fmla="*/ 1033069 w 2590802" name="connsiteX3468"/>
              <a:gd fmla="*/ 298165 h 2590802" name="connsiteY3468"/>
              <a:gd fmla="*/ 1044843 w 2590802" name="connsiteX3469"/>
              <a:gd fmla="*/ 257066 h 2590802" name="connsiteY3469"/>
              <a:gd fmla="*/ 1038955 w 2590802" name="connsiteX3470"/>
              <a:gd fmla="*/ 251197 h 2590802" name="connsiteY3470"/>
              <a:gd fmla="*/ 1021295 w 2590802" name="connsiteX3471"/>
              <a:gd fmla="*/ 268809 h 2590802" name="connsiteY3471"/>
              <a:gd fmla="*/ 1003634 w 2590802" name="connsiteX3472"/>
              <a:gd fmla="*/ 257066 h 2590802" name="connsiteY3472"/>
              <a:gd fmla="*/ 1003634 w 2590802" name="connsiteX3473"/>
              <a:gd fmla="*/ 245323 h 2590802" name="connsiteY3473"/>
              <a:gd fmla="*/ 1015408 w 2590802" name="connsiteX3474"/>
              <a:gd fmla="*/ 239454 h 2590802" name="connsiteY3474"/>
              <a:gd fmla="*/ 1009521 w 2590802" name="connsiteX3475"/>
              <a:gd fmla="*/ 221838 h 2590802" name="connsiteY3475"/>
              <a:gd fmla="*/ 1022030 w 2590802" name="connsiteX3476"/>
              <a:gd fmla="*/ 212297 h 2590802" name="connsiteY3476"/>
              <a:gd fmla="*/ 1191791 w 2590802" name="connsiteX3477"/>
              <a:gd fmla="*/ 205961 h 2590802" name="connsiteY3477"/>
              <a:gd fmla="*/ 1197385 w 2590802" name="connsiteX3478"/>
              <a:gd fmla="*/ 215313 h 2590802" name="connsiteY3478"/>
              <a:gd fmla="*/ 1197385 w 2590802" name="connsiteX3479"/>
              <a:gd fmla="*/ 238550 h 2590802" name="connsiteY3479"/>
              <a:gd fmla="*/ 1191505 w 2590802" name="connsiteX3480"/>
              <a:gd fmla="*/ 238550 h 2590802" name="connsiteY3480"/>
              <a:gd fmla="*/ 1193710 w 2590802" name="connsiteX3481"/>
              <a:gd fmla="*/ 221122 h 2590802" name="connsiteY3481"/>
              <a:gd fmla="*/ 1189740 w 2590802" name="connsiteX3482"/>
              <a:gd fmla="*/ 202532 h 2590802" name="connsiteY3482"/>
              <a:gd fmla="*/ 1191505 w 2590802" name="connsiteX3483"/>
              <a:gd fmla="*/ 203695 h 2590802" name="connsiteY3483"/>
              <a:gd fmla="*/ 1191791 w 2590802" name="connsiteX3484"/>
              <a:gd fmla="*/ 205961 h 2590802" name="connsiteY3484"/>
              <a:gd fmla="*/ 1130537 w 2590802" name="connsiteX3485"/>
              <a:gd fmla="*/ 198979 h 2590802" name="connsiteY3485"/>
              <a:gd fmla="*/ 1138364 w 2590802" name="connsiteX3486"/>
              <a:gd fmla="*/ 203856 h 2590802" name="connsiteY3486"/>
              <a:gd fmla="*/ 1144259 w 2590802" name="connsiteX3487"/>
              <a:gd fmla="*/ 215637 h 2590802" name="connsiteY3487"/>
              <a:gd fmla="*/ 1138364 w 2590802" name="connsiteX3488"/>
              <a:gd fmla="*/ 239198 h 2590802" name="connsiteY3488"/>
              <a:gd fmla="*/ 1144259 w 2590802" name="connsiteX3489"/>
              <a:gd fmla="*/ 256870 h 2590802" name="connsiteY3489"/>
              <a:gd fmla="*/ 1120683 w 2590802" name="connsiteX3490"/>
              <a:gd fmla="*/ 280432 h 2590802" name="connsiteY3490"/>
              <a:gd fmla="*/ 1108895 w 2590802" name="connsiteX3491"/>
              <a:gd fmla="*/ 286321 h 2590802" name="connsiteY3491"/>
              <a:gd fmla="*/ 1091213 w 2590802" name="connsiteX3492"/>
              <a:gd fmla="*/ 303995 h 2590802" name="connsiteY3492"/>
              <a:gd fmla="*/ 1073531 w 2590802" name="connsiteX3493"/>
              <a:gd fmla="*/ 298101 h 2590802" name="connsiteY3493"/>
              <a:gd fmla="*/ 1079425 w 2590802" name="connsiteX3494"/>
              <a:gd fmla="*/ 274540 h 2590802" name="connsiteY3494"/>
              <a:gd fmla="*/ 1085319 w 2590802" name="connsiteX3495"/>
              <a:gd fmla="*/ 274540 h 2590802" name="connsiteY3495"/>
              <a:gd fmla="*/ 1120683 w 2590802" name="connsiteX3496"/>
              <a:gd fmla="*/ 233307 h 2590802" name="connsiteY3496"/>
              <a:gd fmla="*/ 1114788 w 2590802" name="connsiteX3497"/>
              <a:gd fmla="*/ 209746 h 2590802" name="connsiteY3497"/>
              <a:gd fmla="*/ 1124366 w 2590802" name="connsiteX3498"/>
              <a:gd fmla="*/ 200176 h 2590802" name="connsiteY3498"/>
              <a:gd fmla="*/ 1130537 w 2590802" name="connsiteX3499"/>
              <a:gd fmla="*/ 198979 h 2590802" name="connsiteY3499"/>
              <a:gd fmla="*/ 1173863 w 2590802" name="connsiteX3500"/>
              <a:gd fmla="*/ 192078 h 2590802" name="connsiteY3500"/>
              <a:gd fmla="*/ 1187829 w 2590802" name="connsiteX3501"/>
              <a:gd fmla="*/ 199339 h 2590802" name="connsiteY3501"/>
              <a:gd fmla="*/ 1189740 w 2590802" name="connsiteX3502"/>
              <a:gd fmla="*/ 202532 h 2590802" name="connsiteY3502"/>
              <a:gd fmla="*/ 1181306 w 2590802" name="connsiteX3503"/>
              <a:gd fmla="*/ 196977 h 2590802" name="connsiteY3503"/>
              <a:gd fmla="*/ 1173863 w 2590802" name="connsiteX3504"/>
              <a:gd fmla="*/ 192078 h 2590802" name="connsiteY3504"/>
              <a:gd fmla="*/ 786018 w 2590802" name="connsiteX3505"/>
              <a:gd fmla="*/ 192078 h 2590802" name="connsiteY3505"/>
              <a:gd fmla="*/ 786018 w 2590802" name="connsiteX3506"/>
              <a:gd fmla="*/ 215655 h 2590802" name="connsiteY3506"/>
              <a:gd fmla="*/ 809593 w 2590802" name="connsiteX3507"/>
              <a:gd fmla="*/ 227439 h 2590802" name="connsiteY3507"/>
              <a:gd fmla="*/ 833169 w 2590802" name="connsiteX3508"/>
              <a:gd fmla="*/ 209758 h 2590802" name="connsiteY3508"/>
              <a:gd fmla="*/ 839063 w 2590802" name="connsiteX3509"/>
              <a:gd fmla="*/ 227439 h 2590802" name="connsiteY3509"/>
              <a:gd fmla="*/ 827275 w 2590802" name="connsiteX3510"/>
              <a:gd fmla="*/ 251015 h 2590802" name="connsiteY3510"/>
              <a:gd fmla="*/ 809593 w 2590802" name="connsiteX3511"/>
              <a:gd fmla="*/ 251015 h 2590802" name="connsiteY3511"/>
              <a:gd fmla="*/ 791911 w 2590802" name="connsiteX3512"/>
              <a:gd fmla="*/ 274592 h 2590802" name="connsiteY3512"/>
              <a:gd fmla="*/ 774229 w 2590802" name="connsiteX3513"/>
              <a:gd fmla="*/ 268697 h 2590802" name="connsiteY3513"/>
              <a:gd fmla="*/ 768336 w 2590802" name="connsiteX3514"/>
              <a:gd fmla="*/ 239227 h 2590802" name="connsiteY3514"/>
              <a:gd fmla="*/ 774229 w 2590802" name="connsiteX3515"/>
              <a:gd fmla="*/ 239227 h 2590802" name="connsiteY3515"/>
              <a:gd fmla="*/ 756548 w 2590802" name="connsiteX3516"/>
              <a:gd fmla="*/ 221545 h 2590802" name="connsiteY3516"/>
              <a:gd fmla="*/ 768336 w 2590802" name="connsiteX3517"/>
              <a:gd fmla="*/ 197970 h 2590802" name="connsiteY3517"/>
              <a:gd fmla="*/ 786018 w 2590802" name="connsiteX3518"/>
              <a:gd fmla="*/ 192078 h 2590802" name="connsiteY3518"/>
              <a:gd fmla="*/ 1614619 w 2590802" name="connsiteX3519"/>
              <a:gd fmla="*/ 186385 h 2590802" name="connsiteY3519"/>
              <a:gd fmla="*/ 1638195 w 2590802" name="connsiteX3520"/>
              <a:gd fmla="*/ 203814 h 2590802" name="connsiteY3520"/>
              <a:gd fmla="*/ 1649982 w 2590802" name="connsiteX3521"/>
              <a:gd fmla="*/ 227050 h 2590802" name="connsiteY3521"/>
              <a:gd fmla="*/ 1638195 w 2590802" name="connsiteX3522"/>
              <a:gd fmla="*/ 232861 h 2590802" name="connsiteY3522"/>
              <a:gd fmla="*/ 1596937 w 2590802" name="connsiteX3523"/>
              <a:gd fmla="*/ 203814 h 2590802" name="connsiteY3523"/>
              <a:gd fmla="*/ 1579256 w 2590802" name="connsiteX3524"/>
              <a:gd fmla="*/ 215431 h 2590802" name="connsiteY3524"/>
              <a:gd fmla="*/ 1567468 w 2590802" name="connsiteX3525"/>
              <a:gd fmla="*/ 198003 h 2590802" name="connsiteY3525"/>
              <a:gd fmla="*/ 1614619 w 2590802" name="connsiteX3526"/>
              <a:gd fmla="*/ 186385 h 2590802" name="connsiteY3526"/>
              <a:gd fmla="*/ 1402754 w 2590802" name="connsiteX3527"/>
              <a:gd fmla="*/ 180697 h 2590802" name="connsiteY3527"/>
              <a:gd fmla="*/ 1426149 w 2590802" name="connsiteX3528"/>
              <a:gd fmla="*/ 186490 h 2590802" name="connsiteY3528"/>
              <a:gd fmla="*/ 1420301 w 2590802" name="connsiteX3529"/>
              <a:gd fmla="*/ 198085 h 2590802" name="connsiteY3529"/>
              <a:gd fmla="*/ 1391057 w 2590802" name="connsiteX3530"/>
              <a:gd fmla="*/ 198085 h 2590802" name="connsiteY3530"/>
              <a:gd fmla="*/ 1367662 w 2590802" name="connsiteX3531"/>
              <a:gd fmla="*/ 227063 h 2590802" name="connsiteY3531"/>
              <a:gd fmla="*/ 1355964 w 2590802" name="connsiteX3532"/>
              <a:gd fmla="*/ 232861 h 2590802" name="connsiteY3532"/>
              <a:gd fmla="*/ 1367662 w 2590802" name="connsiteX3533"/>
              <a:gd fmla="*/ 203878 h 2590802" name="connsiteY3533"/>
              <a:gd fmla="*/ 1402754 w 2590802" name="connsiteX3534"/>
              <a:gd fmla="*/ 180697 h 2590802" name="connsiteY3534"/>
              <a:gd fmla="*/ 721546 w 2590802" name="connsiteX3535"/>
              <a:gd fmla="*/ 180697 h 2590802" name="connsiteY3535"/>
              <a:gd fmla="*/ 721546 w 2590802" name="connsiteX3536"/>
              <a:gd fmla="*/ 186552 h 2590802" name="connsiteY3536"/>
              <a:gd fmla="*/ 662381 w 2590802" name="connsiteX3537"/>
              <a:gd fmla="*/ 262654 h 2590802" name="connsiteY3537"/>
              <a:gd fmla="*/ 680131 w 2590802" name="connsiteX3538"/>
              <a:gd fmla="*/ 309487 h 2590802" name="connsiteY3538"/>
              <a:gd fmla="*/ 715630 w 2590802" name="connsiteX3539"/>
              <a:gd fmla="*/ 321195 h 2590802" name="connsiteY3539"/>
              <a:gd fmla="*/ 733379 w 2590802" name="connsiteX3540"/>
              <a:gd fmla="*/ 309487 h 2590802" name="connsiteY3540"/>
              <a:gd fmla="*/ 709713 w 2590802" name="connsiteX3541"/>
              <a:gd fmla="*/ 303632 h 2590802" name="connsiteY3541"/>
              <a:gd fmla="*/ 703797 w 2590802" name="connsiteX3542"/>
              <a:gd fmla="*/ 286071 h 2590802" name="connsiteY3542"/>
              <a:gd fmla="*/ 721546 w 2590802" name="connsiteX3543"/>
              <a:gd fmla="*/ 274362 h 2590802" name="connsiteY3543"/>
              <a:gd fmla="*/ 739296 w 2590802" name="connsiteX3544"/>
              <a:gd fmla="*/ 286071 h 2590802" name="connsiteY3544"/>
              <a:gd fmla="*/ 757045 w 2590802" name="connsiteX3545"/>
              <a:gd fmla="*/ 286071 h 2590802" name="connsiteY3545"/>
              <a:gd fmla="*/ 768878 w 2590802" name="connsiteX3546"/>
              <a:gd fmla="*/ 297779 h 2590802" name="connsiteY3546"/>
              <a:gd fmla="*/ 745212 w 2590802" name="connsiteX3547"/>
              <a:gd fmla="*/ 338757 h 2590802" name="connsiteY3547"/>
              <a:gd fmla="*/ 691964 w 2590802" name="connsiteX3548"/>
              <a:gd fmla="*/ 344612 h 2590802" name="connsiteY3548"/>
              <a:gd fmla="*/ 656465 w 2590802" name="connsiteX3549"/>
              <a:gd fmla="*/ 309487 h 2590802" name="connsiteY3549"/>
              <a:gd fmla="*/ 644632 w 2590802" name="connsiteX3550"/>
              <a:gd fmla="*/ 280216 h 2590802" name="connsiteY3550"/>
              <a:gd fmla="*/ 650548 w 2590802" name="connsiteX3551"/>
              <a:gd fmla="*/ 239238 h 2590802" name="connsiteY3551"/>
              <a:gd fmla="*/ 721546 w 2590802" name="connsiteX3552"/>
              <a:gd fmla="*/ 180697 h 2590802" name="connsiteY3552"/>
              <a:gd fmla="*/ 1502973 w 2590802" name="connsiteX3553"/>
              <a:gd fmla="*/ 174056 h 2590802" name="connsiteY3553"/>
              <a:gd fmla="*/ 1579418 w 2590802" name="connsiteX3554"/>
              <a:gd fmla="*/ 233071 h 2590802" name="connsiteY3554"/>
              <a:gd fmla="*/ 1579418 w 2590802" name="connsiteX3555"/>
              <a:gd fmla="*/ 280280 h 2590802" name="connsiteY3555"/>
              <a:gd fmla="*/ 1567657 w 2590802" name="connsiteX3556"/>
              <a:gd fmla="*/ 280280 h 2590802" name="connsiteY3556"/>
              <a:gd fmla="*/ 1567657 w 2590802" name="connsiteX3557"/>
              <a:gd fmla="*/ 256675 h 2590802" name="connsiteY3557"/>
              <a:gd fmla="*/ 1526495 w 2590802" name="connsiteX3558"/>
              <a:gd fmla="*/ 197660 h 2590802" name="connsiteY3558"/>
              <a:gd fmla="*/ 1491213 w 2590802" name="connsiteX3559"/>
              <a:gd fmla="*/ 197660 h 2590802" name="connsiteY3559"/>
              <a:gd fmla="*/ 1455931 w 2590802" name="connsiteX3560"/>
              <a:gd fmla="*/ 227168 h 2590802" name="connsiteY3560"/>
              <a:gd fmla="*/ 1473571 w 2590802" name="connsiteX3561"/>
              <a:gd fmla="*/ 221266 h 2590802" name="connsiteY3561"/>
              <a:gd fmla="*/ 1491213 w 2590802" name="connsiteX3562"/>
              <a:gd fmla="*/ 227168 h 2590802" name="connsiteY3562"/>
              <a:gd fmla="*/ 1491213 w 2590802" name="connsiteX3563"/>
              <a:gd fmla="*/ 250773 h 2590802" name="connsiteY3563"/>
              <a:gd fmla="*/ 1473571 w 2590802" name="connsiteX3564"/>
              <a:gd fmla="*/ 262578 h 2590802" name="connsiteY3564"/>
              <a:gd fmla="*/ 1455931 w 2590802" name="connsiteX3565"/>
              <a:gd fmla="*/ 256675 h 2590802" name="connsiteY3565"/>
              <a:gd fmla="*/ 1438289 w 2590802" name="connsiteX3566"/>
              <a:gd fmla="*/ 268481 h 2590802" name="connsiteY3566"/>
              <a:gd fmla="*/ 1414768 w 2590802" name="connsiteX3567"/>
              <a:gd fmla="*/ 244871 h 2590802" name="connsiteY3567"/>
              <a:gd fmla="*/ 1432409 w 2590802" name="connsiteX3568"/>
              <a:gd fmla="*/ 197660 h 2590802" name="connsiteY3568"/>
              <a:gd fmla="*/ 1502973 w 2590802" name="connsiteX3569"/>
              <a:gd fmla="*/ 174056 h 2590802" name="connsiteY3569"/>
              <a:gd fmla="*/ 820884 w 2590802" name="connsiteX3570"/>
              <a:gd fmla="*/ 174056 h 2590802" name="connsiteY3570"/>
              <a:gd fmla="*/ 826733 w 2590802" name="connsiteX3571"/>
              <a:gd fmla="*/ 191841 h 2590802" name="connsiteY3571"/>
              <a:gd fmla="*/ 820884 w 2590802" name="connsiteX3572"/>
              <a:gd fmla="*/ 209621 h 2590802" name="connsiteY3572"/>
              <a:gd fmla="*/ 803338 w 2590802" name="connsiteX3573"/>
              <a:gd fmla="*/ 221477 h 2590802" name="connsiteY3573"/>
              <a:gd fmla="*/ 791641 w 2590802" name="connsiteX3574"/>
              <a:gd fmla="*/ 203695 h 2590802" name="connsiteY3574"/>
              <a:gd fmla="*/ 797489 w 2590802" name="connsiteX3575"/>
              <a:gd fmla="*/ 191841 h 2590802" name="connsiteY3575"/>
              <a:gd fmla="*/ 820884 w 2590802" name="connsiteX3576"/>
              <a:gd fmla="*/ 174056 h 2590802" name="connsiteY3576"/>
              <a:gd fmla="*/ 1156475 w 2590802" name="connsiteX3577"/>
              <a:gd fmla="*/ 156982 h 2590802" name="connsiteY3577"/>
              <a:gd fmla="*/ 1180081 w 2590802" name="connsiteX3578"/>
              <a:gd fmla="*/ 174606 h 2590802" name="connsiteY3578"/>
              <a:gd fmla="*/ 1174179 w 2590802" name="connsiteX3579"/>
              <a:gd fmla="*/ 192231 h 2590802" name="connsiteY3579"/>
              <a:gd fmla="*/ 1156475 w 2590802" name="connsiteX3580"/>
              <a:gd fmla="*/ 162857 h 2590802" name="connsiteY3580"/>
              <a:gd fmla="*/ 1168278 w 2590802" name="connsiteX3581"/>
              <a:gd fmla="*/ 180481 h 2590802" name="connsiteY3581"/>
              <a:gd fmla="*/ 1168278 w 2590802" name="connsiteX3582"/>
              <a:gd fmla="*/ 198102 h 2590802" name="connsiteY3582"/>
              <a:gd fmla="*/ 1191884 w 2590802" name="connsiteX3583"/>
              <a:gd fmla="*/ 227474 h 2590802" name="connsiteY3583"/>
              <a:gd fmla="*/ 1180081 w 2590802" name="connsiteX3584"/>
              <a:gd fmla="*/ 250970 h 2590802" name="connsiteY3584"/>
              <a:gd fmla="*/ 1185982 w 2590802" name="connsiteX3585"/>
              <a:gd fmla="*/ 274468 h 2590802" name="connsiteY3585"/>
              <a:gd fmla="*/ 1180081 w 2590802" name="connsiteX3586"/>
              <a:gd fmla="*/ 280342 h 2590802" name="connsiteY3586"/>
              <a:gd fmla="*/ 1180081 w 2590802" name="connsiteX3587"/>
              <a:gd fmla="*/ 256845 h 2590802" name="connsiteY3587"/>
              <a:gd fmla="*/ 1174179 w 2590802" name="connsiteX3588"/>
              <a:gd fmla="*/ 256845 h 2590802" name="connsiteY3588"/>
              <a:gd fmla="*/ 1168278 w 2590802" name="connsiteX3589"/>
              <a:gd fmla="*/ 262719 h 2590802" name="connsiteY3589"/>
              <a:gd fmla="*/ 1174179 w 2590802" name="connsiteX3590"/>
              <a:gd fmla="*/ 286217 h 2590802" name="connsiteY3590"/>
              <a:gd fmla="*/ 1150574 w 2590802" name="connsiteX3591"/>
              <a:gd fmla="*/ 309713 h 2590802" name="connsiteY3591"/>
              <a:gd fmla="*/ 1132870 w 2590802" name="connsiteX3592"/>
              <a:gd fmla="*/ 315587 h 2590802" name="connsiteY3592"/>
              <a:gd fmla="*/ 1115165 w 2590802" name="connsiteX3593"/>
              <a:gd fmla="*/ 333210 h 2590802" name="connsiteY3593"/>
              <a:gd fmla="*/ 1103362 w 2590802" name="connsiteX3594"/>
              <a:gd fmla="*/ 333210 h 2590802" name="connsiteY3594"/>
              <a:gd fmla="*/ 1079757 w 2590802" name="connsiteX3595"/>
              <a:gd fmla="*/ 327335 h 2590802" name="connsiteY3595"/>
              <a:gd fmla="*/ 1067954 w 2590802" name="connsiteX3596"/>
              <a:gd fmla="*/ 339085 h 2590802" name="connsiteY3596"/>
              <a:gd fmla="*/ 1056151 w 2590802" name="connsiteX3597"/>
              <a:gd fmla="*/ 333210 h 2590802" name="connsiteY3597"/>
              <a:gd fmla="*/ 1067954 w 2590802" name="connsiteX3598"/>
              <a:gd fmla="*/ 303842 h 2590802" name="connsiteY3598"/>
              <a:gd fmla="*/ 1097461 w 2590802" name="connsiteX3599"/>
              <a:gd fmla="*/ 309713 h 2590802" name="connsiteY3599"/>
              <a:gd fmla="*/ 1115165 w 2590802" name="connsiteX3600"/>
              <a:gd fmla="*/ 292092 h 2590802" name="connsiteY3600"/>
              <a:gd fmla="*/ 1150574 w 2590802" name="connsiteX3601"/>
              <a:gd fmla="*/ 268593 h 2590802" name="connsiteY3601"/>
              <a:gd fmla="*/ 1150574 w 2590802" name="connsiteX3602"/>
              <a:gd fmla="*/ 239224 h 2590802" name="connsiteY3602"/>
              <a:gd fmla="*/ 1150574 w 2590802" name="connsiteX3603"/>
              <a:gd fmla="*/ 215725 h 2590802" name="connsiteY3603"/>
              <a:gd fmla="*/ 1132870 w 2590802" name="connsiteX3604"/>
              <a:gd fmla="*/ 186356 h 2590802" name="connsiteY3604"/>
              <a:gd fmla="*/ 1138771 w 2590802" name="connsiteX3605"/>
              <a:gd fmla="*/ 168731 h 2590802" name="connsiteY3605"/>
              <a:gd fmla="*/ 1156475 w 2590802" name="connsiteX3606"/>
              <a:gd fmla="*/ 156982 h 2590802" name="connsiteY3606"/>
              <a:gd fmla="*/ 1408762 w 2590802" name="connsiteX3607"/>
              <a:gd fmla="*/ 151295 h 2590802" name="connsiteY3607"/>
              <a:gd fmla="*/ 1426376 w 2590802" name="connsiteX3608"/>
              <a:gd fmla="*/ 157109 h 2590802" name="connsiteY3608"/>
              <a:gd fmla="*/ 1426376 w 2590802" name="connsiteX3609"/>
              <a:gd fmla="*/ 162926 h 2590802" name="connsiteY3609"/>
              <a:gd fmla="*/ 1443989 w 2590802" name="connsiteX3610"/>
              <a:gd fmla="*/ 162926 h 2590802" name="connsiteY3610"/>
              <a:gd fmla="*/ 1449861 w 2590802" name="connsiteX3611"/>
              <a:gd fmla="*/ 174560 h 2590802" name="connsiteY3611"/>
              <a:gd fmla="*/ 1414633 w 2590802" name="connsiteX3612"/>
              <a:gd fmla="*/ 174560 h 2590802" name="connsiteY3612"/>
              <a:gd fmla="*/ 1361791 w 2590802" name="connsiteX3613"/>
              <a:gd fmla="*/ 192015 h 2590802" name="connsiteY3613"/>
              <a:gd fmla="*/ 1350048 w 2590802" name="connsiteX3614"/>
              <a:gd fmla="*/ 232732 h 2590802" name="connsiteY3614"/>
              <a:gd fmla="*/ 1344177 w 2590802" name="connsiteX3615"/>
              <a:gd fmla="*/ 238549 h 2590802" name="connsiteY3615"/>
              <a:gd fmla="*/ 1332435 w 2590802" name="connsiteX3616"/>
              <a:gd fmla="*/ 226916 h 2590802" name="connsiteY3616"/>
              <a:gd fmla="*/ 1338306 w 2590802" name="connsiteX3617"/>
              <a:gd fmla="*/ 203646 h 2590802" name="connsiteY3617"/>
              <a:gd fmla="*/ 1344177 w 2590802" name="connsiteX3618"/>
              <a:gd fmla="*/ 186196 h 2590802" name="connsiteY3618"/>
              <a:gd fmla="*/ 1355920 w 2590802" name="connsiteX3619"/>
              <a:gd fmla="*/ 180377 h 2590802" name="connsiteY3619"/>
              <a:gd fmla="*/ 1355920 w 2590802" name="connsiteX3620"/>
              <a:gd fmla="*/ 162926 h 2590802" name="connsiteY3620"/>
              <a:gd fmla="*/ 1385276 w 2590802" name="connsiteX3621"/>
              <a:gd fmla="*/ 157109 h 2590802" name="connsiteY3621"/>
              <a:gd fmla="*/ 1397019 w 2590802" name="connsiteX3622"/>
              <a:gd fmla="*/ 157109 h 2590802" name="connsiteY3622"/>
              <a:gd fmla="*/ 1408762 w 2590802" name="connsiteX3623"/>
              <a:gd fmla="*/ 151295 h 2590802" name="connsiteY3623"/>
              <a:gd fmla="*/ 1605690 w 2590802" name="connsiteX3624"/>
              <a:gd fmla="*/ 144109 h 2590802" name="connsiteY3624"/>
              <a:gd fmla="*/ 1626271 w 2590802" name="connsiteX3625"/>
              <a:gd fmla="*/ 144843 h 2590802" name="connsiteY3625"/>
              <a:gd fmla="*/ 1655673 w 2590802" name="connsiteX3626"/>
              <a:gd fmla="*/ 162487 h 2590802" name="connsiteY3626"/>
              <a:gd fmla="*/ 1655673 w 2590802" name="connsiteX3627"/>
              <a:gd fmla="*/ 180126 h 2590802" name="connsiteY3627"/>
              <a:gd fmla="*/ 1649792 w 2590802" name="connsiteX3628"/>
              <a:gd fmla="*/ 186008 h 2590802" name="connsiteY3628"/>
              <a:gd fmla="*/ 1673314 w 2590802" name="connsiteX3629"/>
              <a:gd fmla="*/ 191886 h 2590802" name="connsiteY3629"/>
              <a:gd fmla="*/ 1685075 w 2590802" name="connsiteX3630"/>
              <a:gd fmla="*/ 209528 h 2590802" name="connsiteY3630"/>
              <a:gd fmla="*/ 1679194 w 2590802" name="connsiteX3631"/>
              <a:gd fmla="*/ 221288 h 2590802" name="connsiteY3631"/>
              <a:gd fmla="*/ 1661553 w 2590802" name="connsiteX3632"/>
              <a:gd fmla="*/ 227168 h 2590802" name="connsiteY3632"/>
              <a:gd fmla="*/ 1655673 w 2590802" name="connsiteX3633"/>
              <a:gd fmla="*/ 227168 h 2590802" name="connsiteY3633"/>
              <a:gd fmla="*/ 1626271 w 2590802" name="connsiteX3634"/>
              <a:gd fmla="*/ 186008 h 2590802" name="connsiteY3634"/>
              <a:gd fmla="*/ 1567468 w 2590802" name="connsiteX3635"/>
              <a:gd fmla="*/ 191886 h 2590802" name="connsiteY3635"/>
              <a:gd fmla="*/ 1538065 w 2590802" name="connsiteX3636"/>
              <a:gd fmla="*/ 180126 h 2590802" name="connsiteY3636"/>
              <a:gd fmla="*/ 1538065 w 2590802" name="connsiteX3637"/>
              <a:gd fmla="*/ 174245 h 2590802" name="connsiteY3637"/>
              <a:gd fmla="*/ 1567468 w 2590802" name="connsiteX3638"/>
              <a:gd fmla="*/ 162487 h 2590802" name="connsiteY3638"/>
              <a:gd fmla="*/ 1579228 w 2590802" name="connsiteX3639"/>
              <a:gd fmla="*/ 168364 h 2590802" name="connsiteY3639"/>
              <a:gd fmla="*/ 1585108 w 2590802" name="connsiteX3640"/>
              <a:gd fmla="*/ 156605 h 2590802" name="connsiteY3640"/>
              <a:gd fmla="*/ 1605690 w 2590802" name="connsiteX3641"/>
              <a:gd fmla="*/ 144109 h 2590802" name="connsiteY3641"/>
              <a:gd fmla="*/ 1702147 w 2590802" name="connsiteX3642"/>
              <a:gd fmla="*/ 138962 h 2590802" name="connsiteY3642"/>
              <a:gd fmla="*/ 1719788 w 2590802" name="connsiteX3643"/>
              <a:gd fmla="*/ 144813 h 2590802" name="connsiteY3643"/>
              <a:gd fmla="*/ 1725669 w 2590802" name="connsiteX3644"/>
              <a:gd fmla="*/ 156509 h 2590802" name="connsiteY3644"/>
              <a:gd fmla="*/ 1725669 w 2590802" name="connsiteX3645"/>
              <a:gd fmla="*/ 174056 h 2590802" name="connsiteY3645"/>
              <a:gd fmla="*/ 1719788 w 2590802" name="connsiteX3646"/>
              <a:gd fmla="*/ 156509 h 2590802" name="connsiteY3646"/>
              <a:gd fmla="*/ 1702147 w 2590802" name="connsiteX3647"/>
              <a:gd fmla="*/ 138962 h 2590802" name="connsiteY3647"/>
              <a:gd fmla="*/ 944747 w 2590802" name="connsiteX3648"/>
              <a:gd fmla="*/ 138962 h 2590802" name="connsiteY3648"/>
              <a:gd fmla="*/ 956670 w 2590802" name="connsiteX3649"/>
              <a:gd fmla="*/ 144843 h 2590802" name="connsiteY3649"/>
              <a:gd fmla="*/ 956670 w 2590802" name="connsiteX3650"/>
              <a:gd fmla="*/ 162487 h 2590802" name="connsiteY3650"/>
              <a:gd fmla="*/ 932823 w 2590802" name="connsiteX3651"/>
              <a:gd fmla="*/ 162487 h 2590802" name="connsiteY3651"/>
              <a:gd fmla="*/ 914938 w 2590802" name="connsiteX3652"/>
              <a:gd fmla="*/ 144843 h 2590802" name="connsiteY3652"/>
              <a:gd fmla="*/ 944747 w 2590802" name="connsiteX3653"/>
              <a:gd fmla="*/ 138962 h 2590802" name="connsiteY3653"/>
              <a:gd fmla="*/ 880415 w 2590802" name="connsiteX3654"/>
              <a:gd fmla="*/ 133272 h 2590802" name="connsiteY3654"/>
              <a:gd fmla="*/ 921578 w 2590802" name="connsiteX3655"/>
              <a:gd fmla="*/ 168557 h 2590802" name="connsiteY3655"/>
              <a:gd fmla="*/ 909817 w 2590802" name="connsiteX3656"/>
              <a:gd fmla="*/ 197956 h 2590802" name="connsiteY3656"/>
              <a:gd fmla="*/ 915697 w 2590802" name="connsiteX3657"/>
              <a:gd fmla="*/ 209717 h 2590802" name="connsiteY3657"/>
              <a:gd fmla="*/ 915697 w 2590802" name="connsiteX3658"/>
              <a:gd fmla="*/ 233237 h 2590802" name="connsiteY3658"/>
              <a:gd fmla="*/ 874534 w 2590802" name="connsiteX3659"/>
              <a:gd fmla="*/ 245002 h 2590802" name="connsiteY3659"/>
              <a:gd fmla="*/ 862774 w 2590802" name="connsiteX3660"/>
              <a:gd fmla="*/ 215598 h 2590802" name="connsiteY3660"/>
              <a:gd fmla="*/ 845133 w 2590802" name="connsiteX3661"/>
              <a:gd fmla="*/ 209717 h 2590802" name="connsiteY3661"/>
              <a:gd fmla="*/ 833372 w 2590802" name="connsiteX3662"/>
              <a:gd fmla="*/ 168557 h 2590802" name="connsiteY3662"/>
              <a:gd fmla="*/ 839252 w 2590802" name="connsiteX3663"/>
              <a:gd fmla="*/ 156793 h 2590802" name="connsiteY3663"/>
              <a:gd fmla="*/ 880415 w 2590802" name="connsiteX3664"/>
              <a:gd fmla="*/ 133272 h 2590802" name="connsiteY3664"/>
              <a:gd fmla="*/ 1420589 w 2590802" name="connsiteX3665"/>
              <a:gd fmla="*/ 127582 h 2590802" name="connsiteY3665"/>
              <a:gd fmla="*/ 1438250 w 2590802" name="connsiteX3666"/>
              <a:gd fmla="*/ 133447 h 2590802" name="connsiteY3666"/>
              <a:gd fmla="*/ 1444137 w 2590802" name="connsiteX3667"/>
              <a:gd fmla="*/ 145170 h 2590802" name="connsiteY3667"/>
              <a:gd fmla="*/ 1444137 w 2590802" name="connsiteX3668"/>
              <a:gd fmla="*/ 133447 h 2590802" name="connsiteY3668"/>
              <a:gd fmla="*/ 1455911 w 2590802" name="connsiteX3669"/>
              <a:gd fmla="*/ 145170 h 2590802" name="connsiteY3669"/>
              <a:gd fmla="*/ 1473571 w 2590802" name="connsiteX3670"/>
              <a:gd fmla="*/ 156898 h 2590802" name="connsiteY3670"/>
              <a:gd fmla="*/ 1473571 w 2590802" name="connsiteX3671"/>
              <a:gd fmla="*/ 168623 h 2590802" name="connsiteY3671"/>
              <a:gd fmla="*/ 1455911 w 2590802" name="connsiteX3672"/>
              <a:gd fmla="*/ 168623 h 2590802" name="connsiteY3672"/>
              <a:gd fmla="*/ 1444137 w 2590802" name="connsiteX3673"/>
              <a:gd fmla="*/ 156898 h 2590802" name="connsiteY3673"/>
              <a:gd fmla="*/ 1426477 w 2590802" name="connsiteX3674"/>
              <a:gd fmla="*/ 151037 h 2590802" name="connsiteY3674"/>
              <a:gd fmla="*/ 1397042 w 2590802" name="connsiteX3675"/>
              <a:gd fmla="*/ 145170 h 2590802" name="connsiteY3675"/>
              <a:gd fmla="*/ 1367607 w 2590802" name="connsiteX3676"/>
              <a:gd fmla="*/ 151037 h 2590802" name="connsiteY3676"/>
              <a:gd fmla="*/ 1349947 w 2590802" name="connsiteX3677"/>
              <a:gd fmla="*/ 174488 h 2590802" name="connsiteY3677"/>
              <a:gd fmla="*/ 1326399 w 2590802" name="connsiteX3678"/>
              <a:gd fmla="*/ 197938 h 2590802" name="connsiteY3678"/>
              <a:gd fmla="*/ 1326399 w 2590802" name="connsiteX3679"/>
              <a:gd fmla="*/ 215529 h 2590802" name="connsiteY3679"/>
              <a:gd fmla="*/ 1326399 w 2590802" name="connsiteX3680"/>
              <a:gd fmla="*/ 233119 h 2590802" name="connsiteY3680"/>
              <a:gd fmla="*/ 1326399 w 2590802" name="connsiteX3681"/>
              <a:gd fmla="*/ 250709 h 2590802" name="connsiteY3681"/>
              <a:gd fmla="*/ 1314625 w 2590802" name="connsiteX3682"/>
              <a:gd fmla="*/ 250709 h 2590802" name="connsiteY3682"/>
              <a:gd fmla="*/ 1302852 w 2590802" name="connsiteX3683"/>
              <a:gd fmla="*/ 227254 h 2590802" name="connsiteY3683"/>
              <a:gd fmla="*/ 1314625 w 2590802" name="connsiteX3684"/>
              <a:gd fmla="*/ 186212 h 2590802" name="connsiteY3684"/>
              <a:gd fmla="*/ 1320512 w 2590802" name="connsiteX3685"/>
              <a:gd fmla="*/ 168623 h 2590802" name="connsiteY3685"/>
              <a:gd fmla="*/ 1338173 w 2590802" name="connsiteX3686"/>
              <a:gd fmla="*/ 156898 h 2590802" name="connsiteY3686"/>
              <a:gd fmla="*/ 1355834 w 2590802" name="connsiteX3687"/>
              <a:gd fmla="*/ 133447 h 2590802" name="connsiteY3687"/>
              <a:gd fmla="*/ 1391155 w 2590802" name="connsiteX3688"/>
              <a:gd fmla="*/ 139308 h 2590802" name="connsiteY3688"/>
              <a:gd fmla="*/ 1402929 w 2590802" name="connsiteX3689"/>
              <a:gd fmla="*/ 133447 h 2590802" name="connsiteY3689"/>
              <a:gd fmla="*/ 1408816 w 2590802" name="connsiteX3690"/>
              <a:gd fmla="*/ 133447 h 2590802" name="connsiteY3690"/>
              <a:gd fmla="*/ 1420589 w 2590802" name="connsiteX3691"/>
              <a:gd fmla="*/ 127582 h 2590802" name="connsiteY3691"/>
              <a:gd fmla="*/ 968051 w 2590802" name="connsiteX3692"/>
              <a:gd fmla="*/ 126261 h 2590802" name="connsiteY3692"/>
              <a:gd fmla="*/ 979703 w 2590802" name="connsiteX3693"/>
              <a:gd fmla="*/ 127718 h 2590802" name="connsiteY3693"/>
              <a:gd fmla="*/ 997182 w 2590802" name="connsiteX3694"/>
              <a:gd fmla="*/ 145197 h 2590802" name="connsiteY3694"/>
              <a:gd fmla="*/ 997182 w 2590802" name="connsiteX3695"/>
              <a:gd fmla="*/ 162675 h 2590802" name="connsiteY3695"/>
              <a:gd fmla="*/ 1008834 w 2590802" name="connsiteX3696"/>
              <a:gd fmla="*/ 174327 h 2590802" name="connsiteY3696"/>
              <a:gd fmla="*/ 997182 w 2590802" name="connsiteX3697"/>
              <a:gd fmla="*/ 191806 h 2590802" name="connsiteY3697"/>
              <a:gd fmla="*/ 979703 w 2590802" name="connsiteX3698"/>
              <a:gd fmla="*/ 197632 h 2590802" name="connsiteY3698"/>
              <a:gd fmla="*/ 973877 w 2590802" name="connsiteX3699"/>
              <a:gd fmla="*/ 191806 h 2590802" name="connsiteY3699"/>
              <a:gd fmla="*/ 962224 w 2590802" name="connsiteX3700"/>
              <a:gd fmla="*/ 203459 h 2590802" name="connsiteY3700"/>
              <a:gd fmla="*/ 938920 w 2590802" name="connsiteX3701"/>
              <a:gd fmla="*/ 191806 h 2590802" name="connsiteY3701"/>
              <a:gd fmla="*/ 933094 w 2590802" name="connsiteX3702"/>
              <a:gd fmla="*/ 174327 h 2590802" name="connsiteY3702"/>
              <a:gd fmla="*/ 956399 w 2590802" name="connsiteX3703"/>
              <a:gd fmla="*/ 168501 h 2590802" name="connsiteY3703"/>
              <a:gd fmla="*/ 968051 w 2590802" name="connsiteX3704"/>
              <a:gd fmla="*/ 145197 h 2590802" name="connsiteY3704"/>
              <a:gd fmla="*/ 956399 w 2590802" name="connsiteX3705"/>
              <a:gd fmla="*/ 133544 h 2590802" name="connsiteY3705"/>
              <a:gd fmla="*/ 968051 w 2590802" name="connsiteX3706"/>
              <a:gd fmla="*/ 126261 h 2590802" name="connsiteY3706"/>
              <a:gd fmla="*/ 1661363 w 2590802" name="connsiteX3707"/>
              <a:gd fmla="*/ 109563 h 2590802" name="connsiteY3707"/>
              <a:gd fmla="*/ 1679384 w 2590802" name="connsiteX3708"/>
              <a:gd fmla="*/ 144653 h 2590802" name="connsiteY3708"/>
              <a:gd fmla="*/ 1673377 w 2590802" name="connsiteX3709"/>
              <a:gd fmla="*/ 144653 h 2590802" name="connsiteY3709"/>
              <a:gd fmla="*/ 1673377 w 2590802" name="connsiteX3710"/>
              <a:gd fmla="*/ 132959 h 2590802" name="connsiteY3710"/>
              <a:gd fmla="*/ 1661363 w 2590802" name="connsiteX3711"/>
              <a:gd fmla="*/ 115410 h 2590802" name="connsiteY3711"/>
              <a:gd fmla="*/ 1661363 w 2590802" name="connsiteX3712"/>
              <a:gd fmla="*/ 109563 h 2590802" name="connsiteY3712"/>
              <a:gd fmla="*/ 1197575 w 2590802" name="connsiteX3713"/>
              <a:gd fmla="*/ 92489 h 2590802" name="connsiteY3713"/>
              <a:gd fmla="*/ 1197575 w 2590802" name="connsiteX3714"/>
              <a:gd fmla="*/ 98179 h 2590802" name="connsiteY3714"/>
              <a:gd fmla="*/ 1191884 w 2590802" name="connsiteX3715"/>
              <a:gd fmla="*/ 98179 h 2590802" name="connsiteY3715"/>
              <a:gd fmla="*/ 1197575 w 2590802" name="connsiteX3716"/>
              <a:gd fmla="*/ 92489 h 2590802" name="connsiteY3716"/>
              <a:gd fmla="*/ 974268 w 2590802" name="connsiteX3717"/>
              <a:gd fmla="*/ 85849 h 2590802" name="connsiteY3717"/>
              <a:gd fmla="*/ 986071 w 2590802" name="connsiteX3718"/>
              <a:gd fmla="*/ 91751 h 2590802" name="connsiteY3718"/>
              <a:gd fmla="*/ 968367 w 2590802" name="connsiteX3719"/>
              <a:gd fmla="*/ 109459 h 2590802" name="connsiteY3719"/>
              <a:gd fmla="*/ 950663 w 2590802" name="connsiteX3720"/>
              <a:gd fmla="*/ 109459 h 2590802" name="connsiteY3720"/>
              <a:gd fmla="*/ 932959 w 2590802" name="connsiteX3721"/>
              <a:gd fmla="*/ 133063 h 2590802" name="connsiteY3721"/>
              <a:gd fmla="*/ 879846 w 2590802" name="connsiteX3722"/>
              <a:gd fmla="*/ 127160 h 2590802" name="connsiteY3722"/>
              <a:gd fmla="*/ 879846 w 2590802" name="connsiteX3723"/>
              <a:gd fmla="*/ 115357 h 2590802" name="connsiteY3723"/>
              <a:gd fmla="*/ 938860 w 2590802" name="connsiteX3724"/>
              <a:gd fmla="*/ 103556 h 2590802" name="connsiteY3724"/>
              <a:gd fmla="*/ 944761 w 2590802" name="connsiteX3725"/>
              <a:gd fmla="*/ 91751 h 2590802" name="connsiteY3725"/>
              <a:gd fmla="*/ 974268 w 2590802" name="connsiteX3726"/>
              <a:gd fmla="*/ 85849 h 2590802" name="connsiteY3726"/>
              <a:gd fmla="*/ 1197575 w 2590802" name="connsiteX3727"/>
              <a:gd fmla="*/ 80161 h 2590802" name="connsiteY3727"/>
              <a:gd fmla="*/ 1203265 w 2590802" name="connsiteX3728"/>
              <a:gd fmla="*/ 92489 h 2590802" name="connsiteY3728"/>
              <a:gd fmla="*/ 1197575 w 2590802" name="connsiteX3729"/>
              <a:gd fmla="*/ 92489 h 2590802" name="connsiteY3729"/>
              <a:gd fmla="*/ 1027091 w 2590802" name="connsiteX3730"/>
              <a:gd fmla="*/ 74468 h 2590802" name="connsiteY3730"/>
              <a:gd fmla="*/ 1062421 w 2590802" name="connsiteX3731"/>
              <a:gd fmla="*/ 74468 h 2590802" name="connsiteY3731"/>
              <a:gd fmla="*/ 1085974 w 2590802" name="connsiteX3732"/>
              <a:gd fmla="*/ 86244 h 2590802" name="connsiteY3732"/>
              <a:gd fmla="*/ 1133080 w 2590802" name="connsiteX3733"/>
              <a:gd fmla="*/ 151016 h 2590802" name="connsiteY3733"/>
              <a:gd fmla="*/ 1115416 w 2590802" name="connsiteX3734"/>
              <a:gd fmla="*/ 198122 h 2590802" name="connsiteY3734"/>
              <a:gd fmla="*/ 1062421 w 2590802" name="connsiteX3735"/>
              <a:gd fmla="*/ 215787 h 2590802" name="connsiteY3735"/>
              <a:gd fmla="*/ 1038868 w 2590802" name="connsiteX3736"/>
              <a:gd fmla="*/ 192233 h 2590802" name="connsiteY3736"/>
              <a:gd fmla="*/ 1044757 w 2590802" name="connsiteX3737"/>
              <a:gd fmla="*/ 180460 h 2590802" name="connsiteY3737"/>
              <a:gd fmla="*/ 1056533 w 2590802" name="connsiteX3738"/>
              <a:gd fmla="*/ 180460 h 2590802" name="connsiteY3738"/>
              <a:gd fmla="*/ 1056533 w 2590802" name="connsiteX3739"/>
              <a:gd fmla="*/ 162794 h 2590802" name="connsiteY3739"/>
              <a:gd fmla="*/ 1068310 w 2590802" name="connsiteX3740"/>
              <a:gd fmla="*/ 151016 h 2590802" name="connsiteY3740"/>
              <a:gd fmla="*/ 1085974 w 2590802" name="connsiteX3741"/>
              <a:gd fmla="*/ 156905 h 2590802" name="connsiteY3741"/>
              <a:gd fmla="*/ 1085974 w 2590802" name="connsiteX3742"/>
              <a:gd fmla="*/ 180460 h 2590802" name="connsiteY3742"/>
              <a:gd fmla="*/ 1080086 w 2590802" name="connsiteX3743"/>
              <a:gd fmla="*/ 186346 h 2590802" name="connsiteY3743"/>
              <a:gd fmla="*/ 1103639 w 2590802" name="connsiteX3744"/>
              <a:gd fmla="*/ 174571 h 2590802" name="connsiteY3744"/>
              <a:gd fmla="*/ 1109527 w 2590802" name="connsiteX3745"/>
              <a:gd fmla="*/ 133351 h 2590802" name="connsiteY3745"/>
              <a:gd fmla="*/ 1044757 w 2590802" name="connsiteX3746"/>
              <a:gd fmla="*/ 86244 h 2590802" name="connsiteY3746"/>
              <a:gd fmla="*/ 991762 w 2590802" name="connsiteX3747"/>
              <a:gd fmla="*/ 86244 h 2590802" name="connsiteY3747"/>
              <a:gd fmla="*/ 991762 w 2590802" name="connsiteX3748"/>
              <a:gd fmla="*/ 80357 h 2590802" name="connsiteY3748"/>
              <a:gd fmla="*/ 1027091 w 2590802" name="connsiteX3749"/>
              <a:gd fmla="*/ 74468 h 2590802" name="connsiteY3749"/>
              <a:gd fmla="*/ 1127073 w 2590802" name="connsiteX3750"/>
              <a:gd fmla="*/ 56447 h 2590802" name="connsiteY3750"/>
              <a:gd fmla="*/ 1138771 w 2590802" name="connsiteX3751"/>
              <a:gd fmla="*/ 56447 h 2590802" name="connsiteY3751"/>
              <a:gd fmla="*/ 1138771 w 2590802" name="connsiteX3752"/>
              <a:gd fmla="*/ 62410 h 2590802" name="connsiteY3752"/>
              <a:gd fmla="*/ 1115376 w 2590802" name="connsiteX3753"/>
              <a:gd fmla="*/ 98179 h 2590802" name="connsiteY3753"/>
              <a:gd fmla="*/ 1103678 w 2590802" name="connsiteX3754"/>
              <a:gd fmla="*/ 86259 h 2590802" name="connsiteY3754"/>
              <a:gd fmla="*/ 1121225 w 2590802" name="connsiteX3755"/>
              <a:gd fmla="*/ 68371 h 2590802" name="connsiteY3755"/>
              <a:gd fmla="*/ 1127073 w 2590802" name="connsiteX3756"/>
              <a:gd fmla="*/ 56447 h 2590802" name="connsiteY3756"/>
              <a:gd fmla="*/ 1215371 w 2590802" name="connsiteX3757"/>
              <a:gd fmla="*/ 45066 h 2590802" name="connsiteY3757"/>
              <a:gd fmla="*/ 1215371 w 2590802" name="connsiteX3758"/>
              <a:gd fmla="*/ 62675 h 2590802" name="connsiteY3758"/>
              <a:gd fmla="*/ 1209458 w 2590802" name="connsiteX3759"/>
              <a:gd fmla="*/ 62675 h 2590802" name="connsiteY3759"/>
              <a:gd fmla="*/ 1203544 w 2590802" name="connsiteX3760"/>
              <a:gd fmla="*/ 74411 h 2590802" name="connsiteY3760"/>
              <a:gd fmla="*/ 1197630 w 2590802" name="connsiteX3761"/>
              <a:gd fmla="*/ 74411 h 2590802" name="connsiteY3761"/>
              <a:gd fmla="*/ 1191716 w 2590802" name="connsiteX3762"/>
              <a:gd fmla="*/ 68543 h 2590802" name="connsiteY3762"/>
              <a:gd fmla="*/ 1191716 w 2590802" name="connsiteX3763"/>
              <a:gd fmla="*/ 86147 h 2590802" name="connsiteY3763"/>
              <a:gd fmla="*/ 1185803 w 2590802" name="connsiteX3764"/>
              <a:gd fmla="*/ 103751 h 2590802" name="connsiteY3764"/>
              <a:gd fmla="*/ 1162147 w 2590802" name="connsiteX3765"/>
              <a:gd fmla="*/ 109620 h 2590802" name="connsiteY3765"/>
              <a:gd fmla="*/ 1150319 w 2590802" name="connsiteX3766"/>
              <a:gd fmla="*/ 133094 h 2590802" name="connsiteY3766"/>
              <a:gd fmla="*/ 1138492 w 2590802" name="connsiteX3767"/>
              <a:gd fmla="*/ 133094 h 2590802" name="connsiteY3767"/>
              <a:gd fmla="*/ 1120750 w 2590802" name="connsiteX3768"/>
              <a:gd fmla="*/ 103751 h 2590802" name="connsiteY3768"/>
              <a:gd fmla="*/ 1144406 w 2590802" name="connsiteX3769"/>
              <a:gd fmla="*/ 68543 h 2590802" name="connsiteY3769"/>
              <a:gd fmla="*/ 1150319 w 2590802" name="connsiteX3770"/>
              <a:gd fmla="*/ 56804 h 2590802" name="connsiteY3770"/>
              <a:gd fmla="*/ 1191716 w 2590802" name="connsiteX3771"/>
              <a:gd fmla="*/ 50935 h 2590802" name="connsiteY3771"/>
              <a:gd fmla="*/ 1215371 w 2590802" name="connsiteX3772"/>
              <a:gd fmla="*/ 45066 h 2590802" name="connsiteY3772"/>
              <a:gd fmla="*/ 1295401 w 2590802" name="connsiteX3773"/>
              <a:gd fmla="*/ 40779 h 2590802" name="connsiteY3773"/>
              <a:gd fmla="*/ 807045 w 2590802" name="connsiteX3774"/>
              <a:gd fmla="*/ 139374 h 2590802" name="connsiteY3774"/>
              <a:gd fmla="*/ 755804 w 2590802" name="connsiteX3775"/>
              <a:gd fmla="*/ 164058 h 2590802" name="connsiteY3775"/>
              <a:gd fmla="*/ 780148 w 2590802" name="connsiteX3776"/>
              <a:gd fmla="*/ 162675 h 2590802" name="connsiteY3776"/>
              <a:gd fmla="*/ 809717 w 2590802" name="connsiteX3777"/>
              <a:gd fmla="*/ 139154 h 2590802" name="connsiteY3777"/>
              <a:gd fmla="*/ 817571 w 2590802" name="connsiteX3778"/>
              <a:gd fmla="*/ 137684 h 2590802" name="connsiteY3778"/>
              <a:gd fmla="*/ 833372 w 2590802" name="connsiteX3779"/>
              <a:gd fmla="*/ 150913 h 2590802" name="connsiteY3779"/>
              <a:gd fmla="*/ 833372 w 2590802" name="connsiteX3780"/>
              <a:gd fmla="*/ 156793 h 2590802" name="connsiteY3780"/>
              <a:gd fmla="*/ 780148 w 2590802" name="connsiteX3781"/>
              <a:gd fmla="*/ 180314 h 2590802" name="connsiteY3781"/>
              <a:gd fmla="*/ 768320 w 2590802" name="connsiteX3782"/>
              <a:gd fmla="*/ 174434 h 2590802" name="connsiteY3782"/>
              <a:gd fmla="*/ 744665 w 2590802" name="connsiteX3783"/>
              <a:gd fmla="*/ 186196 h 2590802" name="connsiteY3783"/>
              <a:gd fmla="*/ 732837 w 2590802" name="connsiteX3784"/>
              <a:gd fmla="*/ 180314 h 2590802" name="connsiteY3784"/>
              <a:gd fmla="*/ 732837 w 2590802" name="connsiteX3785"/>
              <a:gd fmla="*/ 175169 h 2590802" name="connsiteY3785"/>
              <a:gd fmla="*/ 732837 w 2590802" name="connsiteX3786"/>
              <a:gd fmla="*/ 175122 h 2590802" name="connsiteY3786"/>
              <a:gd fmla="*/ 697374 w 2590802" name="connsiteX3787"/>
              <a:gd fmla="*/ 192205 h 2590802" name="connsiteY3787"/>
              <a:gd fmla="*/ 610018 w 2590802" name="connsiteX3788"/>
              <a:gd fmla="*/ 245275 h 2590802" name="connsiteY3788"/>
              <a:gd fmla="*/ 621514 w 2590802" name="connsiteX3789"/>
              <a:gd fmla="*/ 253275 h 2590802" name="connsiteY3789"/>
              <a:gd fmla="*/ 633132 w 2590802" name="connsiteX3790"/>
              <a:gd fmla="*/ 256949 h 2590802" name="connsiteY3790"/>
              <a:gd fmla="*/ 633132 w 2590802" name="connsiteX3791"/>
              <a:gd fmla="*/ 268711 h 2590802" name="connsiteY3791"/>
              <a:gd fmla="*/ 598277 w 2590802" name="connsiteX3792"/>
              <a:gd fmla="*/ 262829 h 2590802" name="connsiteY3792"/>
              <a:gd fmla="*/ 596098 w 2590802" name="connsiteX3793"/>
              <a:gd fmla="*/ 259154 h 2590802" name="connsiteY3793"/>
              <a:gd fmla="*/ 597846 w 2590802" name="connsiteX3794"/>
              <a:gd fmla="*/ 252670 h 2590802" name="connsiteY3794"/>
              <a:gd fmla="*/ 593930 w 2590802" name="connsiteX3795"/>
              <a:gd fmla="*/ 255049 h 2590802" name="connsiteY3795"/>
              <a:gd fmla="*/ 581188 w 2590802" name="connsiteX3796"/>
              <a:gd fmla="*/ 264577 h 2590802" name="connsiteY3796"/>
              <a:gd fmla="*/ 586355 w 2590802" name="connsiteX3797"/>
              <a:gd fmla="*/ 262260 h 2590802" name="connsiteY3797"/>
              <a:gd fmla="*/ 621764 w 2590802" name="connsiteX3798"/>
              <a:gd fmla="*/ 279903 h 2590802" name="connsiteY3798"/>
              <a:gd fmla="*/ 633566 w 2590802" name="connsiteX3799"/>
              <a:gd fmla="*/ 285785 h 2590802" name="connsiteY3799"/>
              <a:gd fmla="*/ 633566 w 2590802" name="connsiteX3800"/>
              <a:gd fmla="*/ 315183 h 2590802" name="connsiteY3800"/>
              <a:gd fmla="*/ 609961 w 2590802" name="connsiteX3801"/>
              <a:gd fmla="*/ 309305 h 2590802" name="connsiteY3801"/>
              <a:gd fmla="*/ 586355 w 2590802" name="connsiteX3802"/>
              <a:gd fmla="*/ 315183 h 2590802" name="connsiteY3802"/>
              <a:gd fmla="*/ 574553 w 2590802" name="connsiteX3803"/>
              <a:gd fmla="*/ 297543 h 2590802" name="connsiteY3803"/>
              <a:gd fmla="*/ 545045 w 2590802" name="connsiteX3804"/>
              <a:gd fmla="*/ 291662 h 2590802" name="connsiteY3804"/>
              <a:gd fmla="*/ 545139 w 2590802" name="connsiteX3805"/>
              <a:gd fmla="*/ 291534 h 2590802" name="connsiteY3805"/>
              <a:gd fmla="*/ 497345 w 2590802" name="connsiteX3806"/>
              <a:gd fmla="*/ 327274 h 2590802" name="connsiteY3806"/>
              <a:gd fmla="*/ 327274 w 2590802" name="connsiteX3807"/>
              <a:gd fmla="*/ 497345 h 2590802" name="connsiteY3807"/>
              <a:gd fmla="*/ 266789 w 2590802" name="connsiteX3808"/>
              <a:gd fmla="*/ 578229 h 2590802" name="connsiteY3808"/>
              <a:gd fmla="*/ 274976 w 2590802" name="connsiteX3809"/>
              <a:gd fmla="*/ 573798 h 2590802" name="connsiteY3809"/>
              <a:gd fmla="*/ 292556 w 2590802" name="connsiteX3810"/>
              <a:gd fmla="*/ 573798 h 2590802" name="connsiteY3810"/>
              <a:gd fmla="*/ 298416 w 2590802" name="connsiteX3811"/>
              <a:gd fmla="*/ 573798 h 2590802" name="connsiteY3811"/>
              <a:gd fmla="*/ 333576 w 2590802" name="connsiteX3812"/>
              <a:gd fmla="*/ 544346 h 2590802" name="connsiteY3812"/>
              <a:gd fmla="*/ 351157 w 2590802" name="connsiteX3813"/>
              <a:gd fmla="*/ 550237 h 2590802" name="connsiteY3813"/>
              <a:gd fmla="*/ 362877 w 2590802" name="connsiteX3814"/>
              <a:gd fmla="*/ 544346 h 2590802" name="connsiteY3814"/>
              <a:gd fmla="*/ 382655 w 2590802" name="connsiteX3815"/>
              <a:gd fmla="*/ 538456 h 2590802" name="connsiteY3815"/>
              <a:gd fmla="*/ 398037 w 2590802" name="connsiteX3816"/>
              <a:gd fmla="*/ 550237 h 2590802" name="connsiteY3816"/>
              <a:gd fmla="*/ 374597 w 2590802" name="connsiteX3817"/>
              <a:gd fmla="*/ 585579 h 2590802" name="connsiteY3817"/>
              <a:gd fmla="*/ 345296 w 2590802" name="connsiteX3818"/>
              <a:gd fmla="*/ 579689 h 2590802" name="connsiteY3818"/>
              <a:gd fmla="*/ 327717 w 2590802" name="connsiteX3819"/>
              <a:gd fmla="*/ 597360 h 2590802" name="connsiteY3819"/>
              <a:gd fmla="*/ 315997 w 2590802" name="connsiteX3820"/>
              <a:gd fmla="*/ 591469 h 2590802" name="connsiteY3820"/>
              <a:gd fmla="*/ 280836 w 2590802" name="connsiteX3821"/>
              <a:gd fmla="*/ 609141 h 2590802" name="connsiteY3821"/>
              <a:gd fmla="*/ 269116 w 2590802" name="connsiteX3822"/>
              <a:gd fmla="*/ 644482 h 2590802" name="connsiteY3822"/>
              <a:gd fmla="*/ 280836 w 2590802" name="connsiteX3823"/>
              <a:gd fmla="*/ 668044 h 2590802" name="connsiteY3823"/>
              <a:gd fmla="*/ 274976 w 2590802" name="connsiteX3824"/>
              <a:gd fmla="*/ 703386 h 2590802" name="connsiteY3824"/>
              <a:gd fmla="*/ 286696 w 2590802" name="connsiteX3825"/>
              <a:gd fmla="*/ 721057 h 2590802" name="connsiteY3825"/>
              <a:gd fmla="*/ 286696 w 2590802" name="connsiteX3826"/>
              <a:gd fmla="*/ 726947 h 2590802" name="connsiteY3826"/>
              <a:gd fmla="*/ 263256 w 2590802" name="connsiteX3827"/>
              <a:gd fmla="*/ 756399 h 2590802" name="connsiteY3827"/>
              <a:gd fmla="*/ 251536 w 2590802" name="connsiteX3828"/>
              <a:gd fmla="*/ 721057 h 2590802" name="connsiteY3828"/>
              <a:gd fmla="*/ 251536 w 2590802" name="connsiteX3829"/>
              <a:gd fmla="*/ 703386 h 2590802" name="connsiteY3829"/>
              <a:gd fmla="*/ 233956 w 2590802" name="connsiteX3830"/>
              <a:gd fmla="*/ 673934 h 2590802" name="connsiteY3830"/>
              <a:gd fmla="*/ 245676 w 2590802" name="connsiteX3831"/>
              <a:gd fmla="*/ 656263 h 2590802" name="connsiteY3831"/>
              <a:gd fmla="*/ 239816 w 2590802" name="connsiteX3832"/>
              <a:gd fmla="*/ 632701 h 2590802" name="connsiteY3832"/>
              <a:gd fmla="*/ 237399 w 2590802" name="connsiteX3833"/>
              <a:gd fmla="*/ 622983 h 2590802" name="connsiteY3833"/>
              <a:gd fmla="*/ 192205 w 2590802" name="connsiteX3834"/>
              <a:gd fmla="*/ 697374 h 2590802" name="connsiteY3834"/>
              <a:gd fmla="*/ 97184 w 2590802" name="connsiteX3835"/>
              <a:gd fmla="*/ 922315 h 2590802" name="connsiteY3835"/>
              <a:gd fmla="*/ 79323 w 2590802" name="connsiteX3836"/>
              <a:gd fmla="*/ 991781 h 2590802" name="connsiteY3836"/>
              <a:gd fmla="*/ 86888 w 2590802" name="connsiteX3837"/>
              <a:gd fmla="*/ 991781 h 2590802" name="connsiteY3837"/>
              <a:gd fmla="*/ 81020 w 2590802" name="connsiteX3838"/>
              <a:gd fmla="*/ 985923 h 2590802" name="connsiteY3838"/>
              <a:gd fmla="*/ 92757 w 2590802" name="connsiteX3839"/>
              <a:gd fmla="*/ 1003496 h 2590802" name="connsiteY3839"/>
              <a:gd fmla="*/ 86888 w 2590802" name="connsiteX3840"/>
              <a:gd fmla="*/ 1009355 h 2590802" name="connsiteY3840"/>
              <a:gd fmla="*/ 92757 w 2590802" name="connsiteX3841"/>
              <a:gd fmla="*/ 1015213 h 2590802" name="connsiteY3841"/>
              <a:gd fmla="*/ 110362 w 2590802" name="connsiteX3842"/>
              <a:gd fmla="*/ 1015213 h 2590802" name="connsiteY3842"/>
              <a:gd fmla="*/ 127968 w 2590802" name="connsiteX3843"/>
              <a:gd fmla="*/ 1038645 h 2590802" name="connsiteY3843"/>
              <a:gd fmla="*/ 122099 w 2590802" name="connsiteX3844"/>
              <a:gd fmla="*/ 1056219 h 2590802" name="connsiteY3844"/>
              <a:gd fmla="*/ 139704 w 2590802" name="connsiteX3845"/>
              <a:gd fmla="*/ 1067935 h 2590802" name="connsiteY3845"/>
              <a:gd fmla="*/ 145573 w 2590802" name="connsiteX3846"/>
              <a:gd fmla="*/ 1067935 h 2590802" name="connsiteY3846"/>
              <a:gd fmla="*/ 127968 w 2590802" name="connsiteX3847"/>
              <a:gd fmla="*/ 1050361 h 2590802" name="connsiteY3847"/>
              <a:gd fmla="*/ 133836 w 2590802" name="connsiteX3848"/>
              <a:gd fmla="*/ 1044503 h 2590802" name="connsiteY3848"/>
              <a:gd fmla="*/ 145573 w 2590802" name="connsiteX3849"/>
              <a:gd fmla="*/ 1056219 h 2590802" name="connsiteY3849"/>
              <a:gd fmla="*/ 151442 w 2590802" name="connsiteX3850"/>
              <a:gd fmla="*/ 1079652 h 2590802" name="connsiteY3850"/>
              <a:gd fmla="*/ 139704 w 2590802" name="connsiteX3851"/>
              <a:gd fmla="*/ 1079652 h 2590802" name="connsiteY3851"/>
              <a:gd fmla="*/ 104493 w 2590802" name="connsiteX3852"/>
              <a:gd fmla="*/ 1085509 h 2590802" name="connsiteY3852"/>
              <a:gd fmla="*/ 98625 w 2590802" name="connsiteX3853"/>
              <a:gd fmla="*/ 1085509 h 2590802" name="connsiteY3853"/>
              <a:gd fmla="*/ 86888 w 2590802" name="connsiteX3854"/>
              <a:gd fmla="*/ 1058416 h 2590802" name="connsiteY3854"/>
              <a:gd fmla="*/ 65402 w 2590802" name="connsiteX3855"/>
              <a:gd fmla="*/ 1048228 h 2590802" name="connsiteY3855"/>
              <a:gd fmla="*/ 63989 w 2590802" name="connsiteX3856"/>
              <a:gd fmla="*/ 1057487 h 2590802" name="connsiteY3856"/>
              <a:gd fmla="*/ 74366 w 2590802" name="connsiteX3857"/>
              <a:gd fmla="*/ 1059749 h 2590802" name="connsiteY3857"/>
              <a:gd fmla="*/ 86710 w 2590802" name="connsiteX3858"/>
              <a:gd fmla="*/ 1067760 h 2590802" name="connsiteY3858"/>
              <a:gd fmla="*/ 92519 w 2590802" name="connsiteX3859"/>
              <a:gd fmla="*/ 1091065 h 2590802" name="connsiteY3859"/>
              <a:gd fmla="*/ 80901 w 2590802" name="connsiteX3860"/>
              <a:gd fmla="*/ 1091065 h 2590802" name="connsiteY3860"/>
              <a:gd fmla="*/ 71461 w 2590802" name="connsiteX3861"/>
              <a:gd fmla="*/ 1077227 h 2590802" name="connsiteY3861"/>
              <a:gd fmla="*/ 61970 w 2590802" name="connsiteX3862"/>
              <a:gd fmla="*/ 1070715 h 2590802" name="connsiteY3862"/>
              <a:gd fmla="*/ 47606 w 2590802" name="connsiteX3863"/>
              <a:gd fmla="*/ 1164832 h 2590802" name="connsiteY3863"/>
              <a:gd fmla="*/ 61061 w 2590802" name="connsiteX3864"/>
              <a:gd fmla="*/ 1129611 h 2590802" name="connsiteY3864"/>
              <a:gd fmla="*/ 104477 w 2590802" name="connsiteX3865"/>
              <a:gd fmla="*/ 1091389 h 2590802" name="connsiteY3865"/>
              <a:gd fmla="*/ 125081 w 2590802" name="connsiteX3866"/>
              <a:gd fmla="*/ 1086979 h 2590802" name="connsiteY3866"/>
              <a:gd fmla="*/ 145685 w 2590802" name="connsiteX3867"/>
              <a:gd fmla="*/ 1091389 h 2590802" name="connsiteY3867"/>
              <a:gd fmla="*/ 157459 w 2590802" name="connsiteX3868"/>
              <a:gd fmla="*/ 1091389 h 2590802" name="connsiteY3868"/>
              <a:gd fmla="*/ 192780 w 2590802" name="connsiteX3869"/>
              <a:gd fmla="*/ 1120791 h 2590802" name="connsiteY3869"/>
              <a:gd fmla="*/ 198667 w 2590802" name="connsiteX3870"/>
              <a:gd fmla="*/ 1161953 h 2590802" name="connsiteY3870"/>
              <a:gd fmla="*/ 163346 w 2590802" name="connsiteX3871"/>
              <a:gd fmla="*/ 1191355 h 2590802" name="connsiteY3871"/>
              <a:gd fmla="*/ 145685 w 2590802" name="connsiteX3872"/>
              <a:gd fmla="*/ 1179595 h 2590802" name="connsiteY3872"/>
              <a:gd fmla="*/ 145685 w 2590802" name="connsiteX3873"/>
              <a:gd fmla="*/ 1167834 h 2590802" name="connsiteY3873"/>
              <a:gd fmla="*/ 133911 w 2590802" name="connsiteX3874"/>
              <a:gd fmla="*/ 1161953 h 2590802" name="connsiteY3874"/>
              <a:gd fmla="*/ 133911 w 2590802" name="connsiteX3875"/>
              <a:gd fmla="*/ 1150192 h 2590802" name="connsiteY3875"/>
              <a:gd fmla="*/ 151572 w 2590802" name="connsiteX3876"/>
              <a:gd fmla="*/ 1144312 h 2590802" name="connsiteY3876"/>
              <a:gd fmla="*/ 163346 w 2590802" name="connsiteX3877"/>
              <a:gd fmla="*/ 1156073 h 2590802" name="connsiteY3877"/>
              <a:gd fmla="*/ 175120 w 2590802" name="connsiteX3878"/>
              <a:gd fmla="*/ 1138432 h 2590802" name="connsiteY3878"/>
              <a:gd fmla="*/ 139798 w 2590802" name="connsiteX3879"/>
              <a:gd fmla="*/ 1109030 h 2590802" name="connsiteY3879"/>
              <a:gd fmla="*/ 80929 w 2590802" name="connsiteX3880"/>
              <a:gd fmla="*/ 1132552 h 2590802" name="connsiteY3880"/>
              <a:gd fmla="*/ 45608 w 2590802" name="connsiteX3881"/>
              <a:gd fmla="*/ 1203116 h 2590802" name="connsiteY3881"/>
              <a:gd fmla="*/ 45439 w 2590802" name="connsiteX3882"/>
              <a:gd fmla="*/ 1203116 h 2590802" name="connsiteY3882"/>
              <a:gd fmla="*/ 45027 w 2590802" name="connsiteX3883"/>
              <a:gd fmla="*/ 1211277 h 2590802" name="connsiteY3883"/>
              <a:gd fmla="*/ 50341 w 2590802" name="connsiteX3884"/>
              <a:gd fmla="*/ 1213229 h 2590802" name="connsiteY3884"/>
              <a:gd fmla="*/ 57229 w 2590802" name="connsiteX3885"/>
              <a:gd fmla="*/ 1220787 h 2590802" name="connsiteY3885"/>
              <a:gd fmla="*/ 51380 w 2590802" name="connsiteX3886"/>
              <a:gd fmla="*/ 1244348 h 2590802" name="connsiteY3886"/>
              <a:gd fmla="*/ 68927 w 2590802" name="connsiteX3887"/>
              <a:gd fmla="*/ 1267909 h 2590802" name="connsiteY3887"/>
              <a:gd fmla="*/ 57960 w 2590802" name="connsiteX3888"/>
              <a:gd fmla="*/ 1293680 h 2590802" name="connsiteY3888"/>
              <a:gd fmla="*/ 41431 w 2590802" name="connsiteX3889"/>
              <a:gd fmla="*/ 1308309 h 2590802" name="connsiteY3889"/>
              <a:gd fmla="*/ 44844 w 2590802" name="connsiteX3890"/>
              <a:gd fmla="*/ 1375903 h 2590802" name="connsiteY3890"/>
              <a:gd fmla="*/ 48738 w 2590802" name="connsiteX3891"/>
              <a:gd fmla="*/ 1377497 h 2590802" name="connsiteY3891"/>
              <a:gd fmla="*/ 57681 w 2590802" name="connsiteX3892"/>
              <a:gd fmla="*/ 1385552 h 2590802" name="connsiteY3892"/>
              <a:gd fmla="*/ 69604 w 2590802" name="connsiteX3893"/>
              <a:gd fmla="*/ 1414842 h 2590802" name="connsiteY3893"/>
              <a:gd fmla="*/ 63642 w 2590802" name="connsiteX3894"/>
              <a:gd fmla="*/ 1426558 h 2590802" name="connsiteY3894"/>
              <a:gd fmla="*/ 51719 w 2590802" name="connsiteX3895"/>
              <a:gd fmla="*/ 1432416 h 2590802" name="connsiteY3895"/>
              <a:gd fmla="*/ 63642 w 2590802" name="connsiteX3896"/>
              <a:gd fmla="*/ 1449990 h 2590802" name="connsiteY3896"/>
              <a:gd fmla="*/ 57681 w 2590802" name="connsiteX3897"/>
              <a:gd fmla="*/ 1467565 h 2590802" name="connsiteY3897"/>
              <a:gd fmla="*/ 54101 w 2590802" name="connsiteX3898"/>
              <a:gd fmla="*/ 1468524 h 2590802" name="connsiteY3898"/>
              <a:gd fmla="*/ 57377 w 2590802" name="connsiteX3899"/>
              <a:gd fmla="*/ 1489991 h 2590802" name="connsiteY3899"/>
              <a:gd fmla="*/ 57862 w 2590802" name="connsiteX3900"/>
              <a:gd fmla="*/ 1491063 h 2590802" name="connsiteY3900"/>
              <a:gd fmla="*/ 128046 w 2590802" name="connsiteX3901"/>
              <a:gd fmla="*/ 1567508 h 2590802" name="connsiteY3901"/>
              <a:gd fmla="*/ 174836 w 2590802" name="connsiteX3902"/>
              <a:gd fmla="*/ 1555747 h 2590802" name="connsiteY3902"/>
              <a:gd fmla="*/ 180685 w 2590802" name="connsiteX3903"/>
              <a:gd fmla="*/ 1514585 h 2590802" name="connsiteY3903"/>
              <a:gd fmla="*/ 168987 w 2590802" name="connsiteX3904"/>
              <a:gd fmla="*/ 1526345 h 2590802" name="connsiteY3904"/>
              <a:gd fmla="*/ 139744 w 2590802" name="connsiteX3905"/>
              <a:gd fmla="*/ 1520465 h 2590802" name="connsiteY3905"/>
              <a:gd fmla="*/ 139744 w 2590802" name="connsiteX3906"/>
              <a:gd fmla="*/ 1508705 h 2590802" name="connsiteY3906"/>
              <a:gd fmla="*/ 145593 w 2590802" name="connsiteX3907"/>
              <a:gd fmla="*/ 1496944 h 2590802" name="connsiteY3907"/>
              <a:gd fmla="*/ 157290 w 2590802" name="connsiteX3908"/>
              <a:gd fmla="*/ 1491063 h 2590802" name="connsiteY3908"/>
              <a:gd fmla="*/ 163139 w 2590802" name="connsiteX3909"/>
              <a:gd fmla="*/ 1479303 h 2590802" name="connsiteY3909"/>
              <a:gd fmla="*/ 176208 w 2590802" name="connsiteX3910"/>
              <a:gd fmla="*/ 1477925 h 2590802" name="connsiteY3910"/>
              <a:gd fmla="*/ 209929 w 2590802" name="connsiteX3911"/>
              <a:gd fmla="*/ 1496944 h 2590802" name="connsiteY3911"/>
              <a:gd fmla="*/ 198231 w 2590802" name="connsiteX3912"/>
              <a:gd fmla="*/ 1567508 h 2590802" name="connsiteY3912"/>
              <a:gd fmla="*/ 128046 w 2590802" name="connsiteX3913"/>
              <a:gd fmla="*/ 1585149 h 2590802" name="connsiteY3913"/>
              <a:gd fmla="*/ 83450 w 2590802" name="connsiteX3914"/>
              <a:gd fmla="*/ 1558688 h 2590802" name="connsiteY3914"/>
              <a:gd fmla="*/ 63614 w 2590802" name="connsiteX3915"/>
              <a:gd fmla="*/ 1530861 h 2590802" name="connsiteY3915"/>
              <a:gd fmla="*/ 66269 w 2590802" name="connsiteX3916"/>
              <a:gd fmla="*/ 1548251 h 2590802" name="connsiteY3916"/>
              <a:gd fmla="*/ 80457 w 2590802" name="connsiteX3917"/>
              <a:gd fmla="*/ 1603432 h 2590802" name="connsiteY3917"/>
              <a:gd fmla="*/ 87218 w 2590802" name="connsiteX3918"/>
              <a:gd fmla="*/ 1602817 h 2590802" name="connsiteY3918"/>
              <a:gd fmla="*/ 98870 w 2590802" name="connsiteX3919"/>
              <a:gd fmla="*/ 1585339 h 2590802" name="connsiteY3919"/>
              <a:gd fmla="*/ 110523 w 2590802" name="connsiteX3920"/>
              <a:gd fmla="*/ 1591165 h 2590802" name="connsiteY3920"/>
              <a:gd fmla="*/ 110523 w 2590802" name="connsiteX3921"/>
              <a:gd fmla="*/ 1608643 h 2590802" name="connsiteY3921"/>
              <a:gd fmla="*/ 87218 w 2590802" name="connsiteX3922"/>
              <a:gd fmla="*/ 1626122 h 2590802" name="connsiteY3922"/>
              <a:gd fmla="*/ 86044 w 2590802" name="connsiteX3923"/>
              <a:gd fmla="*/ 1625162 h 2590802" name="connsiteY3923"/>
              <a:gd fmla="*/ 87283 w 2590802" name="connsiteX3924"/>
              <a:gd fmla="*/ 1629980 h 2590802" name="connsiteY3924"/>
              <a:gd fmla="*/ 92929 w 2590802" name="connsiteX3925"/>
              <a:gd fmla="*/ 1632109 h 2590802" name="connsiteY3925"/>
              <a:gd fmla="*/ 122112 w 2590802" name="connsiteX3926"/>
              <a:gd fmla="*/ 1602766 h 2590802" name="connsiteY3926"/>
              <a:gd fmla="*/ 122112 w 2590802" name="connsiteX3927"/>
              <a:gd fmla="*/ 1591030 h 2590802" name="connsiteY3927"/>
              <a:gd fmla="*/ 151295 w 2590802" name="connsiteX3928"/>
              <a:gd fmla="*/ 1596898 h 2590802" name="connsiteY3928"/>
              <a:gd fmla="*/ 145458 w 2590802" name="connsiteX3929"/>
              <a:gd fmla="*/ 1632109 h 2590802" name="connsiteY3929"/>
              <a:gd fmla="*/ 133785 w 2590802" name="connsiteX3930"/>
              <a:gd fmla="*/ 1632109 h 2590802" name="connsiteY3930"/>
              <a:gd fmla="*/ 145458 w 2590802" name="connsiteX3931"/>
              <a:gd fmla="*/ 1649715 h 2590802" name="connsiteY3931"/>
              <a:gd fmla="*/ 133785 w 2590802" name="connsiteX3932"/>
              <a:gd fmla="*/ 1655583 h 2590802" name="connsiteY3932"/>
              <a:gd fmla="*/ 116276 w 2590802" name="connsiteX3933"/>
              <a:gd fmla="*/ 1661452 h 2590802" name="connsiteY3933"/>
              <a:gd fmla="*/ 110439 w 2590802" name="connsiteX3934"/>
              <a:gd fmla="*/ 1679057 h 2590802" name="connsiteY3934"/>
              <a:gd fmla="*/ 106791 w 2590802" name="connsiteX3935"/>
              <a:gd fmla="*/ 1681992 h 2590802" name="connsiteY3935"/>
              <a:gd fmla="*/ 102677 w 2590802" name="connsiteX3936"/>
              <a:gd fmla="*/ 1683496 h 2590802" name="connsiteY3936"/>
              <a:gd fmla="*/ 139374 w 2590802" name="connsiteX3937"/>
              <a:gd fmla="*/ 1783757 h 2590802" name="connsiteY3937"/>
              <a:gd fmla="*/ 145401 w 2590802" name="connsiteX3938"/>
              <a:gd fmla="*/ 1796270 h 2590802" name="connsiteY3938"/>
              <a:gd fmla="*/ 145537 w 2590802" name="connsiteX3939"/>
              <a:gd fmla="*/ 1796490 h 2590802" name="connsiteY3939"/>
              <a:gd fmla="*/ 146011 w 2590802" name="connsiteX3940"/>
              <a:gd fmla="*/ 1797535 h 2590802" name="connsiteY3940"/>
              <a:gd fmla="*/ 188432 w 2590802" name="connsiteX3941"/>
              <a:gd fmla="*/ 1885597 h 2590802" name="connsiteY3941"/>
              <a:gd fmla="*/ 189593 w 2590802" name="connsiteX3942"/>
              <a:gd fmla="*/ 1887690 h 2590802" name="connsiteY3942"/>
              <a:gd fmla="*/ 198765 w 2590802" name="connsiteX3943"/>
              <a:gd fmla="*/ 1904226 h 2590802" name="connsiteY3943"/>
              <a:gd fmla="*/ 207706 w 2590802" name="connsiteX3944"/>
              <a:gd fmla="*/ 1918945 h 2590802" name="connsiteY3944"/>
              <a:gd fmla="*/ 221167 w 2590802" name="connsiteX3945"/>
              <a:gd fmla="*/ 1937703 h 2590802" name="connsiteY3945"/>
              <a:gd fmla="*/ 233650 w 2590802" name="connsiteX3946"/>
              <a:gd fmla="*/ 1961239 h 2590802" name="connsiteY3946"/>
              <a:gd fmla="*/ 263021 w 2590802" name="connsiteX3947"/>
              <a:gd fmla="*/ 1996542 h 2590802" name="connsiteY3947"/>
              <a:gd fmla="*/ 286518 w 2590802" name="connsiteX3948"/>
              <a:gd fmla="*/ 2037729 h 2590802" name="connsiteY3948"/>
              <a:gd fmla="*/ 295329 w 2590802" name="connsiteX3949"/>
              <a:gd fmla="*/ 2050232 h 2590802" name="connsiteY3949"/>
              <a:gd fmla="*/ 296200 w 2590802" name="connsiteX3950"/>
              <a:gd fmla="*/ 2051904 h 2590802" name="connsiteY3950"/>
              <a:gd fmla="*/ 327274 w 2590802" name="connsiteX3951"/>
              <a:gd fmla="*/ 2093458 h 2590802" name="connsiteY3951"/>
              <a:gd fmla="*/ 404958 w 2590802" name="connsiteX3952"/>
              <a:gd fmla="*/ 2178931 h 2590802" name="connsiteY3952"/>
              <a:gd fmla="*/ 416745 w 2590802" name="connsiteX3953"/>
              <a:gd fmla="*/ 2190271 h 2590802" name="connsiteY3953"/>
              <a:gd fmla="*/ 463016 w 2590802" name="connsiteX3954"/>
              <a:gd fmla="*/ 2226151 h 2590802" name="connsiteY3954"/>
              <a:gd fmla="*/ 539401 w 2590802" name="connsiteX3955"/>
              <a:gd fmla="*/ 2290590 h 2590802" name="connsiteY3955"/>
              <a:gd fmla="*/ 598158 w 2590802" name="connsiteX3956"/>
              <a:gd fmla="*/ 2331596 h 2590802" name="connsiteY3956"/>
              <a:gd fmla="*/ 598158 w 2590802" name="connsiteX3957"/>
              <a:gd fmla="*/ 2337454 h 2590802" name="connsiteY3957"/>
              <a:gd fmla="*/ 595735 w 2590802" name="connsiteX3958"/>
              <a:gd fmla="*/ 2336850 h 2590802" name="connsiteY3958"/>
              <a:gd fmla="*/ 697374 w 2590802" name="connsiteX3959"/>
              <a:gd fmla="*/ 2398597 h 2590802" name="connsiteY3959"/>
              <a:gd fmla="*/ 1295401 w 2590802" name="connsiteX3960"/>
              <a:gd fmla="*/ 2550023 h 2590802" name="connsiteY3960"/>
              <a:gd fmla="*/ 2093458 w 2590802" name="connsiteX3961"/>
              <a:gd fmla="*/ 2263529 h 2590802" name="connsiteY3961"/>
              <a:gd fmla="*/ 2115165 w 2590802" name="connsiteX3962"/>
              <a:gd fmla="*/ 2243799 h 2590802" name="connsiteY3962"/>
              <a:gd fmla="*/ 2114812 w 2590802" name="connsiteX3963"/>
              <a:gd fmla="*/ 2243391 h 2590802" name="connsiteY3963"/>
              <a:gd fmla="*/ 2114088 w 2590802" name="connsiteX3964"/>
              <a:gd fmla="*/ 2237533 h 2590802" name="connsiteY3964"/>
              <a:gd fmla="*/ 2114088 w 2590802" name="connsiteX3965"/>
              <a:gd fmla="*/ 2225817 h 2590802" name="connsiteY3965"/>
              <a:gd fmla="*/ 2096699 w 2590802" name="connsiteX3966"/>
              <a:gd fmla="*/ 2208243 h 2590802" name="connsiteY3966"/>
              <a:gd fmla="*/ 2108291 w 2590802" name="connsiteX3967"/>
              <a:gd fmla="*/ 2184811 h 2590802" name="connsiteY3967"/>
              <a:gd fmla="*/ 2114088 w 2590802" name="connsiteX3968"/>
              <a:gd fmla="*/ 2149662 h 2590802" name="connsiteY3968"/>
              <a:gd fmla="*/ 2143068 w 2590802" name="connsiteX3969"/>
              <a:gd fmla="*/ 2161378 h 2590802" name="connsiteY3969"/>
              <a:gd fmla="*/ 2143068 w 2590802" name="connsiteX3970"/>
              <a:gd fmla="*/ 2178953 h 2590802" name="connsiteY3970"/>
              <a:gd fmla="*/ 2141619 w 2590802" name="connsiteX3971"/>
              <a:gd fmla="*/ 2199456 h 2590802" name="connsiteY3971"/>
              <a:gd fmla="*/ 2147048 w 2590802" name="connsiteX3972"/>
              <a:gd fmla="*/ 2214822 h 2590802" name="connsiteY3972"/>
              <a:gd fmla="*/ 2153185 w 2590802" name="connsiteX3973"/>
              <a:gd fmla="*/ 2209245 h 2590802" name="connsiteY3973"/>
              <a:gd fmla="*/ 2147583 w 2590802" name="connsiteX3974"/>
              <a:gd fmla="*/ 2193501 h 2590802" name="connsiteY3974"/>
              <a:gd fmla="*/ 2149053 w 2590802" name="connsiteX3975"/>
              <a:gd fmla="*/ 2172846 h 2590802" name="connsiteY3975"/>
              <a:gd fmla="*/ 2154933 w 2590802" name="connsiteX3976"/>
              <a:gd fmla="*/ 2165470 h 2590802" name="connsiteY3976"/>
              <a:gd fmla="*/ 2160814 w 2590802" name="connsiteX3977"/>
              <a:gd fmla="*/ 2166945 h 2590802" name="connsiteY3977"/>
              <a:gd fmla="*/ 2160814 w 2590802" name="connsiteX3978"/>
              <a:gd fmla="*/ 2184649 h 2590802" name="connsiteY3978"/>
              <a:gd fmla="*/ 2165320 w 2590802" name="connsiteX3979"/>
              <a:gd fmla="*/ 2198216 h 2590802" name="connsiteY3979"/>
              <a:gd fmla="*/ 2182553 w 2590802" name="connsiteX3980"/>
              <a:gd fmla="*/ 2182553 h 2590802" name="connsiteY3980"/>
              <a:gd fmla="*/ 2212018 w 2590802" name="connsiteX3981"/>
              <a:gd fmla="*/ 2150133 h 2590802" name="connsiteY3981"/>
              <a:gd fmla="*/ 2191805 w 2590802" name="connsiteX3982"/>
              <a:gd fmla="*/ 2156646 h 2590802" name="connsiteY3982"/>
              <a:gd fmla="*/ 2137351 w 2590802" name="connsiteX3983"/>
              <a:gd fmla="*/ 2155180 h 2590802" name="connsiteY3983"/>
              <a:gd fmla="*/ 2096143 w 2590802" name="connsiteX3984"/>
              <a:gd fmla="*/ 2114139 h 2590802" name="connsiteY3984"/>
              <a:gd fmla="*/ 2090256 w 2590802" name="connsiteX3985"/>
              <a:gd fmla="*/ 2090686 h 2590802" name="connsiteY3985"/>
              <a:gd fmla="*/ 2107917 w 2590802" name="connsiteX3986"/>
              <a:gd fmla="*/ 2049645 h 2590802" name="connsiteY3986"/>
              <a:gd fmla="*/ 2132200 w 2590802" name="connsiteX3987"/>
              <a:gd fmla="*/ 2037918 h 2590802" name="connsiteY3987"/>
              <a:gd fmla="*/ 2160899 w 2590802" name="connsiteX3988"/>
              <a:gd fmla="*/ 2043781 h 2590802" name="connsiteY3988"/>
              <a:gd fmla="*/ 2166786 w 2590802" name="connsiteX3989"/>
              <a:gd fmla="*/ 2049645 h 2590802" name="connsiteY3989"/>
              <a:gd fmla="*/ 2166786 w 2590802" name="connsiteX3990"/>
              <a:gd fmla="*/ 2061371 h 2590802" name="connsiteY3990"/>
              <a:gd fmla="*/ 2155012 w 2590802" name="connsiteX3991"/>
              <a:gd fmla="*/ 2067234 h 2590802" name="connsiteY3991"/>
              <a:gd fmla="*/ 2160899 w 2590802" name="connsiteX3992"/>
              <a:gd fmla="*/ 2078960 h 2590802" name="connsiteY3992"/>
              <a:gd fmla="*/ 2155012 w 2590802" name="connsiteX3993"/>
              <a:gd fmla="*/ 2096550 h 2590802" name="connsiteY3993"/>
              <a:gd fmla="*/ 2137351 w 2590802" name="connsiteX3994"/>
              <a:gd fmla="*/ 2090686 h 2590802" name="connsiteY3994"/>
              <a:gd fmla="*/ 2125577 w 2590802" name="connsiteX3995"/>
              <a:gd fmla="*/ 2073097 h 2590802" name="connsiteY3995"/>
              <a:gd fmla="*/ 2119690 w 2590802" name="connsiteX3996"/>
              <a:gd fmla="*/ 2114139 h 2590802" name="connsiteY3996"/>
              <a:gd fmla="*/ 2172672 w 2590802" name="connsiteX3997"/>
              <a:gd fmla="*/ 2143454 h 2590802" name="connsiteY3997"/>
              <a:gd fmla="*/ 2202107 w 2590802" name="connsiteX3998"/>
              <a:gd fmla="*/ 2141989 h 2590802" name="connsiteY3998"/>
              <a:gd fmla="*/ 2227450 w 2590802" name="connsiteX3999"/>
              <a:gd fmla="*/ 2133154 h 2590802" name="connsiteY3999"/>
              <a:gd fmla="*/ 2263529 w 2590802" name="connsiteX4000"/>
              <a:gd fmla="*/ 2093458 h 2590802" name="connsiteY4000"/>
              <a:gd fmla="*/ 2264258 w 2590802" name="connsiteX4001"/>
              <a:gd fmla="*/ 2092483 h 2590802" name="connsiteY4001"/>
              <a:gd fmla="*/ 2260779 w 2590802" name="connsiteX4002"/>
              <a:gd fmla="*/ 2084789 h 2590802" name="connsiteY4002"/>
              <a:gd fmla="*/ 2260779 w 2590802" name="connsiteX4003"/>
              <a:gd fmla="*/ 2067148 h 2590802" name="connsiteY4003"/>
              <a:gd fmla="*/ 2272477 w 2590802" name="connsiteX4004"/>
              <a:gd fmla="*/ 2055387 h 2590802" name="connsiteY4004"/>
              <a:gd fmla="*/ 2272477 w 2590802" name="connsiteX4005"/>
              <a:gd fmla="*/ 2031865 h 2590802" name="connsiteY4005"/>
              <a:gd fmla="*/ 2319267 w 2590802" name="connsiteX4006"/>
              <a:gd fmla="*/ 2014224 h 2590802" name="connsiteY4006"/>
              <a:gd fmla="*/ 2323684 w 2590802" name="connsiteX4007"/>
              <a:gd fmla="*/ 2013013 h 2590802" name="connsiteY4007"/>
              <a:gd fmla="*/ 2335754 w 2590802" name="connsiteX4008"/>
              <a:gd fmla="*/ 1996873 h 2590802" name="connsiteY4008"/>
              <a:gd fmla="*/ 2357887 w 2590802" name="connsiteX4009"/>
              <a:gd fmla="*/ 1960439 h 2590802" name="connsiteY4009"/>
              <a:gd fmla="*/ 2354848 w 2590802" name="connsiteX4010"/>
              <a:gd fmla="*/ 1952777 h 2590802" name="connsiteY4010"/>
              <a:gd fmla="*/ 2348985 w 2590802" name="connsiteX4011"/>
              <a:gd fmla="*/ 1937992 h 2590802" name="connsiteY4011"/>
              <a:gd fmla="*/ 2354848 w 2590802" name="connsiteX4012"/>
              <a:gd fmla="*/ 1920251 h 2590802" name="connsiteY4012"/>
              <a:gd fmla="*/ 2372438 w 2590802" name="connsiteX4013"/>
              <a:gd fmla="*/ 1902509 h 2590802" name="connsiteY4013"/>
              <a:gd fmla="*/ 2390027 w 2590802" name="connsiteX4014"/>
              <a:gd fmla="*/ 1896595 h 2590802" name="connsiteY4014"/>
              <a:gd fmla="*/ 2390027 w 2590802" name="connsiteX4015"/>
              <a:gd fmla="*/ 1872940 h 2590802" name="connsiteY4015"/>
              <a:gd fmla="*/ 2401753 w 2590802" name="connsiteX4016"/>
              <a:gd fmla="*/ 1868504 h 2590802" name="connsiteY4016"/>
              <a:gd fmla="*/ 2409240 w 2590802" name="connsiteX4017"/>
              <a:gd fmla="*/ 1871336 h 2590802" name="connsiteY4017"/>
              <a:gd fmla="*/ 2415343 w 2590802" name="connsiteX4018"/>
              <a:gd fmla="*/ 1858666 h 2590802" name="connsiteY4018"/>
              <a:gd fmla="*/ 2416609 w 2590802" name="connsiteX4019"/>
              <a:gd fmla="*/ 1852344 h 2590802" name="connsiteY4019"/>
              <a:gd fmla="*/ 2419550 w 2590802" name="connsiteX4020"/>
              <a:gd fmla="*/ 1837661 h 2590802" name="connsiteY4020"/>
              <a:gd fmla="*/ 2396028 w 2590802" name="connsiteX4021"/>
              <a:gd fmla="*/ 1749565 h 2590802" name="connsiteY4021"/>
              <a:gd fmla="*/ 2348985 w 2590802" name="connsiteX4022"/>
              <a:gd fmla="*/ 1749565 h 2590802" name="connsiteY4022"/>
              <a:gd fmla="*/ 2331344 w 2590802" name="connsiteX4023"/>
              <a:gd fmla="*/ 1767184 h 2590802" name="connsiteY4023"/>
              <a:gd fmla="*/ 2348985 w 2590802" name="connsiteX4024"/>
              <a:gd fmla="*/ 1761311 h 2590802" name="connsiteY4024"/>
              <a:gd fmla="*/ 2360746 w 2590802" name="connsiteX4025"/>
              <a:gd fmla="*/ 1778930 h 2590802" name="connsiteY4025"/>
              <a:gd fmla="*/ 2360746 w 2590802" name="connsiteX4026"/>
              <a:gd fmla="*/ 1790676 h 2590802" name="connsiteY4026"/>
              <a:gd fmla="*/ 2348985 w 2590802" name="connsiteX4027"/>
              <a:gd fmla="*/ 1796549 h 2590802" name="connsiteY4027"/>
              <a:gd fmla="*/ 2331344 w 2590802" name="connsiteX4028"/>
              <a:gd fmla="*/ 1796549 h 2590802" name="connsiteY4028"/>
              <a:gd fmla="*/ 2307823 w 2590802" name="connsiteX4029"/>
              <a:gd fmla="*/ 1796549 h 2590802" name="connsiteY4029"/>
              <a:gd fmla="*/ 2307823 w 2590802" name="connsiteX4030"/>
              <a:gd fmla="*/ 1743692 h 2590802" name="connsiteY4030"/>
              <a:gd fmla="*/ 2372507 w 2590802" name="connsiteX4031"/>
              <a:gd fmla="*/ 1714327 h 2590802" name="connsiteY4031"/>
              <a:gd fmla="*/ 2372507 w 2590802" name="connsiteX4032"/>
              <a:gd fmla="*/ 1720199 h 2590802" name="connsiteY4032"/>
              <a:gd fmla="*/ 2413669 w 2590802" name="connsiteX4033"/>
              <a:gd fmla="*/ 1737819 h 2590802" name="connsiteY4033"/>
              <a:gd fmla="*/ 2431310 w 2590802" name="connsiteX4034"/>
              <a:gd fmla="*/ 1814169 h 2590802" name="connsiteY4034"/>
              <a:gd fmla="*/ 2429001 w 2590802" name="connsiteX4035"/>
              <a:gd fmla="*/ 1830315 h 2590802" name="connsiteY4035"/>
              <a:gd fmla="*/ 2451429 w 2590802" name="connsiteX4036"/>
              <a:gd fmla="*/ 1783757 h 2590802" name="connsiteY4036"/>
              <a:gd fmla="*/ 2463618 w 2590802" name="connsiteX4037"/>
              <a:gd fmla="*/ 1750454 h 2590802" name="connsiteY4037"/>
              <a:gd fmla="*/ 2452558 w 2590802" name="connsiteX4038"/>
              <a:gd fmla="*/ 1750872 h 2590802" name="connsiteY4038"/>
              <a:gd fmla="*/ 2437309 w 2590802" name="connsiteX4039"/>
              <a:gd fmla="*/ 1756059 h 2590802" name="connsiteY4039"/>
              <a:gd fmla="*/ 2431499 w 2590802" name="connsiteX4040"/>
              <a:gd fmla="*/ 1744203 h 2590802" name="connsiteY4040"/>
              <a:gd fmla="*/ 2466355 w 2590802" name="connsiteX4041"/>
              <a:gd fmla="*/ 1732347 h 2590802" name="connsiteY4041"/>
              <a:gd fmla="*/ 2469975 w 2590802" name="connsiteX4042"/>
              <a:gd fmla="*/ 1733086 h 2590802" name="connsiteY4042"/>
              <a:gd fmla="*/ 2472722 w 2590802" name="connsiteX4043"/>
              <a:gd fmla="*/ 1725581 h 2590802" name="connsiteY4043"/>
              <a:gd fmla="*/ 2451640 w 2590802" name="connsiteX4044"/>
              <a:gd fmla="*/ 1722685 h 2590802" name="connsiteY4044"/>
              <a:gd fmla="*/ 2425028 w 2590802" name="connsiteX4045"/>
              <a:gd fmla="*/ 1732189 h 2590802" name="connsiteY4045"/>
              <a:gd fmla="*/ 2425028 w 2590802" name="connsiteX4046"/>
              <a:gd fmla="*/ 1738038 h 2590802" name="connsiteY4046"/>
              <a:gd fmla="*/ 2407286 w 2590802" name="connsiteX4047"/>
              <a:gd fmla="*/ 1726341 h 2590802" name="connsiteY4047"/>
              <a:gd fmla="*/ 2395458 w 2590802" name="connsiteX4048"/>
              <a:gd fmla="*/ 1708794 h 2590802" name="connsiteY4048"/>
              <a:gd fmla="*/ 2413200 w 2590802" name="connsiteX4049"/>
              <a:gd fmla="*/ 1697097 h 2590802" name="connsiteY4049"/>
              <a:gd fmla="*/ 2430941 w 2590802" name="connsiteX4050"/>
              <a:gd fmla="*/ 1697097 h 2590802" name="connsiteY4050"/>
              <a:gd fmla="*/ 2442769 w 2590802" name="connsiteX4051"/>
              <a:gd fmla="*/ 1673702 h 2590802" name="connsiteY4051"/>
              <a:gd fmla="*/ 2466425 w 2590802" name="connsiteX4052"/>
              <a:gd fmla="*/ 1685400 h 2590802" name="connsiteY4052"/>
              <a:gd fmla="*/ 2484166 w 2590802" name="connsiteX4053"/>
              <a:gd fmla="*/ 1667853 h 2590802" name="connsiteY4053"/>
              <a:gd fmla="*/ 2492297 w 2590802" name="connsiteX4054"/>
              <a:gd fmla="*/ 1668584 h 2590802" name="connsiteY4054"/>
              <a:gd fmla="*/ 2493150 w 2590802" name="connsiteX4055"/>
              <a:gd fmla="*/ 1669765 h 2590802" name="connsiteY4055"/>
              <a:gd fmla="*/ 2493618 w 2590802" name="connsiteX4056"/>
              <a:gd fmla="*/ 1668488 h 2590802" name="connsiteY4056"/>
              <a:gd fmla="*/ 2550023 w 2590802" name="connsiteX4057"/>
              <a:gd fmla="*/ 1295401 h 2590802" name="connsiteY4057"/>
              <a:gd fmla="*/ 2549444 w 2590802" name="connsiteX4058"/>
              <a:gd fmla="*/ 1283923 h 2590802" name="connsiteY4058"/>
              <a:gd fmla="*/ 2548475 w 2590802" name="connsiteX4059"/>
              <a:gd fmla="*/ 1285441 h 2590802" name="connsiteY4059"/>
              <a:gd fmla="*/ 2542467 w 2590802" name="connsiteX4060"/>
              <a:gd fmla="*/ 1291321 h 2590802" name="connsiteY4060"/>
              <a:gd fmla="*/ 2548475 w 2590802" name="connsiteX4061"/>
              <a:gd fmla="*/ 1279561 h 2590802" name="connsiteY4061"/>
              <a:gd fmla="*/ 2549127 w 2590802" name="connsiteX4062"/>
              <a:gd fmla="*/ 1277646 h 2590802" name="connsiteY4062"/>
              <a:gd fmla="*/ 2548194 w 2590802" name="connsiteX4063"/>
              <a:gd fmla="*/ 1259167 h 2590802" name="connsiteY4063"/>
              <a:gd fmla="*/ 2545225 w 2590802" name="connsiteX4064"/>
              <a:gd fmla="*/ 1271010 h 2590802" name="connsiteY4064"/>
              <a:gd fmla="*/ 2537126 w 2590802" name="connsiteX4065"/>
              <a:gd fmla="*/ 1285700 h 2590802" name="connsiteY4065"/>
              <a:gd fmla="*/ 2519455 w 2590802" name="connsiteX4066"/>
              <a:gd fmla="*/ 1303327 h 2590802" name="connsiteY4066"/>
              <a:gd fmla="*/ 2525345 w 2590802" name="connsiteX4067"/>
              <a:gd fmla="*/ 1309203 h 2590802" name="connsiteY4067"/>
              <a:gd fmla="*/ 2531235 w 2590802" name="connsiteX4068"/>
              <a:gd fmla="*/ 1303327 h 2590802" name="connsiteY4068"/>
              <a:gd fmla="*/ 2525345 w 2590802" name="connsiteX4069"/>
              <a:gd fmla="*/ 1332706 h 2590802" name="connsiteY4069"/>
              <a:gd fmla="*/ 2525345 w 2590802" name="connsiteX4070"/>
              <a:gd fmla="*/ 1315078 h 2590802" name="connsiteY4070"/>
              <a:gd fmla="*/ 2519455 w 2590802" name="connsiteX4071"/>
              <a:gd fmla="*/ 1326830 h 2590802" name="connsiteY4071"/>
              <a:gd fmla="*/ 2501784 w 2590802" name="connsiteX4072"/>
              <a:gd fmla="*/ 1344457 h 2590802" name="connsiteY4072"/>
              <a:gd fmla="*/ 2484113 w 2590802" name="connsiteX4073"/>
              <a:gd fmla="*/ 1350333 h 2590802" name="connsiteY4073"/>
              <a:gd fmla="*/ 2490003 w 2590802" name="connsiteX4074"/>
              <a:gd fmla="*/ 1356209 h 2590802" name="connsiteY4074"/>
              <a:gd fmla="*/ 2490003 w 2590802" name="connsiteX4075"/>
              <a:gd fmla="*/ 1362084 h 2590802" name="connsiteY4075"/>
              <a:gd fmla="*/ 2484113 w 2590802" name="connsiteX4076"/>
              <a:gd fmla="*/ 1362084 h 2590802" name="connsiteY4076"/>
              <a:gd fmla="*/ 2460552 w 2590802" name="connsiteX4077"/>
              <a:gd fmla="*/ 1373836 h 2590802" name="connsiteY4077"/>
              <a:gd fmla="*/ 2448771 w 2590802" name="connsiteX4078"/>
              <a:gd fmla="*/ 1367960 h 2590802" name="connsiteY4078"/>
              <a:gd fmla="*/ 2442880 w 2590802" name="connsiteX4079"/>
              <a:gd fmla="*/ 1332706 h 2590802" name="connsiteY4079"/>
              <a:gd fmla="*/ 2484113 w 2590802" name="connsiteX4080"/>
              <a:gd fmla="*/ 1315078 h 2590802" name="connsiteY4080"/>
              <a:gd fmla="*/ 2484113 w 2590802" name="connsiteX4081"/>
              <a:gd fmla="*/ 1291575 h 2590802" name="connsiteY4081"/>
              <a:gd fmla="*/ 2507675 w 2590802" name="connsiteX4082"/>
              <a:gd fmla="*/ 1268072 h 2590802" name="connsiteY4082"/>
              <a:gd fmla="*/ 2490003 w 2590802" name="connsiteX4083"/>
              <a:gd fmla="*/ 1221067 h 2590802" name="connsiteY4083"/>
              <a:gd fmla="*/ 2478223 w 2590802" name="connsiteX4084"/>
              <a:gd fmla="*/ 1209316 h 2590802" name="connsiteY4084"/>
              <a:gd fmla="*/ 2454662 w 2590802" name="connsiteX4085"/>
              <a:gd fmla="*/ 1174061 h 2590802" name="connsiteY4085"/>
              <a:gd fmla="*/ 2442880 w 2590802" name="connsiteX4086"/>
              <a:gd fmla="*/ 1168185 h 2590802" name="connsiteY4086"/>
              <a:gd fmla="*/ 2442880 w 2590802" name="connsiteX4087"/>
              <a:gd fmla="*/ 1138807 h 2590802" name="connsiteY4087"/>
              <a:gd fmla="*/ 2448771 w 2590802" name="connsiteX4088"/>
              <a:gd fmla="*/ 1132931 h 2590802" name="connsiteY4088"/>
              <a:gd fmla="*/ 2478223 w 2590802" name="connsiteX4089"/>
              <a:gd fmla="*/ 1150558 h 2590802" name="connsiteY4089"/>
              <a:gd fmla="*/ 2478223 w 2590802" name="connsiteX4090"/>
              <a:gd fmla="*/ 1162310 h 2590802" name="connsiteY4090"/>
              <a:gd fmla="*/ 2501784 w 2590802" name="connsiteX4091"/>
              <a:gd fmla="*/ 1162310 h 2590802" name="connsiteY4091"/>
              <a:gd fmla="*/ 2519455 w 2590802" name="connsiteX4092"/>
              <a:gd fmla="*/ 1185813 h 2590802" name="connsiteY4092"/>
              <a:gd fmla="*/ 2525345 w 2590802" name="connsiteX4093"/>
              <a:gd fmla="*/ 1209316 h 2590802" name="connsiteY4093"/>
              <a:gd fmla="*/ 2539335 w 2590802" name="connsiteX4094"/>
              <a:gd fmla="*/ 1216660 h 2590802" name="connsiteY4094"/>
              <a:gd fmla="*/ 2546673 w 2590802" name="connsiteX4095"/>
              <a:gd fmla="*/ 1229047 h 2590802" name="connsiteY4095"/>
              <a:gd fmla="*/ 2546134 w 2590802" name="connsiteX4096"/>
              <a:gd fmla="*/ 1218387 h 2590802" name="connsiteY4096"/>
              <a:gd fmla="*/ 2542467 w 2590802" name="connsiteX4097"/>
              <a:gd fmla="*/ 1214813 h 2590802" name="connsiteY4097"/>
              <a:gd fmla="*/ 2545840 w 2590802" name="connsiteX4098"/>
              <a:gd fmla="*/ 1212565 h 2590802" name="connsiteY4098"/>
              <a:gd fmla="*/ 2543546 w 2590802" name="connsiteX4099"/>
              <a:gd fmla="*/ 1167123 h 2590802" name="connsiteY4099"/>
              <a:gd fmla="*/ 2493618 w 2590802" name="connsiteX4100"/>
              <a:gd fmla="*/ 922315 h 2590802" name="connsiteY4100"/>
              <a:gd fmla="*/ 2460784 w 2590802" name="connsiteX4101"/>
              <a:gd fmla="*/ 832607 h 2590802" name="connsiteY4101"/>
              <a:gd fmla="*/ 2460734 w 2590802" name="connsiteX4102"/>
              <a:gd fmla="*/ 832907 h 2590802" name="connsiteY4102"/>
              <a:gd fmla="*/ 2431444 w 2590802" name="connsiteX4103"/>
              <a:gd fmla="*/ 832907 h 2590802" name="connsiteY4103"/>
              <a:gd fmla="*/ 2413870 w 2590802" name="connsiteX4104"/>
              <a:gd fmla="*/ 832907 h 2590802" name="connsiteY4104"/>
              <a:gd fmla="*/ 2390437 w 2590802" name="connsiteX4105"/>
              <a:gd fmla="*/ 815361 h 2590802" name="connsiteY4105"/>
              <a:gd fmla="*/ 2372863 w 2590802" name="connsiteX4106"/>
              <a:gd fmla="*/ 809512 h 2590802" name="connsiteY4106"/>
              <a:gd fmla="*/ 2372863 w 2590802" name="connsiteX4107"/>
              <a:gd fmla="*/ 791966 h 2590802" name="connsiteY4107"/>
              <a:gd fmla="*/ 2390437 w 2590802" name="connsiteX4108"/>
              <a:gd fmla="*/ 774419 h 2590802" name="connsiteY4108"/>
              <a:gd fmla="*/ 2414602 w 2590802" name="connsiteX4109"/>
              <a:gd fmla="*/ 786117 h 2590802" name="connsiteY4109"/>
              <a:gd fmla="*/ 2438945 w 2590802" name="connsiteX4110"/>
              <a:gd fmla="*/ 781131 h 2590802" name="connsiteY4110"/>
              <a:gd fmla="*/ 2435963 w 2590802" name="connsiteX4111"/>
              <a:gd fmla="*/ 774940 h 2590802" name="connsiteY4111"/>
              <a:gd fmla="*/ 2428298 w 2590802" name="connsiteX4112"/>
              <a:gd fmla="*/ 779375 h 2590802" name="connsiteY4112"/>
              <a:gd fmla="*/ 2419407 w 2590802" name="connsiteX4113"/>
              <a:gd fmla="*/ 780110 h 2590802" name="connsiteY4113"/>
              <a:gd fmla="*/ 2389768 w 2590802" name="connsiteX4114"/>
              <a:gd fmla="*/ 768349 h 2590802" name="connsiteY4114"/>
              <a:gd fmla="*/ 2395696 w 2590802" name="connsiteX4115"/>
              <a:gd fmla="*/ 750708 h 2590802" name="connsiteY4115"/>
              <a:gd fmla="*/ 2413479 w 2590802" name="connsiteX4116"/>
              <a:gd fmla="*/ 758058 h 2590802" name="connsiteY4116"/>
              <a:gd fmla="*/ 2427281 w 2590802" name="connsiteX4117"/>
              <a:gd fmla="*/ 756917 h 2590802" name="connsiteY4117"/>
              <a:gd fmla="*/ 2398597 w 2590802" name="connsiteX4118"/>
              <a:gd fmla="*/ 697374 h 2590802" name="connsiteY4118"/>
              <a:gd fmla="*/ 2393362 w 2590802" name="connsiteX4119"/>
              <a:gd fmla="*/ 688757 h 2590802" name="connsiteY4119"/>
              <a:gd fmla="*/ 2396201 w 2590802" name="connsiteX4120"/>
              <a:gd fmla="*/ 732793 h 2590802" name="connsiteY4120"/>
              <a:gd fmla="*/ 2378511 w 2590802" name="connsiteX4121"/>
              <a:gd fmla="*/ 774103 h 2590802" name="connsiteY4121"/>
              <a:gd fmla="*/ 2325439 w 2590802" name="connsiteX4122"/>
              <a:gd fmla="*/ 803610 h 2590802" name="connsiteY4122"/>
              <a:gd fmla="*/ 2272367 w 2590802" name="connsiteX4123"/>
              <a:gd fmla="*/ 774103 h 2590802" name="connsiteY4123"/>
              <a:gd fmla="*/ 2266470 w 2590802" name="connsiteX4124"/>
              <a:gd fmla="*/ 750497 h 2590802" name="connsiteY4124"/>
              <a:gd fmla="*/ 2278264 w 2590802" name="connsiteX4125"/>
              <a:gd fmla="*/ 720990 h 2590802" name="connsiteY4125"/>
              <a:gd fmla="*/ 2290058 w 2590802" name="connsiteX4126"/>
              <a:gd fmla="*/ 720990 h 2590802" name="connsiteY4126"/>
              <a:gd fmla="*/ 2301851 w 2590802" name="connsiteX4127"/>
              <a:gd fmla="*/ 732793 h 2590802" name="connsiteY4127"/>
              <a:gd fmla="*/ 2319542 w 2590802" name="connsiteX4128"/>
              <a:gd fmla="*/ 726892 h 2590802" name="connsiteY4128"/>
              <a:gd fmla="*/ 2331336 w 2590802" name="connsiteX4129"/>
              <a:gd fmla="*/ 750497 h 2590802" name="connsiteY4129"/>
              <a:gd fmla="*/ 2313645 w 2590802" name="connsiteX4130"/>
              <a:gd fmla="*/ 762300 h 2590802" name="connsiteY4130"/>
              <a:gd fmla="*/ 2295955 w 2590802" name="connsiteX4131"/>
              <a:gd fmla="*/ 762300 h 2590802" name="connsiteY4131"/>
              <a:gd fmla="*/ 2325439 w 2590802" name="connsiteX4132"/>
              <a:gd fmla="*/ 780004 h 2590802" name="connsiteY4132"/>
              <a:gd fmla="*/ 2366716 w 2590802" name="connsiteX4133"/>
              <a:gd fmla="*/ 762300 h 2590802" name="connsiteY4133"/>
              <a:gd fmla="*/ 2372614 w 2590802" name="connsiteX4134"/>
              <a:gd fmla="*/ 667877 h 2590802" name="connsiteY4134"/>
              <a:gd fmla="*/ 2366716 w 2590802" name="connsiteX4135"/>
              <a:gd fmla="*/ 650173 h 2590802" name="connsiteY4135"/>
              <a:gd fmla="*/ 2369922 w 2590802" name="connsiteX4136"/>
              <a:gd fmla="*/ 650173 h 2590802" name="connsiteY4136"/>
              <a:gd fmla="*/ 2364316 w 2590802" name="connsiteX4137"/>
              <a:gd fmla="*/ 640945 h 2590802" name="connsiteY4137"/>
              <a:gd fmla="*/ 2361078 w 2590802" name="connsiteX4138"/>
              <a:gd fmla="*/ 643749 h 2590802" name="connsiteY4138"/>
              <a:gd fmla="*/ 2355150 w 2590802" name="connsiteX4139"/>
              <a:gd fmla="*/ 644483 h 2590802" name="connsiteY4139"/>
              <a:gd fmla="*/ 2337367 w 2590802" name="connsiteX4140"/>
              <a:gd fmla="*/ 626877 h 2590802" name="connsiteY4140"/>
              <a:gd fmla="*/ 2331439 w 2590802" name="connsiteX4141"/>
              <a:gd fmla="*/ 615140 h 2590802" name="connsiteY4141"/>
              <a:gd fmla="*/ 2313656 w 2590802" name="connsiteX4142"/>
              <a:gd fmla="*/ 615140 h 2590802" name="connsiteY4142"/>
              <a:gd fmla="*/ 2295872 w 2590802" name="connsiteX4143"/>
              <a:gd fmla="*/ 579929 h 2590802" name="connsiteY4143"/>
              <a:gd fmla="*/ 2301800 w 2590802" name="connsiteX4144"/>
              <a:gd fmla="*/ 556455 h 2590802" name="connsiteY4144"/>
              <a:gd fmla="*/ 2305505 w 2590802" name="connsiteX4145"/>
              <a:gd fmla="*/ 554254 h 2590802" name="connsiteY4145"/>
              <a:gd fmla="*/ 2306232 w 2590802" name="connsiteX4146"/>
              <a:gd fmla="*/ 554451 h 2590802" name="connsiteY4146"/>
              <a:gd fmla="*/ 2263529 w 2590802" name="connsiteX4147"/>
              <a:gd fmla="*/ 497345 h 2590802" name="connsiteY4147"/>
              <a:gd fmla="*/ 2228033 w 2590802" name="connsiteX4148"/>
              <a:gd fmla="*/ 458289 h 2590802" name="connsiteY4148"/>
              <a:gd fmla="*/ 2228465 w 2590802" name="connsiteX4149"/>
              <a:gd fmla="*/ 458834 h 2590802" name="connsiteY4149"/>
              <a:gd fmla="*/ 2231378 w 2590802" name="connsiteX4150"/>
              <a:gd fmla="*/ 462501 h 2590802" name="connsiteY4150"/>
              <a:gd fmla="*/ 2266334 w 2590802" name="connsiteX4151"/>
              <a:gd fmla="*/ 503580 h 2590802" name="connsiteY4151"/>
              <a:gd fmla="*/ 2266334 w 2590802" name="connsiteX4152"/>
              <a:gd fmla="*/ 515317 h 2590802" name="connsiteY4152"/>
              <a:gd fmla="*/ 2243030 w 2590802" name="connsiteX4153"/>
              <a:gd fmla="*/ 515317 h 2590802" name="connsiteY4153"/>
              <a:gd fmla="*/ 2213899 w 2590802" name="connsiteX4154"/>
              <a:gd fmla="*/ 480106 h 2590802" name="connsiteY4154"/>
              <a:gd fmla="*/ 2213899 w 2590802" name="connsiteX4155"/>
              <a:gd fmla="*/ 462501 h 2590802" name="connsiteY4155"/>
              <a:gd fmla="*/ 2190595 w 2590802" name="connsiteX4156"/>
              <a:gd fmla="*/ 450765 h 2590802" name="connsiteY4156"/>
              <a:gd fmla="*/ 2190595 w 2590802" name="connsiteX4157"/>
              <a:gd fmla="*/ 433161 h 2590802" name="connsiteY4157"/>
              <a:gd fmla="*/ 2199334 w 2590802" name="connsiteX4158"/>
              <a:gd fmla="*/ 430959 h 2590802" name="connsiteY4158"/>
              <a:gd fmla="*/ 2204339 w 2590802" name="connsiteX4159"/>
              <a:gd fmla="*/ 432220 h 2590802" name="connsiteY4159"/>
              <a:gd fmla="*/ 2189488 w 2590802" name="connsiteX4160"/>
              <a:gd fmla="*/ 415880 h 2590802" name="connsiteY4160"/>
              <a:gd fmla="*/ 2190399 w 2590802" name="connsiteX4161"/>
              <a:gd fmla="*/ 421351 h 2590802" name="connsiteY4161"/>
              <a:gd fmla="*/ 2172738 w 2590802" name="connsiteX4162"/>
              <a:gd fmla="*/ 415454 h 2590802" name="connsiteY4162"/>
              <a:gd fmla="*/ 2137417 w 2590802" name="connsiteX4163"/>
              <a:gd fmla="*/ 397765 h 2590802" name="connsiteY4163"/>
              <a:gd fmla="*/ 2107982 w 2590802" name="connsiteX4164"/>
              <a:gd fmla="*/ 397765 h 2590802" name="connsiteY4164"/>
              <a:gd fmla="*/ 2055000 w 2590802" name="connsiteX4165"/>
              <a:gd fmla="*/ 433147 h 2590802" name="connsiteY4165"/>
              <a:gd fmla="*/ 2055000 w 2590802" name="connsiteX4166"/>
              <a:gd fmla="*/ 462629 h 2590802" name="connsiteY4166"/>
              <a:gd fmla="*/ 2066774 w 2590802" name="connsiteX4167"/>
              <a:gd fmla="*/ 474425 h 2590802" name="connsiteY4167"/>
              <a:gd fmla="*/ 2066774 w 2590802" name="connsiteX4168"/>
              <a:gd fmla="*/ 450836 h 2590802" name="connsiteY4168"/>
              <a:gd fmla="*/ 2096208 w 2590802" name="connsiteX4169"/>
              <a:gd fmla="*/ 444939 h 2590802" name="connsiteY4169"/>
              <a:gd fmla="*/ 2107982 w 2590802" name="connsiteX4170"/>
              <a:gd fmla="*/ 462629 h 2590802" name="connsiteY4170"/>
              <a:gd fmla="*/ 2102095 w 2590802" name="connsiteX4171"/>
              <a:gd fmla="*/ 480321 h 2590802" name="connsiteY4171"/>
              <a:gd fmla="*/ 2107982 w 2590802" name="connsiteX4172"/>
              <a:gd fmla="*/ 486217 h 2590802" name="connsiteY4172"/>
              <a:gd fmla="*/ 2096208 w 2590802" name="connsiteX4173"/>
              <a:gd fmla="*/ 503907 h 2590802" name="connsiteY4173"/>
              <a:gd fmla="*/ 2043226 w 2590802" name="connsiteX4174"/>
              <a:gd fmla="*/ 492114 h 2590802" name="connsiteY4174"/>
              <a:gd fmla="*/ 2025565 w 2590802" name="connsiteX4175"/>
              <a:gd fmla="*/ 433147 h 2590802" name="connsiteY4175"/>
              <a:gd fmla="*/ 2084435 w 2590802" name="connsiteX4176"/>
              <a:gd fmla="*/ 380073 h 2590802" name="connsiteY4176"/>
              <a:gd fmla="*/ 2110925 w 2590802" name="connsiteX4177"/>
              <a:gd fmla="*/ 376390 h 2590802" name="connsiteY4177"/>
              <a:gd fmla="*/ 2137417 w 2590802" name="connsiteX4178"/>
              <a:gd fmla="*/ 385973 h 2590802" name="connsiteY4178"/>
              <a:gd fmla="*/ 2158021 w 2590802" name="connsiteX4179"/>
              <a:gd fmla="*/ 392606 h 2590802" name="connsiteY4179"/>
              <a:gd fmla="*/ 2175889 w 2590802" name="connsiteX4180"/>
              <a:gd fmla="*/ 402192 h 2590802" name="connsiteY4180"/>
              <a:gd fmla="*/ 2093458 w 2590802" name="connsiteX4181"/>
              <a:gd fmla="*/ 327274 h 2590802" name="connsiteY4181"/>
              <a:gd fmla="*/ 2078390 w 2590802" name="connsiteX4182"/>
              <a:gd fmla="*/ 316006 h 2590802" name="connsiteY4182"/>
              <a:gd fmla="*/ 2070593 w 2590802" name="connsiteX4183"/>
              <a:gd fmla="*/ 330232 h 2590802" name="connsiteY4183"/>
              <a:gd fmla="*/ 2066918 w 2590802" name="connsiteX4184"/>
              <a:gd fmla="*/ 344988 h 2590802" name="connsiteY4184"/>
              <a:gd fmla="*/ 2072798 w 2590802" name="connsiteX4185"/>
              <a:gd fmla="*/ 374495 h 2590802" name="connsiteY4185"/>
              <a:gd fmla="*/ 2037516 w 2590802" name="connsiteX4186"/>
              <a:gd fmla="*/ 386295 h 2590802" name="connsiteY4186"/>
              <a:gd fmla="*/ 2037516 w 2590802" name="connsiteX4187"/>
              <a:gd fmla="*/ 362689 h 2590802" name="connsiteY4187"/>
              <a:gd fmla="*/ 2037516 w 2590802" name="connsiteX4188"/>
              <a:gd fmla="*/ 350886 h 2590802" name="connsiteY4188"/>
              <a:gd fmla="*/ 2025755 w 2590802" name="connsiteX4189"/>
              <a:gd fmla="*/ 321380 h 2590802" name="connsiteY4189"/>
              <a:gd fmla="*/ 2031635 w 2590802" name="connsiteX4190"/>
              <a:gd fmla="*/ 309577 h 2590802" name="connsiteY4190"/>
              <a:gd fmla="*/ 2031635 w 2590802" name="connsiteX4191"/>
              <a:gd fmla="*/ 285973 h 2590802" name="connsiteY4191"/>
              <a:gd fmla="*/ 2037516 w 2590802" name="connsiteX4192"/>
              <a:gd fmla="*/ 285973 h 2590802" name="connsiteY4192"/>
              <a:gd fmla="*/ 2054656 w 2590802" name="connsiteX4193"/>
              <a:gd fmla="*/ 298258 h 2590802" name="connsiteY4193"/>
              <a:gd fmla="*/ 1996873 w 2590802" name="connsiteX4194"/>
              <a:gd fmla="*/ 255049 h 2590802" name="connsiteY4194"/>
              <a:gd fmla="*/ 1295401 w 2590802" name="connsiteX4195"/>
              <a:gd fmla="*/ 40779 h 2590802" name="connsiteY4195"/>
              <a:gd fmla="*/ 1295401 w 2590802" name="connsiteX4196"/>
              <a:gd fmla="*/ 0 h 2590802" name="connsiteY4196"/>
              <a:gd fmla="*/ 2590802 w 2590802" name="connsiteX4197"/>
              <a:gd fmla="*/ 1295401 h 2590802" name="connsiteY4197"/>
              <a:gd fmla="*/ 1295401 w 2590802" name="connsiteX4198"/>
              <a:gd fmla="*/ 2590802 h 2590802" name="connsiteY4198"/>
              <a:gd fmla="*/ 0 w 2590802" name="connsiteX4199"/>
              <a:gd fmla="*/ 1295401 h 2590802" name="connsiteY4199"/>
              <a:gd fmla="*/ 1295401 w 2590802" name="connsiteX4200"/>
              <a:gd fmla="*/ 0 h 2590802" name="connsiteY420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b="b" l="l" r="r" t="t"/>
            <a:pathLst>
              <a:path h="2590802" w="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a:extLst/>
        </p:spPr>
        <p:txBody>
          <a:bodyPr anchor="ctr" anchorCtr="0" bIns="45720" compatLnSpc="1" lIns="91440" numCol="1" rIns="91440" tIns="45720" vert="horz" wrap="square">
            <a:prstTxWarp prst="textNoShape">
              <a:avLst/>
            </a:prstTxWarp>
            <a:noAutofit/>
          </a:bodyPr>
          <a:lstStyle/>
          <a:p>
            <a:pPr algn="ctr"/>
            <a:r>
              <a:rPr altLang="en-US" b="1" lang="zh-CN" sz="3200">
                <a:solidFill>
                  <a:srgbClr val="E22A30"/>
                </a:solidFill>
                <a:latin typeface="+mn-ea"/>
              </a:rPr>
              <a:t>肆</a:t>
            </a:r>
          </a:p>
        </p:txBody>
      </p:sp>
      <p:sp>
        <p:nvSpPr>
          <p:cNvPr id="17" name="矩形 16"/>
          <p:cNvSpPr/>
          <p:nvPr/>
        </p:nvSpPr>
        <p:spPr>
          <a:xfrm>
            <a:off x="6543914" y="5251264"/>
            <a:ext cx="3966916" cy="822960"/>
          </a:xfrm>
          <a:prstGeom prst="rect">
            <a:avLst/>
          </a:prstGeom>
        </p:spPr>
        <p:txBody>
          <a:bodyPr wrap="square">
            <a:spAutoFit/>
          </a:bodyPr>
          <a:lstStyle/>
          <a:p>
            <a:pPr algn="just">
              <a:lnSpc>
                <a:spcPct val="150000"/>
              </a:lnSpc>
            </a:pPr>
            <a:r>
              <a:rPr altLang="en-US" lang="zh-CN" sz="1600">
                <a:solidFill>
                  <a:schemeClr val="tx1">
                    <a:lumMod val="85000"/>
                    <a:lumOff val="15000"/>
                  </a:schemeClr>
                </a:solidFill>
              </a:rPr>
              <a:t>请插入您的文本内容，请插入您的文本内容，请插入您的文本内容</a:t>
            </a:r>
          </a:p>
        </p:txBody>
      </p:sp>
      <p:sp>
        <p:nvSpPr>
          <p:cNvPr id="22" name="矩形 21"/>
          <p:cNvSpPr/>
          <p:nvPr/>
        </p:nvSpPr>
        <p:spPr>
          <a:xfrm>
            <a:off x="3609993" y="5435930"/>
            <a:ext cx="1975972" cy="457200"/>
          </a:xfrm>
          <a:prstGeom prst="rect">
            <a:avLst/>
          </a:prstGeom>
        </p:spPr>
        <p:txBody>
          <a:bodyPr wrap="square">
            <a:spAutoFit/>
          </a:bodyPr>
          <a:lstStyle/>
          <a:p>
            <a:pPr algn="r"/>
            <a:r>
              <a:rPr altLang="en-US" lang="zh-CN" sz="2400">
                <a:solidFill>
                  <a:schemeClr val="tx1">
                    <a:lumMod val="75000"/>
                    <a:lumOff val="25000"/>
                  </a:schemeClr>
                </a:solidFill>
                <a:latin typeface="+mn-ea"/>
              </a:rPr>
              <a:t>标题内容</a:t>
            </a:r>
          </a:p>
        </p:txBody>
      </p:sp>
      <p:grpSp>
        <p:nvGrpSpPr>
          <p:cNvPr id="23" name="组合 22">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4" name="文本框 23">
              <a:extLst>
                <a:ext uri="{FF2B5EF4-FFF2-40B4-BE49-F238E27FC236}">
                  <a16:creationId xmlns:a16="http://schemas.microsoft.com/office/drawing/2014/main" id="{337BF9FE-9393-488C-8790-DED8B30C5C94}"/>
                </a:ext>
              </a:extLst>
            </p:cNvPr>
            <p:cNvSpPr txBox="1"/>
            <p:nvPr/>
          </p:nvSpPr>
          <p:spPr>
            <a:xfrm>
              <a:off x="4567375" y="276614"/>
              <a:ext cx="3027680" cy="579120"/>
            </a:xfrm>
            <a:prstGeom prst="rect">
              <a:avLst/>
            </a:prstGeom>
            <a:noFill/>
          </p:spPr>
          <p:txBody>
            <a:bodyPr rtlCol="0" vert="horz" wrap="none">
              <a:spAutoFit/>
            </a:bodyPr>
            <a:lstStyle/>
            <a:p>
              <a:r>
                <a:rPr altLang="en-US" lang="zh-CN" sz="3200">
                  <a:latin charset="-122" panose="02010609060101010101" pitchFamily="49" typeface="楷体"/>
                  <a:ea charset="-122" panose="02010609060101010101" pitchFamily="49" typeface="楷体"/>
                </a:rPr>
                <a:t>请插入您的标题</a:t>
              </a:r>
            </a:p>
          </p:txBody>
        </p:sp>
        <p:sp>
          <p:nvSpPr>
            <p:cNvPr id="25"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26" name="Freeform 682">
              <a:extLst>
                <a:ext uri="{FF2B5EF4-FFF2-40B4-BE49-F238E27FC236}">
                  <a16:creationId xmlns:a16="http://schemas.microsoft.com/office/drawing/2014/main" id="{8F31F30E-897F-4877-AB0A-4401C26FEBAC}"/>
                </a:ext>
              </a:extLst>
            </p:cNvPr>
            <p:cNvSpPr>
              <a:spLocks noEditPoints="1"/>
            </p:cNvSpPr>
            <p:nvPr/>
          </p:nvSpPr>
          <p:spPr bwMode="auto">
            <a:xfrm flipH="1" rot="20793444">
              <a:off x="4192129"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grpSp>
    </p:spTree>
    <p:extLst>
      <p:ext uri="{BB962C8B-B14F-4D97-AF65-F5344CB8AC3E}">
        <p14:creationId val="3684604146"/>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stCondLst>
                      <p:childTnLst>
                        <p:par>
                          <p:cTn fill="hold" id="4" nodeType="afterGroup">
                            <p:stCondLst>
                              <p:cond delay="0"/>
                            </p:stCondLst>
                            <p:childTnLst>
                              <p:par>
                                <p:cTn fill="hold" grpId="0" id="5" nodeType="clickEffect" presetClass="entr" presetID="17" presetSubtype="10">
                                  <p:stCondLst>
                                    <p:cond delay="0"/>
                                  </p:stCondLst>
                                  <p:childTnLst>
                                    <p:set>
                                      <p:cBhvr>
                                        <p:cTn dur="1" fill="hold" id="6">
                                          <p:stCondLst>
                                            <p:cond delay="0"/>
                                          </p:stCondLst>
                                        </p:cTn>
                                        <p:tgtEl>
                                          <p:spTgt spid="6"/>
                                        </p:tgtEl>
                                        <p:attrNameLst>
                                          <p:attrName>style.visibility</p:attrName>
                                        </p:attrNameLst>
                                      </p:cBhvr>
                                      <p:to>
                                        <p:strVal val="visible"/>
                                      </p:to>
                                    </p:set>
                                    <p:anim calcmode="lin" valueType="num">
                                      <p:cBhvr>
                                        <p:cTn dur="500" fill="hold" id="7"/>
                                        <p:tgtEl>
                                          <p:spTgt spid="6"/>
                                        </p:tgtEl>
                                        <p:attrNameLst>
                                          <p:attrName>ppt_w</p:attrName>
                                        </p:attrNameLst>
                                      </p:cBhvr>
                                      <p:tavLst>
                                        <p:tav tm="0">
                                          <p:val>
                                            <p:fltVal val="0"/>
                                          </p:val>
                                        </p:tav>
                                        <p:tav tm="100000">
                                          <p:val>
                                            <p:strVal val="#ppt_w"/>
                                          </p:val>
                                        </p:tav>
                                      </p:tavLst>
                                    </p:anim>
                                    <p:anim calcmode="lin" valueType="num">
                                      <p:cBhvr>
                                        <p:cTn dur="500" fill="hold" id="8"/>
                                        <p:tgtEl>
                                          <p:spTgt spid="6"/>
                                        </p:tgtEl>
                                        <p:attrNameLst>
                                          <p:attrName>ppt_h</p:attrName>
                                        </p:attrNameLst>
                                      </p:cBhvr>
                                      <p:tavLst>
                                        <p:tav tm="0">
                                          <p:val>
                                            <p:strVal val="#ppt_h"/>
                                          </p:val>
                                        </p:tav>
                                        <p:tav tm="100000">
                                          <p:val>
                                            <p:strVal val="#ppt_h"/>
                                          </p:val>
                                        </p:tav>
                                      </p:tavLst>
                                    </p:anim>
                                  </p:childTnLst>
                                </p:cTn>
                              </p:par>
                            </p:childTnLst>
                          </p:cTn>
                        </p:par>
                        <p:par>
                          <p:cTn fill="hold" id="9" nodeType="afterGroup">
                            <p:stCondLst>
                              <p:cond delay="500"/>
                            </p:stCondLst>
                            <p:childTnLst>
                              <p:par>
                                <p:cTn fill="hold" grpId="0" id="10" nodeType="afterEffect" presetClass="entr" presetID="22" presetSubtype="8">
                                  <p:stCondLst>
                                    <p:cond delay="0"/>
                                  </p:stCondLst>
                                  <p:childTnLst>
                                    <p:set>
                                      <p:cBhvr>
                                        <p:cTn dur="1" fill="hold" id="11">
                                          <p:stCondLst>
                                            <p:cond delay="0"/>
                                          </p:stCondLst>
                                        </p:cTn>
                                        <p:tgtEl>
                                          <p:spTgt spid="19"/>
                                        </p:tgtEl>
                                        <p:attrNameLst>
                                          <p:attrName>style.visibility</p:attrName>
                                        </p:attrNameLst>
                                      </p:cBhvr>
                                      <p:to>
                                        <p:strVal val="visible"/>
                                      </p:to>
                                    </p:set>
                                    <p:animEffect filter="wipe(left)" transition="in">
                                      <p:cBhvr>
                                        <p:cTn dur="500" id="12"/>
                                        <p:tgtEl>
                                          <p:spTgt spid="19"/>
                                        </p:tgtEl>
                                      </p:cBhvr>
                                    </p:animEffect>
                                  </p:childTnLst>
                                </p:cTn>
                              </p:par>
                              <p:par>
                                <p:cTn fill="hold" grpId="0" id="13" nodeType="withEffect" presetClass="entr" presetID="22" presetSubtype="2">
                                  <p:stCondLst>
                                    <p:cond delay="0"/>
                                  </p:stCondLst>
                                  <p:childTnLst>
                                    <p:set>
                                      <p:cBhvr>
                                        <p:cTn dur="1" fill="hold" id="14">
                                          <p:stCondLst>
                                            <p:cond delay="0"/>
                                          </p:stCondLst>
                                        </p:cTn>
                                        <p:tgtEl>
                                          <p:spTgt spid="13"/>
                                        </p:tgtEl>
                                        <p:attrNameLst>
                                          <p:attrName>style.visibility</p:attrName>
                                        </p:attrNameLst>
                                      </p:cBhvr>
                                      <p:to>
                                        <p:strVal val="visible"/>
                                      </p:to>
                                    </p:set>
                                    <p:animEffect filter="wipe(right)" transition="in">
                                      <p:cBhvr>
                                        <p:cTn dur="500" id="15"/>
                                        <p:tgtEl>
                                          <p:spTgt spid="13"/>
                                        </p:tgtEl>
                                      </p:cBhvr>
                                    </p:animEffect>
                                  </p:childTnLst>
                                </p:cTn>
                              </p:par>
                            </p:childTnLst>
                          </p:cTn>
                        </p:par>
                      </p:childTnLst>
                    </p:cTn>
                  </p:par>
                  <p:par>
                    <p:cTn fill="hold" id="16" nodeType="clickPar">
                      <p:stCondLst>
                        <p:cond delay="indefinite"/>
                      </p:stCondLst>
                      <p:childTnLst>
                        <p:par>
                          <p:cTn fill="hold" id="17" nodeType="afterGroup">
                            <p:stCondLst>
                              <p:cond delay="0"/>
                            </p:stCondLst>
                            <p:childTnLst>
                              <p:par>
                                <p:cTn fill="hold" grpId="0" id="18" nodeType="clickEffect" presetClass="entr" presetID="22" presetSubtype="1">
                                  <p:stCondLst>
                                    <p:cond delay="0"/>
                                  </p:stCondLst>
                                  <p:childTnLst>
                                    <p:set>
                                      <p:cBhvr>
                                        <p:cTn dur="1" fill="hold" id="19">
                                          <p:stCondLst>
                                            <p:cond delay="0"/>
                                          </p:stCondLst>
                                        </p:cTn>
                                        <p:tgtEl>
                                          <p:spTgt spid="10"/>
                                        </p:tgtEl>
                                        <p:attrNameLst>
                                          <p:attrName>style.visibility</p:attrName>
                                        </p:attrNameLst>
                                      </p:cBhvr>
                                      <p:to>
                                        <p:strVal val="visible"/>
                                      </p:to>
                                    </p:set>
                                    <p:animEffect filter="wipe(up)" transition="in">
                                      <p:cBhvr>
                                        <p:cTn dur="500" id="20"/>
                                        <p:tgtEl>
                                          <p:spTgt spid="10"/>
                                        </p:tgtEl>
                                      </p:cBhvr>
                                    </p:animEffect>
                                  </p:childTnLst>
                                </p:cTn>
                              </p:par>
                            </p:childTnLst>
                          </p:cTn>
                        </p:par>
                        <p:par>
                          <p:cTn fill="hold" id="21" nodeType="afterGroup">
                            <p:stCondLst>
                              <p:cond delay="500"/>
                            </p:stCondLst>
                            <p:childTnLst>
                              <p:par>
                                <p:cTn fill="hold" grpId="0" id="22" nodeType="afterEffect" presetClass="entr" presetID="17" presetSubtype="10">
                                  <p:stCondLst>
                                    <p:cond delay="0"/>
                                  </p:stCondLst>
                                  <p:childTnLst>
                                    <p:set>
                                      <p:cBhvr>
                                        <p:cTn dur="1" fill="hold" id="23">
                                          <p:stCondLst>
                                            <p:cond delay="0"/>
                                          </p:stCondLst>
                                        </p:cTn>
                                        <p:tgtEl>
                                          <p:spTgt spid="7"/>
                                        </p:tgtEl>
                                        <p:attrNameLst>
                                          <p:attrName>style.visibility</p:attrName>
                                        </p:attrNameLst>
                                      </p:cBhvr>
                                      <p:to>
                                        <p:strVal val="visible"/>
                                      </p:to>
                                    </p:set>
                                    <p:anim calcmode="lin" valueType="num">
                                      <p:cBhvr>
                                        <p:cTn dur="500" fill="hold" id="24"/>
                                        <p:tgtEl>
                                          <p:spTgt spid="7"/>
                                        </p:tgtEl>
                                        <p:attrNameLst>
                                          <p:attrName>ppt_w</p:attrName>
                                        </p:attrNameLst>
                                      </p:cBhvr>
                                      <p:tavLst>
                                        <p:tav tm="0">
                                          <p:val>
                                            <p:fltVal val="0"/>
                                          </p:val>
                                        </p:tav>
                                        <p:tav tm="100000">
                                          <p:val>
                                            <p:strVal val="#ppt_w"/>
                                          </p:val>
                                        </p:tav>
                                      </p:tavLst>
                                    </p:anim>
                                    <p:anim calcmode="lin" valueType="num">
                                      <p:cBhvr>
                                        <p:cTn dur="500" fill="hold" id="25"/>
                                        <p:tgtEl>
                                          <p:spTgt spid="7"/>
                                        </p:tgtEl>
                                        <p:attrNameLst>
                                          <p:attrName>ppt_h</p:attrName>
                                        </p:attrNameLst>
                                      </p:cBhvr>
                                      <p:tavLst>
                                        <p:tav tm="0">
                                          <p:val>
                                            <p:strVal val="#ppt_h"/>
                                          </p:val>
                                        </p:tav>
                                        <p:tav tm="100000">
                                          <p:val>
                                            <p:strVal val="#ppt_h"/>
                                          </p:val>
                                        </p:tav>
                                      </p:tavLst>
                                    </p:anim>
                                  </p:childTnLst>
                                </p:cTn>
                              </p:par>
                            </p:childTnLst>
                          </p:cTn>
                        </p:par>
                        <p:par>
                          <p:cTn fill="hold" id="26" nodeType="afterGroup">
                            <p:stCondLst>
                              <p:cond delay="1000"/>
                            </p:stCondLst>
                            <p:childTnLst>
                              <p:par>
                                <p:cTn fill="hold" grpId="0" id="27" nodeType="afterEffect" presetClass="entr" presetID="22" presetSubtype="2">
                                  <p:stCondLst>
                                    <p:cond delay="0"/>
                                  </p:stCondLst>
                                  <p:childTnLst>
                                    <p:set>
                                      <p:cBhvr>
                                        <p:cTn dur="1" fill="hold" id="28">
                                          <p:stCondLst>
                                            <p:cond delay="0"/>
                                          </p:stCondLst>
                                        </p:cTn>
                                        <p:tgtEl>
                                          <p:spTgt spid="20"/>
                                        </p:tgtEl>
                                        <p:attrNameLst>
                                          <p:attrName>style.visibility</p:attrName>
                                        </p:attrNameLst>
                                      </p:cBhvr>
                                      <p:to>
                                        <p:strVal val="visible"/>
                                      </p:to>
                                    </p:set>
                                    <p:animEffect filter="wipe(right)" transition="in">
                                      <p:cBhvr>
                                        <p:cTn dur="500" id="29"/>
                                        <p:tgtEl>
                                          <p:spTgt spid="20"/>
                                        </p:tgtEl>
                                      </p:cBhvr>
                                    </p:animEffect>
                                  </p:childTnLst>
                                </p:cTn>
                              </p:par>
                              <p:par>
                                <p:cTn fill="hold" grpId="0" id="30" nodeType="withEffect" presetClass="entr" presetID="22" presetSubtype="8">
                                  <p:stCondLst>
                                    <p:cond delay="0"/>
                                  </p:stCondLst>
                                  <p:childTnLst>
                                    <p:set>
                                      <p:cBhvr>
                                        <p:cTn dur="1" fill="hold" id="31">
                                          <p:stCondLst>
                                            <p:cond delay="0"/>
                                          </p:stCondLst>
                                        </p:cTn>
                                        <p:tgtEl>
                                          <p:spTgt spid="15"/>
                                        </p:tgtEl>
                                        <p:attrNameLst>
                                          <p:attrName>style.visibility</p:attrName>
                                        </p:attrNameLst>
                                      </p:cBhvr>
                                      <p:to>
                                        <p:strVal val="visible"/>
                                      </p:to>
                                    </p:set>
                                    <p:animEffect filter="wipe(left)" transition="in">
                                      <p:cBhvr>
                                        <p:cTn dur="500" id="32"/>
                                        <p:tgtEl>
                                          <p:spTgt spid="15"/>
                                        </p:tgtEl>
                                      </p:cBhvr>
                                    </p:animEffect>
                                  </p:childTnLst>
                                </p:cTn>
                              </p:par>
                              <p:par>
                                <p:cTn fill="hold" grpId="0" id="33" nodeType="withEffect" presetClass="entr" presetID="12" presetSubtype="8">
                                  <p:stCondLst>
                                    <p:cond delay="250"/>
                                  </p:stCondLst>
                                  <p:childTnLst>
                                    <p:set>
                                      <p:cBhvr>
                                        <p:cTn dur="1" fill="hold" id="34">
                                          <p:stCondLst>
                                            <p:cond delay="0"/>
                                          </p:stCondLst>
                                        </p:cTn>
                                        <p:tgtEl>
                                          <p:spTgt spid="18"/>
                                        </p:tgtEl>
                                        <p:attrNameLst>
                                          <p:attrName>style.visibility</p:attrName>
                                        </p:attrNameLst>
                                      </p:cBhvr>
                                      <p:to>
                                        <p:strVal val="visible"/>
                                      </p:to>
                                    </p:set>
                                    <p:anim calcmode="lin" valueType="num">
                                      <p:cBhvr additive="base">
                                        <p:cTn dur="500" id="35"/>
                                        <p:tgtEl>
                                          <p:spTgt spid="18"/>
                                        </p:tgtEl>
                                        <p:attrNameLst>
                                          <p:attrName>ppt_x</p:attrName>
                                        </p:attrNameLst>
                                      </p:cBhvr>
                                      <p:tavLst>
                                        <p:tav tm="0">
                                          <p:val>
                                            <p:strVal val="#ppt_x-#ppt_w*1.125000"/>
                                          </p:val>
                                        </p:tav>
                                        <p:tav tm="100000">
                                          <p:val>
                                            <p:strVal val="#ppt_x"/>
                                          </p:val>
                                        </p:tav>
                                      </p:tavLst>
                                    </p:anim>
                                    <p:animEffect filter="wipe(right)" transition="in">
                                      <p:cBhvr>
                                        <p:cTn dur="500" id="36"/>
                                        <p:tgtEl>
                                          <p:spTgt spid="18"/>
                                        </p:tgtEl>
                                      </p:cBhvr>
                                    </p:animEffect>
                                  </p:childTnLst>
                                </p:cTn>
                              </p:par>
                            </p:childTnLst>
                          </p:cTn>
                        </p:par>
                      </p:childTnLst>
                    </p:cTn>
                  </p:par>
                  <p:par>
                    <p:cTn fill="hold" id="37" nodeType="clickPar">
                      <p:stCondLst>
                        <p:cond delay="indefinite"/>
                      </p:stCondLst>
                      <p:childTnLst>
                        <p:par>
                          <p:cTn fill="hold" id="38" nodeType="afterGroup">
                            <p:stCondLst>
                              <p:cond delay="0"/>
                            </p:stCondLst>
                            <p:childTnLst>
                              <p:par>
                                <p:cTn fill="hold" grpId="0" id="39" nodeType="clickEffect" presetClass="entr" presetID="22" presetSubtype="1">
                                  <p:stCondLst>
                                    <p:cond delay="0"/>
                                  </p:stCondLst>
                                  <p:childTnLst>
                                    <p:set>
                                      <p:cBhvr>
                                        <p:cTn dur="1" fill="hold" id="40">
                                          <p:stCondLst>
                                            <p:cond delay="0"/>
                                          </p:stCondLst>
                                        </p:cTn>
                                        <p:tgtEl>
                                          <p:spTgt spid="11"/>
                                        </p:tgtEl>
                                        <p:attrNameLst>
                                          <p:attrName>style.visibility</p:attrName>
                                        </p:attrNameLst>
                                      </p:cBhvr>
                                      <p:to>
                                        <p:strVal val="visible"/>
                                      </p:to>
                                    </p:set>
                                    <p:animEffect filter="wipe(up)" transition="in">
                                      <p:cBhvr>
                                        <p:cTn dur="500" id="41"/>
                                        <p:tgtEl>
                                          <p:spTgt spid="11"/>
                                        </p:tgtEl>
                                      </p:cBhvr>
                                    </p:animEffect>
                                  </p:childTnLst>
                                </p:cTn>
                              </p:par>
                            </p:childTnLst>
                          </p:cTn>
                        </p:par>
                        <p:par>
                          <p:cTn fill="hold" id="42" nodeType="afterGroup">
                            <p:stCondLst>
                              <p:cond delay="500"/>
                            </p:stCondLst>
                            <p:childTnLst>
                              <p:par>
                                <p:cTn fill="hold" grpId="0" id="43" nodeType="afterEffect" presetClass="entr" presetID="17" presetSubtype="10">
                                  <p:stCondLst>
                                    <p:cond delay="0"/>
                                  </p:stCondLst>
                                  <p:childTnLst>
                                    <p:set>
                                      <p:cBhvr>
                                        <p:cTn dur="1" fill="hold" id="44">
                                          <p:stCondLst>
                                            <p:cond delay="0"/>
                                          </p:stCondLst>
                                        </p:cTn>
                                        <p:tgtEl>
                                          <p:spTgt spid="9"/>
                                        </p:tgtEl>
                                        <p:attrNameLst>
                                          <p:attrName>style.visibility</p:attrName>
                                        </p:attrNameLst>
                                      </p:cBhvr>
                                      <p:to>
                                        <p:strVal val="visible"/>
                                      </p:to>
                                    </p:set>
                                    <p:anim calcmode="lin" valueType="num">
                                      <p:cBhvr>
                                        <p:cTn dur="500" fill="hold" id="45"/>
                                        <p:tgtEl>
                                          <p:spTgt spid="9"/>
                                        </p:tgtEl>
                                        <p:attrNameLst>
                                          <p:attrName>ppt_w</p:attrName>
                                        </p:attrNameLst>
                                      </p:cBhvr>
                                      <p:tavLst>
                                        <p:tav tm="0">
                                          <p:val>
                                            <p:fltVal val="0"/>
                                          </p:val>
                                        </p:tav>
                                        <p:tav tm="100000">
                                          <p:val>
                                            <p:strVal val="#ppt_w"/>
                                          </p:val>
                                        </p:tav>
                                      </p:tavLst>
                                    </p:anim>
                                    <p:anim calcmode="lin" valueType="num">
                                      <p:cBhvr>
                                        <p:cTn dur="500" fill="hold" id="46"/>
                                        <p:tgtEl>
                                          <p:spTgt spid="9"/>
                                        </p:tgtEl>
                                        <p:attrNameLst>
                                          <p:attrName>ppt_h</p:attrName>
                                        </p:attrNameLst>
                                      </p:cBhvr>
                                      <p:tavLst>
                                        <p:tav tm="0">
                                          <p:val>
                                            <p:strVal val="#ppt_h"/>
                                          </p:val>
                                        </p:tav>
                                        <p:tav tm="100000">
                                          <p:val>
                                            <p:strVal val="#ppt_h"/>
                                          </p:val>
                                        </p:tav>
                                      </p:tavLst>
                                    </p:anim>
                                  </p:childTnLst>
                                </p:cTn>
                              </p:par>
                            </p:childTnLst>
                          </p:cTn>
                        </p:par>
                        <p:par>
                          <p:cTn fill="hold" id="47" nodeType="afterGroup">
                            <p:stCondLst>
                              <p:cond delay="1000"/>
                            </p:stCondLst>
                            <p:childTnLst>
                              <p:par>
                                <p:cTn fill="hold" grpId="0" id="48" nodeType="afterEffect" presetClass="entr" presetID="22" presetSubtype="8">
                                  <p:stCondLst>
                                    <p:cond delay="0"/>
                                  </p:stCondLst>
                                  <p:childTnLst>
                                    <p:set>
                                      <p:cBhvr>
                                        <p:cTn dur="1" fill="hold" id="49">
                                          <p:stCondLst>
                                            <p:cond delay="0"/>
                                          </p:stCondLst>
                                        </p:cTn>
                                        <p:tgtEl>
                                          <p:spTgt spid="21"/>
                                        </p:tgtEl>
                                        <p:attrNameLst>
                                          <p:attrName>style.visibility</p:attrName>
                                        </p:attrNameLst>
                                      </p:cBhvr>
                                      <p:to>
                                        <p:strVal val="visible"/>
                                      </p:to>
                                    </p:set>
                                    <p:animEffect filter="wipe(left)" transition="in">
                                      <p:cBhvr>
                                        <p:cTn dur="500" id="50"/>
                                        <p:tgtEl>
                                          <p:spTgt spid="21"/>
                                        </p:tgtEl>
                                      </p:cBhvr>
                                    </p:animEffect>
                                  </p:childTnLst>
                                </p:cTn>
                              </p:par>
                              <p:par>
                                <p:cTn fill="hold" grpId="0" id="51" nodeType="withEffect" presetClass="entr" presetID="22" presetSubtype="2">
                                  <p:stCondLst>
                                    <p:cond delay="0"/>
                                  </p:stCondLst>
                                  <p:childTnLst>
                                    <p:set>
                                      <p:cBhvr>
                                        <p:cTn dur="1" fill="hold" id="52">
                                          <p:stCondLst>
                                            <p:cond delay="0"/>
                                          </p:stCondLst>
                                        </p:cTn>
                                        <p:tgtEl>
                                          <p:spTgt spid="16"/>
                                        </p:tgtEl>
                                        <p:attrNameLst>
                                          <p:attrName>style.visibility</p:attrName>
                                        </p:attrNameLst>
                                      </p:cBhvr>
                                      <p:to>
                                        <p:strVal val="visible"/>
                                      </p:to>
                                    </p:set>
                                    <p:animEffect filter="wipe(right)" transition="in">
                                      <p:cBhvr>
                                        <p:cTn dur="500" id="53"/>
                                        <p:tgtEl>
                                          <p:spTgt spid="16"/>
                                        </p:tgtEl>
                                      </p:cBhvr>
                                    </p:animEffect>
                                  </p:childTnLst>
                                </p:cTn>
                              </p:par>
                            </p:childTnLst>
                          </p:cTn>
                        </p:par>
                      </p:childTnLst>
                    </p:cTn>
                  </p:par>
                  <p:par>
                    <p:cTn fill="hold" id="54" nodeType="clickPar">
                      <p:stCondLst>
                        <p:cond delay="indefinite"/>
                      </p:stCondLst>
                      <p:childTnLst>
                        <p:par>
                          <p:cTn fill="hold" id="55" nodeType="afterGroup">
                            <p:stCondLst>
                              <p:cond delay="0"/>
                            </p:stCondLst>
                            <p:childTnLst>
                              <p:par>
                                <p:cTn fill="hold" grpId="0" id="56" nodeType="clickEffect" presetClass="entr" presetID="22" presetSubtype="1">
                                  <p:stCondLst>
                                    <p:cond delay="0"/>
                                  </p:stCondLst>
                                  <p:childTnLst>
                                    <p:set>
                                      <p:cBhvr>
                                        <p:cTn dur="1" fill="hold" id="57">
                                          <p:stCondLst>
                                            <p:cond delay="0"/>
                                          </p:stCondLst>
                                        </p:cTn>
                                        <p:tgtEl>
                                          <p:spTgt spid="12"/>
                                        </p:tgtEl>
                                        <p:attrNameLst>
                                          <p:attrName>style.visibility</p:attrName>
                                        </p:attrNameLst>
                                      </p:cBhvr>
                                      <p:to>
                                        <p:strVal val="visible"/>
                                      </p:to>
                                    </p:set>
                                    <p:animEffect filter="wipe(up)" transition="in">
                                      <p:cBhvr>
                                        <p:cTn dur="500" id="58"/>
                                        <p:tgtEl>
                                          <p:spTgt spid="12"/>
                                        </p:tgtEl>
                                      </p:cBhvr>
                                    </p:animEffect>
                                  </p:childTnLst>
                                </p:cTn>
                              </p:par>
                            </p:childTnLst>
                          </p:cTn>
                        </p:par>
                        <p:par>
                          <p:cTn fill="hold" id="59" nodeType="afterGroup">
                            <p:stCondLst>
                              <p:cond delay="500"/>
                            </p:stCondLst>
                            <p:childTnLst>
                              <p:par>
                                <p:cTn fill="hold" grpId="0" id="60" nodeType="afterEffect" presetClass="entr" presetID="17" presetSubtype="10">
                                  <p:stCondLst>
                                    <p:cond delay="0"/>
                                  </p:stCondLst>
                                  <p:childTnLst>
                                    <p:set>
                                      <p:cBhvr>
                                        <p:cTn dur="1" fill="hold" id="61">
                                          <p:stCondLst>
                                            <p:cond delay="0"/>
                                          </p:stCondLst>
                                        </p:cTn>
                                        <p:tgtEl>
                                          <p:spTgt spid="8"/>
                                        </p:tgtEl>
                                        <p:attrNameLst>
                                          <p:attrName>style.visibility</p:attrName>
                                        </p:attrNameLst>
                                      </p:cBhvr>
                                      <p:to>
                                        <p:strVal val="visible"/>
                                      </p:to>
                                    </p:set>
                                    <p:anim calcmode="lin" valueType="num">
                                      <p:cBhvr>
                                        <p:cTn dur="500" fill="hold" id="62"/>
                                        <p:tgtEl>
                                          <p:spTgt spid="8"/>
                                        </p:tgtEl>
                                        <p:attrNameLst>
                                          <p:attrName>ppt_w</p:attrName>
                                        </p:attrNameLst>
                                      </p:cBhvr>
                                      <p:tavLst>
                                        <p:tav tm="0">
                                          <p:val>
                                            <p:fltVal val="0"/>
                                          </p:val>
                                        </p:tav>
                                        <p:tav tm="100000">
                                          <p:val>
                                            <p:strVal val="#ppt_w"/>
                                          </p:val>
                                        </p:tav>
                                      </p:tavLst>
                                    </p:anim>
                                    <p:anim calcmode="lin" valueType="num">
                                      <p:cBhvr>
                                        <p:cTn dur="500" fill="hold" id="63"/>
                                        <p:tgtEl>
                                          <p:spTgt spid="8"/>
                                        </p:tgtEl>
                                        <p:attrNameLst>
                                          <p:attrName>ppt_h</p:attrName>
                                        </p:attrNameLst>
                                      </p:cBhvr>
                                      <p:tavLst>
                                        <p:tav tm="0">
                                          <p:val>
                                            <p:strVal val="#ppt_h"/>
                                          </p:val>
                                        </p:tav>
                                        <p:tav tm="100000">
                                          <p:val>
                                            <p:strVal val="#ppt_h"/>
                                          </p:val>
                                        </p:tav>
                                      </p:tavLst>
                                    </p:anim>
                                  </p:childTnLst>
                                </p:cTn>
                              </p:par>
                            </p:childTnLst>
                          </p:cTn>
                        </p:par>
                        <p:par>
                          <p:cTn fill="hold" id="64" nodeType="afterGroup">
                            <p:stCondLst>
                              <p:cond delay="1000"/>
                            </p:stCondLst>
                            <p:childTnLst>
                              <p:par>
                                <p:cTn fill="hold" grpId="0" id="65" nodeType="afterEffect" presetClass="entr" presetID="22" presetSubtype="2">
                                  <p:stCondLst>
                                    <p:cond delay="0"/>
                                  </p:stCondLst>
                                  <p:childTnLst>
                                    <p:set>
                                      <p:cBhvr>
                                        <p:cTn dur="1" fill="hold" id="66">
                                          <p:stCondLst>
                                            <p:cond delay="0"/>
                                          </p:stCondLst>
                                        </p:cTn>
                                        <p:tgtEl>
                                          <p:spTgt spid="22"/>
                                        </p:tgtEl>
                                        <p:attrNameLst>
                                          <p:attrName>style.visibility</p:attrName>
                                        </p:attrNameLst>
                                      </p:cBhvr>
                                      <p:to>
                                        <p:strVal val="visible"/>
                                      </p:to>
                                    </p:set>
                                    <p:animEffect filter="wipe(right)" transition="in">
                                      <p:cBhvr>
                                        <p:cTn dur="500" id="67"/>
                                        <p:tgtEl>
                                          <p:spTgt spid="22"/>
                                        </p:tgtEl>
                                      </p:cBhvr>
                                    </p:animEffect>
                                  </p:childTnLst>
                                </p:cTn>
                              </p:par>
                              <p:par>
                                <p:cTn fill="hold" grpId="0" id="68" nodeType="withEffect" presetClass="entr" presetID="22" presetSubtype="8">
                                  <p:stCondLst>
                                    <p:cond delay="0"/>
                                  </p:stCondLst>
                                  <p:childTnLst>
                                    <p:set>
                                      <p:cBhvr>
                                        <p:cTn dur="1" fill="hold" id="69">
                                          <p:stCondLst>
                                            <p:cond delay="0"/>
                                          </p:stCondLst>
                                        </p:cTn>
                                        <p:tgtEl>
                                          <p:spTgt spid="17"/>
                                        </p:tgtEl>
                                        <p:attrNameLst>
                                          <p:attrName>style.visibility</p:attrName>
                                        </p:attrNameLst>
                                      </p:cBhvr>
                                      <p:to>
                                        <p:strVal val="visible"/>
                                      </p:to>
                                    </p:set>
                                    <p:animEffect filter="wipe(left)" transition="in">
                                      <p:cBhvr>
                                        <p:cTn dur="500" id="70"/>
                                        <p:tgtEl>
                                          <p:spTgt spid="1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0"/>
      <p:bldP grpId="0" spid="11"/>
      <p:bldP grpId="0" spid="12"/>
      <p:bldP grpId="0" spid="18"/>
      <p:bldP grpId="0" spid="6"/>
      <p:bldP grpId="0" spid="13"/>
      <p:bldP grpId="0" spid="19"/>
      <p:bldP grpId="0" spid="7"/>
      <p:bldP grpId="0" spid="15"/>
      <p:bldP grpId="0" spid="20"/>
      <p:bldP grpId="0" spid="9"/>
      <p:bldP grpId="0" spid="16"/>
      <p:bldP grpId="0" spid="21"/>
      <p:bldP grpId="0" spid="8"/>
      <p:bldP grpId="0" spid="17"/>
      <p:bldP grpId="0" spid="22"/>
    </p:bldLst>
  </p:timing>
</p:sld>
</file>

<file path=ppt/slides/slide1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hidden="1" id="395" name="组合 394"/>
          <p:cNvGrpSpPr/>
          <p:nvPr/>
        </p:nvGrpSpPr>
        <p:grpSpPr>
          <a:xfrm>
            <a:off x="2377197" y="6116052"/>
            <a:ext cx="4805383" cy="472627"/>
            <a:chOff x="2893821" y="3275463"/>
            <a:chExt cx="4805383" cy="472627"/>
          </a:xfrm>
        </p:grpSpPr>
        <p:sp>
          <p:nvSpPr>
            <p:cNvPr id="5" name="Freeform 5"/>
            <p:cNvSpPr>
              <a:spLocks noEditPoints="1"/>
            </p:cNvSpPr>
            <p:nvPr/>
          </p:nvSpPr>
          <p:spPr bwMode="auto">
            <a:xfrm>
              <a:off x="3762283" y="3275463"/>
              <a:ext cx="459123" cy="472627"/>
            </a:xfrm>
            <a:custGeom>
              <a:gdLst>
                <a:gd fmla="*/ 100 w 158" name="T0"/>
                <a:gd fmla="*/ 31 h 160" name="T1"/>
                <a:gd fmla="*/ 59 w 158" name="T2"/>
                <a:gd fmla="*/ 31 h 160" name="T3"/>
                <a:gd fmla="*/ 30 w 158" name="T4"/>
                <a:gd fmla="*/ 54 h 160" name="T5"/>
                <a:gd fmla="*/ 30 w 158" name="T6"/>
                <a:gd fmla="*/ 93 h 160" name="T7"/>
                <a:gd fmla="*/ 56 w 158" name="T8"/>
                <a:gd fmla="*/ 120 h 160" name="T9"/>
                <a:gd fmla="*/ 97 w 158" name="T10"/>
                <a:gd fmla="*/ 125 h 160" name="T11"/>
                <a:gd fmla="*/ 121 w 158" name="T12"/>
                <a:gd fmla="*/ 98 h 160" name="T13"/>
                <a:gd fmla="*/ 126 w 158" name="T14"/>
                <a:gd fmla="*/ 59 h 160" name="T15"/>
                <a:gd fmla="*/ 100 w 158" name="T16"/>
                <a:gd fmla="*/ 31 h 160" name="T17"/>
                <a:gd fmla="*/ 138 w 158" name="T18"/>
                <a:gd fmla="*/ 52 h 160" name="T19"/>
                <a:gd fmla="*/ 132 w 158" name="T20"/>
                <a:gd fmla="*/ 110 h 160" name="T21"/>
                <a:gd fmla="*/ 100 w 158" name="T22"/>
                <a:gd fmla="*/ 136 h 160" name="T23"/>
                <a:gd fmla="*/ 51 w 158" name="T24"/>
                <a:gd fmla="*/ 132 h 160" name="T25"/>
                <a:gd fmla="*/ 18 w 158" name="T26"/>
                <a:gd fmla="*/ 98 h 160" name="T27"/>
                <a:gd fmla="*/ 19 w 158" name="T28"/>
                <a:gd fmla="*/ 52 h 160" name="T29"/>
                <a:gd fmla="*/ 53 w 158" name="T30"/>
                <a:gd fmla="*/ 20 h 160" name="T31"/>
                <a:gd fmla="*/ 101 w 158" name="T32"/>
                <a:gd fmla="*/ 19 h 160" name="T33"/>
                <a:gd fmla="*/ 138 w 158" name="T34"/>
                <a:gd fmla="*/ 52 h 16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60" w="158">
                  <a:moveTo>
                    <a:pt x="100" y="31"/>
                  </a:moveTo>
                  <a:cubicBezTo>
                    <a:pt x="97" y="25"/>
                    <a:pt x="74" y="8"/>
                    <a:pt x="59" y="31"/>
                  </a:cubicBezTo>
                  <a:cubicBezTo>
                    <a:pt x="48" y="28"/>
                    <a:pt x="32" y="27"/>
                    <a:pt x="30" y="54"/>
                  </a:cubicBezTo>
                  <a:cubicBezTo>
                    <a:pt x="21" y="61"/>
                    <a:pt x="13" y="83"/>
                    <a:pt x="30" y="93"/>
                  </a:cubicBezTo>
                  <a:cubicBezTo>
                    <a:pt x="30" y="93"/>
                    <a:pt x="22"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8" y="71"/>
                    <a:pt x="152" y="94"/>
                    <a:pt x="132" y="110"/>
                  </a:cubicBezTo>
                  <a:cubicBezTo>
                    <a:pt x="129" y="133"/>
                    <a:pt x="113" y="137"/>
                    <a:pt x="100" y="136"/>
                  </a:cubicBezTo>
                  <a:cubicBezTo>
                    <a:pt x="68" y="160"/>
                    <a:pt x="51" y="132"/>
                    <a:pt x="51" y="132"/>
                  </a:cubicBezTo>
                  <a:cubicBezTo>
                    <a:pt x="25" y="133"/>
                    <a:pt x="18" y="116"/>
                    <a:pt x="18" y="98"/>
                  </a:cubicBezTo>
                  <a:cubicBezTo>
                    <a:pt x="0" y="84"/>
                    <a:pt x="8" y="65"/>
                    <a:pt x="19" y="52"/>
                  </a:cubicBezTo>
                  <a:cubicBezTo>
                    <a:pt x="19" y="26"/>
                    <a:pt x="40" y="17"/>
                    <a:pt x="53" y="20"/>
                  </a:cubicBezTo>
                  <a:cubicBezTo>
                    <a:pt x="70" y="0"/>
                    <a:pt x="95" y="11"/>
                    <a:pt x="101" y="19"/>
                  </a:cubicBezTo>
                  <a:cubicBezTo>
                    <a:pt x="120" y="16"/>
                    <a:pt x="140" y="31"/>
                    <a:pt x="138" y="5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 name="Freeform 6"/>
            <p:cNvSpPr>
              <a:spLocks noEditPoints="1"/>
            </p:cNvSpPr>
            <p:nvPr/>
          </p:nvSpPr>
          <p:spPr bwMode="auto">
            <a:xfrm>
              <a:off x="4631425" y="3275463"/>
              <a:ext cx="461579" cy="472627"/>
            </a:xfrm>
            <a:custGeom>
              <a:gdLst>
                <a:gd fmla="*/ 100 w 159" name="T0"/>
                <a:gd fmla="*/ 31 h 160" name="T1"/>
                <a:gd fmla="*/ 60 w 159" name="T2"/>
                <a:gd fmla="*/ 31 h 160" name="T3"/>
                <a:gd fmla="*/ 30 w 159" name="T4"/>
                <a:gd fmla="*/ 54 h 160" name="T5"/>
                <a:gd fmla="*/ 30 w 159" name="T6"/>
                <a:gd fmla="*/ 93 h 160" name="T7"/>
                <a:gd fmla="*/ 56 w 159" name="T8"/>
                <a:gd fmla="*/ 120 h 160" name="T9"/>
                <a:gd fmla="*/ 97 w 159" name="T10"/>
                <a:gd fmla="*/ 125 h 160" name="T11"/>
                <a:gd fmla="*/ 121 w 159" name="T12"/>
                <a:gd fmla="*/ 98 h 160" name="T13"/>
                <a:gd fmla="*/ 126 w 159" name="T14"/>
                <a:gd fmla="*/ 59 h 160" name="T15"/>
                <a:gd fmla="*/ 100 w 159" name="T16"/>
                <a:gd fmla="*/ 31 h 160" name="T17"/>
                <a:gd fmla="*/ 138 w 159" name="T18"/>
                <a:gd fmla="*/ 52 h 160" name="T19"/>
                <a:gd fmla="*/ 132 w 159" name="T20"/>
                <a:gd fmla="*/ 110 h 160" name="T21"/>
                <a:gd fmla="*/ 101 w 159" name="T22"/>
                <a:gd fmla="*/ 136 h 160" name="T23"/>
                <a:gd fmla="*/ 52 w 159" name="T24"/>
                <a:gd fmla="*/ 132 h 160" name="T25"/>
                <a:gd fmla="*/ 19 w 159" name="T26"/>
                <a:gd fmla="*/ 98 h 160" name="T27"/>
                <a:gd fmla="*/ 19 w 159" name="T28"/>
                <a:gd fmla="*/ 52 h 160" name="T29"/>
                <a:gd fmla="*/ 53 w 159" name="T30"/>
                <a:gd fmla="*/ 20 h 160" name="T31"/>
                <a:gd fmla="*/ 102 w 159" name="T32"/>
                <a:gd fmla="*/ 19 h 160" name="T33"/>
                <a:gd fmla="*/ 138 w 159" name="T34"/>
                <a:gd fmla="*/ 52 h 16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60" w="159">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5" y="11"/>
                    <a:pt x="102" y="19"/>
                  </a:cubicBezTo>
                  <a:cubicBezTo>
                    <a:pt x="120" y="16"/>
                    <a:pt x="141" y="31"/>
                    <a:pt x="138" y="5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 name="Freeform 7"/>
            <p:cNvSpPr>
              <a:spLocks noEditPoints="1"/>
            </p:cNvSpPr>
            <p:nvPr/>
          </p:nvSpPr>
          <p:spPr bwMode="auto">
            <a:xfrm>
              <a:off x="5500568" y="3275463"/>
              <a:ext cx="461579" cy="472627"/>
            </a:xfrm>
            <a:custGeom>
              <a:gdLst>
                <a:gd fmla="*/ 100 w 159" name="T0"/>
                <a:gd fmla="*/ 31 h 160" name="T1"/>
                <a:gd fmla="*/ 60 w 159" name="T2"/>
                <a:gd fmla="*/ 31 h 160" name="T3"/>
                <a:gd fmla="*/ 30 w 159" name="T4"/>
                <a:gd fmla="*/ 54 h 160" name="T5"/>
                <a:gd fmla="*/ 31 w 159" name="T6"/>
                <a:gd fmla="*/ 93 h 160" name="T7"/>
                <a:gd fmla="*/ 56 w 159" name="T8"/>
                <a:gd fmla="*/ 120 h 160" name="T9"/>
                <a:gd fmla="*/ 97 w 159" name="T10"/>
                <a:gd fmla="*/ 125 h 160" name="T11"/>
                <a:gd fmla="*/ 121 w 159" name="T12"/>
                <a:gd fmla="*/ 98 h 160" name="T13"/>
                <a:gd fmla="*/ 126 w 159" name="T14"/>
                <a:gd fmla="*/ 59 h 160" name="T15"/>
                <a:gd fmla="*/ 100 w 159" name="T16"/>
                <a:gd fmla="*/ 31 h 160" name="T17"/>
                <a:gd fmla="*/ 138 w 159" name="T18"/>
                <a:gd fmla="*/ 52 h 160" name="T19"/>
                <a:gd fmla="*/ 133 w 159" name="T20"/>
                <a:gd fmla="*/ 110 h 160" name="T21"/>
                <a:gd fmla="*/ 101 w 159" name="T22"/>
                <a:gd fmla="*/ 136 h 160" name="T23"/>
                <a:gd fmla="*/ 52 w 159" name="T24"/>
                <a:gd fmla="*/ 132 h 160" name="T25"/>
                <a:gd fmla="*/ 19 w 159" name="T26"/>
                <a:gd fmla="*/ 98 h 160" name="T27"/>
                <a:gd fmla="*/ 19 w 159" name="T28"/>
                <a:gd fmla="*/ 52 h 160" name="T29"/>
                <a:gd fmla="*/ 53 w 159" name="T30"/>
                <a:gd fmla="*/ 20 h 160" name="T31"/>
                <a:gd fmla="*/ 102 w 159" name="T32"/>
                <a:gd fmla="*/ 19 h 160" name="T33"/>
                <a:gd fmla="*/ 138 w 159" name="T34"/>
                <a:gd fmla="*/ 52 h 16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60" w="159">
                  <a:moveTo>
                    <a:pt x="100" y="31"/>
                  </a:moveTo>
                  <a:cubicBezTo>
                    <a:pt x="97" y="25"/>
                    <a:pt x="75" y="8"/>
                    <a:pt x="60" y="31"/>
                  </a:cubicBezTo>
                  <a:cubicBezTo>
                    <a:pt x="49" y="28"/>
                    <a:pt x="32" y="27"/>
                    <a:pt x="30" y="54"/>
                  </a:cubicBezTo>
                  <a:cubicBezTo>
                    <a:pt x="21" y="61"/>
                    <a:pt x="14" y="83"/>
                    <a:pt x="31" y="93"/>
                  </a:cubicBezTo>
                  <a:cubicBezTo>
                    <a:pt x="31" y="93"/>
                    <a:pt x="23" y="123"/>
                    <a:pt x="56" y="120"/>
                  </a:cubicBezTo>
                  <a:cubicBezTo>
                    <a:pt x="60" y="134"/>
                    <a:pt x="82" y="143"/>
                    <a:pt x="97" y="125"/>
                  </a:cubicBezTo>
                  <a:cubicBezTo>
                    <a:pt x="112" y="127"/>
                    <a:pt x="126" y="120"/>
                    <a:pt x="121" y="98"/>
                  </a:cubicBezTo>
                  <a:cubicBezTo>
                    <a:pt x="141" y="97"/>
                    <a:pt x="141" y="68"/>
                    <a:pt x="126" y="59"/>
                  </a:cubicBezTo>
                  <a:cubicBezTo>
                    <a:pt x="129" y="48"/>
                    <a:pt x="122" y="27"/>
                    <a:pt x="100" y="31"/>
                  </a:cubicBezTo>
                  <a:close/>
                  <a:moveTo>
                    <a:pt x="138" y="52"/>
                  </a:moveTo>
                  <a:cubicBezTo>
                    <a:pt x="159" y="71"/>
                    <a:pt x="153" y="94"/>
                    <a:pt x="133"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1" y="0"/>
                    <a:pt x="96" y="11"/>
                    <a:pt x="102" y="19"/>
                  </a:cubicBezTo>
                  <a:cubicBezTo>
                    <a:pt x="120" y="16"/>
                    <a:pt x="141" y="31"/>
                    <a:pt x="138" y="5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 name="Freeform 8"/>
            <p:cNvSpPr>
              <a:spLocks noEditPoints="1"/>
            </p:cNvSpPr>
            <p:nvPr/>
          </p:nvSpPr>
          <p:spPr bwMode="auto">
            <a:xfrm>
              <a:off x="6368483" y="3275463"/>
              <a:ext cx="462806" cy="472627"/>
            </a:xfrm>
            <a:custGeom>
              <a:gdLst>
                <a:gd fmla="*/ 100 w 159" name="T0"/>
                <a:gd fmla="*/ 31 h 160" name="T1"/>
                <a:gd fmla="*/ 60 w 159" name="T2"/>
                <a:gd fmla="*/ 31 h 160" name="T3"/>
                <a:gd fmla="*/ 30 w 159" name="T4"/>
                <a:gd fmla="*/ 54 h 160" name="T5"/>
                <a:gd fmla="*/ 31 w 159" name="T6"/>
                <a:gd fmla="*/ 93 h 160" name="T7"/>
                <a:gd fmla="*/ 56 w 159" name="T8"/>
                <a:gd fmla="*/ 120 h 160" name="T9"/>
                <a:gd fmla="*/ 97 w 159" name="T10"/>
                <a:gd fmla="*/ 125 h 160" name="T11"/>
                <a:gd fmla="*/ 121 w 159" name="T12"/>
                <a:gd fmla="*/ 98 h 160" name="T13"/>
                <a:gd fmla="*/ 126 w 159" name="T14"/>
                <a:gd fmla="*/ 59 h 160" name="T15"/>
                <a:gd fmla="*/ 100 w 159" name="T16"/>
                <a:gd fmla="*/ 31 h 160" name="T17"/>
                <a:gd fmla="*/ 138 w 159" name="T18"/>
                <a:gd fmla="*/ 52 h 160" name="T19"/>
                <a:gd fmla="*/ 132 w 159" name="T20"/>
                <a:gd fmla="*/ 110 h 160" name="T21"/>
                <a:gd fmla="*/ 101 w 159" name="T22"/>
                <a:gd fmla="*/ 136 h 160" name="T23"/>
                <a:gd fmla="*/ 52 w 159" name="T24"/>
                <a:gd fmla="*/ 132 h 160" name="T25"/>
                <a:gd fmla="*/ 19 w 159" name="T26"/>
                <a:gd fmla="*/ 98 h 160" name="T27"/>
                <a:gd fmla="*/ 19 w 159" name="T28"/>
                <a:gd fmla="*/ 52 h 160" name="T29"/>
                <a:gd fmla="*/ 53 w 159" name="T30"/>
                <a:gd fmla="*/ 20 h 160" name="T31"/>
                <a:gd fmla="*/ 102 w 159" name="T32"/>
                <a:gd fmla="*/ 19 h 160" name="T33"/>
                <a:gd fmla="*/ 138 w 159" name="T34"/>
                <a:gd fmla="*/ 52 h 16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60" w="159">
                  <a:moveTo>
                    <a:pt x="100" y="31"/>
                  </a:moveTo>
                  <a:cubicBezTo>
                    <a:pt x="97" y="25"/>
                    <a:pt x="75" y="8"/>
                    <a:pt x="60" y="31"/>
                  </a:cubicBezTo>
                  <a:cubicBezTo>
                    <a:pt x="49" y="28"/>
                    <a:pt x="32" y="27"/>
                    <a:pt x="30" y="54"/>
                  </a:cubicBezTo>
                  <a:cubicBezTo>
                    <a:pt x="21" y="61"/>
                    <a:pt x="14" y="83"/>
                    <a:pt x="31" y="93"/>
                  </a:cubicBezTo>
                  <a:cubicBezTo>
                    <a:pt x="31" y="93"/>
                    <a:pt x="23" y="123"/>
                    <a:pt x="56" y="120"/>
                  </a:cubicBezTo>
                  <a:cubicBezTo>
                    <a:pt x="60" y="134"/>
                    <a:pt x="82" y="143"/>
                    <a:pt x="97" y="125"/>
                  </a:cubicBezTo>
                  <a:cubicBezTo>
                    <a:pt x="111" y="127"/>
                    <a:pt x="126" y="120"/>
                    <a:pt x="121" y="98"/>
                  </a:cubicBezTo>
                  <a:cubicBezTo>
                    <a:pt x="141" y="97"/>
                    <a:pt x="141" y="68"/>
                    <a:pt x="126" y="59"/>
                  </a:cubicBezTo>
                  <a:cubicBezTo>
                    <a:pt x="129" y="48"/>
                    <a:pt x="122" y="27"/>
                    <a:pt x="100" y="31"/>
                  </a:cubicBezTo>
                  <a:close/>
                  <a:moveTo>
                    <a:pt x="138" y="52"/>
                  </a:moveTo>
                  <a:cubicBezTo>
                    <a:pt x="159" y="71"/>
                    <a:pt x="153"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1" y="0"/>
                    <a:pt x="96" y="11"/>
                    <a:pt x="102" y="19"/>
                  </a:cubicBezTo>
                  <a:cubicBezTo>
                    <a:pt x="120" y="16"/>
                    <a:pt x="141" y="31"/>
                    <a:pt x="138" y="5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 name="Freeform 10"/>
            <p:cNvSpPr/>
            <p:nvPr/>
          </p:nvSpPr>
          <p:spPr bwMode="auto">
            <a:xfrm>
              <a:off x="3936602" y="3544308"/>
              <a:ext cx="93298" cy="98208"/>
            </a:xfrm>
            <a:custGeom>
              <a:gdLst>
                <a:gd fmla="*/ 15 w 32" name="T0"/>
                <a:gd fmla="*/ 8 h 33" name="T1"/>
                <a:gd fmla="*/ 21 w 32" name="T2"/>
                <a:gd fmla="*/ 2 h 33" name="T3"/>
                <a:gd fmla="*/ 14 w 32" name="T4"/>
                <a:gd fmla="*/ 33 h 33" name="T5"/>
                <a:gd fmla="*/ 2 w 32" name="T6"/>
                <a:gd fmla="*/ 15 h 33" name="T7"/>
                <a:gd fmla="*/ 11 w 32" name="T8"/>
                <a:gd fmla="*/ 0 h 33" name="T9"/>
                <a:gd fmla="*/ 10 w 32" name="T10"/>
                <a:gd fmla="*/ 2 h 33" name="T11"/>
                <a:gd fmla="*/ 15 w 32" name="T12"/>
                <a:gd fmla="*/ 8 h 33" name="T13"/>
              </a:gdLst>
              <a:cxnLst>
                <a:cxn ang="0">
                  <a:pos x="T0" y="T1"/>
                </a:cxn>
                <a:cxn ang="0">
                  <a:pos x="T2" y="T3"/>
                </a:cxn>
                <a:cxn ang="0">
                  <a:pos x="T4" y="T5"/>
                </a:cxn>
                <a:cxn ang="0">
                  <a:pos x="T6" y="T7"/>
                </a:cxn>
                <a:cxn ang="0">
                  <a:pos x="T8" y="T9"/>
                </a:cxn>
                <a:cxn ang="0">
                  <a:pos x="T10" y="T11"/>
                </a:cxn>
                <a:cxn ang="0">
                  <a:pos x="T12" y="T13"/>
                </a:cxn>
              </a:cxnLst>
              <a:rect b="b" l="0" r="r" t="0"/>
              <a:pathLst>
                <a:path h="33" w="32">
                  <a:moveTo>
                    <a:pt x="15" y="8"/>
                  </a:moveTo>
                  <a:cubicBezTo>
                    <a:pt x="18" y="8"/>
                    <a:pt x="21" y="6"/>
                    <a:pt x="21" y="2"/>
                  </a:cubicBezTo>
                  <a:cubicBezTo>
                    <a:pt x="32" y="25"/>
                    <a:pt x="22" y="33"/>
                    <a:pt x="14" y="33"/>
                  </a:cubicBezTo>
                  <a:cubicBezTo>
                    <a:pt x="6" y="32"/>
                    <a:pt x="0" y="27"/>
                    <a:pt x="2" y="15"/>
                  </a:cubicBezTo>
                  <a:cubicBezTo>
                    <a:pt x="4" y="10"/>
                    <a:pt x="7" y="4"/>
                    <a:pt x="11" y="0"/>
                  </a:cubicBezTo>
                  <a:cubicBezTo>
                    <a:pt x="11" y="1"/>
                    <a:pt x="10" y="1"/>
                    <a:pt x="10" y="2"/>
                  </a:cubicBezTo>
                  <a:cubicBezTo>
                    <a:pt x="10" y="6"/>
                    <a:pt x="12" y="8"/>
                    <a:pt x="15" y="8"/>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 name="Freeform 11"/>
            <p:cNvSpPr/>
            <p:nvPr/>
          </p:nvSpPr>
          <p:spPr bwMode="auto">
            <a:xfrm>
              <a:off x="4805745" y="3544308"/>
              <a:ext cx="95753" cy="98208"/>
            </a:xfrm>
            <a:custGeom>
              <a:gdLst>
                <a:gd fmla="*/ 16 w 33" name="T0"/>
                <a:gd fmla="*/ 8 h 33" name="T1"/>
                <a:gd fmla="*/ 21 w 33" name="T2"/>
                <a:gd fmla="*/ 2 h 33" name="T3"/>
                <a:gd fmla="*/ 14 w 33" name="T4"/>
                <a:gd fmla="*/ 33 h 33" name="T5"/>
                <a:gd fmla="*/ 3 w 33" name="T6"/>
                <a:gd fmla="*/ 15 h 33" name="T7"/>
                <a:gd fmla="*/ 11 w 33" name="T8"/>
                <a:gd fmla="*/ 0 h 33" name="T9"/>
                <a:gd fmla="*/ 11 w 33" name="T10"/>
                <a:gd fmla="*/ 2 h 33" name="T11"/>
                <a:gd fmla="*/ 16 w 33" name="T12"/>
                <a:gd fmla="*/ 8 h 33" name="T13"/>
              </a:gdLst>
              <a:cxnLst>
                <a:cxn ang="0">
                  <a:pos x="T0" y="T1"/>
                </a:cxn>
                <a:cxn ang="0">
                  <a:pos x="T2" y="T3"/>
                </a:cxn>
                <a:cxn ang="0">
                  <a:pos x="T4" y="T5"/>
                </a:cxn>
                <a:cxn ang="0">
                  <a:pos x="T6" y="T7"/>
                </a:cxn>
                <a:cxn ang="0">
                  <a:pos x="T8" y="T9"/>
                </a:cxn>
                <a:cxn ang="0">
                  <a:pos x="T10" y="T11"/>
                </a:cxn>
                <a:cxn ang="0">
                  <a:pos x="T12" y="T13"/>
                </a:cxn>
              </a:cxnLst>
              <a:rect b="b" l="0" r="r" t="0"/>
              <a:pathLst>
                <a:path h="33" w="33">
                  <a:moveTo>
                    <a:pt x="16" y="8"/>
                  </a:moveTo>
                  <a:cubicBezTo>
                    <a:pt x="19" y="8"/>
                    <a:pt x="21" y="6"/>
                    <a:pt x="21" y="2"/>
                  </a:cubicBezTo>
                  <a:cubicBezTo>
                    <a:pt x="33" y="25"/>
                    <a:pt x="22" y="33"/>
                    <a:pt x="14"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Freeform 12"/>
            <p:cNvSpPr/>
            <p:nvPr/>
          </p:nvSpPr>
          <p:spPr bwMode="auto">
            <a:xfrm>
              <a:off x="5674887" y="3544308"/>
              <a:ext cx="95753" cy="98208"/>
            </a:xfrm>
            <a:custGeom>
              <a:gdLst>
                <a:gd fmla="*/ 16 w 33" name="T0"/>
                <a:gd fmla="*/ 8 h 33" name="T1"/>
                <a:gd fmla="*/ 22 w 33" name="T2"/>
                <a:gd fmla="*/ 2 h 33" name="T3"/>
                <a:gd fmla="*/ 15 w 33" name="T4"/>
                <a:gd fmla="*/ 33 h 33" name="T5"/>
                <a:gd fmla="*/ 3 w 33" name="T6"/>
                <a:gd fmla="*/ 15 h 33" name="T7"/>
                <a:gd fmla="*/ 11 w 33" name="T8"/>
                <a:gd fmla="*/ 0 h 33" name="T9"/>
                <a:gd fmla="*/ 11 w 33" name="T10"/>
                <a:gd fmla="*/ 2 h 33" name="T11"/>
                <a:gd fmla="*/ 16 w 33" name="T12"/>
                <a:gd fmla="*/ 8 h 33" name="T13"/>
              </a:gdLst>
              <a:cxnLst>
                <a:cxn ang="0">
                  <a:pos x="T0" y="T1"/>
                </a:cxn>
                <a:cxn ang="0">
                  <a:pos x="T2" y="T3"/>
                </a:cxn>
                <a:cxn ang="0">
                  <a:pos x="T4" y="T5"/>
                </a:cxn>
                <a:cxn ang="0">
                  <a:pos x="T6" y="T7"/>
                </a:cxn>
                <a:cxn ang="0">
                  <a:pos x="T8" y="T9"/>
                </a:cxn>
                <a:cxn ang="0">
                  <a:pos x="T10" y="T11"/>
                </a:cxn>
                <a:cxn ang="0">
                  <a:pos x="T12" y="T13"/>
                </a:cxn>
              </a:cxnLst>
              <a:rect b="b" l="0" r="r" t="0"/>
              <a:pathLst>
                <a:path h="33" w="33">
                  <a:moveTo>
                    <a:pt x="16" y="8"/>
                  </a:moveTo>
                  <a:cubicBezTo>
                    <a:pt x="19" y="8"/>
                    <a:pt x="22" y="6"/>
                    <a:pt x="22" y="2"/>
                  </a:cubicBezTo>
                  <a:cubicBezTo>
                    <a:pt x="33" y="25"/>
                    <a:pt x="22" y="33"/>
                    <a:pt x="15" y="33"/>
                  </a:cubicBezTo>
                  <a:cubicBezTo>
                    <a:pt x="6" y="32"/>
                    <a:pt x="0" y="27"/>
                    <a:pt x="3" y="15"/>
                  </a:cubicBezTo>
                  <a:cubicBezTo>
                    <a:pt x="4" y="10"/>
                    <a:pt x="8" y="4"/>
                    <a:pt x="11" y="0"/>
                  </a:cubicBezTo>
                  <a:cubicBezTo>
                    <a:pt x="11" y="1"/>
                    <a:pt x="11" y="1"/>
                    <a:pt x="11" y="2"/>
                  </a:cubicBezTo>
                  <a:cubicBezTo>
                    <a:pt x="11" y="6"/>
                    <a:pt x="13" y="8"/>
                    <a:pt x="16" y="8"/>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13"/>
            <p:cNvSpPr/>
            <p:nvPr/>
          </p:nvSpPr>
          <p:spPr bwMode="auto">
            <a:xfrm>
              <a:off x="6542802" y="3544308"/>
              <a:ext cx="95753" cy="98208"/>
            </a:xfrm>
            <a:custGeom>
              <a:gdLst>
                <a:gd fmla="*/ 16 w 33" name="T0"/>
                <a:gd fmla="*/ 8 h 33" name="T1"/>
                <a:gd fmla="*/ 22 w 33" name="T2"/>
                <a:gd fmla="*/ 2 h 33" name="T3"/>
                <a:gd fmla="*/ 15 w 33" name="T4"/>
                <a:gd fmla="*/ 33 h 33" name="T5"/>
                <a:gd fmla="*/ 3 w 33" name="T6"/>
                <a:gd fmla="*/ 15 h 33" name="T7"/>
                <a:gd fmla="*/ 11 w 33" name="T8"/>
                <a:gd fmla="*/ 0 h 33" name="T9"/>
                <a:gd fmla="*/ 11 w 33" name="T10"/>
                <a:gd fmla="*/ 2 h 33" name="T11"/>
                <a:gd fmla="*/ 16 w 33" name="T12"/>
                <a:gd fmla="*/ 8 h 33" name="T13"/>
              </a:gdLst>
              <a:cxnLst>
                <a:cxn ang="0">
                  <a:pos x="T0" y="T1"/>
                </a:cxn>
                <a:cxn ang="0">
                  <a:pos x="T2" y="T3"/>
                </a:cxn>
                <a:cxn ang="0">
                  <a:pos x="T4" y="T5"/>
                </a:cxn>
                <a:cxn ang="0">
                  <a:pos x="T6" y="T7"/>
                </a:cxn>
                <a:cxn ang="0">
                  <a:pos x="T8" y="T9"/>
                </a:cxn>
                <a:cxn ang="0">
                  <a:pos x="T10" y="T11"/>
                </a:cxn>
                <a:cxn ang="0">
                  <a:pos x="T12" y="T13"/>
                </a:cxn>
              </a:cxnLst>
              <a:rect b="b" l="0" r="r" t="0"/>
              <a:pathLst>
                <a:path h="33" w="33">
                  <a:moveTo>
                    <a:pt x="16" y="8"/>
                  </a:moveTo>
                  <a:cubicBezTo>
                    <a:pt x="19" y="8"/>
                    <a:pt x="21" y="6"/>
                    <a:pt x="22"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15"/>
            <p:cNvSpPr/>
            <p:nvPr/>
          </p:nvSpPr>
          <p:spPr bwMode="auto">
            <a:xfrm>
              <a:off x="3866629" y="3517301"/>
              <a:ext cx="93298" cy="98208"/>
            </a:xfrm>
            <a:custGeom>
              <a:gdLst>
                <a:gd fmla="*/ 27 w 32" name="T0"/>
                <a:gd fmla="*/ 0 h 33" name="T1"/>
                <a:gd fmla="*/ 26 w 32" name="T2"/>
                <a:gd fmla="*/ 0 h 33" name="T3"/>
                <a:gd fmla="*/ 26 w 32" name="T4"/>
                <a:gd fmla="*/ 8 h 33" name="T5"/>
                <a:gd fmla="*/ 32 w 32" name="T6"/>
                <a:gd fmla="*/ 9 h 33" name="T7"/>
                <a:gd fmla="*/ 5 w 32" name="T8"/>
                <a:gd fmla="*/ 25 h 33" name="T9"/>
                <a:gd fmla="*/ 10 w 32" name="T10"/>
                <a:gd fmla="*/ 5 h 33" name="T11"/>
                <a:gd fmla="*/ 14 w 32" name="T12"/>
                <a:gd fmla="*/ 3 h 33" name="T13"/>
                <a:gd fmla="*/ 19 w 32" name="T14"/>
                <a:gd fmla="*/ 1 h 33" name="T15"/>
                <a:gd fmla="*/ 27 w 32" name="T16"/>
                <a:gd fmla="*/ 0 h 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3" w="32">
                  <a:moveTo>
                    <a:pt x="27" y="0"/>
                  </a:moveTo>
                  <a:cubicBezTo>
                    <a:pt x="27" y="0"/>
                    <a:pt x="26" y="0"/>
                    <a:pt x="26" y="0"/>
                  </a:cubicBezTo>
                  <a:cubicBezTo>
                    <a:pt x="23" y="4"/>
                    <a:pt x="24" y="6"/>
                    <a:pt x="26" y="8"/>
                  </a:cubicBezTo>
                  <a:cubicBezTo>
                    <a:pt x="27" y="10"/>
                    <a:pt x="30" y="11"/>
                    <a:pt x="32" y="9"/>
                  </a:cubicBezTo>
                  <a:cubicBezTo>
                    <a:pt x="24" y="33"/>
                    <a:pt x="10" y="31"/>
                    <a:pt x="5" y="25"/>
                  </a:cubicBezTo>
                  <a:cubicBezTo>
                    <a:pt x="0" y="19"/>
                    <a:pt x="0" y="11"/>
                    <a:pt x="10" y="5"/>
                  </a:cubicBezTo>
                  <a:cubicBezTo>
                    <a:pt x="11" y="4"/>
                    <a:pt x="12" y="3"/>
                    <a:pt x="14" y="3"/>
                  </a:cubicBezTo>
                  <a:cubicBezTo>
                    <a:pt x="15" y="2"/>
                    <a:pt x="17" y="2"/>
                    <a:pt x="19" y="1"/>
                  </a:cubicBezTo>
                  <a:cubicBezTo>
                    <a:pt x="22" y="1"/>
                    <a:pt x="25" y="0"/>
                    <a:pt x="27"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16"/>
            <p:cNvSpPr/>
            <p:nvPr/>
          </p:nvSpPr>
          <p:spPr bwMode="auto">
            <a:xfrm>
              <a:off x="4735771" y="3517301"/>
              <a:ext cx="95753" cy="98208"/>
            </a:xfrm>
            <a:custGeom>
              <a:gdLst>
                <a:gd fmla="*/ 27 w 33" name="T0"/>
                <a:gd fmla="*/ 0 h 33" name="T1"/>
                <a:gd fmla="*/ 26 w 33" name="T2"/>
                <a:gd fmla="*/ 0 h 33" name="T3"/>
                <a:gd fmla="*/ 26 w 33" name="T4"/>
                <a:gd fmla="*/ 8 h 33" name="T5"/>
                <a:gd fmla="*/ 33 w 33" name="T6"/>
                <a:gd fmla="*/ 9 h 33" name="T7"/>
                <a:gd fmla="*/ 6 w 33" name="T8"/>
                <a:gd fmla="*/ 25 h 33" name="T9"/>
                <a:gd fmla="*/ 10 w 33" name="T10"/>
                <a:gd fmla="*/ 5 h 33" name="T11"/>
                <a:gd fmla="*/ 14 w 33" name="T12"/>
                <a:gd fmla="*/ 3 h 33" name="T13"/>
                <a:gd fmla="*/ 20 w 33" name="T14"/>
                <a:gd fmla="*/ 1 h 33" name="T15"/>
                <a:gd fmla="*/ 27 w 33" name="T16"/>
                <a:gd fmla="*/ 0 h 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3" w="33">
                  <a:moveTo>
                    <a:pt x="27" y="0"/>
                  </a:moveTo>
                  <a:cubicBezTo>
                    <a:pt x="27" y="0"/>
                    <a:pt x="27" y="0"/>
                    <a:pt x="26" y="0"/>
                  </a:cubicBezTo>
                  <a:cubicBezTo>
                    <a:pt x="23" y="4"/>
                    <a:pt x="24" y="6"/>
                    <a:pt x="26" y="8"/>
                  </a:cubicBezTo>
                  <a:cubicBezTo>
                    <a:pt x="28" y="10"/>
                    <a:pt x="30" y="11"/>
                    <a:pt x="33" y="9"/>
                  </a:cubicBezTo>
                  <a:cubicBezTo>
                    <a:pt x="24" y="33"/>
                    <a:pt x="10" y="31"/>
                    <a:pt x="6" y="25"/>
                  </a:cubicBezTo>
                  <a:cubicBezTo>
                    <a:pt x="0" y="19"/>
                    <a:pt x="0" y="11"/>
                    <a:pt x="10" y="5"/>
                  </a:cubicBezTo>
                  <a:cubicBezTo>
                    <a:pt x="11" y="4"/>
                    <a:pt x="12"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17"/>
            <p:cNvSpPr/>
            <p:nvPr/>
          </p:nvSpPr>
          <p:spPr bwMode="auto">
            <a:xfrm>
              <a:off x="5604914" y="3517301"/>
              <a:ext cx="95753" cy="98208"/>
            </a:xfrm>
            <a:custGeom>
              <a:gdLst>
                <a:gd fmla="*/ 27 w 33" name="T0"/>
                <a:gd fmla="*/ 0 h 33" name="T1"/>
                <a:gd fmla="*/ 27 w 33" name="T2"/>
                <a:gd fmla="*/ 0 h 33" name="T3"/>
                <a:gd fmla="*/ 26 w 33" name="T4"/>
                <a:gd fmla="*/ 8 h 33" name="T5"/>
                <a:gd fmla="*/ 33 w 33" name="T6"/>
                <a:gd fmla="*/ 9 h 33" name="T7"/>
                <a:gd fmla="*/ 6 w 33" name="T8"/>
                <a:gd fmla="*/ 25 h 33" name="T9"/>
                <a:gd fmla="*/ 10 w 33" name="T10"/>
                <a:gd fmla="*/ 5 h 33" name="T11"/>
                <a:gd fmla="*/ 14 w 33" name="T12"/>
                <a:gd fmla="*/ 3 h 33" name="T13"/>
                <a:gd fmla="*/ 20 w 33" name="T14"/>
                <a:gd fmla="*/ 1 h 33" name="T15"/>
                <a:gd fmla="*/ 27 w 33" name="T16"/>
                <a:gd fmla="*/ 0 h 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3" w="33">
                  <a:moveTo>
                    <a:pt x="27" y="0"/>
                  </a:moveTo>
                  <a:cubicBezTo>
                    <a:pt x="27" y="0"/>
                    <a:pt x="27" y="0"/>
                    <a:pt x="27" y="0"/>
                  </a:cubicBezTo>
                  <a:cubicBezTo>
                    <a:pt x="23" y="4"/>
                    <a:pt x="24" y="6"/>
                    <a:pt x="26" y="8"/>
                  </a:cubicBezTo>
                  <a:cubicBezTo>
                    <a:pt x="28" y="10"/>
                    <a:pt x="30" y="11"/>
                    <a:pt x="33" y="9"/>
                  </a:cubicBezTo>
                  <a:cubicBezTo>
                    <a:pt x="24" y="33"/>
                    <a:pt x="11" y="31"/>
                    <a:pt x="6" y="25"/>
                  </a:cubicBezTo>
                  <a:cubicBezTo>
                    <a:pt x="1" y="19"/>
                    <a:pt x="0" y="11"/>
                    <a:pt x="10" y="5"/>
                  </a:cubicBezTo>
                  <a:cubicBezTo>
                    <a:pt x="11" y="4"/>
                    <a:pt x="13" y="3"/>
                    <a:pt x="14" y="3"/>
                  </a:cubicBezTo>
                  <a:cubicBezTo>
                    <a:pt x="16" y="2"/>
                    <a:pt x="18" y="2"/>
                    <a:pt x="20" y="1"/>
                  </a:cubicBezTo>
                  <a:cubicBezTo>
                    <a:pt x="23" y="1"/>
                    <a:pt x="25" y="0"/>
                    <a:pt x="27"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18"/>
            <p:cNvSpPr/>
            <p:nvPr/>
          </p:nvSpPr>
          <p:spPr bwMode="auto">
            <a:xfrm>
              <a:off x="6474057" y="3517301"/>
              <a:ext cx="95753" cy="98208"/>
            </a:xfrm>
            <a:custGeom>
              <a:gdLst>
                <a:gd fmla="*/ 27 w 33" name="T0"/>
                <a:gd fmla="*/ 0 h 33" name="T1"/>
                <a:gd fmla="*/ 27 w 33" name="T2"/>
                <a:gd fmla="*/ 0 h 33" name="T3"/>
                <a:gd fmla="*/ 26 w 33" name="T4"/>
                <a:gd fmla="*/ 8 h 33" name="T5"/>
                <a:gd fmla="*/ 33 w 33" name="T6"/>
                <a:gd fmla="*/ 9 h 33" name="T7"/>
                <a:gd fmla="*/ 6 w 33" name="T8"/>
                <a:gd fmla="*/ 25 h 33" name="T9"/>
                <a:gd fmla="*/ 10 w 33" name="T10"/>
                <a:gd fmla="*/ 5 h 33" name="T11"/>
                <a:gd fmla="*/ 14 w 33" name="T12"/>
                <a:gd fmla="*/ 3 h 33" name="T13"/>
                <a:gd fmla="*/ 20 w 33" name="T14"/>
                <a:gd fmla="*/ 1 h 33" name="T15"/>
                <a:gd fmla="*/ 27 w 33" name="T16"/>
                <a:gd fmla="*/ 0 h 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3" w="33">
                  <a:moveTo>
                    <a:pt x="27" y="0"/>
                  </a:moveTo>
                  <a:cubicBezTo>
                    <a:pt x="27" y="0"/>
                    <a:pt x="27" y="0"/>
                    <a:pt x="27"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20"/>
            <p:cNvSpPr/>
            <p:nvPr/>
          </p:nvSpPr>
          <p:spPr bwMode="auto">
            <a:xfrm>
              <a:off x="3849442" y="3449783"/>
              <a:ext cx="95753" cy="85932"/>
            </a:xfrm>
            <a:custGeom>
              <a:gdLst>
                <a:gd fmla="*/ 33 w 33" name="T0"/>
                <a:gd fmla="*/ 11 h 29" name="T1"/>
                <a:gd fmla="*/ 32 w 33" name="T2"/>
                <a:gd fmla="*/ 11 h 29" name="T3"/>
                <a:gd fmla="*/ 26 w 33" name="T4"/>
                <a:gd fmla="*/ 16 h 29" name="T5"/>
                <a:gd fmla="*/ 31 w 33" name="T6"/>
                <a:gd fmla="*/ 21 h 29" name="T7"/>
                <a:gd fmla="*/ 25 w 33" name="T8"/>
                <a:gd fmla="*/ 24 h 29" name="T9"/>
                <a:gd fmla="*/ 20 w 33" name="T10"/>
                <a:gd fmla="*/ 26 h 29" name="T11"/>
                <a:gd fmla="*/ 0 w 33" name="T12"/>
                <a:gd fmla="*/ 15 h 29" name="T13"/>
                <a:gd fmla="*/ 17 w 33" name="T14"/>
                <a:gd fmla="*/ 3 h 29" name="T15"/>
                <a:gd fmla="*/ 23 w 33" name="T16"/>
                <a:gd fmla="*/ 5 h 29" name="T17"/>
                <a:gd fmla="*/ 26 w 33" name="T18"/>
                <a:gd fmla="*/ 7 h 29" name="T19"/>
                <a:gd fmla="*/ 33 w 33" name="T20"/>
                <a:gd fmla="*/ 11 h 2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8" w="33">
                  <a:moveTo>
                    <a:pt x="33" y="11"/>
                  </a:moveTo>
                  <a:cubicBezTo>
                    <a:pt x="32" y="11"/>
                    <a:pt x="32" y="11"/>
                    <a:pt x="32" y="11"/>
                  </a:cubicBezTo>
                  <a:cubicBezTo>
                    <a:pt x="27" y="11"/>
                    <a:pt x="26" y="13"/>
                    <a:pt x="26" y="16"/>
                  </a:cubicBezTo>
                  <a:cubicBezTo>
                    <a:pt x="26" y="19"/>
                    <a:pt x="28" y="21"/>
                    <a:pt x="31" y="21"/>
                  </a:cubicBezTo>
                  <a:cubicBezTo>
                    <a:pt x="29" y="23"/>
                    <a:pt x="27" y="23"/>
                    <a:pt x="25" y="24"/>
                  </a:cubicBezTo>
                  <a:cubicBezTo>
                    <a:pt x="23" y="25"/>
                    <a:pt x="21" y="25"/>
                    <a:pt x="20" y="26"/>
                  </a:cubicBezTo>
                  <a:cubicBezTo>
                    <a:pt x="5" y="29"/>
                    <a:pt x="0" y="21"/>
                    <a:pt x="0" y="15"/>
                  </a:cubicBezTo>
                  <a:cubicBezTo>
                    <a:pt x="1" y="6"/>
                    <a:pt x="6" y="0"/>
                    <a:pt x="17" y="3"/>
                  </a:cubicBezTo>
                  <a:cubicBezTo>
                    <a:pt x="19" y="3"/>
                    <a:pt x="21" y="4"/>
                    <a:pt x="23" y="5"/>
                  </a:cubicBezTo>
                  <a:cubicBezTo>
                    <a:pt x="24" y="5"/>
                    <a:pt x="25" y="6"/>
                    <a:pt x="26" y="7"/>
                  </a:cubicBezTo>
                  <a:cubicBezTo>
                    <a:pt x="29" y="8"/>
                    <a:pt x="31" y="9"/>
                    <a:pt x="33" y="1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21"/>
            <p:cNvSpPr/>
            <p:nvPr/>
          </p:nvSpPr>
          <p:spPr bwMode="auto">
            <a:xfrm>
              <a:off x="4718585" y="3449783"/>
              <a:ext cx="95753" cy="85932"/>
            </a:xfrm>
            <a:custGeom>
              <a:gdLst>
                <a:gd fmla="*/ 33 w 33" name="T0"/>
                <a:gd fmla="*/ 11 h 29" name="T1"/>
                <a:gd fmla="*/ 32 w 33" name="T2"/>
                <a:gd fmla="*/ 11 h 29" name="T3"/>
                <a:gd fmla="*/ 26 w 33" name="T4"/>
                <a:gd fmla="*/ 16 h 29" name="T5"/>
                <a:gd fmla="*/ 32 w 33" name="T6"/>
                <a:gd fmla="*/ 21 h 29" name="T7"/>
                <a:gd fmla="*/ 26 w 33" name="T8"/>
                <a:gd fmla="*/ 24 h 29" name="T9"/>
                <a:gd fmla="*/ 20 w 33" name="T10"/>
                <a:gd fmla="*/ 26 h 29" name="T11"/>
                <a:gd fmla="*/ 0 w 33" name="T12"/>
                <a:gd fmla="*/ 15 h 29" name="T13"/>
                <a:gd fmla="*/ 18 w 33" name="T14"/>
                <a:gd fmla="*/ 3 h 29" name="T15"/>
                <a:gd fmla="*/ 23 w 33" name="T16"/>
                <a:gd fmla="*/ 5 h 29" name="T17"/>
                <a:gd fmla="*/ 27 w 33" name="T18"/>
                <a:gd fmla="*/ 7 h 29" name="T19"/>
                <a:gd fmla="*/ 33 w 33" name="T20"/>
                <a:gd fmla="*/ 11 h 2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8" w="33">
                  <a:moveTo>
                    <a:pt x="33" y="11"/>
                  </a:moveTo>
                  <a:cubicBezTo>
                    <a:pt x="33" y="11"/>
                    <a:pt x="32" y="11"/>
                    <a:pt x="32" y="11"/>
                  </a:cubicBezTo>
                  <a:cubicBezTo>
                    <a:pt x="27" y="11"/>
                    <a:pt x="26" y="13"/>
                    <a:pt x="26" y="16"/>
                  </a:cubicBezTo>
                  <a:cubicBezTo>
                    <a:pt x="26" y="19"/>
                    <a:pt x="28" y="21"/>
                    <a:pt x="32" y="21"/>
                  </a:cubicBezTo>
                  <a:cubicBezTo>
                    <a:pt x="30" y="23"/>
                    <a:pt x="28" y="23"/>
                    <a:pt x="26" y="24"/>
                  </a:cubicBezTo>
                  <a:cubicBezTo>
                    <a:pt x="24" y="25"/>
                    <a:pt x="22" y="25"/>
                    <a:pt x="20" y="26"/>
                  </a:cubicBezTo>
                  <a:cubicBezTo>
                    <a:pt x="6" y="29"/>
                    <a:pt x="0" y="21"/>
                    <a:pt x="0" y="15"/>
                  </a:cubicBezTo>
                  <a:cubicBezTo>
                    <a:pt x="1" y="6"/>
                    <a:pt x="6" y="0"/>
                    <a:pt x="18" y="3"/>
                  </a:cubicBezTo>
                  <a:cubicBezTo>
                    <a:pt x="20" y="3"/>
                    <a:pt x="21" y="4"/>
                    <a:pt x="23" y="5"/>
                  </a:cubicBezTo>
                  <a:cubicBezTo>
                    <a:pt x="24" y="5"/>
                    <a:pt x="25" y="6"/>
                    <a:pt x="27" y="7"/>
                  </a:cubicBezTo>
                  <a:cubicBezTo>
                    <a:pt x="29" y="8"/>
                    <a:pt x="31" y="9"/>
                    <a:pt x="33" y="1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22"/>
            <p:cNvSpPr/>
            <p:nvPr/>
          </p:nvSpPr>
          <p:spPr bwMode="auto">
            <a:xfrm>
              <a:off x="5587728" y="3449783"/>
              <a:ext cx="95753" cy="85932"/>
            </a:xfrm>
            <a:custGeom>
              <a:gdLst>
                <a:gd fmla="*/ 33 w 33" name="T0"/>
                <a:gd fmla="*/ 11 h 29" name="T1"/>
                <a:gd fmla="*/ 33 w 33" name="T2"/>
                <a:gd fmla="*/ 11 h 29" name="T3"/>
                <a:gd fmla="*/ 27 w 33" name="T4"/>
                <a:gd fmla="*/ 16 h 29" name="T5"/>
                <a:gd fmla="*/ 32 w 33" name="T6"/>
                <a:gd fmla="*/ 21 h 29" name="T7"/>
                <a:gd fmla="*/ 26 w 33" name="T8"/>
                <a:gd fmla="*/ 24 h 29" name="T9"/>
                <a:gd fmla="*/ 20 w 33" name="T10"/>
                <a:gd fmla="*/ 26 h 29" name="T11"/>
                <a:gd fmla="*/ 1 w 33" name="T12"/>
                <a:gd fmla="*/ 15 h 29" name="T13"/>
                <a:gd fmla="*/ 18 w 33" name="T14"/>
                <a:gd fmla="*/ 3 h 29" name="T15"/>
                <a:gd fmla="*/ 23 w 33" name="T16"/>
                <a:gd fmla="*/ 5 h 29" name="T17"/>
                <a:gd fmla="*/ 27 w 33" name="T18"/>
                <a:gd fmla="*/ 7 h 29" name="T19"/>
                <a:gd fmla="*/ 33 w 33" name="T20"/>
                <a:gd fmla="*/ 11 h 2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8" w="33">
                  <a:moveTo>
                    <a:pt x="33" y="11"/>
                  </a:moveTo>
                  <a:cubicBezTo>
                    <a:pt x="33" y="11"/>
                    <a:pt x="33" y="11"/>
                    <a:pt x="33" y="11"/>
                  </a:cubicBezTo>
                  <a:cubicBezTo>
                    <a:pt x="28" y="11"/>
                    <a:pt x="27" y="13"/>
                    <a:pt x="27" y="16"/>
                  </a:cubicBezTo>
                  <a:cubicBezTo>
                    <a:pt x="26" y="19"/>
                    <a:pt x="29" y="21"/>
                    <a:pt x="32" y="21"/>
                  </a:cubicBezTo>
                  <a:cubicBezTo>
                    <a:pt x="30" y="23"/>
                    <a:pt x="28" y="23"/>
                    <a:pt x="26" y="24"/>
                  </a:cubicBezTo>
                  <a:cubicBezTo>
                    <a:pt x="24" y="25"/>
                    <a:pt x="22" y="25"/>
                    <a:pt x="20" y="26"/>
                  </a:cubicBezTo>
                  <a:cubicBezTo>
                    <a:pt x="6" y="29"/>
                    <a:pt x="0" y="21"/>
                    <a:pt x="1" y="15"/>
                  </a:cubicBezTo>
                  <a:cubicBezTo>
                    <a:pt x="1" y="6"/>
                    <a:pt x="7" y="0"/>
                    <a:pt x="18" y="3"/>
                  </a:cubicBezTo>
                  <a:cubicBezTo>
                    <a:pt x="20" y="3"/>
                    <a:pt x="22" y="4"/>
                    <a:pt x="23" y="5"/>
                  </a:cubicBezTo>
                  <a:cubicBezTo>
                    <a:pt x="25" y="5"/>
                    <a:pt x="26" y="6"/>
                    <a:pt x="27" y="7"/>
                  </a:cubicBezTo>
                  <a:cubicBezTo>
                    <a:pt x="29" y="8"/>
                    <a:pt x="31" y="9"/>
                    <a:pt x="33" y="1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23"/>
            <p:cNvSpPr/>
            <p:nvPr/>
          </p:nvSpPr>
          <p:spPr bwMode="auto">
            <a:xfrm>
              <a:off x="6455643" y="3449783"/>
              <a:ext cx="95753" cy="85932"/>
            </a:xfrm>
            <a:custGeom>
              <a:gdLst>
                <a:gd fmla="*/ 33 w 33" name="T0"/>
                <a:gd fmla="*/ 11 h 29" name="T1"/>
                <a:gd fmla="*/ 32 w 33" name="T2"/>
                <a:gd fmla="*/ 11 h 29" name="T3"/>
                <a:gd fmla="*/ 26 w 33" name="T4"/>
                <a:gd fmla="*/ 16 h 29" name="T5"/>
                <a:gd fmla="*/ 32 w 33" name="T6"/>
                <a:gd fmla="*/ 21 h 29" name="T7"/>
                <a:gd fmla="*/ 26 w 33" name="T8"/>
                <a:gd fmla="*/ 24 h 29" name="T9"/>
                <a:gd fmla="*/ 20 w 33" name="T10"/>
                <a:gd fmla="*/ 26 h 29" name="T11"/>
                <a:gd fmla="*/ 1 w 33" name="T12"/>
                <a:gd fmla="*/ 15 h 29" name="T13"/>
                <a:gd fmla="*/ 18 w 33" name="T14"/>
                <a:gd fmla="*/ 3 h 29" name="T15"/>
                <a:gd fmla="*/ 23 w 33" name="T16"/>
                <a:gd fmla="*/ 5 h 29" name="T17"/>
                <a:gd fmla="*/ 27 w 33" name="T18"/>
                <a:gd fmla="*/ 7 h 29" name="T19"/>
                <a:gd fmla="*/ 33 w 33" name="T20"/>
                <a:gd fmla="*/ 11 h 2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8" w="33">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7" y="0"/>
                    <a:pt x="18" y="3"/>
                  </a:cubicBezTo>
                  <a:cubicBezTo>
                    <a:pt x="20" y="3"/>
                    <a:pt x="22"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25"/>
            <p:cNvSpPr/>
            <p:nvPr/>
          </p:nvSpPr>
          <p:spPr bwMode="auto">
            <a:xfrm>
              <a:off x="3875222" y="3382264"/>
              <a:ext cx="93298" cy="94525"/>
            </a:xfrm>
            <a:custGeom>
              <a:gdLst>
                <a:gd fmla="*/ 32 w 32" name="T0"/>
                <a:gd fmla="*/ 25 h 32" name="T1"/>
                <a:gd fmla="*/ 25 w 32" name="T2"/>
                <a:gd fmla="*/ 24 h 32" name="T3"/>
                <a:gd fmla="*/ 25 w 32" name="T4"/>
                <a:gd fmla="*/ 32 h 32" name="T5"/>
                <a:gd fmla="*/ 17 w 32" name="T6"/>
                <a:gd fmla="*/ 30 h 32" name="T7"/>
                <a:gd fmla="*/ 14 w 32" name="T8"/>
                <a:gd fmla="*/ 28 h 32" name="T9"/>
                <a:gd fmla="*/ 7 w 32" name="T10"/>
                <a:gd fmla="*/ 6 h 32" name="T11"/>
                <a:gd fmla="*/ 27 w 32" name="T12"/>
                <a:gd fmla="*/ 9 h 32" name="T13"/>
                <a:gd fmla="*/ 31 w 32" name="T14"/>
                <a:gd fmla="*/ 17 h 32" name="T15"/>
                <a:gd fmla="*/ 31 w 32" name="T16"/>
                <a:gd fmla="*/ 17 h 32" name="T17"/>
                <a:gd fmla="*/ 32 w 32" name="T18"/>
                <a:gd fmla="*/ 25 h 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2" w="32">
                  <a:moveTo>
                    <a:pt x="32" y="25"/>
                  </a:moveTo>
                  <a:cubicBezTo>
                    <a:pt x="29" y="21"/>
                    <a:pt x="27" y="22"/>
                    <a:pt x="25" y="24"/>
                  </a:cubicBezTo>
                  <a:cubicBezTo>
                    <a:pt x="22" y="26"/>
                    <a:pt x="22" y="30"/>
                    <a:pt x="25" y="32"/>
                  </a:cubicBezTo>
                  <a:cubicBezTo>
                    <a:pt x="22" y="32"/>
                    <a:pt x="20" y="31"/>
                    <a:pt x="17" y="30"/>
                  </a:cubicBezTo>
                  <a:cubicBezTo>
                    <a:pt x="16" y="29"/>
                    <a:pt x="15" y="28"/>
                    <a:pt x="14" y="28"/>
                  </a:cubicBezTo>
                  <a:cubicBezTo>
                    <a:pt x="0" y="20"/>
                    <a:pt x="2" y="10"/>
                    <a:pt x="7" y="6"/>
                  </a:cubicBezTo>
                  <a:cubicBezTo>
                    <a:pt x="13" y="0"/>
                    <a:pt x="21" y="0"/>
                    <a:pt x="27" y="9"/>
                  </a:cubicBezTo>
                  <a:cubicBezTo>
                    <a:pt x="29" y="12"/>
                    <a:pt x="30" y="14"/>
                    <a:pt x="31" y="17"/>
                  </a:cubicBezTo>
                  <a:cubicBezTo>
                    <a:pt x="31" y="17"/>
                    <a:pt x="31" y="17"/>
                    <a:pt x="31" y="17"/>
                  </a:cubicBezTo>
                  <a:cubicBezTo>
                    <a:pt x="32" y="20"/>
                    <a:pt x="32" y="22"/>
                    <a:pt x="32" y="25"/>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26"/>
            <p:cNvSpPr/>
            <p:nvPr/>
          </p:nvSpPr>
          <p:spPr bwMode="auto">
            <a:xfrm>
              <a:off x="4744365" y="3382264"/>
              <a:ext cx="95753" cy="94525"/>
            </a:xfrm>
            <a:custGeom>
              <a:gdLst>
                <a:gd fmla="*/ 33 w 33" name="T0"/>
                <a:gd fmla="*/ 25 h 32" name="T1"/>
                <a:gd fmla="*/ 25 w 33" name="T2"/>
                <a:gd fmla="*/ 24 h 32" name="T3"/>
                <a:gd fmla="*/ 25 w 33" name="T4"/>
                <a:gd fmla="*/ 32 h 32" name="T5"/>
                <a:gd fmla="*/ 18 w 33" name="T6"/>
                <a:gd fmla="*/ 30 h 32" name="T7"/>
                <a:gd fmla="*/ 14 w 33" name="T8"/>
                <a:gd fmla="*/ 28 h 32" name="T9"/>
                <a:gd fmla="*/ 7 w 33" name="T10"/>
                <a:gd fmla="*/ 6 h 32" name="T11"/>
                <a:gd fmla="*/ 27 w 33" name="T12"/>
                <a:gd fmla="*/ 9 h 32" name="T13"/>
                <a:gd fmla="*/ 31 w 33" name="T14"/>
                <a:gd fmla="*/ 17 h 32" name="T15"/>
                <a:gd fmla="*/ 31 w 33" name="T16"/>
                <a:gd fmla="*/ 17 h 32" name="T17"/>
                <a:gd fmla="*/ 33 w 33" name="T18"/>
                <a:gd fmla="*/ 25 h 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2" w="33">
                  <a:moveTo>
                    <a:pt x="33" y="25"/>
                  </a:moveTo>
                  <a:cubicBezTo>
                    <a:pt x="30" y="21"/>
                    <a:pt x="27" y="22"/>
                    <a:pt x="25" y="24"/>
                  </a:cubicBezTo>
                  <a:cubicBezTo>
                    <a:pt x="22" y="26"/>
                    <a:pt x="22" y="30"/>
                    <a:pt x="25" y="32"/>
                  </a:cubicBezTo>
                  <a:cubicBezTo>
                    <a:pt x="22" y="32"/>
                    <a:pt x="20" y="31"/>
                    <a:pt x="18" y="30"/>
                  </a:cubicBezTo>
                  <a:cubicBezTo>
                    <a:pt x="17" y="29"/>
                    <a:pt x="15" y="28"/>
                    <a:pt x="14" y="28"/>
                  </a:cubicBezTo>
                  <a:cubicBezTo>
                    <a:pt x="0" y="20"/>
                    <a:pt x="2" y="10"/>
                    <a:pt x="7" y="6"/>
                  </a:cubicBezTo>
                  <a:cubicBezTo>
                    <a:pt x="13" y="0"/>
                    <a:pt x="21" y="0"/>
                    <a:pt x="27" y="9"/>
                  </a:cubicBezTo>
                  <a:cubicBezTo>
                    <a:pt x="29" y="12"/>
                    <a:pt x="30" y="14"/>
                    <a:pt x="31" y="17"/>
                  </a:cubicBezTo>
                  <a:cubicBezTo>
                    <a:pt x="31" y="17"/>
                    <a:pt x="31" y="17"/>
                    <a:pt x="31" y="17"/>
                  </a:cubicBezTo>
                  <a:cubicBezTo>
                    <a:pt x="32" y="20"/>
                    <a:pt x="32" y="22"/>
                    <a:pt x="33" y="25"/>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27"/>
            <p:cNvSpPr/>
            <p:nvPr/>
          </p:nvSpPr>
          <p:spPr bwMode="auto">
            <a:xfrm>
              <a:off x="5615962" y="3382264"/>
              <a:ext cx="93298" cy="94525"/>
            </a:xfrm>
            <a:custGeom>
              <a:gdLst>
                <a:gd fmla="*/ 32 w 32" name="T0"/>
                <a:gd fmla="*/ 25 h 32" name="T1"/>
                <a:gd fmla="*/ 24 w 32" name="T2"/>
                <a:gd fmla="*/ 24 h 32" name="T3"/>
                <a:gd fmla="*/ 25 w 32" name="T4"/>
                <a:gd fmla="*/ 32 h 32" name="T5"/>
                <a:gd fmla="*/ 17 w 32" name="T6"/>
                <a:gd fmla="*/ 30 h 32" name="T7"/>
                <a:gd fmla="*/ 13 w 32" name="T8"/>
                <a:gd fmla="*/ 28 h 32" name="T9"/>
                <a:gd fmla="*/ 6 w 32" name="T10"/>
                <a:gd fmla="*/ 6 h 32" name="T11"/>
                <a:gd fmla="*/ 27 w 32" name="T12"/>
                <a:gd fmla="*/ 9 h 32" name="T13"/>
                <a:gd fmla="*/ 30 w 32" name="T14"/>
                <a:gd fmla="*/ 17 h 32" name="T15"/>
                <a:gd fmla="*/ 30 w 32" name="T16"/>
                <a:gd fmla="*/ 17 h 32" name="T17"/>
                <a:gd fmla="*/ 32 w 32" name="T18"/>
                <a:gd fmla="*/ 25 h 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2" w="32">
                  <a:moveTo>
                    <a:pt x="32" y="25"/>
                  </a:moveTo>
                  <a:cubicBezTo>
                    <a:pt x="29" y="21"/>
                    <a:pt x="26" y="22"/>
                    <a:pt x="24" y="24"/>
                  </a:cubicBezTo>
                  <a:cubicBezTo>
                    <a:pt x="22" y="26"/>
                    <a:pt x="22" y="30"/>
                    <a:pt x="25" y="32"/>
                  </a:cubicBezTo>
                  <a:cubicBezTo>
                    <a:pt x="22" y="32"/>
                    <a:pt x="19" y="31"/>
                    <a:pt x="17" y="30"/>
                  </a:cubicBezTo>
                  <a:cubicBezTo>
                    <a:pt x="16" y="29"/>
                    <a:pt x="15" y="28"/>
                    <a:pt x="13" y="28"/>
                  </a:cubicBezTo>
                  <a:cubicBezTo>
                    <a:pt x="0" y="20"/>
                    <a:pt x="2" y="10"/>
                    <a:pt x="6" y="6"/>
                  </a:cubicBezTo>
                  <a:cubicBezTo>
                    <a:pt x="12" y="0"/>
                    <a:pt x="20" y="0"/>
                    <a:pt x="27" y="9"/>
                  </a:cubicBezTo>
                  <a:cubicBezTo>
                    <a:pt x="28" y="12"/>
                    <a:pt x="29" y="14"/>
                    <a:pt x="30" y="17"/>
                  </a:cubicBezTo>
                  <a:cubicBezTo>
                    <a:pt x="30" y="17"/>
                    <a:pt x="30" y="17"/>
                    <a:pt x="30" y="17"/>
                  </a:cubicBezTo>
                  <a:cubicBezTo>
                    <a:pt x="31" y="20"/>
                    <a:pt x="32" y="22"/>
                    <a:pt x="32" y="25"/>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28"/>
            <p:cNvSpPr/>
            <p:nvPr/>
          </p:nvSpPr>
          <p:spPr bwMode="auto">
            <a:xfrm>
              <a:off x="6485105" y="3382264"/>
              <a:ext cx="93298" cy="94525"/>
            </a:xfrm>
            <a:custGeom>
              <a:gdLst>
                <a:gd fmla="*/ 32 w 32" name="T0"/>
                <a:gd fmla="*/ 25 h 32" name="T1"/>
                <a:gd fmla="*/ 24 w 32" name="T2"/>
                <a:gd fmla="*/ 24 h 32" name="T3"/>
                <a:gd fmla="*/ 24 w 32" name="T4"/>
                <a:gd fmla="*/ 32 h 32" name="T5"/>
                <a:gd fmla="*/ 17 w 32" name="T6"/>
                <a:gd fmla="*/ 30 h 32" name="T7"/>
                <a:gd fmla="*/ 13 w 32" name="T8"/>
                <a:gd fmla="*/ 28 h 32" name="T9"/>
                <a:gd fmla="*/ 6 w 32" name="T10"/>
                <a:gd fmla="*/ 6 h 32" name="T11"/>
                <a:gd fmla="*/ 27 w 32" name="T12"/>
                <a:gd fmla="*/ 9 h 32" name="T13"/>
                <a:gd fmla="*/ 30 w 32" name="T14"/>
                <a:gd fmla="*/ 17 h 32" name="T15"/>
                <a:gd fmla="*/ 30 w 32" name="T16"/>
                <a:gd fmla="*/ 17 h 32" name="T17"/>
                <a:gd fmla="*/ 32 w 32" name="T18"/>
                <a:gd fmla="*/ 25 h 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2" w="32">
                  <a:moveTo>
                    <a:pt x="32" y="25"/>
                  </a:moveTo>
                  <a:cubicBezTo>
                    <a:pt x="29" y="21"/>
                    <a:pt x="26" y="22"/>
                    <a:pt x="24" y="24"/>
                  </a:cubicBezTo>
                  <a:cubicBezTo>
                    <a:pt x="22" y="26"/>
                    <a:pt x="21" y="30"/>
                    <a:pt x="24" y="32"/>
                  </a:cubicBezTo>
                  <a:cubicBezTo>
                    <a:pt x="22" y="32"/>
                    <a:pt x="19" y="31"/>
                    <a:pt x="17" y="30"/>
                  </a:cubicBezTo>
                  <a:cubicBezTo>
                    <a:pt x="16" y="29"/>
                    <a:pt x="15"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30"/>
            <p:cNvSpPr/>
            <p:nvPr/>
          </p:nvSpPr>
          <p:spPr bwMode="auto">
            <a:xfrm>
              <a:off x="3948878" y="3361395"/>
              <a:ext cx="87160" cy="96981"/>
            </a:xfrm>
            <a:custGeom>
              <a:gdLst>
                <a:gd fmla="*/ 16 w 30" name="T0"/>
                <a:gd fmla="*/ 26 h 33" name="T1"/>
                <a:gd fmla="*/ 10 w 30" name="T2"/>
                <a:gd fmla="*/ 32 h 33" name="T3"/>
                <a:gd fmla="*/ 10 w 30" name="T4"/>
                <a:gd fmla="*/ 33 h 33" name="T5"/>
                <a:gd fmla="*/ 6 w 30" name="T6"/>
                <a:gd fmla="*/ 24 h 33" name="T7"/>
                <a:gd fmla="*/ 6 w 30" name="T8"/>
                <a:gd fmla="*/ 24 h 33" name="T9"/>
                <a:gd fmla="*/ 15 w 30" name="T10"/>
                <a:gd fmla="*/ 0 h 33" name="T11"/>
                <a:gd fmla="*/ 27 w 30" name="T12"/>
                <a:gd fmla="*/ 17 h 33" name="T13"/>
                <a:gd fmla="*/ 20 w 30" name="T14"/>
                <a:gd fmla="*/ 32 h 33" name="T15"/>
                <a:gd fmla="*/ 16 w 30" name="T16"/>
                <a:gd fmla="*/ 26 h 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3" w="30">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5" y="0"/>
                  </a:cubicBezTo>
                  <a:cubicBezTo>
                    <a:pt x="23" y="1"/>
                    <a:pt x="30" y="6"/>
                    <a:pt x="27" y="17"/>
                  </a:cubicBezTo>
                  <a:cubicBezTo>
                    <a:pt x="26" y="23"/>
                    <a:pt x="23" y="28"/>
                    <a:pt x="20" y="32"/>
                  </a:cubicBezTo>
                  <a:cubicBezTo>
                    <a:pt x="21" y="28"/>
                    <a:pt x="18" y="27"/>
                    <a:pt x="16" y="26"/>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31"/>
            <p:cNvSpPr/>
            <p:nvPr/>
          </p:nvSpPr>
          <p:spPr bwMode="auto">
            <a:xfrm>
              <a:off x="4816793" y="3361395"/>
              <a:ext cx="87160" cy="96981"/>
            </a:xfrm>
            <a:custGeom>
              <a:gdLst>
                <a:gd fmla="*/ 16 w 30" name="T0"/>
                <a:gd fmla="*/ 26 h 33" name="T1"/>
                <a:gd fmla="*/ 10 w 30" name="T2"/>
                <a:gd fmla="*/ 32 h 33" name="T3"/>
                <a:gd fmla="*/ 10 w 30" name="T4"/>
                <a:gd fmla="*/ 33 h 33" name="T5"/>
                <a:gd fmla="*/ 6 w 30" name="T6"/>
                <a:gd fmla="*/ 24 h 33" name="T7"/>
                <a:gd fmla="*/ 6 w 30" name="T8"/>
                <a:gd fmla="*/ 24 h 33" name="T9"/>
                <a:gd fmla="*/ 15 w 30" name="T10"/>
                <a:gd fmla="*/ 0 h 33" name="T11"/>
                <a:gd fmla="*/ 28 w 30" name="T12"/>
                <a:gd fmla="*/ 17 h 33" name="T13"/>
                <a:gd fmla="*/ 21 w 30" name="T14"/>
                <a:gd fmla="*/ 32 h 33" name="T15"/>
                <a:gd fmla="*/ 16 w 30" name="T16"/>
                <a:gd fmla="*/ 26 h 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3" w="30">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5"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32"/>
            <p:cNvSpPr/>
            <p:nvPr/>
          </p:nvSpPr>
          <p:spPr bwMode="auto">
            <a:xfrm>
              <a:off x="5685936" y="3361395"/>
              <a:ext cx="87160" cy="96981"/>
            </a:xfrm>
            <a:custGeom>
              <a:gdLst>
                <a:gd fmla="*/ 16 w 30" name="T0"/>
                <a:gd fmla="*/ 26 h 33" name="T1"/>
                <a:gd fmla="*/ 10 w 30" name="T2"/>
                <a:gd fmla="*/ 32 h 33" name="T3"/>
                <a:gd fmla="*/ 10 w 30" name="T4"/>
                <a:gd fmla="*/ 33 h 33" name="T5"/>
                <a:gd fmla="*/ 6 w 30" name="T6"/>
                <a:gd fmla="*/ 24 h 33" name="T7"/>
                <a:gd fmla="*/ 6 w 30" name="T8"/>
                <a:gd fmla="*/ 24 h 33" name="T9"/>
                <a:gd fmla="*/ 16 w 30" name="T10"/>
                <a:gd fmla="*/ 0 h 33" name="T11"/>
                <a:gd fmla="*/ 28 w 30" name="T12"/>
                <a:gd fmla="*/ 17 h 33" name="T13"/>
                <a:gd fmla="*/ 21 w 30" name="T14"/>
                <a:gd fmla="*/ 32 h 33" name="T15"/>
                <a:gd fmla="*/ 16 w 30" name="T16"/>
                <a:gd fmla="*/ 26 h 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3" w="30">
                  <a:moveTo>
                    <a:pt x="16" y="26"/>
                  </a:moveTo>
                  <a:cubicBezTo>
                    <a:pt x="13" y="26"/>
                    <a:pt x="10" y="28"/>
                    <a:pt x="10" y="32"/>
                  </a:cubicBezTo>
                  <a:cubicBezTo>
                    <a:pt x="10" y="33"/>
                    <a:pt x="10" y="33"/>
                    <a:pt x="10" y="33"/>
                  </a:cubicBezTo>
                  <a:cubicBezTo>
                    <a:pt x="9"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33"/>
            <p:cNvSpPr/>
            <p:nvPr/>
          </p:nvSpPr>
          <p:spPr bwMode="auto">
            <a:xfrm>
              <a:off x="6555078" y="3361395"/>
              <a:ext cx="87160" cy="96981"/>
            </a:xfrm>
            <a:custGeom>
              <a:gdLst>
                <a:gd fmla="*/ 16 w 30" name="T0"/>
                <a:gd fmla="*/ 26 h 33" name="T1"/>
                <a:gd fmla="*/ 10 w 30" name="T2"/>
                <a:gd fmla="*/ 32 h 33" name="T3"/>
                <a:gd fmla="*/ 10 w 30" name="T4"/>
                <a:gd fmla="*/ 33 h 33" name="T5"/>
                <a:gd fmla="*/ 6 w 30" name="T6"/>
                <a:gd fmla="*/ 24 h 33" name="T7"/>
                <a:gd fmla="*/ 6 w 30" name="T8"/>
                <a:gd fmla="*/ 24 h 33" name="T9"/>
                <a:gd fmla="*/ 16 w 30" name="T10"/>
                <a:gd fmla="*/ 0 h 33" name="T11"/>
                <a:gd fmla="*/ 28 w 30" name="T12"/>
                <a:gd fmla="*/ 17 h 33" name="T13"/>
                <a:gd fmla="*/ 21 w 30" name="T14"/>
                <a:gd fmla="*/ 32 h 33" name="T15"/>
                <a:gd fmla="*/ 16 w 30" name="T16"/>
                <a:gd fmla="*/ 26 h 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3" w="30">
                  <a:moveTo>
                    <a:pt x="16" y="26"/>
                  </a:moveTo>
                  <a:cubicBezTo>
                    <a:pt x="13" y="26"/>
                    <a:pt x="10" y="28"/>
                    <a:pt x="10" y="32"/>
                  </a:cubicBezTo>
                  <a:cubicBezTo>
                    <a:pt x="10" y="33"/>
                    <a:pt x="10" y="33"/>
                    <a:pt x="10" y="33"/>
                  </a:cubicBezTo>
                  <a:cubicBezTo>
                    <a:pt x="9"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35"/>
            <p:cNvSpPr/>
            <p:nvPr/>
          </p:nvSpPr>
          <p:spPr bwMode="auto">
            <a:xfrm>
              <a:off x="4009031" y="3387175"/>
              <a:ext cx="95753" cy="94525"/>
            </a:xfrm>
            <a:custGeom>
              <a:gdLst>
                <a:gd fmla="*/ 9 w 33" name="T0"/>
                <a:gd fmla="*/ 26 h 32" name="T1"/>
                <a:gd fmla="*/ 0 w 33" name="T2"/>
                <a:gd fmla="*/ 26 h 32" name="T3"/>
                <a:gd fmla="*/ 0 w 33" name="T4"/>
                <a:gd fmla="*/ 26 h 32" name="T5"/>
                <a:gd fmla="*/ 27 w 33" name="T6"/>
                <a:gd fmla="*/ 6 h 32" name="T7"/>
                <a:gd fmla="*/ 24 w 33" name="T8"/>
                <a:gd fmla="*/ 27 h 32" name="T9"/>
                <a:gd fmla="*/ 9 w 33" name="T10"/>
                <a:gd fmla="*/ 32 h 32" name="T11"/>
                <a:gd fmla="*/ 9 w 33" name="T12"/>
                <a:gd fmla="*/ 26 h 32" name="T13"/>
              </a:gdLst>
              <a:cxnLst>
                <a:cxn ang="0">
                  <a:pos x="T0" y="T1"/>
                </a:cxn>
                <a:cxn ang="0">
                  <a:pos x="T2" y="T3"/>
                </a:cxn>
                <a:cxn ang="0">
                  <a:pos x="T4" y="T5"/>
                </a:cxn>
                <a:cxn ang="0">
                  <a:pos x="T6" y="T7"/>
                </a:cxn>
                <a:cxn ang="0">
                  <a:pos x="T8" y="T9"/>
                </a:cxn>
                <a:cxn ang="0">
                  <a:pos x="T10" y="T11"/>
                </a:cxn>
                <a:cxn ang="0">
                  <a:pos x="T12" y="T13"/>
                </a:cxn>
              </a:cxnLst>
              <a:rect b="b" l="0" r="r" t="0"/>
              <a:pathLst>
                <a:path h="32" w="33">
                  <a:moveTo>
                    <a:pt x="9" y="26"/>
                  </a:moveTo>
                  <a:cubicBezTo>
                    <a:pt x="7" y="23"/>
                    <a:pt x="4" y="23"/>
                    <a:pt x="0" y="26"/>
                  </a:cubicBezTo>
                  <a:cubicBezTo>
                    <a:pt x="0" y="26"/>
                    <a:pt x="0" y="26"/>
                    <a:pt x="0" y="26"/>
                  </a:cubicBezTo>
                  <a:cubicBezTo>
                    <a:pt x="8" y="0"/>
                    <a:pt x="22" y="1"/>
                    <a:pt x="27" y="6"/>
                  </a:cubicBezTo>
                  <a:cubicBezTo>
                    <a:pt x="33" y="13"/>
                    <a:pt x="33" y="21"/>
                    <a:pt x="24" y="27"/>
                  </a:cubicBezTo>
                  <a:cubicBezTo>
                    <a:pt x="19" y="30"/>
                    <a:pt x="14" y="31"/>
                    <a:pt x="9" y="32"/>
                  </a:cubicBezTo>
                  <a:cubicBezTo>
                    <a:pt x="11" y="30"/>
                    <a:pt x="11" y="28"/>
                    <a:pt x="9" y="26"/>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36"/>
            <p:cNvSpPr/>
            <p:nvPr/>
          </p:nvSpPr>
          <p:spPr bwMode="auto">
            <a:xfrm>
              <a:off x="4878173" y="3387175"/>
              <a:ext cx="95753" cy="94525"/>
            </a:xfrm>
            <a:custGeom>
              <a:gdLst>
                <a:gd fmla="*/ 9 w 33" name="T0"/>
                <a:gd fmla="*/ 26 h 32" name="T1"/>
                <a:gd fmla="*/ 1 w 33" name="T2"/>
                <a:gd fmla="*/ 26 h 32" name="T3"/>
                <a:gd fmla="*/ 0 w 33" name="T4"/>
                <a:gd fmla="*/ 26 h 32" name="T5"/>
                <a:gd fmla="*/ 27 w 33" name="T6"/>
                <a:gd fmla="*/ 6 h 32" name="T7"/>
                <a:gd fmla="*/ 24 w 33" name="T8"/>
                <a:gd fmla="*/ 27 h 32" name="T9"/>
                <a:gd fmla="*/ 9 w 33" name="T10"/>
                <a:gd fmla="*/ 32 h 32" name="T11"/>
                <a:gd fmla="*/ 9 w 33" name="T12"/>
                <a:gd fmla="*/ 26 h 32" name="T13"/>
              </a:gdLst>
              <a:cxnLst>
                <a:cxn ang="0">
                  <a:pos x="T0" y="T1"/>
                </a:cxn>
                <a:cxn ang="0">
                  <a:pos x="T2" y="T3"/>
                </a:cxn>
                <a:cxn ang="0">
                  <a:pos x="T4" y="T5"/>
                </a:cxn>
                <a:cxn ang="0">
                  <a:pos x="T6" y="T7"/>
                </a:cxn>
                <a:cxn ang="0">
                  <a:pos x="T8" y="T9"/>
                </a:cxn>
                <a:cxn ang="0">
                  <a:pos x="T10" y="T11"/>
                </a:cxn>
                <a:cxn ang="0">
                  <a:pos x="T12" y="T13"/>
                </a:cxn>
              </a:cxnLst>
              <a:rect b="b" l="0" r="r" t="0"/>
              <a:pathLst>
                <a:path h="32" w="33">
                  <a:moveTo>
                    <a:pt x="9" y="26"/>
                  </a:moveTo>
                  <a:cubicBezTo>
                    <a:pt x="8" y="23"/>
                    <a:pt x="4" y="23"/>
                    <a:pt x="1" y="26"/>
                  </a:cubicBezTo>
                  <a:cubicBezTo>
                    <a:pt x="1" y="26"/>
                    <a:pt x="0" y="26"/>
                    <a:pt x="0" y="26"/>
                  </a:cubicBezTo>
                  <a:cubicBezTo>
                    <a:pt x="8" y="0"/>
                    <a:pt x="22" y="1"/>
                    <a:pt x="27" y="6"/>
                  </a:cubicBezTo>
                  <a:cubicBezTo>
                    <a:pt x="33" y="13"/>
                    <a:pt x="33" y="21"/>
                    <a:pt x="24" y="27"/>
                  </a:cubicBezTo>
                  <a:cubicBezTo>
                    <a:pt x="20" y="30"/>
                    <a:pt x="14" y="31"/>
                    <a:pt x="9" y="32"/>
                  </a:cubicBezTo>
                  <a:cubicBezTo>
                    <a:pt x="12" y="30"/>
                    <a:pt x="11" y="28"/>
                    <a:pt x="9" y="26"/>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37"/>
            <p:cNvSpPr/>
            <p:nvPr/>
          </p:nvSpPr>
          <p:spPr bwMode="auto">
            <a:xfrm>
              <a:off x="5749771" y="3387175"/>
              <a:ext cx="95753" cy="94525"/>
            </a:xfrm>
            <a:custGeom>
              <a:gdLst>
                <a:gd fmla="*/ 9 w 33" name="T0"/>
                <a:gd fmla="*/ 26 h 32" name="T1"/>
                <a:gd fmla="*/ 0 w 33" name="T2"/>
                <a:gd fmla="*/ 26 h 32" name="T3"/>
                <a:gd fmla="*/ 0 w 33" name="T4"/>
                <a:gd fmla="*/ 26 h 32" name="T5"/>
                <a:gd fmla="*/ 26 w 33" name="T6"/>
                <a:gd fmla="*/ 6 h 32" name="T7"/>
                <a:gd fmla="*/ 23 w 33" name="T8"/>
                <a:gd fmla="*/ 27 h 32" name="T9"/>
                <a:gd fmla="*/ 9 w 33" name="T10"/>
                <a:gd fmla="*/ 32 h 32" name="T11"/>
                <a:gd fmla="*/ 9 w 33" name="T12"/>
                <a:gd fmla="*/ 26 h 32" name="T13"/>
              </a:gdLst>
              <a:cxnLst>
                <a:cxn ang="0">
                  <a:pos x="T0" y="T1"/>
                </a:cxn>
                <a:cxn ang="0">
                  <a:pos x="T2" y="T3"/>
                </a:cxn>
                <a:cxn ang="0">
                  <a:pos x="T4" y="T5"/>
                </a:cxn>
                <a:cxn ang="0">
                  <a:pos x="T6" y="T7"/>
                </a:cxn>
                <a:cxn ang="0">
                  <a:pos x="T8" y="T9"/>
                </a:cxn>
                <a:cxn ang="0">
                  <a:pos x="T10" y="T11"/>
                </a:cxn>
                <a:cxn ang="0">
                  <a:pos x="T12" y="T13"/>
                </a:cxn>
              </a:cxnLst>
              <a:rect b="b" l="0" r="r" t="0"/>
              <a:pathLst>
                <a:path h="32" w="33">
                  <a:moveTo>
                    <a:pt x="9" y="26"/>
                  </a:moveTo>
                  <a:cubicBezTo>
                    <a:pt x="7" y="23"/>
                    <a:pt x="3" y="23"/>
                    <a:pt x="0" y="26"/>
                  </a:cubicBezTo>
                  <a:cubicBezTo>
                    <a:pt x="0" y="26"/>
                    <a:pt x="0" y="26"/>
                    <a:pt x="0" y="26"/>
                  </a:cubicBezTo>
                  <a:cubicBezTo>
                    <a:pt x="7" y="0"/>
                    <a:pt x="21" y="1"/>
                    <a:pt x="26" y="6"/>
                  </a:cubicBezTo>
                  <a:cubicBezTo>
                    <a:pt x="32" y="13"/>
                    <a:pt x="33" y="21"/>
                    <a:pt x="23" y="27"/>
                  </a:cubicBezTo>
                  <a:cubicBezTo>
                    <a:pt x="19" y="30"/>
                    <a:pt x="13" y="31"/>
                    <a:pt x="9" y="32"/>
                  </a:cubicBezTo>
                  <a:cubicBezTo>
                    <a:pt x="11" y="30"/>
                    <a:pt x="10" y="28"/>
                    <a:pt x="9" y="26"/>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38"/>
            <p:cNvSpPr/>
            <p:nvPr/>
          </p:nvSpPr>
          <p:spPr bwMode="auto">
            <a:xfrm>
              <a:off x="6616459" y="3387175"/>
              <a:ext cx="98208" cy="94525"/>
            </a:xfrm>
            <a:custGeom>
              <a:gdLst>
                <a:gd fmla="*/ 10 w 34" name="T0"/>
                <a:gd fmla="*/ 26 h 32" name="T1"/>
                <a:gd fmla="*/ 1 w 34" name="T2"/>
                <a:gd fmla="*/ 26 h 32" name="T3"/>
                <a:gd fmla="*/ 0 w 34" name="T4"/>
                <a:gd fmla="*/ 26 h 32" name="T5"/>
                <a:gd fmla="*/ 27 w 34" name="T6"/>
                <a:gd fmla="*/ 6 h 32" name="T7"/>
                <a:gd fmla="*/ 24 w 34" name="T8"/>
                <a:gd fmla="*/ 27 h 32" name="T9"/>
                <a:gd fmla="*/ 10 w 34" name="T10"/>
                <a:gd fmla="*/ 32 h 32" name="T11"/>
                <a:gd fmla="*/ 10 w 34" name="T12"/>
                <a:gd fmla="*/ 26 h 32" name="T13"/>
              </a:gdLst>
              <a:cxnLst>
                <a:cxn ang="0">
                  <a:pos x="T0" y="T1"/>
                </a:cxn>
                <a:cxn ang="0">
                  <a:pos x="T2" y="T3"/>
                </a:cxn>
                <a:cxn ang="0">
                  <a:pos x="T4" y="T5"/>
                </a:cxn>
                <a:cxn ang="0">
                  <a:pos x="T6" y="T7"/>
                </a:cxn>
                <a:cxn ang="0">
                  <a:pos x="T8" y="T9"/>
                </a:cxn>
                <a:cxn ang="0">
                  <a:pos x="T10" y="T11"/>
                </a:cxn>
                <a:cxn ang="0">
                  <a:pos x="T12" y="T13"/>
                </a:cxn>
              </a:cxnLst>
              <a:rect b="b" l="0" r="r" t="0"/>
              <a:pathLst>
                <a:path h="32" w="34">
                  <a:moveTo>
                    <a:pt x="10"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10" y="26"/>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40"/>
            <p:cNvSpPr/>
            <p:nvPr/>
          </p:nvSpPr>
          <p:spPr bwMode="auto">
            <a:xfrm>
              <a:off x="4027445" y="3452238"/>
              <a:ext cx="98208" cy="98208"/>
            </a:xfrm>
            <a:custGeom>
              <a:gdLst>
                <a:gd fmla="*/ 16 w 34" name="T0"/>
                <a:gd fmla="*/ 31 h 33" name="T1"/>
                <a:gd fmla="*/ 3 w 34" name="T2"/>
                <a:gd fmla="*/ 24 h 33" name="T3"/>
                <a:gd fmla="*/ 7 w 34" name="T4"/>
                <a:gd fmla="*/ 20 h 33" name="T5"/>
                <a:gd fmla="*/ 1 w 34" name="T6"/>
                <a:gd fmla="*/ 14 h 33" name="T7"/>
                <a:gd fmla="*/ 0 w 34" name="T8"/>
                <a:gd fmla="*/ 14 h 33" name="T9"/>
                <a:gd fmla="*/ 33 w 34" name="T10"/>
                <a:gd fmla="*/ 19 h 33" name="T11"/>
                <a:gd fmla="*/ 16 w 34" name="T12"/>
                <a:gd fmla="*/ 31 h 33" name="T13"/>
              </a:gdLst>
              <a:cxnLst>
                <a:cxn ang="0">
                  <a:pos x="T0" y="T1"/>
                </a:cxn>
                <a:cxn ang="0">
                  <a:pos x="T2" y="T3"/>
                </a:cxn>
                <a:cxn ang="0">
                  <a:pos x="T4" y="T5"/>
                </a:cxn>
                <a:cxn ang="0">
                  <a:pos x="T6" y="T7"/>
                </a:cxn>
                <a:cxn ang="0">
                  <a:pos x="T8" y="T9"/>
                </a:cxn>
                <a:cxn ang="0">
                  <a:pos x="T10" y="T11"/>
                </a:cxn>
                <a:cxn ang="0">
                  <a:pos x="T12" y="T13"/>
                </a:cxn>
              </a:cxnLst>
              <a:rect b="b" l="0" r="r" t="0"/>
              <a:pathLst>
                <a:path h="33" w="34">
                  <a:moveTo>
                    <a:pt x="16" y="31"/>
                  </a:moveTo>
                  <a:cubicBezTo>
                    <a:pt x="12" y="30"/>
                    <a:pt x="7" y="27"/>
                    <a:pt x="3" y="24"/>
                  </a:cubicBezTo>
                  <a:cubicBezTo>
                    <a:pt x="5" y="24"/>
                    <a:pt x="6" y="22"/>
                    <a:pt x="7" y="20"/>
                  </a:cubicBezTo>
                  <a:cubicBezTo>
                    <a:pt x="7" y="17"/>
                    <a:pt x="5" y="14"/>
                    <a:pt x="1" y="14"/>
                  </a:cubicBezTo>
                  <a:cubicBezTo>
                    <a:pt x="1" y="14"/>
                    <a:pt x="0" y="14"/>
                    <a:pt x="0" y="14"/>
                  </a:cubicBezTo>
                  <a:cubicBezTo>
                    <a:pt x="25" y="0"/>
                    <a:pt x="34" y="11"/>
                    <a:pt x="33" y="19"/>
                  </a:cubicBezTo>
                  <a:cubicBezTo>
                    <a:pt x="33" y="27"/>
                    <a:pt x="28" y="33"/>
                    <a:pt x="16" y="3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41"/>
            <p:cNvSpPr/>
            <p:nvPr/>
          </p:nvSpPr>
          <p:spPr bwMode="auto">
            <a:xfrm>
              <a:off x="4895360" y="3452238"/>
              <a:ext cx="99436" cy="98208"/>
            </a:xfrm>
            <a:custGeom>
              <a:gdLst>
                <a:gd fmla="*/ 17 w 34" name="T0"/>
                <a:gd fmla="*/ 31 h 33" name="T1"/>
                <a:gd fmla="*/ 3 w 34" name="T2"/>
                <a:gd fmla="*/ 24 h 33" name="T3"/>
                <a:gd fmla="*/ 7 w 34" name="T4"/>
                <a:gd fmla="*/ 20 h 33" name="T5"/>
                <a:gd fmla="*/ 1 w 34" name="T6"/>
                <a:gd fmla="*/ 14 h 33" name="T7"/>
                <a:gd fmla="*/ 0 w 34" name="T8"/>
                <a:gd fmla="*/ 14 h 33" name="T9"/>
                <a:gd fmla="*/ 34 w 34" name="T10"/>
                <a:gd fmla="*/ 19 h 33" name="T11"/>
                <a:gd fmla="*/ 17 w 34" name="T12"/>
                <a:gd fmla="*/ 31 h 33" name="T13"/>
              </a:gdLst>
              <a:cxnLst>
                <a:cxn ang="0">
                  <a:pos x="T0" y="T1"/>
                </a:cxn>
                <a:cxn ang="0">
                  <a:pos x="T2" y="T3"/>
                </a:cxn>
                <a:cxn ang="0">
                  <a:pos x="T4" y="T5"/>
                </a:cxn>
                <a:cxn ang="0">
                  <a:pos x="T6" y="T7"/>
                </a:cxn>
                <a:cxn ang="0">
                  <a:pos x="T8" y="T9"/>
                </a:cxn>
                <a:cxn ang="0">
                  <a:pos x="T10" y="T11"/>
                </a:cxn>
                <a:cxn ang="0">
                  <a:pos x="T12" y="T13"/>
                </a:cxn>
              </a:cxnLst>
              <a:rect b="b" l="0" r="r" t="0"/>
              <a:pathLst>
                <a:path h="33" w="34">
                  <a:moveTo>
                    <a:pt x="17" y="31"/>
                  </a:moveTo>
                  <a:cubicBezTo>
                    <a:pt x="12" y="30"/>
                    <a:pt x="7" y="27"/>
                    <a:pt x="3" y="24"/>
                  </a:cubicBezTo>
                  <a:cubicBezTo>
                    <a:pt x="6" y="24"/>
                    <a:pt x="7" y="22"/>
                    <a:pt x="7" y="20"/>
                  </a:cubicBezTo>
                  <a:cubicBezTo>
                    <a:pt x="7"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 name="Freeform 42"/>
            <p:cNvSpPr/>
            <p:nvPr/>
          </p:nvSpPr>
          <p:spPr bwMode="auto">
            <a:xfrm>
              <a:off x="5766958" y="3452238"/>
              <a:ext cx="95753" cy="98208"/>
            </a:xfrm>
            <a:custGeom>
              <a:gdLst>
                <a:gd fmla="*/ 16 w 33" name="T0"/>
                <a:gd fmla="*/ 31 h 33" name="T1"/>
                <a:gd fmla="*/ 3 w 33" name="T2"/>
                <a:gd fmla="*/ 24 h 33" name="T3"/>
                <a:gd fmla="*/ 6 w 33" name="T4"/>
                <a:gd fmla="*/ 20 h 33" name="T5"/>
                <a:gd fmla="*/ 0 w 33" name="T6"/>
                <a:gd fmla="*/ 14 h 33" name="T7"/>
                <a:gd fmla="*/ 0 w 33" name="T8"/>
                <a:gd fmla="*/ 14 h 33" name="T9"/>
                <a:gd fmla="*/ 33 w 33" name="T10"/>
                <a:gd fmla="*/ 19 h 33" name="T11"/>
                <a:gd fmla="*/ 16 w 33" name="T12"/>
                <a:gd fmla="*/ 31 h 33" name="T13"/>
              </a:gdLst>
              <a:cxnLst>
                <a:cxn ang="0">
                  <a:pos x="T0" y="T1"/>
                </a:cxn>
                <a:cxn ang="0">
                  <a:pos x="T2" y="T3"/>
                </a:cxn>
                <a:cxn ang="0">
                  <a:pos x="T4" y="T5"/>
                </a:cxn>
                <a:cxn ang="0">
                  <a:pos x="T6" y="T7"/>
                </a:cxn>
                <a:cxn ang="0">
                  <a:pos x="T8" y="T9"/>
                </a:cxn>
                <a:cxn ang="0">
                  <a:pos x="T10" y="T11"/>
                </a:cxn>
                <a:cxn ang="0">
                  <a:pos x="T12" y="T13"/>
                </a:cxn>
              </a:cxnLst>
              <a:rect b="b" l="0" r="r" t="0"/>
              <a:pathLst>
                <a:path h="33" w="33">
                  <a:moveTo>
                    <a:pt x="16" y="31"/>
                  </a:moveTo>
                  <a:cubicBezTo>
                    <a:pt x="11" y="30"/>
                    <a:pt x="6" y="27"/>
                    <a:pt x="3" y="24"/>
                  </a:cubicBezTo>
                  <a:cubicBezTo>
                    <a:pt x="5" y="24"/>
                    <a:pt x="6" y="22"/>
                    <a:pt x="6" y="20"/>
                  </a:cubicBezTo>
                  <a:cubicBezTo>
                    <a:pt x="7" y="17"/>
                    <a:pt x="5" y="14"/>
                    <a:pt x="0" y="14"/>
                  </a:cubicBezTo>
                  <a:cubicBezTo>
                    <a:pt x="0" y="14"/>
                    <a:pt x="0" y="14"/>
                    <a:pt x="0" y="14"/>
                  </a:cubicBezTo>
                  <a:cubicBezTo>
                    <a:pt x="24" y="0"/>
                    <a:pt x="33" y="11"/>
                    <a:pt x="33" y="19"/>
                  </a:cubicBezTo>
                  <a:cubicBezTo>
                    <a:pt x="33" y="27"/>
                    <a:pt x="27" y="33"/>
                    <a:pt x="16" y="3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43"/>
            <p:cNvSpPr/>
            <p:nvPr/>
          </p:nvSpPr>
          <p:spPr bwMode="auto">
            <a:xfrm>
              <a:off x="6636100" y="3452238"/>
              <a:ext cx="95753" cy="98208"/>
            </a:xfrm>
            <a:custGeom>
              <a:gdLst>
                <a:gd fmla="*/ 16 w 33" name="T0"/>
                <a:gd fmla="*/ 31 h 33" name="T1"/>
                <a:gd fmla="*/ 2 w 33" name="T2"/>
                <a:gd fmla="*/ 24 h 33" name="T3"/>
                <a:gd fmla="*/ 6 w 33" name="T4"/>
                <a:gd fmla="*/ 20 h 33" name="T5"/>
                <a:gd fmla="*/ 0 w 33" name="T6"/>
                <a:gd fmla="*/ 14 h 33" name="T7"/>
                <a:gd fmla="*/ 0 w 33" name="T8"/>
                <a:gd fmla="*/ 14 h 33" name="T9"/>
                <a:gd fmla="*/ 33 w 33" name="T10"/>
                <a:gd fmla="*/ 19 h 33" name="T11"/>
                <a:gd fmla="*/ 16 w 33" name="T12"/>
                <a:gd fmla="*/ 31 h 33" name="T13"/>
              </a:gdLst>
              <a:cxnLst>
                <a:cxn ang="0">
                  <a:pos x="T0" y="T1"/>
                </a:cxn>
                <a:cxn ang="0">
                  <a:pos x="T2" y="T3"/>
                </a:cxn>
                <a:cxn ang="0">
                  <a:pos x="T4" y="T5"/>
                </a:cxn>
                <a:cxn ang="0">
                  <a:pos x="T6" y="T7"/>
                </a:cxn>
                <a:cxn ang="0">
                  <a:pos x="T8" y="T9"/>
                </a:cxn>
                <a:cxn ang="0">
                  <a:pos x="T10" y="T11"/>
                </a:cxn>
                <a:cxn ang="0">
                  <a:pos x="T12" y="T13"/>
                </a:cxn>
              </a:cxnLst>
              <a:rect b="b" l="0" r="r" t="0"/>
              <a:pathLst>
                <a:path h="33" w="33">
                  <a:moveTo>
                    <a:pt x="16" y="31"/>
                  </a:moveTo>
                  <a:cubicBezTo>
                    <a:pt x="11" y="30"/>
                    <a:pt x="6" y="27"/>
                    <a:pt x="2" y="24"/>
                  </a:cubicBezTo>
                  <a:cubicBezTo>
                    <a:pt x="5" y="24"/>
                    <a:pt x="6" y="22"/>
                    <a:pt x="6" y="20"/>
                  </a:cubicBezTo>
                  <a:cubicBezTo>
                    <a:pt x="7" y="17"/>
                    <a:pt x="4" y="14"/>
                    <a:pt x="0" y="14"/>
                  </a:cubicBezTo>
                  <a:cubicBezTo>
                    <a:pt x="0" y="14"/>
                    <a:pt x="0" y="14"/>
                    <a:pt x="0" y="14"/>
                  </a:cubicBezTo>
                  <a:cubicBezTo>
                    <a:pt x="24" y="0"/>
                    <a:pt x="33" y="11"/>
                    <a:pt x="33" y="19"/>
                  </a:cubicBezTo>
                  <a:cubicBezTo>
                    <a:pt x="32" y="27"/>
                    <a:pt x="27" y="33"/>
                    <a:pt x="16" y="3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Freeform 45"/>
            <p:cNvSpPr/>
            <p:nvPr/>
          </p:nvSpPr>
          <p:spPr bwMode="auto">
            <a:xfrm>
              <a:off x="4004120" y="3527122"/>
              <a:ext cx="95753" cy="96981"/>
            </a:xfrm>
            <a:custGeom>
              <a:gdLst>
                <a:gd fmla="*/ 7 w 33" name="T0"/>
                <a:gd fmla="*/ 8 h 33" name="T1"/>
                <a:gd fmla="*/ 7 w 33" name="T2"/>
                <a:gd fmla="*/ 0 h 33" name="T3"/>
                <a:gd fmla="*/ 26 w 33" name="T4"/>
                <a:gd fmla="*/ 27 h 33" name="T5"/>
                <a:gd fmla="*/ 5 w 33" name="T6"/>
                <a:gd fmla="*/ 23 h 33" name="T7"/>
                <a:gd fmla="*/ 0 w 33" name="T8"/>
                <a:gd fmla="*/ 8 h 33" name="T9"/>
                <a:gd fmla="*/ 7 w 33" name="T10"/>
                <a:gd fmla="*/ 8 h 33" name="T11"/>
              </a:gdLst>
              <a:cxnLst>
                <a:cxn ang="0">
                  <a:pos x="T0" y="T1"/>
                </a:cxn>
                <a:cxn ang="0">
                  <a:pos x="T2" y="T3"/>
                </a:cxn>
                <a:cxn ang="0">
                  <a:pos x="T4" y="T5"/>
                </a:cxn>
                <a:cxn ang="0">
                  <a:pos x="T6" y="T7"/>
                </a:cxn>
                <a:cxn ang="0">
                  <a:pos x="T8" y="T9"/>
                </a:cxn>
                <a:cxn ang="0">
                  <a:pos x="T10" y="T11"/>
                </a:cxn>
              </a:cxnLst>
              <a:rect b="b" l="0" r="r" t="0"/>
              <a:pathLst>
                <a:path h="33" w="33">
                  <a:moveTo>
                    <a:pt x="7" y="8"/>
                  </a:moveTo>
                  <a:cubicBezTo>
                    <a:pt x="9" y="6"/>
                    <a:pt x="9" y="3"/>
                    <a:pt x="7" y="0"/>
                  </a:cubicBezTo>
                  <a:cubicBezTo>
                    <a:pt x="33" y="8"/>
                    <a:pt x="31" y="22"/>
                    <a:pt x="26" y="27"/>
                  </a:cubicBezTo>
                  <a:cubicBezTo>
                    <a:pt x="19" y="32"/>
                    <a:pt x="11" y="33"/>
                    <a:pt x="5" y="23"/>
                  </a:cubicBezTo>
                  <a:cubicBezTo>
                    <a:pt x="2" y="19"/>
                    <a:pt x="1" y="13"/>
                    <a:pt x="0" y="8"/>
                  </a:cubicBezTo>
                  <a:cubicBezTo>
                    <a:pt x="2" y="10"/>
                    <a:pt x="5" y="9"/>
                    <a:pt x="7" y="8"/>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46"/>
            <p:cNvSpPr/>
            <p:nvPr/>
          </p:nvSpPr>
          <p:spPr bwMode="auto">
            <a:xfrm>
              <a:off x="4872035" y="3527122"/>
              <a:ext cx="95753" cy="96981"/>
            </a:xfrm>
            <a:custGeom>
              <a:gdLst>
                <a:gd fmla="*/ 7 w 33" name="T0"/>
                <a:gd fmla="*/ 8 h 33" name="T1"/>
                <a:gd fmla="*/ 7 w 33" name="T2"/>
                <a:gd fmla="*/ 0 h 33" name="T3"/>
                <a:gd fmla="*/ 26 w 33" name="T4"/>
                <a:gd fmla="*/ 27 h 33" name="T5"/>
                <a:gd fmla="*/ 5 w 33" name="T6"/>
                <a:gd fmla="*/ 23 h 33" name="T7"/>
                <a:gd fmla="*/ 0 w 33" name="T8"/>
                <a:gd fmla="*/ 8 h 33" name="T9"/>
                <a:gd fmla="*/ 7 w 33" name="T10"/>
                <a:gd fmla="*/ 8 h 33" name="T11"/>
              </a:gdLst>
              <a:cxnLst>
                <a:cxn ang="0">
                  <a:pos x="T0" y="T1"/>
                </a:cxn>
                <a:cxn ang="0">
                  <a:pos x="T2" y="T3"/>
                </a:cxn>
                <a:cxn ang="0">
                  <a:pos x="T4" y="T5"/>
                </a:cxn>
                <a:cxn ang="0">
                  <a:pos x="T6" y="T7"/>
                </a:cxn>
                <a:cxn ang="0">
                  <a:pos x="T8" y="T9"/>
                </a:cxn>
                <a:cxn ang="0">
                  <a:pos x="T10" y="T11"/>
                </a:cxn>
              </a:cxnLst>
              <a:rect b="b" l="0" r="r" t="0"/>
              <a:pathLst>
                <a:path h="33" w="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47"/>
            <p:cNvSpPr/>
            <p:nvPr/>
          </p:nvSpPr>
          <p:spPr bwMode="auto">
            <a:xfrm>
              <a:off x="5743633" y="3527122"/>
              <a:ext cx="93298" cy="96981"/>
            </a:xfrm>
            <a:custGeom>
              <a:gdLst>
                <a:gd fmla="*/ 6 w 32" name="T0"/>
                <a:gd fmla="*/ 8 h 33" name="T1"/>
                <a:gd fmla="*/ 7 w 32" name="T2"/>
                <a:gd fmla="*/ 0 h 33" name="T3"/>
                <a:gd fmla="*/ 25 w 32" name="T4"/>
                <a:gd fmla="*/ 27 h 33" name="T5"/>
                <a:gd fmla="*/ 5 w 32" name="T6"/>
                <a:gd fmla="*/ 23 h 33" name="T7"/>
                <a:gd fmla="*/ 0 w 32" name="T8"/>
                <a:gd fmla="*/ 8 h 33" name="T9"/>
                <a:gd fmla="*/ 6 w 32" name="T10"/>
                <a:gd fmla="*/ 8 h 33" name="T11"/>
              </a:gdLst>
              <a:cxnLst>
                <a:cxn ang="0">
                  <a:pos x="T0" y="T1"/>
                </a:cxn>
                <a:cxn ang="0">
                  <a:pos x="T2" y="T3"/>
                </a:cxn>
                <a:cxn ang="0">
                  <a:pos x="T4" y="T5"/>
                </a:cxn>
                <a:cxn ang="0">
                  <a:pos x="T6" y="T7"/>
                </a:cxn>
                <a:cxn ang="0">
                  <a:pos x="T8" y="T9"/>
                </a:cxn>
                <a:cxn ang="0">
                  <a:pos x="T10" y="T11"/>
                </a:cxn>
              </a:cxnLst>
              <a:rect b="b" l="0" r="r" t="0"/>
              <a:pathLst>
                <a:path h="33" w="32">
                  <a:moveTo>
                    <a:pt x="6" y="8"/>
                  </a:moveTo>
                  <a:cubicBezTo>
                    <a:pt x="9" y="6"/>
                    <a:pt x="9" y="3"/>
                    <a:pt x="7" y="0"/>
                  </a:cubicBezTo>
                  <a:cubicBezTo>
                    <a:pt x="32" y="8"/>
                    <a:pt x="31" y="22"/>
                    <a:pt x="25" y="27"/>
                  </a:cubicBezTo>
                  <a:cubicBezTo>
                    <a:pt x="19" y="32"/>
                    <a:pt x="11" y="33"/>
                    <a:pt x="5" y="23"/>
                  </a:cubicBezTo>
                  <a:cubicBezTo>
                    <a:pt x="2" y="19"/>
                    <a:pt x="0" y="13"/>
                    <a:pt x="0" y="8"/>
                  </a:cubicBezTo>
                  <a:cubicBezTo>
                    <a:pt x="2" y="10"/>
                    <a:pt x="4" y="9"/>
                    <a:pt x="6" y="8"/>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48"/>
            <p:cNvSpPr/>
            <p:nvPr/>
          </p:nvSpPr>
          <p:spPr bwMode="auto">
            <a:xfrm>
              <a:off x="6612776" y="3527122"/>
              <a:ext cx="93298" cy="96981"/>
            </a:xfrm>
            <a:custGeom>
              <a:gdLst>
                <a:gd fmla="*/ 6 w 32" name="T0"/>
                <a:gd fmla="*/ 8 h 33" name="T1"/>
                <a:gd fmla="*/ 6 w 32" name="T2"/>
                <a:gd fmla="*/ 0 h 33" name="T3"/>
                <a:gd fmla="*/ 25 w 32" name="T4"/>
                <a:gd fmla="*/ 27 h 33" name="T5"/>
                <a:gd fmla="*/ 4 w 32" name="T6"/>
                <a:gd fmla="*/ 23 h 33" name="T7"/>
                <a:gd fmla="*/ 0 w 32" name="T8"/>
                <a:gd fmla="*/ 8 h 33" name="T9"/>
                <a:gd fmla="*/ 6 w 32" name="T10"/>
                <a:gd fmla="*/ 8 h 33" name="T11"/>
              </a:gdLst>
              <a:cxnLst>
                <a:cxn ang="0">
                  <a:pos x="T0" y="T1"/>
                </a:cxn>
                <a:cxn ang="0">
                  <a:pos x="T2" y="T3"/>
                </a:cxn>
                <a:cxn ang="0">
                  <a:pos x="T4" y="T5"/>
                </a:cxn>
                <a:cxn ang="0">
                  <a:pos x="T6" y="T7"/>
                </a:cxn>
                <a:cxn ang="0">
                  <a:pos x="T8" y="T9"/>
                </a:cxn>
                <a:cxn ang="0">
                  <a:pos x="T10" y="T11"/>
                </a:cxn>
              </a:cxnLst>
              <a:rect b="b" l="0" r="r" t="0"/>
              <a:pathLst>
                <a:path h="33" w="32">
                  <a:moveTo>
                    <a:pt x="6" y="8"/>
                  </a:moveTo>
                  <a:cubicBezTo>
                    <a:pt x="8" y="6"/>
                    <a:pt x="9" y="3"/>
                    <a:pt x="6" y="0"/>
                  </a:cubicBezTo>
                  <a:cubicBezTo>
                    <a:pt x="32" y="8"/>
                    <a:pt x="31" y="22"/>
                    <a:pt x="25" y="27"/>
                  </a:cubicBezTo>
                  <a:cubicBezTo>
                    <a:pt x="19" y="32"/>
                    <a:pt x="11" y="33"/>
                    <a:pt x="4" y="23"/>
                  </a:cubicBezTo>
                  <a:cubicBezTo>
                    <a:pt x="2" y="19"/>
                    <a:pt x="0" y="13"/>
                    <a:pt x="0" y="8"/>
                  </a:cubicBezTo>
                  <a:cubicBezTo>
                    <a:pt x="2" y="10"/>
                    <a:pt x="4" y="9"/>
                    <a:pt x="6" y="8"/>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50"/>
            <p:cNvSpPr/>
            <p:nvPr/>
          </p:nvSpPr>
          <p:spPr bwMode="auto">
            <a:xfrm>
              <a:off x="3968520" y="3527122"/>
              <a:ext cx="12276" cy="17186"/>
            </a:xfrm>
            <a:custGeom>
              <a:gdLst>
                <a:gd fmla="*/ 0 w 4" name="T0"/>
                <a:gd fmla="*/ 6 h 6" name="T1"/>
                <a:gd fmla="*/ 2 w 4" name="T2"/>
                <a:gd fmla="*/ 0 h 6" name="T3"/>
                <a:gd fmla="*/ 4 w 4" name="T4"/>
                <a:gd fmla="*/ 1 h 6" name="T5"/>
                <a:gd fmla="*/ 0 w 4" name="T6"/>
                <a:gd fmla="*/ 6 h 6" name="T7"/>
              </a:gdLst>
              <a:cxnLst>
                <a:cxn ang="0">
                  <a:pos x="T0" y="T1"/>
                </a:cxn>
                <a:cxn ang="0">
                  <a:pos x="T2" y="T3"/>
                </a:cxn>
                <a:cxn ang="0">
                  <a:pos x="T4" y="T5"/>
                </a:cxn>
                <a:cxn ang="0">
                  <a:pos x="T6" y="T7"/>
                </a:cxn>
              </a:cxnLst>
              <a:rect b="b" l="0" r="r" t="0"/>
              <a:pathLst>
                <a:path h="6" w="4">
                  <a:moveTo>
                    <a:pt x="0" y="6"/>
                  </a:moveTo>
                  <a:cubicBezTo>
                    <a:pt x="0" y="4"/>
                    <a:pt x="1" y="2"/>
                    <a:pt x="2" y="0"/>
                  </a:cubicBezTo>
                  <a:cubicBezTo>
                    <a:pt x="3" y="1"/>
                    <a:pt x="4" y="1"/>
                    <a:pt x="4" y="1"/>
                  </a:cubicBezTo>
                  <a:cubicBezTo>
                    <a:pt x="3" y="2"/>
                    <a:pt x="2" y="4"/>
                    <a:pt x="0" y="6"/>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51"/>
            <p:cNvSpPr/>
            <p:nvPr/>
          </p:nvSpPr>
          <p:spPr bwMode="auto">
            <a:xfrm>
              <a:off x="4837662" y="3527122"/>
              <a:ext cx="14731" cy="17186"/>
            </a:xfrm>
            <a:custGeom>
              <a:gdLst>
                <a:gd fmla="*/ 0 w 5" name="T0"/>
                <a:gd fmla="*/ 6 h 6" name="T1"/>
                <a:gd fmla="*/ 3 w 5" name="T2"/>
                <a:gd fmla="*/ 0 h 6" name="T3"/>
                <a:gd fmla="*/ 5 w 5" name="T4"/>
                <a:gd fmla="*/ 1 h 6" name="T5"/>
                <a:gd fmla="*/ 0 w 5" name="T6"/>
                <a:gd fmla="*/ 6 h 6" name="T7"/>
              </a:gdLst>
              <a:cxnLst>
                <a:cxn ang="0">
                  <a:pos x="T0" y="T1"/>
                </a:cxn>
                <a:cxn ang="0">
                  <a:pos x="T2" y="T3"/>
                </a:cxn>
                <a:cxn ang="0">
                  <a:pos x="T4" y="T5"/>
                </a:cxn>
                <a:cxn ang="0">
                  <a:pos x="T6" y="T7"/>
                </a:cxn>
              </a:cxnLst>
              <a:rect b="b" l="0" r="r" t="0"/>
              <a:pathLst>
                <a:path h="6" w="5">
                  <a:moveTo>
                    <a:pt x="0" y="6"/>
                  </a:moveTo>
                  <a:cubicBezTo>
                    <a:pt x="0" y="4"/>
                    <a:pt x="1"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52"/>
            <p:cNvSpPr/>
            <p:nvPr/>
          </p:nvSpPr>
          <p:spPr bwMode="auto">
            <a:xfrm>
              <a:off x="5706805" y="3527122"/>
              <a:ext cx="14731" cy="17186"/>
            </a:xfrm>
            <a:custGeom>
              <a:gdLst>
                <a:gd fmla="*/ 0 w 5" name="T0"/>
                <a:gd fmla="*/ 6 h 6" name="T1"/>
                <a:gd fmla="*/ 3 w 5" name="T2"/>
                <a:gd fmla="*/ 0 h 6" name="T3"/>
                <a:gd fmla="*/ 5 w 5" name="T4"/>
                <a:gd fmla="*/ 1 h 6" name="T5"/>
                <a:gd fmla="*/ 0 w 5" name="T6"/>
                <a:gd fmla="*/ 6 h 6" name="T7"/>
              </a:gdLst>
              <a:cxnLst>
                <a:cxn ang="0">
                  <a:pos x="T0" y="T1"/>
                </a:cxn>
                <a:cxn ang="0">
                  <a:pos x="T2" y="T3"/>
                </a:cxn>
                <a:cxn ang="0">
                  <a:pos x="T4" y="T5"/>
                </a:cxn>
                <a:cxn ang="0">
                  <a:pos x="T6" y="T7"/>
                </a:cxn>
              </a:cxnLst>
              <a:rect b="b" l="0" r="r" t="0"/>
              <a:pathLst>
                <a:path h="6" w="5">
                  <a:moveTo>
                    <a:pt x="0" y="6"/>
                  </a:moveTo>
                  <a:cubicBezTo>
                    <a:pt x="1" y="4"/>
                    <a:pt x="2" y="2"/>
                    <a:pt x="3" y="0"/>
                  </a:cubicBezTo>
                  <a:cubicBezTo>
                    <a:pt x="4" y="1"/>
                    <a:pt x="4" y="1"/>
                    <a:pt x="5" y="1"/>
                  </a:cubicBezTo>
                  <a:cubicBezTo>
                    <a:pt x="4" y="2"/>
                    <a:pt x="2" y="4"/>
                    <a:pt x="0" y="6"/>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53"/>
            <p:cNvSpPr/>
            <p:nvPr/>
          </p:nvSpPr>
          <p:spPr bwMode="auto">
            <a:xfrm>
              <a:off x="6574720" y="3527122"/>
              <a:ext cx="14731" cy="17186"/>
            </a:xfrm>
            <a:custGeom>
              <a:gdLst>
                <a:gd fmla="*/ 0 w 5" name="T0"/>
                <a:gd fmla="*/ 6 h 6" name="T1"/>
                <a:gd fmla="*/ 3 w 5" name="T2"/>
                <a:gd fmla="*/ 0 h 6" name="T3"/>
                <a:gd fmla="*/ 5 w 5" name="T4"/>
                <a:gd fmla="*/ 1 h 6" name="T5"/>
                <a:gd fmla="*/ 0 w 5" name="T6"/>
                <a:gd fmla="*/ 6 h 6" name="T7"/>
              </a:gdLst>
              <a:cxnLst>
                <a:cxn ang="0">
                  <a:pos x="T0" y="T1"/>
                </a:cxn>
                <a:cxn ang="0">
                  <a:pos x="T2" y="T3"/>
                </a:cxn>
                <a:cxn ang="0">
                  <a:pos x="T4" y="T5"/>
                </a:cxn>
                <a:cxn ang="0">
                  <a:pos x="T6" y="T7"/>
                </a:cxn>
              </a:cxnLst>
              <a:rect b="b" l="0" r="r" t="0"/>
              <a:pathLst>
                <a:path h="6" w="5">
                  <a:moveTo>
                    <a:pt x="0" y="6"/>
                  </a:moveTo>
                  <a:cubicBezTo>
                    <a:pt x="1"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55"/>
            <p:cNvSpPr/>
            <p:nvPr/>
          </p:nvSpPr>
          <p:spPr bwMode="auto">
            <a:xfrm>
              <a:off x="3989389" y="3529577"/>
              <a:ext cx="8593" cy="20869"/>
            </a:xfrm>
            <a:custGeom>
              <a:gdLst>
                <a:gd fmla="*/ 1 w 3" name="T0"/>
                <a:gd fmla="*/ 0 h 7" name="T1"/>
                <a:gd fmla="*/ 2 w 3" name="T2"/>
                <a:gd fmla="*/ 0 h 7" name="T3"/>
                <a:gd fmla="*/ 3 w 3" name="T4"/>
                <a:gd fmla="*/ 4 h 7" name="T5"/>
                <a:gd fmla="*/ 3 w 3" name="T6"/>
                <a:gd fmla="*/ 6 h 7" name="T7"/>
                <a:gd fmla="*/ 3 w 3" name="T8"/>
                <a:gd fmla="*/ 7 h 7" name="T9"/>
                <a:gd fmla="*/ 0 w 3" name="T10"/>
                <a:gd fmla="*/ 0 h 7" name="T11"/>
                <a:gd fmla="*/ 1 w 3"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3">
                  <a:moveTo>
                    <a:pt x="1" y="0"/>
                  </a:moveTo>
                  <a:cubicBezTo>
                    <a:pt x="1" y="0"/>
                    <a:pt x="2" y="0"/>
                    <a:pt x="2" y="0"/>
                  </a:cubicBezTo>
                  <a:cubicBezTo>
                    <a:pt x="2" y="2"/>
                    <a:pt x="2" y="3"/>
                    <a:pt x="3" y="4"/>
                  </a:cubicBezTo>
                  <a:cubicBezTo>
                    <a:pt x="3" y="5"/>
                    <a:pt x="3" y="6"/>
                    <a:pt x="3" y="6"/>
                  </a:cubicBezTo>
                  <a:cubicBezTo>
                    <a:pt x="3" y="6"/>
                    <a:pt x="3" y="7"/>
                    <a:pt x="3" y="7"/>
                  </a:cubicBezTo>
                  <a:cubicBezTo>
                    <a:pt x="2" y="5"/>
                    <a:pt x="1" y="2"/>
                    <a:pt x="0" y="0"/>
                  </a:cubicBezTo>
                  <a:cubicBezTo>
                    <a:pt x="0" y="0"/>
                    <a:pt x="1" y="0"/>
                    <a:pt x="1"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56"/>
            <p:cNvSpPr/>
            <p:nvPr/>
          </p:nvSpPr>
          <p:spPr bwMode="auto">
            <a:xfrm>
              <a:off x="4858532" y="3529577"/>
              <a:ext cx="8593" cy="20869"/>
            </a:xfrm>
            <a:custGeom>
              <a:gdLst>
                <a:gd fmla="*/ 2 w 3" name="T0"/>
                <a:gd fmla="*/ 0 h 7" name="T1"/>
                <a:gd fmla="*/ 2 w 3" name="T2"/>
                <a:gd fmla="*/ 0 h 7" name="T3"/>
                <a:gd fmla="*/ 3 w 3" name="T4"/>
                <a:gd fmla="*/ 4 h 7" name="T5"/>
                <a:gd fmla="*/ 3 w 3" name="T6"/>
                <a:gd fmla="*/ 6 h 7" name="T7"/>
                <a:gd fmla="*/ 3 w 3" name="T8"/>
                <a:gd fmla="*/ 7 h 7" name="T9"/>
                <a:gd fmla="*/ 0 w 3" name="T10"/>
                <a:gd fmla="*/ 0 h 7" name="T11"/>
                <a:gd fmla="*/ 2 w 3"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3">
                  <a:moveTo>
                    <a:pt x="2" y="0"/>
                  </a:moveTo>
                  <a:cubicBezTo>
                    <a:pt x="2" y="0"/>
                    <a:pt x="2" y="0"/>
                    <a:pt x="2" y="0"/>
                  </a:cubicBezTo>
                  <a:cubicBezTo>
                    <a:pt x="2" y="2"/>
                    <a:pt x="3" y="3"/>
                    <a:pt x="3" y="4"/>
                  </a:cubicBezTo>
                  <a:cubicBezTo>
                    <a:pt x="3" y="5"/>
                    <a:pt x="3" y="6"/>
                    <a:pt x="3" y="6"/>
                  </a:cubicBezTo>
                  <a:cubicBezTo>
                    <a:pt x="3" y="6"/>
                    <a:pt x="3" y="7"/>
                    <a:pt x="3" y="7"/>
                  </a:cubicBezTo>
                  <a:cubicBezTo>
                    <a:pt x="2" y="5"/>
                    <a:pt x="1" y="2"/>
                    <a:pt x="0" y="0"/>
                  </a:cubicBezTo>
                  <a:cubicBezTo>
                    <a:pt x="0" y="0"/>
                    <a:pt x="1" y="0"/>
                    <a:pt x="2"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57"/>
            <p:cNvSpPr/>
            <p:nvPr/>
          </p:nvSpPr>
          <p:spPr bwMode="auto">
            <a:xfrm>
              <a:off x="5726447" y="3529577"/>
              <a:ext cx="12276" cy="20869"/>
            </a:xfrm>
            <a:custGeom>
              <a:gdLst>
                <a:gd fmla="*/ 2 w 4" name="T0"/>
                <a:gd fmla="*/ 0 h 7" name="T1"/>
                <a:gd fmla="*/ 2 w 4" name="T2"/>
                <a:gd fmla="*/ 0 h 7" name="T3"/>
                <a:gd fmla="*/ 3 w 4" name="T4"/>
                <a:gd fmla="*/ 4 h 7" name="T5"/>
                <a:gd fmla="*/ 4 w 4" name="T6"/>
                <a:gd fmla="*/ 6 h 7" name="T7"/>
                <a:gd fmla="*/ 4 w 4" name="T8"/>
                <a:gd fmla="*/ 7 h 7" name="T9"/>
                <a:gd fmla="*/ 0 w 4" name="T10"/>
                <a:gd fmla="*/ 0 h 7" name="T11"/>
                <a:gd fmla="*/ 2 w 4"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4">
                  <a:moveTo>
                    <a:pt x="2" y="0"/>
                  </a:moveTo>
                  <a:cubicBezTo>
                    <a:pt x="2" y="0"/>
                    <a:pt x="2" y="0"/>
                    <a:pt x="2" y="0"/>
                  </a:cubicBezTo>
                  <a:cubicBezTo>
                    <a:pt x="2" y="2"/>
                    <a:pt x="3" y="3"/>
                    <a:pt x="3" y="4"/>
                  </a:cubicBezTo>
                  <a:cubicBezTo>
                    <a:pt x="4" y="5"/>
                    <a:pt x="4" y="6"/>
                    <a:pt x="4" y="6"/>
                  </a:cubicBezTo>
                  <a:cubicBezTo>
                    <a:pt x="4" y="6"/>
                    <a:pt x="4" y="7"/>
                    <a:pt x="4" y="7"/>
                  </a:cubicBezTo>
                  <a:cubicBezTo>
                    <a:pt x="3" y="5"/>
                    <a:pt x="1" y="2"/>
                    <a:pt x="0" y="0"/>
                  </a:cubicBezTo>
                  <a:cubicBezTo>
                    <a:pt x="1" y="0"/>
                    <a:pt x="1" y="0"/>
                    <a:pt x="2"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58"/>
            <p:cNvSpPr/>
            <p:nvPr/>
          </p:nvSpPr>
          <p:spPr bwMode="auto">
            <a:xfrm>
              <a:off x="6595589" y="3529577"/>
              <a:ext cx="11048" cy="20869"/>
            </a:xfrm>
            <a:custGeom>
              <a:gdLst>
                <a:gd fmla="*/ 2 w 4" name="T0"/>
                <a:gd fmla="*/ 0 h 7" name="T1"/>
                <a:gd fmla="*/ 2 w 4" name="T2"/>
                <a:gd fmla="*/ 0 h 7" name="T3"/>
                <a:gd fmla="*/ 3 w 4" name="T4"/>
                <a:gd fmla="*/ 4 h 7" name="T5"/>
                <a:gd fmla="*/ 4 w 4" name="T6"/>
                <a:gd fmla="*/ 6 h 7" name="T7"/>
                <a:gd fmla="*/ 4 w 4" name="T8"/>
                <a:gd fmla="*/ 7 h 7" name="T9"/>
                <a:gd fmla="*/ 0 w 4" name="T10"/>
                <a:gd fmla="*/ 0 h 7" name="T11"/>
                <a:gd fmla="*/ 2 w 4"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4">
                  <a:moveTo>
                    <a:pt x="2" y="0"/>
                  </a:moveTo>
                  <a:cubicBezTo>
                    <a:pt x="2" y="0"/>
                    <a:pt x="2" y="0"/>
                    <a:pt x="2" y="0"/>
                  </a:cubicBezTo>
                  <a:cubicBezTo>
                    <a:pt x="2" y="2"/>
                    <a:pt x="3" y="3"/>
                    <a:pt x="3" y="4"/>
                  </a:cubicBezTo>
                  <a:cubicBezTo>
                    <a:pt x="3" y="5"/>
                    <a:pt x="4" y="6"/>
                    <a:pt x="4" y="6"/>
                  </a:cubicBezTo>
                  <a:cubicBezTo>
                    <a:pt x="4" y="6"/>
                    <a:pt x="4" y="7"/>
                    <a:pt x="4" y="7"/>
                  </a:cubicBezTo>
                  <a:cubicBezTo>
                    <a:pt x="3" y="5"/>
                    <a:pt x="1" y="2"/>
                    <a:pt x="0" y="0"/>
                  </a:cubicBezTo>
                  <a:cubicBezTo>
                    <a:pt x="1" y="0"/>
                    <a:pt x="1" y="0"/>
                    <a:pt x="2"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60"/>
            <p:cNvSpPr/>
            <p:nvPr/>
          </p:nvSpPr>
          <p:spPr bwMode="auto">
            <a:xfrm>
              <a:off x="3959927" y="3523439"/>
              <a:ext cx="14731" cy="20869"/>
            </a:xfrm>
            <a:custGeom>
              <a:gdLst>
                <a:gd fmla="*/ 5 w 5" name="T0"/>
                <a:gd fmla="*/ 1 h 7" name="T1"/>
                <a:gd fmla="*/ 2 w 5" name="T2"/>
                <a:gd fmla="*/ 5 h 7" name="T3"/>
                <a:gd fmla="*/ 0 w 5" name="T4"/>
                <a:gd fmla="*/ 7 h 7" name="T5"/>
                <a:gd fmla="*/ 3 w 5" name="T6"/>
                <a:gd fmla="*/ 0 h 7" name="T7"/>
                <a:gd fmla="*/ 5 w 5" name="T8"/>
                <a:gd fmla="*/ 1 h 7" name="T9"/>
              </a:gdLst>
              <a:cxnLst>
                <a:cxn ang="0">
                  <a:pos x="T0" y="T1"/>
                </a:cxn>
                <a:cxn ang="0">
                  <a:pos x="T2" y="T3"/>
                </a:cxn>
                <a:cxn ang="0">
                  <a:pos x="T4" y="T5"/>
                </a:cxn>
                <a:cxn ang="0">
                  <a:pos x="T6" y="T7"/>
                </a:cxn>
                <a:cxn ang="0">
                  <a:pos x="T8" y="T9"/>
                </a:cxn>
              </a:cxnLst>
              <a:rect b="b" l="0" r="r" t="0"/>
              <a:pathLst>
                <a:path h="7" w="5">
                  <a:moveTo>
                    <a:pt x="5" y="1"/>
                  </a:moveTo>
                  <a:cubicBezTo>
                    <a:pt x="4" y="3"/>
                    <a:pt x="3" y="4"/>
                    <a:pt x="2" y="5"/>
                  </a:cubicBezTo>
                  <a:cubicBezTo>
                    <a:pt x="2" y="6"/>
                    <a:pt x="1" y="7"/>
                    <a:pt x="0" y="7"/>
                  </a:cubicBezTo>
                  <a:cubicBezTo>
                    <a:pt x="1" y="5"/>
                    <a:pt x="2" y="2"/>
                    <a:pt x="3" y="0"/>
                  </a:cubicBezTo>
                  <a:cubicBezTo>
                    <a:pt x="3" y="0"/>
                    <a:pt x="4" y="1"/>
                    <a:pt x="5"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 name="Freeform 61"/>
            <p:cNvSpPr/>
            <p:nvPr/>
          </p:nvSpPr>
          <p:spPr bwMode="auto">
            <a:xfrm>
              <a:off x="4831524" y="3523439"/>
              <a:ext cx="12276" cy="20869"/>
            </a:xfrm>
            <a:custGeom>
              <a:gdLst>
                <a:gd fmla="*/ 4 w 4" name="T0"/>
                <a:gd fmla="*/ 1 h 7" name="T1"/>
                <a:gd fmla="*/ 2 w 4" name="T2"/>
                <a:gd fmla="*/ 5 h 7" name="T3"/>
                <a:gd fmla="*/ 0 w 4" name="T4"/>
                <a:gd fmla="*/ 7 h 7" name="T5"/>
                <a:gd fmla="*/ 2 w 4" name="T6"/>
                <a:gd fmla="*/ 0 h 7" name="T7"/>
                <a:gd fmla="*/ 4 w 4" name="T8"/>
                <a:gd fmla="*/ 1 h 7" name="T9"/>
              </a:gdLst>
              <a:cxnLst>
                <a:cxn ang="0">
                  <a:pos x="T0" y="T1"/>
                </a:cxn>
                <a:cxn ang="0">
                  <a:pos x="T2" y="T3"/>
                </a:cxn>
                <a:cxn ang="0">
                  <a:pos x="T4" y="T5"/>
                </a:cxn>
                <a:cxn ang="0">
                  <a:pos x="T6" y="T7"/>
                </a:cxn>
                <a:cxn ang="0">
                  <a:pos x="T8" y="T9"/>
                </a:cxn>
              </a:cxnLst>
              <a:rect b="b" l="0" r="r" t="0"/>
              <a:pathLst>
                <a:path h="7" w="4">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 name="Freeform 62"/>
            <p:cNvSpPr/>
            <p:nvPr/>
          </p:nvSpPr>
          <p:spPr bwMode="auto">
            <a:xfrm>
              <a:off x="5700667" y="3523439"/>
              <a:ext cx="11048" cy="20869"/>
            </a:xfrm>
            <a:custGeom>
              <a:gdLst>
                <a:gd fmla="*/ 4 w 4" name="T0"/>
                <a:gd fmla="*/ 1 h 7" name="T1"/>
                <a:gd fmla="*/ 2 w 4" name="T2"/>
                <a:gd fmla="*/ 5 h 7" name="T3"/>
                <a:gd fmla="*/ 0 w 4" name="T4"/>
                <a:gd fmla="*/ 7 h 7" name="T5"/>
                <a:gd fmla="*/ 2 w 4" name="T6"/>
                <a:gd fmla="*/ 0 h 7" name="T7"/>
                <a:gd fmla="*/ 4 w 4" name="T8"/>
                <a:gd fmla="*/ 1 h 7" name="T9"/>
              </a:gdLst>
              <a:cxnLst>
                <a:cxn ang="0">
                  <a:pos x="T0" y="T1"/>
                </a:cxn>
                <a:cxn ang="0">
                  <a:pos x="T2" y="T3"/>
                </a:cxn>
                <a:cxn ang="0">
                  <a:pos x="T4" y="T5"/>
                </a:cxn>
                <a:cxn ang="0">
                  <a:pos x="T6" y="T7"/>
                </a:cxn>
                <a:cxn ang="0">
                  <a:pos x="T8" y="T9"/>
                </a:cxn>
              </a:cxnLst>
              <a:rect b="b" l="0" r="r" t="0"/>
              <a:pathLst>
                <a:path h="7" w="4">
                  <a:moveTo>
                    <a:pt x="4" y="1"/>
                  </a:moveTo>
                  <a:cubicBezTo>
                    <a:pt x="4" y="3"/>
                    <a:pt x="3" y="4"/>
                    <a:pt x="2" y="5"/>
                  </a:cubicBezTo>
                  <a:cubicBezTo>
                    <a:pt x="1" y="6"/>
                    <a:pt x="1" y="7"/>
                    <a:pt x="0" y="7"/>
                  </a:cubicBezTo>
                  <a:cubicBezTo>
                    <a:pt x="1" y="5"/>
                    <a:pt x="1" y="2"/>
                    <a:pt x="2" y="0"/>
                  </a:cubicBezTo>
                  <a:cubicBezTo>
                    <a:pt x="3" y="0"/>
                    <a:pt x="4" y="1"/>
                    <a:pt x="4"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 name="Freeform 63"/>
            <p:cNvSpPr/>
            <p:nvPr/>
          </p:nvSpPr>
          <p:spPr bwMode="auto">
            <a:xfrm>
              <a:off x="6569810" y="3523439"/>
              <a:ext cx="11048" cy="20869"/>
            </a:xfrm>
            <a:custGeom>
              <a:gdLst>
                <a:gd fmla="*/ 4 w 4" name="T0"/>
                <a:gd fmla="*/ 1 h 7" name="T1"/>
                <a:gd fmla="*/ 2 w 4" name="T2"/>
                <a:gd fmla="*/ 5 h 7" name="T3"/>
                <a:gd fmla="*/ 0 w 4" name="T4"/>
                <a:gd fmla="*/ 7 h 7" name="T5"/>
                <a:gd fmla="*/ 2 w 4" name="T6"/>
                <a:gd fmla="*/ 0 h 7" name="T7"/>
                <a:gd fmla="*/ 4 w 4" name="T8"/>
                <a:gd fmla="*/ 1 h 7" name="T9"/>
              </a:gdLst>
              <a:cxnLst>
                <a:cxn ang="0">
                  <a:pos x="T0" y="T1"/>
                </a:cxn>
                <a:cxn ang="0">
                  <a:pos x="T2" y="T3"/>
                </a:cxn>
                <a:cxn ang="0">
                  <a:pos x="T4" y="T5"/>
                </a:cxn>
                <a:cxn ang="0">
                  <a:pos x="T6" y="T7"/>
                </a:cxn>
                <a:cxn ang="0">
                  <a:pos x="T8" y="T9"/>
                </a:cxn>
              </a:cxnLst>
              <a:rect b="b" l="0" r="r" t="0"/>
              <a:pathLst>
                <a:path h="7" w="4">
                  <a:moveTo>
                    <a:pt x="4" y="1"/>
                  </a:moveTo>
                  <a:cubicBezTo>
                    <a:pt x="4" y="3"/>
                    <a:pt x="3" y="4"/>
                    <a:pt x="2" y="5"/>
                  </a:cubicBezTo>
                  <a:cubicBezTo>
                    <a:pt x="1" y="6"/>
                    <a:pt x="0" y="7"/>
                    <a:pt x="0" y="7"/>
                  </a:cubicBezTo>
                  <a:cubicBezTo>
                    <a:pt x="1" y="5"/>
                    <a:pt x="1" y="2"/>
                    <a:pt x="2" y="0"/>
                  </a:cubicBezTo>
                  <a:cubicBezTo>
                    <a:pt x="3" y="0"/>
                    <a:pt x="3" y="1"/>
                    <a:pt x="4"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 name="Freeform 65"/>
            <p:cNvSpPr/>
            <p:nvPr/>
          </p:nvSpPr>
          <p:spPr bwMode="auto">
            <a:xfrm>
              <a:off x="3945195" y="3508707"/>
              <a:ext cx="17186" cy="8593"/>
            </a:xfrm>
            <a:custGeom>
              <a:gdLst>
                <a:gd fmla="*/ 0 w 6" name="T0"/>
                <a:gd fmla="*/ 3 h 3" name="T1"/>
                <a:gd fmla="*/ 5 w 6" name="T2"/>
                <a:gd fmla="*/ 0 h 3" name="T3"/>
                <a:gd fmla="*/ 6 w 6" name="T4"/>
                <a:gd fmla="*/ 3 h 3" name="T5"/>
                <a:gd fmla="*/ 0 w 6" name="T6"/>
                <a:gd fmla="*/ 3 h 3" name="T7"/>
              </a:gdLst>
              <a:cxnLst>
                <a:cxn ang="0">
                  <a:pos x="T0" y="T1"/>
                </a:cxn>
                <a:cxn ang="0">
                  <a:pos x="T2" y="T3"/>
                </a:cxn>
                <a:cxn ang="0">
                  <a:pos x="T4" y="T5"/>
                </a:cxn>
                <a:cxn ang="0">
                  <a:pos x="T6" y="T7"/>
                </a:cxn>
              </a:cxnLst>
              <a:rect b="b" l="0" r="r" t="0"/>
              <a:pathLst>
                <a:path h="3" w="6">
                  <a:moveTo>
                    <a:pt x="0" y="3"/>
                  </a:moveTo>
                  <a:cubicBezTo>
                    <a:pt x="1" y="2"/>
                    <a:pt x="3" y="1"/>
                    <a:pt x="5" y="0"/>
                  </a:cubicBezTo>
                  <a:cubicBezTo>
                    <a:pt x="5" y="1"/>
                    <a:pt x="6" y="2"/>
                    <a:pt x="6" y="3"/>
                  </a:cubicBezTo>
                  <a:cubicBezTo>
                    <a:pt x="5" y="3"/>
                    <a:pt x="3" y="3"/>
                    <a:pt x="0" y="3"/>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 name="Freeform 66"/>
            <p:cNvSpPr/>
            <p:nvPr/>
          </p:nvSpPr>
          <p:spPr bwMode="auto">
            <a:xfrm>
              <a:off x="4814338" y="3508707"/>
              <a:ext cx="20869" cy="8593"/>
            </a:xfrm>
            <a:custGeom>
              <a:gdLst>
                <a:gd fmla="*/ 0 w 7" name="T0"/>
                <a:gd fmla="*/ 3 h 3" name="T1"/>
                <a:gd fmla="*/ 5 w 7" name="T2"/>
                <a:gd fmla="*/ 0 h 3" name="T3"/>
                <a:gd fmla="*/ 7 w 7" name="T4"/>
                <a:gd fmla="*/ 3 h 3" name="T5"/>
                <a:gd fmla="*/ 0 w 7" name="T6"/>
                <a:gd fmla="*/ 3 h 3" name="T7"/>
              </a:gdLst>
              <a:cxnLst>
                <a:cxn ang="0">
                  <a:pos x="T0" y="T1"/>
                </a:cxn>
                <a:cxn ang="0">
                  <a:pos x="T2" y="T3"/>
                </a:cxn>
                <a:cxn ang="0">
                  <a:pos x="T4" y="T5"/>
                </a:cxn>
                <a:cxn ang="0">
                  <a:pos x="T6" y="T7"/>
                </a:cxn>
              </a:cxnLst>
              <a:rect b="b" l="0" r="r" t="0"/>
              <a:pathLst>
                <a:path h="3" w="7">
                  <a:moveTo>
                    <a:pt x="0" y="3"/>
                  </a:moveTo>
                  <a:cubicBezTo>
                    <a:pt x="1"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 name="Freeform 67"/>
            <p:cNvSpPr/>
            <p:nvPr/>
          </p:nvSpPr>
          <p:spPr bwMode="auto">
            <a:xfrm>
              <a:off x="5683481" y="3508707"/>
              <a:ext cx="19642" cy="8593"/>
            </a:xfrm>
            <a:custGeom>
              <a:gdLst>
                <a:gd fmla="*/ 0 w 7" name="T0"/>
                <a:gd fmla="*/ 3 h 3" name="T1"/>
                <a:gd fmla="*/ 6 w 7" name="T2"/>
                <a:gd fmla="*/ 0 h 3" name="T3"/>
                <a:gd fmla="*/ 7 w 7" name="T4"/>
                <a:gd fmla="*/ 3 h 3" name="T5"/>
                <a:gd fmla="*/ 0 w 7" name="T6"/>
                <a:gd fmla="*/ 3 h 3" name="T7"/>
              </a:gdLst>
              <a:cxnLst>
                <a:cxn ang="0">
                  <a:pos x="T0" y="T1"/>
                </a:cxn>
                <a:cxn ang="0">
                  <a:pos x="T2" y="T3"/>
                </a:cxn>
                <a:cxn ang="0">
                  <a:pos x="T4" y="T5"/>
                </a:cxn>
                <a:cxn ang="0">
                  <a:pos x="T6" y="T7"/>
                </a:cxn>
              </a:cxnLst>
              <a:rect b="b" l="0" r="r" t="0"/>
              <a:pathLst>
                <a:path h="3" w="7">
                  <a:moveTo>
                    <a:pt x="0" y="3"/>
                  </a:moveTo>
                  <a:cubicBezTo>
                    <a:pt x="2" y="2"/>
                    <a:pt x="4" y="1"/>
                    <a:pt x="6" y="0"/>
                  </a:cubicBezTo>
                  <a:cubicBezTo>
                    <a:pt x="6" y="1"/>
                    <a:pt x="6" y="2"/>
                    <a:pt x="7" y="3"/>
                  </a:cubicBezTo>
                  <a:cubicBezTo>
                    <a:pt x="5" y="3"/>
                    <a:pt x="3" y="3"/>
                    <a:pt x="0" y="3"/>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 name="Freeform 68"/>
            <p:cNvSpPr/>
            <p:nvPr/>
          </p:nvSpPr>
          <p:spPr bwMode="auto">
            <a:xfrm>
              <a:off x="6551396" y="3508707"/>
              <a:ext cx="20869" cy="8593"/>
            </a:xfrm>
            <a:custGeom>
              <a:gdLst>
                <a:gd fmla="*/ 0 w 7" name="T0"/>
                <a:gd fmla="*/ 3 h 3" name="T1"/>
                <a:gd fmla="*/ 6 w 7" name="T2"/>
                <a:gd fmla="*/ 0 h 3" name="T3"/>
                <a:gd fmla="*/ 7 w 7" name="T4"/>
                <a:gd fmla="*/ 3 h 3" name="T5"/>
                <a:gd fmla="*/ 0 w 7" name="T6"/>
                <a:gd fmla="*/ 3 h 3" name="T7"/>
              </a:gdLst>
              <a:cxnLst>
                <a:cxn ang="0">
                  <a:pos x="T0" y="T1"/>
                </a:cxn>
                <a:cxn ang="0">
                  <a:pos x="T2" y="T3"/>
                </a:cxn>
                <a:cxn ang="0">
                  <a:pos x="T4" y="T5"/>
                </a:cxn>
                <a:cxn ang="0">
                  <a:pos x="T6" y="T7"/>
                </a:cxn>
              </a:cxnLst>
              <a:rect b="b" l="0" r="r" t="0"/>
              <a:pathLst>
                <a:path h="3" w="7">
                  <a:moveTo>
                    <a:pt x="0" y="3"/>
                  </a:moveTo>
                  <a:cubicBezTo>
                    <a:pt x="2" y="2"/>
                    <a:pt x="4" y="1"/>
                    <a:pt x="6" y="0"/>
                  </a:cubicBezTo>
                  <a:cubicBezTo>
                    <a:pt x="6" y="1"/>
                    <a:pt x="6" y="2"/>
                    <a:pt x="7" y="3"/>
                  </a:cubicBezTo>
                  <a:cubicBezTo>
                    <a:pt x="5" y="3"/>
                    <a:pt x="3" y="3"/>
                    <a:pt x="0" y="3"/>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 name="Freeform 70"/>
            <p:cNvSpPr/>
            <p:nvPr/>
          </p:nvSpPr>
          <p:spPr bwMode="auto">
            <a:xfrm>
              <a:off x="3945195" y="3481700"/>
              <a:ext cx="14731" cy="15959"/>
            </a:xfrm>
            <a:custGeom>
              <a:gdLst>
                <a:gd fmla="*/ 0 w 5" name="T0"/>
                <a:gd fmla="*/ 0 h 5" name="T1"/>
                <a:gd fmla="*/ 5 w 5" name="T2"/>
                <a:gd fmla="*/ 2 h 5" name="T3"/>
                <a:gd fmla="*/ 5 w 5" name="T4"/>
                <a:gd fmla="*/ 5 h 5" name="T5"/>
                <a:gd fmla="*/ 0 w 5" name="T6"/>
                <a:gd fmla="*/ 0 h 5" name="T7"/>
              </a:gdLst>
              <a:cxnLst>
                <a:cxn ang="0">
                  <a:pos x="T0" y="T1"/>
                </a:cxn>
                <a:cxn ang="0">
                  <a:pos x="T2" y="T3"/>
                </a:cxn>
                <a:cxn ang="0">
                  <a:pos x="T4" y="T5"/>
                </a:cxn>
                <a:cxn ang="0">
                  <a:pos x="T6" y="T7"/>
                </a:cxn>
              </a:cxnLst>
              <a:rect b="b" l="0" r="r" t="0"/>
              <a:pathLst>
                <a:path h="5" w="5">
                  <a:moveTo>
                    <a:pt x="0" y="0"/>
                  </a:moveTo>
                  <a:cubicBezTo>
                    <a:pt x="1" y="0"/>
                    <a:pt x="3" y="1"/>
                    <a:pt x="5" y="2"/>
                  </a:cubicBezTo>
                  <a:cubicBezTo>
                    <a:pt x="5" y="3"/>
                    <a:pt x="5" y="4"/>
                    <a:pt x="5" y="5"/>
                  </a:cubicBezTo>
                  <a:cubicBezTo>
                    <a:pt x="4" y="3"/>
                    <a:pt x="2" y="2"/>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 name="Freeform 71"/>
            <p:cNvSpPr/>
            <p:nvPr/>
          </p:nvSpPr>
          <p:spPr bwMode="auto">
            <a:xfrm>
              <a:off x="4814338" y="3481700"/>
              <a:ext cx="17186" cy="15959"/>
            </a:xfrm>
            <a:custGeom>
              <a:gdLst>
                <a:gd fmla="*/ 0 w 6" name="T0"/>
                <a:gd fmla="*/ 0 h 5" name="T1"/>
                <a:gd fmla="*/ 6 w 6" name="T2"/>
                <a:gd fmla="*/ 2 h 5" name="T3"/>
                <a:gd fmla="*/ 5 w 6" name="T4"/>
                <a:gd fmla="*/ 5 h 5" name="T5"/>
                <a:gd fmla="*/ 0 w 6" name="T6"/>
                <a:gd fmla="*/ 0 h 5" name="T7"/>
              </a:gdLst>
              <a:cxnLst>
                <a:cxn ang="0">
                  <a:pos x="T0" y="T1"/>
                </a:cxn>
                <a:cxn ang="0">
                  <a:pos x="T2" y="T3"/>
                </a:cxn>
                <a:cxn ang="0">
                  <a:pos x="T4" y="T5"/>
                </a:cxn>
                <a:cxn ang="0">
                  <a:pos x="T6" y="T7"/>
                </a:cxn>
              </a:cxnLst>
              <a:rect b="b" l="0" r="r" t="0"/>
              <a:pathLst>
                <a:path h="5" w="6">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 name="Freeform 72"/>
            <p:cNvSpPr/>
            <p:nvPr/>
          </p:nvSpPr>
          <p:spPr bwMode="auto">
            <a:xfrm>
              <a:off x="5683481" y="3481700"/>
              <a:ext cx="17186" cy="15959"/>
            </a:xfrm>
            <a:custGeom>
              <a:gdLst>
                <a:gd fmla="*/ 0 w 6" name="T0"/>
                <a:gd fmla="*/ 0 h 5" name="T1"/>
                <a:gd fmla="*/ 6 w 6" name="T2"/>
                <a:gd fmla="*/ 2 h 5" name="T3"/>
                <a:gd fmla="*/ 5 w 6" name="T4"/>
                <a:gd fmla="*/ 5 h 5" name="T5"/>
                <a:gd fmla="*/ 0 w 6" name="T6"/>
                <a:gd fmla="*/ 0 h 5" name="T7"/>
              </a:gdLst>
              <a:cxnLst>
                <a:cxn ang="0">
                  <a:pos x="T0" y="T1"/>
                </a:cxn>
                <a:cxn ang="0">
                  <a:pos x="T2" y="T3"/>
                </a:cxn>
                <a:cxn ang="0">
                  <a:pos x="T4" y="T5"/>
                </a:cxn>
                <a:cxn ang="0">
                  <a:pos x="T6" y="T7"/>
                </a:cxn>
              </a:cxnLst>
              <a:rect b="b" l="0" r="r" t="0"/>
              <a:pathLst>
                <a:path h="5" w="6">
                  <a:moveTo>
                    <a:pt x="0" y="0"/>
                  </a:moveTo>
                  <a:cubicBezTo>
                    <a:pt x="2" y="0"/>
                    <a:pt x="4" y="1"/>
                    <a:pt x="6" y="2"/>
                  </a:cubicBezTo>
                  <a:cubicBezTo>
                    <a:pt x="6" y="3"/>
                    <a:pt x="5" y="4"/>
                    <a:pt x="5" y="5"/>
                  </a:cubicBezTo>
                  <a:cubicBezTo>
                    <a:pt x="4" y="3"/>
                    <a:pt x="2" y="2"/>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73"/>
            <p:cNvSpPr/>
            <p:nvPr/>
          </p:nvSpPr>
          <p:spPr bwMode="auto">
            <a:xfrm>
              <a:off x="6551396" y="3481700"/>
              <a:ext cx="18414" cy="15959"/>
            </a:xfrm>
            <a:custGeom>
              <a:gdLst>
                <a:gd fmla="*/ 0 w 6" name="T0"/>
                <a:gd fmla="*/ 0 h 5" name="T1"/>
                <a:gd fmla="*/ 6 w 6" name="T2"/>
                <a:gd fmla="*/ 2 h 5" name="T3"/>
                <a:gd fmla="*/ 5 w 6" name="T4"/>
                <a:gd fmla="*/ 5 h 5" name="T5"/>
                <a:gd fmla="*/ 0 w 6" name="T6"/>
                <a:gd fmla="*/ 0 h 5" name="T7"/>
              </a:gdLst>
              <a:cxnLst>
                <a:cxn ang="0">
                  <a:pos x="T0" y="T1"/>
                </a:cxn>
                <a:cxn ang="0">
                  <a:pos x="T2" y="T3"/>
                </a:cxn>
                <a:cxn ang="0">
                  <a:pos x="T4" y="T5"/>
                </a:cxn>
                <a:cxn ang="0">
                  <a:pos x="T6" y="T7"/>
                </a:cxn>
              </a:cxnLst>
              <a:rect b="b" l="0" r="r" t="0"/>
              <a:pathLst>
                <a:path h="5" w="6">
                  <a:moveTo>
                    <a:pt x="0" y="0"/>
                  </a:moveTo>
                  <a:cubicBezTo>
                    <a:pt x="2" y="0"/>
                    <a:pt x="4" y="1"/>
                    <a:pt x="6" y="2"/>
                  </a:cubicBezTo>
                  <a:cubicBezTo>
                    <a:pt x="6" y="3"/>
                    <a:pt x="5" y="4"/>
                    <a:pt x="5" y="5"/>
                  </a:cubicBezTo>
                  <a:cubicBezTo>
                    <a:pt x="4" y="3"/>
                    <a:pt x="2" y="2"/>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 name="Freeform 75"/>
            <p:cNvSpPr/>
            <p:nvPr/>
          </p:nvSpPr>
          <p:spPr bwMode="auto">
            <a:xfrm>
              <a:off x="3940285" y="3502569"/>
              <a:ext cx="19642" cy="12276"/>
            </a:xfrm>
            <a:custGeom>
              <a:gdLst>
                <a:gd fmla="*/ 0 w 7" name="T0"/>
                <a:gd fmla="*/ 3 h 4" name="T1"/>
                <a:gd fmla="*/ 7 w 7" name="T2"/>
                <a:gd fmla="*/ 0 h 4" name="T3"/>
                <a:gd fmla="*/ 7 w 7" name="T4"/>
                <a:gd fmla="*/ 2 h 4" name="T5"/>
                <a:gd fmla="*/ 2 w 7" name="T6"/>
                <a:gd fmla="*/ 4 h 4" name="T7"/>
                <a:gd fmla="*/ 0 w 7" name="T8"/>
                <a:gd fmla="*/ 3 h 4" name="T9"/>
              </a:gdLst>
              <a:cxnLst>
                <a:cxn ang="0">
                  <a:pos x="T0" y="T1"/>
                </a:cxn>
                <a:cxn ang="0">
                  <a:pos x="T2" y="T3"/>
                </a:cxn>
                <a:cxn ang="0">
                  <a:pos x="T4" y="T5"/>
                </a:cxn>
                <a:cxn ang="0">
                  <a:pos x="T6" y="T7"/>
                </a:cxn>
                <a:cxn ang="0">
                  <a:pos x="T8" y="T9"/>
                </a:cxn>
              </a:cxnLst>
              <a:rect b="b" l="0" r="r" t="0"/>
              <a:pathLst>
                <a:path h="4" w="7">
                  <a:moveTo>
                    <a:pt x="0" y="3"/>
                  </a:moveTo>
                  <a:cubicBezTo>
                    <a:pt x="2" y="2"/>
                    <a:pt x="4" y="1"/>
                    <a:pt x="7" y="0"/>
                  </a:cubicBezTo>
                  <a:cubicBezTo>
                    <a:pt x="7" y="1"/>
                    <a:pt x="7" y="1"/>
                    <a:pt x="7" y="2"/>
                  </a:cubicBezTo>
                  <a:cubicBezTo>
                    <a:pt x="5" y="3"/>
                    <a:pt x="3" y="4"/>
                    <a:pt x="2" y="4"/>
                  </a:cubicBezTo>
                  <a:cubicBezTo>
                    <a:pt x="1" y="4"/>
                    <a:pt x="1" y="4"/>
                    <a:pt x="0" y="3"/>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 name="Freeform 76"/>
            <p:cNvSpPr/>
            <p:nvPr/>
          </p:nvSpPr>
          <p:spPr bwMode="auto">
            <a:xfrm>
              <a:off x="4811883" y="3502569"/>
              <a:ext cx="17186" cy="12276"/>
            </a:xfrm>
            <a:custGeom>
              <a:gdLst>
                <a:gd fmla="*/ 0 w 6" name="T0"/>
                <a:gd fmla="*/ 3 h 4" name="T1"/>
                <a:gd fmla="*/ 6 w 6" name="T2"/>
                <a:gd fmla="*/ 0 h 4" name="T3"/>
                <a:gd fmla="*/ 6 w 6" name="T4"/>
                <a:gd fmla="*/ 2 h 4" name="T5"/>
                <a:gd fmla="*/ 1 w 6" name="T6"/>
                <a:gd fmla="*/ 4 h 4" name="T7"/>
                <a:gd fmla="*/ 0 w 6" name="T8"/>
                <a:gd fmla="*/ 3 h 4" name="T9"/>
              </a:gdLst>
              <a:cxnLst>
                <a:cxn ang="0">
                  <a:pos x="T0" y="T1"/>
                </a:cxn>
                <a:cxn ang="0">
                  <a:pos x="T2" y="T3"/>
                </a:cxn>
                <a:cxn ang="0">
                  <a:pos x="T4" y="T5"/>
                </a:cxn>
                <a:cxn ang="0">
                  <a:pos x="T6" y="T7"/>
                </a:cxn>
                <a:cxn ang="0">
                  <a:pos x="T8" y="T9"/>
                </a:cxn>
              </a:cxnLst>
              <a:rect b="b" l="0" r="r" t="0"/>
              <a:pathLst>
                <a:path h="4" w="6">
                  <a:moveTo>
                    <a:pt x="0" y="3"/>
                  </a:moveTo>
                  <a:cubicBezTo>
                    <a:pt x="2" y="2"/>
                    <a:pt x="4" y="1"/>
                    <a:pt x="6" y="0"/>
                  </a:cubicBezTo>
                  <a:cubicBezTo>
                    <a:pt x="6" y="1"/>
                    <a:pt x="6" y="1"/>
                    <a:pt x="6" y="2"/>
                  </a:cubicBezTo>
                  <a:cubicBezTo>
                    <a:pt x="4" y="3"/>
                    <a:pt x="3" y="4"/>
                    <a:pt x="1" y="4"/>
                  </a:cubicBezTo>
                  <a:cubicBezTo>
                    <a:pt x="1" y="4"/>
                    <a:pt x="0" y="4"/>
                    <a:pt x="0" y="3"/>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 name="Freeform 77"/>
            <p:cNvSpPr/>
            <p:nvPr/>
          </p:nvSpPr>
          <p:spPr bwMode="auto">
            <a:xfrm>
              <a:off x="5679798" y="3502569"/>
              <a:ext cx="20869" cy="12276"/>
            </a:xfrm>
            <a:custGeom>
              <a:gdLst>
                <a:gd fmla="*/ 0 w 7" name="T0"/>
                <a:gd fmla="*/ 3 h 4" name="T1"/>
                <a:gd fmla="*/ 6 w 7" name="T2"/>
                <a:gd fmla="*/ 0 h 4" name="T3"/>
                <a:gd fmla="*/ 7 w 7" name="T4"/>
                <a:gd fmla="*/ 2 h 4" name="T5"/>
                <a:gd fmla="*/ 1 w 7" name="T6"/>
                <a:gd fmla="*/ 4 h 4" name="T7"/>
                <a:gd fmla="*/ 0 w 7" name="T8"/>
                <a:gd fmla="*/ 3 h 4" name="T9"/>
              </a:gdLst>
              <a:cxnLst>
                <a:cxn ang="0">
                  <a:pos x="T0" y="T1"/>
                </a:cxn>
                <a:cxn ang="0">
                  <a:pos x="T2" y="T3"/>
                </a:cxn>
                <a:cxn ang="0">
                  <a:pos x="T4" y="T5"/>
                </a:cxn>
                <a:cxn ang="0">
                  <a:pos x="T6" y="T7"/>
                </a:cxn>
                <a:cxn ang="0">
                  <a:pos x="T8" y="T9"/>
                </a:cxn>
              </a:cxnLst>
              <a:rect b="b" l="0" r="r" t="0"/>
              <a:pathLst>
                <a:path h="4" w="7">
                  <a:moveTo>
                    <a:pt x="0" y="3"/>
                  </a:moveTo>
                  <a:cubicBezTo>
                    <a:pt x="2" y="2"/>
                    <a:pt x="4" y="1"/>
                    <a:pt x="6" y="0"/>
                  </a:cubicBezTo>
                  <a:cubicBezTo>
                    <a:pt x="6" y="1"/>
                    <a:pt x="6" y="1"/>
                    <a:pt x="7" y="2"/>
                  </a:cubicBezTo>
                  <a:cubicBezTo>
                    <a:pt x="5" y="3"/>
                    <a:pt x="3" y="4"/>
                    <a:pt x="1" y="4"/>
                  </a:cubicBezTo>
                  <a:cubicBezTo>
                    <a:pt x="1" y="4"/>
                    <a:pt x="0" y="4"/>
                    <a:pt x="0" y="3"/>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 name="Freeform 78"/>
            <p:cNvSpPr/>
            <p:nvPr/>
          </p:nvSpPr>
          <p:spPr bwMode="auto">
            <a:xfrm>
              <a:off x="6548940" y="3502569"/>
              <a:ext cx="17186" cy="12276"/>
            </a:xfrm>
            <a:custGeom>
              <a:gdLst>
                <a:gd fmla="*/ 0 w 6" name="T0"/>
                <a:gd fmla="*/ 3 h 4" name="T1"/>
                <a:gd fmla="*/ 6 w 6" name="T2"/>
                <a:gd fmla="*/ 0 h 4" name="T3"/>
                <a:gd fmla="*/ 6 w 6" name="T4"/>
                <a:gd fmla="*/ 2 h 4" name="T5"/>
                <a:gd fmla="*/ 1 w 6" name="T6"/>
                <a:gd fmla="*/ 4 h 4" name="T7"/>
                <a:gd fmla="*/ 0 w 6" name="T8"/>
                <a:gd fmla="*/ 3 h 4" name="T9"/>
              </a:gdLst>
              <a:cxnLst>
                <a:cxn ang="0">
                  <a:pos x="T0" y="T1"/>
                </a:cxn>
                <a:cxn ang="0">
                  <a:pos x="T2" y="T3"/>
                </a:cxn>
                <a:cxn ang="0">
                  <a:pos x="T4" y="T5"/>
                </a:cxn>
                <a:cxn ang="0">
                  <a:pos x="T6" y="T7"/>
                </a:cxn>
                <a:cxn ang="0">
                  <a:pos x="T8" y="T9"/>
                </a:cxn>
              </a:cxnLst>
              <a:rect b="b" l="0" r="r" t="0"/>
              <a:pathLst>
                <a:path h="4" w="6">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 name="Freeform 80"/>
            <p:cNvSpPr/>
            <p:nvPr/>
          </p:nvSpPr>
          <p:spPr bwMode="auto">
            <a:xfrm>
              <a:off x="3948878" y="3476790"/>
              <a:ext cx="17186" cy="11048"/>
            </a:xfrm>
            <a:custGeom>
              <a:gdLst>
                <a:gd fmla="*/ 0 w 6" name="T0"/>
                <a:gd fmla="*/ 0 h 4" name="T1"/>
                <a:gd fmla="*/ 6 w 6" name="T2"/>
                <a:gd fmla="*/ 2 h 4" name="T3"/>
                <a:gd fmla="*/ 5 w 6" name="T4"/>
                <a:gd fmla="*/ 4 h 4" name="T5"/>
                <a:gd fmla="*/ 0 w 6" name="T6"/>
                <a:gd fmla="*/ 1 h 4" name="T7"/>
                <a:gd fmla="*/ 0 w 6" name="T8"/>
                <a:gd fmla="*/ 0 h 4" name="T9"/>
              </a:gdLst>
              <a:cxnLst>
                <a:cxn ang="0">
                  <a:pos x="T0" y="T1"/>
                </a:cxn>
                <a:cxn ang="0">
                  <a:pos x="T2" y="T3"/>
                </a:cxn>
                <a:cxn ang="0">
                  <a:pos x="T4" y="T5"/>
                </a:cxn>
                <a:cxn ang="0">
                  <a:pos x="T6" y="T7"/>
                </a:cxn>
                <a:cxn ang="0">
                  <a:pos x="T8" y="T9"/>
                </a:cxn>
              </a:cxnLst>
              <a:rect b="b" l="0" r="r" t="0"/>
              <a:pathLst>
                <a:path h="4" w="6">
                  <a:moveTo>
                    <a:pt x="0" y="0"/>
                  </a:moveTo>
                  <a:cubicBezTo>
                    <a:pt x="2" y="1"/>
                    <a:pt x="4" y="2"/>
                    <a:pt x="6" y="2"/>
                  </a:cubicBezTo>
                  <a:cubicBezTo>
                    <a:pt x="5"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 name="Freeform 81"/>
            <p:cNvSpPr/>
            <p:nvPr/>
          </p:nvSpPr>
          <p:spPr bwMode="auto">
            <a:xfrm>
              <a:off x="4816793" y="3476790"/>
              <a:ext cx="18414" cy="11048"/>
            </a:xfrm>
            <a:custGeom>
              <a:gdLst>
                <a:gd fmla="*/ 0 w 6" name="T0"/>
                <a:gd fmla="*/ 0 h 4" name="T1"/>
                <a:gd fmla="*/ 6 w 6" name="T2"/>
                <a:gd fmla="*/ 2 h 4" name="T3"/>
                <a:gd fmla="*/ 5 w 6" name="T4"/>
                <a:gd fmla="*/ 4 h 4" name="T5"/>
                <a:gd fmla="*/ 0 w 6" name="T6"/>
                <a:gd fmla="*/ 1 h 4" name="T7"/>
                <a:gd fmla="*/ 0 w 6" name="T8"/>
                <a:gd fmla="*/ 0 h 4" name="T9"/>
              </a:gdLst>
              <a:cxnLst>
                <a:cxn ang="0">
                  <a:pos x="T0" y="T1"/>
                </a:cxn>
                <a:cxn ang="0">
                  <a:pos x="T2" y="T3"/>
                </a:cxn>
                <a:cxn ang="0">
                  <a:pos x="T4" y="T5"/>
                </a:cxn>
                <a:cxn ang="0">
                  <a:pos x="T6" y="T7"/>
                </a:cxn>
                <a:cxn ang="0">
                  <a:pos x="T8" y="T9"/>
                </a:cxn>
              </a:cxnLst>
              <a:rect b="b" l="0" r="r" t="0"/>
              <a:pathLst>
                <a:path h="4" w="6">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 name="Freeform 82"/>
            <p:cNvSpPr/>
            <p:nvPr/>
          </p:nvSpPr>
          <p:spPr bwMode="auto">
            <a:xfrm>
              <a:off x="5688391" y="3476790"/>
              <a:ext cx="14731" cy="11048"/>
            </a:xfrm>
            <a:custGeom>
              <a:gdLst>
                <a:gd fmla="*/ 0 w 5" name="T0"/>
                <a:gd fmla="*/ 0 h 4" name="T1"/>
                <a:gd fmla="*/ 5 w 5" name="T2"/>
                <a:gd fmla="*/ 2 h 4" name="T3"/>
                <a:gd fmla="*/ 4 w 5" name="T4"/>
                <a:gd fmla="*/ 4 h 4" name="T5"/>
                <a:gd fmla="*/ 0 w 5" name="T6"/>
                <a:gd fmla="*/ 1 h 4" name="T7"/>
                <a:gd fmla="*/ 0 w 5" name="T8"/>
                <a:gd fmla="*/ 0 h 4" name="T9"/>
              </a:gdLst>
              <a:cxnLst>
                <a:cxn ang="0">
                  <a:pos x="T0" y="T1"/>
                </a:cxn>
                <a:cxn ang="0">
                  <a:pos x="T2" y="T3"/>
                </a:cxn>
                <a:cxn ang="0">
                  <a:pos x="T4" y="T5"/>
                </a:cxn>
                <a:cxn ang="0">
                  <a:pos x="T6" y="T7"/>
                </a:cxn>
                <a:cxn ang="0">
                  <a:pos x="T8" y="T9"/>
                </a:cxn>
              </a:cxnLst>
              <a:rect b="b" l="0" r="r" t="0"/>
              <a:pathLst>
                <a:path h="4" w="5">
                  <a:moveTo>
                    <a:pt x="0" y="0"/>
                  </a:moveTo>
                  <a:cubicBezTo>
                    <a:pt x="1" y="1"/>
                    <a:pt x="3" y="2"/>
                    <a:pt x="5" y="2"/>
                  </a:cubicBezTo>
                  <a:cubicBezTo>
                    <a:pt x="5" y="3"/>
                    <a:pt x="5" y="3"/>
                    <a:pt x="4" y="4"/>
                  </a:cubicBezTo>
                  <a:cubicBezTo>
                    <a:pt x="2" y="3"/>
                    <a:pt x="1" y="2"/>
                    <a:pt x="0" y="1"/>
                  </a:cubicBezTo>
                  <a:cubicBezTo>
                    <a:pt x="0" y="1"/>
                    <a:pt x="0" y="1"/>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 name="Freeform 83"/>
            <p:cNvSpPr/>
            <p:nvPr/>
          </p:nvSpPr>
          <p:spPr bwMode="auto">
            <a:xfrm>
              <a:off x="6555078" y="3476790"/>
              <a:ext cx="17186" cy="11048"/>
            </a:xfrm>
            <a:custGeom>
              <a:gdLst>
                <a:gd fmla="*/ 0 w 6" name="T0"/>
                <a:gd fmla="*/ 0 h 4" name="T1"/>
                <a:gd fmla="*/ 6 w 6" name="T2"/>
                <a:gd fmla="*/ 2 h 4" name="T3"/>
                <a:gd fmla="*/ 5 w 6" name="T4"/>
                <a:gd fmla="*/ 4 h 4" name="T5"/>
                <a:gd fmla="*/ 0 w 6" name="T6"/>
                <a:gd fmla="*/ 1 h 4" name="T7"/>
                <a:gd fmla="*/ 0 w 6" name="T8"/>
                <a:gd fmla="*/ 0 h 4" name="T9"/>
              </a:gdLst>
              <a:cxnLst>
                <a:cxn ang="0">
                  <a:pos x="T0" y="T1"/>
                </a:cxn>
                <a:cxn ang="0">
                  <a:pos x="T2" y="T3"/>
                </a:cxn>
                <a:cxn ang="0">
                  <a:pos x="T4" y="T5"/>
                </a:cxn>
                <a:cxn ang="0">
                  <a:pos x="T6" y="T7"/>
                </a:cxn>
                <a:cxn ang="0">
                  <a:pos x="T8" y="T9"/>
                </a:cxn>
              </a:cxnLst>
              <a:rect b="b" l="0" r="r" t="0"/>
              <a:pathLst>
                <a:path h="4" w="6">
                  <a:moveTo>
                    <a:pt x="0" y="0"/>
                  </a:moveTo>
                  <a:cubicBezTo>
                    <a:pt x="2" y="1"/>
                    <a:pt x="4" y="2"/>
                    <a:pt x="6" y="2"/>
                  </a:cubicBezTo>
                  <a:cubicBezTo>
                    <a:pt x="6" y="3"/>
                    <a:pt x="6" y="3"/>
                    <a:pt x="5" y="4"/>
                  </a:cubicBezTo>
                  <a:cubicBezTo>
                    <a:pt x="3" y="3"/>
                    <a:pt x="2" y="2"/>
                    <a:pt x="0" y="1"/>
                  </a:cubicBezTo>
                  <a:cubicBezTo>
                    <a:pt x="0" y="1"/>
                    <a:pt x="0" y="1"/>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 name="Freeform 85"/>
            <p:cNvSpPr/>
            <p:nvPr/>
          </p:nvSpPr>
          <p:spPr bwMode="auto">
            <a:xfrm>
              <a:off x="3968520" y="3455921"/>
              <a:ext cx="8593" cy="20869"/>
            </a:xfrm>
            <a:custGeom>
              <a:gdLst>
                <a:gd fmla="*/ 0 w 3" name="T0"/>
                <a:gd fmla="*/ 0 h 7" name="T1"/>
                <a:gd fmla="*/ 0 w 3" name="T2"/>
                <a:gd fmla="*/ 0 h 7" name="T3"/>
                <a:gd fmla="*/ 3 w 3" name="T4"/>
                <a:gd fmla="*/ 6 h 7" name="T5"/>
                <a:gd fmla="*/ 1 w 3" name="T6"/>
                <a:gd fmla="*/ 7 h 7" name="T7"/>
                <a:gd fmla="*/ 0 w 3" name="T8"/>
                <a:gd fmla="*/ 0 h 7" name="T9"/>
              </a:gdLst>
              <a:cxnLst>
                <a:cxn ang="0">
                  <a:pos x="T0" y="T1"/>
                </a:cxn>
                <a:cxn ang="0">
                  <a:pos x="T2" y="T3"/>
                </a:cxn>
                <a:cxn ang="0">
                  <a:pos x="T4" y="T5"/>
                </a:cxn>
                <a:cxn ang="0">
                  <a:pos x="T6" y="T7"/>
                </a:cxn>
                <a:cxn ang="0">
                  <a:pos x="T8" y="T9"/>
                </a:cxn>
              </a:cxnLst>
              <a:rect b="b" l="0" r="r" t="0"/>
              <a:pathLst>
                <a:path h="7" w="3">
                  <a:moveTo>
                    <a:pt x="0" y="0"/>
                  </a:moveTo>
                  <a:cubicBezTo>
                    <a:pt x="0" y="0"/>
                    <a:pt x="0" y="0"/>
                    <a:pt x="0" y="0"/>
                  </a:cubicBezTo>
                  <a:cubicBezTo>
                    <a:pt x="2" y="1"/>
                    <a:pt x="3" y="4"/>
                    <a:pt x="3" y="6"/>
                  </a:cubicBezTo>
                  <a:cubicBezTo>
                    <a:pt x="2" y="6"/>
                    <a:pt x="2" y="7"/>
                    <a:pt x="1" y="7"/>
                  </a:cubicBezTo>
                  <a:cubicBezTo>
                    <a:pt x="1" y="5"/>
                    <a:pt x="1" y="3"/>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 name="Freeform 86"/>
            <p:cNvSpPr/>
            <p:nvPr/>
          </p:nvSpPr>
          <p:spPr bwMode="auto">
            <a:xfrm>
              <a:off x="4840118" y="3455921"/>
              <a:ext cx="6138" cy="20869"/>
            </a:xfrm>
            <a:custGeom>
              <a:gdLst>
                <a:gd fmla="*/ 0 w 2" name="T0"/>
                <a:gd fmla="*/ 0 h 7" name="T1"/>
                <a:gd fmla="*/ 0 w 2" name="T2"/>
                <a:gd fmla="*/ 0 h 7" name="T3"/>
                <a:gd fmla="*/ 2 w 2" name="T4"/>
                <a:gd fmla="*/ 6 h 7" name="T5"/>
                <a:gd fmla="*/ 0 w 2" name="T6"/>
                <a:gd fmla="*/ 7 h 7" name="T7"/>
                <a:gd fmla="*/ 0 w 2" name="T8"/>
                <a:gd fmla="*/ 0 h 7" name="T9"/>
              </a:gdLst>
              <a:cxnLst>
                <a:cxn ang="0">
                  <a:pos x="T0" y="T1"/>
                </a:cxn>
                <a:cxn ang="0">
                  <a:pos x="T2" y="T3"/>
                </a:cxn>
                <a:cxn ang="0">
                  <a:pos x="T4" y="T5"/>
                </a:cxn>
                <a:cxn ang="0">
                  <a:pos x="T6" y="T7"/>
                </a:cxn>
                <a:cxn ang="0">
                  <a:pos x="T8" y="T9"/>
                </a:cxn>
              </a:cxnLst>
              <a:rect b="b" l="0" r="r" t="0"/>
              <a:pathLst>
                <a:path h="7" w="2">
                  <a:moveTo>
                    <a:pt x="0" y="0"/>
                  </a:moveTo>
                  <a:cubicBezTo>
                    <a:pt x="0" y="0"/>
                    <a:pt x="0" y="0"/>
                    <a:pt x="0" y="0"/>
                  </a:cubicBezTo>
                  <a:cubicBezTo>
                    <a:pt x="1" y="1"/>
                    <a:pt x="2" y="4"/>
                    <a:pt x="2" y="6"/>
                  </a:cubicBezTo>
                  <a:cubicBezTo>
                    <a:pt x="2" y="6"/>
                    <a:pt x="1" y="7"/>
                    <a:pt x="0" y="7"/>
                  </a:cubicBezTo>
                  <a:cubicBezTo>
                    <a:pt x="0" y="5"/>
                    <a:pt x="0" y="3"/>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 name="Freeform 87"/>
            <p:cNvSpPr/>
            <p:nvPr/>
          </p:nvSpPr>
          <p:spPr bwMode="auto">
            <a:xfrm>
              <a:off x="5709260" y="3455921"/>
              <a:ext cx="8593" cy="20869"/>
            </a:xfrm>
            <a:custGeom>
              <a:gdLst>
                <a:gd fmla="*/ 0 w 3" name="T0"/>
                <a:gd fmla="*/ 0 h 7" name="T1"/>
                <a:gd fmla="*/ 0 w 3" name="T2"/>
                <a:gd fmla="*/ 0 h 7" name="T3"/>
                <a:gd fmla="*/ 3 w 3" name="T4"/>
                <a:gd fmla="*/ 6 h 7" name="T5"/>
                <a:gd fmla="*/ 0 w 3" name="T6"/>
                <a:gd fmla="*/ 7 h 7" name="T7"/>
                <a:gd fmla="*/ 0 w 3" name="T8"/>
                <a:gd fmla="*/ 0 h 7" name="T9"/>
              </a:gdLst>
              <a:cxnLst>
                <a:cxn ang="0">
                  <a:pos x="T0" y="T1"/>
                </a:cxn>
                <a:cxn ang="0">
                  <a:pos x="T2" y="T3"/>
                </a:cxn>
                <a:cxn ang="0">
                  <a:pos x="T4" y="T5"/>
                </a:cxn>
                <a:cxn ang="0">
                  <a:pos x="T6" y="T7"/>
                </a:cxn>
                <a:cxn ang="0">
                  <a:pos x="T8" y="T9"/>
                </a:cxn>
              </a:cxnLst>
              <a:rect b="b" l="0" r="r" t="0"/>
              <a:pathLst>
                <a:path h="7" w="3">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 name="Freeform 88"/>
            <p:cNvSpPr/>
            <p:nvPr/>
          </p:nvSpPr>
          <p:spPr bwMode="auto">
            <a:xfrm>
              <a:off x="6578403" y="3455921"/>
              <a:ext cx="8593" cy="20869"/>
            </a:xfrm>
            <a:custGeom>
              <a:gdLst>
                <a:gd fmla="*/ 0 w 3" name="T0"/>
                <a:gd fmla="*/ 0 h 7" name="T1"/>
                <a:gd fmla="*/ 0 w 3" name="T2"/>
                <a:gd fmla="*/ 0 h 7" name="T3"/>
                <a:gd fmla="*/ 3 w 3" name="T4"/>
                <a:gd fmla="*/ 6 h 7" name="T5"/>
                <a:gd fmla="*/ 0 w 3" name="T6"/>
                <a:gd fmla="*/ 7 h 7" name="T7"/>
                <a:gd fmla="*/ 0 w 3" name="T8"/>
                <a:gd fmla="*/ 0 h 7" name="T9"/>
              </a:gdLst>
              <a:cxnLst>
                <a:cxn ang="0">
                  <a:pos x="T0" y="T1"/>
                </a:cxn>
                <a:cxn ang="0">
                  <a:pos x="T2" y="T3"/>
                </a:cxn>
                <a:cxn ang="0">
                  <a:pos x="T4" y="T5"/>
                </a:cxn>
                <a:cxn ang="0">
                  <a:pos x="T6" y="T7"/>
                </a:cxn>
                <a:cxn ang="0">
                  <a:pos x="T8" y="T9"/>
                </a:cxn>
              </a:cxnLst>
              <a:rect b="b" l="0" r="r" t="0"/>
              <a:pathLst>
                <a:path h="7" w="3">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 name="Freeform 90"/>
            <p:cNvSpPr/>
            <p:nvPr/>
          </p:nvSpPr>
          <p:spPr bwMode="auto">
            <a:xfrm>
              <a:off x="3977113" y="3458376"/>
              <a:ext cx="6138" cy="14731"/>
            </a:xfrm>
            <a:custGeom>
              <a:gdLst>
                <a:gd fmla="*/ 2 w 2" name="T0"/>
                <a:gd fmla="*/ 4 h 5" name="T1"/>
                <a:gd fmla="*/ 1 w 2" name="T2"/>
                <a:gd fmla="*/ 5 h 5" name="T3"/>
                <a:gd fmla="*/ 0 w 2" name="T4"/>
                <a:gd fmla="*/ 0 h 5" name="T5"/>
                <a:gd fmla="*/ 2 w 2" name="T6"/>
                <a:gd fmla="*/ 4 h 5" name="T7"/>
              </a:gdLst>
              <a:cxnLst>
                <a:cxn ang="0">
                  <a:pos x="T0" y="T1"/>
                </a:cxn>
                <a:cxn ang="0">
                  <a:pos x="T2" y="T3"/>
                </a:cxn>
                <a:cxn ang="0">
                  <a:pos x="T4" y="T5"/>
                </a:cxn>
                <a:cxn ang="0">
                  <a:pos x="T6" y="T7"/>
                </a:cxn>
              </a:cxnLst>
              <a:rect b="b" l="0" r="r" t="0"/>
              <a:pathLst>
                <a:path h="5" w="2">
                  <a:moveTo>
                    <a:pt x="2" y="4"/>
                  </a:moveTo>
                  <a:cubicBezTo>
                    <a:pt x="2" y="5"/>
                    <a:pt x="1" y="5"/>
                    <a:pt x="1" y="5"/>
                  </a:cubicBezTo>
                  <a:cubicBezTo>
                    <a:pt x="0" y="3"/>
                    <a:pt x="0" y="1"/>
                    <a:pt x="0" y="0"/>
                  </a:cubicBezTo>
                  <a:cubicBezTo>
                    <a:pt x="0" y="1"/>
                    <a:pt x="1" y="3"/>
                    <a:pt x="2" y="4"/>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 name="Freeform 91"/>
            <p:cNvSpPr/>
            <p:nvPr/>
          </p:nvSpPr>
          <p:spPr bwMode="auto">
            <a:xfrm>
              <a:off x="4846256" y="3458376"/>
              <a:ext cx="8593" cy="14731"/>
            </a:xfrm>
            <a:custGeom>
              <a:gdLst>
                <a:gd fmla="*/ 3 w 3" name="T0"/>
                <a:gd fmla="*/ 4 h 5" name="T1"/>
                <a:gd fmla="*/ 1 w 3" name="T2"/>
                <a:gd fmla="*/ 5 h 5" name="T3"/>
                <a:gd fmla="*/ 0 w 3" name="T4"/>
                <a:gd fmla="*/ 0 h 5" name="T5"/>
                <a:gd fmla="*/ 3 w 3" name="T6"/>
                <a:gd fmla="*/ 4 h 5" name="T7"/>
              </a:gdLst>
              <a:cxnLst>
                <a:cxn ang="0">
                  <a:pos x="T0" y="T1"/>
                </a:cxn>
                <a:cxn ang="0">
                  <a:pos x="T2" y="T3"/>
                </a:cxn>
                <a:cxn ang="0">
                  <a:pos x="T4" y="T5"/>
                </a:cxn>
                <a:cxn ang="0">
                  <a:pos x="T6" y="T7"/>
                </a:cxn>
              </a:cxnLst>
              <a:rect b="b" l="0" r="r" t="0"/>
              <a:pathLst>
                <a:path h="5" w="3">
                  <a:moveTo>
                    <a:pt x="3" y="4"/>
                  </a:moveTo>
                  <a:cubicBezTo>
                    <a:pt x="2" y="5"/>
                    <a:pt x="1"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 name="Freeform 92"/>
            <p:cNvSpPr/>
            <p:nvPr/>
          </p:nvSpPr>
          <p:spPr bwMode="auto">
            <a:xfrm>
              <a:off x="5715398" y="3458376"/>
              <a:ext cx="8593" cy="14731"/>
            </a:xfrm>
            <a:custGeom>
              <a:gdLst>
                <a:gd fmla="*/ 3 w 3" name="T0"/>
                <a:gd fmla="*/ 4 h 5" name="T1"/>
                <a:gd fmla="*/ 1 w 3" name="T2"/>
                <a:gd fmla="*/ 5 h 5" name="T3"/>
                <a:gd fmla="*/ 0 w 3" name="T4"/>
                <a:gd fmla="*/ 0 h 5" name="T5"/>
                <a:gd fmla="*/ 3 w 3" name="T6"/>
                <a:gd fmla="*/ 4 h 5" name="T7"/>
              </a:gdLst>
              <a:cxnLst>
                <a:cxn ang="0">
                  <a:pos x="T0" y="T1"/>
                </a:cxn>
                <a:cxn ang="0">
                  <a:pos x="T2" y="T3"/>
                </a:cxn>
                <a:cxn ang="0">
                  <a:pos x="T4" y="T5"/>
                </a:cxn>
                <a:cxn ang="0">
                  <a:pos x="T6" y="T7"/>
                </a:cxn>
              </a:cxnLst>
              <a:rect b="b" l="0" r="r" t="0"/>
              <a:pathLst>
                <a:path h="5" w="3">
                  <a:moveTo>
                    <a:pt x="3" y="4"/>
                  </a:moveTo>
                  <a:cubicBezTo>
                    <a:pt x="2" y="5"/>
                    <a:pt x="2" y="5"/>
                    <a:pt x="1" y="5"/>
                  </a:cubicBezTo>
                  <a:cubicBezTo>
                    <a:pt x="1" y="3"/>
                    <a:pt x="0" y="1"/>
                    <a:pt x="0" y="0"/>
                  </a:cubicBezTo>
                  <a:cubicBezTo>
                    <a:pt x="1" y="1"/>
                    <a:pt x="2" y="3"/>
                    <a:pt x="3" y="4"/>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 name="Freeform 93"/>
            <p:cNvSpPr/>
            <p:nvPr/>
          </p:nvSpPr>
          <p:spPr bwMode="auto">
            <a:xfrm>
              <a:off x="6584541" y="3458376"/>
              <a:ext cx="8593" cy="14731"/>
            </a:xfrm>
            <a:custGeom>
              <a:gdLst>
                <a:gd fmla="*/ 3 w 3" name="T0"/>
                <a:gd fmla="*/ 4 h 5" name="T1"/>
                <a:gd fmla="*/ 1 w 3" name="T2"/>
                <a:gd fmla="*/ 5 h 5" name="T3"/>
                <a:gd fmla="*/ 0 w 3" name="T4"/>
                <a:gd fmla="*/ 0 h 5" name="T5"/>
                <a:gd fmla="*/ 3 w 3" name="T6"/>
                <a:gd fmla="*/ 4 h 5" name="T7"/>
              </a:gdLst>
              <a:cxnLst>
                <a:cxn ang="0">
                  <a:pos x="T0" y="T1"/>
                </a:cxn>
                <a:cxn ang="0">
                  <a:pos x="T2" y="T3"/>
                </a:cxn>
                <a:cxn ang="0">
                  <a:pos x="T4" y="T5"/>
                </a:cxn>
                <a:cxn ang="0">
                  <a:pos x="T6" y="T7"/>
                </a:cxn>
              </a:cxnLst>
              <a:rect b="b" l="0" r="r" t="0"/>
              <a:pathLst>
                <a:path h="5" w="3">
                  <a:moveTo>
                    <a:pt x="3" y="4"/>
                  </a:moveTo>
                  <a:cubicBezTo>
                    <a:pt x="2" y="5"/>
                    <a:pt x="2" y="5"/>
                    <a:pt x="1" y="5"/>
                  </a:cubicBezTo>
                  <a:cubicBezTo>
                    <a:pt x="1" y="3"/>
                    <a:pt x="0" y="1"/>
                    <a:pt x="0" y="0"/>
                  </a:cubicBezTo>
                  <a:cubicBezTo>
                    <a:pt x="1" y="1"/>
                    <a:pt x="2" y="3"/>
                    <a:pt x="3" y="4"/>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 name="Freeform 95"/>
            <p:cNvSpPr/>
            <p:nvPr/>
          </p:nvSpPr>
          <p:spPr bwMode="auto">
            <a:xfrm>
              <a:off x="3991844" y="3455921"/>
              <a:ext cx="17186" cy="20869"/>
            </a:xfrm>
            <a:custGeom>
              <a:gdLst>
                <a:gd fmla="*/ 5 w 6" name="T0"/>
                <a:gd fmla="*/ 0 h 7" name="T1"/>
                <a:gd fmla="*/ 5 w 6" name="T2"/>
                <a:gd fmla="*/ 1 h 7" name="T3"/>
                <a:gd fmla="*/ 3 w 6" name="T4"/>
                <a:gd fmla="*/ 7 h 7" name="T5"/>
                <a:gd fmla="*/ 0 w 6" name="T6"/>
                <a:gd fmla="*/ 6 h 7" name="T7"/>
                <a:gd fmla="*/ 5 w 6" name="T8"/>
                <a:gd fmla="*/ 0 h 7" name="T9"/>
              </a:gdLst>
              <a:cxnLst>
                <a:cxn ang="0">
                  <a:pos x="T0" y="T1"/>
                </a:cxn>
                <a:cxn ang="0">
                  <a:pos x="T2" y="T3"/>
                </a:cxn>
                <a:cxn ang="0">
                  <a:pos x="T4" y="T5"/>
                </a:cxn>
                <a:cxn ang="0">
                  <a:pos x="T6" y="T7"/>
                </a:cxn>
                <a:cxn ang="0">
                  <a:pos x="T8" y="T9"/>
                </a:cxn>
              </a:cxnLst>
              <a:rect b="b" l="0" r="r" t="0"/>
              <a:pathLst>
                <a:path h="7" w="6">
                  <a:moveTo>
                    <a:pt x="5" y="0"/>
                  </a:moveTo>
                  <a:cubicBezTo>
                    <a:pt x="5" y="0"/>
                    <a:pt x="6" y="0"/>
                    <a:pt x="5" y="1"/>
                  </a:cubicBezTo>
                  <a:cubicBezTo>
                    <a:pt x="5" y="2"/>
                    <a:pt x="4" y="5"/>
                    <a:pt x="3" y="7"/>
                  </a:cubicBezTo>
                  <a:cubicBezTo>
                    <a:pt x="2" y="6"/>
                    <a:pt x="1" y="6"/>
                    <a:pt x="0" y="6"/>
                  </a:cubicBezTo>
                  <a:cubicBezTo>
                    <a:pt x="2" y="4"/>
                    <a:pt x="4" y="2"/>
                    <a:pt x="5"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 name="Freeform 96"/>
            <p:cNvSpPr/>
            <p:nvPr/>
          </p:nvSpPr>
          <p:spPr bwMode="auto">
            <a:xfrm>
              <a:off x="4863442" y="3455921"/>
              <a:ext cx="14731" cy="20869"/>
            </a:xfrm>
            <a:custGeom>
              <a:gdLst>
                <a:gd fmla="*/ 5 w 5" name="T0"/>
                <a:gd fmla="*/ 0 h 7" name="T1"/>
                <a:gd fmla="*/ 5 w 5" name="T2"/>
                <a:gd fmla="*/ 1 h 7" name="T3"/>
                <a:gd fmla="*/ 2 w 5" name="T4"/>
                <a:gd fmla="*/ 7 h 7" name="T5"/>
                <a:gd fmla="*/ 0 w 5" name="T6"/>
                <a:gd fmla="*/ 6 h 7" name="T7"/>
                <a:gd fmla="*/ 5 w 5" name="T8"/>
                <a:gd fmla="*/ 0 h 7" name="T9"/>
              </a:gdLst>
              <a:cxnLst>
                <a:cxn ang="0">
                  <a:pos x="T0" y="T1"/>
                </a:cxn>
                <a:cxn ang="0">
                  <a:pos x="T2" y="T3"/>
                </a:cxn>
                <a:cxn ang="0">
                  <a:pos x="T4" y="T5"/>
                </a:cxn>
                <a:cxn ang="0">
                  <a:pos x="T6" y="T7"/>
                </a:cxn>
                <a:cxn ang="0">
                  <a:pos x="T8" y="T9"/>
                </a:cxn>
              </a:cxnLst>
              <a:rect b="b" l="0" r="r" t="0"/>
              <a:pathLst>
                <a:path h="7" w="5">
                  <a:moveTo>
                    <a:pt x="5" y="0"/>
                  </a:moveTo>
                  <a:cubicBezTo>
                    <a:pt x="5" y="0"/>
                    <a:pt x="5" y="0"/>
                    <a:pt x="5" y="1"/>
                  </a:cubicBezTo>
                  <a:cubicBezTo>
                    <a:pt x="4"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 name="Freeform 97"/>
            <p:cNvSpPr/>
            <p:nvPr/>
          </p:nvSpPr>
          <p:spPr bwMode="auto">
            <a:xfrm>
              <a:off x="5732585" y="3455921"/>
              <a:ext cx="14731" cy="20869"/>
            </a:xfrm>
            <a:custGeom>
              <a:gdLst>
                <a:gd fmla="*/ 5 w 5" name="T0"/>
                <a:gd fmla="*/ 0 h 7" name="T1"/>
                <a:gd fmla="*/ 5 w 5" name="T2"/>
                <a:gd fmla="*/ 1 h 7" name="T3"/>
                <a:gd fmla="*/ 2 w 5" name="T4"/>
                <a:gd fmla="*/ 7 h 7" name="T5"/>
                <a:gd fmla="*/ 0 w 5" name="T6"/>
                <a:gd fmla="*/ 6 h 7" name="T7"/>
                <a:gd fmla="*/ 5 w 5" name="T8"/>
                <a:gd fmla="*/ 0 h 7" name="T9"/>
              </a:gdLst>
              <a:cxnLst>
                <a:cxn ang="0">
                  <a:pos x="T0" y="T1"/>
                </a:cxn>
                <a:cxn ang="0">
                  <a:pos x="T2" y="T3"/>
                </a:cxn>
                <a:cxn ang="0">
                  <a:pos x="T4" y="T5"/>
                </a:cxn>
                <a:cxn ang="0">
                  <a:pos x="T6" y="T7"/>
                </a:cxn>
                <a:cxn ang="0">
                  <a:pos x="T8" y="T9"/>
                </a:cxn>
              </a:cxnLst>
              <a:rect b="b" l="0" r="r" t="0"/>
              <a:pathLst>
                <a:path h="7" w="5">
                  <a:moveTo>
                    <a:pt x="5" y="0"/>
                  </a:moveTo>
                  <a:cubicBezTo>
                    <a:pt x="5" y="0"/>
                    <a:pt x="5" y="0"/>
                    <a:pt x="5" y="1"/>
                  </a:cubicBezTo>
                  <a:cubicBezTo>
                    <a:pt x="5" y="2"/>
                    <a:pt x="4" y="5"/>
                    <a:pt x="2" y="7"/>
                  </a:cubicBezTo>
                  <a:cubicBezTo>
                    <a:pt x="2" y="6"/>
                    <a:pt x="1" y="6"/>
                    <a:pt x="0" y="6"/>
                  </a:cubicBezTo>
                  <a:cubicBezTo>
                    <a:pt x="1" y="4"/>
                    <a:pt x="3" y="2"/>
                    <a:pt x="5"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 name="Freeform 98"/>
            <p:cNvSpPr/>
            <p:nvPr/>
          </p:nvSpPr>
          <p:spPr bwMode="auto">
            <a:xfrm>
              <a:off x="6601727" y="3455921"/>
              <a:ext cx="14731" cy="20869"/>
            </a:xfrm>
            <a:custGeom>
              <a:gdLst>
                <a:gd fmla="*/ 5 w 5" name="T0"/>
                <a:gd fmla="*/ 0 h 7" name="T1"/>
                <a:gd fmla="*/ 5 w 5" name="T2"/>
                <a:gd fmla="*/ 1 h 7" name="T3"/>
                <a:gd fmla="*/ 2 w 5" name="T4"/>
                <a:gd fmla="*/ 7 h 7" name="T5"/>
                <a:gd fmla="*/ 0 w 5" name="T6"/>
                <a:gd fmla="*/ 6 h 7" name="T7"/>
                <a:gd fmla="*/ 5 w 5" name="T8"/>
                <a:gd fmla="*/ 0 h 7" name="T9"/>
              </a:gdLst>
              <a:cxnLst>
                <a:cxn ang="0">
                  <a:pos x="T0" y="T1"/>
                </a:cxn>
                <a:cxn ang="0">
                  <a:pos x="T2" y="T3"/>
                </a:cxn>
                <a:cxn ang="0">
                  <a:pos x="T4" y="T5"/>
                </a:cxn>
                <a:cxn ang="0">
                  <a:pos x="T6" y="T7"/>
                </a:cxn>
                <a:cxn ang="0">
                  <a:pos x="T8" y="T9"/>
                </a:cxn>
              </a:cxnLst>
              <a:rect b="b" l="0" r="r" t="0"/>
              <a:pathLst>
                <a:path h="7" w="5">
                  <a:moveTo>
                    <a:pt x="5" y="0"/>
                  </a:moveTo>
                  <a:cubicBezTo>
                    <a:pt x="5" y="0"/>
                    <a:pt x="5" y="0"/>
                    <a:pt x="5" y="1"/>
                  </a:cubicBezTo>
                  <a:cubicBezTo>
                    <a:pt x="5" y="2"/>
                    <a:pt x="4" y="5"/>
                    <a:pt x="2" y="7"/>
                  </a:cubicBezTo>
                  <a:cubicBezTo>
                    <a:pt x="2" y="6"/>
                    <a:pt x="1" y="6"/>
                    <a:pt x="0" y="6"/>
                  </a:cubicBezTo>
                  <a:cubicBezTo>
                    <a:pt x="1" y="4"/>
                    <a:pt x="3" y="2"/>
                    <a:pt x="5"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 name="Freeform 100"/>
            <p:cNvSpPr/>
            <p:nvPr/>
          </p:nvSpPr>
          <p:spPr bwMode="auto">
            <a:xfrm>
              <a:off x="4009031" y="3481700"/>
              <a:ext cx="27007" cy="12276"/>
            </a:xfrm>
            <a:custGeom>
              <a:gdLst>
                <a:gd fmla="*/ 9 w 9" name="T0"/>
                <a:gd fmla="*/ 0 h 4" name="T1"/>
                <a:gd fmla="*/ 8 w 9" name="T2"/>
                <a:gd fmla="*/ 2 h 4" name="T3"/>
                <a:gd fmla="*/ 2 w 9" name="T4"/>
                <a:gd fmla="*/ 4 h 4" name="T5"/>
                <a:gd fmla="*/ 0 w 9" name="T6"/>
                <a:gd fmla="*/ 1 h 4" name="T7"/>
                <a:gd fmla="*/ 9 w 9" name="T8"/>
                <a:gd fmla="*/ 0 h 4" name="T9"/>
              </a:gdLst>
              <a:cxnLst>
                <a:cxn ang="0">
                  <a:pos x="T0" y="T1"/>
                </a:cxn>
                <a:cxn ang="0">
                  <a:pos x="T2" y="T3"/>
                </a:cxn>
                <a:cxn ang="0">
                  <a:pos x="T4" y="T5"/>
                </a:cxn>
                <a:cxn ang="0">
                  <a:pos x="T6" y="T7"/>
                </a:cxn>
                <a:cxn ang="0">
                  <a:pos x="T8" y="T9"/>
                </a:cxn>
              </a:cxnLst>
              <a:rect b="b" l="0" r="r" t="0"/>
              <a:pathLst>
                <a:path h="4" w="9">
                  <a:moveTo>
                    <a:pt x="9" y="0"/>
                  </a:moveTo>
                  <a:cubicBezTo>
                    <a:pt x="9" y="1"/>
                    <a:pt x="8" y="1"/>
                    <a:pt x="8" y="2"/>
                  </a:cubicBezTo>
                  <a:cubicBezTo>
                    <a:pt x="6" y="3"/>
                    <a:pt x="4" y="3"/>
                    <a:pt x="2" y="4"/>
                  </a:cubicBezTo>
                  <a:cubicBezTo>
                    <a:pt x="1" y="3"/>
                    <a:pt x="1" y="2"/>
                    <a:pt x="0" y="1"/>
                  </a:cubicBezTo>
                  <a:cubicBezTo>
                    <a:pt x="2" y="1"/>
                    <a:pt x="6" y="1"/>
                    <a:pt x="9"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 name="Freeform 101"/>
            <p:cNvSpPr/>
            <p:nvPr/>
          </p:nvSpPr>
          <p:spPr bwMode="auto">
            <a:xfrm>
              <a:off x="4880629" y="3481700"/>
              <a:ext cx="23324" cy="12276"/>
            </a:xfrm>
            <a:custGeom>
              <a:gdLst>
                <a:gd fmla="*/ 8 w 8" name="T0"/>
                <a:gd fmla="*/ 0 h 4" name="T1"/>
                <a:gd fmla="*/ 7 w 8" name="T2"/>
                <a:gd fmla="*/ 2 h 4" name="T3"/>
                <a:gd fmla="*/ 1 w 8" name="T4"/>
                <a:gd fmla="*/ 4 h 4" name="T5"/>
                <a:gd fmla="*/ 0 w 8" name="T6"/>
                <a:gd fmla="*/ 1 h 4" name="T7"/>
                <a:gd fmla="*/ 8 w 8" name="T8"/>
                <a:gd fmla="*/ 0 h 4" name="T9"/>
              </a:gdLst>
              <a:cxnLst>
                <a:cxn ang="0">
                  <a:pos x="T0" y="T1"/>
                </a:cxn>
                <a:cxn ang="0">
                  <a:pos x="T2" y="T3"/>
                </a:cxn>
                <a:cxn ang="0">
                  <a:pos x="T4" y="T5"/>
                </a:cxn>
                <a:cxn ang="0">
                  <a:pos x="T6" y="T7"/>
                </a:cxn>
                <a:cxn ang="0">
                  <a:pos x="T8" y="T9"/>
                </a:cxn>
              </a:cxnLst>
              <a:rect b="b" l="0" r="r" t="0"/>
              <a:pathLst>
                <a:path h="4" w="8">
                  <a:moveTo>
                    <a:pt x="8" y="0"/>
                  </a:moveTo>
                  <a:cubicBezTo>
                    <a:pt x="8" y="1"/>
                    <a:pt x="8" y="1"/>
                    <a:pt x="7" y="2"/>
                  </a:cubicBezTo>
                  <a:cubicBezTo>
                    <a:pt x="5" y="3"/>
                    <a:pt x="3" y="3"/>
                    <a:pt x="1" y="4"/>
                  </a:cubicBezTo>
                  <a:cubicBezTo>
                    <a:pt x="1" y="3"/>
                    <a:pt x="0" y="2"/>
                    <a:pt x="0" y="1"/>
                  </a:cubicBezTo>
                  <a:cubicBezTo>
                    <a:pt x="2" y="1"/>
                    <a:pt x="5" y="1"/>
                    <a:pt x="8"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 name="Freeform 102"/>
            <p:cNvSpPr/>
            <p:nvPr/>
          </p:nvSpPr>
          <p:spPr bwMode="auto">
            <a:xfrm>
              <a:off x="5749771" y="3481700"/>
              <a:ext cx="25780" cy="12276"/>
            </a:xfrm>
            <a:custGeom>
              <a:gdLst>
                <a:gd fmla="*/ 9 w 9" name="T0"/>
                <a:gd fmla="*/ 0 h 4" name="T1"/>
                <a:gd fmla="*/ 7 w 9" name="T2"/>
                <a:gd fmla="*/ 2 h 4" name="T3"/>
                <a:gd fmla="*/ 1 w 9" name="T4"/>
                <a:gd fmla="*/ 4 h 4" name="T5"/>
                <a:gd fmla="*/ 0 w 9" name="T6"/>
                <a:gd fmla="*/ 1 h 4" name="T7"/>
                <a:gd fmla="*/ 9 w 9" name="T8"/>
                <a:gd fmla="*/ 0 h 4" name="T9"/>
              </a:gdLst>
              <a:cxnLst>
                <a:cxn ang="0">
                  <a:pos x="T0" y="T1"/>
                </a:cxn>
                <a:cxn ang="0">
                  <a:pos x="T2" y="T3"/>
                </a:cxn>
                <a:cxn ang="0">
                  <a:pos x="T4" y="T5"/>
                </a:cxn>
                <a:cxn ang="0">
                  <a:pos x="T6" y="T7"/>
                </a:cxn>
                <a:cxn ang="0">
                  <a:pos x="T8" y="T9"/>
                </a:cxn>
              </a:cxnLst>
              <a:rect b="b" l="0" r="r" t="0"/>
              <a:pathLst>
                <a:path h="4" w="9">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 name="Freeform 103"/>
            <p:cNvSpPr/>
            <p:nvPr/>
          </p:nvSpPr>
          <p:spPr bwMode="auto">
            <a:xfrm>
              <a:off x="6618914" y="3481700"/>
              <a:ext cx="25780" cy="12276"/>
            </a:xfrm>
            <a:custGeom>
              <a:gdLst>
                <a:gd fmla="*/ 9 w 9" name="T0"/>
                <a:gd fmla="*/ 0 h 4" name="T1"/>
                <a:gd fmla="*/ 7 w 9" name="T2"/>
                <a:gd fmla="*/ 2 h 4" name="T3"/>
                <a:gd fmla="*/ 1 w 9" name="T4"/>
                <a:gd fmla="*/ 4 h 4" name="T5"/>
                <a:gd fmla="*/ 0 w 9" name="T6"/>
                <a:gd fmla="*/ 1 h 4" name="T7"/>
                <a:gd fmla="*/ 9 w 9" name="T8"/>
                <a:gd fmla="*/ 0 h 4" name="T9"/>
              </a:gdLst>
              <a:cxnLst>
                <a:cxn ang="0">
                  <a:pos x="T0" y="T1"/>
                </a:cxn>
                <a:cxn ang="0">
                  <a:pos x="T2" y="T3"/>
                </a:cxn>
                <a:cxn ang="0">
                  <a:pos x="T4" y="T5"/>
                </a:cxn>
                <a:cxn ang="0">
                  <a:pos x="T6" y="T7"/>
                </a:cxn>
                <a:cxn ang="0">
                  <a:pos x="T8" y="T9"/>
                </a:cxn>
              </a:cxnLst>
              <a:rect b="b" l="0" r="r" t="0"/>
              <a:pathLst>
                <a:path h="4" w="9">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 name="Freeform 105"/>
            <p:cNvSpPr/>
            <p:nvPr/>
          </p:nvSpPr>
          <p:spPr bwMode="auto">
            <a:xfrm>
              <a:off x="4000437" y="3464514"/>
              <a:ext cx="8593" cy="14731"/>
            </a:xfrm>
            <a:custGeom>
              <a:gdLst>
                <a:gd fmla="*/ 0 w 3" name="T0"/>
                <a:gd fmla="*/ 4 h 5" name="T1"/>
                <a:gd fmla="*/ 3 w 3" name="T2"/>
                <a:gd fmla="*/ 0 h 5" name="T3"/>
                <a:gd fmla="*/ 2 w 3" name="T4"/>
                <a:gd fmla="*/ 5 h 5" name="T5"/>
                <a:gd fmla="*/ 0 w 3" name="T6"/>
                <a:gd fmla="*/ 4 h 5" name="T7"/>
              </a:gdLst>
              <a:cxnLst>
                <a:cxn ang="0">
                  <a:pos x="T0" y="T1"/>
                </a:cxn>
                <a:cxn ang="0">
                  <a:pos x="T2" y="T3"/>
                </a:cxn>
                <a:cxn ang="0">
                  <a:pos x="T4" y="T5"/>
                </a:cxn>
                <a:cxn ang="0">
                  <a:pos x="T6" y="T7"/>
                </a:cxn>
              </a:cxnLst>
              <a:rect b="b" l="0" r="r" t="0"/>
              <a:pathLst>
                <a:path h="5" w="3">
                  <a:moveTo>
                    <a:pt x="0" y="4"/>
                  </a:moveTo>
                  <a:cubicBezTo>
                    <a:pt x="1" y="2"/>
                    <a:pt x="2" y="1"/>
                    <a:pt x="3" y="0"/>
                  </a:cubicBezTo>
                  <a:cubicBezTo>
                    <a:pt x="3" y="2"/>
                    <a:pt x="2" y="3"/>
                    <a:pt x="2" y="5"/>
                  </a:cubicBezTo>
                  <a:cubicBezTo>
                    <a:pt x="1" y="5"/>
                    <a:pt x="1" y="4"/>
                    <a:pt x="0" y="4"/>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 name="Freeform 106"/>
            <p:cNvSpPr/>
            <p:nvPr/>
          </p:nvSpPr>
          <p:spPr bwMode="auto">
            <a:xfrm>
              <a:off x="4872035" y="3464514"/>
              <a:ext cx="6138" cy="14731"/>
            </a:xfrm>
            <a:custGeom>
              <a:gdLst>
                <a:gd fmla="*/ 0 w 2" name="T0"/>
                <a:gd fmla="*/ 4 h 5" name="T1"/>
                <a:gd fmla="*/ 2 w 2" name="T2"/>
                <a:gd fmla="*/ 0 h 5" name="T3"/>
                <a:gd fmla="*/ 1 w 2" name="T4"/>
                <a:gd fmla="*/ 5 h 5" name="T5"/>
                <a:gd fmla="*/ 0 w 2" name="T6"/>
                <a:gd fmla="*/ 4 h 5" name="T7"/>
              </a:gdLst>
              <a:cxnLst>
                <a:cxn ang="0">
                  <a:pos x="T0" y="T1"/>
                </a:cxn>
                <a:cxn ang="0">
                  <a:pos x="T2" y="T3"/>
                </a:cxn>
                <a:cxn ang="0">
                  <a:pos x="T4" y="T5"/>
                </a:cxn>
                <a:cxn ang="0">
                  <a:pos x="T6" y="T7"/>
                </a:cxn>
              </a:cxnLst>
              <a:rect b="b" l="0" r="r" t="0"/>
              <a:pathLst>
                <a:path h="5" w="2">
                  <a:moveTo>
                    <a:pt x="0" y="4"/>
                  </a:moveTo>
                  <a:cubicBezTo>
                    <a:pt x="0" y="2"/>
                    <a:pt x="1" y="1"/>
                    <a:pt x="2" y="0"/>
                  </a:cubicBezTo>
                  <a:cubicBezTo>
                    <a:pt x="2" y="2"/>
                    <a:pt x="1" y="3"/>
                    <a:pt x="1" y="5"/>
                  </a:cubicBezTo>
                  <a:cubicBezTo>
                    <a:pt x="1" y="5"/>
                    <a:pt x="0" y="4"/>
                    <a:pt x="0" y="4"/>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 name="Freeform 107"/>
            <p:cNvSpPr/>
            <p:nvPr/>
          </p:nvSpPr>
          <p:spPr bwMode="auto">
            <a:xfrm>
              <a:off x="5741178" y="3464514"/>
              <a:ext cx="8593" cy="14731"/>
            </a:xfrm>
            <a:custGeom>
              <a:gdLst>
                <a:gd fmla="*/ 0 w 3" name="T0"/>
                <a:gd fmla="*/ 4 h 5" name="T1"/>
                <a:gd fmla="*/ 3 w 3" name="T2"/>
                <a:gd fmla="*/ 0 h 5" name="T3"/>
                <a:gd fmla="*/ 1 w 3" name="T4"/>
                <a:gd fmla="*/ 5 h 5" name="T5"/>
                <a:gd fmla="*/ 0 w 3" name="T6"/>
                <a:gd fmla="*/ 4 h 5" name="T7"/>
              </a:gdLst>
              <a:cxnLst>
                <a:cxn ang="0">
                  <a:pos x="T0" y="T1"/>
                </a:cxn>
                <a:cxn ang="0">
                  <a:pos x="T2" y="T3"/>
                </a:cxn>
                <a:cxn ang="0">
                  <a:pos x="T4" y="T5"/>
                </a:cxn>
                <a:cxn ang="0">
                  <a:pos x="T6" y="T7"/>
                </a:cxn>
              </a:cxnLst>
              <a:rect b="b" l="0" r="r" t="0"/>
              <a:pathLst>
                <a:path h="5" w="3">
                  <a:moveTo>
                    <a:pt x="0" y="4"/>
                  </a:moveTo>
                  <a:cubicBezTo>
                    <a:pt x="1" y="2"/>
                    <a:pt x="2" y="1"/>
                    <a:pt x="3" y="0"/>
                  </a:cubicBezTo>
                  <a:cubicBezTo>
                    <a:pt x="2" y="2"/>
                    <a:pt x="2" y="3"/>
                    <a:pt x="1" y="5"/>
                  </a:cubicBezTo>
                  <a:cubicBezTo>
                    <a:pt x="1" y="5"/>
                    <a:pt x="0" y="4"/>
                    <a:pt x="0" y="4"/>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 name="Freeform 108"/>
            <p:cNvSpPr/>
            <p:nvPr/>
          </p:nvSpPr>
          <p:spPr bwMode="auto">
            <a:xfrm>
              <a:off x="6610321" y="3464514"/>
              <a:ext cx="6138" cy="14731"/>
            </a:xfrm>
            <a:custGeom>
              <a:gdLst>
                <a:gd fmla="*/ 0 w 2" name="T0"/>
                <a:gd fmla="*/ 4 h 5" name="T1"/>
                <a:gd fmla="*/ 2 w 2" name="T2"/>
                <a:gd fmla="*/ 0 h 5" name="T3"/>
                <a:gd fmla="*/ 1 w 2" name="T4"/>
                <a:gd fmla="*/ 5 h 5" name="T5"/>
                <a:gd fmla="*/ 0 w 2" name="T6"/>
                <a:gd fmla="*/ 4 h 5" name="T7"/>
              </a:gdLst>
              <a:cxnLst>
                <a:cxn ang="0">
                  <a:pos x="T0" y="T1"/>
                </a:cxn>
                <a:cxn ang="0">
                  <a:pos x="T2" y="T3"/>
                </a:cxn>
                <a:cxn ang="0">
                  <a:pos x="T4" y="T5"/>
                </a:cxn>
                <a:cxn ang="0">
                  <a:pos x="T6" y="T7"/>
                </a:cxn>
              </a:cxnLst>
              <a:rect b="b" l="0" r="r" t="0"/>
              <a:pathLst>
                <a:path h="5" w="2">
                  <a:moveTo>
                    <a:pt x="0" y="4"/>
                  </a:moveTo>
                  <a:cubicBezTo>
                    <a:pt x="1"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 name="Freeform 110"/>
            <p:cNvSpPr/>
            <p:nvPr/>
          </p:nvSpPr>
          <p:spPr bwMode="auto">
            <a:xfrm>
              <a:off x="4015169" y="3493976"/>
              <a:ext cx="12276" cy="6138"/>
            </a:xfrm>
            <a:custGeom>
              <a:gdLst>
                <a:gd fmla="*/ 0 w 4" name="T0"/>
                <a:gd fmla="*/ 0 h 2" name="T1"/>
                <a:gd fmla="*/ 4 w 4" name="T2"/>
                <a:gd fmla="*/ 0 h 2" name="T3"/>
                <a:gd fmla="*/ 0 w 4" name="T4"/>
                <a:gd fmla="*/ 2 h 2" name="T5"/>
                <a:gd fmla="*/ 0 w 4" name="T6"/>
                <a:gd fmla="*/ 0 h 2" name="T7"/>
              </a:gdLst>
              <a:cxnLst>
                <a:cxn ang="0">
                  <a:pos x="T0" y="T1"/>
                </a:cxn>
                <a:cxn ang="0">
                  <a:pos x="T2" y="T3"/>
                </a:cxn>
                <a:cxn ang="0">
                  <a:pos x="T4" y="T5"/>
                </a:cxn>
                <a:cxn ang="0">
                  <a:pos x="T6" y="T7"/>
                </a:cxn>
              </a:cxnLst>
              <a:rect b="b" l="0" r="r" t="0"/>
              <a:pathLst>
                <a:path h="2" w="4">
                  <a:moveTo>
                    <a:pt x="0" y="0"/>
                  </a:moveTo>
                  <a:cubicBezTo>
                    <a:pt x="1" y="0"/>
                    <a:pt x="3" y="0"/>
                    <a:pt x="4" y="0"/>
                  </a:cubicBezTo>
                  <a:cubicBezTo>
                    <a:pt x="3" y="0"/>
                    <a:pt x="1" y="1"/>
                    <a:pt x="0" y="2"/>
                  </a:cubicBezTo>
                  <a:cubicBezTo>
                    <a:pt x="0" y="1"/>
                    <a:pt x="0" y="1"/>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 name="Freeform 111"/>
            <p:cNvSpPr/>
            <p:nvPr/>
          </p:nvSpPr>
          <p:spPr bwMode="auto">
            <a:xfrm>
              <a:off x="4884311" y="3493976"/>
              <a:ext cx="11048" cy="6138"/>
            </a:xfrm>
            <a:custGeom>
              <a:gdLst>
                <a:gd fmla="*/ 0 w 4" name="T0"/>
                <a:gd fmla="*/ 0 h 2" name="T1"/>
                <a:gd fmla="*/ 4 w 4" name="T2"/>
                <a:gd fmla="*/ 0 h 2" name="T3"/>
                <a:gd fmla="*/ 0 w 4" name="T4"/>
                <a:gd fmla="*/ 2 h 2" name="T5"/>
                <a:gd fmla="*/ 0 w 4" name="T6"/>
                <a:gd fmla="*/ 0 h 2" name="T7"/>
              </a:gdLst>
              <a:cxnLst>
                <a:cxn ang="0">
                  <a:pos x="T0" y="T1"/>
                </a:cxn>
                <a:cxn ang="0">
                  <a:pos x="T2" y="T3"/>
                </a:cxn>
                <a:cxn ang="0">
                  <a:pos x="T4" y="T5"/>
                </a:cxn>
                <a:cxn ang="0">
                  <a:pos x="T6" y="T7"/>
                </a:cxn>
              </a:cxnLst>
              <a:rect b="b" l="0" r="r" t="0"/>
              <a:pathLst>
                <a:path h="2" w="4">
                  <a:moveTo>
                    <a:pt x="0" y="0"/>
                  </a:moveTo>
                  <a:cubicBezTo>
                    <a:pt x="1"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 name="Freeform 112"/>
            <p:cNvSpPr/>
            <p:nvPr/>
          </p:nvSpPr>
          <p:spPr bwMode="auto">
            <a:xfrm>
              <a:off x="5753454" y="3493976"/>
              <a:ext cx="13504" cy="6138"/>
            </a:xfrm>
            <a:custGeom>
              <a:gdLst>
                <a:gd fmla="*/ 0 w 5" name="T0"/>
                <a:gd fmla="*/ 0 h 2" name="T1"/>
                <a:gd fmla="*/ 5 w 5" name="T2"/>
                <a:gd fmla="*/ 0 h 2" name="T3"/>
                <a:gd fmla="*/ 1 w 5" name="T4"/>
                <a:gd fmla="*/ 2 h 2" name="T5"/>
                <a:gd fmla="*/ 0 w 5" name="T6"/>
                <a:gd fmla="*/ 0 h 2" name="T7"/>
              </a:gdLst>
              <a:cxnLst>
                <a:cxn ang="0">
                  <a:pos x="T0" y="T1"/>
                </a:cxn>
                <a:cxn ang="0">
                  <a:pos x="T2" y="T3"/>
                </a:cxn>
                <a:cxn ang="0">
                  <a:pos x="T4" y="T5"/>
                </a:cxn>
                <a:cxn ang="0">
                  <a:pos x="T6" y="T7"/>
                </a:cxn>
              </a:cxnLst>
              <a:rect b="b" l="0" r="r" t="0"/>
              <a:pathLst>
                <a:path h="2" w="5">
                  <a:moveTo>
                    <a:pt x="0" y="0"/>
                  </a:moveTo>
                  <a:cubicBezTo>
                    <a:pt x="2" y="0"/>
                    <a:pt x="3" y="0"/>
                    <a:pt x="5" y="0"/>
                  </a:cubicBezTo>
                  <a:cubicBezTo>
                    <a:pt x="3" y="0"/>
                    <a:pt x="2" y="1"/>
                    <a:pt x="1" y="2"/>
                  </a:cubicBezTo>
                  <a:cubicBezTo>
                    <a:pt x="1" y="1"/>
                    <a:pt x="0" y="1"/>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 name="Freeform 113"/>
            <p:cNvSpPr/>
            <p:nvPr/>
          </p:nvSpPr>
          <p:spPr bwMode="auto">
            <a:xfrm>
              <a:off x="6621369" y="3493976"/>
              <a:ext cx="14731" cy="6138"/>
            </a:xfrm>
            <a:custGeom>
              <a:gdLst>
                <a:gd fmla="*/ 0 w 5" name="T0"/>
                <a:gd fmla="*/ 0 h 2" name="T1"/>
                <a:gd fmla="*/ 5 w 5" name="T2"/>
                <a:gd fmla="*/ 0 h 2" name="T3"/>
                <a:gd fmla="*/ 0 w 5" name="T4"/>
                <a:gd fmla="*/ 2 h 2" name="T5"/>
                <a:gd fmla="*/ 0 w 5" name="T6"/>
                <a:gd fmla="*/ 0 h 2" name="T7"/>
              </a:gdLst>
              <a:cxnLst>
                <a:cxn ang="0">
                  <a:pos x="T0" y="T1"/>
                </a:cxn>
                <a:cxn ang="0">
                  <a:pos x="T2" y="T3"/>
                </a:cxn>
                <a:cxn ang="0">
                  <a:pos x="T4" y="T5"/>
                </a:cxn>
                <a:cxn ang="0">
                  <a:pos x="T6" y="T7"/>
                </a:cxn>
              </a:cxnLst>
              <a:rect b="b" l="0" r="r" t="0"/>
              <a:pathLst>
                <a:path h="2" w="5">
                  <a:moveTo>
                    <a:pt x="0" y="0"/>
                  </a:moveTo>
                  <a:cubicBezTo>
                    <a:pt x="2" y="0"/>
                    <a:pt x="3" y="0"/>
                    <a:pt x="5" y="0"/>
                  </a:cubicBezTo>
                  <a:cubicBezTo>
                    <a:pt x="3" y="0"/>
                    <a:pt x="2" y="1"/>
                    <a:pt x="0" y="2"/>
                  </a:cubicBezTo>
                  <a:cubicBezTo>
                    <a:pt x="0" y="1"/>
                    <a:pt x="0" y="1"/>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 name="Freeform 115"/>
            <p:cNvSpPr/>
            <p:nvPr/>
          </p:nvSpPr>
          <p:spPr bwMode="auto">
            <a:xfrm>
              <a:off x="4009031" y="3506252"/>
              <a:ext cx="27007" cy="20869"/>
            </a:xfrm>
            <a:custGeom>
              <a:gdLst>
                <a:gd fmla="*/ 2 w 9" name="T0"/>
                <a:gd fmla="*/ 0 h 7" name="T1"/>
                <a:gd fmla="*/ 9 w 9" name="T2"/>
                <a:gd fmla="*/ 6 h 7" name="T3"/>
                <a:gd fmla="*/ 6 w 9" name="T4"/>
                <a:gd fmla="*/ 6 h 7" name="T5"/>
                <a:gd fmla="*/ 4 w 9" name="T6"/>
                <a:gd fmla="*/ 6 h 7" name="T7"/>
                <a:gd fmla="*/ 0 w 9" name="T8"/>
                <a:gd fmla="*/ 3 h 7" name="T9"/>
                <a:gd fmla="*/ 2 w 9" name="T10"/>
                <a:gd fmla="*/ 0 h 7" name="T11"/>
              </a:gdLst>
              <a:cxnLst>
                <a:cxn ang="0">
                  <a:pos x="T0" y="T1"/>
                </a:cxn>
                <a:cxn ang="0">
                  <a:pos x="T2" y="T3"/>
                </a:cxn>
                <a:cxn ang="0">
                  <a:pos x="T4" y="T5"/>
                </a:cxn>
                <a:cxn ang="0">
                  <a:pos x="T6" y="T7"/>
                </a:cxn>
                <a:cxn ang="0">
                  <a:pos x="T8" y="T9"/>
                </a:cxn>
                <a:cxn ang="0">
                  <a:pos x="T10" y="T11"/>
                </a:cxn>
              </a:cxnLst>
              <a:rect b="b" l="0" r="r" t="0"/>
              <a:pathLst>
                <a:path h="7" w="9">
                  <a:moveTo>
                    <a:pt x="2" y="0"/>
                  </a:moveTo>
                  <a:cubicBezTo>
                    <a:pt x="3" y="2"/>
                    <a:pt x="6" y="4"/>
                    <a:pt x="9" y="6"/>
                  </a:cubicBezTo>
                  <a:cubicBezTo>
                    <a:pt x="8" y="7"/>
                    <a:pt x="7" y="7"/>
                    <a:pt x="6" y="6"/>
                  </a:cubicBezTo>
                  <a:cubicBezTo>
                    <a:pt x="5" y="6"/>
                    <a:pt x="5" y="6"/>
                    <a:pt x="4" y="6"/>
                  </a:cubicBezTo>
                  <a:cubicBezTo>
                    <a:pt x="3" y="5"/>
                    <a:pt x="2" y="4"/>
                    <a:pt x="0" y="3"/>
                  </a:cubicBezTo>
                  <a:cubicBezTo>
                    <a:pt x="1" y="2"/>
                    <a:pt x="1" y="1"/>
                    <a:pt x="2"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 name="Freeform 116"/>
            <p:cNvSpPr/>
            <p:nvPr/>
          </p:nvSpPr>
          <p:spPr bwMode="auto">
            <a:xfrm>
              <a:off x="4880629" y="3506252"/>
              <a:ext cx="23324" cy="20869"/>
            </a:xfrm>
            <a:custGeom>
              <a:gdLst>
                <a:gd fmla="*/ 1 w 8" name="T0"/>
                <a:gd fmla="*/ 0 h 7" name="T1"/>
                <a:gd fmla="*/ 8 w 8" name="T2"/>
                <a:gd fmla="*/ 6 h 7" name="T3"/>
                <a:gd fmla="*/ 5 w 8" name="T4"/>
                <a:gd fmla="*/ 6 h 7" name="T5"/>
                <a:gd fmla="*/ 3 w 8" name="T6"/>
                <a:gd fmla="*/ 6 h 7" name="T7"/>
                <a:gd fmla="*/ 0 w 8" name="T8"/>
                <a:gd fmla="*/ 3 h 7" name="T9"/>
                <a:gd fmla="*/ 1 w 8" name="T10"/>
                <a:gd fmla="*/ 0 h 7" name="T11"/>
              </a:gdLst>
              <a:cxnLst>
                <a:cxn ang="0">
                  <a:pos x="T0" y="T1"/>
                </a:cxn>
                <a:cxn ang="0">
                  <a:pos x="T2" y="T3"/>
                </a:cxn>
                <a:cxn ang="0">
                  <a:pos x="T4" y="T5"/>
                </a:cxn>
                <a:cxn ang="0">
                  <a:pos x="T6" y="T7"/>
                </a:cxn>
                <a:cxn ang="0">
                  <a:pos x="T8" y="T9"/>
                </a:cxn>
                <a:cxn ang="0">
                  <a:pos x="T10" y="T11"/>
                </a:cxn>
              </a:cxnLst>
              <a:rect b="b" l="0" r="r" t="0"/>
              <a:pathLst>
                <a:path h="7" w="8">
                  <a:moveTo>
                    <a:pt x="1" y="0"/>
                  </a:moveTo>
                  <a:cubicBezTo>
                    <a:pt x="2" y="2"/>
                    <a:pt x="5" y="4"/>
                    <a:pt x="8" y="6"/>
                  </a:cubicBezTo>
                  <a:cubicBezTo>
                    <a:pt x="7" y="7"/>
                    <a:pt x="6" y="7"/>
                    <a:pt x="5" y="6"/>
                  </a:cubicBezTo>
                  <a:cubicBezTo>
                    <a:pt x="5" y="6"/>
                    <a:pt x="4" y="6"/>
                    <a:pt x="3" y="6"/>
                  </a:cubicBezTo>
                  <a:cubicBezTo>
                    <a:pt x="2" y="5"/>
                    <a:pt x="1" y="4"/>
                    <a:pt x="0" y="3"/>
                  </a:cubicBezTo>
                  <a:cubicBezTo>
                    <a:pt x="0" y="2"/>
                    <a:pt x="1" y="1"/>
                    <a:pt x="1"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 name="Freeform 117"/>
            <p:cNvSpPr/>
            <p:nvPr/>
          </p:nvSpPr>
          <p:spPr bwMode="auto">
            <a:xfrm>
              <a:off x="5749771" y="3506252"/>
              <a:ext cx="25780" cy="20869"/>
            </a:xfrm>
            <a:custGeom>
              <a:gdLst>
                <a:gd fmla="*/ 1 w 9" name="T0"/>
                <a:gd fmla="*/ 0 h 7" name="T1"/>
                <a:gd fmla="*/ 9 w 9" name="T2"/>
                <a:gd fmla="*/ 6 h 7" name="T3"/>
                <a:gd fmla="*/ 6 w 9" name="T4"/>
                <a:gd fmla="*/ 6 h 7" name="T5"/>
                <a:gd fmla="*/ 4 w 9" name="T6"/>
                <a:gd fmla="*/ 6 h 7" name="T7"/>
                <a:gd fmla="*/ 0 w 9" name="T8"/>
                <a:gd fmla="*/ 3 h 7" name="T9"/>
                <a:gd fmla="*/ 1 w 9" name="T10"/>
                <a:gd fmla="*/ 0 h 7" name="T11"/>
              </a:gdLst>
              <a:cxnLst>
                <a:cxn ang="0">
                  <a:pos x="T0" y="T1"/>
                </a:cxn>
                <a:cxn ang="0">
                  <a:pos x="T2" y="T3"/>
                </a:cxn>
                <a:cxn ang="0">
                  <a:pos x="T4" y="T5"/>
                </a:cxn>
                <a:cxn ang="0">
                  <a:pos x="T6" y="T7"/>
                </a:cxn>
                <a:cxn ang="0">
                  <a:pos x="T8" y="T9"/>
                </a:cxn>
                <a:cxn ang="0">
                  <a:pos x="T10" y="T11"/>
                </a:cxn>
              </a:cxnLst>
              <a:rect b="b" l="0" r="r" t="0"/>
              <a:pathLst>
                <a:path h="7" w="9">
                  <a:moveTo>
                    <a:pt x="1" y="0"/>
                  </a:moveTo>
                  <a:cubicBezTo>
                    <a:pt x="3" y="2"/>
                    <a:pt x="5" y="4"/>
                    <a:pt x="9" y="6"/>
                  </a:cubicBezTo>
                  <a:cubicBezTo>
                    <a:pt x="8" y="7"/>
                    <a:pt x="7" y="7"/>
                    <a:pt x="6" y="6"/>
                  </a:cubicBezTo>
                  <a:cubicBezTo>
                    <a:pt x="5" y="6"/>
                    <a:pt x="4" y="6"/>
                    <a:pt x="4" y="6"/>
                  </a:cubicBezTo>
                  <a:cubicBezTo>
                    <a:pt x="3" y="5"/>
                    <a:pt x="1" y="4"/>
                    <a:pt x="0" y="3"/>
                  </a:cubicBezTo>
                  <a:cubicBezTo>
                    <a:pt x="1" y="2"/>
                    <a:pt x="1" y="1"/>
                    <a:pt x="1"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 name="Freeform 118"/>
            <p:cNvSpPr/>
            <p:nvPr/>
          </p:nvSpPr>
          <p:spPr bwMode="auto">
            <a:xfrm>
              <a:off x="6618914" y="3506252"/>
              <a:ext cx="23324" cy="20869"/>
            </a:xfrm>
            <a:custGeom>
              <a:gdLst>
                <a:gd fmla="*/ 1 w 8" name="T0"/>
                <a:gd fmla="*/ 0 h 7" name="T1"/>
                <a:gd fmla="*/ 8 w 8" name="T2"/>
                <a:gd fmla="*/ 6 h 7" name="T3"/>
                <a:gd fmla="*/ 5 w 8" name="T4"/>
                <a:gd fmla="*/ 6 h 7" name="T5"/>
                <a:gd fmla="*/ 4 w 8" name="T6"/>
                <a:gd fmla="*/ 6 h 7" name="T7"/>
                <a:gd fmla="*/ 0 w 8" name="T8"/>
                <a:gd fmla="*/ 3 h 7" name="T9"/>
                <a:gd fmla="*/ 1 w 8" name="T10"/>
                <a:gd fmla="*/ 0 h 7" name="T11"/>
              </a:gdLst>
              <a:cxnLst>
                <a:cxn ang="0">
                  <a:pos x="T0" y="T1"/>
                </a:cxn>
                <a:cxn ang="0">
                  <a:pos x="T2" y="T3"/>
                </a:cxn>
                <a:cxn ang="0">
                  <a:pos x="T4" y="T5"/>
                </a:cxn>
                <a:cxn ang="0">
                  <a:pos x="T6" y="T7"/>
                </a:cxn>
                <a:cxn ang="0">
                  <a:pos x="T8" y="T9"/>
                </a:cxn>
                <a:cxn ang="0">
                  <a:pos x="T10" y="T11"/>
                </a:cxn>
              </a:cxnLst>
              <a:rect b="b" l="0" r="r" t="0"/>
              <a:pathLst>
                <a:path h="7" w="8">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 name="Freeform 120"/>
            <p:cNvSpPr/>
            <p:nvPr/>
          </p:nvSpPr>
          <p:spPr bwMode="auto">
            <a:xfrm>
              <a:off x="3991844" y="3523439"/>
              <a:ext cx="12276" cy="27007"/>
            </a:xfrm>
            <a:custGeom>
              <a:gdLst>
                <a:gd fmla="*/ 0 w 4" name="T0"/>
                <a:gd fmla="*/ 2 h 9" name="T1"/>
                <a:gd fmla="*/ 4 w 4" name="T2"/>
                <a:gd fmla="*/ 0 h 9" name="T3"/>
                <a:gd fmla="*/ 4 w 4" name="T4"/>
                <a:gd fmla="*/ 9 h 9" name="T5"/>
                <a:gd fmla="*/ 3 w 4" name="T6"/>
                <a:gd fmla="*/ 8 h 9" name="T7"/>
                <a:gd fmla="*/ 2 w 4" name="T8"/>
                <a:gd fmla="*/ 6 h 9" name="T9"/>
                <a:gd fmla="*/ 1 w 4" name="T10"/>
                <a:gd fmla="*/ 2 h 9" name="T11"/>
                <a:gd fmla="*/ 0 w 4" name="T12"/>
                <a:gd fmla="*/ 2 h 9" name="T13"/>
              </a:gdLst>
              <a:cxnLst>
                <a:cxn ang="0">
                  <a:pos x="T0" y="T1"/>
                </a:cxn>
                <a:cxn ang="0">
                  <a:pos x="T2" y="T3"/>
                </a:cxn>
                <a:cxn ang="0">
                  <a:pos x="T4" y="T5"/>
                </a:cxn>
                <a:cxn ang="0">
                  <a:pos x="T6" y="T7"/>
                </a:cxn>
                <a:cxn ang="0">
                  <a:pos x="T8" y="T9"/>
                </a:cxn>
                <a:cxn ang="0">
                  <a:pos x="T10" y="T11"/>
                </a:cxn>
                <a:cxn ang="0">
                  <a:pos x="T12" y="T13"/>
                </a:cxn>
              </a:cxnLst>
              <a:rect b="b" l="0" r="r" t="0"/>
              <a:pathLst>
                <a:path h="9" w="4">
                  <a:moveTo>
                    <a:pt x="0" y="2"/>
                  </a:moveTo>
                  <a:cubicBezTo>
                    <a:pt x="2" y="1"/>
                    <a:pt x="3" y="1"/>
                    <a:pt x="4" y="0"/>
                  </a:cubicBezTo>
                  <a:cubicBezTo>
                    <a:pt x="4" y="2"/>
                    <a:pt x="4" y="5"/>
                    <a:pt x="4" y="9"/>
                  </a:cubicBezTo>
                  <a:cubicBezTo>
                    <a:pt x="4" y="9"/>
                    <a:pt x="3" y="8"/>
                    <a:pt x="3" y="8"/>
                  </a:cubicBezTo>
                  <a:cubicBezTo>
                    <a:pt x="2" y="7"/>
                    <a:pt x="2" y="6"/>
                    <a:pt x="2" y="6"/>
                  </a:cubicBezTo>
                  <a:cubicBezTo>
                    <a:pt x="1" y="5"/>
                    <a:pt x="1" y="4"/>
                    <a:pt x="1" y="2"/>
                  </a:cubicBezTo>
                  <a:cubicBezTo>
                    <a:pt x="1" y="2"/>
                    <a:pt x="1" y="2"/>
                    <a:pt x="0" y="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 name="Freeform 121"/>
            <p:cNvSpPr/>
            <p:nvPr/>
          </p:nvSpPr>
          <p:spPr bwMode="auto">
            <a:xfrm>
              <a:off x="4863442" y="3523439"/>
              <a:ext cx="8593" cy="27007"/>
            </a:xfrm>
            <a:custGeom>
              <a:gdLst>
                <a:gd fmla="*/ 0 w 3" name="T0"/>
                <a:gd fmla="*/ 2 h 9" name="T1"/>
                <a:gd fmla="*/ 3 w 3" name="T2"/>
                <a:gd fmla="*/ 0 h 9" name="T3"/>
                <a:gd fmla="*/ 3 w 3" name="T4"/>
                <a:gd fmla="*/ 9 h 9" name="T5"/>
                <a:gd fmla="*/ 2 w 3" name="T6"/>
                <a:gd fmla="*/ 8 h 9" name="T7"/>
                <a:gd fmla="*/ 1 w 3" name="T8"/>
                <a:gd fmla="*/ 6 h 9" name="T9"/>
                <a:gd fmla="*/ 0 w 3" name="T10"/>
                <a:gd fmla="*/ 2 h 9" name="T11"/>
                <a:gd fmla="*/ 0 w 3" name="T12"/>
                <a:gd fmla="*/ 2 h 9" name="T13"/>
              </a:gdLst>
              <a:cxnLst>
                <a:cxn ang="0">
                  <a:pos x="T0" y="T1"/>
                </a:cxn>
                <a:cxn ang="0">
                  <a:pos x="T2" y="T3"/>
                </a:cxn>
                <a:cxn ang="0">
                  <a:pos x="T4" y="T5"/>
                </a:cxn>
                <a:cxn ang="0">
                  <a:pos x="T6" y="T7"/>
                </a:cxn>
                <a:cxn ang="0">
                  <a:pos x="T8" y="T9"/>
                </a:cxn>
                <a:cxn ang="0">
                  <a:pos x="T10" y="T11"/>
                </a:cxn>
                <a:cxn ang="0">
                  <a:pos x="T12" y="T13"/>
                </a:cxn>
              </a:cxnLst>
              <a:rect b="b" l="0" r="r" t="0"/>
              <a:pathLst>
                <a:path h="9" w="3">
                  <a:moveTo>
                    <a:pt x="0" y="2"/>
                  </a:moveTo>
                  <a:cubicBezTo>
                    <a:pt x="1" y="1"/>
                    <a:pt x="2" y="1"/>
                    <a:pt x="3" y="0"/>
                  </a:cubicBezTo>
                  <a:cubicBezTo>
                    <a:pt x="3" y="2"/>
                    <a:pt x="3" y="5"/>
                    <a:pt x="3" y="9"/>
                  </a:cubicBezTo>
                  <a:cubicBezTo>
                    <a:pt x="3" y="9"/>
                    <a:pt x="2"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 name="Freeform 122"/>
            <p:cNvSpPr/>
            <p:nvPr/>
          </p:nvSpPr>
          <p:spPr bwMode="auto">
            <a:xfrm>
              <a:off x="5732585" y="3523439"/>
              <a:ext cx="11048" cy="27007"/>
            </a:xfrm>
            <a:custGeom>
              <a:gdLst>
                <a:gd fmla="*/ 0 w 4" name="T0"/>
                <a:gd fmla="*/ 2 h 9" name="T1"/>
                <a:gd fmla="*/ 3 w 4" name="T2"/>
                <a:gd fmla="*/ 0 h 9" name="T3"/>
                <a:gd fmla="*/ 4 w 4" name="T4"/>
                <a:gd fmla="*/ 9 h 9" name="T5"/>
                <a:gd fmla="*/ 2 w 4" name="T6"/>
                <a:gd fmla="*/ 8 h 9" name="T7"/>
                <a:gd fmla="*/ 1 w 4" name="T8"/>
                <a:gd fmla="*/ 6 h 9" name="T9"/>
                <a:gd fmla="*/ 0 w 4" name="T10"/>
                <a:gd fmla="*/ 2 h 9" name="T11"/>
                <a:gd fmla="*/ 0 w 4" name="T12"/>
                <a:gd fmla="*/ 2 h 9" name="T13"/>
              </a:gdLst>
              <a:cxnLst>
                <a:cxn ang="0">
                  <a:pos x="T0" y="T1"/>
                </a:cxn>
                <a:cxn ang="0">
                  <a:pos x="T2" y="T3"/>
                </a:cxn>
                <a:cxn ang="0">
                  <a:pos x="T4" y="T5"/>
                </a:cxn>
                <a:cxn ang="0">
                  <a:pos x="T6" y="T7"/>
                </a:cxn>
                <a:cxn ang="0">
                  <a:pos x="T8" y="T9"/>
                </a:cxn>
                <a:cxn ang="0">
                  <a:pos x="T10" y="T11"/>
                </a:cxn>
                <a:cxn ang="0">
                  <a:pos x="T12" y="T13"/>
                </a:cxn>
              </a:cxnLst>
              <a:rect b="b" l="0" r="r" t="0"/>
              <a:pathLst>
                <a:path h="9" w="4">
                  <a:moveTo>
                    <a:pt x="0" y="2"/>
                  </a:moveTo>
                  <a:cubicBezTo>
                    <a:pt x="1" y="1"/>
                    <a:pt x="2" y="1"/>
                    <a:pt x="3" y="0"/>
                  </a:cubicBezTo>
                  <a:cubicBezTo>
                    <a:pt x="3" y="2"/>
                    <a:pt x="3" y="5"/>
                    <a:pt x="4" y="9"/>
                  </a:cubicBezTo>
                  <a:cubicBezTo>
                    <a:pt x="3" y="9"/>
                    <a:pt x="3" y="8"/>
                    <a:pt x="2" y="8"/>
                  </a:cubicBezTo>
                  <a:cubicBezTo>
                    <a:pt x="2" y="7"/>
                    <a:pt x="2" y="6"/>
                    <a:pt x="1" y="6"/>
                  </a:cubicBezTo>
                  <a:cubicBezTo>
                    <a:pt x="1" y="5"/>
                    <a:pt x="1" y="4"/>
                    <a:pt x="0" y="2"/>
                  </a:cubicBezTo>
                  <a:cubicBezTo>
                    <a:pt x="0" y="2"/>
                    <a:pt x="0" y="2"/>
                    <a:pt x="0" y="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 name="Freeform 123"/>
            <p:cNvSpPr/>
            <p:nvPr/>
          </p:nvSpPr>
          <p:spPr bwMode="auto">
            <a:xfrm>
              <a:off x="6601727" y="3523439"/>
              <a:ext cx="11048" cy="27007"/>
            </a:xfrm>
            <a:custGeom>
              <a:gdLst>
                <a:gd fmla="*/ 0 w 4" name="T0"/>
                <a:gd fmla="*/ 2 h 9" name="T1"/>
                <a:gd fmla="*/ 3 w 4" name="T2"/>
                <a:gd fmla="*/ 0 h 9" name="T3"/>
                <a:gd fmla="*/ 4 w 4" name="T4"/>
                <a:gd fmla="*/ 9 h 9" name="T5"/>
                <a:gd fmla="*/ 2 w 4" name="T6"/>
                <a:gd fmla="*/ 8 h 9" name="T7"/>
                <a:gd fmla="*/ 1 w 4" name="T8"/>
                <a:gd fmla="*/ 6 h 9" name="T9"/>
                <a:gd fmla="*/ 0 w 4" name="T10"/>
                <a:gd fmla="*/ 2 h 9" name="T11"/>
                <a:gd fmla="*/ 0 w 4" name="T12"/>
                <a:gd fmla="*/ 2 h 9" name="T13"/>
              </a:gdLst>
              <a:cxnLst>
                <a:cxn ang="0">
                  <a:pos x="T0" y="T1"/>
                </a:cxn>
                <a:cxn ang="0">
                  <a:pos x="T2" y="T3"/>
                </a:cxn>
                <a:cxn ang="0">
                  <a:pos x="T4" y="T5"/>
                </a:cxn>
                <a:cxn ang="0">
                  <a:pos x="T6" y="T7"/>
                </a:cxn>
                <a:cxn ang="0">
                  <a:pos x="T8" y="T9"/>
                </a:cxn>
                <a:cxn ang="0">
                  <a:pos x="T10" y="T11"/>
                </a:cxn>
                <a:cxn ang="0">
                  <a:pos x="T12" y="T13"/>
                </a:cxn>
              </a:cxnLst>
              <a:rect b="b" l="0" r="r" t="0"/>
              <a:pathLst>
                <a:path h="9" w="4">
                  <a:moveTo>
                    <a:pt x="0" y="2"/>
                  </a:moveTo>
                  <a:cubicBezTo>
                    <a:pt x="1" y="1"/>
                    <a:pt x="2" y="1"/>
                    <a:pt x="3" y="0"/>
                  </a:cubicBezTo>
                  <a:cubicBezTo>
                    <a:pt x="3" y="2"/>
                    <a:pt x="3" y="5"/>
                    <a:pt x="4" y="9"/>
                  </a:cubicBezTo>
                  <a:cubicBezTo>
                    <a:pt x="3" y="9"/>
                    <a:pt x="3" y="8"/>
                    <a:pt x="2" y="8"/>
                  </a:cubicBezTo>
                  <a:cubicBezTo>
                    <a:pt x="2" y="7"/>
                    <a:pt x="1" y="6"/>
                    <a:pt x="1" y="6"/>
                  </a:cubicBezTo>
                  <a:cubicBezTo>
                    <a:pt x="1" y="5"/>
                    <a:pt x="1" y="4"/>
                    <a:pt x="0" y="2"/>
                  </a:cubicBezTo>
                  <a:cubicBezTo>
                    <a:pt x="0" y="2"/>
                    <a:pt x="0" y="2"/>
                    <a:pt x="0" y="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 name="Freeform 125"/>
            <p:cNvSpPr/>
            <p:nvPr/>
          </p:nvSpPr>
          <p:spPr bwMode="auto">
            <a:xfrm>
              <a:off x="4006575" y="3517301"/>
              <a:ext cx="17186" cy="9821"/>
            </a:xfrm>
            <a:custGeom>
              <a:gdLst>
                <a:gd fmla="*/ 1 w 6" name="T0"/>
                <a:gd fmla="*/ 0 h 3" name="T1"/>
                <a:gd fmla="*/ 5 w 6" name="T2"/>
                <a:gd fmla="*/ 2 h 3" name="T3"/>
                <a:gd fmla="*/ 6 w 6" name="T4"/>
                <a:gd fmla="*/ 2 h 3" name="T5"/>
                <a:gd fmla="*/ 6 w 6" name="T6"/>
                <a:gd fmla="*/ 3 h 3" name="T7"/>
                <a:gd fmla="*/ 0 w 6" name="T8"/>
                <a:gd fmla="*/ 1 h 3" name="T9"/>
                <a:gd fmla="*/ 1 w 6" name="T10"/>
                <a:gd fmla="*/ 0 h 3" name="T11"/>
              </a:gdLst>
              <a:cxnLst>
                <a:cxn ang="0">
                  <a:pos x="T0" y="T1"/>
                </a:cxn>
                <a:cxn ang="0">
                  <a:pos x="T2" y="T3"/>
                </a:cxn>
                <a:cxn ang="0">
                  <a:pos x="T4" y="T5"/>
                </a:cxn>
                <a:cxn ang="0">
                  <a:pos x="T6" y="T7"/>
                </a:cxn>
                <a:cxn ang="0">
                  <a:pos x="T8" y="T9"/>
                </a:cxn>
                <a:cxn ang="0">
                  <a:pos x="T10" y="T11"/>
                </a:cxn>
              </a:cxnLst>
              <a:rect b="b" l="0" r="r" t="0"/>
              <a:pathLst>
                <a:path h="3" w="6">
                  <a:moveTo>
                    <a:pt x="1" y="0"/>
                  </a:moveTo>
                  <a:cubicBezTo>
                    <a:pt x="3" y="0"/>
                    <a:pt x="4" y="1"/>
                    <a:pt x="5" y="2"/>
                  </a:cubicBezTo>
                  <a:cubicBezTo>
                    <a:pt x="5" y="2"/>
                    <a:pt x="5" y="2"/>
                    <a:pt x="6" y="2"/>
                  </a:cubicBezTo>
                  <a:cubicBezTo>
                    <a:pt x="6" y="2"/>
                    <a:pt x="6" y="3"/>
                    <a:pt x="6" y="3"/>
                  </a:cubicBezTo>
                  <a:cubicBezTo>
                    <a:pt x="4" y="2"/>
                    <a:pt x="2" y="2"/>
                    <a:pt x="0" y="1"/>
                  </a:cubicBezTo>
                  <a:cubicBezTo>
                    <a:pt x="1" y="1"/>
                    <a:pt x="1" y="0"/>
                    <a:pt x="1"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 name="Freeform 126"/>
            <p:cNvSpPr/>
            <p:nvPr/>
          </p:nvSpPr>
          <p:spPr bwMode="auto">
            <a:xfrm>
              <a:off x="4875718" y="3517301"/>
              <a:ext cx="17186" cy="9821"/>
            </a:xfrm>
            <a:custGeom>
              <a:gdLst>
                <a:gd fmla="*/ 2 w 6" name="T0"/>
                <a:gd fmla="*/ 0 h 3" name="T1"/>
                <a:gd fmla="*/ 5 w 6" name="T2"/>
                <a:gd fmla="*/ 2 h 3" name="T3"/>
                <a:gd fmla="*/ 6 w 6" name="T4"/>
                <a:gd fmla="*/ 2 h 3" name="T5"/>
                <a:gd fmla="*/ 6 w 6" name="T6"/>
                <a:gd fmla="*/ 3 h 3" name="T7"/>
                <a:gd fmla="*/ 0 w 6" name="T8"/>
                <a:gd fmla="*/ 1 h 3" name="T9"/>
                <a:gd fmla="*/ 2 w 6" name="T10"/>
                <a:gd fmla="*/ 0 h 3" name="T11"/>
              </a:gdLst>
              <a:cxnLst>
                <a:cxn ang="0">
                  <a:pos x="T0" y="T1"/>
                </a:cxn>
                <a:cxn ang="0">
                  <a:pos x="T2" y="T3"/>
                </a:cxn>
                <a:cxn ang="0">
                  <a:pos x="T4" y="T5"/>
                </a:cxn>
                <a:cxn ang="0">
                  <a:pos x="T6" y="T7"/>
                </a:cxn>
                <a:cxn ang="0">
                  <a:pos x="T8" y="T9"/>
                </a:cxn>
                <a:cxn ang="0">
                  <a:pos x="T10" y="T11"/>
                </a:cxn>
              </a:cxnLst>
              <a:rect b="b" l="0" r="r" t="0"/>
              <a:pathLst>
                <a:path h="3" w="6">
                  <a:moveTo>
                    <a:pt x="2" y="0"/>
                  </a:moveTo>
                  <a:cubicBezTo>
                    <a:pt x="3" y="0"/>
                    <a:pt x="4" y="1"/>
                    <a:pt x="5" y="2"/>
                  </a:cubicBezTo>
                  <a:cubicBezTo>
                    <a:pt x="6" y="2"/>
                    <a:pt x="6" y="2"/>
                    <a:pt x="6" y="2"/>
                  </a:cubicBezTo>
                  <a:cubicBezTo>
                    <a:pt x="6" y="2"/>
                    <a:pt x="6" y="3"/>
                    <a:pt x="6" y="3"/>
                  </a:cubicBezTo>
                  <a:cubicBezTo>
                    <a:pt x="4" y="2"/>
                    <a:pt x="3" y="2"/>
                    <a:pt x="0" y="1"/>
                  </a:cubicBezTo>
                  <a:cubicBezTo>
                    <a:pt x="1" y="1"/>
                    <a:pt x="1" y="0"/>
                    <a:pt x="2"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 name="Freeform 127"/>
            <p:cNvSpPr/>
            <p:nvPr/>
          </p:nvSpPr>
          <p:spPr bwMode="auto">
            <a:xfrm>
              <a:off x="5747316" y="3517301"/>
              <a:ext cx="17186" cy="9821"/>
            </a:xfrm>
            <a:custGeom>
              <a:gdLst>
                <a:gd fmla="*/ 1 w 6" name="T0"/>
                <a:gd fmla="*/ 0 h 3" name="T1"/>
                <a:gd fmla="*/ 5 w 6" name="T2"/>
                <a:gd fmla="*/ 2 h 3" name="T3"/>
                <a:gd fmla="*/ 5 w 6" name="T4"/>
                <a:gd fmla="*/ 2 h 3" name="T5"/>
                <a:gd fmla="*/ 6 w 6" name="T6"/>
                <a:gd fmla="*/ 3 h 3" name="T7"/>
                <a:gd fmla="*/ 0 w 6" name="T8"/>
                <a:gd fmla="*/ 1 h 3" name="T9"/>
                <a:gd fmla="*/ 1 w 6" name="T10"/>
                <a:gd fmla="*/ 0 h 3" name="T11"/>
              </a:gdLst>
              <a:cxnLst>
                <a:cxn ang="0">
                  <a:pos x="T0" y="T1"/>
                </a:cxn>
                <a:cxn ang="0">
                  <a:pos x="T2" y="T3"/>
                </a:cxn>
                <a:cxn ang="0">
                  <a:pos x="T4" y="T5"/>
                </a:cxn>
                <a:cxn ang="0">
                  <a:pos x="T6" y="T7"/>
                </a:cxn>
                <a:cxn ang="0">
                  <a:pos x="T8" y="T9"/>
                </a:cxn>
                <a:cxn ang="0">
                  <a:pos x="T10" y="T11"/>
                </a:cxn>
              </a:cxnLst>
              <a:rect b="b" l="0" r="r" t="0"/>
              <a:pathLst>
                <a:path h="3" w="6">
                  <a:moveTo>
                    <a:pt x="1" y="0"/>
                  </a:moveTo>
                  <a:cubicBezTo>
                    <a:pt x="2" y="0"/>
                    <a:pt x="3" y="1"/>
                    <a:pt x="5" y="2"/>
                  </a:cubicBezTo>
                  <a:cubicBezTo>
                    <a:pt x="5" y="2"/>
                    <a:pt x="5" y="2"/>
                    <a:pt x="5" y="2"/>
                  </a:cubicBezTo>
                  <a:cubicBezTo>
                    <a:pt x="5" y="2"/>
                    <a:pt x="5" y="3"/>
                    <a:pt x="6" y="3"/>
                  </a:cubicBezTo>
                  <a:cubicBezTo>
                    <a:pt x="4" y="2"/>
                    <a:pt x="2" y="2"/>
                    <a:pt x="0" y="1"/>
                  </a:cubicBezTo>
                  <a:cubicBezTo>
                    <a:pt x="0" y="1"/>
                    <a:pt x="1" y="0"/>
                    <a:pt x="1"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 name="Freeform 128"/>
            <p:cNvSpPr/>
            <p:nvPr/>
          </p:nvSpPr>
          <p:spPr bwMode="auto">
            <a:xfrm>
              <a:off x="6616459" y="3517301"/>
              <a:ext cx="13504" cy="9821"/>
            </a:xfrm>
            <a:custGeom>
              <a:gdLst>
                <a:gd fmla="*/ 1 w 5" name="T0"/>
                <a:gd fmla="*/ 0 h 3" name="T1"/>
                <a:gd fmla="*/ 5 w 5" name="T2"/>
                <a:gd fmla="*/ 2 h 3" name="T3"/>
                <a:gd fmla="*/ 5 w 5" name="T4"/>
                <a:gd fmla="*/ 2 h 3" name="T5"/>
                <a:gd fmla="*/ 5 w 5" name="T6"/>
                <a:gd fmla="*/ 3 h 3" name="T7"/>
                <a:gd fmla="*/ 0 w 5" name="T8"/>
                <a:gd fmla="*/ 1 h 3" name="T9"/>
                <a:gd fmla="*/ 1 w 5" name="T10"/>
                <a:gd fmla="*/ 0 h 3" name="T11"/>
              </a:gdLst>
              <a:cxnLst>
                <a:cxn ang="0">
                  <a:pos x="T0" y="T1"/>
                </a:cxn>
                <a:cxn ang="0">
                  <a:pos x="T2" y="T3"/>
                </a:cxn>
                <a:cxn ang="0">
                  <a:pos x="T4" y="T5"/>
                </a:cxn>
                <a:cxn ang="0">
                  <a:pos x="T6" y="T7"/>
                </a:cxn>
                <a:cxn ang="0">
                  <a:pos x="T8" y="T9"/>
                </a:cxn>
                <a:cxn ang="0">
                  <a:pos x="T10" y="T11"/>
                </a:cxn>
              </a:cxnLst>
              <a:rect b="b" l="0" r="r" t="0"/>
              <a:pathLst>
                <a:path h="3" w="5">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 name="Freeform 130"/>
            <p:cNvSpPr/>
            <p:nvPr/>
          </p:nvSpPr>
          <p:spPr bwMode="auto">
            <a:xfrm>
              <a:off x="3959927" y="3473107"/>
              <a:ext cx="55242" cy="56470"/>
            </a:xfrm>
            <a:custGeom>
              <a:gdLst>
                <a:gd fmla="*/ 16 w 19" name="T0"/>
                <a:gd fmla="*/ 13 h 19" name="T1"/>
                <a:gd fmla="*/ 11 w 19" name="T2"/>
                <a:gd fmla="*/ 11 h 19" name="T3"/>
                <a:gd fmla="*/ 11 w 19" name="T4"/>
                <a:gd fmla="*/ 19 h 19" name="T5"/>
                <a:gd fmla="*/ 11 w 19" name="T6"/>
                <a:gd fmla="*/ 19 h 19" name="T7"/>
                <a:gd fmla="*/ 9 w 19" name="T8"/>
                <a:gd fmla="*/ 13 h 19" name="T9"/>
                <a:gd fmla="*/ 5 w 19" name="T10"/>
                <a:gd fmla="*/ 18 h 19" name="T11"/>
                <a:gd fmla="*/ 5 w 19" name="T12"/>
                <a:gd fmla="*/ 18 h 19" name="T13"/>
                <a:gd fmla="*/ 7 w 19" name="T14"/>
                <a:gd fmla="*/ 11 h 19" name="T15"/>
                <a:gd fmla="*/ 0 w 19" name="T16"/>
                <a:gd fmla="*/ 12 h 19" name="T17"/>
                <a:gd fmla="*/ 0 w 19" name="T18"/>
                <a:gd fmla="*/ 12 h 19" name="T19"/>
                <a:gd fmla="*/ 6 w 19" name="T20"/>
                <a:gd fmla="*/ 9 h 19" name="T21"/>
                <a:gd fmla="*/ 0 w 19" name="T22"/>
                <a:gd fmla="*/ 5 h 19" name="T23"/>
                <a:gd fmla="*/ 1 w 19" name="T24"/>
                <a:gd fmla="*/ 5 h 19" name="T25"/>
                <a:gd fmla="*/ 7 w 19" name="T26"/>
                <a:gd fmla="*/ 7 h 19" name="T27"/>
                <a:gd fmla="*/ 6 w 19" name="T28"/>
                <a:gd fmla="*/ 0 h 19" name="T29"/>
                <a:gd fmla="*/ 7 w 19" name="T30"/>
                <a:gd fmla="*/ 0 h 19" name="T31"/>
                <a:gd fmla="*/ 9 w 19" name="T32"/>
                <a:gd fmla="*/ 6 h 19" name="T33"/>
                <a:gd fmla="*/ 14 w 19" name="T34"/>
                <a:gd fmla="*/ 1 h 19" name="T35"/>
                <a:gd fmla="*/ 14 w 19" name="T36"/>
                <a:gd fmla="*/ 1 h 19" name="T37"/>
                <a:gd fmla="*/ 11 w 19" name="T38"/>
                <a:gd fmla="*/ 8 h 19" name="T39"/>
                <a:gd fmla="*/ 19 w 19" name="T40"/>
                <a:gd fmla="*/ 7 h 19" name="T41"/>
                <a:gd fmla="*/ 19 w 19" name="T42"/>
                <a:gd fmla="*/ 7 h 19" name="T43"/>
                <a:gd fmla="*/ 12 w 19" name="T44"/>
                <a:gd fmla="*/ 10 h 19" name="T45"/>
                <a:gd fmla="*/ 16 w 19" name="T46"/>
                <a:gd fmla="*/ 13 h 19"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9" w="19">
                  <a:moveTo>
                    <a:pt x="16" y="13"/>
                  </a:moveTo>
                  <a:cubicBezTo>
                    <a:pt x="13" y="12"/>
                    <a:pt x="11" y="11"/>
                    <a:pt x="11" y="11"/>
                  </a:cubicBezTo>
                  <a:cubicBezTo>
                    <a:pt x="11" y="11"/>
                    <a:pt x="11" y="15"/>
                    <a:pt x="11" y="19"/>
                  </a:cubicBezTo>
                  <a:cubicBezTo>
                    <a:pt x="11" y="19"/>
                    <a:pt x="11" y="19"/>
                    <a:pt x="11" y="19"/>
                  </a:cubicBezTo>
                  <a:cubicBezTo>
                    <a:pt x="10" y="16"/>
                    <a:pt x="9" y="13"/>
                    <a:pt x="9" y="13"/>
                  </a:cubicBezTo>
                  <a:cubicBezTo>
                    <a:pt x="9" y="13"/>
                    <a:pt x="7" y="16"/>
                    <a:pt x="5" y="18"/>
                  </a:cubicBezTo>
                  <a:cubicBezTo>
                    <a:pt x="5" y="18"/>
                    <a:pt x="5" y="18"/>
                    <a:pt x="5" y="18"/>
                  </a:cubicBezTo>
                  <a:cubicBezTo>
                    <a:pt x="6" y="15"/>
                    <a:pt x="7" y="11"/>
                    <a:pt x="7" y="11"/>
                  </a:cubicBezTo>
                  <a:cubicBezTo>
                    <a:pt x="7" y="11"/>
                    <a:pt x="4" y="11"/>
                    <a:pt x="0" y="12"/>
                  </a:cubicBezTo>
                  <a:cubicBezTo>
                    <a:pt x="0" y="12"/>
                    <a:pt x="0" y="12"/>
                    <a:pt x="0" y="12"/>
                  </a:cubicBezTo>
                  <a:cubicBezTo>
                    <a:pt x="3" y="11"/>
                    <a:pt x="6" y="9"/>
                    <a:pt x="6" y="9"/>
                  </a:cubicBezTo>
                  <a:cubicBezTo>
                    <a:pt x="6" y="9"/>
                    <a:pt x="4" y="7"/>
                    <a:pt x="0" y="5"/>
                  </a:cubicBezTo>
                  <a:cubicBezTo>
                    <a:pt x="1" y="5"/>
                    <a:pt x="1" y="5"/>
                    <a:pt x="1" y="5"/>
                  </a:cubicBezTo>
                  <a:cubicBezTo>
                    <a:pt x="4" y="6"/>
                    <a:pt x="7" y="7"/>
                    <a:pt x="7" y="7"/>
                  </a:cubicBezTo>
                  <a:cubicBezTo>
                    <a:pt x="7" y="7"/>
                    <a:pt x="7" y="3"/>
                    <a:pt x="6" y="0"/>
                  </a:cubicBezTo>
                  <a:cubicBezTo>
                    <a:pt x="6" y="0"/>
                    <a:pt x="7" y="0"/>
                    <a:pt x="7" y="0"/>
                  </a:cubicBezTo>
                  <a:cubicBezTo>
                    <a:pt x="8" y="3"/>
                    <a:pt x="9" y="6"/>
                    <a:pt x="9" y="6"/>
                  </a:cubicBezTo>
                  <a:cubicBezTo>
                    <a:pt x="9" y="6"/>
                    <a:pt x="12" y="4"/>
                    <a:pt x="14" y="1"/>
                  </a:cubicBezTo>
                  <a:cubicBezTo>
                    <a:pt x="14" y="1"/>
                    <a:pt x="14" y="1"/>
                    <a:pt x="14" y="1"/>
                  </a:cubicBezTo>
                  <a:cubicBezTo>
                    <a:pt x="12" y="4"/>
                    <a:pt x="11" y="8"/>
                    <a:pt x="11" y="8"/>
                  </a:cubicBezTo>
                  <a:cubicBezTo>
                    <a:pt x="11" y="8"/>
                    <a:pt x="15" y="8"/>
                    <a:pt x="19" y="7"/>
                  </a:cubicBezTo>
                  <a:cubicBezTo>
                    <a:pt x="19" y="7"/>
                    <a:pt x="19" y="7"/>
                    <a:pt x="19" y="7"/>
                  </a:cubicBezTo>
                  <a:cubicBezTo>
                    <a:pt x="15" y="8"/>
                    <a:pt x="12" y="10"/>
                    <a:pt x="12" y="10"/>
                  </a:cubicBezTo>
                  <a:cubicBezTo>
                    <a:pt x="12" y="10"/>
                    <a:pt x="13" y="12"/>
                    <a:pt x="16" y="13"/>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2" name="Freeform 131"/>
            <p:cNvSpPr/>
            <p:nvPr/>
          </p:nvSpPr>
          <p:spPr bwMode="auto">
            <a:xfrm>
              <a:off x="4829069" y="3473107"/>
              <a:ext cx="55242" cy="56470"/>
            </a:xfrm>
            <a:custGeom>
              <a:gdLst>
                <a:gd fmla="*/ 16 w 19" name="T0"/>
                <a:gd fmla="*/ 13 h 19" name="T1"/>
                <a:gd fmla="*/ 11 w 19" name="T2"/>
                <a:gd fmla="*/ 11 h 19" name="T3"/>
                <a:gd fmla="*/ 12 w 19" name="T4"/>
                <a:gd fmla="*/ 19 h 19" name="T5"/>
                <a:gd fmla="*/ 12 w 19" name="T6"/>
                <a:gd fmla="*/ 19 h 19" name="T7"/>
                <a:gd fmla="*/ 9 w 19" name="T8"/>
                <a:gd fmla="*/ 13 h 19" name="T9"/>
                <a:gd fmla="*/ 6 w 19" name="T10"/>
                <a:gd fmla="*/ 18 h 19" name="T11"/>
                <a:gd fmla="*/ 5 w 19" name="T12"/>
                <a:gd fmla="*/ 18 h 19" name="T13"/>
                <a:gd fmla="*/ 7 w 19" name="T14"/>
                <a:gd fmla="*/ 11 h 19" name="T15"/>
                <a:gd fmla="*/ 0 w 19" name="T16"/>
                <a:gd fmla="*/ 12 h 19" name="T17"/>
                <a:gd fmla="*/ 0 w 19" name="T18"/>
                <a:gd fmla="*/ 12 h 19" name="T19"/>
                <a:gd fmla="*/ 7 w 19" name="T20"/>
                <a:gd fmla="*/ 9 h 19" name="T21"/>
                <a:gd fmla="*/ 1 w 19" name="T22"/>
                <a:gd fmla="*/ 5 h 19" name="T23"/>
                <a:gd fmla="*/ 1 w 19" name="T24"/>
                <a:gd fmla="*/ 5 h 19" name="T25"/>
                <a:gd fmla="*/ 8 w 19" name="T26"/>
                <a:gd fmla="*/ 7 h 19" name="T27"/>
                <a:gd fmla="*/ 6 w 19" name="T28"/>
                <a:gd fmla="*/ 0 h 19" name="T29"/>
                <a:gd fmla="*/ 7 w 19" name="T30"/>
                <a:gd fmla="*/ 0 h 19" name="T31"/>
                <a:gd fmla="*/ 10 w 19" name="T32"/>
                <a:gd fmla="*/ 6 h 19" name="T33"/>
                <a:gd fmla="*/ 14 w 19" name="T34"/>
                <a:gd fmla="*/ 1 h 19" name="T35"/>
                <a:gd fmla="*/ 15 w 19" name="T36"/>
                <a:gd fmla="*/ 1 h 19" name="T37"/>
                <a:gd fmla="*/ 11 w 19" name="T38"/>
                <a:gd fmla="*/ 8 h 19" name="T39"/>
                <a:gd fmla="*/ 19 w 19" name="T40"/>
                <a:gd fmla="*/ 7 h 19" name="T41"/>
                <a:gd fmla="*/ 19 w 19" name="T42"/>
                <a:gd fmla="*/ 7 h 19" name="T43"/>
                <a:gd fmla="*/ 12 w 19" name="T44"/>
                <a:gd fmla="*/ 10 h 19" name="T45"/>
                <a:gd fmla="*/ 16 w 19" name="T46"/>
                <a:gd fmla="*/ 13 h 19"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9" w="19">
                  <a:moveTo>
                    <a:pt x="16" y="13"/>
                  </a:moveTo>
                  <a:cubicBezTo>
                    <a:pt x="13" y="12"/>
                    <a:pt x="11" y="11"/>
                    <a:pt x="11" y="11"/>
                  </a:cubicBezTo>
                  <a:cubicBezTo>
                    <a:pt x="11" y="11"/>
                    <a:pt x="11" y="15"/>
                    <a:pt x="12" y="19"/>
                  </a:cubicBezTo>
                  <a:cubicBezTo>
                    <a:pt x="12" y="19"/>
                    <a:pt x="12" y="19"/>
                    <a:pt x="12" y="19"/>
                  </a:cubicBezTo>
                  <a:cubicBezTo>
                    <a:pt x="10" y="16"/>
                    <a:pt x="9" y="13"/>
                    <a:pt x="9" y="13"/>
                  </a:cubicBezTo>
                  <a:cubicBezTo>
                    <a:pt x="9" y="13"/>
                    <a:pt x="7" y="16"/>
                    <a:pt x="6" y="18"/>
                  </a:cubicBezTo>
                  <a:cubicBezTo>
                    <a:pt x="5" y="18"/>
                    <a:pt x="5" y="18"/>
                    <a:pt x="5" y="18"/>
                  </a:cubicBezTo>
                  <a:cubicBezTo>
                    <a:pt x="6"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6" y="0"/>
                  </a:cubicBezTo>
                  <a:cubicBezTo>
                    <a:pt x="7" y="0"/>
                    <a:pt x="7" y="0"/>
                    <a:pt x="7" y="0"/>
                  </a:cubicBezTo>
                  <a:cubicBezTo>
                    <a:pt x="8" y="3"/>
                    <a:pt x="10" y="6"/>
                    <a:pt x="10" y="6"/>
                  </a:cubicBezTo>
                  <a:cubicBezTo>
                    <a:pt x="10" y="6"/>
                    <a:pt x="12" y="4"/>
                    <a:pt x="14" y="1"/>
                  </a:cubicBezTo>
                  <a:cubicBezTo>
                    <a:pt x="14" y="1"/>
                    <a:pt x="14" y="1"/>
                    <a:pt x="15" y="1"/>
                  </a:cubicBezTo>
                  <a:cubicBezTo>
                    <a:pt x="13" y="4"/>
                    <a:pt x="11" y="8"/>
                    <a:pt x="11" y="8"/>
                  </a:cubicBezTo>
                  <a:cubicBezTo>
                    <a:pt x="11"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3" name="Freeform 132"/>
            <p:cNvSpPr/>
            <p:nvPr/>
          </p:nvSpPr>
          <p:spPr bwMode="auto">
            <a:xfrm>
              <a:off x="5700667" y="3473107"/>
              <a:ext cx="52787" cy="56470"/>
            </a:xfrm>
            <a:custGeom>
              <a:gdLst>
                <a:gd fmla="*/ 15 w 18" name="T0"/>
                <a:gd fmla="*/ 13 h 19" name="T1"/>
                <a:gd fmla="*/ 10 w 18" name="T2"/>
                <a:gd fmla="*/ 11 h 19" name="T3"/>
                <a:gd fmla="*/ 11 w 18" name="T4"/>
                <a:gd fmla="*/ 19 h 19" name="T5"/>
                <a:gd fmla="*/ 11 w 18" name="T6"/>
                <a:gd fmla="*/ 19 h 19" name="T7"/>
                <a:gd fmla="*/ 8 w 18" name="T8"/>
                <a:gd fmla="*/ 13 h 19" name="T9"/>
                <a:gd fmla="*/ 5 w 18" name="T10"/>
                <a:gd fmla="*/ 18 h 19" name="T11"/>
                <a:gd fmla="*/ 4 w 18" name="T12"/>
                <a:gd fmla="*/ 18 h 19" name="T13"/>
                <a:gd fmla="*/ 7 w 18" name="T14"/>
                <a:gd fmla="*/ 11 h 19" name="T15"/>
                <a:gd fmla="*/ 0 w 18" name="T16"/>
                <a:gd fmla="*/ 12 h 19" name="T17"/>
                <a:gd fmla="*/ 0 w 18" name="T18"/>
                <a:gd fmla="*/ 12 h 19" name="T19"/>
                <a:gd fmla="*/ 6 w 18" name="T20"/>
                <a:gd fmla="*/ 9 h 19" name="T21"/>
                <a:gd fmla="*/ 0 w 18" name="T22"/>
                <a:gd fmla="*/ 5 h 19" name="T23"/>
                <a:gd fmla="*/ 0 w 18" name="T24"/>
                <a:gd fmla="*/ 5 h 19" name="T25"/>
                <a:gd fmla="*/ 7 w 18" name="T26"/>
                <a:gd fmla="*/ 7 h 19" name="T27"/>
                <a:gd fmla="*/ 6 w 18" name="T28"/>
                <a:gd fmla="*/ 0 h 19" name="T29"/>
                <a:gd fmla="*/ 6 w 18" name="T30"/>
                <a:gd fmla="*/ 0 h 19" name="T31"/>
                <a:gd fmla="*/ 9 w 18" name="T32"/>
                <a:gd fmla="*/ 6 h 19" name="T33"/>
                <a:gd fmla="*/ 13 w 18" name="T34"/>
                <a:gd fmla="*/ 1 h 19" name="T35"/>
                <a:gd fmla="*/ 14 w 18" name="T36"/>
                <a:gd fmla="*/ 1 h 19" name="T37"/>
                <a:gd fmla="*/ 11 w 18" name="T38"/>
                <a:gd fmla="*/ 8 h 19" name="T39"/>
                <a:gd fmla="*/ 18 w 18" name="T40"/>
                <a:gd fmla="*/ 7 h 19" name="T41"/>
                <a:gd fmla="*/ 18 w 18" name="T42"/>
                <a:gd fmla="*/ 7 h 19" name="T43"/>
                <a:gd fmla="*/ 11 w 18" name="T44"/>
                <a:gd fmla="*/ 10 h 19" name="T45"/>
                <a:gd fmla="*/ 15 w 18" name="T46"/>
                <a:gd fmla="*/ 13 h 19"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9" w="18">
                  <a:moveTo>
                    <a:pt x="15" y="13"/>
                  </a:moveTo>
                  <a:cubicBezTo>
                    <a:pt x="13" y="12"/>
                    <a:pt x="10" y="11"/>
                    <a:pt x="10" y="11"/>
                  </a:cubicBezTo>
                  <a:cubicBezTo>
                    <a:pt x="10" y="11"/>
                    <a:pt x="10" y="15"/>
                    <a:pt x="11" y="19"/>
                  </a:cubicBezTo>
                  <a:cubicBezTo>
                    <a:pt x="11" y="19"/>
                    <a:pt x="11" y="19"/>
                    <a:pt x="11" y="19"/>
                  </a:cubicBezTo>
                  <a:cubicBezTo>
                    <a:pt x="10" y="16"/>
                    <a:pt x="8" y="13"/>
                    <a:pt x="8" y="13"/>
                  </a:cubicBezTo>
                  <a:cubicBezTo>
                    <a:pt x="8" y="13"/>
                    <a:pt x="7" y="16"/>
                    <a:pt x="5" y="18"/>
                  </a:cubicBezTo>
                  <a:cubicBezTo>
                    <a:pt x="5" y="18"/>
                    <a:pt x="5" y="18"/>
                    <a:pt x="4" y="18"/>
                  </a:cubicBezTo>
                  <a:cubicBezTo>
                    <a:pt x="6" y="15"/>
                    <a:pt x="7" y="11"/>
                    <a:pt x="7" y="11"/>
                  </a:cubicBezTo>
                  <a:cubicBezTo>
                    <a:pt x="7" y="11"/>
                    <a:pt x="3" y="11"/>
                    <a:pt x="0" y="12"/>
                  </a:cubicBezTo>
                  <a:cubicBezTo>
                    <a:pt x="0" y="12"/>
                    <a:pt x="0" y="12"/>
                    <a:pt x="0" y="12"/>
                  </a:cubicBezTo>
                  <a:cubicBezTo>
                    <a:pt x="3" y="11"/>
                    <a:pt x="6" y="9"/>
                    <a:pt x="6" y="9"/>
                  </a:cubicBezTo>
                  <a:cubicBezTo>
                    <a:pt x="6" y="9"/>
                    <a:pt x="3" y="7"/>
                    <a:pt x="0" y="5"/>
                  </a:cubicBezTo>
                  <a:cubicBezTo>
                    <a:pt x="0" y="5"/>
                    <a:pt x="0" y="5"/>
                    <a:pt x="0" y="5"/>
                  </a:cubicBezTo>
                  <a:cubicBezTo>
                    <a:pt x="4" y="6"/>
                    <a:pt x="7" y="7"/>
                    <a:pt x="7" y="7"/>
                  </a:cubicBezTo>
                  <a:cubicBezTo>
                    <a:pt x="7" y="7"/>
                    <a:pt x="7" y="3"/>
                    <a:pt x="6" y="0"/>
                  </a:cubicBezTo>
                  <a:cubicBezTo>
                    <a:pt x="6" y="0"/>
                    <a:pt x="6" y="0"/>
                    <a:pt x="6" y="0"/>
                  </a:cubicBezTo>
                  <a:cubicBezTo>
                    <a:pt x="7" y="3"/>
                    <a:pt x="9" y="6"/>
                    <a:pt x="9" y="6"/>
                  </a:cubicBezTo>
                  <a:cubicBezTo>
                    <a:pt x="9" y="6"/>
                    <a:pt x="11" y="4"/>
                    <a:pt x="13" y="1"/>
                  </a:cubicBezTo>
                  <a:cubicBezTo>
                    <a:pt x="14" y="1"/>
                    <a:pt x="14" y="1"/>
                    <a:pt x="14" y="1"/>
                  </a:cubicBezTo>
                  <a:cubicBezTo>
                    <a:pt x="12" y="4"/>
                    <a:pt x="11" y="8"/>
                    <a:pt x="11" y="8"/>
                  </a:cubicBezTo>
                  <a:cubicBezTo>
                    <a:pt x="11" y="8"/>
                    <a:pt x="14" y="8"/>
                    <a:pt x="18" y="7"/>
                  </a:cubicBezTo>
                  <a:cubicBezTo>
                    <a:pt x="18" y="7"/>
                    <a:pt x="18" y="7"/>
                    <a:pt x="18" y="7"/>
                  </a:cubicBezTo>
                  <a:cubicBezTo>
                    <a:pt x="15" y="8"/>
                    <a:pt x="11" y="10"/>
                    <a:pt x="11" y="10"/>
                  </a:cubicBezTo>
                  <a:cubicBezTo>
                    <a:pt x="11" y="10"/>
                    <a:pt x="13" y="12"/>
                    <a:pt x="15" y="13"/>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 name="Freeform 133"/>
            <p:cNvSpPr/>
            <p:nvPr/>
          </p:nvSpPr>
          <p:spPr bwMode="auto">
            <a:xfrm>
              <a:off x="6566127" y="3473107"/>
              <a:ext cx="55242" cy="56470"/>
            </a:xfrm>
            <a:custGeom>
              <a:gdLst>
                <a:gd fmla="*/ 16 w 19" name="T0"/>
                <a:gd fmla="*/ 13 h 19" name="T1"/>
                <a:gd fmla="*/ 11 w 19" name="T2"/>
                <a:gd fmla="*/ 11 h 19" name="T3"/>
                <a:gd fmla="*/ 12 w 19" name="T4"/>
                <a:gd fmla="*/ 19 h 19" name="T5"/>
                <a:gd fmla="*/ 12 w 19" name="T6"/>
                <a:gd fmla="*/ 19 h 19" name="T7"/>
                <a:gd fmla="*/ 9 w 19" name="T8"/>
                <a:gd fmla="*/ 13 h 19" name="T9"/>
                <a:gd fmla="*/ 6 w 19" name="T10"/>
                <a:gd fmla="*/ 18 h 19" name="T11"/>
                <a:gd fmla="*/ 5 w 19" name="T12"/>
                <a:gd fmla="*/ 18 h 19" name="T13"/>
                <a:gd fmla="*/ 8 w 19" name="T14"/>
                <a:gd fmla="*/ 11 h 19" name="T15"/>
                <a:gd fmla="*/ 1 w 19" name="T16"/>
                <a:gd fmla="*/ 12 h 19" name="T17"/>
                <a:gd fmla="*/ 0 w 19" name="T18"/>
                <a:gd fmla="*/ 12 h 19" name="T19"/>
                <a:gd fmla="*/ 7 w 19" name="T20"/>
                <a:gd fmla="*/ 9 h 19" name="T21"/>
                <a:gd fmla="*/ 1 w 19" name="T22"/>
                <a:gd fmla="*/ 5 h 19" name="T23"/>
                <a:gd fmla="*/ 1 w 19" name="T24"/>
                <a:gd fmla="*/ 5 h 19" name="T25"/>
                <a:gd fmla="*/ 8 w 19" name="T26"/>
                <a:gd fmla="*/ 7 h 19" name="T27"/>
                <a:gd fmla="*/ 7 w 19" name="T28"/>
                <a:gd fmla="*/ 0 h 19" name="T29"/>
                <a:gd fmla="*/ 7 w 19" name="T30"/>
                <a:gd fmla="*/ 0 h 19" name="T31"/>
                <a:gd fmla="*/ 10 w 19" name="T32"/>
                <a:gd fmla="*/ 6 h 19" name="T33"/>
                <a:gd fmla="*/ 14 w 19" name="T34"/>
                <a:gd fmla="*/ 1 h 19" name="T35"/>
                <a:gd fmla="*/ 15 w 19" name="T36"/>
                <a:gd fmla="*/ 1 h 19" name="T37"/>
                <a:gd fmla="*/ 12 w 19" name="T38"/>
                <a:gd fmla="*/ 8 h 19" name="T39"/>
                <a:gd fmla="*/ 19 w 19" name="T40"/>
                <a:gd fmla="*/ 7 h 19" name="T41"/>
                <a:gd fmla="*/ 19 w 19" name="T42"/>
                <a:gd fmla="*/ 7 h 19" name="T43"/>
                <a:gd fmla="*/ 12 w 19" name="T44"/>
                <a:gd fmla="*/ 10 h 19" name="T45"/>
                <a:gd fmla="*/ 16 w 19" name="T46"/>
                <a:gd fmla="*/ 13 h 19"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9" w="19">
                  <a:moveTo>
                    <a:pt x="16" y="13"/>
                  </a:moveTo>
                  <a:cubicBezTo>
                    <a:pt x="14" y="12"/>
                    <a:pt x="11" y="11"/>
                    <a:pt x="11" y="11"/>
                  </a:cubicBezTo>
                  <a:cubicBezTo>
                    <a:pt x="11" y="11"/>
                    <a:pt x="11" y="15"/>
                    <a:pt x="12" y="19"/>
                  </a:cubicBezTo>
                  <a:cubicBezTo>
                    <a:pt x="12" y="19"/>
                    <a:pt x="12" y="19"/>
                    <a:pt x="12" y="19"/>
                  </a:cubicBezTo>
                  <a:cubicBezTo>
                    <a:pt x="11" y="16"/>
                    <a:pt x="9" y="13"/>
                    <a:pt x="9" y="13"/>
                  </a:cubicBezTo>
                  <a:cubicBezTo>
                    <a:pt x="9" y="13"/>
                    <a:pt x="8" y="16"/>
                    <a:pt x="6" y="18"/>
                  </a:cubicBezTo>
                  <a:cubicBezTo>
                    <a:pt x="6" y="18"/>
                    <a:pt x="5" y="18"/>
                    <a:pt x="5" y="18"/>
                  </a:cubicBezTo>
                  <a:cubicBezTo>
                    <a:pt x="7" y="15"/>
                    <a:pt x="8" y="11"/>
                    <a:pt x="8" y="11"/>
                  </a:cubicBezTo>
                  <a:cubicBezTo>
                    <a:pt x="8" y="11"/>
                    <a:pt x="4" y="11"/>
                    <a:pt x="1"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8"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 name="Freeform 135"/>
            <p:cNvSpPr/>
            <p:nvPr/>
          </p:nvSpPr>
          <p:spPr bwMode="auto">
            <a:xfrm>
              <a:off x="3980796" y="3527122"/>
              <a:ext cx="8593" cy="2455"/>
            </a:xfrm>
            <a:custGeom>
              <a:gdLst>
                <a:gd fmla="*/ 0 w 3" name="T0"/>
                <a:gd fmla="*/ 1 h 1" name="T1"/>
                <a:gd fmla="*/ 2 w 3" name="T2"/>
                <a:gd fmla="*/ 0 h 1" name="T3"/>
                <a:gd fmla="*/ 3 w 3" name="T4"/>
                <a:gd fmla="*/ 1 h 1" name="T5"/>
                <a:gd fmla="*/ 2 w 3" name="T6"/>
                <a:gd fmla="*/ 1 h 1" name="T7"/>
                <a:gd fmla="*/ 0 w 3" name="T8"/>
                <a:gd fmla="*/ 1 h 1" name="T9"/>
              </a:gdLst>
              <a:cxnLst>
                <a:cxn ang="0">
                  <a:pos x="T0" y="T1"/>
                </a:cxn>
                <a:cxn ang="0">
                  <a:pos x="T2" y="T3"/>
                </a:cxn>
                <a:cxn ang="0">
                  <a:pos x="T4" y="T5"/>
                </a:cxn>
                <a:cxn ang="0">
                  <a:pos x="T6" y="T7"/>
                </a:cxn>
                <a:cxn ang="0">
                  <a:pos x="T8" y="T9"/>
                </a:cxn>
              </a:cxnLst>
              <a:rect b="b" l="0" r="r" t="0"/>
              <a:pathLst>
                <a:path h="1" w="3">
                  <a:moveTo>
                    <a:pt x="0" y="1"/>
                  </a:moveTo>
                  <a:cubicBezTo>
                    <a:pt x="1" y="0"/>
                    <a:pt x="2" y="0"/>
                    <a:pt x="2" y="0"/>
                  </a:cubicBezTo>
                  <a:cubicBezTo>
                    <a:pt x="2" y="0"/>
                    <a:pt x="2" y="1"/>
                    <a:pt x="3" y="1"/>
                  </a:cubicBezTo>
                  <a:cubicBezTo>
                    <a:pt x="2" y="1"/>
                    <a:pt x="2" y="1"/>
                    <a:pt x="2" y="1"/>
                  </a:cubicBezTo>
                  <a:cubicBezTo>
                    <a:pt x="2" y="1"/>
                    <a:pt x="1" y="1"/>
                    <a:pt x="0"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7" name="Freeform 136"/>
            <p:cNvSpPr/>
            <p:nvPr/>
          </p:nvSpPr>
          <p:spPr bwMode="auto">
            <a:xfrm>
              <a:off x="4852394" y="3527122"/>
              <a:ext cx="6138" cy="2455"/>
            </a:xfrm>
            <a:custGeom>
              <a:gdLst>
                <a:gd fmla="*/ 0 w 2" name="T0"/>
                <a:gd fmla="*/ 1 h 1" name="T1"/>
                <a:gd fmla="*/ 1 w 2" name="T2"/>
                <a:gd fmla="*/ 0 h 1" name="T3"/>
                <a:gd fmla="*/ 2 w 2" name="T4"/>
                <a:gd fmla="*/ 1 h 1" name="T5"/>
                <a:gd fmla="*/ 1 w 2" name="T6"/>
                <a:gd fmla="*/ 1 h 1" name="T7"/>
                <a:gd fmla="*/ 0 w 2" name="T8"/>
                <a:gd fmla="*/ 1 h 1" name="T9"/>
              </a:gdLst>
              <a:cxnLst>
                <a:cxn ang="0">
                  <a:pos x="T0" y="T1"/>
                </a:cxn>
                <a:cxn ang="0">
                  <a:pos x="T2" y="T3"/>
                </a:cxn>
                <a:cxn ang="0">
                  <a:pos x="T4" y="T5"/>
                </a:cxn>
                <a:cxn ang="0">
                  <a:pos x="T6" y="T7"/>
                </a:cxn>
                <a:cxn ang="0">
                  <a:pos x="T8" y="T9"/>
                </a:cxn>
              </a:cxnLst>
              <a:rect b="b" l="0" r="r" t="0"/>
              <a:pathLst>
                <a:path h="1" w="2">
                  <a:moveTo>
                    <a:pt x="0" y="1"/>
                  </a:moveTo>
                  <a:cubicBezTo>
                    <a:pt x="0" y="0"/>
                    <a:pt x="1" y="0"/>
                    <a:pt x="1" y="0"/>
                  </a:cubicBezTo>
                  <a:cubicBezTo>
                    <a:pt x="1" y="0"/>
                    <a:pt x="2" y="1"/>
                    <a:pt x="2" y="1"/>
                  </a:cubicBezTo>
                  <a:cubicBezTo>
                    <a:pt x="2" y="1"/>
                    <a:pt x="2" y="1"/>
                    <a:pt x="1" y="1"/>
                  </a:cubicBezTo>
                  <a:cubicBezTo>
                    <a:pt x="1" y="1"/>
                    <a:pt x="0" y="1"/>
                    <a:pt x="0"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 name="Freeform 137"/>
            <p:cNvSpPr/>
            <p:nvPr/>
          </p:nvSpPr>
          <p:spPr bwMode="auto">
            <a:xfrm>
              <a:off x="5721536" y="3527122"/>
              <a:ext cx="4910" cy="2455"/>
            </a:xfrm>
            <a:custGeom>
              <a:gdLst>
                <a:gd fmla="*/ 0 w 2" name="T0"/>
                <a:gd fmla="*/ 1 h 1" name="T1"/>
                <a:gd fmla="*/ 1 w 2" name="T2"/>
                <a:gd fmla="*/ 0 h 1" name="T3"/>
                <a:gd fmla="*/ 2 w 2" name="T4"/>
                <a:gd fmla="*/ 1 h 1" name="T5"/>
                <a:gd fmla="*/ 2 w 2" name="T6"/>
                <a:gd fmla="*/ 1 h 1" name="T7"/>
                <a:gd fmla="*/ 0 w 2" name="T8"/>
                <a:gd fmla="*/ 1 h 1" name="T9"/>
              </a:gdLst>
              <a:cxnLst>
                <a:cxn ang="0">
                  <a:pos x="T0" y="T1"/>
                </a:cxn>
                <a:cxn ang="0">
                  <a:pos x="T2" y="T3"/>
                </a:cxn>
                <a:cxn ang="0">
                  <a:pos x="T4" y="T5"/>
                </a:cxn>
                <a:cxn ang="0">
                  <a:pos x="T6" y="T7"/>
                </a:cxn>
                <a:cxn ang="0">
                  <a:pos x="T8" y="T9"/>
                </a:cxn>
              </a:cxnLst>
              <a:rect b="b" l="0" r="r" t="0"/>
              <a:pathLst>
                <a:path h="1" w="2">
                  <a:moveTo>
                    <a:pt x="0" y="1"/>
                  </a:moveTo>
                  <a:cubicBezTo>
                    <a:pt x="1" y="0"/>
                    <a:pt x="1" y="0"/>
                    <a:pt x="1" y="0"/>
                  </a:cubicBezTo>
                  <a:cubicBezTo>
                    <a:pt x="2" y="0"/>
                    <a:pt x="2" y="1"/>
                    <a:pt x="2" y="1"/>
                  </a:cubicBezTo>
                  <a:cubicBezTo>
                    <a:pt x="2" y="1"/>
                    <a:pt x="2" y="1"/>
                    <a:pt x="2" y="1"/>
                  </a:cubicBezTo>
                  <a:cubicBezTo>
                    <a:pt x="1" y="1"/>
                    <a:pt x="1" y="1"/>
                    <a:pt x="0"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 name="Freeform 138"/>
            <p:cNvSpPr/>
            <p:nvPr/>
          </p:nvSpPr>
          <p:spPr bwMode="auto">
            <a:xfrm>
              <a:off x="6589451" y="3527122"/>
              <a:ext cx="6138" cy="2455"/>
            </a:xfrm>
            <a:custGeom>
              <a:gdLst>
                <a:gd fmla="*/ 0 w 2" name="T0"/>
                <a:gd fmla="*/ 1 h 1" name="T1"/>
                <a:gd fmla="*/ 1 w 2" name="T2"/>
                <a:gd fmla="*/ 0 h 1" name="T3"/>
                <a:gd fmla="*/ 2 w 2" name="T4"/>
                <a:gd fmla="*/ 1 h 1" name="T5"/>
                <a:gd fmla="*/ 2 w 2" name="T6"/>
                <a:gd fmla="*/ 1 h 1" name="T7"/>
                <a:gd fmla="*/ 0 w 2" name="T8"/>
                <a:gd fmla="*/ 1 h 1" name="T9"/>
              </a:gdLst>
              <a:cxnLst>
                <a:cxn ang="0">
                  <a:pos x="T0" y="T1"/>
                </a:cxn>
                <a:cxn ang="0">
                  <a:pos x="T2" y="T3"/>
                </a:cxn>
                <a:cxn ang="0">
                  <a:pos x="T4" y="T5"/>
                </a:cxn>
                <a:cxn ang="0">
                  <a:pos x="T6" y="T7"/>
                </a:cxn>
                <a:cxn ang="0">
                  <a:pos x="T8" y="T9"/>
                </a:cxn>
              </a:cxnLst>
              <a:rect b="b" l="0" r="r" t="0"/>
              <a:pathLst>
                <a:path h="1" w="2">
                  <a:moveTo>
                    <a:pt x="0" y="1"/>
                  </a:moveTo>
                  <a:cubicBezTo>
                    <a:pt x="1" y="0"/>
                    <a:pt x="1" y="0"/>
                    <a:pt x="1" y="0"/>
                  </a:cubicBezTo>
                  <a:cubicBezTo>
                    <a:pt x="2" y="0"/>
                    <a:pt x="2" y="1"/>
                    <a:pt x="2" y="1"/>
                  </a:cubicBezTo>
                  <a:cubicBezTo>
                    <a:pt x="2" y="1"/>
                    <a:pt x="2" y="1"/>
                    <a:pt x="2" y="1"/>
                  </a:cubicBezTo>
                  <a:cubicBezTo>
                    <a:pt x="1" y="1"/>
                    <a:pt x="1" y="1"/>
                    <a:pt x="0"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 name="Freeform 140"/>
            <p:cNvSpPr/>
            <p:nvPr/>
          </p:nvSpPr>
          <p:spPr bwMode="auto">
            <a:xfrm>
              <a:off x="3962382" y="3517301"/>
              <a:ext cx="6138" cy="6138"/>
            </a:xfrm>
            <a:custGeom>
              <a:gdLst>
                <a:gd fmla="*/ 2 w 2" name="T0"/>
                <a:gd fmla="*/ 2 h 2" name="T1"/>
                <a:gd fmla="*/ 0 w 2" name="T2"/>
                <a:gd fmla="*/ 0 h 2" name="T3"/>
                <a:gd fmla="*/ 2 w 2" name="T4"/>
                <a:gd fmla="*/ 0 h 2" name="T5"/>
                <a:gd fmla="*/ 2 w 2" name="T6"/>
                <a:gd fmla="*/ 2 h 2" name="T7"/>
              </a:gdLst>
              <a:cxnLst>
                <a:cxn ang="0">
                  <a:pos x="T0" y="T1"/>
                </a:cxn>
                <a:cxn ang="0">
                  <a:pos x="T2" y="T3"/>
                </a:cxn>
                <a:cxn ang="0">
                  <a:pos x="T4" y="T5"/>
                </a:cxn>
                <a:cxn ang="0">
                  <a:pos x="T6" y="T7"/>
                </a:cxn>
              </a:cxnLst>
              <a:rect b="b" l="0" r="r" t="0"/>
              <a:pathLst>
                <a:path h="2" w="2">
                  <a:moveTo>
                    <a:pt x="2" y="2"/>
                  </a:moveTo>
                  <a:cubicBezTo>
                    <a:pt x="1" y="1"/>
                    <a:pt x="1" y="0"/>
                    <a:pt x="0" y="0"/>
                  </a:cubicBezTo>
                  <a:cubicBezTo>
                    <a:pt x="1" y="0"/>
                    <a:pt x="2" y="0"/>
                    <a:pt x="2" y="0"/>
                  </a:cubicBezTo>
                  <a:cubicBezTo>
                    <a:pt x="2" y="0"/>
                    <a:pt x="2" y="1"/>
                    <a:pt x="2" y="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 name="Freeform 141"/>
            <p:cNvSpPr/>
            <p:nvPr/>
          </p:nvSpPr>
          <p:spPr bwMode="auto">
            <a:xfrm>
              <a:off x="4835207" y="3517301"/>
              <a:ext cx="2455" cy="6138"/>
            </a:xfrm>
            <a:custGeom>
              <a:gdLst>
                <a:gd fmla="*/ 1 w 1" name="T0"/>
                <a:gd fmla="*/ 2 h 2" name="T1"/>
                <a:gd fmla="*/ 0 w 1" name="T2"/>
                <a:gd fmla="*/ 0 h 2" name="T3"/>
                <a:gd fmla="*/ 1 w 1" name="T4"/>
                <a:gd fmla="*/ 0 h 2" name="T5"/>
                <a:gd fmla="*/ 1 w 1" name="T6"/>
                <a:gd fmla="*/ 2 h 2" name="T7"/>
              </a:gdLst>
              <a:cxnLst>
                <a:cxn ang="0">
                  <a:pos x="T0" y="T1"/>
                </a:cxn>
                <a:cxn ang="0">
                  <a:pos x="T2" y="T3"/>
                </a:cxn>
                <a:cxn ang="0">
                  <a:pos x="T4" y="T5"/>
                </a:cxn>
                <a:cxn ang="0">
                  <a:pos x="T6" y="T7"/>
                </a:cxn>
              </a:cxnLst>
              <a:rect b="b" l="0" r="r" t="0"/>
              <a:pathLst>
                <a:path h="2" w="1">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 name="Freeform 142"/>
            <p:cNvSpPr/>
            <p:nvPr/>
          </p:nvSpPr>
          <p:spPr bwMode="auto">
            <a:xfrm>
              <a:off x="5703122" y="3517301"/>
              <a:ext cx="6138" cy="6138"/>
            </a:xfrm>
            <a:custGeom>
              <a:gdLst>
                <a:gd fmla="*/ 1 w 2" name="T0"/>
                <a:gd fmla="*/ 2 h 2" name="T1"/>
                <a:gd fmla="*/ 0 w 2" name="T2"/>
                <a:gd fmla="*/ 0 h 2" name="T3"/>
                <a:gd fmla="*/ 2 w 2" name="T4"/>
                <a:gd fmla="*/ 0 h 2" name="T5"/>
                <a:gd fmla="*/ 1 w 2" name="T6"/>
                <a:gd fmla="*/ 2 h 2" name="T7"/>
              </a:gdLst>
              <a:cxnLst>
                <a:cxn ang="0">
                  <a:pos x="T0" y="T1"/>
                </a:cxn>
                <a:cxn ang="0">
                  <a:pos x="T2" y="T3"/>
                </a:cxn>
                <a:cxn ang="0">
                  <a:pos x="T4" y="T5"/>
                </a:cxn>
                <a:cxn ang="0">
                  <a:pos x="T6" y="T7"/>
                </a:cxn>
              </a:cxnLst>
              <a:rect b="b" l="0" r="r" t="0"/>
              <a:pathLst>
                <a:path h="2" w="2">
                  <a:moveTo>
                    <a:pt x="1" y="2"/>
                  </a:moveTo>
                  <a:cubicBezTo>
                    <a:pt x="1" y="1"/>
                    <a:pt x="0" y="0"/>
                    <a:pt x="0" y="0"/>
                  </a:cubicBezTo>
                  <a:cubicBezTo>
                    <a:pt x="1" y="0"/>
                    <a:pt x="2" y="0"/>
                    <a:pt x="2" y="0"/>
                  </a:cubicBezTo>
                  <a:cubicBezTo>
                    <a:pt x="2" y="0"/>
                    <a:pt x="1" y="1"/>
                    <a:pt x="1" y="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 name="Freeform 143"/>
            <p:cNvSpPr/>
            <p:nvPr/>
          </p:nvSpPr>
          <p:spPr bwMode="auto">
            <a:xfrm>
              <a:off x="6572265" y="3517301"/>
              <a:ext cx="6138" cy="6138"/>
            </a:xfrm>
            <a:custGeom>
              <a:gdLst>
                <a:gd fmla="*/ 1 w 2" name="T0"/>
                <a:gd fmla="*/ 2 h 2" name="T1"/>
                <a:gd fmla="*/ 0 w 2" name="T2"/>
                <a:gd fmla="*/ 0 h 2" name="T3"/>
                <a:gd fmla="*/ 2 w 2" name="T4"/>
                <a:gd fmla="*/ 0 h 2" name="T5"/>
                <a:gd fmla="*/ 1 w 2" name="T6"/>
                <a:gd fmla="*/ 2 h 2" name="T7"/>
              </a:gdLst>
              <a:cxnLst>
                <a:cxn ang="0">
                  <a:pos x="T0" y="T1"/>
                </a:cxn>
                <a:cxn ang="0">
                  <a:pos x="T2" y="T3"/>
                </a:cxn>
                <a:cxn ang="0">
                  <a:pos x="T4" y="T5"/>
                </a:cxn>
                <a:cxn ang="0">
                  <a:pos x="T6" y="T7"/>
                </a:cxn>
              </a:cxnLst>
              <a:rect b="b" l="0" r="r" t="0"/>
              <a:pathLst>
                <a:path h="2" w="2">
                  <a:moveTo>
                    <a:pt x="1" y="2"/>
                  </a:moveTo>
                  <a:cubicBezTo>
                    <a:pt x="1" y="1"/>
                    <a:pt x="0" y="0"/>
                    <a:pt x="0" y="0"/>
                  </a:cubicBezTo>
                  <a:cubicBezTo>
                    <a:pt x="1" y="0"/>
                    <a:pt x="2" y="0"/>
                    <a:pt x="2" y="0"/>
                  </a:cubicBezTo>
                  <a:cubicBezTo>
                    <a:pt x="1" y="0"/>
                    <a:pt x="1" y="1"/>
                    <a:pt x="1" y="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 name="Freeform 145"/>
            <p:cNvSpPr/>
            <p:nvPr/>
          </p:nvSpPr>
          <p:spPr bwMode="auto">
            <a:xfrm>
              <a:off x="3957471" y="3497659"/>
              <a:ext cx="4910" cy="4910"/>
            </a:xfrm>
            <a:custGeom>
              <a:gdLst>
                <a:gd fmla="*/ 1 w 2" name="T0"/>
                <a:gd fmla="*/ 0 h 2" name="T1"/>
                <a:gd fmla="*/ 2 w 2" name="T2"/>
                <a:gd fmla="*/ 1 h 2" name="T3"/>
                <a:gd fmla="*/ 1 w 2" name="T4"/>
                <a:gd fmla="*/ 2 h 2" name="T5"/>
                <a:gd fmla="*/ 0 w 2" name="T6"/>
                <a:gd fmla="*/ 1 h 2" name="T7"/>
                <a:gd fmla="*/ 1 w 2" name="T8"/>
                <a:gd fmla="*/ 0 h 2" name="T9"/>
              </a:gdLst>
              <a:cxnLst>
                <a:cxn ang="0">
                  <a:pos x="T0" y="T1"/>
                </a:cxn>
                <a:cxn ang="0">
                  <a:pos x="T2" y="T3"/>
                </a:cxn>
                <a:cxn ang="0">
                  <a:pos x="T4" y="T5"/>
                </a:cxn>
                <a:cxn ang="0">
                  <a:pos x="T6" y="T7"/>
                </a:cxn>
                <a:cxn ang="0">
                  <a:pos x="T8" y="T9"/>
                </a:cxn>
              </a:cxnLst>
              <a:rect b="b" l="0" r="r" t="0"/>
              <a:pathLst>
                <a:path h="2" w="2">
                  <a:moveTo>
                    <a:pt x="1" y="0"/>
                  </a:moveTo>
                  <a:cubicBezTo>
                    <a:pt x="2" y="0"/>
                    <a:pt x="2" y="1"/>
                    <a:pt x="2" y="1"/>
                  </a:cubicBezTo>
                  <a:cubicBezTo>
                    <a:pt x="2" y="1"/>
                    <a:pt x="1" y="2"/>
                    <a:pt x="1" y="2"/>
                  </a:cubicBezTo>
                  <a:cubicBezTo>
                    <a:pt x="1" y="2"/>
                    <a:pt x="0" y="2"/>
                    <a:pt x="0" y="1"/>
                  </a:cubicBezTo>
                  <a:cubicBezTo>
                    <a:pt x="0" y="1"/>
                    <a:pt x="1" y="0"/>
                    <a:pt x="1"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 name="Freeform 146"/>
            <p:cNvSpPr/>
            <p:nvPr/>
          </p:nvSpPr>
          <p:spPr bwMode="auto">
            <a:xfrm>
              <a:off x="4829069" y="3497659"/>
              <a:ext cx="6138" cy="4910"/>
            </a:xfrm>
            <a:custGeom>
              <a:gdLst>
                <a:gd fmla="*/ 0 w 2" name="T0"/>
                <a:gd fmla="*/ 0 h 2" name="T1"/>
                <a:gd fmla="*/ 2 w 2" name="T2"/>
                <a:gd fmla="*/ 1 h 2" name="T3"/>
                <a:gd fmla="*/ 0 w 2" name="T4"/>
                <a:gd fmla="*/ 2 h 2" name="T5"/>
                <a:gd fmla="*/ 0 w 2" name="T6"/>
                <a:gd fmla="*/ 1 h 2" name="T7"/>
                <a:gd fmla="*/ 0 w 2" name="T8"/>
                <a:gd fmla="*/ 0 h 2" name="T9"/>
              </a:gdLst>
              <a:cxnLst>
                <a:cxn ang="0">
                  <a:pos x="T0" y="T1"/>
                </a:cxn>
                <a:cxn ang="0">
                  <a:pos x="T2" y="T3"/>
                </a:cxn>
                <a:cxn ang="0">
                  <a:pos x="T4" y="T5"/>
                </a:cxn>
                <a:cxn ang="0">
                  <a:pos x="T6" y="T7"/>
                </a:cxn>
                <a:cxn ang="0">
                  <a:pos x="T8" y="T9"/>
                </a:cxn>
              </a:cxnLst>
              <a:rect b="b" l="0" r="r" t="0"/>
              <a:pathLst>
                <a:path h="2" w="2">
                  <a:moveTo>
                    <a:pt x="0" y="0"/>
                  </a:moveTo>
                  <a:cubicBezTo>
                    <a:pt x="1" y="0"/>
                    <a:pt x="2" y="1"/>
                    <a:pt x="2" y="1"/>
                  </a:cubicBezTo>
                  <a:cubicBezTo>
                    <a:pt x="1" y="1"/>
                    <a:pt x="0"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 name="Freeform 147"/>
            <p:cNvSpPr/>
            <p:nvPr/>
          </p:nvSpPr>
          <p:spPr bwMode="auto">
            <a:xfrm>
              <a:off x="5698212" y="3497659"/>
              <a:ext cx="4910" cy="4910"/>
            </a:xfrm>
            <a:custGeom>
              <a:gdLst>
                <a:gd fmla="*/ 0 w 2" name="T0"/>
                <a:gd fmla="*/ 0 h 2" name="T1"/>
                <a:gd fmla="*/ 2 w 2" name="T2"/>
                <a:gd fmla="*/ 1 h 2" name="T3"/>
                <a:gd fmla="*/ 0 w 2" name="T4"/>
                <a:gd fmla="*/ 2 h 2" name="T5"/>
                <a:gd fmla="*/ 0 w 2" name="T6"/>
                <a:gd fmla="*/ 1 h 2" name="T7"/>
                <a:gd fmla="*/ 0 w 2" name="T8"/>
                <a:gd fmla="*/ 0 h 2" name="T9"/>
              </a:gdLst>
              <a:cxnLst>
                <a:cxn ang="0">
                  <a:pos x="T0" y="T1"/>
                </a:cxn>
                <a:cxn ang="0">
                  <a:pos x="T2" y="T3"/>
                </a:cxn>
                <a:cxn ang="0">
                  <a:pos x="T4" y="T5"/>
                </a:cxn>
                <a:cxn ang="0">
                  <a:pos x="T6" y="T7"/>
                </a:cxn>
                <a:cxn ang="0">
                  <a:pos x="T8" y="T9"/>
                </a:cxn>
              </a:cxnLst>
              <a:rect b="b" l="0" r="r" t="0"/>
              <a:pathLst>
                <a:path h="2" w="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 name="Freeform 148"/>
            <p:cNvSpPr/>
            <p:nvPr/>
          </p:nvSpPr>
          <p:spPr bwMode="auto">
            <a:xfrm>
              <a:off x="6566127" y="3497659"/>
              <a:ext cx="6138" cy="4910"/>
            </a:xfrm>
            <a:custGeom>
              <a:gdLst>
                <a:gd fmla="*/ 0 w 2" name="T0"/>
                <a:gd fmla="*/ 0 h 2" name="T1"/>
                <a:gd fmla="*/ 2 w 2" name="T2"/>
                <a:gd fmla="*/ 1 h 2" name="T3"/>
                <a:gd fmla="*/ 0 w 2" name="T4"/>
                <a:gd fmla="*/ 2 h 2" name="T5"/>
                <a:gd fmla="*/ 0 w 2" name="T6"/>
                <a:gd fmla="*/ 1 h 2" name="T7"/>
                <a:gd fmla="*/ 0 w 2" name="T8"/>
                <a:gd fmla="*/ 0 h 2" name="T9"/>
              </a:gdLst>
              <a:cxnLst>
                <a:cxn ang="0">
                  <a:pos x="T0" y="T1"/>
                </a:cxn>
                <a:cxn ang="0">
                  <a:pos x="T2" y="T3"/>
                </a:cxn>
                <a:cxn ang="0">
                  <a:pos x="T4" y="T5"/>
                </a:cxn>
                <a:cxn ang="0">
                  <a:pos x="T6" y="T7"/>
                </a:cxn>
                <a:cxn ang="0">
                  <a:pos x="T8" y="T9"/>
                </a:cxn>
              </a:cxnLst>
              <a:rect b="b" l="0" r="r" t="0"/>
              <a:pathLst>
                <a:path h="2" w="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 name="Freeform 150"/>
            <p:cNvSpPr/>
            <p:nvPr/>
          </p:nvSpPr>
          <p:spPr bwMode="auto">
            <a:xfrm>
              <a:off x="3966065" y="3476790"/>
              <a:ext cx="6138" cy="8593"/>
            </a:xfrm>
            <a:custGeom>
              <a:gdLst>
                <a:gd fmla="*/ 2 w 2" name="T0"/>
                <a:gd fmla="*/ 0 h 3" name="T1"/>
                <a:gd fmla="*/ 2 w 2" name="T2"/>
                <a:gd fmla="*/ 3 h 3" name="T3"/>
                <a:gd fmla="*/ 0 w 2" name="T4"/>
                <a:gd fmla="*/ 2 h 3" name="T5"/>
                <a:gd fmla="*/ 2 w 2" name="T6"/>
                <a:gd fmla="*/ 0 h 3" name="T7"/>
              </a:gdLst>
              <a:cxnLst>
                <a:cxn ang="0">
                  <a:pos x="T0" y="T1"/>
                </a:cxn>
                <a:cxn ang="0">
                  <a:pos x="T2" y="T3"/>
                </a:cxn>
                <a:cxn ang="0">
                  <a:pos x="T4" y="T5"/>
                </a:cxn>
                <a:cxn ang="0">
                  <a:pos x="T6" y="T7"/>
                </a:cxn>
              </a:cxnLst>
              <a:rect b="b" l="0" r="r" t="0"/>
              <a:pathLst>
                <a:path h="3" w="2">
                  <a:moveTo>
                    <a:pt x="2" y="0"/>
                  </a:moveTo>
                  <a:cubicBezTo>
                    <a:pt x="2" y="2"/>
                    <a:pt x="2" y="3"/>
                    <a:pt x="2" y="3"/>
                  </a:cubicBezTo>
                  <a:cubicBezTo>
                    <a:pt x="1" y="2"/>
                    <a:pt x="0" y="2"/>
                    <a:pt x="0" y="2"/>
                  </a:cubicBezTo>
                  <a:cubicBezTo>
                    <a:pt x="0" y="1"/>
                    <a:pt x="1" y="1"/>
                    <a:pt x="2"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 name="Freeform 151"/>
            <p:cNvSpPr/>
            <p:nvPr/>
          </p:nvSpPr>
          <p:spPr bwMode="auto">
            <a:xfrm>
              <a:off x="4835207" y="3476790"/>
              <a:ext cx="4910" cy="8593"/>
            </a:xfrm>
            <a:custGeom>
              <a:gdLst>
                <a:gd fmla="*/ 2 w 2" name="T0"/>
                <a:gd fmla="*/ 0 h 3" name="T1"/>
                <a:gd fmla="*/ 2 w 2" name="T2"/>
                <a:gd fmla="*/ 3 h 3" name="T3"/>
                <a:gd fmla="*/ 0 w 2" name="T4"/>
                <a:gd fmla="*/ 2 h 3" name="T5"/>
                <a:gd fmla="*/ 2 w 2" name="T6"/>
                <a:gd fmla="*/ 0 h 3" name="T7"/>
              </a:gdLst>
              <a:cxnLst>
                <a:cxn ang="0">
                  <a:pos x="T0" y="T1"/>
                </a:cxn>
                <a:cxn ang="0">
                  <a:pos x="T2" y="T3"/>
                </a:cxn>
                <a:cxn ang="0">
                  <a:pos x="T4" y="T5"/>
                </a:cxn>
                <a:cxn ang="0">
                  <a:pos x="T6" y="T7"/>
                </a:cxn>
              </a:cxnLst>
              <a:rect b="b" l="0" r="r" t="0"/>
              <a:pathLst>
                <a:path h="3" w="2">
                  <a:moveTo>
                    <a:pt x="2" y="0"/>
                  </a:moveTo>
                  <a:cubicBezTo>
                    <a:pt x="2" y="2"/>
                    <a:pt x="2" y="3"/>
                    <a:pt x="2" y="3"/>
                  </a:cubicBezTo>
                  <a:cubicBezTo>
                    <a:pt x="1" y="2"/>
                    <a:pt x="1" y="2"/>
                    <a:pt x="0" y="2"/>
                  </a:cubicBezTo>
                  <a:cubicBezTo>
                    <a:pt x="1" y="1"/>
                    <a:pt x="1" y="1"/>
                    <a:pt x="2"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 name="Freeform 152"/>
            <p:cNvSpPr/>
            <p:nvPr/>
          </p:nvSpPr>
          <p:spPr bwMode="auto">
            <a:xfrm>
              <a:off x="5703122" y="3476790"/>
              <a:ext cx="8593" cy="8593"/>
            </a:xfrm>
            <a:custGeom>
              <a:gdLst>
                <a:gd fmla="*/ 2 w 3" name="T0"/>
                <a:gd fmla="*/ 0 h 3" name="T1"/>
                <a:gd fmla="*/ 2 w 3" name="T2"/>
                <a:gd fmla="*/ 3 h 3" name="T3"/>
                <a:gd fmla="*/ 0 w 3" name="T4"/>
                <a:gd fmla="*/ 2 h 3" name="T5"/>
                <a:gd fmla="*/ 2 w 3" name="T6"/>
                <a:gd fmla="*/ 0 h 3" name="T7"/>
              </a:gdLst>
              <a:cxnLst>
                <a:cxn ang="0">
                  <a:pos x="T0" y="T1"/>
                </a:cxn>
                <a:cxn ang="0">
                  <a:pos x="T2" y="T3"/>
                </a:cxn>
                <a:cxn ang="0">
                  <a:pos x="T4" y="T5"/>
                </a:cxn>
                <a:cxn ang="0">
                  <a:pos x="T6" y="T7"/>
                </a:cxn>
              </a:cxnLst>
              <a:rect b="b" l="0" r="r" t="0"/>
              <a:pathLst>
                <a:path h="3" w="3">
                  <a:moveTo>
                    <a:pt x="2" y="0"/>
                  </a:moveTo>
                  <a:cubicBezTo>
                    <a:pt x="3" y="2"/>
                    <a:pt x="2" y="3"/>
                    <a:pt x="2" y="3"/>
                  </a:cubicBezTo>
                  <a:cubicBezTo>
                    <a:pt x="2" y="2"/>
                    <a:pt x="1" y="2"/>
                    <a:pt x="0" y="2"/>
                  </a:cubicBezTo>
                  <a:cubicBezTo>
                    <a:pt x="1" y="1"/>
                    <a:pt x="2" y="1"/>
                    <a:pt x="2"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 name="Freeform 153"/>
            <p:cNvSpPr/>
            <p:nvPr/>
          </p:nvSpPr>
          <p:spPr bwMode="auto">
            <a:xfrm>
              <a:off x="6572265" y="3476790"/>
              <a:ext cx="6138" cy="8593"/>
            </a:xfrm>
            <a:custGeom>
              <a:gdLst>
                <a:gd fmla="*/ 2 w 2" name="T0"/>
                <a:gd fmla="*/ 0 h 3" name="T1"/>
                <a:gd fmla="*/ 2 w 2" name="T2"/>
                <a:gd fmla="*/ 3 h 3" name="T3"/>
                <a:gd fmla="*/ 0 w 2" name="T4"/>
                <a:gd fmla="*/ 2 h 3" name="T5"/>
                <a:gd fmla="*/ 2 w 2" name="T6"/>
                <a:gd fmla="*/ 0 h 3" name="T7"/>
              </a:gdLst>
              <a:cxnLst>
                <a:cxn ang="0">
                  <a:pos x="T0" y="T1"/>
                </a:cxn>
                <a:cxn ang="0">
                  <a:pos x="T2" y="T3"/>
                </a:cxn>
                <a:cxn ang="0">
                  <a:pos x="T4" y="T5"/>
                </a:cxn>
                <a:cxn ang="0">
                  <a:pos x="T6" y="T7"/>
                </a:cxn>
              </a:cxnLst>
              <a:rect b="b" l="0" r="r" t="0"/>
              <a:pathLst>
                <a:path h="3" w="2">
                  <a:moveTo>
                    <a:pt x="2" y="0"/>
                  </a:moveTo>
                  <a:cubicBezTo>
                    <a:pt x="2" y="2"/>
                    <a:pt x="2" y="3"/>
                    <a:pt x="2" y="3"/>
                  </a:cubicBezTo>
                  <a:cubicBezTo>
                    <a:pt x="2" y="2"/>
                    <a:pt x="1" y="2"/>
                    <a:pt x="0" y="2"/>
                  </a:cubicBezTo>
                  <a:cubicBezTo>
                    <a:pt x="1" y="1"/>
                    <a:pt x="2" y="1"/>
                    <a:pt x="2"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 name="Freeform 155"/>
            <p:cNvSpPr/>
            <p:nvPr/>
          </p:nvSpPr>
          <p:spPr bwMode="auto">
            <a:xfrm>
              <a:off x="3983251" y="3470652"/>
              <a:ext cx="8593" cy="8593"/>
            </a:xfrm>
            <a:custGeom>
              <a:gdLst>
                <a:gd fmla="*/ 3 w 3" name="T0"/>
                <a:gd fmla="*/ 1 h 3" name="T1"/>
                <a:gd fmla="*/ 2 w 3" name="T2"/>
                <a:gd fmla="*/ 3 h 3" name="T3"/>
                <a:gd fmla="*/ 0 w 3" name="T4"/>
                <a:gd fmla="*/ 0 h 3" name="T5"/>
                <a:gd fmla="*/ 1 w 3" name="T6"/>
                <a:gd fmla="*/ 0 h 3" name="T7"/>
                <a:gd fmla="*/ 3 w 3" name="T8"/>
                <a:gd fmla="*/ 1 h 3" name="T9"/>
              </a:gdLst>
              <a:cxnLst>
                <a:cxn ang="0">
                  <a:pos x="T0" y="T1"/>
                </a:cxn>
                <a:cxn ang="0">
                  <a:pos x="T2" y="T3"/>
                </a:cxn>
                <a:cxn ang="0">
                  <a:pos x="T4" y="T5"/>
                </a:cxn>
                <a:cxn ang="0">
                  <a:pos x="T6" y="T7"/>
                </a:cxn>
                <a:cxn ang="0">
                  <a:pos x="T8" y="T9"/>
                </a:cxn>
              </a:cxnLst>
              <a:rect b="b" l="0" r="r" t="0"/>
              <a:pathLst>
                <a:path h="3" w="3">
                  <a:moveTo>
                    <a:pt x="3" y="1"/>
                  </a:moveTo>
                  <a:cubicBezTo>
                    <a:pt x="2" y="2"/>
                    <a:pt x="2" y="3"/>
                    <a:pt x="2" y="3"/>
                  </a:cubicBezTo>
                  <a:cubicBezTo>
                    <a:pt x="1" y="2"/>
                    <a:pt x="1" y="1"/>
                    <a:pt x="0" y="0"/>
                  </a:cubicBezTo>
                  <a:cubicBezTo>
                    <a:pt x="1" y="0"/>
                    <a:pt x="1" y="0"/>
                    <a:pt x="1" y="0"/>
                  </a:cubicBezTo>
                  <a:cubicBezTo>
                    <a:pt x="2" y="0"/>
                    <a:pt x="3" y="1"/>
                    <a:pt x="3"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 name="Freeform 156"/>
            <p:cNvSpPr/>
            <p:nvPr/>
          </p:nvSpPr>
          <p:spPr bwMode="auto">
            <a:xfrm>
              <a:off x="4854849" y="3470652"/>
              <a:ext cx="8593" cy="8593"/>
            </a:xfrm>
            <a:custGeom>
              <a:gdLst>
                <a:gd fmla="*/ 3 w 3" name="T0"/>
                <a:gd fmla="*/ 1 h 3" name="T1"/>
                <a:gd fmla="*/ 1 w 3" name="T2"/>
                <a:gd fmla="*/ 3 h 3" name="T3"/>
                <a:gd fmla="*/ 0 w 3" name="T4"/>
                <a:gd fmla="*/ 0 h 3" name="T5"/>
                <a:gd fmla="*/ 0 w 3" name="T6"/>
                <a:gd fmla="*/ 0 h 3" name="T7"/>
                <a:gd fmla="*/ 3 w 3" name="T8"/>
                <a:gd fmla="*/ 1 h 3" name="T9"/>
              </a:gdLst>
              <a:cxnLst>
                <a:cxn ang="0">
                  <a:pos x="T0" y="T1"/>
                </a:cxn>
                <a:cxn ang="0">
                  <a:pos x="T2" y="T3"/>
                </a:cxn>
                <a:cxn ang="0">
                  <a:pos x="T4" y="T5"/>
                </a:cxn>
                <a:cxn ang="0">
                  <a:pos x="T6" y="T7"/>
                </a:cxn>
                <a:cxn ang="0">
                  <a:pos x="T8" y="T9"/>
                </a:cxn>
              </a:cxnLst>
              <a:rect b="b" l="0" r="r" t="0"/>
              <a:pathLst>
                <a:path h="3" w="3">
                  <a:moveTo>
                    <a:pt x="3" y="1"/>
                  </a:moveTo>
                  <a:cubicBezTo>
                    <a:pt x="2" y="2"/>
                    <a:pt x="1" y="3"/>
                    <a:pt x="1" y="3"/>
                  </a:cubicBezTo>
                  <a:cubicBezTo>
                    <a:pt x="0" y="2"/>
                    <a:pt x="0" y="1"/>
                    <a:pt x="0" y="0"/>
                  </a:cubicBezTo>
                  <a:cubicBezTo>
                    <a:pt x="0" y="0"/>
                    <a:pt x="0" y="0"/>
                    <a:pt x="0" y="0"/>
                  </a:cubicBezTo>
                  <a:cubicBezTo>
                    <a:pt x="1" y="0"/>
                    <a:pt x="2" y="1"/>
                    <a:pt x="3"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 name="Freeform 157"/>
            <p:cNvSpPr/>
            <p:nvPr/>
          </p:nvSpPr>
          <p:spPr bwMode="auto">
            <a:xfrm>
              <a:off x="5723991" y="3470652"/>
              <a:ext cx="8593" cy="8593"/>
            </a:xfrm>
            <a:custGeom>
              <a:gdLst>
                <a:gd fmla="*/ 3 w 3" name="T0"/>
                <a:gd fmla="*/ 1 h 3" name="T1"/>
                <a:gd fmla="*/ 1 w 3" name="T2"/>
                <a:gd fmla="*/ 3 h 3" name="T3"/>
                <a:gd fmla="*/ 0 w 3" name="T4"/>
                <a:gd fmla="*/ 0 h 3" name="T5"/>
                <a:gd fmla="*/ 1 w 3" name="T6"/>
                <a:gd fmla="*/ 0 h 3" name="T7"/>
                <a:gd fmla="*/ 3 w 3" name="T8"/>
                <a:gd fmla="*/ 1 h 3" name="T9"/>
              </a:gdLst>
              <a:cxnLst>
                <a:cxn ang="0">
                  <a:pos x="T0" y="T1"/>
                </a:cxn>
                <a:cxn ang="0">
                  <a:pos x="T2" y="T3"/>
                </a:cxn>
                <a:cxn ang="0">
                  <a:pos x="T4" y="T5"/>
                </a:cxn>
                <a:cxn ang="0">
                  <a:pos x="T6" y="T7"/>
                </a:cxn>
                <a:cxn ang="0">
                  <a:pos x="T8" y="T9"/>
                </a:cxn>
              </a:cxnLst>
              <a:rect b="b" l="0" r="r" t="0"/>
              <a:pathLst>
                <a:path h="3" w="3">
                  <a:moveTo>
                    <a:pt x="3" y="1"/>
                  </a:moveTo>
                  <a:cubicBezTo>
                    <a:pt x="2" y="2"/>
                    <a:pt x="1" y="3"/>
                    <a:pt x="1" y="3"/>
                  </a:cubicBezTo>
                  <a:cubicBezTo>
                    <a:pt x="1" y="2"/>
                    <a:pt x="0" y="1"/>
                    <a:pt x="0" y="0"/>
                  </a:cubicBezTo>
                  <a:cubicBezTo>
                    <a:pt x="0" y="0"/>
                    <a:pt x="0" y="0"/>
                    <a:pt x="1" y="0"/>
                  </a:cubicBezTo>
                  <a:cubicBezTo>
                    <a:pt x="2" y="0"/>
                    <a:pt x="2" y="1"/>
                    <a:pt x="3"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 name="Freeform 158"/>
            <p:cNvSpPr/>
            <p:nvPr/>
          </p:nvSpPr>
          <p:spPr bwMode="auto">
            <a:xfrm>
              <a:off x="6593134" y="3470652"/>
              <a:ext cx="8593" cy="8593"/>
            </a:xfrm>
            <a:custGeom>
              <a:gdLst>
                <a:gd fmla="*/ 3 w 3" name="T0"/>
                <a:gd fmla="*/ 1 h 3" name="T1"/>
                <a:gd fmla="*/ 1 w 3" name="T2"/>
                <a:gd fmla="*/ 3 h 3" name="T3"/>
                <a:gd fmla="*/ 0 w 3" name="T4"/>
                <a:gd fmla="*/ 0 h 3" name="T5"/>
                <a:gd fmla="*/ 1 w 3" name="T6"/>
                <a:gd fmla="*/ 0 h 3" name="T7"/>
                <a:gd fmla="*/ 3 w 3" name="T8"/>
                <a:gd fmla="*/ 1 h 3" name="T9"/>
              </a:gdLst>
              <a:cxnLst>
                <a:cxn ang="0">
                  <a:pos x="T0" y="T1"/>
                </a:cxn>
                <a:cxn ang="0">
                  <a:pos x="T2" y="T3"/>
                </a:cxn>
                <a:cxn ang="0">
                  <a:pos x="T4" y="T5"/>
                </a:cxn>
                <a:cxn ang="0">
                  <a:pos x="T6" y="T7"/>
                </a:cxn>
                <a:cxn ang="0">
                  <a:pos x="T8" y="T9"/>
                </a:cxn>
              </a:cxnLst>
              <a:rect b="b" l="0" r="r" t="0"/>
              <a:pathLst>
                <a:path h="3" w="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 name="Freeform 160"/>
            <p:cNvSpPr/>
            <p:nvPr/>
          </p:nvSpPr>
          <p:spPr bwMode="auto">
            <a:xfrm>
              <a:off x="4004120" y="3479245"/>
              <a:ext cx="4910" cy="6138"/>
            </a:xfrm>
            <a:custGeom>
              <a:gdLst>
                <a:gd fmla="*/ 2 w 2" name="T0"/>
                <a:gd fmla="*/ 2 h 2" name="T1"/>
                <a:gd fmla="*/ 0 w 2" name="T2"/>
                <a:gd fmla="*/ 2 h 2" name="T3"/>
                <a:gd fmla="*/ 1 w 2" name="T4"/>
                <a:gd fmla="*/ 0 h 2" name="T5"/>
                <a:gd fmla="*/ 2 w 2" name="T6"/>
                <a:gd fmla="*/ 2 h 2" name="T7"/>
              </a:gdLst>
              <a:cxnLst>
                <a:cxn ang="0">
                  <a:pos x="T0" y="T1"/>
                </a:cxn>
                <a:cxn ang="0">
                  <a:pos x="T2" y="T3"/>
                </a:cxn>
                <a:cxn ang="0">
                  <a:pos x="T4" y="T5"/>
                </a:cxn>
                <a:cxn ang="0">
                  <a:pos x="T6" y="T7"/>
                </a:cxn>
              </a:cxnLst>
              <a:rect b="b" l="0" r="r" t="0"/>
              <a:pathLst>
                <a:path h="2" w="2">
                  <a:moveTo>
                    <a:pt x="2" y="2"/>
                  </a:moveTo>
                  <a:cubicBezTo>
                    <a:pt x="1" y="2"/>
                    <a:pt x="0" y="2"/>
                    <a:pt x="0" y="2"/>
                  </a:cubicBezTo>
                  <a:cubicBezTo>
                    <a:pt x="0" y="1"/>
                    <a:pt x="1" y="1"/>
                    <a:pt x="1" y="0"/>
                  </a:cubicBezTo>
                  <a:cubicBezTo>
                    <a:pt x="1" y="1"/>
                    <a:pt x="2" y="1"/>
                    <a:pt x="2" y="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 name="Freeform 161"/>
            <p:cNvSpPr/>
            <p:nvPr/>
          </p:nvSpPr>
          <p:spPr bwMode="auto">
            <a:xfrm>
              <a:off x="4875718" y="3479245"/>
              <a:ext cx="4910" cy="6138"/>
            </a:xfrm>
            <a:custGeom>
              <a:gdLst>
                <a:gd fmla="*/ 2 w 2" name="T0"/>
                <a:gd fmla="*/ 2 h 2" name="T1"/>
                <a:gd fmla="*/ 0 w 2" name="T2"/>
                <a:gd fmla="*/ 2 h 2" name="T3"/>
                <a:gd fmla="*/ 0 w 2" name="T4"/>
                <a:gd fmla="*/ 0 h 2" name="T5"/>
                <a:gd fmla="*/ 2 w 2" name="T6"/>
                <a:gd fmla="*/ 2 h 2" name="T7"/>
              </a:gdLst>
              <a:cxnLst>
                <a:cxn ang="0">
                  <a:pos x="T0" y="T1"/>
                </a:cxn>
                <a:cxn ang="0">
                  <a:pos x="T2" y="T3"/>
                </a:cxn>
                <a:cxn ang="0">
                  <a:pos x="T4" y="T5"/>
                </a:cxn>
                <a:cxn ang="0">
                  <a:pos x="T6" y="T7"/>
                </a:cxn>
              </a:cxnLst>
              <a:rect b="b" l="0" r="r" t="0"/>
              <a:pathLst>
                <a:path h="2" w="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 name="Freeform 162"/>
            <p:cNvSpPr/>
            <p:nvPr/>
          </p:nvSpPr>
          <p:spPr bwMode="auto">
            <a:xfrm>
              <a:off x="5743633" y="3479245"/>
              <a:ext cx="6138" cy="6138"/>
            </a:xfrm>
            <a:custGeom>
              <a:gdLst>
                <a:gd fmla="*/ 2 w 2" name="T0"/>
                <a:gd fmla="*/ 2 h 2" name="T1"/>
                <a:gd fmla="*/ 0 w 2" name="T2"/>
                <a:gd fmla="*/ 2 h 2" name="T3"/>
                <a:gd fmla="*/ 0 w 2" name="T4"/>
                <a:gd fmla="*/ 0 h 2" name="T5"/>
                <a:gd fmla="*/ 2 w 2" name="T6"/>
                <a:gd fmla="*/ 2 h 2" name="T7"/>
              </a:gdLst>
              <a:cxnLst>
                <a:cxn ang="0">
                  <a:pos x="T0" y="T1"/>
                </a:cxn>
                <a:cxn ang="0">
                  <a:pos x="T2" y="T3"/>
                </a:cxn>
                <a:cxn ang="0">
                  <a:pos x="T4" y="T5"/>
                </a:cxn>
                <a:cxn ang="0">
                  <a:pos x="T6" y="T7"/>
                </a:cxn>
              </a:cxnLst>
              <a:rect b="b" l="0" r="r" t="0"/>
              <a:pathLst>
                <a:path h="2" w="2">
                  <a:moveTo>
                    <a:pt x="2" y="2"/>
                  </a:moveTo>
                  <a:cubicBezTo>
                    <a:pt x="1" y="2"/>
                    <a:pt x="0" y="2"/>
                    <a:pt x="0" y="2"/>
                  </a:cubicBezTo>
                  <a:cubicBezTo>
                    <a:pt x="0" y="1"/>
                    <a:pt x="0" y="1"/>
                    <a:pt x="0" y="0"/>
                  </a:cubicBezTo>
                  <a:cubicBezTo>
                    <a:pt x="1" y="1"/>
                    <a:pt x="2" y="1"/>
                    <a:pt x="2" y="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4" name="Freeform 163"/>
            <p:cNvSpPr/>
            <p:nvPr/>
          </p:nvSpPr>
          <p:spPr bwMode="auto">
            <a:xfrm>
              <a:off x="6612776" y="3479245"/>
              <a:ext cx="6138" cy="6138"/>
            </a:xfrm>
            <a:custGeom>
              <a:gdLst>
                <a:gd fmla="*/ 2 w 2" name="T0"/>
                <a:gd fmla="*/ 2 h 2" name="T1"/>
                <a:gd fmla="*/ 0 w 2" name="T2"/>
                <a:gd fmla="*/ 2 h 2" name="T3"/>
                <a:gd fmla="*/ 0 w 2" name="T4"/>
                <a:gd fmla="*/ 0 h 2" name="T5"/>
                <a:gd fmla="*/ 2 w 2" name="T6"/>
                <a:gd fmla="*/ 2 h 2" name="T7"/>
              </a:gdLst>
              <a:cxnLst>
                <a:cxn ang="0">
                  <a:pos x="T0" y="T1"/>
                </a:cxn>
                <a:cxn ang="0">
                  <a:pos x="T2" y="T3"/>
                </a:cxn>
                <a:cxn ang="0">
                  <a:pos x="T4" y="T5"/>
                </a:cxn>
                <a:cxn ang="0">
                  <a:pos x="T6" y="T7"/>
                </a:cxn>
              </a:cxnLst>
              <a:rect b="b" l="0" r="r" t="0"/>
              <a:pathLst>
                <a:path h="2" w="2">
                  <a:moveTo>
                    <a:pt x="2" y="2"/>
                  </a:moveTo>
                  <a:cubicBezTo>
                    <a:pt x="1"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 name="Freeform 165"/>
            <p:cNvSpPr/>
            <p:nvPr/>
          </p:nvSpPr>
          <p:spPr bwMode="auto">
            <a:xfrm>
              <a:off x="4009031" y="3500114"/>
              <a:ext cx="6138" cy="6138"/>
            </a:xfrm>
            <a:custGeom>
              <a:gdLst>
                <a:gd fmla="*/ 0 w 2" name="T0"/>
                <a:gd fmla="*/ 1 h 2" name="T1"/>
                <a:gd fmla="*/ 2 w 2" name="T2"/>
                <a:gd fmla="*/ 0 h 2" name="T3"/>
                <a:gd fmla="*/ 2 w 2" name="T4"/>
                <a:gd fmla="*/ 0 h 2" name="T5"/>
                <a:gd fmla="*/ 2 w 2" name="T6"/>
                <a:gd fmla="*/ 2 h 2" name="T7"/>
                <a:gd fmla="*/ 0 w 2" name="T8"/>
                <a:gd fmla="*/ 1 h 2" name="T9"/>
              </a:gdLst>
              <a:cxnLst>
                <a:cxn ang="0">
                  <a:pos x="T0" y="T1"/>
                </a:cxn>
                <a:cxn ang="0">
                  <a:pos x="T2" y="T3"/>
                </a:cxn>
                <a:cxn ang="0">
                  <a:pos x="T4" y="T5"/>
                </a:cxn>
                <a:cxn ang="0">
                  <a:pos x="T6" y="T7"/>
                </a:cxn>
                <a:cxn ang="0">
                  <a:pos x="T8" y="T9"/>
                </a:cxn>
              </a:cxnLst>
              <a:rect b="b" l="0" r="r" t="0"/>
              <a:pathLst>
                <a:path h="2" w="2">
                  <a:moveTo>
                    <a:pt x="0" y="1"/>
                  </a:moveTo>
                  <a:cubicBezTo>
                    <a:pt x="1" y="1"/>
                    <a:pt x="1" y="0"/>
                    <a:pt x="2" y="0"/>
                  </a:cubicBezTo>
                  <a:cubicBezTo>
                    <a:pt x="2" y="0"/>
                    <a:pt x="2" y="0"/>
                    <a:pt x="2" y="0"/>
                  </a:cubicBezTo>
                  <a:cubicBezTo>
                    <a:pt x="2" y="1"/>
                    <a:pt x="2" y="2"/>
                    <a:pt x="2" y="2"/>
                  </a:cubicBezTo>
                  <a:cubicBezTo>
                    <a:pt x="1" y="2"/>
                    <a:pt x="0" y="1"/>
                    <a:pt x="0"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 name="Freeform 166"/>
            <p:cNvSpPr/>
            <p:nvPr/>
          </p:nvSpPr>
          <p:spPr bwMode="auto">
            <a:xfrm>
              <a:off x="4880629" y="3500114"/>
              <a:ext cx="3683" cy="6138"/>
            </a:xfrm>
            <a:custGeom>
              <a:gdLst>
                <a:gd fmla="*/ 0 w 1" name="T0"/>
                <a:gd fmla="*/ 1 h 2" name="T1"/>
                <a:gd fmla="*/ 1 w 1" name="T2"/>
                <a:gd fmla="*/ 0 h 2" name="T3"/>
                <a:gd fmla="*/ 1 w 1" name="T4"/>
                <a:gd fmla="*/ 0 h 2" name="T5"/>
                <a:gd fmla="*/ 1 w 1" name="T6"/>
                <a:gd fmla="*/ 2 h 2" name="T7"/>
                <a:gd fmla="*/ 0 w 1" name="T8"/>
                <a:gd fmla="*/ 1 h 2" name="T9"/>
              </a:gdLst>
              <a:cxnLst>
                <a:cxn ang="0">
                  <a:pos x="T0" y="T1"/>
                </a:cxn>
                <a:cxn ang="0">
                  <a:pos x="T2" y="T3"/>
                </a:cxn>
                <a:cxn ang="0">
                  <a:pos x="T4" y="T5"/>
                </a:cxn>
                <a:cxn ang="0">
                  <a:pos x="T6" y="T7"/>
                </a:cxn>
                <a:cxn ang="0">
                  <a:pos x="T8" y="T9"/>
                </a:cxn>
              </a:cxnLst>
              <a:rect b="b" l="0" r="r" t="0"/>
              <a:pathLst>
                <a:path h="2" w="1">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 name="Freeform 167"/>
            <p:cNvSpPr/>
            <p:nvPr/>
          </p:nvSpPr>
          <p:spPr bwMode="auto">
            <a:xfrm>
              <a:off x="5749771" y="3500114"/>
              <a:ext cx="6138" cy="6138"/>
            </a:xfrm>
            <a:custGeom>
              <a:gdLst>
                <a:gd fmla="*/ 0 w 2" name="T0"/>
                <a:gd fmla="*/ 1 h 2" name="T1"/>
                <a:gd fmla="*/ 2 w 2" name="T2"/>
                <a:gd fmla="*/ 0 h 2" name="T3"/>
                <a:gd fmla="*/ 2 w 2" name="T4"/>
                <a:gd fmla="*/ 0 h 2" name="T5"/>
                <a:gd fmla="*/ 1 w 2" name="T6"/>
                <a:gd fmla="*/ 2 h 2" name="T7"/>
                <a:gd fmla="*/ 0 w 2" name="T8"/>
                <a:gd fmla="*/ 1 h 2" name="T9"/>
              </a:gdLst>
              <a:cxnLst>
                <a:cxn ang="0">
                  <a:pos x="T0" y="T1"/>
                </a:cxn>
                <a:cxn ang="0">
                  <a:pos x="T2" y="T3"/>
                </a:cxn>
                <a:cxn ang="0">
                  <a:pos x="T4" y="T5"/>
                </a:cxn>
                <a:cxn ang="0">
                  <a:pos x="T6" y="T7"/>
                </a:cxn>
                <a:cxn ang="0">
                  <a:pos x="T8" y="T9"/>
                </a:cxn>
              </a:cxnLst>
              <a:rect b="b" l="0" r="r" t="0"/>
              <a:pathLst>
                <a:path h="2" w="2">
                  <a:moveTo>
                    <a:pt x="0" y="1"/>
                  </a:moveTo>
                  <a:cubicBezTo>
                    <a:pt x="0" y="1"/>
                    <a:pt x="1" y="0"/>
                    <a:pt x="2" y="0"/>
                  </a:cubicBezTo>
                  <a:cubicBezTo>
                    <a:pt x="2" y="0"/>
                    <a:pt x="2" y="0"/>
                    <a:pt x="2" y="0"/>
                  </a:cubicBezTo>
                  <a:cubicBezTo>
                    <a:pt x="2" y="1"/>
                    <a:pt x="1" y="2"/>
                    <a:pt x="1" y="2"/>
                  </a:cubicBezTo>
                  <a:cubicBezTo>
                    <a:pt x="0" y="2"/>
                    <a:pt x="0" y="1"/>
                    <a:pt x="0"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 name="Freeform 168"/>
            <p:cNvSpPr/>
            <p:nvPr/>
          </p:nvSpPr>
          <p:spPr bwMode="auto">
            <a:xfrm>
              <a:off x="6618914" y="3500114"/>
              <a:ext cx="2455" cy="6138"/>
            </a:xfrm>
            <a:custGeom>
              <a:gdLst>
                <a:gd fmla="*/ 0 w 1" name="T0"/>
                <a:gd fmla="*/ 1 h 2" name="T1"/>
                <a:gd fmla="*/ 1 w 1" name="T2"/>
                <a:gd fmla="*/ 0 h 2" name="T3"/>
                <a:gd fmla="*/ 1 w 1" name="T4"/>
                <a:gd fmla="*/ 0 h 2" name="T5"/>
                <a:gd fmla="*/ 1 w 1" name="T6"/>
                <a:gd fmla="*/ 2 h 2" name="T7"/>
                <a:gd fmla="*/ 0 w 1" name="T8"/>
                <a:gd fmla="*/ 1 h 2" name="T9"/>
              </a:gdLst>
              <a:cxnLst>
                <a:cxn ang="0">
                  <a:pos x="T0" y="T1"/>
                </a:cxn>
                <a:cxn ang="0">
                  <a:pos x="T2" y="T3"/>
                </a:cxn>
                <a:cxn ang="0">
                  <a:pos x="T4" y="T5"/>
                </a:cxn>
                <a:cxn ang="0">
                  <a:pos x="T6" y="T7"/>
                </a:cxn>
                <a:cxn ang="0">
                  <a:pos x="T8" y="T9"/>
                </a:cxn>
              </a:cxnLst>
              <a:rect b="b" l="0" r="r" t="0"/>
              <a:pathLst>
                <a:path h="2" w="1">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 name="Freeform 170"/>
            <p:cNvSpPr/>
            <p:nvPr/>
          </p:nvSpPr>
          <p:spPr bwMode="auto">
            <a:xfrm>
              <a:off x="4004120" y="3520984"/>
              <a:ext cx="2455" cy="2455"/>
            </a:xfrm>
            <a:custGeom>
              <a:gdLst>
                <a:gd fmla="*/ 1 w 1" name="T0"/>
                <a:gd fmla="*/ 0 h 1" name="T1"/>
                <a:gd fmla="*/ 0 w 1" name="T2"/>
                <a:gd fmla="*/ 1 h 1" name="T3"/>
                <a:gd fmla="*/ 0 w 1" name="T4"/>
                <a:gd fmla="*/ 0 h 1" name="T5"/>
                <a:gd fmla="*/ 1 w 1" name="T6"/>
                <a:gd fmla="*/ 0 h 1" name="T7"/>
              </a:gdLst>
              <a:cxnLst>
                <a:cxn ang="0">
                  <a:pos x="T0" y="T1"/>
                </a:cxn>
                <a:cxn ang="0">
                  <a:pos x="T2" y="T3"/>
                </a:cxn>
                <a:cxn ang="0">
                  <a:pos x="T4" y="T5"/>
                </a:cxn>
                <a:cxn ang="0">
                  <a:pos x="T6" y="T7"/>
                </a:cxn>
              </a:cxnLst>
              <a:rect b="b" l="0" r="r" t="0"/>
              <a:pathLst>
                <a:path h="1" w="1">
                  <a:moveTo>
                    <a:pt x="1" y="0"/>
                  </a:moveTo>
                  <a:cubicBezTo>
                    <a:pt x="1" y="1"/>
                    <a:pt x="0" y="1"/>
                    <a:pt x="0" y="1"/>
                  </a:cubicBezTo>
                  <a:cubicBezTo>
                    <a:pt x="0" y="0"/>
                    <a:pt x="0" y="0"/>
                    <a:pt x="0" y="0"/>
                  </a:cubicBezTo>
                  <a:cubicBezTo>
                    <a:pt x="0" y="0"/>
                    <a:pt x="1" y="0"/>
                    <a:pt x="1"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 name="Freeform 171"/>
            <p:cNvSpPr/>
            <p:nvPr/>
          </p:nvSpPr>
          <p:spPr bwMode="auto">
            <a:xfrm>
              <a:off x="4872035" y="3520984"/>
              <a:ext cx="3683" cy="2455"/>
            </a:xfrm>
            <a:custGeom>
              <a:gdLst>
                <a:gd fmla="*/ 1 w 1" name="T0"/>
                <a:gd fmla="*/ 0 h 1" name="T1"/>
                <a:gd fmla="*/ 0 w 1" name="T2"/>
                <a:gd fmla="*/ 1 h 1" name="T3"/>
                <a:gd fmla="*/ 0 w 1" name="T4"/>
                <a:gd fmla="*/ 0 h 1" name="T5"/>
                <a:gd fmla="*/ 1 w 1" name="T6"/>
                <a:gd fmla="*/ 0 h 1" name="T7"/>
              </a:gdLst>
              <a:cxnLst>
                <a:cxn ang="0">
                  <a:pos x="T0" y="T1"/>
                </a:cxn>
                <a:cxn ang="0">
                  <a:pos x="T2" y="T3"/>
                </a:cxn>
                <a:cxn ang="0">
                  <a:pos x="T4" y="T5"/>
                </a:cxn>
                <a:cxn ang="0">
                  <a:pos x="T6" y="T7"/>
                </a:cxn>
              </a:cxnLst>
              <a:rect b="b" l="0" r="r" t="0"/>
              <a:pathLst>
                <a:path h="1" w="1">
                  <a:moveTo>
                    <a:pt x="1" y="0"/>
                  </a:moveTo>
                  <a:cubicBezTo>
                    <a:pt x="1" y="1"/>
                    <a:pt x="0" y="1"/>
                    <a:pt x="0" y="1"/>
                  </a:cubicBezTo>
                  <a:cubicBezTo>
                    <a:pt x="0" y="0"/>
                    <a:pt x="0" y="0"/>
                    <a:pt x="0" y="0"/>
                  </a:cubicBezTo>
                  <a:cubicBezTo>
                    <a:pt x="0" y="0"/>
                    <a:pt x="1" y="0"/>
                    <a:pt x="1"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 name="Freeform 172"/>
            <p:cNvSpPr/>
            <p:nvPr/>
          </p:nvSpPr>
          <p:spPr bwMode="auto">
            <a:xfrm>
              <a:off x="5741178" y="3520984"/>
              <a:ext cx="6138" cy="2455"/>
            </a:xfrm>
            <a:custGeom>
              <a:gdLst>
                <a:gd fmla="*/ 2 w 2" name="T0"/>
                <a:gd fmla="*/ 0 h 1" name="T1"/>
                <a:gd fmla="*/ 0 w 2" name="T2"/>
                <a:gd fmla="*/ 1 h 1" name="T3"/>
                <a:gd fmla="*/ 0 w 2" name="T4"/>
                <a:gd fmla="*/ 0 h 1" name="T5"/>
                <a:gd fmla="*/ 2 w 2" name="T6"/>
                <a:gd fmla="*/ 0 h 1" name="T7"/>
              </a:gdLst>
              <a:cxnLst>
                <a:cxn ang="0">
                  <a:pos x="T0" y="T1"/>
                </a:cxn>
                <a:cxn ang="0">
                  <a:pos x="T2" y="T3"/>
                </a:cxn>
                <a:cxn ang="0">
                  <a:pos x="T4" y="T5"/>
                </a:cxn>
                <a:cxn ang="0">
                  <a:pos x="T6" y="T7"/>
                </a:cxn>
              </a:cxnLst>
              <a:rect b="b" l="0" r="r" t="0"/>
              <a:pathLst>
                <a:path h="1" w="2">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 name="Freeform 173"/>
            <p:cNvSpPr/>
            <p:nvPr/>
          </p:nvSpPr>
          <p:spPr bwMode="auto">
            <a:xfrm>
              <a:off x="6610321" y="3520984"/>
              <a:ext cx="6138" cy="2455"/>
            </a:xfrm>
            <a:custGeom>
              <a:gdLst>
                <a:gd fmla="*/ 2 w 2" name="T0"/>
                <a:gd fmla="*/ 0 h 1" name="T1"/>
                <a:gd fmla="*/ 0 w 2" name="T2"/>
                <a:gd fmla="*/ 1 h 1" name="T3"/>
                <a:gd fmla="*/ 0 w 2" name="T4"/>
                <a:gd fmla="*/ 0 h 1" name="T5"/>
                <a:gd fmla="*/ 2 w 2" name="T6"/>
                <a:gd fmla="*/ 0 h 1" name="T7"/>
              </a:gdLst>
              <a:cxnLst>
                <a:cxn ang="0">
                  <a:pos x="T0" y="T1"/>
                </a:cxn>
                <a:cxn ang="0">
                  <a:pos x="T2" y="T3"/>
                </a:cxn>
                <a:cxn ang="0">
                  <a:pos x="T4" y="T5"/>
                </a:cxn>
                <a:cxn ang="0">
                  <a:pos x="T6" y="T7"/>
                </a:cxn>
              </a:cxnLst>
              <a:rect b="b" l="0" r="r" t="0"/>
              <a:pathLst>
                <a:path h="1" w="2">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 name="Freeform 175"/>
            <p:cNvSpPr/>
            <p:nvPr/>
          </p:nvSpPr>
          <p:spPr bwMode="auto">
            <a:xfrm>
              <a:off x="4006575" y="3512390"/>
              <a:ext cx="2455" cy="4910"/>
            </a:xfrm>
            <a:custGeom>
              <a:gdLst>
                <a:gd fmla="*/ 0 w 1" name="T0"/>
                <a:gd fmla="*/ 0 h 2" name="T1"/>
                <a:gd fmla="*/ 1 w 1" name="T2"/>
                <a:gd fmla="*/ 1 h 2" name="T3"/>
                <a:gd fmla="*/ 1 w 1" name="T4"/>
                <a:gd fmla="*/ 2 h 2" name="T5"/>
                <a:gd fmla="*/ 0 w 1" name="T6"/>
                <a:gd fmla="*/ 0 h 2" name="T7"/>
              </a:gdLst>
              <a:cxnLst>
                <a:cxn ang="0">
                  <a:pos x="T0" y="T1"/>
                </a:cxn>
                <a:cxn ang="0">
                  <a:pos x="T2" y="T3"/>
                </a:cxn>
                <a:cxn ang="0">
                  <a:pos x="T4" y="T5"/>
                </a:cxn>
                <a:cxn ang="0">
                  <a:pos x="T6" y="T7"/>
                </a:cxn>
              </a:cxnLst>
              <a:rect b="b" l="0" r="r" t="0"/>
              <a:pathLst>
                <a:path h="2" w="1">
                  <a:moveTo>
                    <a:pt x="0" y="0"/>
                  </a:moveTo>
                  <a:cubicBezTo>
                    <a:pt x="0" y="1"/>
                    <a:pt x="1" y="1"/>
                    <a:pt x="1" y="1"/>
                  </a:cubicBezTo>
                  <a:cubicBezTo>
                    <a:pt x="1" y="1"/>
                    <a:pt x="1" y="1"/>
                    <a:pt x="1" y="2"/>
                  </a:cubicBezTo>
                  <a:cubicBezTo>
                    <a:pt x="1" y="1"/>
                    <a:pt x="0" y="1"/>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 name="Freeform 176"/>
            <p:cNvSpPr/>
            <p:nvPr/>
          </p:nvSpPr>
          <p:spPr bwMode="auto">
            <a:xfrm>
              <a:off x="4875718" y="3512390"/>
              <a:ext cx="4910" cy="4910"/>
            </a:xfrm>
            <a:custGeom>
              <a:gdLst>
                <a:gd fmla="*/ 0 w 2" name="T0"/>
                <a:gd fmla="*/ 0 h 2" name="T1"/>
                <a:gd fmla="*/ 2 w 2" name="T2"/>
                <a:gd fmla="*/ 1 h 2" name="T3"/>
                <a:gd fmla="*/ 2 w 2" name="T4"/>
                <a:gd fmla="*/ 2 h 2" name="T5"/>
                <a:gd fmla="*/ 0 w 2" name="T6"/>
                <a:gd fmla="*/ 0 h 2" name="T7"/>
              </a:gdLst>
              <a:cxnLst>
                <a:cxn ang="0">
                  <a:pos x="T0" y="T1"/>
                </a:cxn>
                <a:cxn ang="0">
                  <a:pos x="T2" y="T3"/>
                </a:cxn>
                <a:cxn ang="0">
                  <a:pos x="T4" y="T5"/>
                </a:cxn>
                <a:cxn ang="0">
                  <a:pos x="T6" y="T7"/>
                </a:cxn>
              </a:cxnLst>
              <a:rect b="b" l="0" r="r" t="0"/>
              <a:pathLst>
                <a:path h="2" w="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 name="Freeform 177"/>
            <p:cNvSpPr/>
            <p:nvPr/>
          </p:nvSpPr>
          <p:spPr bwMode="auto">
            <a:xfrm>
              <a:off x="5743633" y="3512390"/>
              <a:ext cx="6138" cy="4910"/>
            </a:xfrm>
            <a:custGeom>
              <a:gdLst>
                <a:gd fmla="*/ 0 w 2" name="T0"/>
                <a:gd fmla="*/ 0 h 2" name="T1"/>
                <a:gd fmla="*/ 2 w 2" name="T2"/>
                <a:gd fmla="*/ 1 h 2" name="T3"/>
                <a:gd fmla="*/ 2 w 2" name="T4"/>
                <a:gd fmla="*/ 2 h 2" name="T5"/>
                <a:gd fmla="*/ 0 w 2" name="T6"/>
                <a:gd fmla="*/ 0 h 2" name="T7"/>
              </a:gdLst>
              <a:cxnLst>
                <a:cxn ang="0">
                  <a:pos x="T0" y="T1"/>
                </a:cxn>
                <a:cxn ang="0">
                  <a:pos x="T2" y="T3"/>
                </a:cxn>
                <a:cxn ang="0">
                  <a:pos x="T4" y="T5"/>
                </a:cxn>
                <a:cxn ang="0">
                  <a:pos x="T6" y="T7"/>
                </a:cxn>
              </a:cxnLst>
              <a:rect b="b" l="0" r="r" t="0"/>
              <a:pathLst>
                <a:path h="2" w="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 name="Freeform 178"/>
            <p:cNvSpPr/>
            <p:nvPr/>
          </p:nvSpPr>
          <p:spPr bwMode="auto">
            <a:xfrm>
              <a:off x="6612776" y="3512390"/>
              <a:ext cx="6138" cy="4910"/>
            </a:xfrm>
            <a:custGeom>
              <a:gdLst>
                <a:gd fmla="*/ 0 w 2" name="T0"/>
                <a:gd fmla="*/ 0 h 2" name="T1"/>
                <a:gd fmla="*/ 2 w 2" name="T2"/>
                <a:gd fmla="*/ 1 h 2" name="T3"/>
                <a:gd fmla="*/ 2 w 2" name="T4"/>
                <a:gd fmla="*/ 2 h 2" name="T5"/>
                <a:gd fmla="*/ 0 w 2" name="T6"/>
                <a:gd fmla="*/ 0 h 2" name="T7"/>
              </a:gdLst>
              <a:cxnLst>
                <a:cxn ang="0">
                  <a:pos x="T0" y="T1"/>
                </a:cxn>
                <a:cxn ang="0">
                  <a:pos x="T2" y="T3"/>
                </a:cxn>
                <a:cxn ang="0">
                  <a:pos x="T4" y="T5"/>
                </a:cxn>
                <a:cxn ang="0">
                  <a:pos x="T6" y="T7"/>
                </a:cxn>
              </a:cxnLst>
              <a:rect b="b" l="0" r="r" t="0"/>
              <a:pathLst>
                <a:path h="2" w="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356" name="组合 355"/>
            <p:cNvGrpSpPr/>
            <p:nvPr/>
          </p:nvGrpSpPr>
          <p:grpSpPr>
            <a:xfrm>
              <a:off x="7237625" y="3275463"/>
              <a:ext cx="461579" cy="472627"/>
              <a:chOff x="7237625" y="3275463"/>
              <a:chExt cx="461579" cy="472627"/>
            </a:xfrm>
          </p:grpSpPr>
          <p:sp>
            <p:nvSpPr>
              <p:cNvPr id="9" name="Freeform 9"/>
              <p:cNvSpPr>
                <a:spLocks noEditPoints="1"/>
              </p:cNvSpPr>
              <p:nvPr/>
            </p:nvSpPr>
            <p:spPr bwMode="auto">
              <a:xfrm>
                <a:off x="7237625" y="3275463"/>
                <a:ext cx="461579" cy="472627"/>
              </a:xfrm>
              <a:custGeom>
                <a:gdLst>
                  <a:gd fmla="*/ 100 w 159" name="T0"/>
                  <a:gd fmla="*/ 31 h 160" name="T1"/>
                  <a:gd fmla="*/ 60 w 159" name="T2"/>
                  <a:gd fmla="*/ 31 h 160" name="T3"/>
                  <a:gd fmla="*/ 30 w 159" name="T4"/>
                  <a:gd fmla="*/ 54 h 160" name="T5"/>
                  <a:gd fmla="*/ 30 w 159" name="T6"/>
                  <a:gd fmla="*/ 93 h 160" name="T7"/>
                  <a:gd fmla="*/ 56 w 159" name="T8"/>
                  <a:gd fmla="*/ 120 h 160" name="T9"/>
                  <a:gd fmla="*/ 97 w 159" name="T10"/>
                  <a:gd fmla="*/ 125 h 160" name="T11"/>
                  <a:gd fmla="*/ 121 w 159" name="T12"/>
                  <a:gd fmla="*/ 98 h 160" name="T13"/>
                  <a:gd fmla="*/ 126 w 159" name="T14"/>
                  <a:gd fmla="*/ 59 h 160" name="T15"/>
                  <a:gd fmla="*/ 100 w 159" name="T16"/>
                  <a:gd fmla="*/ 31 h 160" name="T17"/>
                  <a:gd fmla="*/ 138 w 159" name="T18"/>
                  <a:gd fmla="*/ 52 h 160" name="T19"/>
                  <a:gd fmla="*/ 132 w 159" name="T20"/>
                  <a:gd fmla="*/ 110 h 160" name="T21"/>
                  <a:gd fmla="*/ 101 w 159" name="T22"/>
                  <a:gd fmla="*/ 136 h 160" name="T23"/>
                  <a:gd fmla="*/ 52 w 159" name="T24"/>
                  <a:gd fmla="*/ 132 h 160" name="T25"/>
                  <a:gd fmla="*/ 19 w 159" name="T26"/>
                  <a:gd fmla="*/ 98 h 160" name="T27"/>
                  <a:gd fmla="*/ 19 w 159" name="T28"/>
                  <a:gd fmla="*/ 52 h 160" name="T29"/>
                  <a:gd fmla="*/ 53 w 159" name="T30"/>
                  <a:gd fmla="*/ 20 h 160" name="T31"/>
                  <a:gd fmla="*/ 102 w 159" name="T32"/>
                  <a:gd fmla="*/ 19 h 160" name="T33"/>
                  <a:gd fmla="*/ 138 w 159" name="T34"/>
                  <a:gd fmla="*/ 52 h 16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60" w="159">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6" y="11"/>
                      <a:pt x="102" y="19"/>
                    </a:cubicBezTo>
                    <a:cubicBezTo>
                      <a:pt x="120" y="16"/>
                      <a:pt x="141" y="31"/>
                      <a:pt x="138" y="5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14"/>
              <p:cNvSpPr/>
              <p:nvPr/>
            </p:nvSpPr>
            <p:spPr bwMode="auto">
              <a:xfrm>
                <a:off x="7411945" y="3544308"/>
                <a:ext cx="95753" cy="98208"/>
              </a:xfrm>
              <a:custGeom>
                <a:gdLst>
                  <a:gd fmla="*/ 16 w 33" name="T0"/>
                  <a:gd fmla="*/ 8 h 33" name="T1"/>
                  <a:gd fmla="*/ 21 w 33" name="T2"/>
                  <a:gd fmla="*/ 2 h 33" name="T3"/>
                  <a:gd fmla="*/ 15 w 33" name="T4"/>
                  <a:gd fmla="*/ 33 h 33" name="T5"/>
                  <a:gd fmla="*/ 3 w 33" name="T6"/>
                  <a:gd fmla="*/ 15 h 33" name="T7"/>
                  <a:gd fmla="*/ 11 w 33" name="T8"/>
                  <a:gd fmla="*/ 0 h 33" name="T9"/>
                  <a:gd fmla="*/ 11 w 33" name="T10"/>
                  <a:gd fmla="*/ 2 h 33" name="T11"/>
                  <a:gd fmla="*/ 16 w 33" name="T12"/>
                  <a:gd fmla="*/ 8 h 33" name="T13"/>
                </a:gdLst>
                <a:cxnLst>
                  <a:cxn ang="0">
                    <a:pos x="T0" y="T1"/>
                  </a:cxn>
                  <a:cxn ang="0">
                    <a:pos x="T2" y="T3"/>
                  </a:cxn>
                  <a:cxn ang="0">
                    <a:pos x="T4" y="T5"/>
                  </a:cxn>
                  <a:cxn ang="0">
                    <a:pos x="T6" y="T7"/>
                  </a:cxn>
                  <a:cxn ang="0">
                    <a:pos x="T8" y="T9"/>
                  </a:cxn>
                  <a:cxn ang="0">
                    <a:pos x="T10" y="T11"/>
                  </a:cxn>
                  <a:cxn ang="0">
                    <a:pos x="T12" y="T13"/>
                  </a:cxn>
                </a:cxnLst>
                <a:rect b="b" l="0" r="r" t="0"/>
                <a:pathLst>
                  <a:path h="33" w="33">
                    <a:moveTo>
                      <a:pt x="16" y="8"/>
                    </a:moveTo>
                    <a:cubicBezTo>
                      <a:pt x="19" y="8"/>
                      <a:pt x="21" y="6"/>
                      <a:pt x="21"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19"/>
              <p:cNvSpPr/>
              <p:nvPr/>
            </p:nvSpPr>
            <p:spPr bwMode="auto">
              <a:xfrm>
                <a:off x="7341972" y="3517301"/>
                <a:ext cx="95753" cy="98208"/>
              </a:xfrm>
              <a:custGeom>
                <a:gdLst>
                  <a:gd fmla="*/ 27 w 33" name="T0"/>
                  <a:gd fmla="*/ 0 h 33" name="T1"/>
                  <a:gd fmla="*/ 26 w 33" name="T2"/>
                  <a:gd fmla="*/ 0 h 33" name="T3"/>
                  <a:gd fmla="*/ 26 w 33" name="T4"/>
                  <a:gd fmla="*/ 8 h 33" name="T5"/>
                  <a:gd fmla="*/ 33 w 33" name="T6"/>
                  <a:gd fmla="*/ 9 h 33" name="T7"/>
                  <a:gd fmla="*/ 6 w 33" name="T8"/>
                  <a:gd fmla="*/ 25 h 33" name="T9"/>
                  <a:gd fmla="*/ 10 w 33" name="T10"/>
                  <a:gd fmla="*/ 5 h 33" name="T11"/>
                  <a:gd fmla="*/ 14 w 33" name="T12"/>
                  <a:gd fmla="*/ 3 h 33" name="T13"/>
                  <a:gd fmla="*/ 20 w 33" name="T14"/>
                  <a:gd fmla="*/ 1 h 33" name="T15"/>
                  <a:gd fmla="*/ 27 w 33" name="T16"/>
                  <a:gd fmla="*/ 0 h 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3" w="33">
                    <a:moveTo>
                      <a:pt x="27" y="0"/>
                    </a:moveTo>
                    <a:cubicBezTo>
                      <a:pt x="27" y="0"/>
                      <a:pt x="27" y="0"/>
                      <a:pt x="26"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24"/>
              <p:cNvSpPr/>
              <p:nvPr/>
            </p:nvSpPr>
            <p:spPr bwMode="auto">
              <a:xfrm>
                <a:off x="7324785" y="3449783"/>
                <a:ext cx="95753" cy="85932"/>
              </a:xfrm>
              <a:custGeom>
                <a:gdLst>
                  <a:gd fmla="*/ 33 w 33" name="T0"/>
                  <a:gd fmla="*/ 11 h 29" name="T1"/>
                  <a:gd fmla="*/ 32 w 33" name="T2"/>
                  <a:gd fmla="*/ 11 h 29" name="T3"/>
                  <a:gd fmla="*/ 26 w 33" name="T4"/>
                  <a:gd fmla="*/ 16 h 29" name="T5"/>
                  <a:gd fmla="*/ 32 w 33" name="T6"/>
                  <a:gd fmla="*/ 21 h 29" name="T7"/>
                  <a:gd fmla="*/ 26 w 33" name="T8"/>
                  <a:gd fmla="*/ 24 h 29" name="T9"/>
                  <a:gd fmla="*/ 20 w 33" name="T10"/>
                  <a:gd fmla="*/ 26 h 29" name="T11"/>
                  <a:gd fmla="*/ 1 w 33" name="T12"/>
                  <a:gd fmla="*/ 15 h 29" name="T13"/>
                  <a:gd fmla="*/ 18 w 33" name="T14"/>
                  <a:gd fmla="*/ 3 h 29" name="T15"/>
                  <a:gd fmla="*/ 23 w 33" name="T16"/>
                  <a:gd fmla="*/ 5 h 29" name="T17"/>
                  <a:gd fmla="*/ 27 w 33" name="T18"/>
                  <a:gd fmla="*/ 7 h 29" name="T19"/>
                  <a:gd fmla="*/ 33 w 33" name="T20"/>
                  <a:gd fmla="*/ 11 h 2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8" w="33">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6" y="0"/>
                      <a:pt x="18" y="3"/>
                    </a:cubicBezTo>
                    <a:cubicBezTo>
                      <a:pt x="20" y="3"/>
                      <a:pt x="21"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29"/>
              <p:cNvSpPr/>
              <p:nvPr/>
            </p:nvSpPr>
            <p:spPr bwMode="auto">
              <a:xfrm>
                <a:off x="7354248" y="3382264"/>
                <a:ext cx="93298" cy="94525"/>
              </a:xfrm>
              <a:custGeom>
                <a:gdLst>
                  <a:gd fmla="*/ 32 w 32" name="T0"/>
                  <a:gd fmla="*/ 25 h 32" name="T1"/>
                  <a:gd fmla="*/ 24 w 32" name="T2"/>
                  <a:gd fmla="*/ 24 h 32" name="T3"/>
                  <a:gd fmla="*/ 24 w 32" name="T4"/>
                  <a:gd fmla="*/ 32 h 32" name="T5"/>
                  <a:gd fmla="*/ 17 w 32" name="T6"/>
                  <a:gd fmla="*/ 30 h 32" name="T7"/>
                  <a:gd fmla="*/ 13 w 32" name="T8"/>
                  <a:gd fmla="*/ 28 h 32" name="T9"/>
                  <a:gd fmla="*/ 6 w 32" name="T10"/>
                  <a:gd fmla="*/ 6 h 32" name="T11"/>
                  <a:gd fmla="*/ 27 w 32" name="T12"/>
                  <a:gd fmla="*/ 9 h 32" name="T13"/>
                  <a:gd fmla="*/ 30 w 32" name="T14"/>
                  <a:gd fmla="*/ 17 h 32" name="T15"/>
                  <a:gd fmla="*/ 30 w 32" name="T16"/>
                  <a:gd fmla="*/ 17 h 32" name="T17"/>
                  <a:gd fmla="*/ 32 w 32" name="T18"/>
                  <a:gd fmla="*/ 25 h 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2" w="32">
                    <a:moveTo>
                      <a:pt x="32" y="25"/>
                    </a:moveTo>
                    <a:cubicBezTo>
                      <a:pt x="29" y="21"/>
                      <a:pt x="26" y="22"/>
                      <a:pt x="24" y="24"/>
                    </a:cubicBezTo>
                    <a:cubicBezTo>
                      <a:pt x="22" y="26"/>
                      <a:pt x="21" y="30"/>
                      <a:pt x="24" y="32"/>
                    </a:cubicBezTo>
                    <a:cubicBezTo>
                      <a:pt x="22" y="32"/>
                      <a:pt x="19" y="31"/>
                      <a:pt x="17" y="30"/>
                    </a:cubicBezTo>
                    <a:cubicBezTo>
                      <a:pt x="16" y="29"/>
                      <a:pt x="14"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34"/>
              <p:cNvSpPr/>
              <p:nvPr/>
            </p:nvSpPr>
            <p:spPr bwMode="auto">
              <a:xfrm>
                <a:off x="7424221" y="3361395"/>
                <a:ext cx="87160" cy="96981"/>
              </a:xfrm>
              <a:custGeom>
                <a:gdLst>
                  <a:gd fmla="*/ 16 w 30" name="T0"/>
                  <a:gd fmla="*/ 26 h 33" name="T1"/>
                  <a:gd fmla="*/ 10 w 30" name="T2"/>
                  <a:gd fmla="*/ 32 h 33" name="T3"/>
                  <a:gd fmla="*/ 10 w 30" name="T4"/>
                  <a:gd fmla="*/ 33 h 33" name="T5"/>
                  <a:gd fmla="*/ 6 w 30" name="T6"/>
                  <a:gd fmla="*/ 24 h 33" name="T7"/>
                  <a:gd fmla="*/ 6 w 30" name="T8"/>
                  <a:gd fmla="*/ 24 h 33" name="T9"/>
                  <a:gd fmla="*/ 16 w 30" name="T10"/>
                  <a:gd fmla="*/ 0 h 33" name="T11"/>
                  <a:gd fmla="*/ 28 w 30" name="T12"/>
                  <a:gd fmla="*/ 17 h 33" name="T13"/>
                  <a:gd fmla="*/ 21 w 30" name="T14"/>
                  <a:gd fmla="*/ 32 h 33" name="T15"/>
                  <a:gd fmla="*/ 16 w 30" name="T16"/>
                  <a:gd fmla="*/ 26 h 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3" w="30">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39"/>
              <p:cNvSpPr/>
              <p:nvPr/>
            </p:nvSpPr>
            <p:spPr bwMode="auto">
              <a:xfrm>
                <a:off x="7484374" y="3387175"/>
                <a:ext cx="99436" cy="94525"/>
              </a:xfrm>
              <a:custGeom>
                <a:gdLst>
                  <a:gd fmla="*/ 9 w 34" name="T0"/>
                  <a:gd fmla="*/ 26 h 32" name="T1"/>
                  <a:gd fmla="*/ 1 w 34" name="T2"/>
                  <a:gd fmla="*/ 26 h 32" name="T3"/>
                  <a:gd fmla="*/ 0 w 34" name="T4"/>
                  <a:gd fmla="*/ 26 h 32" name="T5"/>
                  <a:gd fmla="*/ 27 w 34" name="T6"/>
                  <a:gd fmla="*/ 6 h 32" name="T7"/>
                  <a:gd fmla="*/ 24 w 34" name="T8"/>
                  <a:gd fmla="*/ 27 h 32" name="T9"/>
                  <a:gd fmla="*/ 10 w 34" name="T10"/>
                  <a:gd fmla="*/ 32 h 32" name="T11"/>
                  <a:gd fmla="*/ 9 w 34" name="T12"/>
                  <a:gd fmla="*/ 26 h 32" name="T13"/>
                </a:gdLst>
                <a:cxnLst>
                  <a:cxn ang="0">
                    <a:pos x="T0" y="T1"/>
                  </a:cxn>
                  <a:cxn ang="0">
                    <a:pos x="T2" y="T3"/>
                  </a:cxn>
                  <a:cxn ang="0">
                    <a:pos x="T4" y="T5"/>
                  </a:cxn>
                  <a:cxn ang="0">
                    <a:pos x="T6" y="T7"/>
                  </a:cxn>
                  <a:cxn ang="0">
                    <a:pos x="T8" y="T9"/>
                  </a:cxn>
                  <a:cxn ang="0">
                    <a:pos x="T10" y="T11"/>
                  </a:cxn>
                  <a:cxn ang="0">
                    <a:pos x="T12" y="T13"/>
                  </a:cxn>
                </a:cxnLst>
                <a:rect b="b" l="0" r="r" t="0"/>
                <a:pathLst>
                  <a:path h="32" w="34">
                    <a:moveTo>
                      <a:pt x="9"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9" y="26"/>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Freeform 44"/>
              <p:cNvSpPr/>
              <p:nvPr/>
            </p:nvSpPr>
            <p:spPr bwMode="auto">
              <a:xfrm>
                <a:off x="7501560" y="3452238"/>
                <a:ext cx="99436" cy="98208"/>
              </a:xfrm>
              <a:custGeom>
                <a:gdLst>
                  <a:gd fmla="*/ 17 w 34" name="T0"/>
                  <a:gd fmla="*/ 31 h 33" name="T1"/>
                  <a:gd fmla="*/ 3 w 34" name="T2"/>
                  <a:gd fmla="*/ 24 h 33" name="T3"/>
                  <a:gd fmla="*/ 7 w 34" name="T4"/>
                  <a:gd fmla="*/ 20 h 33" name="T5"/>
                  <a:gd fmla="*/ 1 w 34" name="T6"/>
                  <a:gd fmla="*/ 14 h 33" name="T7"/>
                  <a:gd fmla="*/ 0 w 34" name="T8"/>
                  <a:gd fmla="*/ 14 h 33" name="T9"/>
                  <a:gd fmla="*/ 34 w 34" name="T10"/>
                  <a:gd fmla="*/ 19 h 33" name="T11"/>
                  <a:gd fmla="*/ 17 w 34" name="T12"/>
                  <a:gd fmla="*/ 31 h 33" name="T13"/>
                </a:gdLst>
                <a:cxnLst>
                  <a:cxn ang="0">
                    <a:pos x="T0" y="T1"/>
                  </a:cxn>
                  <a:cxn ang="0">
                    <a:pos x="T2" y="T3"/>
                  </a:cxn>
                  <a:cxn ang="0">
                    <a:pos x="T4" y="T5"/>
                  </a:cxn>
                  <a:cxn ang="0">
                    <a:pos x="T6" y="T7"/>
                  </a:cxn>
                  <a:cxn ang="0">
                    <a:pos x="T8" y="T9"/>
                  </a:cxn>
                  <a:cxn ang="0">
                    <a:pos x="T10" y="T11"/>
                  </a:cxn>
                  <a:cxn ang="0">
                    <a:pos x="T12" y="T13"/>
                  </a:cxn>
                </a:cxnLst>
                <a:rect b="b" l="0" r="r" t="0"/>
                <a:pathLst>
                  <a:path h="33" w="34">
                    <a:moveTo>
                      <a:pt x="17" y="31"/>
                    </a:moveTo>
                    <a:cubicBezTo>
                      <a:pt x="12" y="30"/>
                      <a:pt x="7" y="27"/>
                      <a:pt x="3" y="24"/>
                    </a:cubicBezTo>
                    <a:cubicBezTo>
                      <a:pt x="6" y="24"/>
                      <a:pt x="7" y="22"/>
                      <a:pt x="7" y="20"/>
                    </a:cubicBezTo>
                    <a:cubicBezTo>
                      <a:pt x="8"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49"/>
              <p:cNvSpPr/>
              <p:nvPr/>
            </p:nvSpPr>
            <p:spPr bwMode="auto">
              <a:xfrm>
                <a:off x="7479463" y="3527122"/>
                <a:ext cx="95753" cy="96981"/>
              </a:xfrm>
              <a:custGeom>
                <a:gdLst>
                  <a:gd fmla="*/ 7 w 33" name="T0"/>
                  <a:gd fmla="*/ 8 h 33" name="T1"/>
                  <a:gd fmla="*/ 7 w 33" name="T2"/>
                  <a:gd fmla="*/ 0 h 33" name="T3"/>
                  <a:gd fmla="*/ 26 w 33" name="T4"/>
                  <a:gd fmla="*/ 27 h 33" name="T5"/>
                  <a:gd fmla="*/ 5 w 33" name="T6"/>
                  <a:gd fmla="*/ 23 h 33" name="T7"/>
                  <a:gd fmla="*/ 0 w 33" name="T8"/>
                  <a:gd fmla="*/ 8 h 33" name="T9"/>
                  <a:gd fmla="*/ 7 w 33" name="T10"/>
                  <a:gd fmla="*/ 8 h 33" name="T11"/>
                </a:gdLst>
                <a:cxnLst>
                  <a:cxn ang="0">
                    <a:pos x="T0" y="T1"/>
                  </a:cxn>
                  <a:cxn ang="0">
                    <a:pos x="T2" y="T3"/>
                  </a:cxn>
                  <a:cxn ang="0">
                    <a:pos x="T4" y="T5"/>
                  </a:cxn>
                  <a:cxn ang="0">
                    <a:pos x="T6" y="T7"/>
                  </a:cxn>
                  <a:cxn ang="0">
                    <a:pos x="T8" y="T9"/>
                  </a:cxn>
                  <a:cxn ang="0">
                    <a:pos x="T10" y="T11"/>
                  </a:cxn>
                </a:cxnLst>
                <a:rect b="b" l="0" r="r" t="0"/>
                <a:pathLst>
                  <a:path h="33" w="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54"/>
              <p:cNvSpPr/>
              <p:nvPr/>
            </p:nvSpPr>
            <p:spPr bwMode="auto">
              <a:xfrm>
                <a:off x="7443863" y="3527122"/>
                <a:ext cx="14731" cy="17186"/>
              </a:xfrm>
              <a:custGeom>
                <a:gdLst>
                  <a:gd fmla="*/ 0 w 5" name="T0"/>
                  <a:gd fmla="*/ 6 h 6" name="T1"/>
                  <a:gd fmla="*/ 3 w 5" name="T2"/>
                  <a:gd fmla="*/ 0 h 6" name="T3"/>
                  <a:gd fmla="*/ 5 w 5" name="T4"/>
                  <a:gd fmla="*/ 1 h 6" name="T5"/>
                  <a:gd fmla="*/ 0 w 5" name="T6"/>
                  <a:gd fmla="*/ 6 h 6" name="T7"/>
                </a:gdLst>
                <a:cxnLst>
                  <a:cxn ang="0">
                    <a:pos x="T0" y="T1"/>
                  </a:cxn>
                  <a:cxn ang="0">
                    <a:pos x="T2" y="T3"/>
                  </a:cxn>
                  <a:cxn ang="0">
                    <a:pos x="T4" y="T5"/>
                  </a:cxn>
                  <a:cxn ang="0">
                    <a:pos x="T6" y="T7"/>
                  </a:cxn>
                </a:cxnLst>
                <a:rect b="b" l="0" r="r" t="0"/>
                <a:pathLst>
                  <a:path h="6" w="5">
                    <a:moveTo>
                      <a:pt x="0" y="6"/>
                    </a:moveTo>
                    <a:cubicBezTo>
                      <a:pt x="0"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59"/>
              <p:cNvSpPr/>
              <p:nvPr/>
            </p:nvSpPr>
            <p:spPr bwMode="auto">
              <a:xfrm>
                <a:off x="7464732" y="3529577"/>
                <a:ext cx="11048" cy="20869"/>
              </a:xfrm>
              <a:custGeom>
                <a:gdLst>
                  <a:gd fmla="*/ 2 w 4" name="T0"/>
                  <a:gd fmla="*/ 0 h 7" name="T1"/>
                  <a:gd fmla="*/ 2 w 4" name="T2"/>
                  <a:gd fmla="*/ 0 h 7" name="T3"/>
                  <a:gd fmla="*/ 3 w 4" name="T4"/>
                  <a:gd fmla="*/ 4 h 7" name="T5"/>
                  <a:gd fmla="*/ 4 w 4" name="T6"/>
                  <a:gd fmla="*/ 6 h 7" name="T7"/>
                  <a:gd fmla="*/ 3 w 4" name="T8"/>
                  <a:gd fmla="*/ 7 h 7" name="T9"/>
                  <a:gd fmla="*/ 0 w 4" name="T10"/>
                  <a:gd fmla="*/ 0 h 7" name="T11"/>
                  <a:gd fmla="*/ 2 w 4"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4">
                    <a:moveTo>
                      <a:pt x="2" y="0"/>
                    </a:moveTo>
                    <a:cubicBezTo>
                      <a:pt x="2" y="0"/>
                      <a:pt x="2" y="0"/>
                      <a:pt x="2" y="0"/>
                    </a:cubicBezTo>
                    <a:cubicBezTo>
                      <a:pt x="2" y="2"/>
                      <a:pt x="3" y="3"/>
                      <a:pt x="3" y="4"/>
                    </a:cubicBezTo>
                    <a:cubicBezTo>
                      <a:pt x="3" y="5"/>
                      <a:pt x="3" y="6"/>
                      <a:pt x="4" y="6"/>
                    </a:cubicBezTo>
                    <a:cubicBezTo>
                      <a:pt x="4" y="6"/>
                      <a:pt x="3" y="7"/>
                      <a:pt x="3" y="7"/>
                    </a:cubicBezTo>
                    <a:cubicBezTo>
                      <a:pt x="2" y="5"/>
                      <a:pt x="1" y="2"/>
                      <a:pt x="0" y="0"/>
                    </a:cubicBezTo>
                    <a:cubicBezTo>
                      <a:pt x="1" y="0"/>
                      <a:pt x="1" y="0"/>
                      <a:pt x="2"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 name="Freeform 64"/>
              <p:cNvSpPr/>
              <p:nvPr/>
            </p:nvSpPr>
            <p:spPr bwMode="auto">
              <a:xfrm>
                <a:off x="7437725" y="3523439"/>
                <a:ext cx="12276" cy="20869"/>
              </a:xfrm>
              <a:custGeom>
                <a:gdLst>
                  <a:gd fmla="*/ 4 w 4" name="T0"/>
                  <a:gd fmla="*/ 1 h 7" name="T1"/>
                  <a:gd fmla="*/ 2 w 4" name="T2"/>
                  <a:gd fmla="*/ 5 h 7" name="T3"/>
                  <a:gd fmla="*/ 0 w 4" name="T4"/>
                  <a:gd fmla="*/ 7 h 7" name="T5"/>
                  <a:gd fmla="*/ 2 w 4" name="T6"/>
                  <a:gd fmla="*/ 0 h 7" name="T7"/>
                  <a:gd fmla="*/ 4 w 4" name="T8"/>
                  <a:gd fmla="*/ 1 h 7" name="T9"/>
                </a:gdLst>
                <a:cxnLst>
                  <a:cxn ang="0">
                    <a:pos x="T0" y="T1"/>
                  </a:cxn>
                  <a:cxn ang="0">
                    <a:pos x="T2" y="T3"/>
                  </a:cxn>
                  <a:cxn ang="0">
                    <a:pos x="T4" y="T5"/>
                  </a:cxn>
                  <a:cxn ang="0">
                    <a:pos x="T6" y="T7"/>
                  </a:cxn>
                  <a:cxn ang="0">
                    <a:pos x="T8" y="T9"/>
                  </a:cxn>
                </a:cxnLst>
                <a:rect b="b" l="0" r="r" t="0"/>
                <a:pathLst>
                  <a:path h="7" w="4">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 name="Freeform 69"/>
              <p:cNvSpPr/>
              <p:nvPr/>
            </p:nvSpPr>
            <p:spPr bwMode="auto">
              <a:xfrm>
                <a:off x="7420538" y="3508707"/>
                <a:ext cx="20869" cy="8593"/>
              </a:xfrm>
              <a:custGeom>
                <a:gdLst>
                  <a:gd fmla="*/ 0 w 7" name="T0"/>
                  <a:gd fmla="*/ 3 h 3" name="T1"/>
                  <a:gd fmla="*/ 5 w 7" name="T2"/>
                  <a:gd fmla="*/ 0 h 3" name="T3"/>
                  <a:gd fmla="*/ 7 w 7" name="T4"/>
                  <a:gd fmla="*/ 3 h 3" name="T5"/>
                  <a:gd fmla="*/ 0 w 7" name="T6"/>
                  <a:gd fmla="*/ 3 h 3" name="T7"/>
                </a:gdLst>
                <a:cxnLst>
                  <a:cxn ang="0">
                    <a:pos x="T0" y="T1"/>
                  </a:cxn>
                  <a:cxn ang="0">
                    <a:pos x="T2" y="T3"/>
                  </a:cxn>
                  <a:cxn ang="0">
                    <a:pos x="T4" y="T5"/>
                  </a:cxn>
                  <a:cxn ang="0">
                    <a:pos x="T6" y="T7"/>
                  </a:cxn>
                </a:cxnLst>
                <a:rect b="b" l="0" r="r" t="0"/>
                <a:pathLst>
                  <a:path h="3" w="7">
                    <a:moveTo>
                      <a:pt x="0" y="3"/>
                    </a:moveTo>
                    <a:cubicBezTo>
                      <a:pt x="2"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 name="Freeform 74"/>
              <p:cNvSpPr/>
              <p:nvPr/>
            </p:nvSpPr>
            <p:spPr bwMode="auto">
              <a:xfrm>
                <a:off x="7420538" y="3481700"/>
                <a:ext cx="17186" cy="15959"/>
              </a:xfrm>
              <a:custGeom>
                <a:gdLst>
                  <a:gd fmla="*/ 0 w 6" name="T0"/>
                  <a:gd fmla="*/ 0 h 5" name="T1"/>
                  <a:gd fmla="*/ 6 w 6" name="T2"/>
                  <a:gd fmla="*/ 2 h 5" name="T3"/>
                  <a:gd fmla="*/ 5 w 6" name="T4"/>
                  <a:gd fmla="*/ 5 h 5" name="T5"/>
                  <a:gd fmla="*/ 0 w 6" name="T6"/>
                  <a:gd fmla="*/ 0 h 5" name="T7"/>
                </a:gdLst>
                <a:cxnLst>
                  <a:cxn ang="0">
                    <a:pos x="T0" y="T1"/>
                  </a:cxn>
                  <a:cxn ang="0">
                    <a:pos x="T2" y="T3"/>
                  </a:cxn>
                  <a:cxn ang="0">
                    <a:pos x="T4" y="T5"/>
                  </a:cxn>
                  <a:cxn ang="0">
                    <a:pos x="T6" y="T7"/>
                  </a:cxn>
                </a:cxnLst>
                <a:rect b="b" l="0" r="r" t="0"/>
                <a:pathLst>
                  <a:path h="5" w="6">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 name="Freeform 79"/>
              <p:cNvSpPr/>
              <p:nvPr/>
            </p:nvSpPr>
            <p:spPr bwMode="auto">
              <a:xfrm>
                <a:off x="7418083" y="3502569"/>
                <a:ext cx="17186" cy="12276"/>
              </a:xfrm>
              <a:custGeom>
                <a:gdLst>
                  <a:gd fmla="*/ 0 w 6" name="T0"/>
                  <a:gd fmla="*/ 3 h 4" name="T1"/>
                  <a:gd fmla="*/ 6 w 6" name="T2"/>
                  <a:gd fmla="*/ 0 h 4" name="T3"/>
                  <a:gd fmla="*/ 6 w 6" name="T4"/>
                  <a:gd fmla="*/ 2 h 4" name="T5"/>
                  <a:gd fmla="*/ 1 w 6" name="T6"/>
                  <a:gd fmla="*/ 4 h 4" name="T7"/>
                  <a:gd fmla="*/ 0 w 6" name="T8"/>
                  <a:gd fmla="*/ 3 h 4" name="T9"/>
                </a:gdLst>
                <a:cxnLst>
                  <a:cxn ang="0">
                    <a:pos x="T0" y="T1"/>
                  </a:cxn>
                  <a:cxn ang="0">
                    <a:pos x="T2" y="T3"/>
                  </a:cxn>
                  <a:cxn ang="0">
                    <a:pos x="T4" y="T5"/>
                  </a:cxn>
                  <a:cxn ang="0">
                    <a:pos x="T6" y="T7"/>
                  </a:cxn>
                  <a:cxn ang="0">
                    <a:pos x="T8" y="T9"/>
                  </a:cxn>
                </a:cxnLst>
                <a:rect b="b" l="0" r="r" t="0"/>
                <a:pathLst>
                  <a:path h="4" w="6">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 name="Freeform 84"/>
              <p:cNvSpPr/>
              <p:nvPr/>
            </p:nvSpPr>
            <p:spPr bwMode="auto">
              <a:xfrm>
                <a:off x="7424221" y="3476790"/>
                <a:ext cx="17186" cy="11048"/>
              </a:xfrm>
              <a:custGeom>
                <a:gdLst>
                  <a:gd fmla="*/ 0 w 6" name="T0"/>
                  <a:gd fmla="*/ 0 h 4" name="T1"/>
                  <a:gd fmla="*/ 6 w 6" name="T2"/>
                  <a:gd fmla="*/ 2 h 4" name="T3"/>
                  <a:gd fmla="*/ 5 w 6" name="T4"/>
                  <a:gd fmla="*/ 4 h 4" name="T5"/>
                  <a:gd fmla="*/ 0 w 6" name="T6"/>
                  <a:gd fmla="*/ 1 h 4" name="T7"/>
                  <a:gd fmla="*/ 0 w 6" name="T8"/>
                  <a:gd fmla="*/ 0 h 4" name="T9"/>
                </a:gdLst>
                <a:cxnLst>
                  <a:cxn ang="0">
                    <a:pos x="T0" y="T1"/>
                  </a:cxn>
                  <a:cxn ang="0">
                    <a:pos x="T2" y="T3"/>
                  </a:cxn>
                  <a:cxn ang="0">
                    <a:pos x="T4" y="T5"/>
                  </a:cxn>
                  <a:cxn ang="0">
                    <a:pos x="T6" y="T7"/>
                  </a:cxn>
                  <a:cxn ang="0">
                    <a:pos x="T8" y="T9"/>
                  </a:cxn>
                </a:cxnLst>
                <a:rect b="b" l="0" r="r" t="0"/>
                <a:pathLst>
                  <a:path h="4" w="6">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 name="Freeform 89"/>
              <p:cNvSpPr/>
              <p:nvPr/>
            </p:nvSpPr>
            <p:spPr bwMode="auto">
              <a:xfrm>
                <a:off x="7447545" y="3455921"/>
                <a:ext cx="8593" cy="20869"/>
              </a:xfrm>
              <a:custGeom>
                <a:gdLst>
                  <a:gd fmla="*/ 0 w 3" name="T0"/>
                  <a:gd fmla="*/ 0 h 7" name="T1"/>
                  <a:gd fmla="*/ 0 w 3" name="T2"/>
                  <a:gd fmla="*/ 0 h 7" name="T3"/>
                  <a:gd fmla="*/ 3 w 3" name="T4"/>
                  <a:gd fmla="*/ 6 h 7" name="T5"/>
                  <a:gd fmla="*/ 0 w 3" name="T6"/>
                  <a:gd fmla="*/ 7 h 7" name="T7"/>
                  <a:gd fmla="*/ 0 w 3" name="T8"/>
                  <a:gd fmla="*/ 0 h 7" name="T9"/>
                </a:gdLst>
                <a:cxnLst>
                  <a:cxn ang="0">
                    <a:pos x="T0" y="T1"/>
                  </a:cxn>
                  <a:cxn ang="0">
                    <a:pos x="T2" y="T3"/>
                  </a:cxn>
                  <a:cxn ang="0">
                    <a:pos x="T4" y="T5"/>
                  </a:cxn>
                  <a:cxn ang="0">
                    <a:pos x="T6" y="T7"/>
                  </a:cxn>
                  <a:cxn ang="0">
                    <a:pos x="T8" y="T9"/>
                  </a:cxn>
                </a:cxnLst>
                <a:rect b="b" l="0" r="r" t="0"/>
                <a:pathLst>
                  <a:path h="7" w="3">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 name="Freeform 94"/>
              <p:cNvSpPr/>
              <p:nvPr/>
            </p:nvSpPr>
            <p:spPr bwMode="auto">
              <a:xfrm>
                <a:off x="7452456" y="3458376"/>
                <a:ext cx="8593" cy="14731"/>
              </a:xfrm>
              <a:custGeom>
                <a:gdLst>
                  <a:gd fmla="*/ 3 w 3" name="T0"/>
                  <a:gd fmla="*/ 4 h 5" name="T1"/>
                  <a:gd fmla="*/ 1 w 3" name="T2"/>
                  <a:gd fmla="*/ 5 h 5" name="T3"/>
                  <a:gd fmla="*/ 0 w 3" name="T4"/>
                  <a:gd fmla="*/ 0 h 5" name="T5"/>
                  <a:gd fmla="*/ 3 w 3" name="T6"/>
                  <a:gd fmla="*/ 4 h 5" name="T7"/>
                </a:gdLst>
                <a:cxnLst>
                  <a:cxn ang="0">
                    <a:pos x="T0" y="T1"/>
                  </a:cxn>
                  <a:cxn ang="0">
                    <a:pos x="T2" y="T3"/>
                  </a:cxn>
                  <a:cxn ang="0">
                    <a:pos x="T4" y="T5"/>
                  </a:cxn>
                  <a:cxn ang="0">
                    <a:pos x="T6" y="T7"/>
                  </a:cxn>
                </a:cxnLst>
                <a:rect b="b" l="0" r="r" t="0"/>
                <a:pathLst>
                  <a:path h="5" w="3">
                    <a:moveTo>
                      <a:pt x="3" y="4"/>
                    </a:moveTo>
                    <a:cubicBezTo>
                      <a:pt x="2" y="5"/>
                      <a:pt x="2"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 name="Freeform 99"/>
              <p:cNvSpPr/>
              <p:nvPr/>
            </p:nvSpPr>
            <p:spPr bwMode="auto">
              <a:xfrm>
                <a:off x="7469642" y="3455921"/>
                <a:ext cx="14731" cy="20869"/>
              </a:xfrm>
              <a:custGeom>
                <a:gdLst>
                  <a:gd fmla="*/ 5 w 5" name="T0"/>
                  <a:gd fmla="*/ 0 h 7" name="T1"/>
                  <a:gd fmla="*/ 5 w 5" name="T2"/>
                  <a:gd fmla="*/ 1 h 7" name="T3"/>
                  <a:gd fmla="*/ 2 w 5" name="T4"/>
                  <a:gd fmla="*/ 7 h 7" name="T5"/>
                  <a:gd fmla="*/ 0 w 5" name="T6"/>
                  <a:gd fmla="*/ 6 h 7" name="T7"/>
                  <a:gd fmla="*/ 5 w 5" name="T8"/>
                  <a:gd fmla="*/ 0 h 7" name="T9"/>
                </a:gdLst>
                <a:cxnLst>
                  <a:cxn ang="0">
                    <a:pos x="T0" y="T1"/>
                  </a:cxn>
                  <a:cxn ang="0">
                    <a:pos x="T2" y="T3"/>
                  </a:cxn>
                  <a:cxn ang="0">
                    <a:pos x="T4" y="T5"/>
                  </a:cxn>
                  <a:cxn ang="0">
                    <a:pos x="T6" y="T7"/>
                  </a:cxn>
                  <a:cxn ang="0">
                    <a:pos x="T8" y="T9"/>
                  </a:cxn>
                </a:cxnLst>
                <a:rect b="b" l="0" r="r" t="0"/>
                <a:pathLst>
                  <a:path h="7" w="5">
                    <a:moveTo>
                      <a:pt x="5" y="0"/>
                    </a:moveTo>
                    <a:cubicBezTo>
                      <a:pt x="5" y="0"/>
                      <a:pt x="5" y="0"/>
                      <a:pt x="5" y="1"/>
                    </a:cubicBezTo>
                    <a:cubicBezTo>
                      <a:pt x="5"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 name="Freeform 104"/>
              <p:cNvSpPr/>
              <p:nvPr/>
            </p:nvSpPr>
            <p:spPr bwMode="auto">
              <a:xfrm>
                <a:off x="7488056" y="3481700"/>
                <a:ext cx="25780" cy="12276"/>
              </a:xfrm>
              <a:custGeom>
                <a:gdLst>
                  <a:gd fmla="*/ 9 w 9" name="T0"/>
                  <a:gd fmla="*/ 0 h 4" name="T1"/>
                  <a:gd fmla="*/ 7 w 9" name="T2"/>
                  <a:gd fmla="*/ 2 h 4" name="T3"/>
                  <a:gd fmla="*/ 1 w 9" name="T4"/>
                  <a:gd fmla="*/ 4 h 4" name="T5"/>
                  <a:gd fmla="*/ 0 w 9" name="T6"/>
                  <a:gd fmla="*/ 1 h 4" name="T7"/>
                  <a:gd fmla="*/ 9 w 9" name="T8"/>
                  <a:gd fmla="*/ 0 h 4" name="T9"/>
                </a:gdLst>
                <a:cxnLst>
                  <a:cxn ang="0">
                    <a:pos x="T0" y="T1"/>
                  </a:cxn>
                  <a:cxn ang="0">
                    <a:pos x="T2" y="T3"/>
                  </a:cxn>
                  <a:cxn ang="0">
                    <a:pos x="T4" y="T5"/>
                  </a:cxn>
                  <a:cxn ang="0">
                    <a:pos x="T6" y="T7"/>
                  </a:cxn>
                  <a:cxn ang="0">
                    <a:pos x="T8" y="T9"/>
                  </a:cxn>
                </a:cxnLst>
                <a:rect b="b" l="0" r="r" t="0"/>
                <a:pathLst>
                  <a:path h="4" w="9">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 name="Freeform 109"/>
              <p:cNvSpPr/>
              <p:nvPr/>
            </p:nvSpPr>
            <p:spPr bwMode="auto">
              <a:xfrm>
                <a:off x="7479463" y="3464514"/>
                <a:ext cx="4910" cy="14731"/>
              </a:xfrm>
              <a:custGeom>
                <a:gdLst>
                  <a:gd fmla="*/ 0 w 2" name="T0"/>
                  <a:gd fmla="*/ 4 h 5" name="T1"/>
                  <a:gd fmla="*/ 2 w 2" name="T2"/>
                  <a:gd fmla="*/ 0 h 5" name="T3"/>
                  <a:gd fmla="*/ 1 w 2" name="T4"/>
                  <a:gd fmla="*/ 5 h 5" name="T5"/>
                  <a:gd fmla="*/ 0 w 2" name="T6"/>
                  <a:gd fmla="*/ 4 h 5" name="T7"/>
                </a:gdLst>
                <a:cxnLst>
                  <a:cxn ang="0">
                    <a:pos x="T0" y="T1"/>
                  </a:cxn>
                  <a:cxn ang="0">
                    <a:pos x="T2" y="T3"/>
                  </a:cxn>
                  <a:cxn ang="0">
                    <a:pos x="T4" y="T5"/>
                  </a:cxn>
                  <a:cxn ang="0">
                    <a:pos x="T6" y="T7"/>
                  </a:cxn>
                </a:cxnLst>
                <a:rect b="b" l="0" r="r" t="0"/>
                <a:pathLst>
                  <a:path h="5" w="2">
                    <a:moveTo>
                      <a:pt x="0" y="4"/>
                    </a:moveTo>
                    <a:cubicBezTo>
                      <a:pt x="0"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 name="Freeform 114"/>
              <p:cNvSpPr/>
              <p:nvPr/>
            </p:nvSpPr>
            <p:spPr bwMode="auto">
              <a:xfrm>
                <a:off x="7490512" y="3493976"/>
                <a:ext cx="11048" cy="6138"/>
              </a:xfrm>
              <a:custGeom>
                <a:gdLst>
                  <a:gd fmla="*/ 0 w 4" name="T0"/>
                  <a:gd fmla="*/ 0 h 2" name="T1"/>
                  <a:gd fmla="*/ 4 w 4" name="T2"/>
                  <a:gd fmla="*/ 0 h 2" name="T3"/>
                  <a:gd fmla="*/ 0 w 4" name="T4"/>
                  <a:gd fmla="*/ 2 h 2" name="T5"/>
                  <a:gd fmla="*/ 0 w 4" name="T6"/>
                  <a:gd fmla="*/ 0 h 2" name="T7"/>
                </a:gdLst>
                <a:cxnLst>
                  <a:cxn ang="0">
                    <a:pos x="T0" y="T1"/>
                  </a:cxn>
                  <a:cxn ang="0">
                    <a:pos x="T2" y="T3"/>
                  </a:cxn>
                  <a:cxn ang="0">
                    <a:pos x="T4" y="T5"/>
                  </a:cxn>
                  <a:cxn ang="0">
                    <a:pos x="T6" y="T7"/>
                  </a:cxn>
                </a:cxnLst>
                <a:rect b="b" l="0" r="r" t="0"/>
                <a:pathLst>
                  <a:path h="2" w="4">
                    <a:moveTo>
                      <a:pt x="0" y="0"/>
                    </a:moveTo>
                    <a:cubicBezTo>
                      <a:pt x="2"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 name="Freeform 119"/>
              <p:cNvSpPr/>
              <p:nvPr/>
            </p:nvSpPr>
            <p:spPr bwMode="auto">
              <a:xfrm>
                <a:off x="7488056" y="3506252"/>
                <a:ext cx="23324" cy="20869"/>
              </a:xfrm>
              <a:custGeom>
                <a:gdLst>
                  <a:gd fmla="*/ 1 w 8" name="T0"/>
                  <a:gd fmla="*/ 0 h 7" name="T1"/>
                  <a:gd fmla="*/ 8 w 8" name="T2"/>
                  <a:gd fmla="*/ 6 h 7" name="T3"/>
                  <a:gd fmla="*/ 5 w 8" name="T4"/>
                  <a:gd fmla="*/ 6 h 7" name="T5"/>
                  <a:gd fmla="*/ 4 w 8" name="T6"/>
                  <a:gd fmla="*/ 6 h 7" name="T7"/>
                  <a:gd fmla="*/ 0 w 8" name="T8"/>
                  <a:gd fmla="*/ 3 h 7" name="T9"/>
                  <a:gd fmla="*/ 1 w 8" name="T10"/>
                  <a:gd fmla="*/ 0 h 7" name="T11"/>
                </a:gdLst>
                <a:cxnLst>
                  <a:cxn ang="0">
                    <a:pos x="T0" y="T1"/>
                  </a:cxn>
                  <a:cxn ang="0">
                    <a:pos x="T2" y="T3"/>
                  </a:cxn>
                  <a:cxn ang="0">
                    <a:pos x="T4" y="T5"/>
                  </a:cxn>
                  <a:cxn ang="0">
                    <a:pos x="T6" y="T7"/>
                  </a:cxn>
                  <a:cxn ang="0">
                    <a:pos x="T8" y="T9"/>
                  </a:cxn>
                  <a:cxn ang="0">
                    <a:pos x="T10" y="T11"/>
                  </a:cxn>
                </a:cxnLst>
                <a:rect b="b" l="0" r="r" t="0"/>
                <a:pathLst>
                  <a:path h="7" w="8">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 name="Freeform 124"/>
              <p:cNvSpPr/>
              <p:nvPr/>
            </p:nvSpPr>
            <p:spPr bwMode="auto">
              <a:xfrm>
                <a:off x="7469642" y="3523439"/>
                <a:ext cx="9821" cy="27007"/>
              </a:xfrm>
              <a:custGeom>
                <a:gdLst>
                  <a:gd fmla="*/ 0 w 3" name="T0"/>
                  <a:gd fmla="*/ 2 h 9" name="T1"/>
                  <a:gd fmla="*/ 3 w 3" name="T2"/>
                  <a:gd fmla="*/ 0 h 9" name="T3"/>
                  <a:gd fmla="*/ 3 w 3" name="T4"/>
                  <a:gd fmla="*/ 9 h 9" name="T5"/>
                  <a:gd fmla="*/ 2 w 3" name="T6"/>
                  <a:gd fmla="*/ 8 h 9" name="T7"/>
                  <a:gd fmla="*/ 1 w 3" name="T8"/>
                  <a:gd fmla="*/ 6 h 9" name="T9"/>
                  <a:gd fmla="*/ 0 w 3" name="T10"/>
                  <a:gd fmla="*/ 2 h 9" name="T11"/>
                  <a:gd fmla="*/ 0 w 3" name="T12"/>
                  <a:gd fmla="*/ 2 h 9" name="T13"/>
                </a:gdLst>
                <a:cxnLst>
                  <a:cxn ang="0">
                    <a:pos x="T0" y="T1"/>
                  </a:cxn>
                  <a:cxn ang="0">
                    <a:pos x="T2" y="T3"/>
                  </a:cxn>
                  <a:cxn ang="0">
                    <a:pos x="T4" y="T5"/>
                  </a:cxn>
                  <a:cxn ang="0">
                    <a:pos x="T6" y="T7"/>
                  </a:cxn>
                  <a:cxn ang="0">
                    <a:pos x="T8" y="T9"/>
                  </a:cxn>
                  <a:cxn ang="0">
                    <a:pos x="T10" y="T11"/>
                  </a:cxn>
                  <a:cxn ang="0">
                    <a:pos x="T12" y="T13"/>
                  </a:cxn>
                </a:cxnLst>
                <a:rect b="b" l="0" r="r" t="0"/>
                <a:pathLst>
                  <a:path h="9" w="3">
                    <a:moveTo>
                      <a:pt x="0" y="2"/>
                    </a:moveTo>
                    <a:cubicBezTo>
                      <a:pt x="1" y="1"/>
                      <a:pt x="2" y="1"/>
                      <a:pt x="3" y="0"/>
                    </a:cubicBezTo>
                    <a:cubicBezTo>
                      <a:pt x="3" y="2"/>
                      <a:pt x="3" y="5"/>
                      <a:pt x="3" y="9"/>
                    </a:cubicBezTo>
                    <a:cubicBezTo>
                      <a:pt x="3" y="9"/>
                      <a:pt x="3"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0" name="Freeform 129"/>
              <p:cNvSpPr/>
              <p:nvPr/>
            </p:nvSpPr>
            <p:spPr bwMode="auto">
              <a:xfrm>
                <a:off x="7484374" y="3517301"/>
                <a:ext cx="14731" cy="9821"/>
              </a:xfrm>
              <a:custGeom>
                <a:gdLst>
                  <a:gd fmla="*/ 1 w 5" name="T0"/>
                  <a:gd fmla="*/ 0 h 3" name="T1"/>
                  <a:gd fmla="*/ 5 w 5" name="T2"/>
                  <a:gd fmla="*/ 2 h 3" name="T3"/>
                  <a:gd fmla="*/ 5 w 5" name="T4"/>
                  <a:gd fmla="*/ 2 h 3" name="T5"/>
                  <a:gd fmla="*/ 5 w 5" name="T6"/>
                  <a:gd fmla="*/ 3 h 3" name="T7"/>
                  <a:gd fmla="*/ 0 w 5" name="T8"/>
                  <a:gd fmla="*/ 1 h 3" name="T9"/>
                  <a:gd fmla="*/ 1 w 5" name="T10"/>
                  <a:gd fmla="*/ 0 h 3" name="T11"/>
                </a:gdLst>
                <a:cxnLst>
                  <a:cxn ang="0">
                    <a:pos x="T0" y="T1"/>
                  </a:cxn>
                  <a:cxn ang="0">
                    <a:pos x="T2" y="T3"/>
                  </a:cxn>
                  <a:cxn ang="0">
                    <a:pos x="T4" y="T5"/>
                  </a:cxn>
                  <a:cxn ang="0">
                    <a:pos x="T6" y="T7"/>
                  </a:cxn>
                  <a:cxn ang="0">
                    <a:pos x="T8" y="T9"/>
                  </a:cxn>
                  <a:cxn ang="0">
                    <a:pos x="T10" y="T11"/>
                  </a:cxn>
                </a:cxnLst>
                <a:rect b="b" l="0" r="r" t="0"/>
                <a:pathLst>
                  <a:path h="3" w="5">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 name="Freeform 134"/>
              <p:cNvSpPr/>
              <p:nvPr/>
            </p:nvSpPr>
            <p:spPr bwMode="auto">
              <a:xfrm>
                <a:off x="7435269" y="3473107"/>
                <a:ext cx="55242" cy="56470"/>
              </a:xfrm>
              <a:custGeom>
                <a:gdLst>
                  <a:gd fmla="*/ 16 w 19" name="T0"/>
                  <a:gd fmla="*/ 13 h 19" name="T1"/>
                  <a:gd fmla="*/ 11 w 19" name="T2"/>
                  <a:gd fmla="*/ 11 h 19" name="T3"/>
                  <a:gd fmla="*/ 12 w 19" name="T4"/>
                  <a:gd fmla="*/ 19 h 19" name="T5"/>
                  <a:gd fmla="*/ 12 w 19" name="T6"/>
                  <a:gd fmla="*/ 19 h 19" name="T7"/>
                  <a:gd fmla="*/ 9 w 19" name="T8"/>
                  <a:gd fmla="*/ 13 h 19" name="T9"/>
                  <a:gd fmla="*/ 6 w 19" name="T10"/>
                  <a:gd fmla="*/ 18 h 19" name="T11"/>
                  <a:gd fmla="*/ 5 w 19" name="T12"/>
                  <a:gd fmla="*/ 18 h 19" name="T13"/>
                  <a:gd fmla="*/ 7 w 19" name="T14"/>
                  <a:gd fmla="*/ 11 h 19" name="T15"/>
                  <a:gd fmla="*/ 0 w 19" name="T16"/>
                  <a:gd fmla="*/ 12 h 19" name="T17"/>
                  <a:gd fmla="*/ 0 w 19" name="T18"/>
                  <a:gd fmla="*/ 12 h 19" name="T19"/>
                  <a:gd fmla="*/ 7 w 19" name="T20"/>
                  <a:gd fmla="*/ 9 h 19" name="T21"/>
                  <a:gd fmla="*/ 1 w 19" name="T22"/>
                  <a:gd fmla="*/ 5 h 19" name="T23"/>
                  <a:gd fmla="*/ 1 w 19" name="T24"/>
                  <a:gd fmla="*/ 5 h 19" name="T25"/>
                  <a:gd fmla="*/ 8 w 19" name="T26"/>
                  <a:gd fmla="*/ 7 h 19" name="T27"/>
                  <a:gd fmla="*/ 7 w 19" name="T28"/>
                  <a:gd fmla="*/ 0 h 19" name="T29"/>
                  <a:gd fmla="*/ 7 w 19" name="T30"/>
                  <a:gd fmla="*/ 0 h 19" name="T31"/>
                  <a:gd fmla="*/ 10 w 19" name="T32"/>
                  <a:gd fmla="*/ 6 h 19" name="T33"/>
                  <a:gd fmla="*/ 14 w 19" name="T34"/>
                  <a:gd fmla="*/ 1 h 19" name="T35"/>
                  <a:gd fmla="*/ 15 w 19" name="T36"/>
                  <a:gd fmla="*/ 1 h 19" name="T37"/>
                  <a:gd fmla="*/ 12 w 19" name="T38"/>
                  <a:gd fmla="*/ 8 h 19" name="T39"/>
                  <a:gd fmla="*/ 19 w 19" name="T40"/>
                  <a:gd fmla="*/ 7 h 19" name="T41"/>
                  <a:gd fmla="*/ 19 w 19" name="T42"/>
                  <a:gd fmla="*/ 7 h 19" name="T43"/>
                  <a:gd fmla="*/ 12 w 19" name="T44"/>
                  <a:gd fmla="*/ 10 h 19" name="T45"/>
                  <a:gd fmla="*/ 16 w 19" name="T46"/>
                  <a:gd fmla="*/ 13 h 19"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9" w="19">
                    <a:moveTo>
                      <a:pt x="16" y="13"/>
                    </a:moveTo>
                    <a:cubicBezTo>
                      <a:pt x="13" y="12"/>
                      <a:pt x="11" y="11"/>
                      <a:pt x="11" y="11"/>
                    </a:cubicBezTo>
                    <a:cubicBezTo>
                      <a:pt x="11" y="11"/>
                      <a:pt x="11" y="15"/>
                      <a:pt x="12" y="19"/>
                    </a:cubicBezTo>
                    <a:cubicBezTo>
                      <a:pt x="12" y="19"/>
                      <a:pt x="12" y="19"/>
                      <a:pt x="12" y="19"/>
                    </a:cubicBezTo>
                    <a:cubicBezTo>
                      <a:pt x="11" y="16"/>
                      <a:pt x="9" y="13"/>
                      <a:pt x="9" y="13"/>
                    </a:cubicBezTo>
                    <a:cubicBezTo>
                      <a:pt x="9" y="13"/>
                      <a:pt x="7" y="16"/>
                      <a:pt x="6" y="18"/>
                    </a:cubicBezTo>
                    <a:cubicBezTo>
                      <a:pt x="6" y="18"/>
                      <a:pt x="5" y="18"/>
                      <a:pt x="5" y="18"/>
                    </a:cubicBezTo>
                    <a:cubicBezTo>
                      <a:pt x="7"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 name="Freeform 139"/>
              <p:cNvSpPr/>
              <p:nvPr/>
            </p:nvSpPr>
            <p:spPr bwMode="auto">
              <a:xfrm>
                <a:off x="7458594" y="3527122"/>
                <a:ext cx="6138" cy="2455"/>
              </a:xfrm>
              <a:custGeom>
                <a:gdLst>
                  <a:gd fmla="*/ 0 w 2" name="T0"/>
                  <a:gd fmla="*/ 1 h 1" name="T1"/>
                  <a:gd fmla="*/ 1 w 2" name="T2"/>
                  <a:gd fmla="*/ 0 h 1" name="T3"/>
                  <a:gd fmla="*/ 2 w 2" name="T4"/>
                  <a:gd fmla="*/ 1 h 1" name="T5"/>
                  <a:gd fmla="*/ 2 w 2" name="T6"/>
                  <a:gd fmla="*/ 1 h 1" name="T7"/>
                  <a:gd fmla="*/ 0 w 2" name="T8"/>
                  <a:gd fmla="*/ 1 h 1" name="T9"/>
                </a:gdLst>
                <a:cxnLst>
                  <a:cxn ang="0">
                    <a:pos x="T0" y="T1"/>
                  </a:cxn>
                  <a:cxn ang="0">
                    <a:pos x="T2" y="T3"/>
                  </a:cxn>
                  <a:cxn ang="0">
                    <a:pos x="T4" y="T5"/>
                  </a:cxn>
                  <a:cxn ang="0">
                    <a:pos x="T6" y="T7"/>
                  </a:cxn>
                  <a:cxn ang="0">
                    <a:pos x="T8" y="T9"/>
                  </a:cxn>
                </a:cxnLst>
                <a:rect b="b" l="0" r="r" t="0"/>
                <a:pathLst>
                  <a:path h="1" w="2">
                    <a:moveTo>
                      <a:pt x="0" y="1"/>
                    </a:moveTo>
                    <a:cubicBezTo>
                      <a:pt x="1" y="0"/>
                      <a:pt x="1" y="0"/>
                      <a:pt x="1" y="0"/>
                    </a:cubicBezTo>
                    <a:cubicBezTo>
                      <a:pt x="1" y="0"/>
                      <a:pt x="2" y="1"/>
                      <a:pt x="2" y="1"/>
                    </a:cubicBezTo>
                    <a:cubicBezTo>
                      <a:pt x="2" y="1"/>
                      <a:pt x="2" y="1"/>
                      <a:pt x="2" y="1"/>
                    </a:cubicBezTo>
                    <a:cubicBezTo>
                      <a:pt x="1" y="1"/>
                      <a:pt x="0" y="1"/>
                      <a:pt x="0"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 name="Freeform 144"/>
              <p:cNvSpPr/>
              <p:nvPr/>
            </p:nvSpPr>
            <p:spPr bwMode="auto">
              <a:xfrm>
                <a:off x="7441407" y="3517301"/>
                <a:ext cx="2455" cy="6138"/>
              </a:xfrm>
              <a:custGeom>
                <a:gdLst>
                  <a:gd fmla="*/ 1 w 1" name="T0"/>
                  <a:gd fmla="*/ 2 h 2" name="T1"/>
                  <a:gd fmla="*/ 0 w 1" name="T2"/>
                  <a:gd fmla="*/ 0 h 2" name="T3"/>
                  <a:gd fmla="*/ 1 w 1" name="T4"/>
                  <a:gd fmla="*/ 0 h 2" name="T5"/>
                  <a:gd fmla="*/ 1 w 1" name="T6"/>
                  <a:gd fmla="*/ 2 h 2" name="T7"/>
                </a:gdLst>
                <a:cxnLst>
                  <a:cxn ang="0">
                    <a:pos x="T0" y="T1"/>
                  </a:cxn>
                  <a:cxn ang="0">
                    <a:pos x="T2" y="T3"/>
                  </a:cxn>
                  <a:cxn ang="0">
                    <a:pos x="T4" y="T5"/>
                  </a:cxn>
                  <a:cxn ang="0">
                    <a:pos x="T6" y="T7"/>
                  </a:cxn>
                </a:cxnLst>
                <a:rect b="b" l="0" r="r" t="0"/>
                <a:pathLst>
                  <a:path h="2" w="1">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 name="Freeform 149"/>
              <p:cNvSpPr/>
              <p:nvPr/>
            </p:nvSpPr>
            <p:spPr bwMode="auto">
              <a:xfrm>
                <a:off x="7435269" y="3497659"/>
                <a:ext cx="6138" cy="4910"/>
              </a:xfrm>
              <a:custGeom>
                <a:gdLst>
                  <a:gd fmla="*/ 0 w 2" name="T0"/>
                  <a:gd fmla="*/ 0 h 2" name="T1"/>
                  <a:gd fmla="*/ 2 w 2" name="T2"/>
                  <a:gd fmla="*/ 1 h 2" name="T3"/>
                  <a:gd fmla="*/ 0 w 2" name="T4"/>
                  <a:gd fmla="*/ 2 h 2" name="T5"/>
                  <a:gd fmla="*/ 0 w 2" name="T6"/>
                  <a:gd fmla="*/ 1 h 2" name="T7"/>
                  <a:gd fmla="*/ 0 w 2" name="T8"/>
                  <a:gd fmla="*/ 0 h 2" name="T9"/>
                </a:gdLst>
                <a:cxnLst>
                  <a:cxn ang="0">
                    <a:pos x="T0" y="T1"/>
                  </a:cxn>
                  <a:cxn ang="0">
                    <a:pos x="T2" y="T3"/>
                  </a:cxn>
                  <a:cxn ang="0">
                    <a:pos x="T4" y="T5"/>
                  </a:cxn>
                  <a:cxn ang="0">
                    <a:pos x="T6" y="T7"/>
                  </a:cxn>
                  <a:cxn ang="0">
                    <a:pos x="T8" y="T9"/>
                  </a:cxn>
                </a:cxnLst>
                <a:rect b="b" l="0" r="r" t="0"/>
                <a:pathLst>
                  <a:path h="2" w="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 name="Freeform 154"/>
              <p:cNvSpPr/>
              <p:nvPr/>
            </p:nvSpPr>
            <p:spPr bwMode="auto">
              <a:xfrm>
                <a:off x="7441407" y="3476790"/>
                <a:ext cx="6138" cy="8593"/>
              </a:xfrm>
              <a:custGeom>
                <a:gdLst>
                  <a:gd fmla="*/ 2 w 2" name="T0"/>
                  <a:gd fmla="*/ 0 h 3" name="T1"/>
                  <a:gd fmla="*/ 2 w 2" name="T2"/>
                  <a:gd fmla="*/ 3 h 3" name="T3"/>
                  <a:gd fmla="*/ 0 w 2" name="T4"/>
                  <a:gd fmla="*/ 2 h 3" name="T5"/>
                  <a:gd fmla="*/ 2 w 2" name="T6"/>
                  <a:gd fmla="*/ 0 h 3" name="T7"/>
                </a:gdLst>
                <a:cxnLst>
                  <a:cxn ang="0">
                    <a:pos x="T0" y="T1"/>
                  </a:cxn>
                  <a:cxn ang="0">
                    <a:pos x="T2" y="T3"/>
                  </a:cxn>
                  <a:cxn ang="0">
                    <a:pos x="T4" y="T5"/>
                  </a:cxn>
                  <a:cxn ang="0">
                    <a:pos x="T6" y="T7"/>
                  </a:cxn>
                </a:cxnLst>
                <a:rect b="b" l="0" r="r" t="0"/>
                <a:pathLst>
                  <a:path h="3" w="2">
                    <a:moveTo>
                      <a:pt x="2" y="0"/>
                    </a:moveTo>
                    <a:cubicBezTo>
                      <a:pt x="2" y="2"/>
                      <a:pt x="2" y="3"/>
                      <a:pt x="2" y="3"/>
                    </a:cubicBezTo>
                    <a:cubicBezTo>
                      <a:pt x="2" y="2"/>
                      <a:pt x="1" y="2"/>
                      <a:pt x="0" y="2"/>
                    </a:cubicBezTo>
                    <a:cubicBezTo>
                      <a:pt x="1" y="1"/>
                      <a:pt x="1" y="1"/>
                      <a:pt x="2"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 name="Freeform 159"/>
              <p:cNvSpPr/>
              <p:nvPr/>
            </p:nvSpPr>
            <p:spPr bwMode="auto">
              <a:xfrm>
                <a:off x="7461049" y="3470652"/>
                <a:ext cx="8593" cy="8593"/>
              </a:xfrm>
              <a:custGeom>
                <a:gdLst>
                  <a:gd fmla="*/ 3 w 3" name="T0"/>
                  <a:gd fmla="*/ 1 h 3" name="T1"/>
                  <a:gd fmla="*/ 1 w 3" name="T2"/>
                  <a:gd fmla="*/ 3 h 3" name="T3"/>
                  <a:gd fmla="*/ 0 w 3" name="T4"/>
                  <a:gd fmla="*/ 0 h 3" name="T5"/>
                  <a:gd fmla="*/ 1 w 3" name="T6"/>
                  <a:gd fmla="*/ 0 h 3" name="T7"/>
                  <a:gd fmla="*/ 3 w 3" name="T8"/>
                  <a:gd fmla="*/ 1 h 3" name="T9"/>
                </a:gdLst>
                <a:cxnLst>
                  <a:cxn ang="0">
                    <a:pos x="T0" y="T1"/>
                  </a:cxn>
                  <a:cxn ang="0">
                    <a:pos x="T2" y="T3"/>
                  </a:cxn>
                  <a:cxn ang="0">
                    <a:pos x="T4" y="T5"/>
                  </a:cxn>
                  <a:cxn ang="0">
                    <a:pos x="T6" y="T7"/>
                  </a:cxn>
                  <a:cxn ang="0">
                    <a:pos x="T8" y="T9"/>
                  </a:cxn>
                </a:cxnLst>
                <a:rect b="b" l="0" r="r" t="0"/>
                <a:pathLst>
                  <a:path h="3" w="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 name="Freeform 164"/>
              <p:cNvSpPr/>
              <p:nvPr/>
            </p:nvSpPr>
            <p:spPr bwMode="auto">
              <a:xfrm>
                <a:off x="7481918" y="3479245"/>
                <a:ext cx="6138" cy="6138"/>
              </a:xfrm>
              <a:custGeom>
                <a:gdLst>
                  <a:gd fmla="*/ 2 w 2" name="T0"/>
                  <a:gd fmla="*/ 2 h 2" name="T1"/>
                  <a:gd fmla="*/ 0 w 2" name="T2"/>
                  <a:gd fmla="*/ 2 h 2" name="T3"/>
                  <a:gd fmla="*/ 0 w 2" name="T4"/>
                  <a:gd fmla="*/ 0 h 2" name="T5"/>
                  <a:gd fmla="*/ 2 w 2" name="T6"/>
                  <a:gd fmla="*/ 2 h 2" name="T7"/>
                </a:gdLst>
                <a:cxnLst>
                  <a:cxn ang="0">
                    <a:pos x="T0" y="T1"/>
                  </a:cxn>
                  <a:cxn ang="0">
                    <a:pos x="T2" y="T3"/>
                  </a:cxn>
                  <a:cxn ang="0">
                    <a:pos x="T4" y="T5"/>
                  </a:cxn>
                  <a:cxn ang="0">
                    <a:pos x="T6" y="T7"/>
                  </a:cxn>
                </a:cxnLst>
                <a:rect b="b" l="0" r="r" t="0"/>
                <a:pathLst>
                  <a:path h="2" w="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 name="Freeform 169"/>
              <p:cNvSpPr/>
              <p:nvPr/>
            </p:nvSpPr>
            <p:spPr bwMode="auto">
              <a:xfrm>
                <a:off x="7488056" y="3500114"/>
                <a:ext cx="2455" cy="6138"/>
              </a:xfrm>
              <a:custGeom>
                <a:gdLst>
                  <a:gd fmla="*/ 0 w 1" name="T0"/>
                  <a:gd fmla="*/ 1 h 2" name="T1"/>
                  <a:gd fmla="*/ 1 w 1" name="T2"/>
                  <a:gd fmla="*/ 0 h 2" name="T3"/>
                  <a:gd fmla="*/ 1 w 1" name="T4"/>
                  <a:gd fmla="*/ 0 h 2" name="T5"/>
                  <a:gd fmla="*/ 1 w 1" name="T6"/>
                  <a:gd fmla="*/ 2 h 2" name="T7"/>
                  <a:gd fmla="*/ 0 w 1" name="T8"/>
                  <a:gd fmla="*/ 1 h 2" name="T9"/>
                </a:gdLst>
                <a:cxnLst>
                  <a:cxn ang="0">
                    <a:pos x="T0" y="T1"/>
                  </a:cxn>
                  <a:cxn ang="0">
                    <a:pos x="T2" y="T3"/>
                  </a:cxn>
                  <a:cxn ang="0">
                    <a:pos x="T4" y="T5"/>
                  </a:cxn>
                  <a:cxn ang="0">
                    <a:pos x="T6" y="T7"/>
                  </a:cxn>
                  <a:cxn ang="0">
                    <a:pos x="T8" y="T9"/>
                  </a:cxn>
                </a:cxnLst>
                <a:rect b="b" l="0" r="r" t="0"/>
                <a:pathLst>
                  <a:path h="2" w="1">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 name="Freeform 174"/>
              <p:cNvSpPr/>
              <p:nvPr/>
            </p:nvSpPr>
            <p:spPr bwMode="auto">
              <a:xfrm>
                <a:off x="7479463" y="3520984"/>
                <a:ext cx="4910" cy="2455"/>
              </a:xfrm>
              <a:custGeom>
                <a:gdLst>
                  <a:gd fmla="*/ 2 w 2" name="T0"/>
                  <a:gd fmla="*/ 0 h 1" name="T1"/>
                  <a:gd fmla="*/ 0 w 2" name="T2"/>
                  <a:gd fmla="*/ 1 h 1" name="T3"/>
                  <a:gd fmla="*/ 0 w 2" name="T4"/>
                  <a:gd fmla="*/ 0 h 1" name="T5"/>
                  <a:gd fmla="*/ 2 w 2" name="T6"/>
                  <a:gd fmla="*/ 0 h 1" name="T7"/>
                </a:gdLst>
                <a:cxnLst>
                  <a:cxn ang="0">
                    <a:pos x="T0" y="T1"/>
                  </a:cxn>
                  <a:cxn ang="0">
                    <a:pos x="T2" y="T3"/>
                  </a:cxn>
                  <a:cxn ang="0">
                    <a:pos x="T4" y="T5"/>
                  </a:cxn>
                  <a:cxn ang="0">
                    <a:pos x="T6" y="T7"/>
                  </a:cxn>
                </a:cxnLst>
                <a:rect b="b" l="0" r="r" t="0"/>
                <a:pathLst>
                  <a:path h="1" w="2">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 name="Freeform 179"/>
              <p:cNvSpPr/>
              <p:nvPr/>
            </p:nvSpPr>
            <p:spPr bwMode="auto">
              <a:xfrm>
                <a:off x="7481918" y="3512390"/>
                <a:ext cx="6138" cy="4910"/>
              </a:xfrm>
              <a:custGeom>
                <a:gdLst>
                  <a:gd fmla="*/ 0 w 2" name="T0"/>
                  <a:gd fmla="*/ 0 h 2" name="T1"/>
                  <a:gd fmla="*/ 2 w 2" name="T2"/>
                  <a:gd fmla="*/ 1 h 2" name="T3"/>
                  <a:gd fmla="*/ 2 w 2" name="T4"/>
                  <a:gd fmla="*/ 2 h 2" name="T5"/>
                  <a:gd fmla="*/ 0 w 2" name="T6"/>
                  <a:gd fmla="*/ 0 h 2" name="T7"/>
                </a:gdLst>
                <a:cxnLst>
                  <a:cxn ang="0">
                    <a:pos x="T0" y="T1"/>
                  </a:cxn>
                  <a:cxn ang="0">
                    <a:pos x="T2" y="T3"/>
                  </a:cxn>
                  <a:cxn ang="0">
                    <a:pos x="T4" y="T5"/>
                  </a:cxn>
                  <a:cxn ang="0">
                    <a:pos x="T6" y="T7"/>
                  </a:cxn>
                </a:cxnLst>
                <a:rect b="b" l="0" r="r" t="0"/>
                <a:pathLst>
                  <a:path h="2" w="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341" name="Freeform 180"/>
            <p:cNvSpPr/>
            <p:nvPr/>
          </p:nvSpPr>
          <p:spPr bwMode="auto">
            <a:xfrm>
              <a:off x="4067956" y="3277918"/>
              <a:ext cx="716920" cy="123988"/>
            </a:xfrm>
            <a:custGeom>
              <a:gdLst>
                <a:gd fmla="*/ 231 w 247" name="T0"/>
                <a:gd fmla="*/ 21 h 42" name="T1"/>
                <a:gd fmla="*/ 202 w 247" name="T2"/>
                <a:gd fmla="*/ 32 h 42" name="T3"/>
                <a:gd fmla="*/ 184 w 247" name="T4"/>
                <a:gd fmla="*/ 33 h 42" name="T5"/>
                <a:gd fmla="*/ 185 w 247" name="T6"/>
                <a:gd fmla="*/ 23 h 42" name="T7"/>
                <a:gd fmla="*/ 192 w 247" name="T8"/>
                <a:gd fmla="*/ 27 h 42" name="T9"/>
                <a:gd fmla="*/ 189 w 247" name="T10"/>
                <a:gd fmla="*/ 16 h 42" name="T11"/>
                <a:gd fmla="*/ 164 w 247" name="T12"/>
                <a:gd fmla="*/ 25 h 42" name="T13"/>
                <a:gd fmla="*/ 124 w 247" name="T14"/>
                <a:gd fmla="*/ 27 h 42" name="T15"/>
                <a:gd fmla="*/ 83 w 247" name="T16"/>
                <a:gd fmla="*/ 25 h 42" name="T17"/>
                <a:gd fmla="*/ 58 w 247" name="T18"/>
                <a:gd fmla="*/ 16 h 42" name="T19"/>
                <a:gd fmla="*/ 55 w 247" name="T20"/>
                <a:gd fmla="*/ 27 h 42" name="T21"/>
                <a:gd fmla="*/ 63 w 247" name="T22"/>
                <a:gd fmla="*/ 23 h 42" name="T23"/>
                <a:gd fmla="*/ 63 w 247" name="T24"/>
                <a:gd fmla="*/ 33 h 42" name="T25"/>
                <a:gd fmla="*/ 45 w 247" name="T26"/>
                <a:gd fmla="*/ 32 h 42" name="T27"/>
                <a:gd fmla="*/ 17 w 247" name="T28"/>
                <a:gd fmla="*/ 21 h 42" name="T29"/>
                <a:gd fmla="*/ 0 w 247" name="T30"/>
                <a:gd fmla="*/ 9 h 42" name="T31"/>
                <a:gd fmla="*/ 19 w 247" name="T32"/>
                <a:gd fmla="*/ 9 h 42" name="T33"/>
                <a:gd fmla="*/ 35 w 247" name="T34"/>
                <a:gd fmla="*/ 6 h 42" name="T35"/>
                <a:gd fmla="*/ 33 w 247" name="T36"/>
                <a:gd fmla="*/ 16 h 42" name="T37"/>
                <a:gd fmla="*/ 28 w 247" name="T38"/>
                <a:gd fmla="*/ 22 h 42" name="T39"/>
                <a:gd fmla="*/ 45 w 247" name="T40"/>
                <a:gd fmla="*/ 15 h 42" name="T41"/>
                <a:gd fmla="*/ 86 w 247" name="T42"/>
                <a:gd fmla="*/ 11 h 42" name="T43"/>
                <a:gd fmla="*/ 108 w 247" name="T44"/>
                <a:gd fmla="*/ 7 h 42" name="T45"/>
                <a:gd fmla="*/ 102 w 247" name="T46"/>
                <a:gd fmla="*/ 15 h 42" name="T47"/>
                <a:gd fmla="*/ 94 w 247" name="T48"/>
                <a:gd fmla="*/ 15 h 42" name="T49"/>
                <a:gd fmla="*/ 106 w 247" name="T50"/>
                <a:gd fmla="*/ 25 h 42" name="T51"/>
                <a:gd fmla="*/ 124 w 247" name="T52"/>
                <a:gd fmla="*/ 16 h 42" name="T53"/>
                <a:gd fmla="*/ 141 w 247" name="T54"/>
                <a:gd fmla="*/ 25 h 42" name="T55"/>
                <a:gd fmla="*/ 153 w 247" name="T56"/>
                <a:gd fmla="*/ 15 h 42" name="T57"/>
                <a:gd fmla="*/ 146 w 247" name="T58"/>
                <a:gd fmla="*/ 15 h 42" name="T59"/>
                <a:gd fmla="*/ 139 w 247" name="T60"/>
                <a:gd fmla="*/ 7 h 42" name="T61"/>
                <a:gd fmla="*/ 162 w 247" name="T62"/>
                <a:gd fmla="*/ 11 h 42" name="T63"/>
                <a:gd fmla="*/ 202 w 247" name="T64"/>
                <a:gd fmla="*/ 15 h 42" name="T65"/>
                <a:gd fmla="*/ 219 w 247" name="T66"/>
                <a:gd fmla="*/ 22 h 42" name="T67"/>
                <a:gd fmla="*/ 214 w 247" name="T68"/>
                <a:gd fmla="*/ 16 h 42" name="T69"/>
                <a:gd fmla="*/ 212 w 247" name="T70"/>
                <a:gd fmla="*/ 6 h 42" name="T71"/>
                <a:gd fmla="*/ 228 w 247" name="T72"/>
                <a:gd fmla="*/ 9 h 42" name="T73"/>
                <a:gd fmla="*/ 247 w 247" name="T74"/>
                <a:gd fmla="*/ 9 h 42" name="T75"/>
                <a:gd fmla="*/ 231 w 247" name="T76"/>
                <a:gd fmla="*/ 21 h 42"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42" w="246">
                  <a:moveTo>
                    <a:pt x="231" y="21"/>
                  </a:moveTo>
                  <a:cubicBezTo>
                    <a:pt x="226" y="31"/>
                    <a:pt x="220" y="36"/>
                    <a:pt x="202" y="32"/>
                  </a:cubicBezTo>
                  <a:cubicBezTo>
                    <a:pt x="200" y="35"/>
                    <a:pt x="189" y="40"/>
                    <a:pt x="184" y="33"/>
                  </a:cubicBezTo>
                  <a:cubicBezTo>
                    <a:pt x="179" y="27"/>
                    <a:pt x="183" y="23"/>
                    <a:pt x="185" y="23"/>
                  </a:cubicBezTo>
                  <a:cubicBezTo>
                    <a:pt x="189" y="23"/>
                    <a:pt x="189" y="27"/>
                    <a:pt x="192" y="27"/>
                  </a:cubicBezTo>
                  <a:cubicBezTo>
                    <a:pt x="195" y="27"/>
                    <a:pt x="199" y="20"/>
                    <a:pt x="189" y="16"/>
                  </a:cubicBezTo>
                  <a:cubicBezTo>
                    <a:pt x="180" y="12"/>
                    <a:pt x="170" y="18"/>
                    <a:pt x="164" y="25"/>
                  </a:cubicBezTo>
                  <a:cubicBezTo>
                    <a:pt x="158" y="32"/>
                    <a:pt x="141" y="42"/>
                    <a:pt x="124" y="27"/>
                  </a:cubicBezTo>
                  <a:cubicBezTo>
                    <a:pt x="106" y="42"/>
                    <a:pt x="89" y="32"/>
                    <a:pt x="83" y="25"/>
                  </a:cubicBezTo>
                  <a:cubicBezTo>
                    <a:pt x="77" y="18"/>
                    <a:pt x="68" y="12"/>
                    <a:pt x="58" y="16"/>
                  </a:cubicBezTo>
                  <a:cubicBezTo>
                    <a:pt x="48" y="20"/>
                    <a:pt x="53" y="27"/>
                    <a:pt x="55" y="27"/>
                  </a:cubicBezTo>
                  <a:cubicBezTo>
                    <a:pt x="59" y="27"/>
                    <a:pt x="58" y="23"/>
                    <a:pt x="63" y="23"/>
                  </a:cubicBezTo>
                  <a:cubicBezTo>
                    <a:pt x="64" y="23"/>
                    <a:pt x="69" y="27"/>
                    <a:pt x="63" y="33"/>
                  </a:cubicBezTo>
                  <a:cubicBezTo>
                    <a:pt x="58" y="40"/>
                    <a:pt x="47" y="35"/>
                    <a:pt x="45" y="32"/>
                  </a:cubicBezTo>
                  <a:cubicBezTo>
                    <a:pt x="27" y="36"/>
                    <a:pt x="22" y="31"/>
                    <a:pt x="17" y="21"/>
                  </a:cubicBezTo>
                  <a:cubicBezTo>
                    <a:pt x="12" y="10"/>
                    <a:pt x="0" y="9"/>
                    <a:pt x="0" y="9"/>
                  </a:cubicBezTo>
                  <a:cubicBezTo>
                    <a:pt x="5" y="5"/>
                    <a:pt x="16" y="6"/>
                    <a:pt x="19" y="9"/>
                  </a:cubicBezTo>
                  <a:cubicBezTo>
                    <a:pt x="25" y="3"/>
                    <a:pt x="31" y="3"/>
                    <a:pt x="35" y="6"/>
                  </a:cubicBezTo>
                  <a:cubicBezTo>
                    <a:pt x="39" y="9"/>
                    <a:pt x="38" y="17"/>
                    <a:pt x="33" y="16"/>
                  </a:cubicBezTo>
                  <a:cubicBezTo>
                    <a:pt x="29" y="14"/>
                    <a:pt x="26" y="19"/>
                    <a:pt x="28" y="22"/>
                  </a:cubicBezTo>
                  <a:cubicBezTo>
                    <a:pt x="31" y="25"/>
                    <a:pt x="35" y="26"/>
                    <a:pt x="45" y="15"/>
                  </a:cubicBezTo>
                  <a:cubicBezTo>
                    <a:pt x="56" y="5"/>
                    <a:pt x="73" y="1"/>
                    <a:pt x="86" y="11"/>
                  </a:cubicBezTo>
                  <a:cubicBezTo>
                    <a:pt x="89" y="0"/>
                    <a:pt x="104" y="1"/>
                    <a:pt x="108" y="7"/>
                  </a:cubicBezTo>
                  <a:cubicBezTo>
                    <a:pt x="112" y="13"/>
                    <a:pt x="104" y="19"/>
                    <a:pt x="102" y="15"/>
                  </a:cubicBezTo>
                  <a:cubicBezTo>
                    <a:pt x="99" y="10"/>
                    <a:pt x="94" y="10"/>
                    <a:pt x="94" y="15"/>
                  </a:cubicBezTo>
                  <a:cubicBezTo>
                    <a:pt x="94" y="20"/>
                    <a:pt x="99" y="25"/>
                    <a:pt x="106" y="25"/>
                  </a:cubicBezTo>
                  <a:cubicBezTo>
                    <a:pt x="114" y="25"/>
                    <a:pt x="124" y="16"/>
                    <a:pt x="124" y="16"/>
                  </a:cubicBezTo>
                  <a:cubicBezTo>
                    <a:pt x="124" y="16"/>
                    <a:pt x="134" y="25"/>
                    <a:pt x="141" y="25"/>
                  </a:cubicBezTo>
                  <a:cubicBezTo>
                    <a:pt x="148" y="25"/>
                    <a:pt x="153" y="20"/>
                    <a:pt x="153" y="15"/>
                  </a:cubicBezTo>
                  <a:cubicBezTo>
                    <a:pt x="153" y="10"/>
                    <a:pt x="148" y="10"/>
                    <a:pt x="146" y="15"/>
                  </a:cubicBezTo>
                  <a:cubicBezTo>
                    <a:pt x="143" y="19"/>
                    <a:pt x="135" y="13"/>
                    <a:pt x="139" y="7"/>
                  </a:cubicBezTo>
                  <a:cubicBezTo>
                    <a:pt x="143" y="1"/>
                    <a:pt x="158" y="0"/>
                    <a:pt x="162" y="11"/>
                  </a:cubicBezTo>
                  <a:cubicBezTo>
                    <a:pt x="174" y="1"/>
                    <a:pt x="192" y="5"/>
                    <a:pt x="202" y="15"/>
                  </a:cubicBezTo>
                  <a:cubicBezTo>
                    <a:pt x="213" y="26"/>
                    <a:pt x="216" y="25"/>
                    <a:pt x="219" y="22"/>
                  </a:cubicBezTo>
                  <a:cubicBezTo>
                    <a:pt x="222" y="19"/>
                    <a:pt x="219" y="14"/>
                    <a:pt x="214" y="16"/>
                  </a:cubicBezTo>
                  <a:cubicBezTo>
                    <a:pt x="210" y="17"/>
                    <a:pt x="208" y="9"/>
                    <a:pt x="212" y="6"/>
                  </a:cubicBezTo>
                  <a:cubicBezTo>
                    <a:pt x="216" y="3"/>
                    <a:pt x="222" y="3"/>
                    <a:pt x="228" y="9"/>
                  </a:cubicBezTo>
                  <a:cubicBezTo>
                    <a:pt x="232" y="6"/>
                    <a:pt x="242" y="5"/>
                    <a:pt x="247" y="9"/>
                  </a:cubicBezTo>
                  <a:cubicBezTo>
                    <a:pt x="247" y="9"/>
                    <a:pt x="236" y="10"/>
                    <a:pt x="231" y="2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 name="Freeform 181"/>
            <p:cNvSpPr/>
            <p:nvPr/>
          </p:nvSpPr>
          <p:spPr bwMode="auto">
            <a:xfrm>
              <a:off x="4067956" y="3603233"/>
              <a:ext cx="716920" cy="127671"/>
            </a:xfrm>
            <a:custGeom>
              <a:gdLst>
                <a:gd fmla="*/ 231 w 247" name="T0"/>
                <a:gd fmla="*/ 21 h 43" name="T1"/>
                <a:gd fmla="*/ 202 w 247" name="T2"/>
                <a:gd fmla="*/ 10 h 43" name="T3"/>
                <a:gd fmla="*/ 184 w 247" name="T4"/>
                <a:gd fmla="*/ 9 h 43" name="T5"/>
                <a:gd fmla="*/ 185 w 247" name="T6"/>
                <a:gd fmla="*/ 19 h 43" name="T7"/>
                <a:gd fmla="*/ 192 w 247" name="T8"/>
                <a:gd fmla="*/ 15 h 43" name="T9"/>
                <a:gd fmla="*/ 189 w 247" name="T10"/>
                <a:gd fmla="*/ 26 h 43" name="T11"/>
                <a:gd fmla="*/ 164 w 247" name="T12"/>
                <a:gd fmla="*/ 17 h 43" name="T13"/>
                <a:gd fmla="*/ 124 w 247" name="T14"/>
                <a:gd fmla="*/ 15 h 43" name="T15"/>
                <a:gd fmla="*/ 83 w 247" name="T16"/>
                <a:gd fmla="*/ 17 h 43" name="T17"/>
                <a:gd fmla="*/ 58 w 247" name="T18"/>
                <a:gd fmla="*/ 26 h 43" name="T19"/>
                <a:gd fmla="*/ 55 w 247" name="T20"/>
                <a:gd fmla="*/ 15 h 43" name="T21"/>
                <a:gd fmla="*/ 63 w 247" name="T22"/>
                <a:gd fmla="*/ 19 h 43" name="T23"/>
                <a:gd fmla="*/ 63 w 247" name="T24"/>
                <a:gd fmla="*/ 9 h 43" name="T25"/>
                <a:gd fmla="*/ 45 w 247" name="T26"/>
                <a:gd fmla="*/ 10 h 43" name="T27"/>
                <a:gd fmla="*/ 17 w 247" name="T28"/>
                <a:gd fmla="*/ 21 h 43" name="T29"/>
                <a:gd fmla="*/ 0 w 247" name="T30"/>
                <a:gd fmla="*/ 34 h 43" name="T31"/>
                <a:gd fmla="*/ 19 w 247" name="T32"/>
                <a:gd fmla="*/ 33 h 43" name="T33"/>
                <a:gd fmla="*/ 35 w 247" name="T34"/>
                <a:gd fmla="*/ 36 h 43" name="T35"/>
                <a:gd fmla="*/ 33 w 247" name="T36"/>
                <a:gd fmla="*/ 26 h 43" name="T37"/>
                <a:gd fmla="*/ 28 w 247" name="T38"/>
                <a:gd fmla="*/ 20 h 43" name="T39"/>
                <a:gd fmla="*/ 45 w 247" name="T40"/>
                <a:gd fmla="*/ 27 h 43" name="T41"/>
                <a:gd fmla="*/ 86 w 247" name="T42"/>
                <a:gd fmla="*/ 31 h 43" name="T43"/>
                <a:gd fmla="*/ 108 w 247" name="T44"/>
                <a:gd fmla="*/ 35 h 43" name="T45"/>
                <a:gd fmla="*/ 102 w 247" name="T46"/>
                <a:gd fmla="*/ 27 h 43" name="T47"/>
                <a:gd fmla="*/ 94 w 247" name="T48"/>
                <a:gd fmla="*/ 27 h 43" name="T49"/>
                <a:gd fmla="*/ 106 w 247" name="T50"/>
                <a:gd fmla="*/ 17 h 43" name="T51"/>
                <a:gd fmla="*/ 124 w 247" name="T52"/>
                <a:gd fmla="*/ 26 h 43" name="T53"/>
                <a:gd fmla="*/ 141 w 247" name="T54"/>
                <a:gd fmla="*/ 17 h 43" name="T55"/>
                <a:gd fmla="*/ 153 w 247" name="T56"/>
                <a:gd fmla="*/ 27 h 43" name="T57"/>
                <a:gd fmla="*/ 146 w 247" name="T58"/>
                <a:gd fmla="*/ 27 h 43" name="T59"/>
                <a:gd fmla="*/ 139 w 247" name="T60"/>
                <a:gd fmla="*/ 35 h 43" name="T61"/>
                <a:gd fmla="*/ 162 w 247" name="T62"/>
                <a:gd fmla="*/ 31 h 43" name="T63"/>
                <a:gd fmla="*/ 202 w 247" name="T64"/>
                <a:gd fmla="*/ 27 h 43" name="T65"/>
                <a:gd fmla="*/ 219 w 247" name="T66"/>
                <a:gd fmla="*/ 20 h 43" name="T67"/>
                <a:gd fmla="*/ 214 w 247" name="T68"/>
                <a:gd fmla="*/ 26 h 43" name="T69"/>
                <a:gd fmla="*/ 212 w 247" name="T70"/>
                <a:gd fmla="*/ 36 h 43" name="T71"/>
                <a:gd fmla="*/ 228 w 247" name="T72"/>
                <a:gd fmla="*/ 33 h 43" name="T73"/>
                <a:gd fmla="*/ 247 w 247" name="T74"/>
                <a:gd fmla="*/ 34 h 43" name="T75"/>
                <a:gd fmla="*/ 231 w 247" name="T76"/>
                <a:gd fmla="*/ 21 h 43"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43" w="246">
                  <a:moveTo>
                    <a:pt x="231" y="21"/>
                  </a:moveTo>
                  <a:cubicBezTo>
                    <a:pt x="226" y="11"/>
                    <a:pt x="220" y="7"/>
                    <a:pt x="202" y="10"/>
                  </a:cubicBezTo>
                  <a:cubicBezTo>
                    <a:pt x="200" y="7"/>
                    <a:pt x="189" y="2"/>
                    <a:pt x="184" y="9"/>
                  </a:cubicBezTo>
                  <a:cubicBezTo>
                    <a:pt x="179" y="15"/>
                    <a:pt x="183" y="19"/>
                    <a:pt x="185" y="19"/>
                  </a:cubicBezTo>
                  <a:cubicBezTo>
                    <a:pt x="189" y="20"/>
                    <a:pt x="189" y="15"/>
                    <a:pt x="192" y="15"/>
                  </a:cubicBezTo>
                  <a:cubicBezTo>
                    <a:pt x="195" y="16"/>
                    <a:pt x="199" y="22"/>
                    <a:pt x="189" y="26"/>
                  </a:cubicBezTo>
                  <a:cubicBezTo>
                    <a:pt x="180" y="30"/>
                    <a:pt x="170" y="24"/>
                    <a:pt x="164" y="17"/>
                  </a:cubicBezTo>
                  <a:cubicBezTo>
                    <a:pt x="158" y="10"/>
                    <a:pt x="141" y="0"/>
                    <a:pt x="124" y="15"/>
                  </a:cubicBezTo>
                  <a:cubicBezTo>
                    <a:pt x="106" y="0"/>
                    <a:pt x="89" y="10"/>
                    <a:pt x="83" y="17"/>
                  </a:cubicBezTo>
                  <a:cubicBezTo>
                    <a:pt x="77" y="24"/>
                    <a:pt x="68" y="30"/>
                    <a:pt x="58" y="26"/>
                  </a:cubicBezTo>
                  <a:cubicBezTo>
                    <a:pt x="48" y="22"/>
                    <a:pt x="53" y="16"/>
                    <a:pt x="55" y="15"/>
                  </a:cubicBezTo>
                  <a:cubicBezTo>
                    <a:pt x="59" y="15"/>
                    <a:pt x="58" y="20"/>
                    <a:pt x="63" y="19"/>
                  </a:cubicBezTo>
                  <a:cubicBezTo>
                    <a:pt x="64" y="19"/>
                    <a:pt x="69" y="15"/>
                    <a:pt x="63" y="9"/>
                  </a:cubicBezTo>
                  <a:cubicBezTo>
                    <a:pt x="58" y="2"/>
                    <a:pt x="47" y="7"/>
                    <a:pt x="45" y="10"/>
                  </a:cubicBezTo>
                  <a:cubicBezTo>
                    <a:pt x="27" y="7"/>
                    <a:pt x="22" y="11"/>
                    <a:pt x="17" y="21"/>
                  </a:cubicBezTo>
                  <a:cubicBezTo>
                    <a:pt x="12" y="32"/>
                    <a:pt x="0" y="34"/>
                    <a:pt x="0" y="34"/>
                  </a:cubicBezTo>
                  <a:cubicBezTo>
                    <a:pt x="5" y="37"/>
                    <a:pt x="16" y="36"/>
                    <a:pt x="19" y="33"/>
                  </a:cubicBezTo>
                  <a:cubicBezTo>
                    <a:pt x="25" y="39"/>
                    <a:pt x="31" y="39"/>
                    <a:pt x="35" y="36"/>
                  </a:cubicBezTo>
                  <a:cubicBezTo>
                    <a:pt x="39" y="33"/>
                    <a:pt x="38" y="25"/>
                    <a:pt x="33" y="26"/>
                  </a:cubicBezTo>
                  <a:cubicBezTo>
                    <a:pt x="29" y="28"/>
                    <a:pt x="26" y="23"/>
                    <a:pt x="28" y="20"/>
                  </a:cubicBezTo>
                  <a:cubicBezTo>
                    <a:pt x="31" y="18"/>
                    <a:pt x="35" y="16"/>
                    <a:pt x="45" y="27"/>
                  </a:cubicBezTo>
                  <a:cubicBezTo>
                    <a:pt x="56" y="37"/>
                    <a:pt x="73" y="41"/>
                    <a:pt x="86" y="31"/>
                  </a:cubicBezTo>
                  <a:cubicBezTo>
                    <a:pt x="89" y="43"/>
                    <a:pt x="104" y="41"/>
                    <a:pt x="108" y="35"/>
                  </a:cubicBezTo>
                  <a:cubicBezTo>
                    <a:pt x="112" y="29"/>
                    <a:pt x="104" y="23"/>
                    <a:pt x="102" y="27"/>
                  </a:cubicBezTo>
                  <a:cubicBezTo>
                    <a:pt x="99" y="32"/>
                    <a:pt x="94" y="32"/>
                    <a:pt x="94" y="27"/>
                  </a:cubicBezTo>
                  <a:cubicBezTo>
                    <a:pt x="94" y="22"/>
                    <a:pt x="99" y="17"/>
                    <a:pt x="106" y="17"/>
                  </a:cubicBezTo>
                  <a:cubicBezTo>
                    <a:pt x="114" y="17"/>
                    <a:pt x="124" y="26"/>
                    <a:pt x="124" y="26"/>
                  </a:cubicBezTo>
                  <a:cubicBezTo>
                    <a:pt x="124" y="26"/>
                    <a:pt x="134" y="17"/>
                    <a:pt x="141" y="17"/>
                  </a:cubicBezTo>
                  <a:cubicBezTo>
                    <a:pt x="148" y="17"/>
                    <a:pt x="153" y="22"/>
                    <a:pt x="153" y="27"/>
                  </a:cubicBezTo>
                  <a:cubicBezTo>
                    <a:pt x="153" y="32"/>
                    <a:pt x="148" y="32"/>
                    <a:pt x="146" y="27"/>
                  </a:cubicBezTo>
                  <a:cubicBezTo>
                    <a:pt x="143" y="23"/>
                    <a:pt x="135" y="29"/>
                    <a:pt x="139" y="35"/>
                  </a:cubicBezTo>
                  <a:cubicBezTo>
                    <a:pt x="143" y="41"/>
                    <a:pt x="158" y="43"/>
                    <a:pt x="162" y="31"/>
                  </a:cubicBezTo>
                  <a:cubicBezTo>
                    <a:pt x="174" y="41"/>
                    <a:pt x="192" y="37"/>
                    <a:pt x="202" y="27"/>
                  </a:cubicBezTo>
                  <a:cubicBezTo>
                    <a:pt x="213" y="16"/>
                    <a:pt x="216" y="18"/>
                    <a:pt x="219" y="20"/>
                  </a:cubicBezTo>
                  <a:cubicBezTo>
                    <a:pt x="222" y="23"/>
                    <a:pt x="219" y="28"/>
                    <a:pt x="214" y="26"/>
                  </a:cubicBezTo>
                  <a:cubicBezTo>
                    <a:pt x="210" y="25"/>
                    <a:pt x="208" y="33"/>
                    <a:pt x="212" y="36"/>
                  </a:cubicBezTo>
                  <a:cubicBezTo>
                    <a:pt x="216" y="39"/>
                    <a:pt x="222" y="39"/>
                    <a:pt x="228" y="33"/>
                  </a:cubicBezTo>
                  <a:cubicBezTo>
                    <a:pt x="232" y="36"/>
                    <a:pt x="242" y="37"/>
                    <a:pt x="247" y="34"/>
                  </a:cubicBezTo>
                  <a:cubicBezTo>
                    <a:pt x="247" y="34"/>
                    <a:pt x="236" y="32"/>
                    <a:pt x="231" y="2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 name="Freeform 182"/>
            <p:cNvSpPr>
              <a:spLocks noEditPoints="1"/>
            </p:cNvSpPr>
            <p:nvPr/>
          </p:nvSpPr>
          <p:spPr bwMode="auto">
            <a:xfrm>
              <a:off x="4163709" y="3378582"/>
              <a:ext cx="529097" cy="249203"/>
            </a:xfrm>
            <a:custGeom>
              <a:gdLst>
                <a:gd fmla="*/ 106 w 182" name="T0"/>
                <a:gd fmla="*/ 56 h 84" name="T1"/>
                <a:gd fmla="*/ 106 w 182" name="T2"/>
                <a:gd fmla="*/ 28 h 84" name="T3"/>
                <a:gd fmla="*/ 123 w 182" name="T4"/>
                <a:gd fmla="*/ 36 h 84" name="T5"/>
                <a:gd fmla="*/ 107 w 182" name="T6"/>
                <a:gd fmla="*/ 12 h 84" name="T7"/>
                <a:gd fmla="*/ 75 w 182" name="T8"/>
                <a:gd fmla="*/ 12 h 84" name="T9"/>
                <a:gd fmla="*/ 59 w 182" name="T10"/>
                <a:gd fmla="*/ 36 h 84" name="T11"/>
                <a:gd fmla="*/ 76 w 182" name="T12"/>
                <a:gd fmla="*/ 28 h 84" name="T13"/>
                <a:gd fmla="*/ 76 w 182" name="T14"/>
                <a:gd fmla="*/ 56 h 84" name="T15"/>
                <a:gd fmla="*/ 59 w 182" name="T16"/>
                <a:gd fmla="*/ 48 h 84" name="T17"/>
                <a:gd fmla="*/ 75 w 182" name="T18"/>
                <a:gd fmla="*/ 72 h 84" name="T19"/>
                <a:gd fmla="*/ 107 w 182" name="T20"/>
                <a:gd fmla="*/ 72 h 84" name="T21"/>
                <a:gd fmla="*/ 123 w 182" name="T22"/>
                <a:gd fmla="*/ 48 h 84" name="T23"/>
                <a:gd fmla="*/ 138 w 182" name="T24"/>
                <a:gd fmla="*/ 54 h 84" name="T25"/>
                <a:gd fmla="*/ 182 w 182" name="T26"/>
                <a:gd fmla="*/ 67 h 84" name="T27"/>
                <a:gd fmla="*/ 149 w 182" name="T28"/>
                <a:gd fmla="*/ 83 h 84" name="T29"/>
                <a:gd fmla="*/ 154 w 182" name="T30"/>
                <a:gd fmla="*/ 69 h 84" name="T31"/>
                <a:gd fmla="*/ 122 w 182" name="T32"/>
                <a:gd fmla="*/ 79 h 84" name="T33"/>
                <a:gd fmla="*/ 60 w 182" name="T34"/>
                <a:gd fmla="*/ 79 h 84" name="T35"/>
                <a:gd fmla="*/ 28 w 182" name="T36"/>
                <a:gd fmla="*/ 69 h 84" name="T37"/>
                <a:gd fmla="*/ 33 w 182" name="T38"/>
                <a:gd fmla="*/ 83 h 84" name="T39"/>
                <a:gd fmla="*/ 0 w 182" name="T40"/>
                <a:gd fmla="*/ 67 h 84" name="T41"/>
                <a:gd fmla="*/ 44 w 182" name="T42"/>
                <a:gd fmla="*/ 54 h 84" name="T43"/>
                <a:gd fmla="*/ 44 w 182" name="T44"/>
                <a:gd fmla="*/ 31 h 84" name="T45"/>
                <a:gd fmla="*/ 0 w 182" name="T46"/>
                <a:gd fmla="*/ 18 h 84" name="T47"/>
                <a:gd fmla="*/ 33 w 182" name="T48"/>
                <a:gd fmla="*/ 1 h 84" name="T49"/>
                <a:gd fmla="*/ 28 w 182" name="T50"/>
                <a:gd fmla="*/ 15 h 84" name="T51"/>
                <a:gd fmla="*/ 60 w 182" name="T52"/>
                <a:gd fmla="*/ 5 h 84" name="T53"/>
                <a:gd fmla="*/ 122 w 182" name="T54"/>
                <a:gd fmla="*/ 5 h 84" name="T55"/>
                <a:gd fmla="*/ 154 w 182" name="T56"/>
                <a:gd fmla="*/ 15 h 84" name="T57"/>
                <a:gd fmla="*/ 149 w 182" name="T58"/>
                <a:gd fmla="*/ 1 h 84" name="T59"/>
                <a:gd fmla="*/ 182 w 182" name="T60"/>
                <a:gd fmla="*/ 18 h 84" name="T61"/>
                <a:gd fmla="*/ 138 w 182" name="T62"/>
                <a:gd fmla="*/ 31 h 84" name="T63"/>
                <a:gd fmla="*/ 138 w 182" name="T64"/>
                <a:gd fmla="*/ 54 h 84"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84" w="182">
                  <a:moveTo>
                    <a:pt x="118" y="59"/>
                  </a:moveTo>
                  <a:cubicBezTo>
                    <a:pt x="117" y="61"/>
                    <a:pt x="109" y="62"/>
                    <a:pt x="106" y="56"/>
                  </a:cubicBezTo>
                  <a:cubicBezTo>
                    <a:pt x="104" y="50"/>
                    <a:pt x="105" y="45"/>
                    <a:pt x="110" y="42"/>
                  </a:cubicBezTo>
                  <a:cubicBezTo>
                    <a:pt x="105" y="39"/>
                    <a:pt x="104" y="34"/>
                    <a:pt x="106" y="28"/>
                  </a:cubicBezTo>
                  <a:cubicBezTo>
                    <a:pt x="109" y="22"/>
                    <a:pt x="117" y="23"/>
                    <a:pt x="118" y="25"/>
                  </a:cubicBezTo>
                  <a:cubicBezTo>
                    <a:pt x="120" y="29"/>
                    <a:pt x="114" y="35"/>
                    <a:pt x="123" y="36"/>
                  </a:cubicBezTo>
                  <a:cubicBezTo>
                    <a:pt x="130" y="36"/>
                    <a:pt x="130" y="25"/>
                    <a:pt x="127" y="18"/>
                  </a:cubicBezTo>
                  <a:cubicBezTo>
                    <a:pt x="124" y="11"/>
                    <a:pt x="116" y="11"/>
                    <a:pt x="107" y="12"/>
                  </a:cubicBezTo>
                  <a:cubicBezTo>
                    <a:pt x="98" y="14"/>
                    <a:pt x="91" y="27"/>
                    <a:pt x="91" y="27"/>
                  </a:cubicBezTo>
                  <a:cubicBezTo>
                    <a:pt x="91" y="27"/>
                    <a:pt x="84" y="14"/>
                    <a:pt x="75" y="12"/>
                  </a:cubicBezTo>
                  <a:cubicBezTo>
                    <a:pt x="66" y="11"/>
                    <a:pt x="58" y="11"/>
                    <a:pt x="55" y="18"/>
                  </a:cubicBezTo>
                  <a:cubicBezTo>
                    <a:pt x="52" y="25"/>
                    <a:pt x="52" y="36"/>
                    <a:pt x="59" y="36"/>
                  </a:cubicBezTo>
                  <a:cubicBezTo>
                    <a:pt x="68" y="35"/>
                    <a:pt x="62" y="29"/>
                    <a:pt x="64" y="25"/>
                  </a:cubicBezTo>
                  <a:cubicBezTo>
                    <a:pt x="66" y="23"/>
                    <a:pt x="73" y="22"/>
                    <a:pt x="76" y="28"/>
                  </a:cubicBezTo>
                  <a:cubicBezTo>
                    <a:pt x="78" y="34"/>
                    <a:pt x="77" y="39"/>
                    <a:pt x="72" y="42"/>
                  </a:cubicBezTo>
                  <a:cubicBezTo>
                    <a:pt x="77" y="45"/>
                    <a:pt x="78" y="50"/>
                    <a:pt x="76" y="56"/>
                  </a:cubicBezTo>
                  <a:cubicBezTo>
                    <a:pt x="73" y="62"/>
                    <a:pt x="66" y="61"/>
                    <a:pt x="64" y="59"/>
                  </a:cubicBezTo>
                  <a:cubicBezTo>
                    <a:pt x="62" y="56"/>
                    <a:pt x="68" y="49"/>
                    <a:pt x="59" y="48"/>
                  </a:cubicBezTo>
                  <a:cubicBezTo>
                    <a:pt x="52" y="48"/>
                    <a:pt x="52" y="59"/>
                    <a:pt x="55" y="66"/>
                  </a:cubicBezTo>
                  <a:cubicBezTo>
                    <a:pt x="58" y="73"/>
                    <a:pt x="66" y="73"/>
                    <a:pt x="75" y="72"/>
                  </a:cubicBezTo>
                  <a:cubicBezTo>
                    <a:pt x="84" y="71"/>
                    <a:pt x="91" y="57"/>
                    <a:pt x="91" y="57"/>
                  </a:cubicBezTo>
                  <a:cubicBezTo>
                    <a:pt x="91" y="57"/>
                    <a:pt x="98" y="71"/>
                    <a:pt x="107" y="72"/>
                  </a:cubicBezTo>
                  <a:cubicBezTo>
                    <a:pt x="116" y="73"/>
                    <a:pt x="124" y="73"/>
                    <a:pt x="127" y="66"/>
                  </a:cubicBezTo>
                  <a:cubicBezTo>
                    <a:pt x="130" y="59"/>
                    <a:pt x="130" y="48"/>
                    <a:pt x="123" y="48"/>
                  </a:cubicBezTo>
                  <a:cubicBezTo>
                    <a:pt x="114" y="49"/>
                    <a:pt x="120" y="56"/>
                    <a:pt x="118" y="59"/>
                  </a:cubicBezTo>
                  <a:close/>
                  <a:moveTo>
                    <a:pt x="138" y="54"/>
                  </a:moveTo>
                  <a:cubicBezTo>
                    <a:pt x="155" y="48"/>
                    <a:pt x="161" y="54"/>
                    <a:pt x="167" y="63"/>
                  </a:cubicBezTo>
                  <a:cubicBezTo>
                    <a:pt x="174" y="73"/>
                    <a:pt x="182" y="67"/>
                    <a:pt x="182" y="67"/>
                  </a:cubicBezTo>
                  <a:cubicBezTo>
                    <a:pt x="180" y="73"/>
                    <a:pt x="170" y="76"/>
                    <a:pt x="162" y="73"/>
                  </a:cubicBezTo>
                  <a:cubicBezTo>
                    <a:pt x="161" y="78"/>
                    <a:pt x="156" y="83"/>
                    <a:pt x="149" y="83"/>
                  </a:cubicBezTo>
                  <a:cubicBezTo>
                    <a:pt x="141" y="83"/>
                    <a:pt x="142" y="71"/>
                    <a:pt x="145" y="71"/>
                  </a:cubicBezTo>
                  <a:cubicBezTo>
                    <a:pt x="149" y="71"/>
                    <a:pt x="152" y="73"/>
                    <a:pt x="154" y="69"/>
                  </a:cubicBezTo>
                  <a:cubicBezTo>
                    <a:pt x="156" y="65"/>
                    <a:pt x="152" y="59"/>
                    <a:pt x="147" y="60"/>
                  </a:cubicBezTo>
                  <a:cubicBezTo>
                    <a:pt x="142" y="62"/>
                    <a:pt x="139" y="73"/>
                    <a:pt x="122" y="79"/>
                  </a:cubicBezTo>
                  <a:cubicBezTo>
                    <a:pt x="109" y="84"/>
                    <a:pt x="91" y="73"/>
                    <a:pt x="91" y="73"/>
                  </a:cubicBezTo>
                  <a:cubicBezTo>
                    <a:pt x="91" y="73"/>
                    <a:pt x="73" y="84"/>
                    <a:pt x="60" y="79"/>
                  </a:cubicBezTo>
                  <a:cubicBezTo>
                    <a:pt x="43" y="73"/>
                    <a:pt x="40" y="62"/>
                    <a:pt x="35" y="60"/>
                  </a:cubicBezTo>
                  <a:cubicBezTo>
                    <a:pt x="30" y="59"/>
                    <a:pt x="26" y="65"/>
                    <a:pt x="28" y="69"/>
                  </a:cubicBezTo>
                  <a:cubicBezTo>
                    <a:pt x="30" y="73"/>
                    <a:pt x="33" y="71"/>
                    <a:pt x="37" y="71"/>
                  </a:cubicBezTo>
                  <a:cubicBezTo>
                    <a:pt x="40" y="71"/>
                    <a:pt x="41" y="83"/>
                    <a:pt x="33" y="83"/>
                  </a:cubicBezTo>
                  <a:cubicBezTo>
                    <a:pt x="26" y="83"/>
                    <a:pt x="21" y="78"/>
                    <a:pt x="20" y="73"/>
                  </a:cubicBezTo>
                  <a:cubicBezTo>
                    <a:pt x="12" y="76"/>
                    <a:pt x="2" y="73"/>
                    <a:pt x="0" y="67"/>
                  </a:cubicBezTo>
                  <a:cubicBezTo>
                    <a:pt x="0" y="67"/>
                    <a:pt x="8" y="73"/>
                    <a:pt x="15" y="63"/>
                  </a:cubicBezTo>
                  <a:cubicBezTo>
                    <a:pt x="21" y="54"/>
                    <a:pt x="27" y="48"/>
                    <a:pt x="44" y="54"/>
                  </a:cubicBezTo>
                  <a:cubicBezTo>
                    <a:pt x="44" y="54"/>
                    <a:pt x="45" y="44"/>
                    <a:pt x="50" y="42"/>
                  </a:cubicBezTo>
                  <a:cubicBezTo>
                    <a:pt x="45" y="40"/>
                    <a:pt x="44" y="31"/>
                    <a:pt x="44" y="31"/>
                  </a:cubicBezTo>
                  <a:cubicBezTo>
                    <a:pt x="27" y="36"/>
                    <a:pt x="21" y="31"/>
                    <a:pt x="15" y="21"/>
                  </a:cubicBezTo>
                  <a:cubicBezTo>
                    <a:pt x="8" y="12"/>
                    <a:pt x="0" y="18"/>
                    <a:pt x="0" y="18"/>
                  </a:cubicBezTo>
                  <a:cubicBezTo>
                    <a:pt x="2" y="11"/>
                    <a:pt x="12" y="8"/>
                    <a:pt x="20" y="11"/>
                  </a:cubicBezTo>
                  <a:cubicBezTo>
                    <a:pt x="21" y="6"/>
                    <a:pt x="26" y="1"/>
                    <a:pt x="33" y="1"/>
                  </a:cubicBezTo>
                  <a:cubicBezTo>
                    <a:pt x="41" y="1"/>
                    <a:pt x="40" y="13"/>
                    <a:pt x="37" y="13"/>
                  </a:cubicBezTo>
                  <a:cubicBezTo>
                    <a:pt x="33" y="13"/>
                    <a:pt x="30" y="12"/>
                    <a:pt x="28" y="15"/>
                  </a:cubicBezTo>
                  <a:cubicBezTo>
                    <a:pt x="26" y="19"/>
                    <a:pt x="30" y="25"/>
                    <a:pt x="35" y="24"/>
                  </a:cubicBezTo>
                  <a:cubicBezTo>
                    <a:pt x="40" y="22"/>
                    <a:pt x="43" y="12"/>
                    <a:pt x="60" y="5"/>
                  </a:cubicBezTo>
                  <a:cubicBezTo>
                    <a:pt x="73" y="0"/>
                    <a:pt x="91" y="11"/>
                    <a:pt x="91" y="11"/>
                  </a:cubicBezTo>
                  <a:cubicBezTo>
                    <a:pt x="91" y="11"/>
                    <a:pt x="109" y="0"/>
                    <a:pt x="122" y="5"/>
                  </a:cubicBezTo>
                  <a:cubicBezTo>
                    <a:pt x="139" y="12"/>
                    <a:pt x="142" y="22"/>
                    <a:pt x="147" y="24"/>
                  </a:cubicBezTo>
                  <a:cubicBezTo>
                    <a:pt x="152" y="25"/>
                    <a:pt x="156" y="19"/>
                    <a:pt x="154" y="15"/>
                  </a:cubicBezTo>
                  <a:cubicBezTo>
                    <a:pt x="152" y="12"/>
                    <a:pt x="149" y="13"/>
                    <a:pt x="145" y="13"/>
                  </a:cubicBezTo>
                  <a:cubicBezTo>
                    <a:pt x="142" y="13"/>
                    <a:pt x="141" y="1"/>
                    <a:pt x="149" y="1"/>
                  </a:cubicBezTo>
                  <a:cubicBezTo>
                    <a:pt x="156" y="1"/>
                    <a:pt x="161" y="6"/>
                    <a:pt x="162" y="11"/>
                  </a:cubicBezTo>
                  <a:cubicBezTo>
                    <a:pt x="170" y="8"/>
                    <a:pt x="180" y="11"/>
                    <a:pt x="182" y="18"/>
                  </a:cubicBezTo>
                  <a:cubicBezTo>
                    <a:pt x="182" y="18"/>
                    <a:pt x="174" y="12"/>
                    <a:pt x="167" y="21"/>
                  </a:cubicBezTo>
                  <a:cubicBezTo>
                    <a:pt x="161" y="31"/>
                    <a:pt x="155" y="36"/>
                    <a:pt x="138" y="31"/>
                  </a:cubicBezTo>
                  <a:cubicBezTo>
                    <a:pt x="138" y="31"/>
                    <a:pt x="137" y="40"/>
                    <a:pt x="132" y="42"/>
                  </a:cubicBezTo>
                  <a:cubicBezTo>
                    <a:pt x="137" y="44"/>
                    <a:pt x="138" y="54"/>
                    <a:pt x="138" y="54"/>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 name="Freeform 183"/>
            <p:cNvSpPr/>
            <p:nvPr/>
          </p:nvSpPr>
          <p:spPr bwMode="auto">
            <a:xfrm>
              <a:off x="4935871" y="3277918"/>
              <a:ext cx="718148" cy="123988"/>
            </a:xfrm>
            <a:custGeom>
              <a:gdLst>
                <a:gd fmla="*/ 231 w 247" name="T0"/>
                <a:gd fmla="*/ 21 h 42" name="T1"/>
                <a:gd fmla="*/ 203 w 247" name="T2"/>
                <a:gd fmla="*/ 32 h 42" name="T3"/>
                <a:gd fmla="*/ 184 w 247" name="T4"/>
                <a:gd fmla="*/ 33 h 42" name="T5"/>
                <a:gd fmla="*/ 185 w 247" name="T6"/>
                <a:gd fmla="*/ 23 h 42" name="T7"/>
                <a:gd fmla="*/ 192 w 247" name="T8"/>
                <a:gd fmla="*/ 27 h 42" name="T9"/>
                <a:gd fmla="*/ 190 w 247" name="T10"/>
                <a:gd fmla="*/ 16 h 42" name="T11"/>
                <a:gd fmla="*/ 164 w 247" name="T12"/>
                <a:gd fmla="*/ 25 h 42" name="T13"/>
                <a:gd fmla="*/ 124 w 247" name="T14"/>
                <a:gd fmla="*/ 27 h 42" name="T15"/>
                <a:gd fmla="*/ 84 w 247" name="T16"/>
                <a:gd fmla="*/ 25 h 42" name="T17"/>
                <a:gd fmla="*/ 58 w 247" name="T18"/>
                <a:gd fmla="*/ 16 h 42" name="T19"/>
                <a:gd fmla="*/ 56 w 247" name="T20"/>
                <a:gd fmla="*/ 27 h 42" name="T21"/>
                <a:gd fmla="*/ 63 w 247" name="T22"/>
                <a:gd fmla="*/ 23 h 42" name="T23"/>
                <a:gd fmla="*/ 64 w 247" name="T24"/>
                <a:gd fmla="*/ 33 h 42" name="T25"/>
                <a:gd fmla="*/ 45 w 247" name="T26"/>
                <a:gd fmla="*/ 32 h 42" name="T27"/>
                <a:gd fmla="*/ 17 w 247" name="T28"/>
                <a:gd fmla="*/ 21 h 42" name="T29"/>
                <a:gd fmla="*/ 0 w 247" name="T30"/>
                <a:gd fmla="*/ 9 h 42" name="T31"/>
                <a:gd fmla="*/ 19 w 247" name="T32"/>
                <a:gd fmla="*/ 9 h 42" name="T33"/>
                <a:gd fmla="*/ 35 w 247" name="T34"/>
                <a:gd fmla="*/ 6 h 42" name="T35"/>
                <a:gd fmla="*/ 33 w 247" name="T36"/>
                <a:gd fmla="*/ 16 h 42" name="T37"/>
                <a:gd fmla="*/ 29 w 247" name="T38"/>
                <a:gd fmla="*/ 22 h 42" name="T39"/>
                <a:gd fmla="*/ 45 w 247" name="T40"/>
                <a:gd fmla="*/ 15 h 42" name="T41"/>
                <a:gd fmla="*/ 86 w 247" name="T42"/>
                <a:gd fmla="*/ 11 h 42" name="T43"/>
                <a:gd fmla="*/ 108 w 247" name="T44"/>
                <a:gd fmla="*/ 7 h 42" name="T45"/>
                <a:gd fmla="*/ 102 w 247" name="T46"/>
                <a:gd fmla="*/ 15 h 42" name="T47"/>
                <a:gd fmla="*/ 94 w 247" name="T48"/>
                <a:gd fmla="*/ 15 h 42" name="T49"/>
                <a:gd fmla="*/ 106 w 247" name="T50"/>
                <a:gd fmla="*/ 25 h 42" name="T51"/>
                <a:gd fmla="*/ 124 w 247" name="T52"/>
                <a:gd fmla="*/ 16 h 42" name="T53"/>
                <a:gd fmla="*/ 141 w 247" name="T54"/>
                <a:gd fmla="*/ 25 h 42" name="T55"/>
                <a:gd fmla="*/ 154 w 247" name="T56"/>
                <a:gd fmla="*/ 15 h 42" name="T57"/>
                <a:gd fmla="*/ 146 w 247" name="T58"/>
                <a:gd fmla="*/ 15 h 42" name="T59"/>
                <a:gd fmla="*/ 139 w 247" name="T60"/>
                <a:gd fmla="*/ 7 h 42" name="T61"/>
                <a:gd fmla="*/ 162 w 247" name="T62"/>
                <a:gd fmla="*/ 11 h 42" name="T63"/>
                <a:gd fmla="*/ 202 w 247" name="T64"/>
                <a:gd fmla="*/ 15 h 42" name="T65"/>
                <a:gd fmla="*/ 219 w 247" name="T66"/>
                <a:gd fmla="*/ 22 h 42" name="T67"/>
                <a:gd fmla="*/ 214 w 247" name="T68"/>
                <a:gd fmla="*/ 16 h 42" name="T69"/>
                <a:gd fmla="*/ 212 w 247" name="T70"/>
                <a:gd fmla="*/ 6 h 42" name="T71"/>
                <a:gd fmla="*/ 229 w 247" name="T72"/>
                <a:gd fmla="*/ 9 h 42" name="T73"/>
                <a:gd fmla="*/ 247 w 247" name="T74"/>
                <a:gd fmla="*/ 9 h 42" name="T75"/>
                <a:gd fmla="*/ 231 w 247" name="T76"/>
                <a:gd fmla="*/ 21 h 42"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42" w="246">
                  <a:moveTo>
                    <a:pt x="231" y="21"/>
                  </a:moveTo>
                  <a:cubicBezTo>
                    <a:pt x="226" y="31"/>
                    <a:pt x="220" y="36"/>
                    <a:pt x="203" y="32"/>
                  </a:cubicBezTo>
                  <a:cubicBezTo>
                    <a:pt x="200" y="35"/>
                    <a:pt x="189" y="40"/>
                    <a:pt x="184" y="33"/>
                  </a:cubicBezTo>
                  <a:cubicBezTo>
                    <a:pt x="179" y="27"/>
                    <a:pt x="183" y="23"/>
                    <a:pt x="185" y="23"/>
                  </a:cubicBezTo>
                  <a:cubicBezTo>
                    <a:pt x="189" y="23"/>
                    <a:pt x="189" y="27"/>
                    <a:pt x="192" y="27"/>
                  </a:cubicBezTo>
                  <a:cubicBezTo>
                    <a:pt x="195" y="27"/>
                    <a:pt x="199" y="20"/>
                    <a:pt x="190" y="16"/>
                  </a:cubicBezTo>
                  <a:cubicBezTo>
                    <a:pt x="180" y="12"/>
                    <a:pt x="170" y="18"/>
                    <a:pt x="164" y="25"/>
                  </a:cubicBezTo>
                  <a:cubicBezTo>
                    <a:pt x="158" y="32"/>
                    <a:pt x="141" y="42"/>
                    <a:pt x="124" y="27"/>
                  </a:cubicBezTo>
                  <a:cubicBezTo>
                    <a:pt x="107" y="42"/>
                    <a:pt x="89" y="32"/>
                    <a:pt x="84" y="25"/>
                  </a:cubicBezTo>
                  <a:cubicBezTo>
                    <a:pt x="78" y="18"/>
                    <a:pt x="68" y="12"/>
                    <a:pt x="58" y="16"/>
                  </a:cubicBezTo>
                  <a:cubicBezTo>
                    <a:pt x="49" y="20"/>
                    <a:pt x="53" y="27"/>
                    <a:pt x="56" y="27"/>
                  </a:cubicBezTo>
                  <a:cubicBezTo>
                    <a:pt x="59" y="27"/>
                    <a:pt x="59" y="23"/>
                    <a:pt x="63" y="23"/>
                  </a:cubicBezTo>
                  <a:cubicBezTo>
                    <a:pt x="65" y="23"/>
                    <a:pt x="69" y="27"/>
                    <a:pt x="64" y="33"/>
                  </a:cubicBezTo>
                  <a:cubicBezTo>
                    <a:pt x="58" y="40"/>
                    <a:pt x="48" y="35"/>
                    <a:pt x="45" y="32"/>
                  </a:cubicBezTo>
                  <a:cubicBezTo>
                    <a:pt x="28" y="36"/>
                    <a:pt x="22" y="31"/>
                    <a:pt x="17" y="21"/>
                  </a:cubicBezTo>
                  <a:cubicBezTo>
                    <a:pt x="12" y="10"/>
                    <a:pt x="0" y="9"/>
                    <a:pt x="0" y="9"/>
                  </a:cubicBezTo>
                  <a:cubicBezTo>
                    <a:pt x="5" y="5"/>
                    <a:pt x="16" y="6"/>
                    <a:pt x="19" y="9"/>
                  </a:cubicBezTo>
                  <a:cubicBezTo>
                    <a:pt x="25" y="3"/>
                    <a:pt x="31" y="3"/>
                    <a:pt x="35" y="6"/>
                  </a:cubicBezTo>
                  <a:cubicBezTo>
                    <a:pt x="39" y="9"/>
                    <a:pt x="38" y="17"/>
                    <a:pt x="33" y="16"/>
                  </a:cubicBezTo>
                  <a:cubicBezTo>
                    <a:pt x="29" y="14"/>
                    <a:pt x="26" y="19"/>
                    <a:pt x="29" y="22"/>
                  </a:cubicBezTo>
                  <a:cubicBezTo>
                    <a:pt x="31" y="25"/>
                    <a:pt x="35" y="26"/>
                    <a:pt x="45" y="15"/>
                  </a:cubicBezTo>
                  <a:cubicBezTo>
                    <a:pt x="56" y="5"/>
                    <a:pt x="73" y="1"/>
                    <a:pt x="86" y="11"/>
                  </a:cubicBezTo>
                  <a:cubicBezTo>
                    <a:pt x="89" y="0"/>
                    <a:pt x="105" y="1"/>
                    <a:pt x="108" y="7"/>
                  </a:cubicBezTo>
                  <a:cubicBezTo>
                    <a:pt x="112" y="13"/>
                    <a:pt x="104" y="19"/>
                    <a:pt x="102" y="15"/>
                  </a:cubicBezTo>
                  <a:cubicBezTo>
                    <a:pt x="100" y="10"/>
                    <a:pt x="94" y="10"/>
                    <a:pt x="94" y="15"/>
                  </a:cubicBezTo>
                  <a:cubicBezTo>
                    <a:pt x="94" y="20"/>
                    <a:pt x="99" y="25"/>
                    <a:pt x="106" y="25"/>
                  </a:cubicBezTo>
                  <a:cubicBezTo>
                    <a:pt x="114" y="25"/>
                    <a:pt x="124" y="16"/>
                    <a:pt x="124" y="16"/>
                  </a:cubicBezTo>
                  <a:cubicBezTo>
                    <a:pt x="124" y="16"/>
                    <a:pt x="134" y="25"/>
                    <a:pt x="141" y="25"/>
                  </a:cubicBezTo>
                  <a:cubicBezTo>
                    <a:pt x="149" y="25"/>
                    <a:pt x="154" y="20"/>
                    <a:pt x="154" y="15"/>
                  </a:cubicBezTo>
                  <a:cubicBezTo>
                    <a:pt x="154" y="10"/>
                    <a:pt x="148" y="10"/>
                    <a:pt x="146" y="15"/>
                  </a:cubicBezTo>
                  <a:cubicBezTo>
                    <a:pt x="144" y="19"/>
                    <a:pt x="136" y="13"/>
                    <a:pt x="139" y="7"/>
                  </a:cubicBezTo>
                  <a:cubicBezTo>
                    <a:pt x="143" y="1"/>
                    <a:pt x="158" y="0"/>
                    <a:pt x="162" y="11"/>
                  </a:cubicBezTo>
                  <a:cubicBezTo>
                    <a:pt x="174" y="1"/>
                    <a:pt x="192" y="5"/>
                    <a:pt x="202" y="15"/>
                  </a:cubicBezTo>
                  <a:cubicBezTo>
                    <a:pt x="213" y="26"/>
                    <a:pt x="217" y="25"/>
                    <a:pt x="219" y="22"/>
                  </a:cubicBezTo>
                  <a:cubicBezTo>
                    <a:pt x="222" y="19"/>
                    <a:pt x="219" y="14"/>
                    <a:pt x="214" y="16"/>
                  </a:cubicBezTo>
                  <a:cubicBezTo>
                    <a:pt x="210" y="17"/>
                    <a:pt x="208" y="9"/>
                    <a:pt x="212" y="6"/>
                  </a:cubicBezTo>
                  <a:cubicBezTo>
                    <a:pt x="216" y="3"/>
                    <a:pt x="223" y="3"/>
                    <a:pt x="229" y="9"/>
                  </a:cubicBezTo>
                  <a:cubicBezTo>
                    <a:pt x="232" y="6"/>
                    <a:pt x="242" y="5"/>
                    <a:pt x="247" y="9"/>
                  </a:cubicBezTo>
                  <a:cubicBezTo>
                    <a:pt x="247" y="9"/>
                    <a:pt x="236" y="10"/>
                    <a:pt x="231" y="2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 name="Freeform 184"/>
            <p:cNvSpPr/>
            <p:nvPr/>
          </p:nvSpPr>
          <p:spPr bwMode="auto">
            <a:xfrm>
              <a:off x="4935871" y="3603233"/>
              <a:ext cx="718148" cy="127671"/>
            </a:xfrm>
            <a:custGeom>
              <a:gdLst>
                <a:gd fmla="*/ 231 w 247" name="T0"/>
                <a:gd fmla="*/ 21 h 43" name="T1"/>
                <a:gd fmla="*/ 203 w 247" name="T2"/>
                <a:gd fmla="*/ 10 h 43" name="T3"/>
                <a:gd fmla="*/ 184 w 247" name="T4"/>
                <a:gd fmla="*/ 9 h 43" name="T5"/>
                <a:gd fmla="*/ 185 w 247" name="T6"/>
                <a:gd fmla="*/ 19 h 43" name="T7"/>
                <a:gd fmla="*/ 192 w 247" name="T8"/>
                <a:gd fmla="*/ 15 h 43" name="T9"/>
                <a:gd fmla="*/ 190 w 247" name="T10"/>
                <a:gd fmla="*/ 26 h 43" name="T11"/>
                <a:gd fmla="*/ 164 w 247" name="T12"/>
                <a:gd fmla="*/ 17 h 43" name="T13"/>
                <a:gd fmla="*/ 124 w 247" name="T14"/>
                <a:gd fmla="*/ 15 h 43" name="T15"/>
                <a:gd fmla="*/ 84 w 247" name="T16"/>
                <a:gd fmla="*/ 17 h 43" name="T17"/>
                <a:gd fmla="*/ 58 w 247" name="T18"/>
                <a:gd fmla="*/ 26 h 43" name="T19"/>
                <a:gd fmla="*/ 56 w 247" name="T20"/>
                <a:gd fmla="*/ 15 h 43" name="T21"/>
                <a:gd fmla="*/ 63 w 247" name="T22"/>
                <a:gd fmla="*/ 19 h 43" name="T23"/>
                <a:gd fmla="*/ 64 w 247" name="T24"/>
                <a:gd fmla="*/ 9 h 43" name="T25"/>
                <a:gd fmla="*/ 45 w 247" name="T26"/>
                <a:gd fmla="*/ 10 h 43" name="T27"/>
                <a:gd fmla="*/ 17 w 247" name="T28"/>
                <a:gd fmla="*/ 21 h 43" name="T29"/>
                <a:gd fmla="*/ 0 w 247" name="T30"/>
                <a:gd fmla="*/ 34 h 43" name="T31"/>
                <a:gd fmla="*/ 19 w 247" name="T32"/>
                <a:gd fmla="*/ 33 h 43" name="T33"/>
                <a:gd fmla="*/ 35 w 247" name="T34"/>
                <a:gd fmla="*/ 36 h 43" name="T35"/>
                <a:gd fmla="*/ 33 w 247" name="T36"/>
                <a:gd fmla="*/ 26 h 43" name="T37"/>
                <a:gd fmla="*/ 29 w 247" name="T38"/>
                <a:gd fmla="*/ 20 h 43" name="T39"/>
                <a:gd fmla="*/ 45 w 247" name="T40"/>
                <a:gd fmla="*/ 27 h 43" name="T41"/>
                <a:gd fmla="*/ 86 w 247" name="T42"/>
                <a:gd fmla="*/ 31 h 43" name="T43"/>
                <a:gd fmla="*/ 108 w 247" name="T44"/>
                <a:gd fmla="*/ 35 h 43" name="T45"/>
                <a:gd fmla="*/ 102 w 247" name="T46"/>
                <a:gd fmla="*/ 27 h 43" name="T47"/>
                <a:gd fmla="*/ 94 w 247" name="T48"/>
                <a:gd fmla="*/ 27 h 43" name="T49"/>
                <a:gd fmla="*/ 106 w 247" name="T50"/>
                <a:gd fmla="*/ 17 h 43" name="T51"/>
                <a:gd fmla="*/ 124 w 247" name="T52"/>
                <a:gd fmla="*/ 26 h 43" name="T53"/>
                <a:gd fmla="*/ 141 w 247" name="T54"/>
                <a:gd fmla="*/ 17 h 43" name="T55"/>
                <a:gd fmla="*/ 154 w 247" name="T56"/>
                <a:gd fmla="*/ 27 h 43" name="T57"/>
                <a:gd fmla="*/ 146 w 247" name="T58"/>
                <a:gd fmla="*/ 27 h 43" name="T59"/>
                <a:gd fmla="*/ 139 w 247" name="T60"/>
                <a:gd fmla="*/ 35 h 43" name="T61"/>
                <a:gd fmla="*/ 162 w 247" name="T62"/>
                <a:gd fmla="*/ 31 h 43" name="T63"/>
                <a:gd fmla="*/ 202 w 247" name="T64"/>
                <a:gd fmla="*/ 27 h 43" name="T65"/>
                <a:gd fmla="*/ 219 w 247" name="T66"/>
                <a:gd fmla="*/ 20 h 43" name="T67"/>
                <a:gd fmla="*/ 214 w 247" name="T68"/>
                <a:gd fmla="*/ 26 h 43" name="T69"/>
                <a:gd fmla="*/ 212 w 247" name="T70"/>
                <a:gd fmla="*/ 36 h 43" name="T71"/>
                <a:gd fmla="*/ 229 w 247" name="T72"/>
                <a:gd fmla="*/ 33 h 43" name="T73"/>
                <a:gd fmla="*/ 247 w 247" name="T74"/>
                <a:gd fmla="*/ 34 h 43" name="T75"/>
                <a:gd fmla="*/ 231 w 247" name="T76"/>
                <a:gd fmla="*/ 21 h 43"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43" w="246">
                  <a:moveTo>
                    <a:pt x="231" y="21"/>
                  </a:moveTo>
                  <a:cubicBezTo>
                    <a:pt x="226" y="11"/>
                    <a:pt x="220" y="7"/>
                    <a:pt x="203" y="10"/>
                  </a:cubicBezTo>
                  <a:cubicBezTo>
                    <a:pt x="200" y="7"/>
                    <a:pt x="189" y="2"/>
                    <a:pt x="184" y="9"/>
                  </a:cubicBezTo>
                  <a:cubicBezTo>
                    <a:pt x="179" y="15"/>
                    <a:pt x="183" y="19"/>
                    <a:pt x="185" y="19"/>
                  </a:cubicBezTo>
                  <a:cubicBezTo>
                    <a:pt x="189" y="20"/>
                    <a:pt x="189" y="15"/>
                    <a:pt x="192" y="15"/>
                  </a:cubicBezTo>
                  <a:cubicBezTo>
                    <a:pt x="195" y="16"/>
                    <a:pt x="199" y="22"/>
                    <a:pt x="190" y="26"/>
                  </a:cubicBezTo>
                  <a:cubicBezTo>
                    <a:pt x="180" y="30"/>
                    <a:pt x="170" y="24"/>
                    <a:pt x="164" y="17"/>
                  </a:cubicBezTo>
                  <a:cubicBezTo>
                    <a:pt x="158" y="10"/>
                    <a:pt x="141" y="0"/>
                    <a:pt x="124" y="15"/>
                  </a:cubicBezTo>
                  <a:cubicBezTo>
                    <a:pt x="107" y="0"/>
                    <a:pt x="89" y="10"/>
                    <a:pt x="84" y="17"/>
                  </a:cubicBezTo>
                  <a:cubicBezTo>
                    <a:pt x="78" y="24"/>
                    <a:pt x="68" y="30"/>
                    <a:pt x="58" y="26"/>
                  </a:cubicBezTo>
                  <a:cubicBezTo>
                    <a:pt x="49" y="22"/>
                    <a:pt x="53" y="16"/>
                    <a:pt x="56" y="15"/>
                  </a:cubicBezTo>
                  <a:cubicBezTo>
                    <a:pt x="59" y="15"/>
                    <a:pt x="59" y="20"/>
                    <a:pt x="63" y="19"/>
                  </a:cubicBezTo>
                  <a:cubicBezTo>
                    <a:pt x="65" y="19"/>
                    <a:pt x="69" y="15"/>
                    <a:pt x="64" y="9"/>
                  </a:cubicBezTo>
                  <a:cubicBezTo>
                    <a:pt x="58" y="2"/>
                    <a:pt x="48" y="7"/>
                    <a:pt x="45" y="10"/>
                  </a:cubicBezTo>
                  <a:cubicBezTo>
                    <a:pt x="28" y="7"/>
                    <a:pt x="22" y="11"/>
                    <a:pt x="17" y="21"/>
                  </a:cubicBezTo>
                  <a:cubicBezTo>
                    <a:pt x="12" y="32"/>
                    <a:pt x="0" y="34"/>
                    <a:pt x="0" y="34"/>
                  </a:cubicBezTo>
                  <a:cubicBezTo>
                    <a:pt x="5" y="37"/>
                    <a:pt x="16" y="36"/>
                    <a:pt x="19" y="33"/>
                  </a:cubicBezTo>
                  <a:cubicBezTo>
                    <a:pt x="25" y="39"/>
                    <a:pt x="31" y="39"/>
                    <a:pt x="35" y="36"/>
                  </a:cubicBezTo>
                  <a:cubicBezTo>
                    <a:pt x="39" y="33"/>
                    <a:pt x="38" y="25"/>
                    <a:pt x="33" y="26"/>
                  </a:cubicBezTo>
                  <a:cubicBezTo>
                    <a:pt x="29" y="28"/>
                    <a:pt x="26" y="23"/>
                    <a:pt x="29" y="20"/>
                  </a:cubicBezTo>
                  <a:cubicBezTo>
                    <a:pt x="31" y="18"/>
                    <a:pt x="35" y="16"/>
                    <a:pt x="45" y="27"/>
                  </a:cubicBezTo>
                  <a:cubicBezTo>
                    <a:pt x="56" y="37"/>
                    <a:pt x="73" y="41"/>
                    <a:pt x="86" y="31"/>
                  </a:cubicBezTo>
                  <a:cubicBezTo>
                    <a:pt x="89" y="43"/>
                    <a:pt x="105" y="41"/>
                    <a:pt x="108" y="35"/>
                  </a:cubicBezTo>
                  <a:cubicBezTo>
                    <a:pt x="112" y="29"/>
                    <a:pt x="104" y="23"/>
                    <a:pt x="102" y="27"/>
                  </a:cubicBezTo>
                  <a:cubicBezTo>
                    <a:pt x="100" y="32"/>
                    <a:pt x="94" y="32"/>
                    <a:pt x="94" y="27"/>
                  </a:cubicBezTo>
                  <a:cubicBezTo>
                    <a:pt x="94" y="22"/>
                    <a:pt x="99" y="17"/>
                    <a:pt x="106" y="17"/>
                  </a:cubicBezTo>
                  <a:cubicBezTo>
                    <a:pt x="114" y="17"/>
                    <a:pt x="124" y="26"/>
                    <a:pt x="124" y="26"/>
                  </a:cubicBezTo>
                  <a:cubicBezTo>
                    <a:pt x="124" y="26"/>
                    <a:pt x="134" y="17"/>
                    <a:pt x="141" y="17"/>
                  </a:cubicBezTo>
                  <a:cubicBezTo>
                    <a:pt x="149" y="17"/>
                    <a:pt x="154" y="22"/>
                    <a:pt x="154" y="27"/>
                  </a:cubicBezTo>
                  <a:cubicBezTo>
                    <a:pt x="154" y="32"/>
                    <a:pt x="148" y="32"/>
                    <a:pt x="146" y="27"/>
                  </a:cubicBezTo>
                  <a:cubicBezTo>
                    <a:pt x="144" y="23"/>
                    <a:pt x="136" y="29"/>
                    <a:pt x="139" y="35"/>
                  </a:cubicBezTo>
                  <a:cubicBezTo>
                    <a:pt x="143" y="41"/>
                    <a:pt x="158" y="43"/>
                    <a:pt x="162" y="31"/>
                  </a:cubicBezTo>
                  <a:cubicBezTo>
                    <a:pt x="174" y="41"/>
                    <a:pt x="192" y="37"/>
                    <a:pt x="202" y="27"/>
                  </a:cubicBezTo>
                  <a:cubicBezTo>
                    <a:pt x="213" y="16"/>
                    <a:pt x="217" y="18"/>
                    <a:pt x="219" y="20"/>
                  </a:cubicBezTo>
                  <a:cubicBezTo>
                    <a:pt x="222" y="23"/>
                    <a:pt x="219" y="28"/>
                    <a:pt x="214" y="26"/>
                  </a:cubicBezTo>
                  <a:cubicBezTo>
                    <a:pt x="210" y="25"/>
                    <a:pt x="208" y="33"/>
                    <a:pt x="212" y="36"/>
                  </a:cubicBezTo>
                  <a:cubicBezTo>
                    <a:pt x="216" y="39"/>
                    <a:pt x="223" y="39"/>
                    <a:pt x="229" y="33"/>
                  </a:cubicBezTo>
                  <a:cubicBezTo>
                    <a:pt x="232" y="36"/>
                    <a:pt x="242" y="37"/>
                    <a:pt x="247" y="34"/>
                  </a:cubicBezTo>
                  <a:cubicBezTo>
                    <a:pt x="247" y="34"/>
                    <a:pt x="236" y="32"/>
                    <a:pt x="231" y="2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 name="Freeform 185"/>
            <p:cNvSpPr>
              <a:spLocks noEditPoints="1"/>
            </p:cNvSpPr>
            <p:nvPr/>
          </p:nvSpPr>
          <p:spPr bwMode="auto">
            <a:xfrm>
              <a:off x="5032851" y="3378582"/>
              <a:ext cx="527869" cy="249203"/>
            </a:xfrm>
            <a:custGeom>
              <a:gdLst>
                <a:gd fmla="*/ 107 w 182" name="T0"/>
                <a:gd fmla="*/ 56 h 84" name="T1"/>
                <a:gd fmla="*/ 107 w 182" name="T2"/>
                <a:gd fmla="*/ 28 h 84" name="T3"/>
                <a:gd fmla="*/ 123 w 182" name="T4"/>
                <a:gd fmla="*/ 36 h 84" name="T5"/>
                <a:gd fmla="*/ 107 w 182" name="T6"/>
                <a:gd fmla="*/ 12 h 84" name="T7"/>
                <a:gd fmla="*/ 75 w 182" name="T8"/>
                <a:gd fmla="*/ 12 h 84" name="T9"/>
                <a:gd fmla="*/ 60 w 182" name="T10"/>
                <a:gd fmla="*/ 36 h 84" name="T11"/>
                <a:gd fmla="*/ 76 w 182" name="T12"/>
                <a:gd fmla="*/ 28 h 84" name="T13"/>
                <a:gd fmla="*/ 76 w 182" name="T14"/>
                <a:gd fmla="*/ 56 h 84" name="T15"/>
                <a:gd fmla="*/ 60 w 182" name="T16"/>
                <a:gd fmla="*/ 48 h 84" name="T17"/>
                <a:gd fmla="*/ 75 w 182" name="T18"/>
                <a:gd fmla="*/ 72 h 84" name="T19"/>
                <a:gd fmla="*/ 107 w 182" name="T20"/>
                <a:gd fmla="*/ 72 h 84" name="T21"/>
                <a:gd fmla="*/ 123 w 182" name="T22"/>
                <a:gd fmla="*/ 48 h 84" name="T23"/>
                <a:gd fmla="*/ 138 w 182" name="T24"/>
                <a:gd fmla="*/ 54 h 84" name="T25"/>
                <a:gd fmla="*/ 182 w 182" name="T26"/>
                <a:gd fmla="*/ 67 h 84" name="T27"/>
                <a:gd fmla="*/ 149 w 182" name="T28"/>
                <a:gd fmla="*/ 83 h 84" name="T29"/>
                <a:gd fmla="*/ 154 w 182" name="T30"/>
                <a:gd fmla="*/ 69 h 84" name="T31"/>
                <a:gd fmla="*/ 122 w 182" name="T32"/>
                <a:gd fmla="*/ 79 h 84" name="T33"/>
                <a:gd fmla="*/ 60 w 182" name="T34"/>
                <a:gd fmla="*/ 79 h 84" name="T35"/>
                <a:gd fmla="*/ 28 w 182" name="T36"/>
                <a:gd fmla="*/ 69 h 84" name="T37"/>
                <a:gd fmla="*/ 34 w 182" name="T38"/>
                <a:gd fmla="*/ 83 h 84" name="T39"/>
                <a:gd fmla="*/ 0 w 182" name="T40"/>
                <a:gd fmla="*/ 67 h 84" name="T41"/>
                <a:gd fmla="*/ 44 w 182" name="T42"/>
                <a:gd fmla="*/ 54 h 84" name="T43"/>
                <a:gd fmla="*/ 44 w 182" name="T44"/>
                <a:gd fmla="*/ 31 h 84" name="T45"/>
                <a:gd fmla="*/ 0 w 182" name="T46"/>
                <a:gd fmla="*/ 18 h 84" name="T47"/>
                <a:gd fmla="*/ 34 w 182" name="T48"/>
                <a:gd fmla="*/ 1 h 84" name="T49"/>
                <a:gd fmla="*/ 28 w 182" name="T50"/>
                <a:gd fmla="*/ 15 h 84" name="T51"/>
                <a:gd fmla="*/ 60 w 182" name="T52"/>
                <a:gd fmla="*/ 5 h 84" name="T53"/>
                <a:gd fmla="*/ 122 w 182" name="T54"/>
                <a:gd fmla="*/ 5 h 84" name="T55"/>
                <a:gd fmla="*/ 154 w 182" name="T56"/>
                <a:gd fmla="*/ 15 h 84" name="T57"/>
                <a:gd fmla="*/ 149 w 182" name="T58"/>
                <a:gd fmla="*/ 1 h 84" name="T59"/>
                <a:gd fmla="*/ 182 w 182" name="T60"/>
                <a:gd fmla="*/ 18 h 84" name="T61"/>
                <a:gd fmla="*/ 138 w 182" name="T62"/>
                <a:gd fmla="*/ 31 h 84" name="T63"/>
                <a:gd fmla="*/ 138 w 182" name="T64"/>
                <a:gd fmla="*/ 54 h 84"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84" w="182">
                  <a:moveTo>
                    <a:pt x="118" y="59"/>
                  </a:moveTo>
                  <a:cubicBezTo>
                    <a:pt x="117" y="61"/>
                    <a:pt x="109" y="62"/>
                    <a:pt x="107" y="56"/>
                  </a:cubicBezTo>
                  <a:cubicBezTo>
                    <a:pt x="104" y="50"/>
                    <a:pt x="106" y="45"/>
                    <a:pt x="110" y="42"/>
                  </a:cubicBezTo>
                  <a:cubicBezTo>
                    <a:pt x="106" y="39"/>
                    <a:pt x="104" y="34"/>
                    <a:pt x="107" y="28"/>
                  </a:cubicBezTo>
                  <a:cubicBezTo>
                    <a:pt x="109" y="22"/>
                    <a:pt x="117" y="23"/>
                    <a:pt x="118" y="25"/>
                  </a:cubicBezTo>
                  <a:cubicBezTo>
                    <a:pt x="120" y="29"/>
                    <a:pt x="114" y="35"/>
                    <a:pt x="123" y="36"/>
                  </a:cubicBezTo>
                  <a:cubicBezTo>
                    <a:pt x="130" y="36"/>
                    <a:pt x="130" y="25"/>
                    <a:pt x="127" y="18"/>
                  </a:cubicBezTo>
                  <a:cubicBezTo>
                    <a:pt x="124" y="11"/>
                    <a:pt x="116" y="11"/>
                    <a:pt x="107" y="12"/>
                  </a:cubicBezTo>
                  <a:cubicBezTo>
                    <a:pt x="98" y="14"/>
                    <a:pt x="91" y="27"/>
                    <a:pt x="91" y="27"/>
                  </a:cubicBezTo>
                  <a:cubicBezTo>
                    <a:pt x="91" y="27"/>
                    <a:pt x="84" y="14"/>
                    <a:pt x="75" y="12"/>
                  </a:cubicBezTo>
                  <a:cubicBezTo>
                    <a:pt x="66" y="11"/>
                    <a:pt x="58" y="11"/>
                    <a:pt x="55" y="18"/>
                  </a:cubicBezTo>
                  <a:cubicBezTo>
                    <a:pt x="52" y="25"/>
                    <a:pt x="52" y="36"/>
                    <a:pt x="60" y="36"/>
                  </a:cubicBezTo>
                  <a:cubicBezTo>
                    <a:pt x="69" y="35"/>
                    <a:pt x="62" y="29"/>
                    <a:pt x="64" y="25"/>
                  </a:cubicBezTo>
                  <a:cubicBezTo>
                    <a:pt x="66" y="23"/>
                    <a:pt x="73" y="22"/>
                    <a:pt x="76" y="28"/>
                  </a:cubicBezTo>
                  <a:cubicBezTo>
                    <a:pt x="79" y="34"/>
                    <a:pt x="77" y="39"/>
                    <a:pt x="73" y="42"/>
                  </a:cubicBezTo>
                  <a:cubicBezTo>
                    <a:pt x="77" y="45"/>
                    <a:pt x="79" y="50"/>
                    <a:pt x="76" y="56"/>
                  </a:cubicBezTo>
                  <a:cubicBezTo>
                    <a:pt x="73" y="62"/>
                    <a:pt x="66" y="61"/>
                    <a:pt x="64" y="59"/>
                  </a:cubicBezTo>
                  <a:cubicBezTo>
                    <a:pt x="62" y="56"/>
                    <a:pt x="69" y="49"/>
                    <a:pt x="60" y="48"/>
                  </a:cubicBezTo>
                  <a:cubicBezTo>
                    <a:pt x="52" y="48"/>
                    <a:pt x="52" y="59"/>
                    <a:pt x="55" y="66"/>
                  </a:cubicBezTo>
                  <a:cubicBezTo>
                    <a:pt x="58" y="73"/>
                    <a:pt x="66" y="73"/>
                    <a:pt x="75" y="72"/>
                  </a:cubicBezTo>
                  <a:cubicBezTo>
                    <a:pt x="84" y="71"/>
                    <a:pt x="91" y="57"/>
                    <a:pt x="91" y="57"/>
                  </a:cubicBezTo>
                  <a:cubicBezTo>
                    <a:pt x="91" y="57"/>
                    <a:pt x="98" y="71"/>
                    <a:pt x="107" y="72"/>
                  </a:cubicBezTo>
                  <a:cubicBezTo>
                    <a:pt x="116" y="73"/>
                    <a:pt x="124" y="73"/>
                    <a:pt x="127" y="66"/>
                  </a:cubicBezTo>
                  <a:cubicBezTo>
                    <a:pt x="130" y="59"/>
                    <a:pt x="130" y="48"/>
                    <a:pt x="123" y="48"/>
                  </a:cubicBezTo>
                  <a:cubicBezTo>
                    <a:pt x="114" y="49"/>
                    <a:pt x="120" y="56"/>
                    <a:pt x="118" y="59"/>
                  </a:cubicBezTo>
                  <a:close/>
                  <a:moveTo>
                    <a:pt x="138" y="54"/>
                  </a:moveTo>
                  <a:cubicBezTo>
                    <a:pt x="155" y="48"/>
                    <a:pt x="161" y="54"/>
                    <a:pt x="168" y="63"/>
                  </a:cubicBezTo>
                  <a:cubicBezTo>
                    <a:pt x="174" y="73"/>
                    <a:pt x="182" y="67"/>
                    <a:pt x="182" y="67"/>
                  </a:cubicBezTo>
                  <a:cubicBezTo>
                    <a:pt x="180" y="73"/>
                    <a:pt x="170" y="76"/>
                    <a:pt x="162" y="73"/>
                  </a:cubicBezTo>
                  <a:cubicBezTo>
                    <a:pt x="161" y="78"/>
                    <a:pt x="156" y="83"/>
                    <a:pt x="149" y="83"/>
                  </a:cubicBezTo>
                  <a:cubicBezTo>
                    <a:pt x="142" y="83"/>
                    <a:pt x="142" y="71"/>
                    <a:pt x="145" y="71"/>
                  </a:cubicBezTo>
                  <a:cubicBezTo>
                    <a:pt x="149" y="71"/>
                    <a:pt x="153" y="73"/>
                    <a:pt x="154" y="69"/>
                  </a:cubicBezTo>
                  <a:cubicBezTo>
                    <a:pt x="156" y="65"/>
                    <a:pt x="152" y="59"/>
                    <a:pt x="147" y="60"/>
                  </a:cubicBezTo>
                  <a:cubicBezTo>
                    <a:pt x="142" y="62"/>
                    <a:pt x="139" y="73"/>
                    <a:pt x="122" y="79"/>
                  </a:cubicBezTo>
                  <a:cubicBezTo>
                    <a:pt x="110" y="84"/>
                    <a:pt x="91" y="73"/>
                    <a:pt x="91" y="73"/>
                  </a:cubicBezTo>
                  <a:cubicBezTo>
                    <a:pt x="91" y="73"/>
                    <a:pt x="73" y="84"/>
                    <a:pt x="60" y="79"/>
                  </a:cubicBezTo>
                  <a:cubicBezTo>
                    <a:pt x="44" y="73"/>
                    <a:pt x="40" y="62"/>
                    <a:pt x="35" y="60"/>
                  </a:cubicBezTo>
                  <a:cubicBezTo>
                    <a:pt x="31" y="59"/>
                    <a:pt x="27" y="65"/>
                    <a:pt x="28" y="69"/>
                  </a:cubicBezTo>
                  <a:cubicBezTo>
                    <a:pt x="30" y="73"/>
                    <a:pt x="34" y="71"/>
                    <a:pt x="37" y="71"/>
                  </a:cubicBezTo>
                  <a:cubicBezTo>
                    <a:pt x="41" y="71"/>
                    <a:pt x="41" y="83"/>
                    <a:pt x="34" y="83"/>
                  </a:cubicBezTo>
                  <a:cubicBezTo>
                    <a:pt x="27" y="83"/>
                    <a:pt x="21" y="78"/>
                    <a:pt x="20" y="73"/>
                  </a:cubicBezTo>
                  <a:cubicBezTo>
                    <a:pt x="13" y="76"/>
                    <a:pt x="3" y="73"/>
                    <a:pt x="0" y="67"/>
                  </a:cubicBezTo>
                  <a:cubicBezTo>
                    <a:pt x="0" y="67"/>
                    <a:pt x="8" y="73"/>
                    <a:pt x="15" y="63"/>
                  </a:cubicBezTo>
                  <a:cubicBezTo>
                    <a:pt x="22" y="54"/>
                    <a:pt x="27" y="48"/>
                    <a:pt x="44" y="54"/>
                  </a:cubicBezTo>
                  <a:cubicBezTo>
                    <a:pt x="44" y="54"/>
                    <a:pt x="45" y="44"/>
                    <a:pt x="51" y="42"/>
                  </a:cubicBezTo>
                  <a:cubicBezTo>
                    <a:pt x="45" y="40"/>
                    <a:pt x="44" y="31"/>
                    <a:pt x="44" y="31"/>
                  </a:cubicBezTo>
                  <a:cubicBezTo>
                    <a:pt x="27" y="36"/>
                    <a:pt x="22" y="31"/>
                    <a:pt x="15" y="21"/>
                  </a:cubicBezTo>
                  <a:cubicBezTo>
                    <a:pt x="8" y="12"/>
                    <a:pt x="0" y="18"/>
                    <a:pt x="0" y="18"/>
                  </a:cubicBezTo>
                  <a:cubicBezTo>
                    <a:pt x="3" y="11"/>
                    <a:pt x="13" y="8"/>
                    <a:pt x="20" y="11"/>
                  </a:cubicBezTo>
                  <a:cubicBezTo>
                    <a:pt x="21" y="6"/>
                    <a:pt x="27" y="1"/>
                    <a:pt x="34" y="1"/>
                  </a:cubicBezTo>
                  <a:cubicBezTo>
                    <a:pt x="41" y="1"/>
                    <a:pt x="41" y="13"/>
                    <a:pt x="37" y="13"/>
                  </a:cubicBezTo>
                  <a:cubicBezTo>
                    <a:pt x="34" y="13"/>
                    <a:pt x="30" y="12"/>
                    <a:pt x="28" y="15"/>
                  </a:cubicBezTo>
                  <a:cubicBezTo>
                    <a:pt x="27" y="19"/>
                    <a:pt x="31" y="25"/>
                    <a:pt x="35" y="24"/>
                  </a:cubicBezTo>
                  <a:cubicBezTo>
                    <a:pt x="40" y="22"/>
                    <a:pt x="44" y="12"/>
                    <a:pt x="60" y="5"/>
                  </a:cubicBezTo>
                  <a:cubicBezTo>
                    <a:pt x="73" y="0"/>
                    <a:pt x="91" y="11"/>
                    <a:pt x="91" y="11"/>
                  </a:cubicBezTo>
                  <a:cubicBezTo>
                    <a:pt x="91" y="11"/>
                    <a:pt x="110" y="0"/>
                    <a:pt x="122" y="5"/>
                  </a:cubicBezTo>
                  <a:cubicBezTo>
                    <a:pt x="139" y="12"/>
                    <a:pt x="142" y="22"/>
                    <a:pt x="147" y="24"/>
                  </a:cubicBezTo>
                  <a:cubicBezTo>
                    <a:pt x="152" y="25"/>
                    <a:pt x="156" y="19"/>
                    <a:pt x="154" y="15"/>
                  </a:cubicBezTo>
                  <a:cubicBezTo>
                    <a:pt x="153" y="12"/>
                    <a:pt x="149" y="13"/>
                    <a:pt x="145" y="13"/>
                  </a:cubicBezTo>
                  <a:cubicBezTo>
                    <a:pt x="142" y="13"/>
                    <a:pt x="142" y="1"/>
                    <a:pt x="149" y="1"/>
                  </a:cubicBezTo>
                  <a:cubicBezTo>
                    <a:pt x="156" y="1"/>
                    <a:pt x="161" y="6"/>
                    <a:pt x="162" y="11"/>
                  </a:cubicBezTo>
                  <a:cubicBezTo>
                    <a:pt x="170" y="8"/>
                    <a:pt x="180" y="11"/>
                    <a:pt x="182" y="18"/>
                  </a:cubicBezTo>
                  <a:cubicBezTo>
                    <a:pt x="182" y="18"/>
                    <a:pt x="174" y="12"/>
                    <a:pt x="168" y="21"/>
                  </a:cubicBezTo>
                  <a:cubicBezTo>
                    <a:pt x="161" y="31"/>
                    <a:pt x="155" y="36"/>
                    <a:pt x="138" y="31"/>
                  </a:cubicBezTo>
                  <a:cubicBezTo>
                    <a:pt x="138" y="31"/>
                    <a:pt x="137" y="40"/>
                    <a:pt x="132" y="42"/>
                  </a:cubicBezTo>
                  <a:cubicBezTo>
                    <a:pt x="137" y="44"/>
                    <a:pt x="138" y="54"/>
                    <a:pt x="138" y="54"/>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 name="Freeform 186"/>
            <p:cNvSpPr/>
            <p:nvPr/>
          </p:nvSpPr>
          <p:spPr bwMode="auto">
            <a:xfrm>
              <a:off x="5808696" y="3277918"/>
              <a:ext cx="716920" cy="123988"/>
            </a:xfrm>
            <a:custGeom>
              <a:gdLst>
                <a:gd fmla="*/ 230 w 247" name="T0"/>
                <a:gd fmla="*/ 21 h 42" name="T1"/>
                <a:gd fmla="*/ 202 w 247" name="T2"/>
                <a:gd fmla="*/ 32 h 42" name="T3"/>
                <a:gd fmla="*/ 183 w 247" name="T4"/>
                <a:gd fmla="*/ 33 h 42" name="T5"/>
                <a:gd fmla="*/ 184 w 247" name="T6"/>
                <a:gd fmla="*/ 23 h 42" name="T7"/>
                <a:gd fmla="*/ 191 w 247" name="T8"/>
                <a:gd fmla="*/ 27 h 42" name="T9"/>
                <a:gd fmla="*/ 189 w 247" name="T10"/>
                <a:gd fmla="*/ 16 h 42" name="T11"/>
                <a:gd fmla="*/ 163 w 247" name="T12"/>
                <a:gd fmla="*/ 25 h 42" name="T13"/>
                <a:gd fmla="*/ 123 w 247" name="T14"/>
                <a:gd fmla="*/ 27 h 42" name="T15"/>
                <a:gd fmla="*/ 83 w 247" name="T16"/>
                <a:gd fmla="*/ 25 h 42" name="T17"/>
                <a:gd fmla="*/ 58 w 247" name="T18"/>
                <a:gd fmla="*/ 16 h 42" name="T19"/>
                <a:gd fmla="*/ 55 w 247" name="T20"/>
                <a:gd fmla="*/ 27 h 42" name="T21"/>
                <a:gd fmla="*/ 62 w 247" name="T22"/>
                <a:gd fmla="*/ 23 h 42" name="T23"/>
                <a:gd fmla="*/ 63 w 247" name="T24"/>
                <a:gd fmla="*/ 33 h 42" name="T25"/>
                <a:gd fmla="*/ 44 w 247" name="T26"/>
                <a:gd fmla="*/ 32 h 42" name="T27"/>
                <a:gd fmla="*/ 16 w 247" name="T28"/>
                <a:gd fmla="*/ 21 h 42" name="T29"/>
                <a:gd fmla="*/ 0 w 247" name="T30"/>
                <a:gd fmla="*/ 9 h 42" name="T31"/>
                <a:gd fmla="*/ 18 w 247" name="T32"/>
                <a:gd fmla="*/ 9 h 42" name="T33"/>
                <a:gd fmla="*/ 35 w 247" name="T34"/>
                <a:gd fmla="*/ 6 h 42" name="T35"/>
                <a:gd fmla="*/ 33 w 247" name="T36"/>
                <a:gd fmla="*/ 16 h 42" name="T37"/>
                <a:gd fmla="*/ 28 w 247" name="T38"/>
                <a:gd fmla="*/ 22 h 42" name="T39"/>
                <a:gd fmla="*/ 45 w 247" name="T40"/>
                <a:gd fmla="*/ 15 h 42" name="T41"/>
                <a:gd fmla="*/ 85 w 247" name="T42"/>
                <a:gd fmla="*/ 11 h 42" name="T43"/>
                <a:gd fmla="*/ 108 w 247" name="T44"/>
                <a:gd fmla="*/ 7 h 42" name="T45"/>
                <a:gd fmla="*/ 101 w 247" name="T46"/>
                <a:gd fmla="*/ 15 h 42" name="T47"/>
                <a:gd fmla="*/ 93 w 247" name="T48"/>
                <a:gd fmla="*/ 15 h 42" name="T49"/>
                <a:gd fmla="*/ 106 w 247" name="T50"/>
                <a:gd fmla="*/ 25 h 42" name="T51"/>
                <a:gd fmla="*/ 123 w 247" name="T52"/>
                <a:gd fmla="*/ 16 h 42" name="T53"/>
                <a:gd fmla="*/ 141 w 247" name="T54"/>
                <a:gd fmla="*/ 25 h 42" name="T55"/>
                <a:gd fmla="*/ 153 w 247" name="T56"/>
                <a:gd fmla="*/ 15 h 42" name="T57"/>
                <a:gd fmla="*/ 145 w 247" name="T58"/>
                <a:gd fmla="*/ 15 h 42" name="T59"/>
                <a:gd fmla="*/ 139 w 247" name="T60"/>
                <a:gd fmla="*/ 7 h 42" name="T61"/>
                <a:gd fmla="*/ 161 w 247" name="T62"/>
                <a:gd fmla="*/ 11 h 42" name="T63"/>
                <a:gd fmla="*/ 202 w 247" name="T64"/>
                <a:gd fmla="*/ 15 h 42" name="T65"/>
                <a:gd fmla="*/ 218 w 247" name="T66"/>
                <a:gd fmla="*/ 22 h 42" name="T67"/>
                <a:gd fmla="*/ 214 w 247" name="T68"/>
                <a:gd fmla="*/ 16 h 42" name="T69"/>
                <a:gd fmla="*/ 212 w 247" name="T70"/>
                <a:gd fmla="*/ 6 h 42" name="T71"/>
                <a:gd fmla="*/ 228 w 247" name="T72"/>
                <a:gd fmla="*/ 9 h 42" name="T73"/>
                <a:gd fmla="*/ 247 w 247" name="T74"/>
                <a:gd fmla="*/ 9 h 42" name="T75"/>
                <a:gd fmla="*/ 230 w 247" name="T76"/>
                <a:gd fmla="*/ 21 h 42"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42" w="246">
                  <a:moveTo>
                    <a:pt x="230" y="21"/>
                  </a:moveTo>
                  <a:cubicBezTo>
                    <a:pt x="225" y="31"/>
                    <a:pt x="219" y="36"/>
                    <a:pt x="202" y="32"/>
                  </a:cubicBezTo>
                  <a:cubicBezTo>
                    <a:pt x="199" y="35"/>
                    <a:pt x="189" y="40"/>
                    <a:pt x="183" y="33"/>
                  </a:cubicBezTo>
                  <a:cubicBezTo>
                    <a:pt x="178" y="27"/>
                    <a:pt x="182" y="23"/>
                    <a:pt x="184" y="23"/>
                  </a:cubicBezTo>
                  <a:cubicBezTo>
                    <a:pt x="188" y="23"/>
                    <a:pt x="188" y="27"/>
                    <a:pt x="191" y="27"/>
                  </a:cubicBezTo>
                  <a:cubicBezTo>
                    <a:pt x="194" y="27"/>
                    <a:pt x="199" y="20"/>
                    <a:pt x="189" y="16"/>
                  </a:cubicBezTo>
                  <a:cubicBezTo>
                    <a:pt x="179" y="12"/>
                    <a:pt x="169" y="18"/>
                    <a:pt x="163" y="25"/>
                  </a:cubicBezTo>
                  <a:cubicBezTo>
                    <a:pt x="158" y="32"/>
                    <a:pt x="140" y="42"/>
                    <a:pt x="123" y="27"/>
                  </a:cubicBezTo>
                  <a:cubicBezTo>
                    <a:pt x="106" y="42"/>
                    <a:pt x="89" y="32"/>
                    <a:pt x="83" y="25"/>
                  </a:cubicBezTo>
                  <a:cubicBezTo>
                    <a:pt x="77" y="18"/>
                    <a:pt x="67" y="12"/>
                    <a:pt x="58" y="16"/>
                  </a:cubicBezTo>
                  <a:cubicBezTo>
                    <a:pt x="48" y="20"/>
                    <a:pt x="52" y="27"/>
                    <a:pt x="55" y="27"/>
                  </a:cubicBezTo>
                  <a:cubicBezTo>
                    <a:pt x="58" y="27"/>
                    <a:pt x="58" y="23"/>
                    <a:pt x="62" y="23"/>
                  </a:cubicBezTo>
                  <a:cubicBezTo>
                    <a:pt x="64" y="23"/>
                    <a:pt x="68" y="27"/>
                    <a:pt x="63" y="33"/>
                  </a:cubicBezTo>
                  <a:cubicBezTo>
                    <a:pt x="58" y="40"/>
                    <a:pt x="47" y="35"/>
                    <a:pt x="44" y="32"/>
                  </a:cubicBezTo>
                  <a:cubicBezTo>
                    <a:pt x="27" y="36"/>
                    <a:pt x="21" y="31"/>
                    <a:pt x="16" y="21"/>
                  </a:cubicBezTo>
                  <a:cubicBezTo>
                    <a:pt x="11" y="10"/>
                    <a:pt x="0" y="9"/>
                    <a:pt x="0" y="9"/>
                  </a:cubicBezTo>
                  <a:cubicBezTo>
                    <a:pt x="5" y="5"/>
                    <a:pt x="15" y="6"/>
                    <a:pt x="18" y="9"/>
                  </a:cubicBezTo>
                  <a:cubicBezTo>
                    <a:pt x="25" y="3"/>
                    <a:pt x="31" y="3"/>
                    <a:pt x="35" y="6"/>
                  </a:cubicBezTo>
                  <a:cubicBezTo>
                    <a:pt x="39" y="9"/>
                    <a:pt x="37" y="17"/>
                    <a:pt x="33" y="16"/>
                  </a:cubicBezTo>
                  <a:cubicBezTo>
                    <a:pt x="28" y="14"/>
                    <a:pt x="25" y="19"/>
                    <a:pt x="28" y="22"/>
                  </a:cubicBezTo>
                  <a:cubicBezTo>
                    <a:pt x="30" y="25"/>
                    <a:pt x="34" y="26"/>
                    <a:pt x="45" y="15"/>
                  </a:cubicBezTo>
                  <a:cubicBezTo>
                    <a:pt x="55" y="5"/>
                    <a:pt x="73" y="1"/>
                    <a:pt x="85" y="11"/>
                  </a:cubicBezTo>
                  <a:cubicBezTo>
                    <a:pt x="89" y="0"/>
                    <a:pt x="104" y="1"/>
                    <a:pt x="108" y="7"/>
                  </a:cubicBezTo>
                  <a:cubicBezTo>
                    <a:pt x="111" y="13"/>
                    <a:pt x="103" y="19"/>
                    <a:pt x="101" y="15"/>
                  </a:cubicBezTo>
                  <a:cubicBezTo>
                    <a:pt x="99" y="10"/>
                    <a:pt x="93" y="10"/>
                    <a:pt x="93" y="15"/>
                  </a:cubicBezTo>
                  <a:cubicBezTo>
                    <a:pt x="93" y="20"/>
                    <a:pt x="98" y="25"/>
                    <a:pt x="106" y="25"/>
                  </a:cubicBezTo>
                  <a:cubicBezTo>
                    <a:pt x="113" y="25"/>
                    <a:pt x="123" y="16"/>
                    <a:pt x="123" y="16"/>
                  </a:cubicBezTo>
                  <a:cubicBezTo>
                    <a:pt x="123" y="16"/>
                    <a:pt x="133" y="25"/>
                    <a:pt x="141" y="25"/>
                  </a:cubicBezTo>
                  <a:cubicBezTo>
                    <a:pt x="148" y="25"/>
                    <a:pt x="153" y="20"/>
                    <a:pt x="153" y="15"/>
                  </a:cubicBezTo>
                  <a:cubicBezTo>
                    <a:pt x="153" y="10"/>
                    <a:pt x="147" y="10"/>
                    <a:pt x="145" y="15"/>
                  </a:cubicBezTo>
                  <a:cubicBezTo>
                    <a:pt x="143" y="19"/>
                    <a:pt x="135" y="13"/>
                    <a:pt x="139" y="7"/>
                  </a:cubicBezTo>
                  <a:cubicBezTo>
                    <a:pt x="142" y="1"/>
                    <a:pt x="158" y="0"/>
                    <a:pt x="161" y="11"/>
                  </a:cubicBezTo>
                  <a:cubicBezTo>
                    <a:pt x="174" y="1"/>
                    <a:pt x="191" y="5"/>
                    <a:pt x="202" y="15"/>
                  </a:cubicBezTo>
                  <a:cubicBezTo>
                    <a:pt x="212" y="26"/>
                    <a:pt x="216" y="25"/>
                    <a:pt x="218" y="22"/>
                  </a:cubicBezTo>
                  <a:cubicBezTo>
                    <a:pt x="221" y="19"/>
                    <a:pt x="218" y="14"/>
                    <a:pt x="214" y="16"/>
                  </a:cubicBezTo>
                  <a:cubicBezTo>
                    <a:pt x="209" y="17"/>
                    <a:pt x="208" y="9"/>
                    <a:pt x="212" y="6"/>
                  </a:cubicBezTo>
                  <a:cubicBezTo>
                    <a:pt x="216" y="3"/>
                    <a:pt x="222" y="3"/>
                    <a:pt x="228" y="9"/>
                  </a:cubicBezTo>
                  <a:cubicBezTo>
                    <a:pt x="231" y="6"/>
                    <a:pt x="242" y="5"/>
                    <a:pt x="247" y="9"/>
                  </a:cubicBezTo>
                  <a:cubicBezTo>
                    <a:pt x="247" y="9"/>
                    <a:pt x="235" y="10"/>
                    <a:pt x="230" y="2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 name="Freeform 187"/>
            <p:cNvSpPr/>
            <p:nvPr/>
          </p:nvSpPr>
          <p:spPr bwMode="auto">
            <a:xfrm>
              <a:off x="5808696" y="3603233"/>
              <a:ext cx="716920" cy="127671"/>
            </a:xfrm>
            <a:custGeom>
              <a:gdLst>
                <a:gd fmla="*/ 230 w 247" name="T0"/>
                <a:gd fmla="*/ 21 h 43" name="T1"/>
                <a:gd fmla="*/ 202 w 247" name="T2"/>
                <a:gd fmla="*/ 10 h 43" name="T3"/>
                <a:gd fmla="*/ 183 w 247" name="T4"/>
                <a:gd fmla="*/ 9 h 43" name="T5"/>
                <a:gd fmla="*/ 184 w 247" name="T6"/>
                <a:gd fmla="*/ 19 h 43" name="T7"/>
                <a:gd fmla="*/ 191 w 247" name="T8"/>
                <a:gd fmla="*/ 15 h 43" name="T9"/>
                <a:gd fmla="*/ 189 w 247" name="T10"/>
                <a:gd fmla="*/ 26 h 43" name="T11"/>
                <a:gd fmla="*/ 163 w 247" name="T12"/>
                <a:gd fmla="*/ 17 h 43" name="T13"/>
                <a:gd fmla="*/ 123 w 247" name="T14"/>
                <a:gd fmla="*/ 15 h 43" name="T15"/>
                <a:gd fmla="*/ 83 w 247" name="T16"/>
                <a:gd fmla="*/ 17 h 43" name="T17"/>
                <a:gd fmla="*/ 58 w 247" name="T18"/>
                <a:gd fmla="*/ 26 h 43" name="T19"/>
                <a:gd fmla="*/ 55 w 247" name="T20"/>
                <a:gd fmla="*/ 15 h 43" name="T21"/>
                <a:gd fmla="*/ 62 w 247" name="T22"/>
                <a:gd fmla="*/ 19 h 43" name="T23"/>
                <a:gd fmla="*/ 63 w 247" name="T24"/>
                <a:gd fmla="*/ 9 h 43" name="T25"/>
                <a:gd fmla="*/ 44 w 247" name="T26"/>
                <a:gd fmla="*/ 10 h 43" name="T27"/>
                <a:gd fmla="*/ 16 w 247" name="T28"/>
                <a:gd fmla="*/ 21 h 43" name="T29"/>
                <a:gd fmla="*/ 0 w 247" name="T30"/>
                <a:gd fmla="*/ 34 h 43" name="T31"/>
                <a:gd fmla="*/ 18 w 247" name="T32"/>
                <a:gd fmla="*/ 33 h 43" name="T33"/>
                <a:gd fmla="*/ 35 w 247" name="T34"/>
                <a:gd fmla="*/ 36 h 43" name="T35"/>
                <a:gd fmla="*/ 33 w 247" name="T36"/>
                <a:gd fmla="*/ 26 h 43" name="T37"/>
                <a:gd fmla="*/ 28 w 247" name="T38"/>
                <a:gd fmla="*/ 20 h 43" name="T39"/>
                <a:gd fmla="*/ 45 w 247" name="T40"/>
                <a:gd fmla="*/ 27 h 43" name="T41"/>
                <a:gd fmla="*/ 85 w 247" name="T42"/>
                <a:gd fmla="*/ 31 h 43" name="T43"/>
                <a:gd fmla="*/ 108 w 247" name="T44"/>
                <a:gd fmla="*/ 35 h 43" name="T45"/>
                <a:gd fmla="*/ 101 w 247" name="T46"/>
                <a:gd fmla="*/ 27 h 43" name="T47"/>
                <a:gd fmla="*/ 93 w 247" name="T48"/>
                <a:gd fmla="*/ 27 h 43" name="T49"/>
                <a:gd fmla="*/ 106 w 247" name="T50"/>
                <a:gd fmla="*/ 17 h 43" name="T51"/>
                <a:gd fmla="*/ 123 w 247" name="T52"/>
                <a:gd fmla="*/ 26 h 43" name="T53"/>
                <a:gd fmla="*/ 141 w 247" name="T54"/>
                <a:gd fmla="*/ 17 h 43" name="T55"/>
                <a:gd fmla="*/ 153 w 247" name="T56"/>
                <a:gd fmla="*/ 27 h 43" name="T57"/>
                <a:gd fmla="*/ 145 w 247" name="T58"/>
                <a:gd fmla="*/ 27 h 43" name="T59"/>
                <a:gd fmla="*/ 139 w 247" name="T60"/>
                <a:gd fmla="*/ 35 h 43" name="T61"/>
                <a:gd fmla="*/ 161 w 247" name="T62"/>
                <a:gd fmla="*/ 31 h 43" name="T63"/>
                <a:gd fmla="*/ 202 w 247" name="T64"/>
                <a:gd fmla="*/ 27 h 43" name="T65"/>
                <a:gd fmla="*/ 218 w 247" name="T66"/>
                <a:gd fmla="*/ 20 h 43" name="T67"/>
                <a:gd fmla="*/ 214 w 247" name="T68"/>
                <a:gd fmla="*/ 26 h 43" name="T69"/>
                <a:gd fmla="*/ 212 w 247" name="T70"/>
                <a:gd fmla="*/ 36 h 43" name="T71"/>
                <a:gd fmla="*/ 228 w 247" name="T72"/>
                <a:gd fmla="*/ 33 h 43" name="T73"/>
                <a:gd fmla="*/ 247 w 247" name="T74"/>
                <a:gd fmla="*/ 34 h 43" name="T75"/>
                <a:gd fmla="*/ 230 w 247" name="T76"/>
                <a:gd fmla="*/ 21 h 43"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43" w="246">
                  <a:moveTo>
                    <a:pt x="230" y="21"/>
                  </a:moveTo>
                  <a:cubicBezTo>
                    <a:pt x="225" y="11"/>
                    <a:pt x="219" y="7"/>
                    <a:pt x="202" y="10"/>
                  </a:cubicBezTo>
                  <a:cubicBezTo>
                    <a:pt x="199" y="7"/>
                    <a:pt x="189" y="2"/>
                    <a:pt x="183" y="9"/>
                  </a:cubicBezTo>
                  <a:cubicBezTo>
                    <a:pt x="178" y="15"/>
                    <a:pt x="182" y="19"/>
                    <a:pt x="184" y="19"/>
                  </a:cubicBezTo>
                  <a:cubicBezTo>
                    <a:pt x="188" y="20"/>
                    <a:pt x="188" y="15"/>
                    <a:pt x="191" y="15"/>
                  </a:cubicBezTo>
                  <a:cubicBezTo>
                    <a:pt x="194" y="16"/>
                    <a:pt x="199" y="22"/>
                    <a:pt x="189" y="26"/>
                  </a:cubicBezTo>
                  <a:cubicBezTo>
                    <a:pt x="179" y="30"/>
                    <a:pt x="169" y="24"/>
                    <a:pt x="163" y="17"/>
                  </a:cubicBezTo>
                  <a:cubicBezTo>
                    <a:pt x="158" y="10"/>
                    <a:pt x="140" y="0"/>
                    <a:pt x="123" y="15"/>
                  </a:cubicBezTo>
                  <a:cubicBezTo>
                    <a:pt x="106" y="0"/>
                    <a:pt x="89" y="10"/>
                    <a:pt x="83" y="17"/>
                  </a:cubicBezTo>
                  <a:cubicBezTo>
                    <a:pt x="77" y="24"/>
                    <a:pt x="67" y="30"/>
                    <a:pt x="58" y="26"/>
                  </a:cubicBezTo>
                  <a:cubicBezTo>
                    <a:pt x="48" y="22"/>
                    <a:pt x="52" y="16"/>
                    <a:pt x="55" y="15"/>
                  </a:cubicBezTo>
                  <a:cubicBezTo>
                    <a:pt x="58" y="15"/>
                    <a:pt x="58" y="20"/>
                    <a:pt x="62" y="19"/>
                  </a:cubicBezTo>
                  <a:cubicBezTo>
                    <a:pt x="64" y="19"/>
                    <a:pt x="68" y="15"/>
                    <a:pt x="63" y="9"/>
                  </a:cubicBezTo>
                  <a:cubicBezTo>
                    <a:pt x="58" y="2"/>
                    <a:pt x="47" y="7"/>
                    <a:pt x="44" y="10"/>
                  </a:cubicBezTo>
                  <a:cubicBezTo>
                    <a:pt x="27" y="7"/>
                    <a:pt x="21" y="11"/>
                    <a:pt x="16" y="21"/>
                  </a:cubicBezTo>
                  <a:cubicBezTo>
                    <a:pt x="11" y="32"/>
                    <a:pt x="0" y="34"/>
                    <a:pt x="0" y="34"/>
                  </a:cubicBezTo>
                  <a:cubicBezTo>
                    <a:pt x="5" y="37"/>
                    <a:pt x="15" y="36"/>
                    <a:pt x="18" y="33"/>
                  </a:cubicBezTo>
                  <a:cubicBezTo>
                    <a:pt x="25" y="39"/>
                    <a:pt x="31" y="39"/>
                    <a:pt x="35" y="36"/>
                  </a:cubicBezTo>
                  <a:cubicBezTo>
                    <a:pt x="39" y="33"/>
                    <a:pt x="37" y="25"/>
                    <a:pt x="33" y="26"/>
                  </a:cubicBezTo>
                  <a:cubicBezTo>
                    <a:pt x="28" y="28"/>
                    <a:pt x="25" y="23"/>
                    <a:pt x="28" y="20"/>
                  </a:cubicBezTo>
                  <a:cubicBezTo>
                    <a:pt x="30" y="18"/>
                    <a:pt x="34" y="16"/>
                    <a:pt x="45" y="27"/>
                  </a:cubicBezTo>
                  <a:cubicBezTo>
                    <a:pt x="55" y="37"/>
                    <a:pt x="73" y="41"/>
                    <a:pt x="85" y="31"/>
                  </a:cubicBezTo>
                  <a:cubicBezTo>
                    <a:pt x="89" y="43"/>
                    <a:pt x="104" y="41"/>
                    <a:pt x="108" y="35"/>
                  </a:cubicBezTo>
                  <a:cubicBezTo>
                    <a:pt x="111" y="29"/>
                    <a:pt x="103" y="23"/>
                    <a:pt x="101" y="27"/>
                  </a:cubicBezTo>
                  <a:cubicBezTo>
                    <a:pt x="99" y="32"/>
                    <a:pt x="93" y="32"/>
                    <a:pt x="93" y="27"/>
                  </a:cubicBezTo>
                  <a:cubicBezTo>
                    <a:pt x="93" y="22"/>
                    <a:pt x="98" y="17"/>
                    <a:pt x="106" y="17"/>
                  </a:cubicBezTo>
                  <a:cubicBezTo>
                    <a:pt x="113" y="17"/>
                    <a:pt x="123" y="26"/>
                    <a:pt x="123" y="26"/>
                  </a:cubicBezTo>
                  <a:cubicBezTo>
                    <a:pt x="123" y="26"/>
                    <a:pt x="133" y="17"/>
                    <a:pt x="141" y="17"/>
                  </a:cubicBezTo>
                  <a:cubicBezTo>
                    <a:pt x="148" y="17"/>
                    <a:pt x="153" y="22"/>
                    <a:pt x="153" y="27"/>
                  </a:cubicBezTo>
                  <a:cubicBezTo>
                    <a:pt x="153" y="32"/>
                    <a:pt x="147" y="32"/>
                    <a:pt x="145" y="27"/>
                  </a:cubicBezTo>
                  <a:cubicBezTo>
                    <a:pt x="143" y="23"/>
                    <a:pt x="135" y="29"/>
                    <a:pt x="139" y="35"/>
                  </a:cubicBezTo>
                  <a:cubicBezTo>
                    <a:pt x="142" y="41"/>
                    <a:pt x="158" y="43"/>
                    <a:pt x="161" y="31"/>
                  </a:cubicBezTo>
                  <a:cubicBezTo>
                    <a:pt x="174" y="41"/>
                    <a:pt x="191" y="37"/>
                    <a:pt x="202" y="27"/>
                  </a:cubicBezTo>
                  <a:cubicBezTo>
                    <a:pt x="212" y="16"/>
                    <a:pt x="216" y="18"/>
                    <a:pt x="218" y="20"/>
                  </a:cubicBezTo>
                  <a:cubicBezTo>
                    <a:pt x="221" y="23"/>
                    <a:pt x="218" y="28"/>
                    <a:pt x="214" y="26"/>
                  </a:cubicBezTo>
                  <a:cubicBezTo>
                    <a:pt x="209" y="25"/>
                    <a:pt x="208" y="33"/>
                    <a:pt x="212" y="36"/>
                  </a:cubicBezTo>
                  <a:cubicBezTo>
                    <a:pt x="216" y="39"/>
                    <a:pt x="222" y="39"/>
                    <a:pt x="228" y="33"/>
                  </a:cubicBezTo>
                  <a:cubicBezTo>
                    <a:pt x="231" y="36"/>
                    <a:pt x="242" y="37"/>
                    <a:pt x="247" y="34"/>
                  </a:cubicBezTo>
                  <a:cubicBezTo>
                    <a:pt x="247" y="34"/>
                    <a:pt x="235" y="32"/>
                    <a:pt x="230" y="2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 name="Freeform 188"/>
            <p:cNvSpPr>
              <a:spLocks noEditPoints="1"/>
            </p:cNvSpPr>
            <p:nvPr/>
          </p:nvSpPr>
          <p:spPr bwMode="auto">
            <a:xfrm>
              <a:off x="5900766" y="3378582"/>
              <a:ext cx="531552" cy="249203"/>
            </a:xfrm>
            <a:custGeom>
              <a:gdLst>
                <a:gd fmla="*/ 107 w 183" name="T0"/>
                <a:gd fmla="*/ 56 h 84" name="T1"/>
                <a:gd fmla="*/ 107 w 183" name="T2"/>
                <a:gd fmla="*/ 28 h 84" name="T3"/>
                <a:gd fmla="*/ 123 w 183" name="T4"/>
                <a:gd fmla="*/ 36 h 84" name="T5"/>
                <a:gd fmla="*/ 108 w 183" name="T6"/>
                <a:gd fmla="*/ 12 h 84" name="T7"/>
                <a:gd fmla="*/ 75 w 183" name="T8"/>
                <a:gd fmla="*/ 12 h 84" name="T9"/>
                <a:gd fmla="*/ 60 w 183" name="T10"/>
                <a:gd fmla="*/ 36 h 84" name="T11"/>
                <a:gd fmla="*/ 76 w 183" name="T12"/>
                <a:gd fmla="*/ 28 h 84" name="T13"/>
                <a:gd fmla="*/ 76 w 183" name="T14"/>
                <a:gd fmla="*/ 56 h 84" name="T15"/>
                <a:gd fmla="*/ 60 w 183" name="T16"/>
                <a:gd fmla="*/ 48 h 84" name="T17"/>
                <a:gd fmla="*/ 75 w 183" name="T18"/>
                <a:gd fmla="*/ 72 h 84" name="T19"/>
                <a:gd fmla="*/ 108 w 183" name="T20"/>
                <a:gd fmla="*/ 72 h 84" name="T21"/>
                <a:gd fmla="*/ 123 w 183" name="T22"/>
                <a:gd fmla="*/ 48 h 84" name="T23"/>
                <a:gd fmla="*/ 138 w 183" name="T24"/>
                <a:gd fmla="*/ 54 h 84" name="T25"/>
                <a:gd fmla="*/ 183 w 183" name="T26"/>
                <a:gd fmla="*/ 67 h 84" name="T27"/>
                <a:gd fmla="*/ 149 w 183" name="T28"/>
                <a:gd fmla="*/ 83 h 84" name="T29"/>
                <a:gd fmla="*/ 155 w 183" name="T30"/>
                <a:gd fmla="*/ 69 h 84" name="T31"/>
                <a:gd fmla="*/ 122 w 183" name="T32"/>
                <a:gd fmla="*/ 79 h 84" name="T33"/>
                <a:gd fmla="*/ 61 w 183" name="T34"/>
                <a:gd fmla="*/ 79 h 84" name="T35"/>
                <a:gd fmla="*/ 29 w 183" name="T36"/>
                <a:gd fmla="*/ 69 h 84" name="T37"/>
                <a:gd fmla="*/ 34 w 183" name="T38"/>
                <a:gd fmla="*/ 83 h 84" name="T39"/>
                <a:gd fmla="*/ 0 w 183" name="T40"/>
                <a:gd fmla="*/ 67 h 84" name="T41"/>
                <a:gd fmla="*/ 45 w 183" name="T42"/>
                <a:gd fmla="*/ 54 h 84" name="T43"/>
                <a:gd fmla="*/ 45 w 183" name="T44"/>
                <a:gd fmla="*/ 31 h 84" name="T45"/>
                <a:gd fmla="*/ 0 w 183" name="T46"/>
                <a:gd fmla="*/ 18 h 84" name="T47"/>
                <a:gd fmla="*/ 34 w 183" name="T48"/>
                <a:gd fmla="*/ 1 h 84" name="T49"/>
                <a:gd fmla="*/ 29 w 183" name="T50"/>
                <a:gd fmla="*/ 15 h 84" name="T51"/>
                <a:gd fmla="*/ 61 w 183" name="T52"/>
                <a:gd fmla="*/ 5 h 84" name="T53"/>
                <a:gd fmla="*/ 122 w 183" name="T54"/>
                <a:gd fmla="*/ 5 h 84" name="T55"/>
                <a:gd fmla="*/ 155 w 183" name="T56"/>
                <a:gd fmla="*/ 15 h 84" name="T57"/>
                <a:gd fmla="*/ 149 w 183" name="T58"/>
                <a:gd fmla="*/ 1 h 84" name="T59"/>
                <a:gd fmla="*/ 183 w 183" name="T60"/>
                <a:gd fmla="*/ 18 h 84" name="T61"/>
                <a:gd fmla="*/ 138 w 183" name="T62"/>
                <a:gd fmla="*/ 31 h 84" name="T63"/>
                <a:gd fmla="*/ 138 w 183" name="T64"/>
                <a:gd fmla="*/ 54 h 84"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84" w="183">
                  <a:moveTo>
                    <a:pt x="119" y="59"/>
                  </a:moveTo>
                  <a:cubicBezTo>
                    <a:pt x="117" y="61"/>
                    <a:pt x="109" y="62"/>
                    <a:pt x="107" y="56"/>
                  </a:cubicBezTo>
                  <a:cubicBezTo>
                    <a:pt x="104" y="50"/>
                    <a:pt x="106" y="45"/>
                    <a:pt x="110" y="42"/>
                  </a:cubicBezTo>
                  <a:cubicBezTo>
                    <a:pt x="106" y="39"/>
                    <a:pt x="104" y="34"/>
                    <a:pt x="107" y="28"/>
                  </a:cubicBezTo>
                  <a:cubicBezTo>
                    <a:pt x="109" y="22"/>
                    <a:pt x="117" y="23"/>
                    <a:pt x="119" y="25"/>
                  </a:cubicBezTo>
                  <a:cubicBezTo>
                    <a:pt x="121" y="29"/>
                    <a:pt x="114" y="35"/>
                    <a:pt x="123" y="36"/>
                  </a:cubicBezTo>
                  <a:cubicBezTo>
                    <a:pt x="131" y="36"/>
                    <a:pt x="131" y="25"/>
                    <a:pt x="128" y="18"/>
                  </a:cubicBezTo>
                  <a:cubicBezTo>
                    <a:pt x="124" y="11"/>
                    <a:pt x="117" y="11"/>
                    <a:pt x="108" y="12"/>
                  </a:cubicBezTo>
                  <a:cubicBezTo>
                    <a:pt x="99" y="14"/>
                    <a:pt x="92" y="27"/>
                    <a:pt x="92" y="27"/>
                  </a:cubicBezTo>
                  <a:cubicBezTo>
                    <a:pt x="92" y="27"/>
                    <a:pt x="84" y="14"/>
                    <a:pt x="75" y="12"/>
                  </a:cubicBezTo>
                  <a:cubicBezTo>
                    <a:pt x="67" y="11"/>
                    <a:pt x="59" y="11"/>
                    <a:pt x="56" y="18"/>
                  </a:cubicBezTo>
                  <a:cubicBezTo>
                    <a:pt x="52" y="25"/>
                    <a:pt x="52" y="36"/>
                    <a:pt x="60" y="36"/>
                  </a:cubicBezTo>
                  <a:cubicBezTo>
                    <a:pt x="69" y="35"/>
                    <a:pt x="63" y="29"/>
                    <a:pt x="65" y="25"/>
                  </a:cubicBezTo>
                  <a:cubicBezTo>
                    <a:pt x="66" y="23"/>
                    <a:pt x="74" y="22"/>
                    <a:pt x="76" y="28"/>
                  </a:cubicBezTo>
                  <a:cubicBezTo>
                    <a:pt x="79" y="34"/>
                    <a:pt x="77" y="39"/>
                    <a:pt x="73" y="42"/>
                  </a:cubicBezTo>
                  <a:cubicBezTo>
                    <a:pt x="77" y="45"/>
                    <a:pt x="79" y="50"/>
                    <a:pt x="76" y="56"/>
                  </a:cubicBezTo>
                  <a:cubicBezTo>
                    <a:pt x="74" y="62"/>
                    <a:pt x="66" y="61"/>
                    <a:pt x="65" y="59"/>
                  </a:cubicBezTo>
                  <a:cubicBezTo>
                    <a:pt x="63" y="56"/>
                    <a:pt x="69" y="49"/>
                    <a:pt x="60" y="48"/>
                  </a:cubicBezTo>
                  <a:cubicBezTo>
                    <a:pt x="52" y="48"/>
                    <a:pt x="52" y="59"/>
                    <a:pt x="56" y="66"/>
                  </a:cubicBezTo>
                  <a:cubicBezTo>
                    <a:pt x="59" y="73"/>
                    <a:pt x="67" y="73"/>
                    <a:pt x="75" y="72"/>
                  </a:cubicBezTo>
                  <a:cubicBezTo>
                    <a:pt x="84" y="71"/>
                    <a:pt x="92" y="57"/>
                    <a:pt x="92" y="57"/>
                  </a:cubicBezTo>
                  <a:cubicBezTo>
                    <a:pt x="92" y="57"/>
                    <a:pt x="99" y="71"/>
                    <a:pt x="108" y="72"/>
                  </a:cubicBezTo>
                  <a:cubicBezTo>
                    <a:pt x="117" y="73"/>
                    <a:pt x="124" y="73"/>
                    <a:pt x="128" y="66"/>
                  </a:cubicBezTo>
                  <a:cubicBezTo>
                    <a:pt x="131" y="59"/>
                    <a:pt x="131" y="48"/>
                    <a:pt x="123" y="48"/>
                  </a:cubicBezTo>
                  <a:cubicBezTo>
                    <a:pt x="114" y="49"/>
                    <a:pt x="121" y="56"/>
                    <a:pt x="119" y="59"/>
                  </a:cubicBezTo>
                  <a:close/>
                  <a:moveTo>
                    <a:pt x="138" y="54"/>
                  </a:moveTo>
                  <a:cubicBezTo>
                    <a:pt x="155" y="48"/>
                    <a:pt x="161" y="54"/>
                    <a:pt x="168" y="63"/>
                  </a:cubicBezTo>
                  <a:cubicBezTo>
                    <a:pt x="174" y="73"/>
                    <a:pt x="183" y="67"/>
                    <a:pt x="183" y="67"/>
                  </a:cubicBezTo>
                  <a:cubicBezTo>
                    <a:pt x="180" y="73"/>
                    <a:pt x="170" y="76"/>
                    <a:pt x="162" y="73"/>
                  </a:cubicBezTo>
                  <a:cubicBezTo>
                    <a:pt x="161" y="78"/>
                    <a:pt x="156" y="83"/>
                    <a:pt x="149" y="83"/>
                  </a:cubicBezTo>
                  <a:cubicBezTo>
                    <a:pt x="142" y="83"/>
                    <a:pt x="142" y="71"/>
                    <a:pt x="146" y="71"/>
                  </a:cubicBezTo>
                  <a:cubicBezTo>
                    <a:pt x="149" y="71"/>
                    <a:pt x="153" y="73"/>
                    <a:pt x="155" y="69"/>
                  </a:cubicBezTo>
                  <a:cubicBezTo>
                    <a:pt x="156" y="65"/>
                    <a:pt x="152" y="59"/>
                    <a:pt x="147" y="60"/>
                  </a:cubicBezTo>
                  <a:cubicBezTo>
                    <a:pt x="142" y="62"/>
                    <a:pt x="139" y="73"/>
                    <a:pt x="122" y="79"/>
                  </a:cubicBezTo>
                  <a:cubicBezTo>
                    <a:pt x="110" y="84"/>
                    <a:pt x="92" y="73"/>
                    <a:pt x="92" y="73"/>
                  </a:cubicBezTo>
                  <a:cubicBezTo>
                    <a:pt x="92" y="73"/>
                    <a:pt x="73" y="84"/>
                    <a:pt x="61" y="79"/>
                  </a:cubicBezTo>
                  <a:cubicBezTo>
                    <a:pt x="44" y="73"/>
                    <a:pt x="41" y="62"/>
                    <a:pt x="36" y="60"/>
                  </a:cubicBezTo>
                  <a:cubicBezTo>
                    <a:pt x="31" y="59"/>
                    <a:pt x="27" y="65"/>
                    <a:pt x="29" y="69"/>
                  </a:cubicBezTo>
                  <a:cubicBezTo>
                    <a:pt x="30" y="73"/>
                    <a:pt x="34" y="71"/>
                    <a:pt x="37" y="71"/>
                  </a:cubicBezTo>
                  <a:cubicBezTo>
                    <a:pt x="41" y="71"/>
                    <a:pt x="41" y="83"/>
                    <a:pt x="34" y="83"/>
                  </a:cubicBezTo>
                  <a:cubicBezTo>
                    <a:pt x="27" y="83"/>
                    <a:pt x="22" y="78"/>
                    <a:pt x="21" y="73"/>
                  </a:cubicBezTo>
                  <a:cubicBezTo>
                    <a:pt x="13" y="76"/>
                    <a:pt x="3" y="73"/>
                    <a:pt x="0" y="67"/>
                  </a:cubicBezTo>
                  <a:cubicBezTo>
                    <a:pt x="0" y="67"/>
                    <a:pt x="9" y="73"/>
                    <a:pt x="15" y="63"/>
                  </a:cubicBezTo>
                  <a:cubicBezTo>
                    <a:pt x="22" y="54"/>
                    <a:pt x="28" y="48"/>
                    <a:pt x="45" y="54"/>
                  </a:cubicBezTo>
                  <a:cubicBezTo>
                    <a:pt x="45" y="54"/>
                    <a:pt x="46" y="44"/>
                    <a:pt x="51" y="42"/>
                  </a:cubicBezTo>
                  <a:cubicBezTo>
                    <a:pt x="46" y="40"/>
                    <a:pt x="45" y="31"/>
                    <a:pt x="45" y="31"/>
                  </a:cubicBezTo>
                  <a:cubicBezTo>
                    <a:pt x="28" y="36"/>
                    <a:pt x="22" y="31"/>
                    <a:pt x="15" y="21"/>
                  </a:cubicBezTo>
                  <a:cubicBezTo>
                    <a:pt x="9" y="12"/>
                    <a:pt x="0" y="18"/>
                    <a:pt x="0" y="18"/>
                  </a:cubicBezTo>
                  <a:cubicBezTo>
                    <a:pt x="3" y="11"/>
                    <a:pt x="13" y="8"/>
                    <a:pt x="21" y="11"/>
                  </a:cubicBezTo>
                  <a:cubicBezTo>
                    <a:pt x="22" y="6"/>
                    <a:pt x="27" y="1"/>
                    <a:pt x="34" y="1"/>
                  </a:cubicBezTo>
                  <a:cubicBezTo>
                    <a:pt x="41" y="1"/>
                    <a:pt x="41" y="13"/>
                    <a:pt x="37" y="13"/>
                  </a:cubicBezTo>
                  <a:cubicBezTo>
                    <a:pt x="34" y="13"/>
                    <a:pt x="30" y="12"/>
                    <a:pt x="29" y="15"/>
                  </a:cubicBezTo>
                  <a:cubicBezTo>
                    <a:pt x="27" y="19"/>
                    <a:pt x="31" y="25"/>
                    <a:pt x="36" y="24"/>
                  </a:cubicBezTo>
                  <a:cubicBezTo>
                    <a:pt x="41" y="22"/>
                    <a:pt x="44" y="12"/>
                    <a:pt x="61" y="5"/>
                  </a:cubicBezTo>
                  <a:cubicBezTo>
                    <a:pt x="73" y="0"/>
                    <a:pt x="92" y="11"/>
                    <a:pt x="92" y="11"/>
                  </a:cubicBezTo>
                  <a:cubicBezTo>
                    <a:pt x="92" y="11"/>
                    <a:pt x="110" y="0"/>
                    <a:pt x="122" y="5"/>
                  </a:cubicBezTo>
                  <a:cubicBezTo>
                    <a:pt x="139" y="12"/>
                    <a:pt x="142" y="22"/>
                    <a:pt x="147" y="24"/>
                  </a:cubicBezTo>
                  <a:cubicBezTo>
                    <a:pt x="152" y="25"/>
                    <a:pt x="156" y="19"/>
                    <a:pt x="155" y="15"/>
                  </a:cubicBezTo>
                  <a:cubicBezTo>
                    <a:pt x="153" y="12"/>
                    <a:pt x="149" y="13"/>
                    <a:pt x="146" y="13"/>
                  </a:cubicBezTo>
                  <a:cubicBezTo>
                    <a:pt x="142" y="13"/>
                    <a:pt x="142" y="1"/>
                    <a:pt x="149" y="1"/>
                  </a:cubicBezTo>
                  <a:cubicBezTo>
                    <a:pt x="156" y="1"/>
                    <a:pt x="161" y="6"/>
                    <a:pt x="162" y="11"/>
                  </a:cubicBezTo>
                  <a:cubicBezTo>
                    <a:pt x="170" y="8"/>
                    <a:pt x="180" y="11"/>
                    <a:pt x="183" y="18"/>
                  </a:cubicBezTo>
                  <a:cubicBezTo>
                    <a:pt x="183" y="18"/>
                    <a:pt x="174" y="12"/>
                    <a:pt x="168" y="21"/>
                  </a:cubicBezTo>
                  <a:cubicBezTo>
                    <a:pt x="161" y="31"/>
                    <a:pt x="155" y="36"/>
                    <a:pt x="138" y="31"/>
                  </a:cubicBezTo>
                  <a:cubicBezTo>
                    <a:pt x="138" y="31"/>
                    <a:pt x="138" y="40"/>
                    <a:pt x="132" y="42"/>
                  </a:cubicBezTo>
                  <a:cubicBezTo>
                    <a:pt x="138" y="44"/>
                    <a:pt x="138" y="54"/>
                    <a:pt x="138" y="54"/>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 name="Freeform 189"/>
            <p:cNvSpPr/>
            <p:nvPr/>
          </p:nvSpPr>
          <p:spPr bwMode="auto">
            <a:xfrm>
              <a:off x="6674156" y="3277918"/>
              <a:ext cx="720603" cy="123988"/>
            </a:xfrm>
            <a:custGeom>
              <a:gdLst>
                <a:gd fmla="*/ 231 w 248" name="T0"/>
                <a:gd fmla="*/ 21 h 42" name="T1"/>
                <a:gd fmla="*/ 203 w 248" name="T2"/>
                <a:gd fmla="*/ 32 h 42" name="T3"/>
                <a:gd fmla="*/ 184 w 248" name="T4"/>
                <a:gd fmla="*/ 33 h 42" name="T5"/>
                <a:gd fmla="*/ 185 w 248" name="T6"/>
                <a:gd fmla="*/ 23 h 42" name="T7"/>
                <a:gd fmla="*/ 192 w 248" name="T8"/>
                <a:gd fmla="*/ 27 h 42" name="T9"/>
                <a:gd fmla="*/ 190 w 248" name="T10"/>
                <a:gd fmla="*/ 16 h 42" name="T11"/>
                <a:gd fmla="*/ 164 w 248" name="T12"/>
                <a:gd fmla="*/ 25 h 42" name="T13"/>
                <a:gd fmla="*/ 124 w 248" name="T14"/>
                <a:gd fmla="*/ 27 h 42" name="T15"/>
                <a:gd fmla="*/ 84 w 248" name="T16"/>
                <a:gd fmla="*/ 25 h 42" name="T17"/>
                <a:gd fmla="*/ 58 w 248" name="T18"/>
                <a:gd fmla="*/ 16 h 42" name="T19"/>
                <a:gd fmla="*/ 56 w 248" name="T20"/>
                <a:gd fmla="*/ 27 h 42" name="T21"/>
                <a:gd fmla="*/ 63 w 248" name="T22"/>
                <a:gd fmla="*/ 23 h 42" name="T23"/>
                <a:gd fmla="*/ 64 w 248" name="T24"/>
                <a:gd fmla="*/ 33 h 42" name="T25"/>
                <a:gd fmla="*/ 45 w 248" name="T26"/>
                <a:gd fmla="*/ 32 h 42" name="T27"/>
                <a:gd fmla="*/ 17 w 248" name="T28"/>
                <a:gd fmla="*/ 21 h 42" name="T29"/>
                <a:gd fmla="*/ 0 w 248" name="T30"/>
                <a:gd fmla="*/ 9 h 42" name="T31"/>
                <a:gd fmla="*/ 19 w 248" name="T32"/>
                <a:gd fmla="*/ 9 h 42" name="T33"/>
                <a:gd fmla="*/ 36 w 248" name="T34"/>
                <a:gd fmla="*/ 6 h 42" name="T35"/>
                <a:gd fmla="*/ 34 w 248" name="T36"/>
                <a:gd fmla="*/ 16 h 42" name="T37"/>
                <a:gd fmla="*/ 29 w 248" name="T38"/>
                <a:gd fmla="*/ 22 h 42" name="T39"/>
                <a:gd fmla="*/ 46 w 248" name="T40"/>
                <a:gd fmla="*/ 15 h 42" name="T41"/>
                <a:gd fmla="*/ 86 w 248" name="T42"/>
                <a:gd fmla="*/ 11 h 42" name="T43"/>
                <a:gd fmla="*/ 109 w 248" name="T44"/>
                <a:gd fmla="*/ 7 h 42" name="T45"/>
                <a:gd fmla="*/ 102 w 248" name="T46"/>
                <a:gd fmla="*/ 15 h 42" name="T47"/>
                <a:gd fmla="*/ 94 w 248" name="T48"/>
                <a:gd fmla="*/ 15 h 42" name="T49"/>
                <a:gd fmla="*/ 107 w 248" name="T50"/>
                <a:gd fmla="*/ 25 h 42" name="T51"/>
                <a:gd fmla="*/ 124 w 248" name="T52"/>
                <a:gd fmla="*/ 16 h 42" name="T53"/>
                <a:gd fmla="*/ 142 w 248" name="T54"/>
                <a:gd fmla="*/ 25 h 42" name="T55"/>
                <a:gd fmla="*/ 154 w 248" name="T56"/>
                <a:gd fmla="*/ 15 h 42" name="T57"/>
                <a:gd fmla="*/ 146 w 248" name="T58"/>
                <a:gd fmla="*/ 15 h 42" name="T59"/>
                <a:gd fmla="*/ 140 w 248" name="T60"/>
                <a:gd fmla="*/ 7 h 42" name="T61"/>
                <a:gd fmla="*/ 162 w 248" name="T62"/>
                <a:gd fmla="*/ 11 h 42" name="T63"/>
                <a:gd fmla="*/ 203 w 248" name="T64"/>
                <a:gd fmla="*/ 15 h 42" name="T65"/>
                <a:gd fmla="*/ 219 w 248" name="T66"/>
                <a:gd fmla="*/ 22 h 42" name="T67"/>
                <a:gd fmla="*/ 215 w 248" name="T68"/>
                <a:gd fmla="*/ 16 h 42" name="T69"/>
                <a:gd fmla="*/ 212 w 248" name="T70"/>
                <a:gd fmla="*/ 6 h 42" name="T71"/>
                <a:gd fmla="*/ 229 w 248" name="T72"/>
                <a:gd fmla="*/ 9 h 42" name="T73"/>
                <a:gd fmla="*/ 248 w 248" name="T74"/>
                <a:gd fmla="*/ 9 h 42" name="T75"/>
                <a:gd fmla="*/ 231 w 248" name="T76"/>
                <a:gd fmla="*/ 21 h 42"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42" w="248">
                  <a:moveTo>
                    <a:pt x="231" y="21"/>
                  </a:moveTo>
                  <a:cubicBezTo>
                    <a:pt x="226" y="31"/>
                    <a:pt x="220" y="36"/>
                    <a:pt x="203" y="32"/>
                  </a:cubicBezTo>
                  <a:cubicBezTo>
                    <a:pt x="200" y="35"/>
                    <a:pt x="190" y="40"/>
                    <a:pt x="184" y="33"/>
                  </a:cubicBezTo>
                  <a:cubicBezTo>
                    <a:pt x="179" y="27"/>
                    <a:pt x="183" y="23"/>
                    <a:pt x="185" y="23"/>
                  </a:cubicBezTo>
                  <a:cubicBezTo>
                    <a:pt x="189" y="23"/>
                    <a:pt x="189" y="27"/>
                    <a:pt x="192" y="27"/>
                  </a:cubicBezTo>
                  <a:cubicBezTo>
                    <a:pt x="195" y="27"/>
                    <a:pt x="199" y="20"/>
                    <a:pt x="190" y="16"/>
                  </a:cubicBezTo>
                  <a:cubicBezTo>
                    <a:pt x="180" y="12"/>
                    <a:pt x="170" y="18"/>
                    <a:pt x="164" y="25"/>
                  </a:cubicBezTo>
                  <a:cubicBezTo>
                    <a:pt x="158" y="32"/>
                    <a:pt x="141" y="42"/>
                    <a:pt x="124" y="27"/>
                  </a:cubicBezTo>
                  <a:cubicBezTo>
                    <a:pt x="107" y="42"/>
                    <a:pt x="90" y="32"/>
                    <a:pt x="84" y="25"/>
                  </a:cubicBezTo>
                  <a:cubicBezTo>
                    <a:pt x="78" y="18"/>
                    <a:pt x="68" y="12"/>
                    <a:pt x="58" y="16"/>
                  </a:cubicBezTo>
                  <a:cubicBezTo>
                    <a:pt x="49" y="20"/>
                    <a:pt x="53" y="27"/>
                    <a:pt x="56" y="27"/>
                  </a:cubicBezTo>
                  <a:cubicBezTo>
                    <a:pt x="59" y="27"/>
                    <a:pt x="59" y="23"/>
                    <a:pt x="63" y="23"/>
                  </a:cubicBezTo>
                  <a:cubicBezTo>
                    <a:pt x="65" y="23"/>
                    <a:pt x="69" y="27"/>
                    <a:pt x="64" y="33"/>
                  </a:cubicBezTo>
                  <a:cubicBezTo>
                    <a:pt x="59" y="40"/>
                    <a:pt x="48" y="35"/>
                    <a:pt x="45" y="32"/>
                  </a:cubicBezTo>
                  <a:cubicBezTo>
                    <a:pt x="28" y="36"/>
                    <a:pt x="22" y="31"/>
                    <a:pt x="17" y="21"/>
                  </a:cubicBezTo>
                  <a:cubicBezTo>
                    <a:pt x="12" y="10"/>
                    <a:pt x="0" y="9"/>
                    <a:pt x="0" y="9"/>
                  </a:cubicBezTo>
                  <a:cubicBezTo>
                    <a:pt x="5" y="5"/>
                    <a:pt x="16" y="6"/>
                    <a:pt x="19" y="9"/>
                  </a:cubicBezTo>
                  <a:cubicBezTo>
                    <a:pt x="25" y="3"/>
                    <a:pt x="32" y="3"/>
                    <a:pt x="36" y="6"/>
                  </a:cubicBezTo>
                  <a:cubicBezTo>
                    <a:pt x="40" y="9"/>
                    <a:pt x="38" y="17"/>
                    <a:pt x="34" y="16"/>
                  </a:cubicBezTo>
                  <a:cubicBezTo>
                    <a:pt x="29" y="14"/>
                    <a:pt x="26" y="19"/>
                    <a:pt x="29" y="22"/>
                  </a:cubicBezTo>
                  <a:cubicBezTo>
                    <a:pt x="31" y="25"/>
                    <a:pt x="35" y="26"/>
                    <a:pt x="46" y="15"/>
                  </a:cubicBezTo>
                  <a:cubicBezTo>
                    <a:pt x="56" y="5"/>
                    <a:pt x="73" y="1"/>
                    <a:pt x="86" y="11"/>
                  </a:cubicBezTo>
                  <a:cubicBezTo>
                    <a:pt x="90" y="0"/>
                    <a:pt x="105" y="1"/>
                    <a:pt x="109" y="7"/>
                  </a:cubicBezTo>
                  <a:cubicBezTo>
                    <a:pt x="112" y="13"/>
                    <a:pt x="104" y="19"/>
                    <a:pt x="102" y="15"/>
                  </a:cubicBezTo>
                  <a:cubicBezTo>
                    <a:pt x="100" y="10"/>
                    <a:pt x="94" y="10"/>
                    <a:pt x="94" y="15"/>
                  </a:cubicBezTo>
                  <a:cubicBezTo>
                    <a:pt x="94" y="20"/>
                    <a:pt x="99" y="25"/>
                    <a:pt x="107" y="25"/>
                  </a:cubicBezTo>
                  <a:cubicBezTo>
                    <a:pt x="114" y="25"/>
                    <a:pt x="124" y="16"/>
                    <a:pt x="124" y="16"/>
                  </a:cubicBezTo>
                  <a:cubicBezTo>
                    <a:pt x="124" y="16"/>
                    <a:pt x="134" y="25"/>
                    <a:pt x="142" y="25"/>
                  </a:cubicBezTo>
                  <a:cubicBezTo>
                    <a:pt x="149" y="25"/>
                    <a:pt x="154" y="20"/>
                    <a:pt x="154" y="15"/>
                  </a:cubicBezTo>
                  <a:cubicBezTo>
                    <a:pt x="154" y="10"/>
                    <a:pt x="148" y="10"/>
                    <a:pt x="146" y="15"/>
                  </a:cubicBezTo>
                  <a:cubicBezTo>
                    <a:pt x="144" y="19"/>
                    <a:pt x="136" y="13"/>
                    <a:pt x="140" y="7"/>
                  </a:cubicBezTo>
                  <a:cubicBezTo>
                    <a:pt x="143" y="1"/>
                    <a:pt x="158" y="0"/>
                    <a:pt x="162" y="11"/>
                  </a:cubicBezTo>
                  <a:cubicBezTo>
                    <a:pt x="175" y="1"/>
                    <a:pt x="192" y="5"/>
                    <a:pt x="203" y="15"/>
                  </a:cubicBezTo>
                  <a:cubicBezTo>
                    <a:pt x="213" y="26"/>
                    <a:pt x="217" y="25"/>
                    <a:pt x="219" y="22"/>
                  </a:cubicBezTo>
                  <a:cubicBezTo>
                    <a:pt x="222" y="19"/>
                    <a:pt x="219" y="14"/>
                    <a:pt x="215" y="16"/>
                  </a:cubicBezTo>
                  <a:cubicBezTo>
                    <a:pt x="210" y="17"/>
                    <a:pt x="209" y="9"/>
                    <a:pt x="212" y="6"/>
                  </a:cubicBezTo>
                  <a:cubicBezTo>
                    <a:pt x="217" y="3"/>
                    <a:pt x="223" y="3"/>
                    <a:pt x="229" y="9"/>
                  </a:cubicBezTo>
                  <a:cubicBezTo>
                    <a:pt x="232" y="6"/>
                    <a:pt x="243" y="5"/>
                    <a:pt x="248" y="9"/>
                  </a:cubicBezTo>
                  <a:cubicBezTo>
                    <a:pt x="248" y="9"/>
                    <a:pt x="236" y="10"/>
                    <a:pt x="231" y="2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 name="Freeform 190"/>
            <p:cNvSpPr/>
            <p:nvPr/>
          </p:nvSpPr>
          <p:spPr bwMode="auto">
            <a:xfrm>
              <a:off x="6674156" y="3603233"/>
              <a:ext cx="720603" cy="127671"/>
            </a:xfrm>
            <a:custGeom>
              <a:gdLst>
                <a:gd fmla="*/ 231 w 248" name="T0"/>
                <a:gd fmla="*/ 21 h 43" name="T1"/>
                <a:gd fmla="*/ 203 w 248" name="T2"/>
                <a:gd fmla="*/ 10 h 43" name="T3"/>
                <a:gd fmla="*/ 184 w 248" name="T4"/>
                <a:gd fmla="*/ 9 h 43" name="T5"/>
                <a:gd fmla="*/ 185 w 248" name="T6"/>
                <a:gd fmla="*/ 19 h 43" name="T7"/>
                <a:gd fmla="*/ 192 w 248" name="T8"/>
                <a:gd fmla="*/ 15 h 43" name="T9"/>
                <a:gd fmla="*/ 190 w 248" name="T10"/>
                <a:gd fmla="*/ 26 h 43" name="T11"/>
                <a:gd fmla="*/ 164 w 248" name="T12"/>
                <a:gd fmla="*/ 17 h 43" name="T13"/>
                <a:gd fmla="*/ 124 w 248" name="T14"/>
                <a:gd fmla="*/ 15 h 43" name="T15"/>
                <a:gd fmla="*/ 84 w 248" name="T16"/>
                <a:gd fmla="*/ 17 h 43" name="T17"/>
                <a:gd fmla="*/ 58 w 248" name="T18"/>
                <a:gd fmla="*/ 26 h 43" name="T19"/>
                <a:gd fmla="*/ 56 w 248" name="T20"/>
                <a:gd fmla="*/ 15 h 43" name="T21"/>
                <a:gd fmla="*/ 63 w 248" name="T22"/>
                <a:gd fmla="*/ 19 h 43" name="T23"/>
                <a:gd fmla="*/ 64 w 248" name="T24"/>
                <a:gd fmla="*/ 9 h 43" name="T25"/>
                <a:gd fmla="*/ 45 w 248" name="T26"/>
                <a:gd fmla="*/ 10 h 43" name="T27"/>
                <a:gd fmla="*/ 17 w 248" name="T28"/>
                <a:gd fmla="*/ 21 h 43" name="T29"/>
                <a:gd fmla="*/ 0 w 248" name="T30"/>
                <a:gd fmla="*/ 34 h 43" name="T31"/>
                <a:gd fmla="*/ 19 w 248" name="T32"/>
                <a:gd fmla="*/ 33 h 43" name="T33"/>
                <a:gd fmla="*/ 36 w 248" name="T34"/>
                <a:gd fmla="*/ 36 h 43" name="T35"/>
                <a:gd fmla="*/ 34 w 248" name="T36"/>
                <a:gd fmla="*/ 26 h 43" name="T37"/>
                <a:gd fmla="*/ 29 w 248" name="T38"/>
                <a:gd fmla="*/ 20 h 43" name="T39"/>
                <a:gd fmla="*/ 46 w 248" name="T40"/>
                <a:gd fmla="*/ 27 h 43" name="T41"/>
                <a:gd fmla="*/ 86 w 248" name="T42"/>
                <a:gd fmla="*/ 31 h 43" name="T43"/>
                <a:gd fmla="*/ 109 w 248" name="T44"/>
                <a:gd fmla="*/ 35 h 43" name="T45"/>
                <a:gd fmla="*/ 102 w 248" name="T46"/>
                <a:gd fmla="*/ 27 h 43" name="T47"/>
                <a:gd fmla="*/ 94 w 248" name="T48"/>
                <a:gd fmla="*/ 27 h 43" name="T49"/>
                <a:gd fmla="*/ 107 w 248" name="T50"/>
                <a:gd fmla="*/ 17 h 43" name="T51"/>
                <a:gd fmla="*/ 124 w 248" name="T52"/>
                <a:gd fmla="*/ 26 h 43" name="T53"/>
                <a:gd fmla="*/ 142 w 248" name="T54"/>
                <a:gd fmla="*/ 17 h 43" name="T55"/>
                <a:gd fmla="*/ 154 w 248" name="T56"/>
                <a:gd fmla="*/ 27 h 43" name="T57"/>
                <a:gd fmla="*/ 146 w 248" name="T58"/>
                <a:gd fmla="*/ 27 h 43" name="T59"/>
                <a:gd fmla="*/ 140 w 248" name="T60"/>
                <a:gd fmla="*/ 35 h 43" name="T61"/>
                <a:gd fmla="*/ 162 w 248" name="T62"/>
                <a:gd fmla="*/ 31 h 43" name="T63"/>
                <a:gd fmla="*/ 203 w 248" name="T64"/>
                <a:gd fmla="*/ 27 h 43" name="T65"/>
                <a:gd fmla="*/ 219 w 248" name="T66"/>
                <a:gd fmla="*/ 20 h 43" name="T67"/>
                <a:gd fmla="*/ 215 w 248" name="T68"/>
                <a:gd fmla="*/ 26 h 43" name="T69"/>
                <a:gd fmla="*/ 212 w 248" name="T70"/>
                <a:gd fmla="*/ 36 h 43" name="T71"/>
                <a:gd fmla="*/ 229 w 248" name="T72"/>
                <a:gd fmla="*/ 33 h 43" name="T73"/>
                <a:gd fmla="*/ 248 w 248" name="T74"/>
                <a:gd fmla="*/ 34 h 43" name="T75"/>
                <a:gd fmla="*/ 231 w 248" name="T76"/>
                <a:gd fmla="*/ 21 h 43"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43" w="248">
                  <a:moveTo>
                    <a:pt x="231" y="21"/>
                  </a:moveTo>
                  <a:cubicBezTo>
                    <a:pt x="226" y="11"/>
                    <a:pt x="220" y="7"/>
                    <a:pt x="203" y="10"/>
                  </a:cubicBezTo>
                  <a:cubicBezTo>
                    <a:pt x="200" y="7"/>
                    <a:pt x="190" y="2"/>
                    <a:pt x="184" y="9"/>
                  </a:cubicBezTo>
                  <a:cubicBezTo>
                    <a:pt x="179" y="15"/>
                    <a:pt x="183" y="19"/>
                    <a:pt x="185" y="19"/>
                  </a:cubicBezTo>
                  <a:cubicBezTo>
                    <a:pt x="189" y="20"/>
                    <a:pt x="189" y="15"/>
                    <a:pt x="192" y="15"/>
                  </a:cubicBezTo>
                  <a:cubicBezTo>
                    <a:pt x="195" y="16"/>
                    <a:pt x="199" y="22"/>
                    <a:pt x="190" y="26"/>
                  </a:cubicBezTo>
                  <a:cubicBezTo>
                    <a:pt x="180" y="30"/>
                    <a:pt x="170" y="24"/>
                    <a:pt x="164" y="17"/>
                  </a:cubicBezTo>
                  <a:cubicBezTo>
                    <a:pt x="158" y="10"/>
                    <a:pt x="141" y="0"/>
                    <a:pt x="124" y="15"/>
                  </a:cubicBezTo>
                  <a:cubicBezTo>
                    <a:pt x="107" y="0"/>
                    <a:pt x="90" y="10"/>
                    <a:pt x="84" y="17"/>
                  </a:cubicBezTo>
                  <a:cubicBezTo>
                    <a:pt x="78" y="24"/>
                    <a:pt x="68" y="30"/>
                    <a:pt x="58" y="26"/>
                  </a:cubicBezTo>
                  <a:cubicBezTo>
                    <a:pt x="49" y="22"/>
                    <a:pt x="53" y="16"/>
                    <a:pt x="56" y="15"/>
                  </a:cubicBezTo>
                  <a:cubicBezTo>
                    <a:pt x="59" y="15"/>
                    <a:pt x="59" y="20"/>
                    <a:pt x="63" y="19"/>
                  </a:cubicBezTo>
                  <a:cubicBezTo>
                    <a:pt x="65" y="19"/>
                    <a:pt x="69" y="15"/>
                    <a:pt x="64" y="9"/>
                  </a:cubicBezTo>
                  <a:cubicBezTo>
                    <a:pt x="59" y="2"/>
                    <a:pt x="48" y="7"/>
                    <a:pt x="45" y="10"/>
                  </a:cubicBezTo>
                  <a:cubicBezTo>
                    <a:pt x="28" y="7"/>
                    <a:pt x="22" y="11"/>
                    <a:pt x="17" y="21"/>
                  </a:cubicBezTo>
                  <a:cubicBezTo>
                    <a:pt x="12" y="32"/>
                    <a:pt x="0" y="34"/>
                    <a:pt x="0" y="34"/>
                  </a:cubicBezTo>
                  <a:cubicBezTo>
                    <a:pt x="5" y="37"/>
                    <a:pt x="16" y="36"/>
                    <a:pt x="19" y="33"/>
                  </a:cubicBezTo>
                  <a:cubicBezTo>
                    <a:pt x="25" y="39"/>
                    <a:pt x="32" y="39"/>
                    <a:pt x="36" y="36"/>
                  </a:cubicBezTo>
                  <a:cubicBezTo>
                    <a:pt x="40" y="33"/>
                    <a:pt x="38" y="25"/>
                    <a:pt x="34" y="26"/>
                  </a:cubicBezTo>
                  <a:cubicBezTo>
                    <a:pt x="29" y="28"/>
                    <a:pt x="26" y="23"/>
                    <a:pt x="29" y="20"/>
                  </a:cubicBezTo>
                  <a:cubicBezTo>
                    <a:pt x="31" y="18"/>
                    <a:pt x="35" y="16"/>
                    <a:pt x="46" y="27"/>
                  </a:cubicBezTo>
                  <a:cubicBezTo>
                    <a:pt x="56" y="37"/>
                    <a:pt x="73" y="41"/>
                    <a:pt x="86" y="31"/>
                  </a:cubicBezTo>
                  <a:cubicBezTo>
                    <a:pt x="90" y="43"/>
                    <a:pt x="105" y="41"/>
                    <a:pt x="109" y="35"/>
                  </a:cubicBezTo>
                  <a:cubicBezTo>
                    <a:pt x="112" y="29"/>
                    <a:pt x="104" y="23"/>
                    <a:pt x="102" y="27"/>
                  </a:cubicBezTo>
                  <a:cubicBezTo>
                    <a:pt x="100" y="32"/>
                    <a:pt x="94" y="32"/>
                    <a:pt x="94" y="27"/>
                  </a:cubicBezTo>
                  <a:cubicBezTo>
                    <a:pt x="94" y="22"/>
                    <a:pt x="99" y="17"/>
                    <a:pt x="107" y="17"/>
                  </a:cubicBezTo>
                  <a:cubicBezTo>
                    <a:pt x="114" y="17"/>
                    <a:pt x="124" y="26"/>
                    <a:pt x="124" y="26"/>
                  </a:cubicBezTo>
                  <a:cubicBezTo>
                    <a:pt x="124" y="26"/>
                    <a:pt x="134" y="17"/>
                    <a:pt x="142" y="17"/>
                  </a:cubicBezTo>
                  <a:cubicBezTo>
                    <a:pt x="149" y="17"/>
                    <a:pt x="154" y="22"/>
                    <a:pt x="154" y="27"/>
                  </a:cubicBezTo>
                  <a:cubicBezTo>
                    <a:pt x="154" y="32"/>
                    <a:pt x="148" y="32"/>
                    <a:pt x="146" y="27"/>
                  </a:cubicBezTo>
                  <a:cubicBezTo>
                    <a:pt x="144" y="23"/>
                    <a:pt x="136" y="29"/>
                    <a:pt x="140" y="35"/>
                  </a:cubicBezTo>
                  <a:cubicBezTo>
                    <a:pt x="143" y="41"/>
                    <a:pt x="158" y="43"/>
                    <a:pt x="162" y="31"/>
                  </a:cubicBezTo>
                  <a:cubicBezTo>
                    <a:pt x="175" y="41"/>
                    <a:pt x="192" y="37"/>
                    <a:pt x="203" y="27"/>
                  </a:cubicBezTo>
                  <a:cubicBezTo>
                    <a:pt x="213" y="16"/>
                    <a:pt x="217" y="18"/>
                    <a:pt x="219" y="20"/>
                  </a:cubicBezTo>
                  <a:cubicBezTo>
                    <a:pt x="222" y="23"/>
                    <a:pt x="219" y="28"/>
                    <a:pt x="215" y="26"/>
                  </a:cubicBezTo>
                  <a:cubicBezTo>
                    <a:pt x="210" y="25"/>
                    <a:pt x="209" y="33"/>
                    <a:pt x="212" y="36"/>
                  </a:cubicBezTo>
                  <a:cubicBezTo>
                    <a:pt x="217" y="39"/>
                    <a:pt x="223" y="39"/>
                    <a:pt x="229" y="33"/>
                  </a:cubicBezTo>
                  <a:cubicBezTo>
                    <a:pt x="232" y="36"/>
                    <a:pt x="243" y="37"/>
                    <a:pt x="248" y="34"/>
                  </a:cubicBezTo>
                  <a:cubicBezTo>
                    <a:pt x="248" y="34"/>
                    <a:pt x="236" y="32"/>
                    <a:pt x="231" y="2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 name="Freeform 191"/>
            <p:cNvSpPr>
              <a:spLocks noEditPoints="1"/>
            </p:cNvSpPr>
            <p:nvPr/>
          </p:nvSpPr>
          <p:spPr bwMode="auto">
            <a:xfrm>
              <a:off x="6769909" y="3378582"/>
              <a:ext cx="531552" cy="249203"/>
            </a:xfrm>
            <a:custGeom>
              <a:gdLst>
                <a:gd fmla="*/ 107 w 183" name="T0"/>
                <a:gd fmla="*/ 56 h 84" name="T1"/>
                <a:gd fmla="*/ 107 w 183" name="T2"/>
                <a:gd fmla="*/ 28 h 84" name="T3"/>
                <a:gd fmla="*/ 123 w 183" name="T4"/>
                <a:gd fmla="*/ 36 h 84" name="T5"/>
                <a:gd fmla="*/ 108 w 183" name="T6"/>
                <a:gd fmla="*/ 12 h 84" name="T7"/>
                <a:gd fmla="*/ 75 w 183" name="T8"/>
                <a:gd fmla="*/ 12 h 84" name="T9"/>
                <a:gd fmla="*/ 60 w 183" name="T10"/>
                <a:gd fmla="*/ 36 h 84" name="T11"/>
                <a:gd fmla="*/ 76 w 183" name="T12"/>
                <a:gd fmla="*/ 28 h 84" name="T13"/>
                <a:gd fmla="*/ 76 w 183" name="T14"/>
                <a:gd fmla="*/ 56 h 84" name="T15"/>
                <a:gd fmla="*/ 60 w 183" name="T16"/>
                <a:gd fmla="*/ 48 h 84" name="T17"/>
                <a:gd fmla="*/ 75 w 183" name="T18"/>
                <a:gd fmla="*/ 72 h 84" name="T19"/>
                <a:gd fmla="*/ 108 w 183" name="T20"/>
                <a:gd fmla="*/ 72 h 84" name="T21"/>
                <a:gd fmla="*/ 123 w 183" name="T22"/>
                <a:gd fmla="*/ 48 h 84" name="T23"/>
                <a:gd fmla="*/ 138 w 183" name="T24"/>
                <a:gd fmla="*/ 54 h 84" name="T25"/>
                <a:gd fmla="*/ 183 w 183" name="T26"/>
                <a:gd fmla="*/ 67 h 84" name="T27"/>
                <a:gd fmla="*/ 149 w 183" name="T28"/>
                <a:gd fmla="*/ 83 h 84" name="T29"/>
                <a:gd fmla="*/ 154 w 183" name="T30"/>
                <a:gd fmla="*/ 69 h 84" name="T31"/>
                <a:gd fmla="*/ 122 w 183" name="T32"/>
                <a:gd fmla="*/ 79 h 84" name="T33"/>
                <a:gd fmla="*/ 61 w 183" name="T34"/>
                <a:gd fmla="*/ 79 h 84" name="T35"/>
                <a:gd fmla="*/ 28 w 183" name="T36"/>
                <a:gd fmla="*/ 69 h 84" name="T37"/>
                <a:gd fmla="*/ 34 w 183" name="T38"/>
                <a:gd fmla="*/ 83 h 84" name="T39"/>
                <a:gd fmla="*/ 0 w 183" name="T40"/>
                <a:gd fmla="*/ 67 h 84" name="T41"/>
                <a:gd fmla="*/ 45 w 183" name="T42"/>
                <a:gd fmla="*/ 54 h 84" name="T43"/>
                <a:gd fmla="*/ 45 w 183" name="T44"/>
                <a:gd fmla="*/ 31 h 84" name="T45"/>
                <a:gd fmla="*/ 0 w 183" name="T46"/>
                <a:gd fmla="*/ 18 h 84" name="T47"/>
                <a:gd fmla="*/ 34 w 183" name="T48"/>
                <a:gd fmla="*/ 1 h 84" name="T49"/>
                <a:gd fmla="*/ 28 w 183" name="T50"/>
                <a:gd fmla="*/ 15 h 84" name="T51"/>
                <a:gd fmla="*/ 61 w 183" name="T52"/>
                <a:gd fmla="*/ 5 h 84" name="T53"/>
                <a:gd fmla="*/ 122 w 183" name="T54"/>
                <a:gd fmla="*/ 5 h 84" name="T55"/>
                <a:gd fmla="*/ 154 w 183" name="T56"/>
                <a:gd fmla="*/ 15 h 84" name="T57"/>
                <a:gd fmla="*/ 149 w 183" name="T58"/>
                <a:gd fmla="*/ 1 h 84" name="T59"/>
                <a:gd fmla="*/ 183 w 183" name="T60"/>
                <a:gd fmla="*/ 18 h 84" name="T61"/>
                <a:gd fmla="*/ 138 w 183" name="T62"/>
                <a:gd fmla="*/ 31 h 84" name="T63"/>
                <a:gd fmla="*/ 138 w 183" name="T64"/>
                <a:gd fmla="*/ 54 h 84"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84" w="183">
                  <a:moveTo>
                    <a:pt x="119" y="59"/>
                  </a:moveTo>
                  <a:cubicBezTo>
                    <a:pt x="117" y="61"/>
                    <a:pt x="109" y="62"/>
                    <a:pt x="107" y="56"/>
                  </a:cubicBezTo>
                  <a:cubicBezTo>
                    <a:pt x="104" y="50"/>
                    <a:pt x="106" y="45"/>
                    <a:pt x="110" y="42"/>
                  </a:cubicBezTo>
                  <a:cubicBezTo>
                    <a:pt x="106" y="39"/>
                    <a:pt x="104" y="34"/>
                    <a:pt x="107" y="28"/>
                  </a:cubicBezTo>
                  <a:cubicBezTo>
                    <a:pt x="109" y="22"/>
                    <a:pt x="117" y="23"/>
                    <a:pt x="119" y="25"/>
                  </a:cubicBezTo>
                  <a:cubicBezTo>
                    <a:pt x="121" y="29"/>
                    <a:pt x="114" y="35"/>
                    <a:pt x="123" y="36"/>
                  </a:cubicBezTo>
                  <a:cubicBezTo>
                    <a:pt x="131" y="36"/>
                    <a:pt x="131" y="25"/>
                    <a:pt x="127" y="18"/>
                  </a:cubicBezTo>
                  <a:cubicBezTo>
                    <a:pt x="124" y="11"/>
                    <a:pt x="117" y="11"/>
                    <a:pt x="108" y="12"/>
                  </a:cubicBezTo>
                  <a:cubicBezTo>
                    <a:pt x="99" y="14"/>
                    <a:pt x="91" y="27"/>
                    <a:pt x="91" y="27"/>
                  </a:cubicBezTo>
                  <a:cubicBezTo>
                    <a:pt x="91" y="27"/>
                    <a:pt x="84" y="14"/>
                    <a:pt x="75" y="12"/>
                  </a:cubicBezTo>
                  <a:cubicBezTo>
                    <a:pt x="66" y="11"/>
                    <a:pt x="59" y="11"/>
                    <a:pt x="56" y="18"/>
                  </a:cubicBezTo>
                  <a:cubicBezTo>
                    <a:pt x="52" y="25"/>
                    <a:pt x="52" y="36"/>
                    <a:pt x="60" y="36"/>
                  </a:cubicBezTo>
                  <a:cubicBezTo>
                    <a:pt x="69" y="35"/>
                    <a:pt x="62" y="29"/>
                    <a:pt x="64" y="25"/>
                  </a:cubicBezTo>
                  <a:cubicBezTo>
                    <a:pt x="66" y="23"/>
                    <a:pt x="74" y="22"/>
                    <a:pt x="76" y="28"/>
                  </a:cubicBezTo>
                  <a:cubicBezTo>
                    <a:pt x="79" y="34"/>
                    <a:pt x="77" y="39"/>
                    <a:pt x="73" y="42"/>
                  </a:cubicBezTo>
                  <a:cubicBezTo>
                    <a:pt x="77" y="45"/>
                    <a:pt x="79" y="50"/>
                    <a:pt x="76" y="56"/>
                  </a:cubicBezTo>
                  <a:cubicBezTo>
                    <a:pt x="74" y="62"/>
                    <a:pt x="66" y="61"/>
                    <a:pt x="64" y="59"/>
                  </a:cubicBezTo>
                  <a:cubicBezTo>
                    <a:pt x="62" y="56"/>
                    <a:pt x="69" y="49"/>
                    <a:pt x="60" y="48"/>
                  </a:cubicBezTo>
                  <a:cubicBezTo>
                    <a:pt x="52" y="48"/>
                    <a:pt x="52" y="59"/>
                    <a:pt x="56" y="66"/>
                  </a:cubicBezTo>
                  <a:cubicBezTo>
                    <a:pt x="59" y="73"/>
                    <a:pt x="66" y="73"/>
                    <a:pt x="75" y="72"/>
                  </a:cubicBezTo>
                  <a:cubicBezTo>
                    <a:pt x="84" y="71"/>
                    <a:pt x="91" y="57"/>
                    <a:pt x="91" y="57"/>
                  </a:cubicBezTo>
                  <a:cubicBezTo>
                    <a:pt x="91" y="57"/>
                    <a:pt x="99" y="71"/>
                    <a:pt x="108" y="72"/>
                  </a:cubicBezTo>
                  <a:cubicBezTo>
                    <a:pt x="117" y="73"/>
                    <a:pt x="124" y="73"/>
                    <a:pt x="127" y="66"/>
                  </a:cubicBezTo>
                  <a:cubicBezTo>
                    <a:pt x="131" y="59"/>
                    <a:pt x="131" y="48"/>
                    <a:pt x="123" y="48"/>
                  </a:cubicBezTo>
                  <a:cubicBezTo>
                    <a:pt x="114" y="49"/>
                    <a:pt x="121" y="56"/>
                    <a:pt x="119" y="59"/>
                  </a:cubicBezTo>
                  <a:close/>
                  <a:moveTo>
                    <a:pt x="138" y="54"/>
                  </a:moveTo>
                  <a:cubicBezTo>
                    <a:pt x="155" y="48"/>
                    <a:pt x="161" y="54"/>
                    <a:pt x="168" y="63"/>
                  </a:cubicBezTo>
                  <a:cubicBezTo>
                    <a:pt x="174" y="73"/>
                    <a:pt x="183" y="67"/>
                    <a:pt x="183" y="67"/>
                  </a:cubicBezTo>
                  <a:cubicBezTo>
                    <a:pt x="180" y="73"/>
                    <a:pt x="170" y="76"/>
                    <a:pt x="162" y="73"/>
                  </a:cubicBezTo>
                  <a:cubicBezTo>
                    <a:pt x="161" y="78"/>
                    <a:pt x="156" y="83"/>
                    <a:pt x="149" y="83"/>
                  </a:cubicBezTo>
                  <a:cubicBezTo>
                    <a:pt x="142" y="83"/>
                    <a:pt x="142" y="71"/>
                    <a:pt x="146" y="71"/>
                  </a:cubicBezTo>
                  <a:cubicBezTo>
                    <a:pt x="149" y="71"/>
                    <a:pt x="153" y="73"/>
                    <a:pt x="154" y="69"/>
                  </a:cubicBezTo>
                  <a:cubicBezTo>
                    <a:pt x="156" y="65"/>
                    <a:pt x="152" y="59"/>
                    <a:pt x="147" y="60"/>
                  </a:cubicBezTo>
                  <a:cubicBezTo>
                    <a:pt x="142" y="62"/>
                    <a:pt x="139" y="73"/>
                    <a:pt x="122" y="79"/>
                  </a:cubicBezTo>
                  <a:cubicBezTo>
                    <a:pt x="110" y="84"/>
                    <a:pt x="91" y="73"/>
                    <a:pt x="91" y="73"/>
                  </a:cubicBezTo>
                  <a:cubicBezTo>
                    <a:pt x="91" y="73"/>
                    <a:pt x="73" y="84"/>
                    <a:pt x="61" y="79"/>
                  </a:cubicBezTo>
                  <a:cubicBezTo>
                    <a:pt x="44" y="73"/>
                    <a:pt x="41" y="62"/>
                    <a:pt x="36" y="60"/>
                  </a:cubicBezTo>
                  <a:cubicBezTo>
                    <a:pt x="31" y="59"/>
                    <a:pt x="27" y="65"/>
                    <a:pt x="28" y="69"/>
                  </a:cubicBezTo>
                  <a:cubicBezTo>
                    <a:pt x="30" y="73"/>
                    <a:pt x="34" y="71"/>
                    <a:pt x="37" y="71"/>
                  </a:cubicBezTo>
                  <a:cubicBezTo>
                    <a:pt x="41" y="71"/>
                    <a:pt x="41" y="83"/>
                    <a:pt x="34" y="83"/>
                  </a:cubicBezTo>
                  <a:cubicBezTo>
                    <a:pt x="27" y="83"/>
                    <a:pt x="22" y="78"/>
                    <a:pt x="21" y="73"/>
                  </a:cubicBezTo>
                  <a:cubicBezTo>
                    <a:pt x="13" y="76"/>
                    <a:pt x="3" y="73"/>
                    <a:pt x="0" y="67"/>
                  </a:cubicBezTo>
                  <a:cubicBezTo>
                    <a:pt x="0" y="67"/>
                    <a:pt x="9" y="73"/>
                    <a:pt x="15" y="63"/>
                  </a:cubicBezTo>
                  <a:cubicBezTo>
                    <a:pt x="22" y="54"/>
                    <a:pt x="28" y="48"/>
                    <a:pt x="45" y="54"/>
                  </a:cubicBezTo>
                  <a:cubicBezTo>
                    <a:pt x="45" y="54"/>
                    <a:pt x="45" y="44"/>
                    <a:pt x="51" y="42"/>
                  </a:cubicBezTo>
                  <a:cubicBezTo>
                    <a:pt x="45" y="40"/>
                    <a:pt x="45" y="31"/>
                    <a:pt x="45" y="31"/>
                  </a:cubicBezTo>
                  <a:cubicBezTo>
                    <a:pt x="28" y="36"/>
                    <a:pt x="22" y="31"/>
                    <a:pt x="15" y="21"/>
                  </a:cubicBezTo>
                  <a:cubicBezTo>
                    <a:pt x="9" y="12"/>
                    <a:pt x="0" y="18"/>
                    <a:pt x="0" y="18"/>
                  </a:cubicBezTo>
                  <a:cubicBezTo>
                    <a:pt x="3" y="11"/>
                    <a:pt x="13" y="8"/>
                    <a:pt x="21" y="11"/>
                  </a:cubicBezTo>
                  <a:cubicBezTo>
                    <a:pt x="22" y="6"/>
                    <a:pt x="27" y="1"/>
                    <a:pt x="34" y="1"/>
                  </a:cubicBezTo>
                  <a:cubicBezTo>
                    <a:pt x="41" y="1"/>
                    <a:pt x="41" y="13"/>
                    <a:pt x="37" y="13"/>
                  </a:cubicBezTo>
                  <a:cubicBezTo>
                    <a:pt x="34" y="13"/>
                    <a:pt x="30" y="12"/>
                    <a:pt x="28" y="15"/>
                  </a:cubicBezTo>
                  <a:cubicBezTo>
                    <a:pt x="27" y="19"/>
                    <a:pt x="31" y="25"/>
                    <a:pt x="36" y="24"/>
                  </a:cubicBezTo>
                  <a:cubicBezTo>
                    <a:pt x="41" y="22"/>
                    <a:pt x="44" y="12"/>
                    <a:pt x="61" y="5"/>
                  </a:cubicBezTo>
                  <a:cubicBezTo>
                    <a:pt x="73" y="0"/>
                    <a:pt x="91" y="11"/>
                    <a:pt x="91" y="11"/>
                  </a:cubicBezTo>
                  <a:cubicBezTo>
                    <a:pt x="91" y="11"/>
                    <a:pt x="110" y="0"/>
                    <a:pt x="122" y="5"/>
                  </a:cubicBezTo>
                  <a:cubicBezTo>
                    <a:pt x="139" y="12"/>
                    <a:pt x="142" y="22"/>
                    <a:pt x="147" y="24"/>
                  </a:cubicBezTo>
                  <a:cubicBezTo>
                    <a:pt x="152" y="25"/>
                    <a:pt x="156" y="19"/>
                    <a:pt x="154" y="15"/>
                  </a:cubicBezTo>
                  <a:cubicBezTo>
                    <a:pt x="153" y="12"/>
                    <a:pt x="149" y="13"/>
                    <a:pt x="146" y="13"/>
                  </a:cubicBezTo>
                  <a:cubicBezTo>
                    <a:pt x="142" y="13"/>
                    <a:pt x="142" y="1"/>
                    <a:pt x="149" y="1"/>
                  </a:cubicBezTo>
                  <a:cubicBezTo>
                    <a:pt x="156" y="1"/>
                    <a:pt x="161" y="6"/>
                    <a:pt x="162" y="11"/>
                  </a:cubicBezTo>
                  <a:cubicBezTo>
                    <a:pt x="170" y="8"/>
                    <a:pt x="180" y="11"/>
                    <a:pt x="183" y="18"/>
                  </a:cubicBezTo>
                  <a:cubicBezTo>
                    <a:pt x="183" y="18"/>
                    <a:pt x="174" y="12"/>
                    <a:pt x="168" y="21"/>
                  </a:cubicBezTo>
                  <a:cubicBezTo>
                    <a:pt x="161" y="31"/>
                    <a:pt x="155" y="36"/>
                    <a:pt x="138" y="31"/>
                  </a:cubicBezTo>
                  <a:cubicBezTo>
                    <a:pt x="138" y="31"/>
                    <a:pt x="138" y="40"/>
                    <a:pt x="132" y="42"/>
                  </a:cubicBezTo>
                  <a:cubicBezTo>
                    <a:pt x="138" y="44"/>
                    <a:pt x="138" y="54"/>
                    <a:pt x="138" y="54"/>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 name="Freeform 192"/>
            <p:cNvSpPr/>
            <p:nvPr/>
          </p:nvSpPr>
          <p:spPr bwMode="auto">
            <a:xfrm>
              <a:off x="3198813" y="3277918"/>
              <a:ext cx="718148" cy="123988"/>
            </a:xfrm>
            <a:custGeom>
              <a:gdLst>
                <a:gd fmla="*/ 16 w 247" name="T0"/>
                <a:gd fmla="*/ 21 h 42" name="T1"/>
                <a:gd fmla="*/ 45 w 247" name="T2"/>
                <a:gd fmla="*/ 32 h 42" name="T3"/>
                <a:gd fmla="*/ 63 w 247" name="T4"/>
                <a:gd fmla="*/ 33 h 42" name="T5"/>
                <a:gd fmla="*/ 62 w 247" name="T6"/>
                <a:gd fmla="*/ 23 h 42" name="T7"/>
                <a:gd fmla="*/ 55 w 247" name="T8"/>
                <a:gd fmla="*/ 27 h 42" name="T9"/>
                <a:gd fmla="*/ 58 w 247" name="T10"/>
                <a:gd fmla="*/ 16 h 42" name="T11"/>
                <a:gd fmla="*/ 83 w 247" name="T12"/>
                <a:gd fmla="*/ 25 h 42" name="T13"/>
                <a:gd fmla="*/ 123 w 247" name="T14"/>
                <a:gd fmla="*/ 27 h 42" name="T15"/>
                <a:gd fmla="*/ 164 w 247" name="T16"/>
                <a:gd fmla="*/ 25 h 42" name="T17"/>
                <a:gd fmla="*/ 189 w 247" name="T18"/>
                <a:gd fmla="*/ 16 h 42" name="T19"/>
                <a:gd fmla="*/ 192 w 247" name="T20"/>
                <a:gd fmla="*/ 27 h 42" name="T21"/>
                <a:gd fmla="*/ 184 w 247" name="T22"/>
                <a:gd fmla="*/ 23 h 42" name="T23"/>
                <a:gd fmla="*/ 184 w 247" name="T24"/>
                <a:gd fmla="*/ 33 h 42" name="T25"/>
                <a:gd fmla="*/ 202 w 247" name="T26"/>
                <a:gd fmla="*/ 32 h 42" name="T27"/>
                <a:gd fmla="*/ 230 w 247" name="T28"/>
                <a:gd fmla="*/ 21 h 42" name="T29"/>
                <a:gd fmla="*/ 247 w 247" name="T30"/>
                <a:gd fmla="*/ 9 h 42" name="T31"/>
                <a:gd fmla="*/ 228 w 247" name="T32"/>
                <a:gd fmla="*/ 9 h 42" name="T33"/>
                <a:gd fmla="*/ 212 w 247" name="T34"/>
                <a:gd fmla="*/ 6 h 42" name="T35"/>
                <a:gd fmla="*/ 214 w 247" name="T36"/>
                <a:gd fmla="*/ 16 h 42" name="T37"/>
                <a:gd fmla="*/ 219 w 247" name="T38"/>
                <a:gd fmla="*/ 22 h 42" name="T39"/>
                <a:gd fmla="*/ 202 w 247" name="T40"/>
                <a:gd fmla="*/ 15 h 42" name="T41"/>
                <a:gd fmla="*/ 161 w 247" name="T42"/>
                <a:gd fmla="*/ 11 h 42" name="T43"/>
                <a:gd fmla="*/ 139 w 247" name="T44"/>
                <a:gd fmla="*/ 7 h 42" name="T45"/>
                <a:gd fmla="*/ 145 w 247" name="T46"/>
                <a:gd fmla="*/ 15 h 42" name="T47"/>
                <a:gd fmla="*/ 153 w 247" name="T48"/>
                <a:gd fmla="*/ 15 h 42" name="T49"/>
                <a:gd fmla="*/ 141 w 247" name="T50"/>
                <a:gd fmla="*/ 25 h 42" name="T51"/>
                <a:gd fmla="*/ 123 w 247" name="T52"/>
                <a:gd fmla="*/ 16 h 42" name="T53"/>
                <a:gd fmla="*/ 106 w 247" name="T54"/>
                <a:gd fmla="*/ 25 h 42" name="T55"/>
                <a:gd fmla="*/ 94 w 247" name="T56"/>
                <a:gd fmla="*/ 15 h 42" name="T57"/>
                <a:gd fmla="*/ 101 w 247" name="T58"/>
                <a:gd fmla="*/ 15 h 42" name="T59"/>
                <a:gd fmla="*/ 108 w 247" name="T60"/>
                <a:gd fmla="*/ 7 h 42" name="T61"/>
                <a:gd fmla="*/ 85 w 247" name="T62"/>
                <a:gd fmla="*/ 11 h 42" name="T63"/>
                <a:gd fmla="*/ 45 w 247" name="T64"/>
                <a:gd fmla="*/ 15 h 42" name="T65"/>
                <a:gd fmla="*/ 28 w 247" name="T66"/>
                <a:gd fmla="*/ 22 h 42" name="T67"/>
                <a:gd fmla="*/ 33 w 247" name="T68"/>
                <a:gd fmla="*/ 16 h 42" name="T69"/>
                <a:gd fmla="*/ 35 w 247" name="T70"/>
                <a:gd fmla="*/ 6 h 42" name="T71"/>
                <a:gd fmla="*/ 18 w 247" name="T72"/>
                <a:gd fmla="*/ 9 h 42" name="T73"/>
                <a:gd fmla="*/ 0 w 247" name="T74"/>
                <a:gd fmla="*/ 9 h 42" name="T75"/>
                <a:gd fmla="*/ 16 w 247" name="T76"/>
                <a:gd fmla="*/ 21 h 42"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42" w="246">
                  <a:moveTo>
                    <a:pt x="16" y="21"/>
                  </a:moveTo>
                  <a:cubicBezTo>
                    <a:pt x="21" y="31"/>
                    <a:pt x="27" y="36"/>
                    <a:pt x="45" y="32"/>
                  </a:cubicBezTo>
                  <a:cubicBezTo>
                    <a:pt x="47" y="35"/>
                    <a:pt x="58" y="40"/>
                    <a:pt x="63" y="33"/>
                  </a:cubicBezTo>
                  <a:cubicBezTo>
                    <a:pt x="68" y="27"/>
                    <a:pt x="64" y="23"/>
                    <a:pt x="62" y="23"/>
                  </a:cubicBezTo>
                  <a:cubicBezTo>
                    <a:pt x="58" y="23"/>
                    <a:pt x="58" y="27"/>
                    <a:pt x="55" y="27"/>
                  </a:cubicBezTo>
                  <a:cubicBezTo>
                    <a:pt x="52" y="27"/>
                    <a:pt x="48" y="20"/>
                    <a:pt x="58" y="16"/>
                  </a:cubicBezTo>
                  <a:cubicBezTo>
                    <a:pt x="67" y="12"/>
                    <a:pt x="77" y="18"/>
                    <a:pt x="83" y="25"/>
                  </a:cubicBezTo>
                  <a:cubicBezTo>
                    <a:pt x="89" y="32"/>
                    <a:pt x="106" y="42"/>
                    <a:pt x="123" y="27"/>
                  </a:cubicBezTo>
                  <a:cubicBezTo>
                    <a:pt x="141" y="42"/>
                    <a:pt x="158" y="32"/>
                    <a:pt x="164" y="25"/>
                  </a:cubicBezTo>
                  <a:cubicBezTo>
                    <a:pt x="170" y="18"/>
                    <a:pt x="179" y="12"/>
                    <a:pt x="189" y="16"/>
                  </a:cubicBezTo>
                  <a:cubicBezTo>
                    <a:pt x="199" y="20"/>
                    <a:pt x="194" y="27"/>
                    <a:pt x="192" y="27"/>
                  </a:cubicBezTo>
                  <a:cubicBezTo>
                    <a:pt x="188" y="27"/>
                    <a:pt x="189" y="23"/>
                    <a:pt x="184" y="23"/>
                  </a:cubicBezTo>
                  <a:cubicBezTo>
                    <a:pt x="183" y="23"/>
                    <a:pt x="178" y="27"/>
                    <a:pt x="184" y="33"/>
                  </a:cubicBezTo>
                  <a:cubicBezTo>
                    <a:pt x="189" y="40"/>
                    <a:pt x="200" y="35"/>
                    <a:pt x="202" y="32"/>
                  </a:cubicBezTo>
                  <a:cubicBezTo>
                    <a:pt x="219" y="36"/>
                    <a:pt x="225" y="31"/>
                    <a:pt x="230" y="21"/>
                  </a:cubicBezTo>
                  <a:cubicBezTo>
                    <a:pt x="235" y="10"/>
                    <a:pt x="247" y="9"/>
                    <a:pt x="247" y="9"/>
                  </a:cubicBezTo>
                  <a:cubicBezTo>
                    <a:pt x="242" y="5"/>
                    <a:pt x="231" y="6"/>
                    <a:pt x="228" y="9"/>
                  </a:cubicBezTo>
                  <a:cubicBezTo>
                    <a:pt x="222" y="3"/>
                    <a:pt x="216" y="3"/>
                    <a:pt x="212" y="6"/>
                  </a:cubicBezTo>
                  <a:cubicBezTo>
                    <a:pt x="208" y="9"/>
                    <a:pt x="209" y="17"/>
                    <a:pt x="214" y="16"/>
                  </a:cubicBezTo>
                  <a:cubicBezTo>
                    <a:pt x="218" y="14"/>
                    <a:pt x="221" y="19"/>
                    <a:pt x="219" y="22"/>
                  </a:cubicBezTo>
                  <a:cubicBezTo>
                    <a:pt x="216" y="25"/>
                    <a:pt x="212" y="26"/>
                    <a:pt x="202" y="15"/>
                  </a:cubicBezTo>
                  <a:cubicBezTo>
                    <a:pt x="191" y="5"/>
                    <a:pt x="174" y="1"/>
                    <a:pt x="161" y="11"/>
                  </a:cubicBezTo>
                  <a:cubicBezTo>
                    <a:pt x="158" y="0"/>
                    <a:pt x="143" y="1"/>
                    <a:pt x="139" y="7"/>
                  </a:cubicBezTo>
                  <a:cubicBezTo>
                    <a:pt x="135" y="13"/>
                    <a:pt x="143" y="19"/>
                    <a:pt x="145" y="15"/>
                  </a:cubicBezTo>
                  <a:cubicBezTo>
                    <a:pt x="147" y="10"/>
                    <a:pt x="153" y="10"/>
                    <a:pt x="153" y="15"/>
                  </a:cubicBezTo>
                  <a:cubicBezTo>
                    <a:pt x="153" y="20"/>
                    <a:pt x="148" y="25"/>
                    <a:pt x="141" y="25"/>
                  </a:cubicBezTo>
                  <a:cubicBezTo>
                    <a:pt x="133" y="25"/>
                    <a:pt x="123" y="16"/>
                    <a:pt x="123" y="16"/>
                  </a:cubicBezTo>
                  <a:cubicBezTo>
                    <a:pt x="123" y="16"/>
                    <a:pt x="113" y="25"/>
                    <a:pt x="106" y="25"/>
                  </a:cubicBezTo>
                  <a:cubicBezTo>
                    <a:pt x="98" y="25"/>
                    <a:pt x="94" y="20"/>
                    <a:pt x="94" y="15"/>
                  </a:cubicBezTo>
                  <a:cubicBezTo>
                    <a:pt x="94" y="10"/>
                    <a:pt x="99" y="10"/>
                    <a:pt x="101" y="15"/>
                  </a:cubicBezTo>
                  <a:cubicBezTo>
                    <a:pt x="104" y="19"/>
                    <a:pt x="111" y="13"/>
                    <a:pt x="108" y="7"/>
                  </a:cubicBezTo>
                  <a:cubicBezTo>
                    <a:pt x="104" y="1"/>
                    <a:pt x="89" y="0"/>
                    <a:pt x="85" y="11"/>
                  </a:cubicBezTo>
                  <a:cubicBezTo>
                    <a:pt x="73" y="1"/>
                    <a:pt x="55" y="5"/>
                    <a:pt x="45" y="15"/>
                  </a:cubicBezTo>
                  <a:cubicBezTo>
                    <a:pt x="34" y="26"/>
                    <a:pt x="31" y="25"/>
                    <a:pt x="28" y="22"/>
                  </a:cubicBezTo>
                  <a:cubicBezTo>
                    <a:pt x="25" y="19"/>
                    <a:pt x="28" y="14"/>
                    <a:pt x="33" y="16"/>
                  </a:cubicBezTo>
                  <a:cubicBezTo>
                    <a:pt x="37" y="17"/>
                    <a:pt x="39" y="9"/>
                    <a:pt x="35" y="6"/>
                  </a:cubicBezTo>
                  <a:cubicBezTo>
                    <a:pt x="31" y="3"/>
                    <a:pt x="25" y="3"/>
                    <a:pt x="18" y="9"/>
                  </a:cubicBezTo>
                  <a:cubicBezTo>
                    <a:pt x="15" y="6"/>
                    <a:pt x="5" y="5"/>
                    <a:pt x="0" y="9"/>
                  </a:cubicBezTo>
                  <a:cubicBezTo>
                    <a:pt x="0" y="9"/>
                    <a:pt x="11" y="10"/>
                    <a:pt x="16" y="2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 name="Freeform 193"/>
            <p:cNvSpPr/>
            <p:nvPr/>
          </p:nvSpPr>
          <p:spPr bwMode="auto">
            <a:xfrm>
              <a:off x="3198813" y="3603233"/>
              <a:ext cx="718148" cy="127671"/>
            </a:xfrm>
            <a:custGeom>
              <a:gdLst>
                <a:gd fmla="*/ 16 w 247" name="T0"/>
                <a:gd fmla="*/ 21 h 43" name="T1"/>
                <a:gd fmla="*/ 45 w 247" name="T2"/>
                <a:gd fmla="*/ 10 h 43" name="T3"/>
                <a:gd fmla="*/ 63 w 247" name="T4"/>
                <a:gd fmla="*/ 9 h 43" name="T5"/>
                <a:gd fmla="*/ 62 w 247" name="T6"/>
                <a:gd fmla="*/ 19 h 43" name="T7"/>
                <a:gd fmla="*/ 55 w 247" name="T8"/>
                <a:gd fmla="*/ 15 h 43" name="T9"/>
                <a:gd fmla="*/ 58 w 247" name="T10"/>
                <a:gd fmla="*/ 26 h 43" name="T11"/>
                <a:gd fmla="*/ 83 w 247" name="T12"/>
                <a:gd fmla="*/ 17 h 43" name="T13"/>
                <a:gd fmla="*/ 123 w 247" name="T14"/>
                <a:gd fmla="*/ 15 h 43" name="T15"/>
                <a:gd fmla="*/ 164 w 247" name="T16"/>
                <a:gd fmla="*/ 17 h 43" name="T17"/>
                <a:gd fmla="*/ 189 w 247" name="T18"/>
                <a:gd fmla="*/ 26 h 43" name="T19"/>
                <a:gd fmla="*/ 192 w 247" name="T20"/>
                <a:gd fmla="*/ 15 h 43" name="T21"/>
                <a:gd fmla="*/ 184 w 247" name="T22"/>
                <a:gd fmla="*/ 19 h 43" name="T23"/>
                <a:gd fmla="*/ 184 w 247" name="T24"/>
                <a:gd fmla="*/ 9 h 43" name="T25"/>
                <a:gd fmla="*/ 202 w 247" name="T26"/>
                <a:gd fmla="*/ 10 h 43" name="T27"/>
                <a:gd fmla="*/ 230 w 247" name="T28"/>
                <a:gd fmla="*/ 21 h 43" name="T29"/>
                <a:gd fmla="*/ 247 w 247" name="T30"/>
                <a:gd fmla="*/ 34 h 43" name="T31"/>
                <a:gd fmla="*/ 228 w 247" name="T32"/>
                <a:gd fmla="*/ 33 h 43" name="T33"/>
                <a:gd fmla="*/ 212 w 247" name="T34"/>
                <a:gd fmla="*/ 36 h 43" name="T35"/>
                <a:gd fmla="*/ 214 w 247" name="T36"/>
                <a:gd fmla="*/ 26 h 43" name="T37"/>
                <a:gd fmla="*/ 219 w 247" name="T38"/>
                <a:gd fmla="*/ 20 h 43" name="T39"/>
                <a:gd fmla="*/ 202 w 247" name="T40"/>
                <a:gd fmla="*/ 27 h 43" name="T41"/>
                <a:gd fmla="*/ 161 w 247" name="T42"/>
                <a:gd fmla="*/ 31 h 43" name="T43"/>
                <a:gd fmla="*/ 139 w 247" name="T44"/>
                <a:gd fmla="*/ 35 h 43" name="T45"/>
                <a:gd fmla="*/ 145 w 247" name="T46"/>
                <a:gd fmla="*/ 27 h 43" name="T47"/>
                <a:gd fmla="*/ 153 w 247" name="T48"/>
                <a:gd fmla="*/ 27 h 43" name="T49"/>
                <a:gd fmla="*/ 141 w 247" name="T50"/>
                <a:gd fmla="*/ 17 h 43" name="T51"/>
                <a:gd fmla="*/ 123 w 247" name="T52"/>
                <a:gd fmla="*/ 26 h 43" name="T53"/>
                <a:gd fmla="*/ 106 w 247" name="T54"/>
                <a:gd fmla="*/ 17 h 43" name="T55"/>
                <a:gd fmla="*/ 94 w 247" name="T56"/>
                <a:gd fmla="*/ 27 h 43" name="T57"/>
                <a:gd fmla="*/ 101 w 247" name="T58"/>
                <a:gd fmla="*/ 27 h 43" name="T59"/>
                <a:gd fmla="*/ 108 w 247" name="T60"/>
                <a:gd fmla="*/ 35 h 43" name="T61"/>
                <a:gd fmla="*/ 85 w 247" name="T62"/>
                <a:gd fmla="*/ 31 h 43" name="T63"/>
                <a:gd fmla="*/ 45 w 247" name="T64"/>
                <a:gd fmla="*/ 27 h 43" name="T65"/>
                <a:gd fmla="*/ 28 w 247" name="T66"/>
                <a:gd fmla="*/ 20 h 43" name="T67"/>
                <a:gd fmla="*/ 33 w 247" name="T68"/>
                <a:gd fmla="*/ 26 h 43" name="T69"/>
                <a:gd fmla="*/ 35 w 247" name="T70"/>
                <a:gd fmla="*/ 36 h 43" name="T71"/>
                <a:gd fmla="*/ 18 w 247" name="T72"/>
                <a:gd fmla="*/ 33 h 43" name="T73"/>
                <a:gd fmla="*/ 0 w 247" name="T74"/>
                <a:gd fmla="*/ 34 h 43" name="T75"/>
                <a:gd fmla="*/ 16 w 247" name="T76"/>
                <a:gd fmla="*/ 21 h 43"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43" w="246">
                  <a:moveTo>
                    <a:pt x="16" y="21"/>
                  </a:moveTo>
                  <a:cubicBezTo>
                    <a:pt x="21" y="11"/>
                    <a:pt x="27" y="7"/>
                    <a:pt x="45" y="10"/>
                  </a:cubicBezTo>
                  <a:cubicBezTo>
                    <a:pt x="47" y="7"/>
                    <a:pt x="58" y="2"/>
                    <a:pt x="63" y="9"/>
                  </a:cubicBezTo>
                  <a:cubicBezTo>
                    <a:pt x="68" y="15"/>
                    <a:pt x="64" y="19"/>
                    <a:pt x="62" y="19"/>
                  </a:cubicBezTo>
                  <a:cubicBezTo>
                    <a:pt x="58" y="20"/>
                    <a:pt x="58" y="15"/>
                    <a:pt x="55" y="15"/>
                  </a:cubicBezTo>
                  <a:cubicBezTo>
                    <a:pt x="52" y="16"/>
                    <a:pt x="48" y="22"/>
                    <a:pt x="58" y="26"/>
                  </a:cubicBezTo>
                  <a:cubicBezTo>
                    <a:pt x="67" y="30"/>
                    <a:pt x="77" y="24"/>
                    <a:pt x="83" y="17"/>
                  </a:cubicBezTo>
                  <a:cubicBezTo>
                    <a:pt x="89" y="10"/>
                    <a:pt x="106" y="0"/>
                    <a:pt x="123" y="15"/>
                  </a:cubicBezTo>
                  <a:cubicBezTo>
                    <a:pt x="141" y="0"/>
                    <a:pt x="158" y="10"/>
                    <a:pt x="164" y="17"/>
                  </a:cubicBezTo>
                  <a:cubicBezTo>
                    <a:pt x="170" y="24"/>
                    <a:pt x="179" y="30"/>
                    <a:pt x="189" y="26"/>
                  </a:cubicBezTo>
                  <a:cubicBezTo>
                    <a:pt x="199" y="22"/>
                    <a:pt x="194" y="16"/>
                    <a:pt x="192" y="15"/>
                  </a:cubicBezTo>
                  <a:cubicBezTo>
                    <a:pt x="188" y="15"/>
                    <a:pt x="189" y="20"/>
                    <a:pt x="184" y="19"/>
                  </a:cubicBezTo>
                  <a:cubicBezTo>
                    <a:pt x="183" y="19"/>
                    <a:pt x="178" y="15"/>
                    <a:pt x="184" y="9"/>
                  </a:cubicBezTo>
                  <a:cubicBezTo>
                    <a:pt x="189" y="2"/>
                    <a:pt x="200" y="7"/>
                    <a:pt x="202" y="10"/>
                  </a:cubicBezTo>
                  <a:cubicBezTo>
                    <a:pt x="219" y="7"/>
                    <a:pt x="225" y="11"/>
                    <a:pt x="230" y="21"/>
                  </a:cubicBezTo>
                  <a:cubicBezTo>
                    <a:pt x="235" y="32"/>
                    <a:pt x="247" y="34"/>
                    <a:pt x="247" y="34"/>
                  </a:cubicBezTo>
                  <a:cubicBezTo>
                    <a:pt x="242" y="37"/>
                    <a:pt x="231" y="36"/>
                    <a:pt x="228" y="33"/>
                  </a:cubicBezTo>
                  <a:cubicBezTo>
                    <a:pt x="222" y="39"/>
                    <a:pt x="216" y="39"/>
                    <a:pt x="212" y="36"/>
                  </a:cubicBezTo>
                  <a:cubicBezTo>
                    <a:pt x="208" y="33"/>
                    <a:pt x="209" y="25"/>
                    <a:pt x="214" y="26"/>
                  </a:cubicBezTo>
                  <a:cubicBezTo>
                    <a:pt x="218" y="28"/>
                    <a:pt x="221" y="23"/>
                    <a:pt x="219" y="20"/>
                  </a:cubicBezTo>
                  <a:cubicBezTo>
                    <a:pt x="216" y="18"/>
                    <a:pt x="212" y="16"/>
                    <a:pt x="202" y="27"/>
                  </a:cubicBezTo>
                  <a:cubicBezTo>
                    <a:pt x="191" y="37"/>
                    <a:pt x="174" y="41"/>
                    <a:pt x="161" y="31"/>
                  </a:cubicBezTo>
                  <a:cubicBezTo>
                    <a:pt x="158" y="43"/>
                    <a:pt x="143" y="41"/>
                    <a:pt x="139" y="35"/>
                  </a:cubicBezTo>
                  <a:cubicBezTo>
                    <a:pt x="135" y="29"/>
                    <a:pt x="143" y="23"/>
                    <a:pt x="145" y="27"/>
                  </a:cubicBezTo>
                  <a:cubicBezTo>
                    <a:pt x="147" y="32"/>
                    <a:pt x="153" y="32"/>
                    <a:pt x="153" y="27"/>
                  </a:cubicBezTo>
                  <a:cubicBezTo>
                    <a:pt x="153" y="22"/>
                    <a:pt x="148" y="17"/>
                    <a:pt x="141" y="17"/>
                  </a:cubicBezTo>
                  <a:cubicBezTo>
                    <a:pt x="133" y="17"/>
                    <a:pt x="123" y="26"/>
                    <a:pt x="123" y="26"/>
                  </a:cubicBezTo>
                  <a:cubicBezTo>
                    <a:pt x="123" y="26"/>
                    <a:pt x="113" y="17"/>
                    <a:pt x="106" y="17"/>
                  </a:cubicBezTo>
                  <a:cubicBezTo>
                    <a:pt x="98" y="17"/>
                    <a:pt x="94" y="22"/>
                    <a:pt x="94" y="27"/>
                  </a:cubicBezTo>
                  <a:cubicBezTo>
                    <a:pt x="94" y="32"/>
                    <a:pt x="99" y="32"/>
                    <a:pt x="101" y="27"/>
                  </a:cubicBezTo>
                  <a:cubicBezTo>
                    <a:pt x="104" y="23"/>
                    <a:pt x="111" y="29"/>
                    <a:pt x="108" y="35"/>
                  </a:cubicBezTo>
                  <a:cubicBezTo>
                    <a:pt x="104" y="41"/>
                    <a:pt x="89" y="43"/>
                    <a:pt x="85" y="31"/>
                  </a:cubicBezTo>
                  <a:cubicBezTo>
                    <a:pt x="73" y="41"/>
                    <a:pt x="55" y="37"/>
                    <a:pt x="45" y="27"/>
                  </a:cubicBezTo>
                  <a:cubicBezTo>
                    <a:pt x="34" y="16"/>
                    <a:pt x="31" y="18"/>
                    <a:pt x="28" y="20"/>
                  </a:cubicBezTo>
                  <a:cubicBezTo>
                    <a:pt x="25" y="23"/>
                    <a:pt x="28" y="28"/>
                    <a:pt x="33" y="26"/>
                  </a:cubicBezTo>
                  <a:cubicBezTo>
                    <a:pt x="37" y="25"/>
                    <a:pt x="39" y="33"/>
                    <a:pt x="35" y="36"/>
                  </a:cubicBezTo>
                  <a:cubicBezTo>
                    <a:pt x="31" y="39"/>
                    <a:pt x="25" y="39"/>
                    <a:pt x="18" y="33"/>
                  </a:cubicBezTo>
                  <a:cubicBezTo>
                    <a:pt x="15" y="36"/>
                    <a:pt x="5" y="37"/>
                    <a:pt x="0" y="34"/>
                  </a:cubicBezTo>
                  <a:cubicBezTo>
                    <a:pt x="0" y="34"/>
                    <a:pt x="11" y="32"/>
                    <a:pt x="16" y="2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 name="Freeform 194"/>
            <p:cNvSpPr>
              <a:spLocks noEditPoints="1"/>
            </p:cNvSpPr>
            <p:nvPr/>
          </p:nvSpPr>
          <p:spPr bwMode="auto">
            <a:xfrm>
              <a:off x="3292111" y="3378582"/>
              <a:ext cx="529097" cy="249203"/>
            </a:xfrm>
            <a:custGeom>
              <a:gdLst>
                <a:gd fmla="*/ 76 w 182" name="T0"/>
                <a:gd fmla="*/ 56 h 84" name="T1"/>
                <a:gd fmla="*/ 76 w 182" name="T2"/>
                <a:gd fmla="*/ 28 h 84" name="T3"/>
                <a:gd fmla="*/ 59 w 182" name="T4"/>
                <a:gd fmla="*/ 36 h 84" name="T5"/>
                <a:gd fmla="*/ 75 w 182" name="T6"/>
                <a:gd fmla="*/ 12 h 84" name="T7"/>
                <a:gd fmla="*/ 107 w 182" name="T8"/>
                <a:gd fmla="*/ 12 h 84" name="T9"/>
                <a:gd fmla="*/ 122 w 182" name="T10"/>
                <a:gd fmla="*/ 36 h 84" name="T11"/>
                <a:gd fmla="*/ 106 w 182" name="T12"/>
                <a:gd fmla="*/ 28 h 84" name="T13"/>
                <a:gd fmla="*/ 106 w 182" name="T14"/>
                <a:gd fmla="*/ 56 h 84" name="T15"/>
                <a:gd fmla="*/ 122 w 182" name="T16"/>
                <a:gd fmla="*/ 48 h 84" name="T17"/>
                <a:gd fmla="*/ 107 w 182" name="T18"/>
                <a:gd fmla="*/ 72 h 84" name="T19"/>
                <a:gd fmla="*/ 75 w 182" name="T20"/>
                <a:gd fmla="*/ 72 h 84" name="T21"/>
                <a:gd fmla="*/ 59 w 182" name="T22"/>
                <a:gd fmla="*/ 48 h 84" name="T23"/>
                <a:gd fmla="*/ 44 w 182" name="T24"/>
                <a:gd fmla="*/ 54 h 84" name="T25"/>
                <a:gd fmla="*/ 0 w 182" name="T26"/>
                <a:gd fmla="*/ 67 h 84" name="T27"/>
                <a:gd fmla="*/ 33 w 182" name="T28"/>
                <a:gd fmla="*/ 83 h 84" name="T29"/>
                <a:gd fmla="*/ 28 w 182" name="T30"/>
                <a:gd fmla="*/ 69 h 84" name="T31"/>
                <a:gd fmla="*/ 60 w 182" name="T32"/>
                <a:gd fmla="*/ 79 h 84" name="T33"/>
                <a:gd fmla="*/ 122 w 182" name="T34"/>
                <a:gd fmla="*/ 79 h 84" name="T35"/>
                <a:gd fmla="*/ 154 w 182" name="T36"/>
                <a:gd fmla="*/ 69 h 84" name="T37"/>
                <a:gd fmla="*/ 148 w 182" name="T38"/>
                <a:gd fmla="*/ 83 h 84" name="T39"/>
                <a:gd fmla="*/ 182 w 182" name="T40"/>
                <a:gd fmla="*/ 67 h 84" name="T41"/>
                <a:gd fmla="*/ 138 w 182" name="T42"/>
                <a:gd fmla="*/ 54 h 84" name="T43"/>
                <a:gd fmla="*/ 138 w 182" name="T44"/>
                <a:gd fmla="*/ 31 h 84" name="T45"/>
                <a:gd fmla="*/ 182 w 182" name="T46"/>
                <a:gd fmla="*/ 18 h 84" name="T47"/>
                <a:gd fmla="*/ 148 w 182" name="T48"/>
                <a:gd fmla="*/ 1 h 84" name="T49"/>
                <a:gd fmla="*/ 154 w 182" name="T50"/>
                <a:gd fmla="*/ 15 h 84" name="T51"/>
                <a:gd fmla="*/ 122 w 182" name="T52"/>
                <a:gd fmla="*/ 5 h 84" name="T53"/>
                <a:gd fmla="*/ 60 w 182" name="T54"/>
                <a:gd fmla="*/ 5 h 84" name="T55"/>
                <a:gd fmla="*/ 28 w 182" name="T56"/>
                <a:gd fmla="*/ 15 h 84" name="T57"/>
                <a:gd fmla="*/ 33 w 182" name="T58"/>
                <a:gd fmla="*/ 1 h 84" name="T59"/>
                <a:gd fmla="*/ 0 w 182" name="T60"/>
                <a:gd fmla="*/ 18 h 84" name="T61"/>
                <a:gd fmla="*/ 44 w 182" name="T62"/>
                <a:gd fmla="*/ 31 h 84" name="T63"/>
                <a:gd fmla="*/ 44 w 182" name="T64"/>
                <a:gd fmla="*/ 54 h 84"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84" w="182">
                  <a:moveTo>
                    <a:pt x="64" y="59"/>
                  </a:moveTo>
                  <a:cubicBezTo>
                    <a:pt x="65" y="61"/>
                    <a:pt x="73" y="62"/>
                    <a:pt x="76" y="56"/>
                  </a:cubicBezTo>
                  <a:cubicBezTo>
                    <a:pt x="78" y="50"/>
                    <a:pt x="76" y="45"/>
                    <a:pt x="72" y="42"/>
                  </a:cubicBezTo>
                  <a:cubicBezTo>
                    <a:pt x="76" y="39"/>
                    <a:pt x="78" y="34"/>
                    <a:pt x="76" y="28"/>
                  </a:cubicBezTo>
                  <a:cubicBezTo>
                    <a:pt x="73" y="22"/>
                    <a:pt x="65" y="23"/>
                    <a:pt x="64" y="25"/>
                  </a:cubicBezTo>
                  <a:cubicBezTo>
                    <a:pt x="62" y="29"/>
                    <a:pt x="68" y="35"/>
                    <a:pt x="59" y="36"/>
                  </a:cubicBezTo>
                  <a:cubicBezTo>
                    <a:pt x="52" y="36"/>
                    <a:pt x="52" y="25"/>
                    <a:pt x="55" y="18"/>
                  </a:cubicBezTo>
                  <a:cubicBezTo>
                    <a:pt x="58" y="11"/>
                    <a:pt x="66" y="11"/>
                    <a:pt x="75" y="12"/>
                  </a:cubicBezTo>
                  <a:cubicBezTo>
                    <a:pt x="84" y="14"/>
                    <a:pt x="91" y="27"/>
                    <a:pt x="91" y="27"/>
                  </a:cubicBezTo>
                  <a:cubicBezTo>
                    <a:pt x="91" y="27"/>
                    <a:pt x="98" y="14"/>
                    <a:pt x="107" y="12"/>
                  </a:cubicBezTo>
                  <a:cubicBezTo>
                    <a:pt x="116" y="11"/>
                    <a:pt x="124" y="11"/>
                    <a:pt x="127" y="18"/>
                  </a:cubicBezTo>
                  <a:cubicBezTo>
                    <a:pt x="130" y="25"/>
                    <a:pt x="130" y="36"/>
                    <a:pt x="122" y="36"/>
                  </a:cubicBezTo>
                  <a:cubicBezTo>
                    <a:pt x="114" y="35"/>
                    <a:pt x="120" y="29"/>
                    <a:pt x="118" y="25"/>
                  </a:cubicBezTo>
                  <a:cubicBezTo>
                    <a:pt x="116" y="23"/>
                    <a:pt x="109" y="22"/>
                    <a:pt x="106" y="28"/>
                  </a:cubicBezTo>
                  <a:cubicBezTo>
                    <a:pt x="103" y="34"/>
                    <a:pt x="105" y="39"/>
                    <a:pt x="110" y="42"/>
                  </a:cubicBezTo>
                  <a:cubicBezTo>
                    <a:pt x="105" y="45"/>
                    <a:pt x="103" y="50"/>
                    <a:pt x="106" y="56"/>
                  </a:cubicBezTo>
                  <a:cubicBezTo>
                    <a:pt x="109" y="62"/>
                    <a:pt x="116" y="61"/>
                    <a:pt x="118" y="59"/>
                  </a:cubicBezTo>
                  <a:cubicBezTo>
                    <a:pt x="120" y="56"/>
                    <a:pt x="114" y="49"/>
                    <a:pt x="122" y="48"/>
                  </a:cubicBezTo>
                  <a:cubicBezTo>
                    <a:pt x="130" y="48"/>
                    <a:pt x="130" y="59"/>
                    <a:pt x="127" y="66"/>
                  </a:cubicBezTo>
                  <a:cubicBezTo>
                    <a:pt x="124" y="73"/>
                    <a:pt x="116" y="73"/>
                    <a:pt x="107" y="72"/>
                  </a:cubicBezTo>
                  <a:cubicBezTo>
                    <a:pt x="98" y="71"/>
                    <a:pt x="91" y="57"/>
                    <a:pt x="91" y="57"/>
                  </a:cubicBezTo>
                  <a:cubicBezTo>
                    <a:pt x="91" y="57"/>
                    <a:pt x="84" y="71"/>
                    <a:pt x="75" y="72"/>
                  </a:cubicBezTo>
                  <a:cubicBezTo>
                    <a:pt x="66" y="73"/>
                    <a:pt x="58" y="73"/>
                    <a:pt x="55" y="66"/>
                  </a:cubicBezTo>
                  <a:cubicBezTo>
                    <a:pt x="52" y="59"/>
                    <a:pt x="52" y="48"/>
                    <a:pt x="59" y="48"/>
                  </a:cubicBezTo>
                  <a:cubicBezTo>
                    <a:pt x="68" y="49"/>
                    <a:pt x="62" y="56"/>
                    <a:pt x="64" y="59"/>
                  </a:cubicBezTo>
                  <a:close/>
                  <a:moveTo>
                    <a:pt x="44" y="54"/>
                  </a:moveTo>
                  <a:cubicBezTo>
                    <a:pt x="27" y="48"/>
                    <a:pt x="21" y="54"/>
                    <a:pt x="15" y="63"/>
                  </a:cubicBezTo>
                  <a:cubicBezTo>
                    <a:pt x="8" y="73"/>
                    <a:pt x="0" y="67"/>
                    <a:pt x="0" y="67"/>
                  </a:cubicBezTo>
                  <a:cubicBezTo>
                    <a:pt x="2" y="73"/>
                    <a:pt x="12" y="76"/>
                    <a:pt x="20" y="73"/>
                  </a:cubicBezTo>
                  <a:cubicBezTo>
                    <a:pt x="21" y="78"/>
                    <a:pt x="26" y="83"/>
                    <a:pt x="33" y="83"/>
                  </a:cubicBezTo>
                  <a:cubicBezTo>
                    <a:pt x="40" y="83"/>
                    <a:pt x="40" y="71"/>
                    <a:pt x="37" y="71"/>
                  </a:cubicBezTo>
                  <a:cubicBezTo>
                    <a:pt x="33" y="71"/>
                    <a:pt x="30" y="73"/>
                    <a:pt x="28" y="69"/>
                  </a:cubicBezTo>
                  <a:cubicBezTo>
                    <a:pt x="26" y="65"/>
                    <a:pt x="30" y="59"/>
                    <a:pt x="35" y="60"/>
                  </a:cubicBezTo>
                  <a:cubicBezTo>
                    <a:pt x="40" y="62"/>
                    <a:pt x="43" y="73"/>
                    <a:pt x="60" y="79"/>
                  </a:cubicBezTo>
                  <a:cubicBezTo>
                    <a:pt x="72" y="84"/>
                    <a:pt x="91" y="73"/>
                    <a:pt x="91" y="73"/>
                  </a:cubicBezTo>
                  <a:cubicBezTo>
                    <a:pt x="91" y="73"/>
                    <a:pt x="109" y="84"/>
                    <a:pt x="122" y="79"/>
                  </a:cubicBezTo>
                  <a:cubicBezTo>
                    <a:pt x="139" y="73"/>
                    <a:pt x="142" y="62"/>
                    <a:pt x="147" y="60"/>
                  </a:cubicBezTo>
                  <a:cubicBezTo>
                    <a:pt x="152" y="59"/>
                    <a:pt x="156" y="65"/>
                    <a:pt x="154" y="69"/>
                  </a:cubicBezTo>
                  <a:cubicBezTo>
                    <a:pt x="152" y="73"/>
                    <a:pt x="148" y="71"/>
                    <a:pt x="145" y="71"/>
                  </a:cubicBezTo>
                  <a:cubicBezTo>
                    <a:pt x="141" y="71"/>
                    <a:pt x="141" y="83"/>
                    <a:pt x="148" y="83"/>
                  </a:cubicBezTo>
                  <a:cubicBezTo>
                    <a:pt x="156" y="83"/>
                    <a:pt x="161" y="78"/>
                    <a:pt x="162" y="73"/>
                  </a:cubicBezTo>
                  <a:cubicBezTo>
                    <a:pt x="169" y="76"/>
                    <a:pt x="179" y="73"/>
                    <a:pt x="182" y="67"/>
                  </a:cubicBezTo>
                  <a:cubicBezTo>
                    <a:pt x="182" y="67"/>
                    <a:pt x="174" y="73"/>
                    <a:pt x="167" y="63"/>
                  </a:cubicBezTo>
                  <a:cubicBezTo>
                    <a:pt x="160" y="54"/>
                    <a:pt x="155" y="48"/>
                    <a:pt x="138" y="54"/>
                  </a:cubicBezTo>
                  <a:cubicBezTo>
                    <a:pt x="138" y="54"/>
                    <a:pt x="137" y="44"/>
                    <a:pt x="131" y="42"/>
                  </a:cubicBezTo>
                  <a:cubicBezTo>
                    <a:pt x="137" y="40"/>
                    <a:pt x="138" y="31"/>
                    <a:pt x="138" y="31"/>
                  </a:cubicBezTo>
                  <a:cubicBezTo>
                    <a:pt x="155" y="36"/>
                    <a:pt x="160" y="31"/>
                    <a:pt x="167" y="21"/>
                  </a:cubicBezTo>
                  <a:cubicBezTo>
                    <a:pt x="174" y="12"/>
                    <a:pt x="182" y="18"/>
                    <a:pt x="182" y="18"/>
                  </a:cubicBezTo>
                  <a:cubicBezTo>
                    <a:pt x="179" y="11"/>
                    <a:pt x="169" y="8"/>
                    <a:pt x="162" y="11"/>
                  </a:cubicBezTo>
                  <a:cubicBezTo>
                    <a:pt x="161" y="6"/>
                    <a:pt x="156" y="1"/>
                    <a:pt x="148" y="1"/>
                  </a:cubicBezTo>
                  <a:cubicBezTo>
                    <a:pt x="141" y="1"/>
                    <a:pt x="141" y="13"/>
                    <a:pt x="145" y="13"/>
                  </a:cubicBezTo>
                  <a:cubicBezTo>
                    <a:pt x="148" y="13"/>
                    <a:pt x="152" y="12"/>
                    <a:pt x="154" y="15"/>
                  </a:cubicBezTo>
                  <a:cubicBezTo>
                    <a:pt x="156" y="19"/>
                    <a:pt x="152" y="25"/>
                    <a:pt x="147" y="24"/>
                  </a:cubicBezTo>
                  <a:cubicBezTo>
                    <a:pt x="142" y="22"/>
                    <a:pt x="139" y="12"/>
                    <a:pt x="122" y="5"/>
                  </a:cubicBezTo>
                  <a:cubicBezTo>
                    <a:pt x="109" y="0"/>
                    <a:pt x="91" y="11"/>
                    <a:pt x="91" y="11"/>
                  </a:cubicBezTo>
                  <a:cubicBezTo>
                    <a:pt x="91" y="11"/>
                    <a:pt x="72" y="0"/>
                    <a:pt x="60" y="5"/>
                  </a:cubicBezTo>
                  <a:cubicBezTo>
                    <a:pt x="43" y="12"/>
                    <a:pt x="40" y="22"/>
                    <a:pt x="35" y="24"/>
                  </a:cubicBezTo>
                  <a:cubicBezTo>
                    <a:pt x="30" y="25"/>
                    <a:pt x="26" y="19"/>
                    <a:pt x="28" y="15"/>
                  </a:cubicBezTo>
                  <a:cubicBezTo>
                    <a:pt x="30" y="12"/>
                    <a:pt x="33" y="13"/>
                    <a:pt x="37" y="13"/>
                  </a:cubicBezTo>
                  <a:cubicBezTo>
                    <a:pt x="40" y="13"/>
                    <a:pt x="40" y="1"/>
                    <a:pt x="33" y="1"/>
                  </a:cubicBezTo>
                  <a:cubicBezTo>
                    <a:pt x="26" y="1"/>
                    <a:pt x="21" y="6"/>
                    <a:pt x="20" y="11"/>
                  </a:cubicBezTo>
                  <a:cubicBezTo>
                    <a:pt x="12" y="8"/>
                    <a:pt x="2" y="11"/>
                    <a:pt x="0" y="18"/>
                  </a:cubicBezTo>
                  <a:cubicBezTo>
                    <a:pt x="0" y="18"/>
                    <a:pt x="8" y="12"/>
                    <a:pt x="15" y="21"/>
                  </a:cubicBezTo>
                  <a:cubicBezTo>
                    <a:pt x="21" y="31"/>
                    <a:pt x="27" y="36"/>
                    <a:pt x="44" y="31"/>
                  </a:cubicBezTo>
                  <a:cubicBezTo>
                    <a:pt x="44" y="31"/>
                    <a:pt x="45" y="40"/>
                    <a:pt x="50" y="42"/>
                  </a:cubicBezTo>
                  <a:cubicBezTo>
                    <a:pt x="45" y="44"/>
                    <a:pt x="44" y="54"/>
                    <a:pt x="44" y="54"/>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357" name="组合 356"/>
            <p:cNvGrpSpPr/>
            <p:nvPr/>
          </p:nvGrpSpPr>
          <p:grpSpPr>
            <a:xfrm>
              <a:off x="2893821" y="3275463"/>
              <a:ext cx="461579" cy="472627"/>
              <a:chOff x="7237625" y="3275463"/>
              <a:chExt cx="461579" cy="472627"/>
            </a:xfrm>
          </p:grpSpPr>
          <p:sp>
            <p:nvSpPr>
              <p:cNvPr id="358" name="Freeform 9"/>
              <p:cNvSpPr>
                <a:spLocks noEditPoints="1"/>
              </p:cNvSpPr>
              <p:nvPr/>
            </p:nvSpPr>
            <p:spPr bwMode="auto">
              <a:xfrm>
                <a:off x="7237625" y="3275463"/>
                <a:ext cx="461579" cy="472627"/>
              </a:xfrm>
              <a:custGeom>
                <a:gdLst>
                  <a:gd fmla="*/ 100 w 159" name="T0"/>
                  <a:gd fmla="*/ 31 h 160" name="T1"/>
                  <a:gd fmla="*/ 60 w 159" name="T2"/>
                  <a:gd fmla="*/ 31 h 160" name="T3"/>
                  <a:gd fmla="*/ 30 w 159" name="T4"/>
                  <a:gd fmla="*/ 54 h 160" name="T5"/>
                  <a:gd fmla="*/ 30 w 159" name="T6"/>
                  <a:gd fmla="*/ 93 h 160" name="T7"/>
                  <a:gd fmla="*/ 56 w 159" name="T8"/>
                  <a:gd fmla="*/ 120 h 160" name="T9"/>
                  <a:gd fmla="*/ 97 w 159" name="T10"/>
                  <a:gd fmla="*/ 125 h 160" name="T11"/>
                  <a:gd fmla="*/ 121 w 159" name="T12"/>
                  <a:gd fmla="*/ 98 h 160" name="T13"/>
                  <a:gd fmla="*/ 126 w 159" name="T14"/>
                  <a:gd fmla="*/ 59 h 160" name="T15"/>
                  <a:gd fmla="*/ 100 w 159" name="T16"/>
                  <a:gd fmla="*/ 31 h 160" name="T17"/>
                  <a:gd fmla="*/ 138 w 159" name="T18"/>
                  <a:gd fmla="*/ 52 h 160" name="T19"/>
                  <a:gd fmla="*/ 132 w 159" name="T20"/>
                  <a:gd fmla="*/ 110 h 160" name="T21"/>
                  <a:gd fmla="*/ 101 w 159" name="T22"/>
                  <a:gd fmla="*/ 136 h 160" name="T23"/>
                  <a:gd fmla="*/ 52 w 159" name="T24"/>
                  <a:gd fmla="*/ 132 h 160" name="T25"/>
                  <a:gd fmla="*/ 19 w 159" name="T26"/>
                  <a:gd fmla="*/ 98 h 160" name="T27"/>
                  <a:gd fmla="*/ 19 w 159" name="T28"/>
                  <a:gd fmla="*/ 52 h 160" name="T29"/>
                  <a:gd fmla="*/ 53 w 159" name="T30"/>
                  <a:gd fmla="*/ 20 h 160" name="T31"/>
                  <a:gd fmla="*/ 102 w 159" name="T32"/>
                  <a:gd fmla="*/ 19 h 160" name="T33"/>
                  <a:gd fmla="*/ 138 w 159" name="T34"/>
                  <a:gd fmla="*/ 52 h 16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60" w="159">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6" y="11"/>
                      <a:pt x="102" y="19"/>
                    </a:cubicBezTo>
                    <a:cubicBezTo>
                      <a:pt x="120" y="16"/>
                      <a:pt x="141" y="31"/>
                      <a:pt x="138" y="5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 name="Freeform 14"/>
              <p:cNvSpPr/>
              <p:nvPr/>
            </p:nvSpPr>
            <p:spPr bwMode="auto">
              <a:xfrm>
                <a:off x="7411945" y="3544308"/>
                <a:ext cx="95753" cy="98208"/>
              </a:xfrm>
              <a:custGeom>
                <a:gdLst>
                  <a:gd fmla="*/ 16 w 33" name="T0"/>
                  <a:gd fmla="*/ 8 h 33" name="T1"/>
                  <a:gd fmla="*/ 21 w 33" name="T2"/>
                  <a:gd fmla="*/ 2 h 33" name="T3"/>
                  <a:gd fmla="*/ 15 w 33" name="T4"/>
                  <a:gd fmla="*/ 33 h 33" name="T5"/>
                  <a:gd fmla="*/ 3 w 33" name="T6"/>
                  <a:gd fmla="*/ 15 h 33" name="T7"/>
                  <a:gd fmla="*/ 11 w 33" name="T8"/>
                  <a:gd fmla="*/ 0 h 33" name="T9"/>
                  <a:gd fmla="*/ 11 w 33" name="T10"/>
                  <a:gd fmla="*/ 2 h 33" name="T11"/>
                  <a:gd fmla="*/ 16 w 33" name="T12"/>
                  <a:gd fmla="*/ 8 h 33" name="T13"/>
                </a:gdLst>
                <a:cxnLst>
                  <a:cxn ang="0">
                    <a:pos x="T0" y="T1"/>
                  </a:cxn>
                  <a:cxn ang="0">
                    <a:pos x="T2" y="T3"/>
                  </a:cxn>
                  <a:cxn ang="0">
                    <a:pos x="T4" y="T5"/>
                  </a:cxn>
                  <a:cxn ang="0">
                    <a:pos x="T6" y="T7"/>
                  </a:cxn>
                  <a:cxn ang="0">
                    <a:pos x="T8" y="T9"/>
                  </a:cxn>
                  <a:cxn ang="0">
                    <a:pos x="T10" y="T11"/>
                  </a:cxn>
                  <a:cxn ang="0">
                    <a:pos x="T12" y="T13"/>
                  </a:cxn>
                </a:cxnLst>
                <a:rect b="b" l="0" r="r" t="0"/>
                <a:pathLst>
                  <a:path h="33" w="33">
                    <a:moveTo>
                      <a:pt x="16" y="8"/>
                    </a:moveTo>
                    <a:cubicBezTo>
                      <a:pt x="19" y="8"/>
                      <a:pt x="21" y="6"/>
                      <a:pt x="21"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 name="Freeform 19"/>
              <p:cNvSpPr/>
              <p:nvPr/>
            </p:nvSpPr>
            <p:spPr bwMode="auto">
              <a:xfrm>
                <a:off x="7341972" y="3517301"/>
                <a:ext cx="95753" cy="98208"/>
              </a:xfrm>
              <a:custGeom>
                <a:gdLst>
                  <a:gd fmla="*/ 27 w 33" name="T0"/>
                  <a:gd fmla="*/ 0 h 33" name="T1"/>
                  <a:gd fmla="*/ 26 w 33" name="T2"/>
                  <a:gd fmla="*/ 0 h 33" name="T3"/>
                  <a:gd fmla="*/ 26 w 33" name="T4"/>
                  <a:gd fmla="*/ 8 h 33" name="T5"/>
                  <a:gd fmla="*/ 33 w 33" name="T6"/>
                  <a:gd fmla="*/ 9 h 33" name="T7"/>
                  <a:gd fmla="*/ 6 w 33" name="T8"/>
                  <a:gd fmla="*/ 25 h 33" name="T9"/>
                  <a:gd fmla="*/ 10 w 33" name="T10"/>
                  <a:gd fmla="*/ 5 h 33" name="T11"/>
                  <a:gd fmla="*/ 14 w 33" name="T12"/>
                  <a:gd fmla="*/ 3 h 33" name="T13"/>
                  <a:gd fmla="*/ 20 w 33" name="T14"/>
                  <a:gd fmla="*/ 1 h 33" name="T15"/>
                  <a:gd fmla="*/ 27 w 33" name="T16"/>
                  <a:gd fmla="*/ 0 h 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3" w="33">
                    <a:moveTo>
                      <a:pt x="27" y="0"/>
                    </a:moveTo>
                    <a:cubicBezTo>
                      <a:pt x="27" y="0"/>
                      <a:pt x="27" y="0"/>
                      <a:pt x="26"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 name="Freeform 24"/>
              <p:cNvSpPr/>
              <p:nvPr/>
            </p:nvSpPr>
            <p:spPr bwMode="auto">
              <a:xfrm>
                <a:off x="7324785" y="3449783"/>
                <a:ext cx="95753" cy="85932"/>
              </a:xfrm>
              <a:custGeom>
                <a:gdLst>
                  <a:gd fmla="*/ 33 w 33" name="T0"/>
                  <a:gd fmla="*/ 11 h 29" name="T1"/>
                  <a:gd fmla="*/ 32 w 33" name="T2"/>
                  <a:gd fmla="*/ 11 h 29" name="T3"/>
                  <a:gd fmla="*/ 26 w 33" name="T4"/>
                  <a:gd fmla="*/ 16 h 29" name="T5"/>
                  <a:gd fmla="*/ 32 w 33" name="T6"/>
                  <a:gd fmla="*/ 21 h 29" name="T7"/>
                  <a:gd fmla="*/ 26 w 33" name="T8"/>
                  <a:gd fmla="*/ 24 h 29" name="T9"/>
                  <a:gd fmla="*/ 20 w 33" name="T10"/>
                  <a:gd fmla="*/ 26 h 29" name="T11"/>
                  <a:gd fmla="*/ 1 w 33" name="T12"/>
                  <a:gd fmla="*/ 15 h 29" name="T13"/>
                  <a:gd fmla="*/ 18 w 33" name="T14"/>
                  <a:gd fmla="*/ 3 h 29" name="T15"/>
                  <a:gd fmla="*/ 23 w 33" name="T16"/>
                  <a:gd fmla="*/ 5 h 29" name="T17"/>
                  <a:gd fmla="*/ 27 w 33" name="T18"/>
                  <a:gd fmla="*/ 7 h 29" name="T19"/>
                  <a:gd fmla="*/ 33 w 33" name="T20"/>
                  <a:gd fmla="*/ 11 h 2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8" w="33">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6" y="0"/>
                      <a:pt x="18" y="3"/>
                    </a:cubicBezTo>
                    <a:cubicBezTo>
                      <a:pt x="20" y="3"/>
                      <a:pt x="21"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 name="Freeform 29"/>
              <p:cNvSpPr/>
              <p:nvPr/>
            </p:nvSpPr>
            <p:spPr bwMode="auto">
              <a:xfrm>
                <a:off x="7354248" y="3382264"/>
                <a:ext cx="93298" cy="94525"/>
              </a:xfrm>
              <a:custGeom>
                <a:gdLst>
                  <a:gd fmla="*/ 32 w 32" name="T0"/>
                  <a:gd fmla="*/ 25 h 32" name="T1"/>
                  <a:gd fmla="*/ 24 w 32" name="T2"/>
                  <a:gd fmla="*/ 24 h 32" name="T3"/>
                  <a:gd fmla="*/ 24 w 32" name="T4"/>
                  <a:gd fmla="*/ 32 h 32" name="T5"/>
                  <a:gd fmla="*/ 17 w 32" name="T6"/>
                  <a:gd fmla="*/ 30 h 32" name="T7"/>
                  <a:gd fmla="*/ 13 w 32" name="T8"/>
                  <a:gd fmla="*/ 28 h 32" name="T9"/>
                  <a:gd fmla="*/ 6 w 32" name="T10"/>
                  <a:gd fmla="*/ 6 h 32" name="T11"/>
                  <a:gd fmla="*/ 27 w 32" name="T12"/>
                  <a:gd fmla="*/ 9 h 32" name="T13"/>
                  <a:gd fmla="*/ 30 w 32" name="T14"/>
                  <a:gd fmla="*/ 17 h 32" name="T15"/>
                  <a:gd fmla="*/ 30 w 32" name="T16"/>
                  <a:gd fmla="*/ 17 h 32" name="T17"/>
                  <a:gd fmla="*/ 32 w 32" name="T18"/>
                  <a:gd fmla="*/ 25 h 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2" w="32">
                    <a:moveTo>
                      <a:pt x="32" y="25"/>
                    </a:moveTo>
                    <a:cubicBezTo>
                      <a:pt x="29" y="21"/>
                      <a:pt x="26" y="22"/>
                      <a:pt x="24" y="24"/>
                    </a:cubicBezTo>
                    <a:cubicBezTo>
                      <a:pt x="22" y="26"/>
                      <a:pt x="21" y="30"/>
                      <a:pt x="24" y="32"/>
                    </a:cubicBezTo>
                    <a:cubicBezTo>
                      <a:pt x="22" y="32"/>
                      <a:pt x="19" y="31"/>
                      <a:pt x="17" y="30"/>
                    </a:cubicBezTo>
                    <a:cubicBezTo>
                      <a:pt x="16" y="29"/>
                      <a:pt x="14"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 name="Freeform 34"/>
              <p:cNvSpPr/>
              <p:nvPr/>
            </p:nvSpPr>
            <p:spPr bwMode="auto">
              <a:xfrm>
                <a:off x="7424221" y="3361395"/>
                <a:ext cx="87160" cy="96981"/>
              </a:xfrm>
              <a:custGeom>
                <a:gdLst>
                  <a:gd fmla="*/ 16 w 30" name="T0"/>
                  <a:gd fmla="*/ 26 h 33" name="T1"/>
                  <a:gd fmla="*/ 10 w 30" name="T2"/>
                  <a:gd fmla="*/ 32 h 33" name="T3"/>
                  <a:gd fmla="*/ 10 w 30" name="T4"/>
                  <a:gd fmla="*/ 33 h 33" name="T5"/>
                  <a:gd fmla="*/ 6 w 30" name="T6"/>
                  <a:gd fmla="*/ 24 h 33" name="T7"/>
                  <a:gd fmla="*/ 6 w 30" name="T8"/>
                  <a:gd fmla="*/ 24 h 33" name="T9"/>
                  <a:gd fmla="*/ 16 w 30" name="T10"/>
                  <a:gd fmla="*/ 0 h 33" name="T11"/>
                  <a:gd fmla="*/ 28 w 30" name="T12"/>
                  <a:gd fmla="*/ 17 h 33" name="T13"/>
                  <a:gd fmla="*/ 21 w 30" name="T14"/>
                  <a:gd fmla="*/ 32 h 33" name="T15"/>
                  <a:gd fmla="*/ 16 w 30" name="T16"/>
                  <a:gd fmla="*/ 26 h 3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3" w="30">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 name="Freeform 39"/>
              <p:cNvSpPr/>
              <p:nvPr/>
            </p:nvSpPr>
            <p:spPr bwMode="auto">
              <a:xfrm>
                <a:off x="7484374" y="3387175"/>
                <a:ext cx="99436" cy="94525"/>
              </a:xfrm>
              <a:custGeom>
                <a:gdLst>
                  <a:gd fmla="*/ 9 w 34" name="T0"/>
                  <a:gd fmla="*/ 26 h 32" name="T1"/>
                  <a:gd fmla="*/ 1 w 34" name="T2"/>
                  <a:gd fmla="*/ 26 h 32" name="T3"/>
                  <a:gd fmla="*/ 0 w 34" name="T4"/>
                  <a:gd fmla="*/ 26 h 32" name="T5"/>
                  <a:gd fmla="*/ 27 w 34" name="T6"/>
                  <a:gd fmla="*/ 6 h 32" name="T7"/>
                  <a:gd fmla="*/ 24 w 34" name="T8"/>
                  <a:gd fmla="*/ 27 h 32" name="T9"/>
                  <a:gd fmla="*/ 10 w 34" name="T10"/>
                  <a:gd fmla="*/ 32 h 32" name="T11"/>
                  <a:gd fmla="*/ 9 w 34" name="T12"/>
                  <a:gd fmla="*/ 26 h 32" name="T13"/>
                </a:gdLst>
                <a:cxnLst>
                  <a:cxn ang="0">
                    <a:pos x="T0" y="T1"/>
                  </a:cxn>
                  <a:cxn ang="0">
                    <a:pos x="T2" y="T3"/>
                  </a:cxn>
                  <a:cxn ang="0">
                    <a:pos x="T4" y="T5"/>
                  </a:cxn>
                  <a:cxn ang="0">
                    <a:pos x="T6" y="T7"/>
                  </a:cxn>
                  <a:cxn ang="0">
                    <a:pos x="T8" y="T9"/>
                  </a:cxn>
                  <a:cxn ang="0">
                    <a:pos x="T10" y="T11"/>
                  </a:cxn>
                  <a:cxn ang="0">
                    <a:pos x="T12" y="T13"/>
                  </a:cxn>
                </a:cxnLst>
                <a:rect b="b" l="0" r="r" t="0"/>
                <a:pathLst>
                  <a:path h="32" w="34">
                    <a:moveTo>
                      <a:pt x="9"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9" y="26"/>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 name="Freeform 44"/>
              <p:cNvSpPr/>
              <p:nvPr/>
            </p:nvSpPr>
            <p:spPr bwMode="auto">
              <a:xfrm>
                <a:off x="7501560" y="3452238"/>
                <a:ext cx="99436" cy="98208"/>
              </a:xfrm>
              <a:custGeom>
                <a:gdLst>
                  <a:gd fmla="*/ 17 w 34" name="T0"/>
                  <a:gd fmla="*/ 31 h 33" name="T1"/>
                  <a:gd fmla="*/ 3 w 34" name="T2"/>
                  <a:gd fmla="*/ 24 h 33" name="T3"/>
                  <a:gd fmla="*/ 7 w 34" name="T4"/>
                  <a:gd fmla="*/ 20 h 33" name="T5"/>
                  <a:gd fmla="*/ 1 w 34" name="T6"/>
                  <a:gd fmla="*/ 14 h 33" name="T7"/>
                  <a:gd fmla="*/ 0 w 34" name="T8"/>
                  <a:gd fmla="*/ 14 h 33" name="T9"/>
                  <a:gd fmla="*/ 34 w 34" name="T10"/>
                  <a:gd fmla="*/ 19 h 33" name="T11"/>
                  <a:gd fmla="*/ 17 w 34" name="T12"/>
                  <a:gd fmla="*/ 31 h 33" name="T13"/>
                </a:gdLst>
                <a:cxnLst>
                  <a:cxn ang="0">
                    <a:pos x="T0" y="T1"/>
                  </a:cxn>
                  <a:cxn ang="0">
                    <a:pos x="T2" y="T3"/>
                  </a:cxn>
                  <a:cxn ang="0">
                    <a:pos x="T4" y="T5"/>
                  </a:cxn>
                  <a:cxn ang="0">
                    <a:pos x="T6" y="T7"/>
                  </a:cxn>
                  <a:cxn ang="0">
                    <a:pos x="T8" y="T9"/>
                  </a:cxn>
                  <a:cxn ang="0">
                    <a:pos x="T10" y="T11"/>
                  </a:cxn>
                  <a:cxn ang="0">
                    <a:pos x="T12" y="T13"/>
                  </a:cxn>
                </a:cxnLst>
                <a:rect b="b" l="0" r="r" t="0"/>
                <a:pathLst>
                  <a:path h="33" w="34">
                    <a:moveTo>
                      <a:pt x="17" y="31"/>
                    </a:moveTo>
                    <a:cubicBezTo>
                      <a:pt x="12" y="30"/>
                      <a:pt x="7" y="27"/>
                      <a:pt x="3" y="24"/>
                    </a:cubicBezTo>
                    <a:cubicBezTo>
                      <a:pt x="6" y="24"/>
                      <a:pt x="7" y="22"/>
                      <a:pt x="7" y="20"/>
                    </a:cubicBezTo>
                    <a:cubicBezTo>
                      <a:pt x="8"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 name="Freeform 49"/>
              <p:cNvSpPr/>
              <p:nvPr/>
            </p:nvSpPr>
            <p:spPr bwMode="auto">
              <a:xfrm>
                <a:off x="7479463" y="3527122"/>
                <a:ext cx="95753" cy="96981"/>
              </a:xfrm>
              <a:custGeom>
                <a:gdLst>
                  <a:gd fmla="*/ 7 w 33" name="T0"/>
                  <a:gd fmla="*/ 8 h 33" name="T1"/>
                  <a:gd fmla="*/ 7 w 33" name="T2"/>
                  <a:gd fmla="*/ 0 h 33" name="T3"/>
                  <a:gd fmla="*/ 26 w 33" name="T4"/>
                  <a:gd fmla="*/ 27 h 33" name="T5"/>
                  <a:gd fmla="*/ 5 w 33" name="T6"/>
                  <a:gd fmla="*/ 23 h 33" name="T7"/>
                  <a:gd fmla="*/ 0 w 33" name="T8"/>
                  <a:gd fmla="*/ 8 h 33" name="T9"/>
                  <a:gd fmla="*/ 7 w 33" name="T10"/>
                  <a:gd fmla="*/ 8 h 33" name="T11"/>
                </a:gdLst>
                <a:cxnLst>
                  <a:cxn ang="0">
                    <a:pos x="T0" y="T1"/>
                  </a:cxn>
                  <a:cxn ang="0">
                    <a:pos x="T2" y="T3"/>
                  </a:cxn>
                  <a:cxn ang="0">
                    <a:pos x="T4" y="T5"/>
                  </a:cxn>
                  <a:cxn ang="0">
                    <a:pos x="T6" y="T7"/>
                  </a:cxn>
                  <a:cxn ang="0">
                    <a:pos x="T8" y="T9"/>
                  </a:cxn>
                  <a:cxn ang="0">
                    <a:pos x="T10" y="T11"/>
                  </a:cxn>
                </a:cxnLst>
                <a:rect b="b" l="0" r="r" t="0"/>
                <a:pathLst>
                  <a:path h="33" w="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 name="Freeform 54"/>
              <p:cNvSpPr/>
              <p:nvPr/>
            </p:nvSpPr>
            <p:spPr bwMode="auto">
              <a:xfrm>
                <a:off x="7443863" y="3527122"/>
                <a:ext cx="14731" cy="17186"/>
              </a:xfrm>
              <a:custGeom>
                <a:gdLst>
                  <a:gd fmla="*/ 0 w 5" name="T0"/>
                  <a:gd fmla="*/ 6 h 6" name="T1"/>
                  <a:gd fmla="*/ 3 w 5" name="T2"/>
                  <a:gd fmla="*/ 0 h 6" name="T3"/>
                  <a:gd fmla="*/ 5 w 5" name="T4"/>
                  <a:gd fmla="*/ 1 h 6" name="T5"/>
                  <a:gd fmla="*/ 0 w 5" name="T6"/>
                  <a:gd fmla="*/ 6 h 6" name="T7"/>
                </a:gdLst>
                <a:cxnLst>
                  <a:cxn ang="0">
                    <a:pos x="T0" y="T1"/>
                  </a:cxn>
                  <a:cxn ang="0">
                    <a:pos x="T2" y="T3"/>
                  </a:cxn>
                  <a:cxn ang="0">
                    <a:pos x="T4" y="T5"/>
                  </a:cxn>
                  <a:cxn ang="0">
                    <a:pos x="T6" y="T7"/>
                  </a:cxn>
                </a:cxnLst>
                <a:rect b="b" l="0" r="r" t="0"/>
                <a:pathLst>
                  <a:path h="6" w="5">
                    <a:moveTo>
                      <a:pt x="0" y="6"/>
                    </a:moveTo>
                    <a:cubicBezTo>
                      <a:pt x="0"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 name="Freeform 59"/>
              <p:cNvSpPr/>
              <p:nvPr/>
            </p:nvSpPr>
            <p:spPr bwMode="auto">
              <a:xfrm>
                <a:off x="7464732" y="3529577"/>
                <a:ext cx="11048" cy="20869"/>
              </a:xfrm>
              <a:custGeom>
                <a:gdLst>
                  <a:gd fmla="*/ 2 w 4" name="T0"/>
                  <a:gd fmla="*/ 0 h 7" name="T1"/>
                  <a:gd fmla="*/ 2 w 4" name="T2"/>
                  <a:gd fmla="*/ 0 h 7" name="T3"/>
                  <a:gd fmla="*/ 3 w 4" name="T4"/>
                  <a:gd fmla="*/ 4 h 7" name="T5"/>
                  <a:gd fmla="*/ 4 w 4" name="T6"/>
                  <a:gd fmla="*/ 6 h 7" name="T7"/>
                  <a:gd fmla="*/ 3 w 4" name="T8"/>
                  <a:gd fmla="*/ 7 h 7" name="T9"/>
                  <a:gd fmla="*/ 0 w 4" name="T10"/>
                  <a:gd fmla="*/ 0 h 7" name="T11"/>
                  <a:gd fmla="*/ 2 w 4" name="T12"/>
                  <a:gd fmla="*/ 0 h 7" name="T13"/>
                </a:gdLst>
                <a:cxnLst>
                  <a:cxn ang="0">
                    <a:pos x="T0" y="T1"/>
                  </a:cxn>
                  <a:cxn ang="0">
                    <a:pos x="T2" y="T3"/>
                  </a:cxn>
                  <a:cxn ang="0">
                    <a:pos x="T4" y="T5"/>
                  </a:cxn>
                  <a:cxn ang="0">
                    <a:pos x="T6" y="T7"/>
                  </a:cxn>
                  <a:cxn ang="0">
                    <a:pos x="T8" y="T9"/>
                  </a:cxn>
                  <a:cxn ang="0">
                    <a:pos x="T10" y="T11"/>
                  </a:cxn>
                  <a:cxn ang="0">
                    <a:pos x="T12" y="T13"/>
                  </a:cxn>
                </a:cxnLst>
                <a:rect b="b" l="0" r="r" t="0"/>
                <a:pathLst>
                  <a:path h="7" w="4">
                    <a:moveTo>
                      <a:pt x="2" y="0"/>
                    </a:moveTo>
                    <a:cubicBezTo>
                      <a:pt x="2" y="0"/>
                      <a:pt x="2" y="0"/>
                      <a:pt x="2" y="0"/>
                    </a:cubicBezTo>
                    <a:cubicBezTo>
                      <a:pt x="2" y="2"/>
                      <a:pt x="3" y="3"/>
                      <a:pt x="3" y="4"/>
                    </a:cubicBezTo>
                    <a:cubicBezTo>
                      <a:pt x="3" y="5"/>
                      <a:pt x="3" y="6"/>
                      <a:pt x="4" y="6"/>
                    </a:cubicBezTo>
                    <a:cubicBezTo>
                      <a:pt x="4" y="6"/>
                      <a:pt x="3" y="7"/>
                      <a:pt x="3" y="7"/>
                    </a:cubicBezTo>
                    <a:cubicBezTo>
                      <a:pt x="2" y="5"/>
                      <a:pt x="1" y="2"/>
                      <a:pt x="0" y="0"/>
                    </a:cubicBezTo>
                    <a:cubicBezTo>
                      <a:pt x="1" y="0"/>
                      <a:pt x="1" y="0"/>
                      <a:pt x="2"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 name="Freeform 64"/>
              <p:cNvSpPr/>
              <p:nvPr/>
            </p:nvSpPr>
            <p:spPr bwMode="auto">
              <a:xfrm>
                <a:off x="7437725" y="3523439"/>
                <a:ext cx="12276" cy="20869"/>
              </a:xfrm>
              <a:custGeom>
                <a:gdLst>
                  <a:gd fmla="*/ 4 w 4" name="T0"/>
                  <a:gd fmla="*/ 1 h 7" name="T1"/>
                  <a:gd fmla="*/ 2 w 4" name="T2"/>
                  <a:gd fmla="*/ 5 h 7" name="T3"/>
                  <a:gd fmla="*/ 0 w 4" name="T4"/>
                  <a:gd fmla="*/ 7 h 7" name="T5"/>
                  <a:gd fmla="*/ 2 w 4" name="T6"/>
                  <a:gd fmla="*/ 0 h 7" name="T7"/>
                  <a:gd fmla="*/ 4 w 4" name="T8"/>
                  <a:gd fmla="*/ 1 h 7" name="T9"/>
                </a:gdLst>
                <a:cxnLst>
                  <a:cxn ang="0">
                    <a:pos x="T0" y="T1"/>
                  </a:cxn>
                  <a:cxn ang="0">
                    <a:pos x="T2" y="T3"/>
                  </a:cxn>
                  <a:cxn ang="0">
                    <a:pos x="T4" y="T5"/>
                  </a:cxn>
                  <a:cxn ang="0">
                    <a:pos x="T6" y="T7"/>
                  </a:cxn>
                  <a:cxn ang="0">
                    <a:pos x="T8" y="T9"/>
                  </a:cxn>
                </a:cxnLst>
                <a:rect b="b" l="0" r="r" t="0"/>
                <a:pathLst>
                  <a:path h="7" w="4">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 name="Freeform 69"/>
              <p:cNvSpPr/>
              <p:nvPr/>
            </p:nvSpPr>
            <p:spPr bwMode="auto">
              <a:xfrm>
                <a:off x="7420538" y="3508707"/>
                <a:ext cx="20869" cy="8593"/>
              </a:xfrm>
              <a:custGeom>
                <a:gdLst>
                  <a:gd fmla="*/ 0 w 7" name="T0"/>
                  <a:gd fmla="*/ 3 h 3" name="T1"/>
                  <a:gd fmla="*/ 5 w 7" name="T2"/>
                  <a:gd fmla="*/ 0 h 3" name="T3"/>
                  <a:gd fmla="*/ 7 w 7" name="T4"/>
                  <a:gd fmla="*/ 3 h 3" name="T5"/>
                  <a:gd fmla="*/ 0 w 7" name="T6"/>
                  <a:gd fmla="*/ 3 h 3" name="T7"/>
                </a:gdLst>
                <a:cxnLst>
                  <a:cxn ang="0">
                    <a:pos x="T0" y="T1"/>
                  </a:cxn>
                  <a:cxn ang="0">
                    <a:pos x="T2" y="T3"/>
                  </a:cxn>
                  <a:cxn ang="0">
                    <a:pos x="T4" y="T5"/>
                  </a:cxn>
                  <a:cxn ang="0">
                    <a:pos x="T6" y="T7"/>
                  </a:cxn>
                </a:cxnLst>
                <a:rect b="b" l="0" r="r" t="0"/>
                <a:pathLst>
                  <a:path h="3" w="7">
                    <a:moveTo>
                      <a:pt x="0" y="3"/>
                    </a:moveTo>
                    <a:cubicBezTo>
                      <a:pt x="2"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 name="Freeform 74"/>
              <p:cNvSpPr/>
              <p:nvPr/>
            </p:nvSpPr>
            <p:spPr bwMode="auto">
              <a:xfrm>
                <a:off x="7420538" y="3481700"/>
                <a:ext cx="17186" cy="15959"/>
              </a:xfrm>
              <a:custGeom>
                <a:gdLst>
                  <a:gd fmla="*/ 0 w 6" name="T0"/>
                  <a:gd fmla="*/ 0 h 5" name="T1"/>
                  <a:gd fmla="*/ 6 w 6" name="T2"/>
                  <a:gd fmla="*/ 2 h 5" name="T3"/>
                  <a:gd fmla="*/ 5 w 6" name="T4"/>
                  <a:gd fmla="*/ 5 h 5" name="T5"/>
                  <a:gd fmla="*/ 0 w 6" name="T6"/>
                  <a:gd fmla="*/ 0 h 5" name="T7"/>
                </a:gdLst>
                <a:cxnLst>
                  <a:cxn ang="0">
                    <a:pos x="T0" y="T1"/>
                  </a:cxn>
                  <a:cxn ang="0">
                    <a:pos x="T2" y="T3"/>
                  </a:cxn>
                  <a:cxn ang="0">
                    <a:pos x="T4" y="T5"/>
                  </a:cxn>
                  <a:cxn ang="0">
                    <a:pos x="T6" y="T7"/>
                  </a:cxn>
                </a:cxnLst>
                <a:rect b="b" l="0" r="r" t="0"/>
                <a:pathLst>
                  <a:path h="5" w="6">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 name="Freeform 79"/>
              <p:cNvSpPr/>
              <p:nvPr/>
            </p:nvSpPr>
            <p:spPr bwMode="auto">
              <a:xfrm>
                <a:off x="7418083" y="3502569"/>
                <a:ext cx="17186" cy="12276"/>
              </a:xfrm>
              <a:custGeom>
                <a:gdLst>
                  <a:gd fmla="*/ 0 w 6" name="T0"/>
                  <a:gd fmla="*/ 3 h 4" name="T1"/>
                  <a:gd fmla="*/ 6 w 6" name="T2"/>
                  <a:gd fmla="*/ 0 h 4" name="T3"/>
                  <a:gd fmla="*/ 6 w 6" name="T4"/>
                  <a:gd fmla="*/ 2 h 4" name="T5"/>
                  <a:gd fmla="*/ 1 w 6" name="T6"/>
                  <a:gd fmla="*/ 4 h 4" name="T7"/>
                  <a:gd fmla="*/ 0 w 6" name="T8"/>
                  <a:gd fmla="*/ 3 h 4" name="T9"/>
                </a:gdLst>
                <a:cxnLst>
                  <a:cxn ang="0">
                    <a:pos x="T0" y="T1"/>
                  </a:cxn>
                  <a:cxn ang="0">
                    <a:pos x="T2" y="T3"/>
                  </a:cxn>
                  <a:cxn ang="0">
                    <a:pos x="T4" y="T5"/>
                  </a:cxn>
                  <a:cxn ang="0">
                    <a:pos x="T6" y="T7"/>
                  </a:cxn>
                  <a:cxn ang="0">
                    <a:pos x="T8" y="T9"/>
                  </a:cxn>
                </a:cxnLst>
                <a:rect b="b" l="0" r="r" t="0"/>
                <a:pathLst>
                  <a:path h="4" w="6">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 name="Freeform 84"/>
              <p:cNvSpPr/>
              <p:nvPr/>
            </p:nvSpPr>
            <p:spPr bwMode="auto">
              <a:xfrm>
                <a:off x="7424221" y="3476790"/>
                <a:ext cx="17186" cy="11048"/>
              </a:xfrm>
              <a:custGeom>
                <a:gdLst>
                  <a:gd fmla="*/ 0 w 6" name="T0"/>
                  <a:gd fmla="*/ 0 h 4" name="T1"/>
                  <a:gd fmla="*/ 6 w 6" name="T2"/>
                  <a:gd fmla="*/ 2 h 4" name="T3"/>
                  <a:gd fmla="*/ 5 w 6" name="T4"/>
                  <a:gd fmla="*/ 4 h 4" name="T5"/>
                  <a:gd fmla="*/ 0 w 6" name="T6"/>
                  <a:gd fmla="*/ 1 h 4" name="T7"/>
                  <a:gd fmla="*/ 0 w 6" name="T8"/>
                  <a:gd fmla="*/ 0 h 4" name="T9"/>
                </a:gdLst>
                <a:cxnLst>
                  <a:cxn ang="0">
                    <a:pos x="T0" y="T1"/>
                  </a:cxn>
                  <a:cxn ang="0">
                    <a:pos x="T2" y="T3"/>
                  </a:cxn>
                  <a:cxn ang="0">
                    <a:pos x="T4" y="T5"/>
                  </a:cxn>
                  <a:cxn ang="0">
                    <a:pos x="T6" y="T7"/>
                  </a:cxn>
                  <a:cxn ang="0">
                    <a:pos x="T8" y="T9"/>
                  </a:cxn>
                </a:cxnLst>
                <a:rect b="b" l="0" r="r" t="0"/>
                <a:pathLst>
                  <a:path h="4" w="6">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 name="Freeform 89"/>
              <p:cNvSpPr/>
              <p:nvPr/>
            </p:nvSpPr>
            <p:spPr bwMode="auto">
              <a:xfrm>
                <a:off x="7447545" y="3455921"/>
                <a:ext cx="8593" cy="20869"/>
              </a:xfrm>
              <a:custGeom>
                <a:gdLst>
                  <a:gd fmla="*/ 0 w 3" name="T0"/>
                  <a:gd fmla="*/ 0 h 7" name="T1"/>
                  <a:gd fmla="*/ 0 w 3" name="T2"/>
                  <a:gd fmla="*/ 0 h 7" name="T3"/>
                  <a:gd fmla="*/ 3 w 3" name="T4"/>
                  <a:gd fmla="*/ 6 h 7" name="T5"/>
                  <a:gd fmla="*/ 0 w 3" name="T6"/>
                  <a:gd fmla="*/ 7 h 7" name="T7"/>
                  <a:gd fmla="*/ 0 w 3" name="T8"/>
                  <a:gd fmla="*/ 0 h 7" name="T9"/>
                </a:gdLst>
                <a:cxnLst>
                  <a:cxn ang="0">
                    <a:pos x="T0" y="T1"/>
                  </a:cxn>
                  <a:cxn ang="0">
                    <a:pos x="T2" y="T3"/>
                  </a:cxn>
                  <a:cxn ang="0">
                    <a:pos x="T4" y="T5"/>
                  </a:cxn>
                  <a:cxn ang="0">
                    <a:pos x="T6" y="T7"/>
                  </a:cxn>
                  <a:cxn ang="0">
                    <a:pos x="T8" y="T9"/>
                  </a:cxn>
                </a:cxnLst>
                <a:rect b="b" l="0" r="r" t="0"/>
                <a:pathLst>
                  <a:path h="7" w="3">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5" name="Freeform 94"/>
              <p:cNvSpPr/>
              <p:nvPr/>
            </p:nvSpPr>
            <p:spPr bwMode="auto">
              <a:xfrm>
                <a:off x="7452456" y="3458376"/>
                <a:ext cx="8593" cy="14731"/>
              </a:xfrm>
              <a:custGeom>
                <a:gdLst>
                  <a:gd fmla="*/ 3 w 3" name="T0"/>
                  <a:gd fmla="*/ 4 h 5" name="T1"/>
                  <a:gd fmla="*/ 1 w 3" name="T2"/>
                  <a:gd fmla="*/ 5 h 5" name="T3"/>
                  <a:gd fmla="*/ 0 w 3" name="T4"/>
                  <a:gd fmla="*/ 0 h 5" name="T5"/>
                  <a:gd fmla="*/ 3 w 3" name="T6"/>
                  <a:gd fmla="*/ 4 h 5" name="T7"/>
                </a:gdLst>
                <a:cxnLst>
                  <a:cxn ang="0">
                    <a:pos x="T0" y="T1"/>
                  </a:cxn>
                  <a:cxn ang="0">
                    <a:pos x="T2" y="T3"/>
                  </a:cxn>
                  <a:cxn ang="0">
                    <a:pos x="T4" y="T5"/>
                  </a:cxn>
                  <a:cxn ang="0">
                    <a:pos x="T6" y="T7"/>
                  </a:cxn>
                </a:cxnLst>
                <a:rect b="b" l="0" r="r" t="0"/>
                <a:pathLst>
                  <a:path h="5" w="3">
                    <a:moveTo>
                      <a:pt x="3" y="4"/>
                    </a:moveTo>
                    <a:cubicBezTo>
                      <a:pt x="2" y="5"/>
                      <a:pt x="2"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6" name="Freeform 99"/>
              <p:cNvSpPr/>
              <p:nvPr/>
            </p:nvSpPr>
            <p:spPr bwMode="auto">
              <a:xfrm>
                <a:off x="7469642" y="3455921"/>
                <a:ext cx="14731" cy="20869"/>
              </a:xfrm>
              <a:custGeom>
                <a:gdLst>
                  <a:gd fmla="*/ 5 w 5" name="T0"/>
                  <a:gd fmla="*/ 0 h 7" name="T1"/>
                  <a:gd fmla="*/ 5 w 5" name="T2"/>
                  <a:gd fmla="*/ 1 h 7" name="T3"/>
                  <a:gd fmla="*/ 2 w 5" name="T4"/>
                  <a:gd fmla="*/ 7 h 7" name="T5"/>
                  <a:gd fmla="*/ 0 w 5" name="T6"/>
                  <a:gd fmla="*/ 6 h 7" name="T7"/>
                  <a:gd fmla="*/ 5 w 5" name="T8"/>
                  <a:gd fmla="*/ 0 h 7" name="T9"/>
                </a:gdLst>
                <a:cxnLst>
                  <a:cxn ang="0">
                    <a:pos x="T0" y="T1"/>
                  </a:cxn>
                  <a:cxn ang="0">
                    <a:pos x="T2" y="T3"/>
                  </a:cxn>
                  <a:cxn ang="0">
                    <a:pos x="T4" y="T5"/>
                  </a:cxn>
                  <a:cxn ang="0">
                    <a:pos x="T6" y="T7"/>
                  </a:cxn>
                  <a:cxn ang="0">
                    <a:pos x="T8" y="T9"/>
                  </a:cxn>
                </a:cxnLst>
                <a:rect b="b" l="0" r="r" t="0"/>
                <a:pathLst>
                  <a:path h="7" w="5">
                    <a:moveTo>
                      <a:pt x="5" y="0"/>
                    </a:moveTo>
                    <a:cubicBezTo>
                      <a:pt x="5" y="0"/>
                      <a:pt x="5" y="0"/>
                      <a:pt x="5" y="1"/>
                    </a:cubicBezTo>
                    <a:cubicBezTo>
                      <a:pt x="5"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7" name="Freeform 104"/>
              <p:cNvSpPr/>
              <p:nvPr/>
            </p:nvSpPr>
            <p:spPr bwMode="auto">
              <a:xfrm>
                <a:off x="7488056" y="3481700"/>
                <a:ext cx="25780" cy="12276"/>
              </a:xfrm>
              <a:custGeom>
                <a:gdLst>
                  <a:gd fmla="*/ 9 w 9" name="T0"/>
                  <a:gd fmla="*/ 0 h 4" name="T1"/>
                  <a:gd fmla="*/ 7 w 9" name="T2"/>
                  <a:gd fmla="*/ 2 h 4" name="T3"/>
                  <a:gd fmla="*/ 1 w 9" name="T4"/>
                  <a:gd fmla="*/ 4 h 4" name="T5"/>
                  <a:gd fmla="*/ 0 w 9" name="T6"/>
                  <a:gd fmla="*/ 1 h 4" name="T7"/>
                  <a:gd fmla="*/ 9 w 9" name="T8"/>
                  <a:gd fmla="*/ 0 h 4" name="T9"/>
                </a:gdLst>
                <a:cxnLst>
                  <a:cxn ang="0">
                    <a:pos x="T0" y="T1"/>
                  </a:cxn>
                  <a:cxn ang="0">
                    <a:pos x="T2" y="T3"/>
                  </a:cxn>
                  <a:cxn ang="0">
                    <a:pos x="T4" y="T5"/>
                  </a:cxn>
                  <a:cxn ang="0">
                    <a:pos x="T6" y="T7"/>
                  </a:cxn>
                  <a:cxn ang="0">
                    <a:pos x="T8" y="T9"/>
                  </a:cxn>
                </a:cxnLst>
                <a:rect b="b" l="0" r="r" t="0"/>
                <a:pathLst>
                  <a:path h="4" w="9">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8" name="Freeform 109"/>
              <p:cNvSpPr/>
              <p:nvPr/>
            </p:nvSpPr>
            <p:spPr bwMode="auto">
              <a:xfrm>
                <a:off x="7479463" y="3464514"/>
                <a:ext cx="4910" cy="14731"/>
              </a:xfrm>
              <a:custGeom>
                <a:gdLst>
                  <a:gd fmla="*/ 0 w 2" name="T0"/>
                  <a:gd fmla="*/ 4 h 5" name="T1"/>
                  <a:gd fmla="*/ 2 w 2" name="T2"/>
                  <a:gd fmla="*/ 0 h 5" name="T3"/>
                  <a:gd fmla="*/ 1 w 2" name="T4"/>
                  <a:gd fmla="*/ 5 h 5" name="T5"/>
                  <a:gd fmla="*/ 0 w 2" name="T6"/>
                  <a:gd fmla="*/ 4 h 5" name="T7"/>
                </a:gdLst>
                <a:cxnLst>
                  <a:cxn ang="0">
                    <a:pos x="T0" y="T1"/>
                  </a:cxn>
                  <a:cxn ang="0">
                    <a:pos x="T2" y="T3"/>
                  </a:cxn>
                  <a:cxn ang="0">
                    <a:pos x="T4" y="T5"/>
                  </a:cxn>
                  <a:cxn ang="0">
                    <a:pos x="T6" y="T7"/>
                  </a:cxn>
                </a:cxnLst>
                <a:rect b="b" l="0" r="r" t="0"/>
                <a:pathLst>
                  <a:path h="5" w="2">
                    <a:moveTo>
                      <a:pt x="0" y="4"/>
                    </a:moveTo>
                    <a:cubicBezTo>
                      <a:pt x="0"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9" name="Freeform 114"/>
              <p:cNvSpPr/>
              <p:nvPr/>
            </p:nvSpPr>
            <p:spPr bwMode="auto">
              <a:xfrm>
                <a:off x="7490512" y="3493976"/>
                <a:ext cx="11048" cy="6138"/>
              </a:xfrm>
              <a:custGeom>
                <a:gdLst>
                  <a:gd fmla="*/ 0 w 4" name="T0"/>
                  <a:gd fmla="*/ 0 h 2" name="T1"/>
                  <a:gd fmla="*/ 4 w 4" name="T2"/>
                  <a:gd fmla="*/ 0 h 2" name="T3"/>
                  <a:gd fmla="*/ 0 w 4" name="T4"/>
                  <a:gd fmla="*/ 2 h 2" name="T5"/>
                  <a:gd fmla="*/ 0 w 4" name="T6"/>
                  <a:gd fmla="*/ 0 h 2" name="T7"/>
                </a:gdLst>
                <a:cxnLst>
                  <a:cxn ang="0">
                    <a:pos x="T0" y="T1"/>
                  </a:cxn>
                  <a:cxn ang="0">
                    <a:pos x="T2" y="T3"/>
                  </a:cxn>
                  <a:cxn ang="0">
                    <a:pos x="T4" y="T5"/>
                  </a:cxn>
                  <a:cxn ang="0">
                    <a:pos x="T6" y="T7"/>
                  </a:cxn>
                </a:cxnLst>
                <a:rect b="b" l="0" r="r" t="0"/>
                <a:pathLst>
                  <a:path h="2" w="4">
                    <a:moveTo>
                      <a:pt x="0" y="0"/>
                    </a:moveTo>
                    <a:cubicBezTo>
                      <a:pt x="2"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 name="Freeform 119"/>
              <p:cNvSpPr/>
              <p:nvPr/>
            </p:nvSpPr>
            <p:spPr bwMode="auto">
              <a:xfrm>
                <a:off x="7488056" y="3506252"/>
                <a:ext cx="23324" cy="20869"/>
              </a:xfrm>
              <a:custGeom>
                <a:gdLst>
                  <a:gd fmla="*/ 1 w 8" name="T0"/>
                  <a:gd fmla="*/ 0 h 7" name="T1"/>
                  <a:gd fmla="*/ 8 w 8" name="T2"/>
                  <a:gd fmla="*/ 6 h 7" name="T3"/>
                  <a:gd fmla="*/ 5 w 8" name="T4"/>
                  <a:gd fmla="*/ 6 h 7" name="T5"/>
                  <a:gd fmla="*/ 4 w 8" name="T6"/>
                  <a:gd fmla="*/ 6 h 7" name="T7"/>
                  <a:gd fmla="*/ 0 w 8" name="T8"/>
                  <a:gd fmla="*/ 3 h 7" name="T9"/>
                  <a:gd fmla="*/ 1 w 8" name="T10"/>
                  <a:gd fmla="*/ 0 h 7" name="T11"/>
                </a:gdLst>
                <a:cxnLst>
                  <a:cxn ang="0">
                    <a:pos x="T0" y="T1"/>
                  </a:cxn>
                  <a:cxn ang="0">
                    <a:pos x="T2" y="T3"/>
                  </a:cxn>
                  <a:cxn ang="0">
                    <a:pos x="T4" y="T5"/>
                  </a:cxn>
                  <a:cxn ang="0">
                    <a:pos x="T6" y="T7"/>
                  </a:cxn>
                  <a:cxn ang="0">
                    <a:pos x="T8" y="T9"/>
                  </a:cxn>
                  <a:cxn ang="0">
                    <a:pos x="T10" y="T11"/>
                  </a:cxn>
                </a:cxnLst>
                <a:rect b="b" l="0" r="r" t="0"/>
                <a:pathLst>
                  <a:path h="7" w="8">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 name="Freeform 124"/>
              <p:cNvSpPr/>
              <p:nvPr/>
            </p:nvSpPr>
            <p:spPr bwMode="auto">
              <a:xfrm>
                <a:off x="7469642" y="3523439"/>
                <a:ext cx="9821" cy="27007"/>
              </a:xfrm>
              <a:custGeom>
                <a:gdLst>
                  <a:gd fmla="*/ 0 w 3" name="T0"/>
                  <a:gd fmla="*/ 2 h 9" name="T1"/>
                  <a:gd fmla="*/ 3 w 3" name="T2"/>
                  <a:gd fmla="*/ 0 h 9" name="T3"/>
                  <a:gd fmla="*/ 3 w 3" name="T4"/>
                  <a:gd fmla="*/ 9 h 9" name="T5"/>
                  <a:gd fmla="*/ 2 w 3" name="T6"/>
                  <a:gd fmla="*/ 8 h 9" name="T7"/>
                  <a:gd fmla="*/ 1 w 3" name="T8"/>
                  <a:gd fmla="*/ 6 h 9" name="T9"/>
                  <a:gd fmla="*/ 0 w 3" name="T10"/>
                  <a:gd fmla="*/ 2 h 9" name="T11"/>
                  <a:gd fmla="*/ 0 w 3" name="T12"/>
                  <a:gd fmla="*/ 2 h 9" name="T13"/>
                </a:gdLst>
                <a:cxnLst>
                  <a:cxn ang="0">
                    <a:pos x="T0" y="T1"/>
                  </a:cxn>
                  <a:cxn ang="0">
                    <a:pos x="T2" y="T3"/>
                  </a:cxn>
                  <a:cxn ang="0">
                    <a:pos x="T4" y="T5"/>
                  </a:cxn>
                  <a:cxn ang="0">
                    <a:pos x="T6" y="T7"/>
                  </a:cxn>
                  <a:cxn ang="0">
                    <a:pos x="T8" y="T9"/>
                  </a:cxn>
                  <a:cxn ang="0">
                    <a:pos x="T10" y="T11"/>
                  </a:cxn>
                  <a:cxn ang="0">
                    <a:pos x="T12" y="T13"/>
                  </a:cxn>
                </a:cxnLst>
                <a:rect b="b" l="0" r="r" t="0"/>
                <a:pathLst>
                  <a:path h="9" w="3">
                    <a:moveTo>
                      <a:pt x="0" y="2"/>
                    </a:moveTo>
                    <a:cubicBezTo>
                      <a:pt x="1" y="1"/>
                      <a:pt x="2" y="1"/>
                      <a:pt x="3" y="0"/>
                    </a:cubicBezTo>
                    <a:cubicBezTo>
                      <a:pt x="3" y="2"/>
                      <a:pt x="3" y="5"/>
                      <a:pt x="3" y="9"/>
                    </a:cubicBezTo>
                    <a:cubicBezTo>
                      <a:pt x="3" y="9"/>
                      <a:pt x="3"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 name="Freeform 129"/>
              <p:cNvSpPr/>
              <p:nvPr/>
            </p:nvSpPr>
            <p:spPr bwMode="auto">
              <a:xfrm>
                <a:off x="7484374" y="3517301"/>
                <a:ext cx="14731" cy="9821"/>
              </a:xfrm>
              <a:custGeom>
                <a:gdLst>
                  <a:gd fmla="*/ 1 w 5" name="T0"/>
                  <a:gd fmla="*/ 0 h 3" name="T1"/>
                  <a:gd fmla="*/ 5 w 5" name="T2"/>
                  <a:gd fmla="*/ 2 h 3" name="T3"/>
                  <a:gd fmla="*/ 5 w 5" name="T4"/>
                  <a:gd fmla="*/ 2 h 3" name="T5"/>
                  <a:gd fmla="*/ 5 w 5" name="T6"/>
                  <a:gd fmla="*/ 3 h 3" name="T7"/>
                  <a:gd fmla="*/ 0 w 5" name="T8"/>
                  <a:gd fmla="*/ 1 h 3" name="T9"/>
                  <a:gd fmla="*/ 1 w 5" name="T10"/>
                  <a:gd fmla="*/ 0 h 3" name="T11"/>
                </a:gdLst>
                <a:cxnLst>
                  <a:cxn ang="0">
                    <a:pos x="T0" y="T1"/>
                  </a:cxn>
                  <a:cxn ang="0">
                    <a:pos x="T2" y="T3"/>
                  </a:cxn>
                  <a:cxn ang="0">
                    <a:pos x="T4" y="T5"/>
                  </a:cxn>
                  <a:cxn ang="0">
                    <a:pos x="T6" y="T7"/>
                  </a:cxn>
                  <a:cxn ang="0">
                    <a:pos x="T8" y="T9"/>
                  </a:cxn>
                  <a:cxn ang="0">
                    <a:pos x="T10" y="T11"/>
                  </a:cxn>
                </a:cxnLst>
                <a:rect b="b" l="0" r="r" t="0"/>
                <a:pathLst>
                  <a:path h="3" w="5">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 name="Freeform 134"/>
              <p:cNvSpPr/>
              <p:nvPr/>
            </p:nvSpPr>
            <p:spPr bwMode="auto">
              <a:xfrm>
                <a:off x="7435269" y="3473107"/>
                <a:ext cx="55242" cy="56470"/>
              </a:xfrm>
              <a:custGeom>
                <a:gdLst>
                  <a:gd fmla="*/ 16 w 19" name="T0"/>
                  <a:gd fmla="*/ 13 h 19" name="T1"/>
                  <a:gd fmla="*/ 11 w 19" name="T2"/>
                  <a:gd fmla="*/ 11 h 19" name="T3"/>
                  <a:gd fmla="*/ 12 w 19" name="T4"/>
                  <a:gd fmla="*/ 19 h 19" name="T5"/>
                  <a:gd fmla="*/ 12 w 19" name="T6"/>
                  <a:gd fmla="*/ 19 h 19" name="T7"/>
                  <a:gd fmla="*/ 9 w 19" name="T8"/>
                  <a:gd fmla="*/ 13 h 19" name="T9"/>
                  <a:gd fmla="*/ 6 w 19" name="T10"/>
                  <a:gd fmla="*/ 18 h 19" name="T11"/>
                  <a:gd fmla="*/ 5 w 19" name="T12"/>
                  <a:gd fmla="*/ 18 h 19" name="T13"/>
                  <a:gd fmla="*/ 7 w 19" name="T14"/>
                  <a:gd fmla="*/ 11 h 19" name="T15"/>
                  <a:gd fmla="*/ 0 w 19" name="T16"/>
                  <a:gd fmla="*/ 12 h 19" name="T17"/>
                  <a:gd fmla="*/ 0 w 19" name="T18"/>
                  <a:gd fmla="*/ 12 h 19" name="T19"/>
                  <a:gd fmla="*/ 7 w 19" name="T20"/>
                  <a:gd fmla="*/ 9 h 19" name="T21"/>
                  <a:gd fmla="*/ 1 w 19" name="T22"/>
                  <a:gd fmla="*/ 5 h 19" name="T23"/>
                  <a:gd fmla="*/ 1 w 19" name="T24"/>
                  <a:gd fmla="*/ 5 h 19" name="T25"/>
                  <a:gd fmla="*/ 8 w 19" name="T26"/>
                  <a:gd fmla="*/ 7 h 19" name="T27"/>
                  <a:gd fmla="*/ 7 w 19" name="T28"/>
                  <a:gd fmla="*/ 0 h 19" name="T29"/>
                  <a:gd fmla="*/ 7 w 19" name="T30"/>
                  <a:gd fmla="*/ 0 h 19" name="T31"/>
                  <a:gd fmla="*/ 10 w 19" name="T32"/>
                  <a:gd fmla="*/ 6 h 19" name="T33"/>
                  <a:gd fmla="*/ 14 w 19" name="T34"/>
                  <a:gd fmla="*/ 1 h 19" name="T35"/>
                  <a:gd fmla="*/ 15 w 19" name="T36"/>
                  <a:gd fmla="*/ 1 h 19" name="T37"/>
                  <a:gd fmla="*/ 12 w 19" name="T38"/>
                  <a:gd fmla="*/ 8 h 19" name="T39"/>
                  <a:gd fmla="*/ 19 w 19" name="T40"/>
                  <a:gd fmla="*/ 7 h 19" name="T41"/>
                  <a:gd fmla="*/ 19 w 19" name="T42"/>
                  <a:gd fmla="*/ 7 h 19" name="T43"/>
                  <a:gd fmla="*/ 12 w 19" name="T44"/>
                  <a:gd fmla="*/ 10 h 19" name="T45"/>
                  <a:gd fmla="*/ 16 w 19" name="T46"/>
                  <a:gd fmla="*/ 13 h 19"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9" w="19">
                    <a:moveTo>
                      <a:pt x="16" y="13"/>
                    </a:moveTo>
                    <a:cubicBezTo>
                      <a:pt x="13" y="12"/>
                      <a:pt x="11" y="11"/>
                      <a:pt x="11" y="11"/>
                    </a:cubicBezTo>
                    <a:cubicBezTo>
                      <a:pt x="11" y="11"/>
                      <a:pt x="11" y="15"/>
                      <a:pt x="12" y="19"/>
                    </a:cubicBezTo>
                    <a:cubicBezTo>
                      <a:pt x="12" y="19"/>
                      <a:pt x="12" y="19"/>
                      <a:pt x="12" y="19"/>
                    </a:cubicBezTo>
                    <a:cubicBezTo>
                      <a:pt x="11" y="16"/>
                      <a:pt x="9" y="13"/>
                      <a:pt x="9" y="13"/>
                    </a:cubicBezTo>
                    <a:cubicBezTo>
                      <a:pt x="9" y="13"/>
                      <a:pt x="7" y="16"/>
                      <a:pt x="6" y="18"/>
                    </a:cubicBezTo>
                    <a:cubicBezTo>
                      <a:pt x="6" y="18"/>
                      <a:pt x="5" y="18"/>
                      <a:pt x="5" y="18"/>
                    </a:cubicBezTo>
                    <a:cubicBezTo>
                      <a:pt x="7"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 name="Freeform 139"/>
              <p:cNvSpPr/>
              <p:nvPr/>
            </p:nvSpPr>
            <p:spPr bwMode="auto">
              <a:xfrm>
                <a:off x="7458594" y="3527122"/>
                <a:ext cx="6138" cy="2455"/>
              </a:xfrm>
              <a:custGeom>
                <a:gdLst>
                  <a:gd fmla="*/ 0 w 2" name="T0"/>
                  <a:gd fmla="*/ 1 h 1" name="T1"/>
                  <a:gd fmla="*/ 1 w 2" name="T2"/>
                  <a:gd fmla="*/ 0 h 1" name="T3"/>
                  <a:gd fmla="*/ 2 w 2" name="T4"/>
                  <a:gd fmla="*/ 1 h 1" name="T5"/>
                  <a:gd fmla="*/ 2 w 2" name="T6"/>
                  <a:gd fmla="*/ 1 h 1" name="T7"/>
                  <a:gd fmla="*/ 0 w 2" name="T8"/>
                  <a:gd fmla="*/ 1 h 1" name="T9"/>
                </a:gdLst>
                <a:cxnLst>
                  <a:cxn ang="0">
                    <a:pos x="T0" y="T1"/>
                  </a:cxn>
                  <a:cxn ang="0">
                    <a:pos x="T2" y="T3"/>
                  </a:cxn>
                  <a:cxn ang="0">
                    <a:pos x="T4" y="T5"/>
                  </a:cxn>
                  <a:cxn ang="0">
                    <a:pos x="T6" y="T7"/>
                  </a:cxn>
                  <a:cxn ang="0">
                    <a:pos x="T8" y="T9"/>
                  </a:cxn>
                </a:cxnLst>
                <a:rect b="b" l="0" r="r" t="0"/>
                <a:pathLst>
                  <a:path h="1" w="2">
                    <a:moveTo>
                      <a:pt x="0" y="1"/>
                    </a:moveTo>
                    <a:cubicBezTo>
                      <a:pt x="1" y="0"/>
                      <a:pt x="1" y="0"/>
                      <a:pt x="1" y="0"/>
                    </a:cubicBezTo>
                    <a:cubicBezTo>
                      <a:pt x="1" y="0"/>
                      <a:pt x="2" y="1"/>
                      <a:pt x="2" y="1"/>
                    </a:cubicBezTo>
                    <a:cubicBezTo>
                      <a:pt x="2" y="1"/>
                      <a:pt x="2" y="1"/>
                      <a:pt x="2" y="1"/>
                    </a:cubicBezTo>
                    <a:cubicBezTo>
                      <a:pt x="1" y="1"/>
                      <a:pt x="0" y="1"/>
                      <a:pt x="0"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 name="Freeform 144"/>
              <p:cNvSpPr/>
              <p:nvPr/>
            </p:nvSpPr>
            <p:spPr bwMode="auto">
              <a:xfrm>
                <a:off x="7441407" y="3517301"/>
                <a:ext cx="2455" cy="6138"/>
              </a:xfrm>
              <a:custGeom>
                <a:gdLst>
                  <a:gd fmla="*/ 1 w 1" name="T0"/>
                  <a:gd fmla="*/ 2 h 2" name="T1"/>
                  <a:gd fmla="*/ 0 w 1" name="T2"/>
                  <a:gd fmla="*/ 0 h 2" name="T3"/>
                  <a:gd fmla="*/ 1 w 1" name="T4"/>
                  <a:gd fmla="*/ 0 h 2" name="T5"/>
                  <a:gd fmla="*/ 1 w 1" name="T6"/>
                  <a:gd fmla="*/ 2 h 2" name="T7"/>
                </a:gdLst>
                <a:cxnLst>
                  <a:cxn ang="0">
                    <a:pos x="T0" y="T1"/>
                  </a:cxn>
                  <a:cxn ang="0">
                    <a:pos x="T2" y="T3"/>
                  </a:cxn>
                  <a:cxn ang="0">
                    <a:pos x="T4" y="T5"/>
                  </a:cxn>
                  <a:cxn ang="0">
                    <a:pos x="T6" y="T7"/>
                  </a:cxn>
                </a:cxnLst>
                <a:rect b="b" l="0" r="r" t="0"/>
                <a:pathLst>
                  <a:path h="2" w="1">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 name="Freeform 149"/>
              <p:cNvSpPr/>
              <p:nvPr/>
            </p:nvSpPr>
            <p:spPr bwMode="auto">
              <a:xfrm>
                <a:off x="7435269" y="3497659"/>
                <a:ext cx="6138" cy="4910"/>
              </a:xfrm>
              <a:custGeom>
                <a:gdLst>
                  <a:gd fmla="*/ 0 w 2" name="T0"/>
                  <a:gd fmla="*/ 0 h 2" name="T1"/>
                  <a:gd fmla="*/ 2 w 2" name="T2"/>
                  <a:gd fmla="*/ 1 h 2" name="T3"/>
                  <a:gd fmla="*/ 0 w 2" name="T4"/>
                  <a:gd fmla="*/ 2 h 2" name="T5"/>
                  <a:gd fmla="*/ 0 w 2" name="T6"/>
                  <a:gd fmla="*/ 1 h 2" name="T7"/>
                  <a:gd fmla="*/ 0 w 2" name="T8"/>
                  <a:gd fmla="*/ 0 h 2" name="T9"/>
                </a:gdLst>
                <a:cxnLst>
                  <a:cxn ang="0">
                    <a:pos x="T0" y="T1"/>
                  </a:cxn>
                  <a:cxn ang="0">
                    <a:pos x="T2" y="T3"/>
                  </a:cxn>
                  <a:cxn ang="0">
                    <a:pos x="T4" y="T5"/>
                  </a:cxn>
                  <a:cxn ang="0">
                    <a:pos x="T6" y="T7"/>
                  </a:cxn>
                  <a:cxn ang="0">
                    <a:pos x="T8" y="T9"/>
                  </a:cxn>
                </a:cxnLst>
                <a:rect b="b" l="0" r="r" t="0"/>
                <a:pathLst>
                  <a:path h="2" w="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 name="Freeform 154"/>
              <p:cNvSpPr/>
              <p:nvPr/>
            </p:nvSpPr>
            <p:spPr bwMode="auto">
              <a:xfrm>
                <a:off x="7441407" y="3476790"/>
                <a:ext cx="6138" cy="8593"/>
              </a:xfrm>
              <a:custGeom>
                <a:gdLst>
                  <a:gd fmla="*/ 2 w 2" name="T0"/>
                  <a:gd fmla="*/ 0 h 3" name="T1"/>
                  <a:gd fmla="*/ 2 w 2" name="T2"/>
                  <a:gd fmla="*/ 3 h 3" name="T3"/>
                  <a:gd fmla="*/ 0 w 2" name="T4"/>
                  <a:gd fmla="*/ 2 h 3" name="T5"/>
                  <a:gd fmla="*/ 2 w 2" name="T6"/>
                  <a:gd fmla="*/ 0 h 3" name="T7"/>
                </a:gdLst>
                <a:cxnLst>
                  <a:cxn ang="0">
                    <a:pos x="T0" y="T1"/>
                  </a:cxn>
                  <a:cxn ang="0">
                    <a:pos x="T2" y="T3"/>
                  </a:cxn>
                  <a:cxn ang="0">
                    <a:pos x="T4" y="T5"/>
                  </a:cxn>
                  <a:cxn ang="0">
                    <a:pos x="T6" y="T7"/>
                  </a:cxn>
                </a:cxnLst>
                <a:rect b="b" l="0" r="r" t="0"/>
                <a:pathLst>
                  <a:path h="3" w="2">
                    <a:moveTo>
                      <a:pt x="2" y="0"/>
                    </a:moveTo>
                    <a:cubicBezTo>
                      <a:pt x="2" y="2"/>
                      <a:pt x="2" y="3"/>
                      <a:pt x="2" y="3"/>
                    </a:cubicBezTo>
                    <a:cubicBezTo>
                      <a:pt x="2" y="2"/>
                      <a:pt x="1" y="2"/>
                      <a:pt x="0" y="2"/>
                    </a:cubicBezTo>
                    <a:cubicBezTo>
                      <a:pt x="1" y="1"/>
                      <a:pt x="1" y="1"/>
                      <a:pt x="2"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 name="Freeform 159"/>
              <p:cNvSpPr/>
              <p:nvPr/>
            </p:nvSpPr>
            <p:spPr bwMode="auto">
              <a:xfrm>
                <a:off x="7461049" y="3470652"/>
                <a:ext cx="8593" cy="8593"/>
              </a:xfrm>
              <a:custGeom>
                <a:gdLst>
                  <a:gd fmla="*/ 3 w 3" name="T0"/>
                  <a:gd fmla="*/ 1 h 3" name="T1"/>
                  <a:gd fmla="*/ 1 w 3" name="T2"/>
                  <a:gd fmla="*/ 3 h 3" name="T3"/>
                  <a:gd fmla="*/ 0 w 3" name="T4"/>
                  <a:gd fmla="*/ 0 h 3" name="T5"/>
                  <a:gd fmla="*/ 1 w 3" name="T6"/>
                  <a:gd fmla="*/ 0 h 3" name="T7"/>
                  <a:gd fmla="*/ 3 w 3" name="T8"/>
                  <a:gd fmla="*/ 1 h 3" name="T9"/>
                </a:gdLst>
                <a:cxnLst>
                  <a:cxn ang="0">
                    <a:pos x="T0" y="T1"/>
                  </a:cxn>
                  <a:cxn ang="0">
                    <a:pos x="T2" y="T3"/>
                  </a:cxn>
                  <a:cxn ang="0">
                    <a:pos x="T4" y="T5"/>
                  </a:cxn>
                  <a:cxn ang="0">
                    <a:pos x="T6" y="T7"/>
                  </a:cxn>
                  <a:cxn ang="0">
                    <a:pos x="T8" y="T9"/>
                  </a:cxn>
                </a:cxnLst>
                <a:rect b="b" l="0" r="r" t="0"/>
                <a:pathLst>
                  <a:path h="3" w="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 name="Freeform 164"/>
              <p:cNvSpPr/>
              <p:nvPr/>
            </p:nvSpPr>
            <p:spPr bwMode="auto">
              <a:xfrm>
                <a:off x="7481918" y="3479245"/>
                <a:ext cx="6138" cy="6138"/>
              </a:xfrm>
              <a:custGeom>
                <a:gdLst>
                  <a:gd fmla="*/ 2 w 2" name="T0"/>
                  <a:gd fmla="*/ 2 h 2" name="T1"/>
                  <a:gd fmla="*/ 0 w 2" name="T2"/>
                  <a:gd fmla="*/ 2 h 2" name="T3"/>
                  <a:gd fmla="*/ 0 w 2" name="T4"/>
                  <a:gd fmla="*/ 0 h 2" name="T5"/>
                  <a:gd fmla="*/ 2 w 2" name="T6"/>
                  <a:gd fmla="*/ 2 h 2" name="T7"/>
                </a:gdLst>
                <a:cxnLst>
                  <a:cxn ang="0">
                    <a:pos x="T0" y="T1"/>
                  </a:cxn>
                  <a:cxn ang="0">
                    <a:pos x="T2" y="T3"/>
                  </a:cxn>
                  <a:cxn ang="0">
                    <a:pos x="T4" y="T5"/>
                  </a:cxn>
                  <a:cxn ang="0">
                    <a:pos x="T6" y="T7"/>
                  </a:cxn>
                </a:cxnLst>
                <a:rect b="b" l="0" r="r" t="0"/>
                <a:pathLst>
                  <a:path h="2" w="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 name="Freeform 169"/>
              <p:cNvSpPr/>
              <p:nvPr/>
            </p:nvSpPr>
            <p:spPr bwMode="auto">
              <a:xfrm>
                <a:off x="7488056" y="3500114"/>
                <a:ext cx="2455" cy="6138"/>
              </a:xfrm>
              <a:custGeom>
                <a:gdLst>
                  <a:gd fmla="*/ 0 w 1" name="T0"/>
                  <a:gd fmla="*/ 1 h 2" name="T1"/>
                  <a:gd fmla="*/ 1 w 1" name="T2"/>
                  <a:gd fmla="*/ 0 h 2" name="T3"/>
                  <a:gd fmla="*/ 1 w 1" name="T4"/>
                  <a:gd fmla="*/ 0 h 2" name="T5"/>
                  <a:gd fmla="*/ 1 w 1" name="T6"/>
                  <a:gd fmla="*/ 2 h 2" name="T7"/>
                  <a:gd fmla="*/ 0 w 1" name="T8"/>
                  <a:gd fmla="*/ 1 h 2" name="T9"/>
                </a:gdLst>
                <a:cxnLst>
                  <a:cxn ang="0">
                    <a:pos x="T0" y="T1"/>
                  </a:cxn>
                  <a:cxn ang="0">
                    <a:pos x="T2" y="T3"/>
                  </a:cxn>
                  <a:cxn ang="0">
                    <a:pos x="T4" y="T5"/>
                  </a:cxn>
                  <a:cxn ang="0">
                    <a:pos x="T6" y="T7"/>
                  </a:cxn>
                  <a:cxn ang="0">
                    <a:pos x="T8" y="T9"/>
                  </a:cxn>
                </a:cxnLst>
                <a:rect b="b" l="0" r="r" t="0"/>
                <a:pathLst>
                  <a:path h="2" w="1">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 name="Freeform 174"/>
              <p:cNvSpPr/>
              <p:nvPr/>
            </p:nvSpPr>
            <p:spPr bwMode="auto">
              <a:xfrm>
                <a:off x="7479463" y="3520984"/>
                <a:ext cx="4910" cy="2455"/>
              </a:xfrm>
              <a:custGeom>
                <a:gdLst>
                  <a:gd fmla="*/ 2 w 2" name="T0"/>
                  <a:gd fmla="*/ 0 h 1" name="T1"/>
                  <a:gd fmla="*/ 0 w 2" name="T2"/>
                  <a:gd fmla="*/ 1 h 1" name="T3"/>
                  <a:gd fmla="*/ 0 w 2" name="T4"/>
                  <a:gd fmla="*/ 0 h 1" name="T5"/>
                  <a:gd fmla="*/ 2 w 2" name="T6"/>
                  <a:gd fmla="*/ 0 h 1" name="T7"/>
                </a:gdLst>
                <a:cxnLst>
                  <a:cxn ang="0">
                    <a:pos x="T0" y="T1"/>
                  </a:cxn>
                  <a:cxn ang="0">
                    <a:pos x="T2" y="T3"/>
                  </a:cxn>
                  <a:cxn ang="0">
                    <a:pos x="T4" y="T5"/>
                  </a:cxn>
                  <a:cxn ang="0">
                    <a:pos x="T6" y="T7"/>
                  </a:cxn>
                </a:cxnLst>
                <a:rect b="b" l="0" r="r" t="0"/>
                <a:pathLst>
                  <a:path h="1" w="2">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 name="Freeform 179"/>
              <p:cNvSpPr/>
              <p:nvPr/>
            </p:nvSpPr>
            <p:spPr bwMode="auto">
              <a:xfrm>
                <a:off x="7481918" y="3512390"/>
                <a:ext cx="6138" cy="4910"/>
              </a:xfrm>
              <a:custGeom>
                <a:gdLst>
                  <a:gd fmla="*/ 0 w 2" name="T0"/>
                  <a:gd fmla="*/ 0 h 2" name="T1"/>
                  <a:gd fmla="*/ 2 w 2" name="T2"/>
                  <a:gd fmla="*/ 1 h 2" name="T3"/>
                  <a:gd fmla="*/ 2 w 2" name="T4"/>
                  <a:gd fmla="*/ 2 h 2" name="T5"/>
                  <a:gd fmla="*/ 0 w 2" name="T6"/>
                  <a:gd fmla="*/ 0 h 2" name="T7"/>
                </a:gdLst>
                <a:cxnLst>
                  <a:cxn ang="0">
                    <a:pos x="T0" y="T1"/>
                  </a:cxn>
                  <a:cxn ang="0">
                    <a:pos x="T2" y="T3"/>
                  </a:cxn>
                  <a:cxn ang="0">
                    <a:pos x="T4" y="T5"/>
                  </a:cxn>
                  <a:cxn ang="0">
                    <a:pos x="T6" y="T7"/>
                  </a:cxn>
                </a:cxnLst>
                <a:rect b="b" l="0" r="r" t="0"/>
                <a:pathLst>
                  <a:path h="2" w="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sp>
        <p:nvSpPr>
          <p:cNvPr id="411" name="矩形 410"/>
          <p:cNvSpPr/>
          <p:nvPr/>
        </p:nvSpPr>
        <p:spPr>
          <a:xfrm>
            <a:off x="2464357" y="2795289"/>
            <a:ext cx="2943844" cy="2148840"/>
          </a:xfrm>
          <a:prstGeom prst="rect">
            <a:avLst/>
          </a:prstGeom>
        </p:spPr>
        <p:txBody>
          <a:bodyPr wrap="square">
            <a:spAutoFit/>
          </a:bodyPr>
          <a:lstStyle/>
          <a:p>
            <a:pPr algn="just">
              <a:lnSpc>
                <a:spcPct val="150000"/>
              </a:lnSpc>
            </a:pPr>
            <a:r>
              <a:rPr altLang="en-US" lang="zh-CN">
                <a:solidFill>
                  <a:schemeClr val="tx1">
                    <a:lumMod val="85000"/>
                    <a:lumOff val="15000"/>
                  </a:schemeClr>
                </a:solidFill>
              </a:rPr>
              <a:t>请插入您的文本内容，请插入您的文本内容，请插入您的文本内容请插入您的文本内容，请插入您的文本内容，请插入您的文本内容</a:t>
            </a:r>
          </a:p>
        </p:txBody>
      </p:sp>
      <p:sp>
        <p:nvSpPr>
          <p:cNvPr id="412" name="矩形 411"/>
          <p:cNvSpPr/>
          <p:nvPr/>
        </p:nvSpPr>
        <p:spPr>
          <a:xfrm>
            <a:off x="2696156" y="2333624"/>
            <a:ext cx="2337736" cy="457200"/>
          </a:xfrm>
          <a:prstGeom prst="rect">
            <a:avLst/>
          </a:prstGeom>
        </p:spPr>
        <p:txBody>
          <a:bodyPr wrap="square">
            <a:spAutoFit/>
          </a:bodyPr>
          <a:lstStyle/>
          <a:p>
            <a:r>
              <a:rPr altLang="en-US" lang="zh-CN" sz="2400">
                <a:solidFill>
                  <a:srgbClr val="E22A30"/>
                </a:solidFill>
                <a:latin typeface="+mn-ea"/>
              </a:rPr>
              <a:t>各项业务增长比</a:t>
            </a:r>
          </a:p>
        </p:txBody>
      </p:sp>
      <p:sp>
        <p:nvSpPr>
          <p:cNvPr id="414" name="任意多边形 413"/>
          <p:cNvSpPr/>
          <p:nvPr/>
        </p:nvSpPr>
        <p:spPr bwMode="auto">
          <a:xfrm rot="5400000">
            <a:off x="4918958" y="2448557"/>
            <a:ext cx="461665" cy="231798"/>
          </a:xfrm>
          <a:custGeom>
            <a:gdLst>
              <a:gd fmla="*/ 1041267 w 1620000" name="connsiteX0"/>
              <a:gd fmla="*/ 678440 h 813392" name="connsiteY0"/>
              <a:gd fmla="*/ 1105634 w 1620000" name="connsiteX1"/>
              <a:gd fmla="*/ 592794 h 813392" name="connsiteY1"/>
              <a:gd fmla="*/ 1108316 w 1620000" name="connsiteX2"/>
              <a:gd fmla="*/ 590118 h 813392" name="connsiteY2"/>
              <a:gd fmla="*/ 1215596 w 1620000" name="connsiteX3"/>
              <a:gd fmla="*/ 643646 h 813392" name="connsiteY3"/>
              <a:gd fmla="*/ 1207550 w 1620000" name="connsiteX4"/>
              <a:gd fmla="*/ 715910 h 813392" name="connsiteY4"/>
              <a:gd fmla="*/ 1210232 w 1620000" name="connsiteX5"/>
              <a:gd fmla="*/ 683793 h 813392" name="connsiteY5"/>
              <a:gd fmla="*/ 1183412 w 1620000" name="connsiteX6"/>
              <a:gd fmla="*/ 699851 h 813392" name="connsiteY6"/>
              <a:gd fmla="*/ 1242415 w 1620000" name="connsiteX7"/>
              <a:gd fmla="*/ 713234 h 813392" name="connsiteY7"/>
              <a:gd fmla="*/ 1325557 w 1620000" name="connsiteX8"/>
              <a:gd fmla="*/ 809585 h 813392" name="connsiteY8"/>
              <a:gd fmla="*/ 1323827 w 1620000" name="connsiteX9"/>
              <a:gd fmla="*/ 813392 h 813392" name="connsiteY9"/>
              <a:gd fmla="*/ 1163039 w 1620000" name="connsiteX10"/>
              <a:gd fmla="*/ 813392 h 813392" name="connsiteY10"/>
              <a:gd fmla="*/ 1164638 w 1620000" name="connsiteX11"/>
              <a:gd fmla="*/ 809585 h 813392" name="connsiteY11"/>
              <a:gd fmla="*/ 1089543 w 1620000" name="connsiteX12"/>
              <a:gd fmla="*/ 731968 h 813392" name="connsiteY12"/>
              <a:gd fmla="*/ 1041267 w 1620000" name="connsiteX13"/>
              <a:gd fmla="*/ 678440 h 813392" name="connsiteY13"/>
              <a:gd fmla="*/ 961169 w 1620000" name="connsiteX14"/>
              <a:gd fmla="*/ 691864 h 813392" name="connsiteY14"/>
              <a:gd fmla="*/ 963848 w 1620000" name="connsiteX15"/>
              <a:gd fmla="*/ 624854 h 813392" name="connsiteY15"/>
              <a:gd fmla="*/ 1105853 w 1620000" name="connsiteX16"/>
              <a:gd fmla="*/ 525680 h 813392" name="connsiteY16"/>
              <a:gd fmla="*/ 1030832 w 1620000" name="connsiteX17"/>
              <a:gd fmla="*/ 681142 h 813392" name="connsiteY17"/>
              <a:gd fmla="*/ 961169 w 1620000" name="connsiteX18"/>
              <a:gd fmla="*/ 691864 h 813392" name="connsiteY18"/>
              <a:gd fmla="*/ 951017 w 1620000" name="connsiteX19"/>
              <a:gd fmla="*/ 715735 h 813392" name="connsiteY19"/>
              <a:gd fmla="*/ 991241 w 1620000" name="connsiteX20"/>
              <a:gd fmla="*/ 707690 h 813392" name="connsiteY20"/>
              <a:gd fmla="*/ 1055600 w 1620000" name="connsiteX21"/>
              <a:gd fmla="*/ 758641 h 813392" name="connsiteY21"/>
              <a:gd fmla="*/ 1114596 w 1620000" name="connsiteX22"/>
              <a:gd fmla="*/ 809593 h 813392" name="connsiteY22"/>
              <a:gd fmla="*/ 1113022 w 1620000" name="connsiteX23"/>
              <a:gd fmla="*/ 813392 h 813392" name="connsiteY23"/>
              <a:gd fmla="*/ 985316 w 1620000" name="connsiteX24"/>
              <a:gd fmla="*/ 813392 h 813392" name="connsiteY24"/>
              <a:gd fmla="*/ 985877 w 1620000" name="connsiteX25"/>
              <a:gd fmla="*/ 809593 h 813392" name="connsiteY25"/>
              <a:gd fmla="*/ 951017 w 1620000" name="connsiteX26"/>
              <a:gd fmla="*/ 715735 h 813392" name="connsiteY26"/>
              <a:gd fmla="*/ 698881 w 1620000" name="connsiteX27"/>
              <a:gd fmla="*/ 652692 h 813392" name="connsiteY27"/>
              <a:gd fmla="*/ 755720 w 1620000" name="connsiteX28"/>
              <a:gd fmla="*/ 565918 h 813392" name="connsiteY28"/>
              <a:gd fmla="*/ 811901 w 1620000" name="connsiteX29"/>
              <a:gd fmla="*/ 525680 h 813392" name="connsiteY29"/>
              <a:gd fmla="*/ 868083 w 1620000" name="connsiteX30"/>
              <a:gd fmla="*/ 565918 h 813392" name="connsiteY30"/>
              <a:gd fmla="*/ 913563 w 1620000" name="connsiteX31"/>
              <a:gd fmla="*/ 683950 h 813392" name="connsiteY31"/>
              <a:gd fmla="*/ 811901 w 1620000" name="connsiteX32"/>
              <a:gd fmla="*/ 657125 h 813392" name="connsiteY32"/>
              <a:gd fmla="*/ 707565 w 1620000" name="connsiteX33"/>
              <a:gd fmla="*/ 683950 h 813392" name="connsiteY33"/>
              <a:gd fmla="*/ 698881 w 1620000" name="connsiteX34"/>
              <a:gd fmla="*/ 652692 h 813392" name="connsiteY34"/>
              <a:gd fmla="*/ 680264 w 1620000" name="connsiteX35"/>
              <a:gd fmla="*/ 809434 h 813392" name="connsiteY35"/>
              <a:gd fmla="*/ 808872 w 1620000" name="connsiteX36"/>
              <a:gd fmla="*/ 680558 h 813392" name="connsiteY36"/>
              <a:gd fmla="*/ 937479 w 1620000" name="connsiteX37"/>
              <a:gd fmla="*/ 809434 h 813392" name="connsiteY37"/>
              <a:gd fmla="*/ 936682 w 1620000" name="connsiteX38"/>
              <a:gd fmla="*/ 813392 h 813392" name="connsiteY38"/>
              <a:gd fmla="*/ 681062 w 1620000" name="connsiteX39"/>
              <a:gd fmla="*/ 813392 h 813392" name="connsiteY39"/>
              <a:gd fmla="*/ 573091 w 1620000" name="connsiteX40"/>
              <a:gd fmla="*/ 535612 h 813392" name="connsiteY40"/>
              <a:gd fmla="*/ 621276 w 1620000" name="connsiteX41"/>
              <a:gd fmla="*/ 433635 h 813392" name="connsiteY41"/>
              <a:gd fmla="*/ 717646 w 1620000" name="connsiteX42"/>
              <a:gd fmla="*/ 430952 h 813392" name="connsiteY42"/>
              <a:gd fmla="*/ 685522 w 1620000" name="connsiteX43"/>
              <a:gd fmla="*/ 444369 h 813392" name="connsiteY43"/>
              <a:gd fmla="*/ 723000 w 1620000" name="connsiteX44"/>
              <a:gd fmla="*/ 449737 h 813392" name="connsiteY44"/>
              <a:gd fmla="*/ 709615 w 1620000" name="connsiteX45"/>
              <a:gd fmla="*/ 398748 h 813392" name="connsiteY45"/>
              <a:gd fmla="*/ 811338 w 1620000" name="connsiteX46"/>
              <a:gd fmla="*/ 328974 h 813392" name="connsiteY46"/>
              <a:gd fmla="*/ 910385 w 1620000" name="connsiteX47"/>
              <a:gd fmla="*/ 398748 h 813392" name="connsiteY47"/>
              <a:gd fmla="*/ 897000 w 1620000" name="connsiteX48"/>
              <a:gd fmla="*/ 449737 h 813392" name="connsiteY48"/>
              <a:gd fmla="*/ 934477 w 1620000" name="connsiteX49"/>
              <a:gd fmla="*/ 444369 h 813392" name="connsiteY49"/>
              <a:gd fmla="*/ 902354 w 1620000" name="connsiteX50"/>
              <a:gd fmla="*/ 430952 h 813392" name="connsiteY50"/>
              <a:gd fmla="*/ 998723 w 1620000" name="connsiteX51"/>
              <a:gd fmla="*/ 433635 h 813392" name="connsiteY51"/>
              <a:gd fmla="*/ 1046908 w 1620000" name="connsiteX52"/>
              <a:gd fmla="*/ 535612 h 813392" name="connsiteY52"/>
              <a:gd fmla="*/ 961246 w 1620000" name="connsiteX53"/>
              <a:gd fmla="*/ 616120 h 813392" name="connsiteY53"/>
              <a:gd fmla="*/ 891646 w 1620000" name="connsiteX54"/>
              <a:gd fmla="*/ 543663 h 813392" name="connsiteY54"/>
              <a:gd fmla="*/ 811338 w 1620000" name="connsiteX55"/>
              <a:gd fmla="*/ 479256 h 813392" name="connsiteY55"/>
              <a:gd fmla="*/ 728353 w 1620000" name="connsiteX56"/>
              <a:gd fmla="*/ 543663 h 813392" name="connsiteY56"/>
              <a:gd fmla="*/ 658754 w 1620000" name="connsiteX57"/>
              <a:gd fmla="*/ 616120 h 813392" name="connsiteY57"/>
              <a:gd fmla="*/ 573091 w 1620000" name="connsiteX58"/>
              <a:gd fmla="*/ 535612 h 813392" name="connsiteY58"/>
              <a:gd fmla="*/ 514147 w 1620000" name="connsiteX59"/>
              <a:gd fmla="*/ 525680 h 813392" name="connsiteY59"/>
              <a:gd fmla="*/ 656151 w 1620000" name="connsiteX60"/>
              <a:gd fmla="*/ 624854 h 813392" name="connsiteY60"/>
              <a:gd fmla="*/ 658830 w 1620000" name="connsiteX61"/>
              <a:gd fmla="*/ 691864 h 813392" name="connsiteY61"/>
              <a:gd fmla="*/ 589168 w 1620000" name="connsiteX62"/>
              <a:gd fmla="*/ 681142 h 813392" name="connsiteY62"/>
              <a:gd fmla="*/ 514147 w 1620000" name="connsiteX63"/>
              <a:gd fmla="*/ 525680 h 813392" name="connsiteY63"/>
              <a:gd fmla="*/ 503147 w 1620000" name="connsiteX64"/>
              <a:gd fmla="*/ 809593 h 813392" name="connsiteY64"/>
              <a:gd fmla="*/ 565085 w 1620000" name="connsiteX65"/>
              <a:gd fmla="*/ 758641 h 813392" name="connsiteY65"/>
              <a:gd fmla="*/ 629716 w 1620000" name="connsiteX66"/>
              <a:gd fmla="*/ 707690 h 813392" name="connsiteY66"/>
              <a:gd fmla="*/ 670111 w 1620000" name="connsiteX67"/>
              <a:gd fmla="*/ 715735 h 813392" name="connsiteY67"/>
              <a:gd fmla="*/ 637795 w 1620000" name="connsiteX68"/>
              <a:gd fmla="*/ 809593 h 813392" name="connsiteY68"/>
              <a:gd fmla="*/ 638315 w 1620000" name="connsiteX69"/>
              <a:gd fmla="*/ 813392 h 813392" name="connsiteY69"/>
              <a:gd fmla="*/ 504800 w 1620000" name="connsiteX70"/>
              <a:gd fmla="*/ 813392 h 813392" name="connsiteY70"/>
              <a:gd fmla="*/ 294443 w 1620000" name="connsiteX71"/>
              <a:gd fmla="*/ 809585 h 813392" name="connsiteY71"/>
              <a:gd fmla="*/ 377710 w 1620000" name="connsiteX72"/>
              <a:gd fmla="*/ 713234 h 813392" name="connsiteY72"/>
              <a:gd fmla="*/ 436802 w 1620000" name="connsiteX73"/>
              <a:gd fmla="*/ 699851 h 813392" name="connsiteY73"/>
              <a:gd fmla="*/ 409942 w 1620000" name="connsiteX74"/>
              <a:gd fmla="*/ 683793 h 813392" name="connsiteY74"/>
              <a:gd fmla="*/ 412629 w 1620000" name="connsiteX75"/>
              <a:gd fmla="*/ 715910 h 813392" name="connsiteY75"/>
              <a:gd fmla="*/ 404570 w 1620000" name="connsiteX76"/>
              <a:gd fmla="*/ 643646 h 813392" name="connsiteY76"/>
              <a:gd fmla="*/ 512012 w 1620000" name="connsiteX77"/>
              <a:gd fmla="*/ 590118 h 813392" name="connsiteY77"/>
              <a:gd fmla="*/ 514698 w 1620000" name="connsiteX78"/>
              <a:gd fmla="*/ 592794 h 813392" name="connsiteY78"/>
              <a:gd fmla="*/ 576476 w 1620000" name="connsiteX79"/>
              <a:gd fmla="*/ 678440 h 813392" name="connsiteY79"/>
              <a:gd fmla="*/ 530814 w 1620000" name="connsiteX80"/>
              <a:gd fmla="*/ 731968 h 813392" name="connsiteY80"/>
              <a:gd fmla="*/ 455605 w 1620000" name="connsiteX81"/>
              <a:gd fmla="*/ 809585 h 813392" name="connsiteY81"/>
              <a:gd fmla="*/ 457207 w 1620000" name="connsiteX82"/>
              <a:gd fmla="*/ 813392 h 813392" name="connsiteY82"/>
              <a:gd fmla="*/ 296176 w 1620000" name="connsiteX83"/>
              <a:gd fmla="*/ 813392 h 813392" name="connsiteY83"/>
              <a:gd fmla="*/ 163579 w 1620000" name="connsiteX84"/>
              <a:gd fmla="*/ 812050 h 813392" name="connsiteY84"/>
              <a:gd fmla="*/ 284030 w 1620000" name="connsiteX85"/>
              <a:gd fmla="*/ 624208 h 813392" name="connsiteY85"/>
              <a:gd fmla="*/ 495488 w 1620000" name="connsiteX86"/>
              <a:gd fmla="*/ 511503 h 813392" name="connsiteY86"/>
              <a:gd fmla="*/ 527609 w 1620000" name="connsiteX87"/>
              <a:gd fmla="*/ 377331 h 813392" name="connsiteY87"/>
              <a:gd fmla="*/ 693563 w 1620000" name="connsiteX88"/>
              <a:gd fmla="*/ 256575 h 813392" name="connsiteY88"/>
              <a:gd fmla="*/ 808661 w 1620000" name="connsiteX89"/>
              <a:gd fmla="*/ 170705 h 813392" name="connsiteY89"/>
              <a:gd fmla="*/ 926435 w 1620000" name="connsiteX90"/>
              <a:gd fmla="*/ 256575 h 813392" name="connsiteY90"/>
              <a:gd fmla="*/ 1089713 w 1620000" name="connsiteX91"/>
              <a:gd fmla="*/ 377331 h 813392" name="connsiteY91"/>
              <a:gd fmla="*/ 1124510 w 1620000" name="connsiteX92"/>
              <a:gd fmla="*/ 511503 h 813392" name="connsiteY92"/>
              <a:gd fmla="*/ 1333292 w 1620000" name="connsiteX93"/>
              <a:gd fmla="*/ 624208 h 813392" name="connsiteY93"/>
              <a:gd fmla="*/ 1456420 w 1620000" name="connsiteX94"/>
              <a:gd fmla="*/ 812050 h 813392" name="connsiteY94"/>
              <a:gd fmla="*/ 1455182 w 1620000" name="connsiteX95"/>
              <a:gd fmla="*/ 813392 h 813392" name="connsiteY95"/>
              <a:gd fmla="*/ 1359953 w 1620000" name="connsiteX96"/>
              <a:gd fmla="*/ 813392 h 813392" name="connsiteY96"/>
              <a:gd fmla="*/ 1360529 w 1620000" name="connsiteX97"/>
              <a:gd fmla="*/ 812261 h 813392" name="connsiteY97"/>
              <a:gd fmla="*/ 1272123 w 1620000" name="connsiteX98"/>
              <a:gd fmla="*/ 699681 h 813392" name="connsiteY98"/>
              <a:gd fmla="*/ 1122100 w 1620000" name="connsiteX99"/>
              <a:gd fmla="*/ 554937 h 813392" name="connsiteY99"/>
              <a:gd fmla="*/ 1119421 w 1620000" name="connsiteX100"/>
              <a:gd fmla="*/ 525451 h 813392" name="connsiteY100"/>
              <a:gd fmla="*/ 1084595 w 1620000" name="connsiteX101"/>
              <a:gd fmla="*/ 520090 h 813392" name="connsiteY101"/>
              <a:gd fmla="*/ 929214 w 1620000" name="connsiteX102"/>
              <a:gd fmla="*/ 380706 h 813392" name="connsiteY102"/>
              <a:gd fmla="*/ 808660 w 1620000" name="connsiteX103"/>
              <a:gd fmla="*/ 302972 h 813392" name="connsiteY103"/>
              <a:gd fmla="*/ 690785 w 1620000" name="connsiteX104"/>
              <a:gd fmla="*/ 380706 h 813392" name="connsiteY104"/>
              <a:gd fmla="*/ 535405 w 1620000" name="connsiteX105"/>
              <a:gd fmla="*/ 520090 h 813392" name="connsiteY105"/>
              <a:gd fmla="*/ 500578 w 1620000" name="connsiteX106"/>
              <a:gd fmla="*/ 525451 h 813392" name="connsiteY106"/>
              <a:gd fmla="*/ 497899 w 1620000" name="connsiteX107"/>
              <a:gd fmla="*/ 554937 h 813392" name="connsiteY107"/>
              <a:gd fmla="*/ 347876 w 1620000" name="connsiteX108"/>
              <a:gd fmla="*/ 699681 h 813392" name="connsiteY108"/>
              <a:gd fmla="*/ 259470 w 1620000" name="connsiteX109"/>
              <a:gd fmla="*/ 812261 h 813392" name="connsiteY109"/>
              <a:gd fmla="*/ 260046 w 1620000" name="connsiteX110"/>
              <a:gd fmla="*/ 813392 h 813392" name="connsiteY110"/>
              <a:gd fmla="*/ 164816 w 1620000" name="connsiteX111"/>
              <a:gd fmla="*/ 813392 h 813392" name="connsiteY111"/>
              <a:gd fmla="*/ 0 w 1620000" name="connsiteX112"/>
              <a:gd fmla="*/ 810000 h 813392" name="connsiteY112"/>
              <a:gd fmla="*/ 139240 w 1620000" name="connsiteX113"/>
              <a:gd fmla="*/ 638344 h 813392" name="connsiteY113"/>
              <a:gd fmla="*/ 396298 w 1620000" name="connsiteX114"/>
              <a:gd fmla="*/ 421093 h 813392" name="connsiteY114"/>
              <a:gd fmla="*/ 498050 w 1620000" name="connsiteX115"/>
              <a:gd fmla="*/ 249438 h 813392" name="connsiteY115"/>
              <a:gd fmla="*/ 811339 w 1620000" name="connsiteX116"/>
              <a:gd fmla="*/ 0 h 813392" name="connsiteY116"/>
              <a:gd fmla="*/ 1121951 w 1620000" name="connsiteX117"/>
              <a:gd fmla="*/ 249438 h 813392" name="connsiteY117"/>
              <a:gd fmla="*/ 1223703 w 1620000" name="connsiteX118"/>
              <a:gd fmla="*/ 421093 h 813392" name="connsiteY118"/>
              <a:gd fmla="*/ 1483438 w 1620000" name="connsiteX119"/>
              <a:gd fmla="*/ 638344 h 813392" name="connsiteY119"/>
              <a:gd fmla="*/ 1620000 w 1620000" name="connsiteX120"/>
              <a:gd fmla="*/ 810000 h 813392" name="connsiteY120"/>
              <a:gd fmla="*/ 1606129 w 1620000" name="connsiteX121"/>
              <a:gd fmla="*/ 813392 h 813392" name="connsiteY121"/>
              <a:gd fmla="*/ 1500825 w 1620000" name="connsiteX122"/>
              <a:gd fmla="*/ 813392 h 813392" name="connsiteY122"/>
              <a:gd fmla="*/ 1504931 w 1620000" name="connsiteX123"/>
              <a:gd fmla="*/ 810001 h 813392" name="connsiteY123"/>
              <a:gd fmla="*/ 1368355 w 1620000" name="connsiteX124"/>
              <a:gd fmla="*/ 606114 h 813392" name="connsiteY124"/>
              <a:gd fmla="*/ 1162152 w 1620000" name="connsiteX125"/>
              <a:gd fmla="*/ 477343 h 813392" name="connsiteY125"/>
              <a:gd fmla="*/ 1044322 w 1620000" name="connsiteX126"/>
              <a:gd fmla="*/ 278822 h 813392" name="connsiteY126"/>
              <a:gd fmla="*/ 811339 w 1620000" name="connsiteX127"/>
              <a:gd fmla="*/ 123225 h 813392" name="connsiteY127"/>
              <a:gd fmla="*/ 578356 w 1620000" name="connsiteX128"/>
              <a:gd fmla="*/ 278822 h 813392" name="connsiteY128"/>
              <a:gd fmla="*/ 460527 w 1620000" name="connsiteX129"/>
              <a:gd fmla="*/ 477343 h 813392" name="connsiteY129"/>
              <a:gd fmla="*/ 251645 w 1620000" name="connsiteX130"/>
              <a:gd fmla="*/ 606114 h 813392" name="connsiteY130"/>
              <a:gd fmla="*/ 115070 w 1620000" name="connsiteX131"/>
              <a:gd fmla="*/ 810001 h 813392" name="connsiteY131"/>
              <a:gd fmla="*/ 119366 w 1620000" name="connsiteX132"/>
              <a:gd fmla="*/ 813392 h 813392" name="connsiteY132"/>
              <a:gd fmla="*/ 14413 w 1620000" name="connsiteX133"/>
              <a:gd fmla="*/ 813392 h 813392" name="connsiteY1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b="b" l="l" r="r" t="t"/>
            <a:pathLst>
              <a:path h="813392" w="1620000">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anchor="t" anchorCtr="0" bIns="45720" compatLnSpc="1" lIns="91440" numCol="1" rIns="91440" tIns="45720" vert="horz" wrap="square">
            <a:prstTxWarp prst="textNoShape">
              <a:avLst/>
            </a:prstTxWarp>
            <a:noAutofit/>
          </a:bodyPr>
          <a:lstStyle/>
          <a:p>
            <a:endParaRPr altLang="en-US" lang="zh-CN"/>
          </a:p>
        </p:txBody>
      </p:sp>
      <p:sp>
        <p:nvSpPr>
          <p:cNvPr id="415" name="任意多边形 414"/>
          <p:cNvSpPr/>
          <p:nvPr/>
        </p:nvSpPr>
        <p:spPr bwMode="auto">
          <a:xfrm flipH="1" rot="16200000">
            <a:off x="2349423" y="2448557"/>
            <a:ext cx="461665" cy="231798"/>
          </a:xfrm>
          <a:custGeom>
            <a:gdLst>
              <a:gd fmla="*/ 1041267 w 1620000" name="connsiteX0"/>
              <a:gd fmla="*/ 678440 h 813392" name="connsiteY0"/>
              <a:gd fmla="*/ 1105634 w 1620000" name="connsiteX1"/>
              <a:gd fmla="*/ 592794 h 813392" name="connsiteY1"/>
              <a:gd fmla="*/ 1108316 w 1620000" name="connsiteX2"/>
              <a:gd fmla="*/ 590118 h 813392" name="connsiteY2"/>
              <a:gd fmla="*/ 1215596 w 1620000" name="connsiteX3"/>
              <a:gd fmla="*/ 643646 h 813392" name="connsiteY3"/>
              <a:gd fmla="*/ 1207550 w 1620000" name="connsiteX4"/>
              <a:gd fmla="*/ 715910 h 813392" name="connsiteY4"/>
              <a:gd fmla="*/ 1210232 w 1620000" name="connsiteX5"/>
              <a:gd fmla="*/ 683793 h 813392" name="connsiteY5"/>
              <a:gd fmla="*/ 1183412 w 1620000" name="connsiteX6"/>
              <a:gd fmla="*/ 699851 h 813392" name="connsiteY6"/>
              <a:gd fmla="*/ 1242415 w 1620000" name="connsiteX7"/>
              <a:gd fmla="*/ 713234 h 813392" name="connsiteY7"/>
              <a:gd fmla="*/ 1325557 w 1620000" name="connsiteX8"/>
              <a:gd fmla="*/ 809585 h 813392" name="connsiteY8"/>
              <a:gd fmla="*/ 1323827 w 1620000" name="connsiteX9"/>
              <a:gd fmla="*/ 813392 h 813392" name="connsiteY9"/>
              <a:gd fmla="*/ 1163039 w 1620000" name="connsiteX10"/>
              <a:gd fmla="*/ 813392 h 813392" name="connsiteY10"/>
              <a:gd fmla="*/ 1164638 w 1620000" name="connsiteX11"/>
              <a:gd fmla="*/ 809585 h 813392" name="connsiteY11"/>
              <a:gd fmla="*/ 1089543 w 1620000" name="connsiteX12"/>
              <a:gd fmla="*/ 731968 h 813392" name="connsiteY12"/>
              <a:gd fmla="*/ 1041267 w 1620000" name="connsiteX13"/>
              <a:gd fmla="*/ 678440 h 813392" name="connsiteY13"/>
              <a:gd fmla="*/ 961169 w 1620000" name="connsiteX14"/>
              <a:gd fmla="*/ 691864 h 813392" name="connsiteY14"/>
              <a:gd fmla="*/ 963848 w 1620000" name="connsiteX15"/>
              <a:gd fmla="*/ 624854 h 813392" name="connsiteY15"/>
              <a:gd fmla="*/ 1105853 w 1620000" name="connsiteX16"/>
              <a:gd fmla="*/ 525680 h 813392" name="connsiteY16"/>
              <a:gd fmla="*/ 1030832 w 1620000" name="connsiteX17"/>
              <a:gd fmla="*/ 681142 h 813392" name="connsiteY17"/>
              <a:gd fmla="*/ 961169 w 1620000" name="connsiteX18"/>
              <a:gd fmla="*/ 691864 h 813392" name="connsiteY18"/>
              <a:gd fmla="*/ 951017 w 1620000" name="connsiteX19"/>
              <a:gd fmla="*/ 715735 h 813392" name="connsiteY19"/>
              <a:gd fmla="*/ 991241 w 1620000" name="connsiteX20"/>
              <a:gd fmla="*/ 707690 h 813392" name="connsiteY20"/>
              <a:gd fmla="*/ 1055600 w 1620000" name="connsiteX21"/>
              <a:gd fmla="*/ 758641 h 813392" name="connsiteY21"/>
              <a:gd fmla="*/ 1114596 w 1620000" name="connsiteX22"/>
              <a:gd fmla="*/ 809593 h 813392" name="connsiteY22"/>
              <a:gd fmla="*/ 1113022 w 1620000" name="connsiteX23"/>
              <a:gd fmla="*/ 813392 h 813392" name="connsiteY23"/>
              <a:gd fmla="*/ 985316 w 1620000" name="connsiteX24"/>
              <a:gd fmla="*/ 813392 h 813392" name="connsiteY24"/>
              <a:gd fmla="*/ 985877 w 1620000" name="connsiteX25"/>
              <a:gd fmla="*/ 809593 h 813392" name="connsiteY25"/>
              <a:gd fmla="*/ 951017 w 1620000" name="connsiteX26"/>
              <a:gd fmla="*/ 715735 h 813392" name="connsiteY26"/>
              <a:gd fmla="*/ 698881 w 1620000" name="connsiteX27"/>
              <a:gd fmla="*/ 652692 h 813392" name="connsiteY27"/>
              <a:gd fmla="*/ 755720 w 1620000" name="connsiteX28"/>
              <a:gd fmla="*/ 565918 h 813392" name="connsiteY28"/>
              <a:gd fmla="*/ 811901 w 1620000" name="connsiteX29"/>
              <a:gd fmla="*/ 525680 h 813392" name="connsiteY29"/>
              <a:gd fmla="*/ 868083 w 1620000" name="connsiteX30"/>
              <a:gd fmla="*/ 565918 h 813392" name="connsiteY30"/>
              <a:gd fmla="*/ 913563 w 1620000" name="connsiteX31"/>
              <a:gd fmla="*/ 683950 h 813392" name="connsiteY31"/>
              <a:gd fmla="*/ 811901 w 1620000" name="connsiteX32"/>
              <a:gd fmla="*/ 657125 h 813392" name="connsiteY32"/>
              <a:gd fmla="*/ 707565 w 1620000" name="connsiteX33"/>
              <a:gd fmla="*/ 683950 h 813392" name="connsiteY33"/>
              <a:gd fmla="*/ 698881 w 1620000" name="connsiteX34"/>
              <a:gd fmla="*/ 652692 h 813392" name="connsiteY34"/>
              <a:gd fmla="*/ 680264 w 1620000" name="connsiteX35"/>
              <a:gd fmla="*/ 809434 h 813392" name="connsiteY35"/>
              <a:gd fmla="*/ 808872 w 1620000" name="connsiteX36"/>
              <a:gd fmla="*/ 680558 h 813392" name="connsiteY36"/>
              <a:gd fmla="*/ 937479 w 1620000" name="connsiteX37"/>
              <a:gd fmla="*/ 809434 h 813392" name="connsiteY37"/>
              <a:gd fmla="*/ 936682 w 1620000" name="connsiteX38"/>
              <a:gd fmla="*/ 813392 h 813392" name="connsiteY38"/>
              <a:gd fmla="*/ 681062 w 1620000" name="connsiteX39"/>
              <a:gd fmla="*/ 813392 h 813392" name="connsiteY39"/>
              <a:gd fmla="*/ 573091 w 1620000" name="connsiteX40"/>
              <a:gd fmla="*/ 535612 h 813392" name="connsiteY40"/>
              <a:gd fmla="*/ 621276 w 1620000" name="connsiteX41"/>
              <a:gd fmla="*/ 433635 h 813392" name="connsiteY41"/>
              <a:gd fmla="*/ 717646 w 1620000" name="connsiteX42"/>
              <a:gd fmla="*/ 430952 h 813392" name="connsiteY42"/>
              <a:gd fmla="*/ 685522 w 1620000" name="connsiteX43"/>
              <a:gd fmla="*/ 444369 h 813392" name="connsiteY43"/>
              <a:gd fmla="*/ 723000 w 1620000" name="connsiteX44"/>
              <a:gd fmla="*/ 449737 h 813392" name="connsiteY44"/>
              <a:gd fmla="*/ 709615 w 1620000" name="connsiteX45"/>
              <a:gd fmla="*/ 398748 h 813392" name="connsiteY45"/>
              <a:gd fmla="*/ 811338 w 1620000" name="connsiteX46"/>
              <a:gd fmla="*/ 328974 h 813392" name="connsiteY46"/>
              <a:gd fmla="*/ 910385 w 1620000" name="connsiteX47"/>
              <a:gd fmla="*/ 398748 h 813392" name="connsiteY47"/>
              <a:gd fmla="*/ 897000 w 1620000" name="connsiteX48"/>
              <a:gd fmla="*/ 449737 h 813392" name="connsiteY48"/>
              <a:gd fmla="*/ 934477 w 1620000" name="connsiteX49"/>
              <a:gd fmla="*/ 444369 h 813392" name="connsiteY49"/>
              <a:gd fmla="*/ 902354 w 1620000" name="connsiteX50"/>
              <a:gd fmla="*/ 430952 h 813392" name="connsiteY50"/>
              <a:gd fmla="*/ 998723 w 1620000" name="connsiteX51"/>
              <a:gd fmla="*/ 433635 h 813392" name="connsiteY51"/>
              <a:gd fmla="*/ 1046908 w 1620000" name="connsiteX52"/>
              <a:gd fmla="*/ 535612 h 813392" name="connsiteY52"/>
              <a:gd fmla="*/ 961246 w 1620000" name="connsiteX53"/>
              <a:gd fmla="*/ 616120 h 813392" name="connsiteY53"/>
              <a:gd fmla="*/ 891646 w 1620000" name="connsiteX54"/>
              <a:gd fmla="*/ 543663 h 813392" name="connsiteY54"/>
              <a:gd fmla="*/ 811338 w 1620000" name="connsiteX55"/>
              <a:gd fmla="*/ 479256 h 813392" name="connsiteY55"/>
              <a:gd fmla="*/ 728353 w 1620000" name="connsiteX56"/>
              <a:gd fmla="*/ 543663 h 813392" name="connsiteY56"/>
              <a:gd fmla="*/ 658754 w 1620000" name="connsiteX57"/>
              <a:gd fmla="*/ 616120 h 813392" name="connsiteY57"/>
              <a:gd fmla="*/ 573091 w 1620000" name="connsiteX58"/>
              <a:gd fmla="*/ 535612 h 813392" name="connsiteY58"/>
              <a:gd fmla="*/ 514147 w 1620000" name="connsiteX59"/>
              <a:gd fmla="*/ 525680 h 813392" name="connsiteY59"/>
              <a:gd fmla="*/ 656151 w 1620000" name="connsiteX60"/>
              <a:gd fmla="*/ 624854 h 813392" name="connsiteY60"/>
              <a:gd fmla="*/ 658830 w 1620000" name="connsiteX61"/>
              <a:gd fmla="*/ 691864 h 813392" name="connsiteY61"/>
              <a:gd fmla="*/ 589168 w 1620000" name="connsiteX62"/>
              <a:gd fmla="*/ 681142 h 813392" name="connsiteY62"/>
              <a:gd fmla="*/ 514147 w 1620000" name="connsiteX63"/>
              <a:gd fmla="*/ 525680 h 813392" name="connsiteY63"/>
              <a:gd fmla="*/ 503147 w 1620000" name="connsiteX64"/>
              <a:gd fmla="*/ 809593 h 813392" name="connsiteY64"/>
              <a:gd fmla="*/ 565085 w 1620000" name="connsiteX65"/>
              <a:gd fmla="*/ 758641 h 813392" name="connsiteY65"/>
              <a:gd fmla="*/ 629716 w 1620000" name="connsiteX66"/>
              <a:gd fmla="*/ 707690 h 813392" name="connsiteY66"/>
              <a:gd fmla="*/ 670111 w 1620000" name="connsiteX67"/>
              <a:gd fmla="*/ 715735 h 813392" name="connsiteY67"/>
              <a:gd fmla="*/ 637795 w 1620000" name="connsiteX68"/>
              <a:gd fmla="*/ 809593 h 813392" name="connsiteY68"/>
              <a:gd fmla="*/ 638315 w 1620000" name="connsiteX69"/>
              <a:gd fmla="*/ 813392 h 813392" name="connsiteY69"/>
              <a:gd fmla="*/ 504800 w 1620000" name="connsiteX70"/>
              <a:gd fmla="*/ 813392 h 813392" name="connsiteY70"/>
              <a:gd fmla="*/ 294443 w 1620000" name="connsiteX71"/>
              <a:gd fmla="*/ 809585 h 813392" name="connsiteY71"/>
              <a:gd fmla="*/ 377710 w 1620000" name="connsiteX72"/>
              <a:gd fmla="*/ 713234 h 813392" name="connsiteY72"/>
              <a:gd fmla="*/ 436802 w 1620000" name="connsiteX73"/>
              <a:gd fmla="*/ 699851 h 813392" name="connsiteY73"/>
              <a:gd fmla="*/ 409942 w 1620000" name="connsiteX74"/>
              <a:gd fmla="*/ 683793 h 813392" name="connsiteY74"/>
              <a:gd fmla="*/ 412629 w 1620000" name="connsiteX75"/>
              <a:gd fmla="*/ 715910 h 813392" name="connsiteY75"/>
              <a:gd fmla="*/ 404570 w 1620000" name="connsiteX76"/>
              <a:gd fmla="*/ 643646 h 813392" name="connsiteY76"/>
              <a:gd fmla="*/ 512012 w 1620000" name="connsiteX77"/>
              <a:gd fmla="*/ 590118 h 813392" name="connsiteY77"/>
              <a:gd fmla="*/ 514698 w 1620000" name="connsiteX78"/>
              <a:gd fmla="*/ 592794 h 813392" name="connsiteY78"/>
              <a:gd fmla="*/ 576476 w 1620000" name="connsiteX79"/>
              <a:gd fmla="*/ 678440 h 813392" name="connsiteY79"/>
              <a:gd fmla="*/ 530814 w 1620000" name="connsiteX80"/>
              <a:gd fmla="*/ 731968 h 813392" name="connsiteY80"/>
              <a:gd fmla="*/ 455605 w 1620000" name="connsiteX81"/>
              <a:gd fmla="*/ 809585 h 813392" name="connsiteY81"/>
              <a:gd fmla="*/ 457207 w 1620000" name="connsiteX82"/>
              <a:gd fmla="*/ 813392 h 813392" name="connsiteY82"/>
              <a:gd fmla="*/ 296176 w 1620000" name="connsiteX83"/>
              <a:gd fmla="*/ 813392 h 813392" name="connsiteY83"/>
              <a:gd fmla="*/ 163579 w 1620000" name="connsiteX84"/>
              <a:gd fmla="*/ 812050 h 813392" name="connsiteY84"/>
              <a:gd fmla="*/ 284030 w 1620000" name="connsiteX85"/>
              <a:gd fmla="*/ 624208 h 813392" name="connsiteY85"/>
              <a:gd fmla="*/ 495488 w 1620000" name="connsiteX86"/>
              <a:gd fmla="*/ 511503 h 813392" name="connsiteY86"/>
              <a:gd fmla="*/ 527609 w 1620000" name="connsiteX87"/>
              <a:gd fmla="*/ 377331 h 813392" name="connsiteY87"/>
              <a:gd fmla="*/ 693563 w 1620000" name="connsiteX88"/>
              <a:gd fmla="*/ 256575 h 813392" name="connsiteY88"/>
              <a:gd fmla="*/ 808661 w 1620000" name="connsiteX89"/>
              <a:gd fmla="*/ 170705 h 813392" name="connsiteY89"/>
              <a:gd fmla="*/ 926435 w 1620000" name="connsiteX90"/>
              <a:gd fmla="*/ 256575 h 813392" name="connsiteY90"/>
              <a:gd fmla="*/ 1089713 w 1620000" name="connsiteX91"/>
              <a:gd fmla="*/ 377331 h 813392" name="connsiteY91"/>
              <a:gd fmla="*/ 1124510 w 1620000" name="connsiteX92"/>
              <a:gd fmla="*/ 511503 h 813392" name="connsiteY92"/>
              <a:gd fmla="*/ 1333292 w 1620000" name="connsiteX93"/>
              <a:gd fmla="*/ 624208 h 813392" name="connsiteY93"/>
              <a:gd fmla="*/ 1456420 w 1620000" name="connsiteX94"/>
              <a:gd fmla="*/ 812050 h 813392" name="connsiteY94"/>
              <a:gd fmla="*/ 1455182 w 1620000" name="connsiteX95"/>
              <a:gd fmla="*/ 813392 h 813392" name="connsiteY95"/>
              <a:gd fmla="*/ 1359953 w 1620000" name="connsiteX96"/>
              <a:gd fmla="*/ 813392 h 813392" name="connsiteY96"/>
              <a:gd fmla="*/ 1360529 w 1620000" name="connsiteX97"/>
              <a:gd fmla="*/ 812261 h 813392" name="connsiteY97"/>
              <a:gd fmla="*/ 1272123 w 1620000" name="connsiteX98"/>
              <a:gd fmla="*/ 699681 h 813392" name="connsiteY98"/>
              <a:gd fmla="*/ 1122100 w 1620000" name="connsiteX99"/>
              <a:gd fmla="*/ 554937 h 813392" name="connsiteY99"/>
              <a:gd fmla="*/ 1119421 w 1620000" name="connsiteX100"/>
              <a:gd fmla="*/ 525451 h 813392" name="connsiteY100"/>
              <a:gd fmla="*/ 1084595 w 1620000" name="connsiteX101"/>
              <a:gd fmla="*/ 520090 h 813392" name="connsiteY101"/>
              <a:gd fmla="*/ 929214 w 1620000" name="connsiteX102"/>
              <a:gd fmla="*/ 380706 h 813392" name="connsiteY102"/>
              <a:gd fmla="*/ 808660 w 1620000" name="connsiteX103"/>
              <a:gd fmla="*/ 302972 h 813392" name="connsiteY103"/>
              <a:gd fmla="*/ 690785 w 1620000" name="connsiteX104"/>
              <a:gd fmla="*/ 380706 h 813392" name="connsiteY104"/>
              <a:gd fmla="*/ 535405 w 1620000" name="connsiteX105"/>
              <a:gd fmla="*/ 520090 h 813392" name="connsiteY105"/>
              <a:gd fmla="*/ 500578 w 1620000" name="connsiteX106"/>
              <a:gd fmla="*/ 525451 h 813392" name="connsiteY106"/>
              <a:gd fmla="*/ 497899 w 1620000" name="connsiteX107"/>
              <a:gd fmla="*/ 554937 h 813392" name="connsiteY107"/>
              <a:gd fmla="*/ 347876 w 1620000" name="connsiteX108"/>
              <a:gd fmla="*/ 699681 h 813392" name="connsiteY108"/>
              <a:gd fmla="*/ 259470 w 1620000" name="connsiteX109"/>
              <a:gd fmla="*/ 812261 h 813392" name="connsiteY109"/>
              <a:gd fmla="*/ 260046 w 1620000" name="connsiteX110"/>
              <a:gd fmla="*/ 813392 h 813392" name="connsiteY110"/>
              <a:gd fmla="*/ 164816 w 1620000" name="connsiteX111"/>
              <a:gd fmla="*/ 813392 h 813392" name="connsiteY111"/>
              <a:gd fmla="*/ 0 w 1620000" name="connsiteX112"/>
              <a:gd fmla="*/ 810000 h 813392" name="connsiteY112"/>
              <a:gd fmla="*/ 139240 w 1620000" name="connsiteX113"/>
              <a:gd fmla="*/ 638344 h 813392" name="connsiteY113"/>
              <a:gd fmla="*/ 396298 w 1620000" name="connsiteX114"/>
              <a:gd fmla="*/ 421093 h 813392" name="connsiteY114"/>
              <a:gd fmla="*/ 498050 w 1620000" name="connsiteX115"/>
              <a:gd fmla="*/ 249438 h 813392" name="connsiteY115"/>
              <a:gd fmla="*/ 811339 w 1620000" name="connsiteX116"/>
              <a:gd fmla="*/ 0 h 813392" name="connsiteY116"/>
              <a:gd fmla="*/ 1121951 w 1620000" name="connsiteX117"/>
              <a:gd fmla="*/ 249438 h 813392" name="connsiteY117"/>
              <a:gd fmla="*/ 1223703 w 1620000" name="connsiteX118"/>
              <a:gd fmla="*/ 421093 h 813392" name="connsiteY118"/>
              <a:gd fmla="*/ 1483438 w 1620000" name="connsiteX119"/>
              <a:gd fmla="*/ 638344 h 813392" name="connsiteY119"/>
              <a:gd fmla="*/ 1620000 w 1620000" name="connsiteX120"/>
              <a:gd fmla="*/ 810000 h 813392" name="connsiteY120"/>
              <a:gd fmla="*/ 1606129 w 1620000" name="connsiteX121"/>
              <a:gd fmla="*/ 813392 h 813392" name="connsiteY121"/>
              <a:gd fmla="*/ 1500825 w 1620000" name="connsiteX122"/>
              <a:gd fmla="*/ 813392 h 813392" name="connsiteY122"/>
              <a:gd fmla="*/ 1504931 w 1620000" name="connsiteX123"/>
              <a:gd fmla="*/ 810001 h 813392" name="connsiteY123"/>
              <a:gd fmla="*/ 1368355 w 1620000" name="connsiteX124"/>
              <a:gd fmla="*/ 606114 h 813392" name="connsiteY124"/>
              <a:gd fmla="*/ 1162152 w 1620000" name="connsiteX125"/>
              <a:gd fmla="*/ 477343 h 813392" name="connsiteY125"/>
              <a:gd fmla="*/ 1044322 w 1620000" name="connsiteX126"/>
              <a:gd fmla="*/ 278822 h 813392" name="connsiteY126"/>
              <a:gd fmla="*/ 811339 w 1620000" name="connsiteX127"/>
              <a:gd fmla="*/ 123225 h 813392" name="connsiteY127"/>
              <a:gd fmla="*/ 578356 w 1620000" name="connsiteX128"/>
              <a:gd fmla="*/ 278822 h 813392" name="connsiteY128"/>
              <a:gd fmla="*/ 460527 w 1620000" name="connsiteX129"/>
              <a:gd fmla="*/ 477343 h 813392" name="connsiteY129"/>
              <a:gd fmla="*/ 251645 w 1620000" name="connsiteX130"/>
              <a:gd fmla="*/ 606114 h 813392" name="connsiteY130"/>
              <a:gd fmla="*/ 115070 w 1620000" name="connsiteX131"/>
              <a:gd fmla="*/ 810001 h 813392" name="connsiteY131"/>
              <a:gd fmla="*/ 119366 w 1620000" name="connsiteX132"/>
              <a:gd fmla="*/ 813392 h 813392" name="connsiteY132"/>
              <a:gd fmla="*/ 14413 w 1620000" name="connsiteX133"/>
              <a:gd fmla="*/ 813392 h 813392" name="connsiteY1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b="b" l="l" r="r" t="t"/>
            <a:pathLst>
              <a:path h="813392" w="1620000">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anchor="t" anchorCtr="0" bIns="45720" compatLnSpc="1" lIns="91440" numCol="1" rIns="91440" tIns="45720" vert="horz" wrap="square">
            <a:prstTxWarp prst="textNoShape">
              <a:avLst/>
            </a:prstTxWarp>
            <a:noAutofit/>
          </a:bodyPr>
          <a:lstStyle/>
          <a:p>
            <a:endParaRPr altLang="en-US" lang="zh-CN"/>
          </a:p>
        </p:txBody>
      </p:sp>
      <p:grpSp>
        <p:nvGrpSpPr>
          <p:cNvPr id="393" name="Group 667">
            <a:extLst>
              <a:ext uri="{FF2B5EF4-FFF2-40B4-BE49-F238E27FC236}">
                <a16:creationId xmlns:a16="http://schemas.microsoft.com/office/drawing/2014/main" id="{3B2528B0-28BD-4CC6-BAAA-B58306847C5E}"/>
              </a:ext>
            </a:extLst>
          </p:cNvPr>
          <p:cNvGrpSpPr>
            <a:grpSpLocks noChangeAspect="1"/>
          </p:cNvGrpSpPr>
          <p:nvPr/>
        </p:nvGrpSpPr>
        <p:grpSpPr>
          <a:xfrm rot="5400000">
            <a:off x="7391445" y="2057445"/>
            <a:ext cx="6778596" cy="2822514"/>
            <a:chOff x="2060" y="-19"/>
            <a:chExt cx="3564" cy="1484"/>
          </a:xfrm>
          <a:solidFill>
            <a:srgbClr val="E22A30">
              <a:alpha val="26000"/>
            </a:srgbClr>
          </a:solidFill>
        </p:grpSpPr>
        <p:sp>
          <p:nvSpPr>
            <p:cNvPr id="394" name="Freeform 668">
              <a:extLst>
                <a:ext uri="{FF2B5EF4-FFF2-40B4-BE49-F238E27FC236}">
                  <a16:creationId xmlns:a16="http://schemas.microsoft.com/office/drawing/2014/main" id="{833EF8A5-B12A-424C-BCEE-80C046295DBA}"/>
                </a:ext>
              </a:extLst>
            </p:cNvPr>
            <p:cNvSpPr>
              <a:spLocks noEditPoints="1"/>
            </p:cNvSpPr>
            <p:nvPr/>
          </p:nvSpPr>
          <p:spPr bwMode="auto">
            <a:xfrm>
              <a:off x="2060" y="-19"/>
              <a:ext cx="3564" cy="1484"/>
            </a:xfrm>
            <a:custGeom>
              <a:gdLst>
                <a:gd fmla="*/ 1056 w 1506" name="T0"/>
                <a:gd fmla="*/ 369 h 625" name="T1"/>
                <a:gd fmla="*/ 968 w 1506" name="T2"/>
                <a:gd fmla="*/ 470 h 625" name="T3"/>
                <a:gd fmla="*/ 421 w 1506" name="T4"/>
                <a:gd fmla="*/ 329 h 625" name="T5"/>
                <a:gd fmla="*/ 1313 w 1506" name="T6"/>
                <a:gd fmla="*/ 108 h 625" name="T7"/>
                <a:gd fmla="*/ 1300 w 1506" name="T8"/>
                <a:gd fmla="*/ 4 h 625" name="T9"/>
                <a:gd fmla="*/ 1196 w 1506" name="T10"/>
                <a:gd fmla="*/ 29 h 625" name="T11"/>
                <a:gd fmla="*/ 1152 w 1506" name="T12"/>
                <a:gd fmla="*/ 222 h 625" name="T13"/>
                <a:gd fmla="*/ 934 w 1506" name="T14"/>
                <a:gd fmla="*/ 123 h 625" name="T15"/>
                <a:gd fmla="*/ 913 w 1506" name="T16"/>
                <a:gd fmla="*/ 301 h 625" name="T17"/>
                <a:gd fmla="*/ 751 w 1506" name="T18"/>
                <a:gd fmla="*/ 312 h 625" name="T19"/>
                <a:gd fmla="*/ 891 w 1506" name="T20"/>
                <a:gd fmla="*/ 117 h 625" name="T21"/>
                <a:gd fmla="*/ 619 w 1506" name="T22"/>
                <a:gd fmla="*/ 170 h 625" name="T23"/>
                <a:gd fmla="*/ 459 w 1506" name="T24"/>
                <a:gd fmla="*/ 107 h 625" name="T25"/>
                <a:gd fmla="*/ 606 w 1506" name="T26"/>
                <a:gd fmla="*/ 342 h 625" name="T27"/>
                <a:gd fmla="*/ 482 w 1506" name="T28"/>
                <a:gd fmla="*/ 326 h 625" name="T29"/>
                <a:gd fmla="*/ 479 w 1506" name="T30"/>
                <a:gd fmla="*/ 121 h 625" name="T31"/>
                <a:gd fmla="*/ 469 w 1506" name="T32"/>
                <a:gd fmla="*/ 28 h 625" name="T33"/>
                <a:gd fmla="*/ 349 w 1506" name="T34"/>
                <a:gd fmla="*/ 86 h 625" name="T35"/>
                <a:gd fmla="*/ 317 w 1506" name="T36"/>
                <a:gd fmla="*/ 112 h 625" name="T37"/>
                <a:gd fmla="*/ 270 w 1506" name="T38"/>
                <a:gd fmla="*/ 4 h 625" name="T39"/>
                <a:gd fmla="*/ 68 w 1506" name="T40"/>
                <a:gd fmla="*/ 15 h 625" name="T41"/>
                <a:gd fmla="*/ 656 w 1506" name="T42"/>
                <a:gd fmla="*/ 521 h 625" name="T43"/>
                <a:gd fmla="*/ 272 w 1506" name="T44"/>
                <a:gd fmla="*/ 304 h 625" name="T45"/>
                <a:gd fmla="*/ 1259 w 1506" name="T46"/>
                <a:gd fmla="*/ 253 h 625" name="T47"/>
                <a:gd fmla="*/ 1164 w 1506" name="T48"/>
                <a:gd fmla="*/ 161 h 625" name="T49"/>
                <a:gd fmla="*/ 826 w 1506" name="T50"/>
                <a:gd fmla="*/ 194 h 625" name="T51"/>
                <a:gd fmla="*/ 898 w 1506" name="T52"/>
                <a:gd fmla="*/ 210 h 625" name="T53"/>
                <a:gd fmla="*/ 783 w 1506" name="T54"/>
                <a:gd fmla="*/ 353 h 625" name="T55"/>
                <a:gd fmla="*/ 756 w 1506" name="T56"/>
                <a:gd fmla="*/ 52 h 625" name="T57"/>
                <a:gd fmla="*/ 557 w 1506" name="T58"/>
                <a:gd fmla="*/ 62 h 625" name="T59"/>
                <a:gd fmla="*/ 547 w 1506" name="T60"/>
                <a:gd fmla="*/ 128 h 625" name="T61"/>
                <a:gd fmla="*/ 1132 w 1506" name="T62"/>
                <a:gd fmla="*/ 276 h 625" name="T63"/>
                <a:gd fmla="*/ 1306 w 1506" name="T64"/>
                <a:gd fmla="*/ 15 h 625" name="T65"/>
                <a:gd fmla="*/ 1092 w 1506" name="T66"/>
                <a:gd fmla="*/ 67 h 625" name="T67"/>
                <a:gd fmla="*/ 1179 w 1506" name="T68"/>
                <a:gd fmla="*/ 207 h 625" name="T69"/>
                <a:gd fmla="*/ 1211 w 1506" name="T70"/>
                <a:gd fmla="*/ 157 h 625" name="T71"/>
                <a:gd fmla="*/ 1062 w 1506" name="T72"/>
                <a:gd fmla="*/ 244 h 625" name="T73"/>
                <a:gd fmla="*/ 986 w 1506" name="T74"/>
                <a:gd fmla="*/ 294 h 625" name="T75"/>
                <a:gd fmla="*/ 928 w 1506" name="T76"/>
                <a:gd fmla="*/ 355 h 625" name="T77"/>
                <a:gd fmla="*/ 775 w 1506" name="T78"/>
                <a:gd fmla="*/ 133 h 625" name="T79"/>
                <a:gd fmla="*/ 676 w 1506" name="T80"/>
                <a:gd fmla="*/ 183 h 625" name="T81"/>
                <a:gd fmla="*/ 650 w 1506" name="T82"/>
                <a:gd fmla="*/ 204 h 625" name="T83"/>
                <a:gd fmla="*/ 613 w 1506" name="T84"/>
                <a:gd fmla="*/ 270 h 625" name="T85"/>
                <a:gd fmla="*/ 637 w 1506" name="T86"/>
                <a:gd fmla="*/ 295 h 625" name="T87"/>
                <a:gd fmla="*/ 562 w 1506" name="T88"/>
                <a:gd fmla="*/ 306 h 625" name="T89"/>
                <a:gd fmla="*/ 644 w 1506" name="T90"/>
                <a:gd fmla="*/ 389 h 625" name="T91"/>
                <a:gd fmla="*/ 826 w 1506" name="T92"/>
                <a:gd fmla="*/ 456 h 625" name="T93"/>
                <a:gd fmla="*/ 973 w 1506" name="T94"/>
                <a:gd fmla="*/ 449 h 625" name="T95"/>
                <a:gd fmla="*/ 601 w 1506" name="T96"/>
                <a:gd fmla="*/ 442 h 625" name="T97"/>
                <a:gd fmla="*/ 677 w 1506" name="T98"/>
                <a:gd fmla="*/ 429 h 625" name="T99"/>
                <a:gd fmla="*/ 526 w 1506" name="T100"/>
                <a:gd fmla="*/ 423 h 625" name="T101"/>
                <a:gd fmla="*/ 436 w 1506" name="T102"/>
                <a:gd fmla="*/ 205 h 625" name="T103"/>
                <a:gd fmla="*/ 377 w 1506" name="T104"/>
                <a:gd fmla="*/ 60 h 625" name="T105"/>
                <a:gd fmla="*/ 439 w 1506" name="T106"/>
                <a:gd fmla="*/ 307 h 625" name="T107"/>
                <a:gd fmla="*/ 388 w 1506" name="T108"/>
                <a:gd fmla="*/ 126 h 625" name="T109"/>
                <a:gd fmla="*/ 431 w 1506" name="T110"/>
                <a:gd fmla="*/ 289 h 625" name="T111"/>
                <a:gd fmla="*/ 307 w 1506" name="T112"/>
                <a:gd fmla="*/ 219 h 625" name="T113"/>
                <a:gd fmla="*/ 246 w 1506" name="T114"/>
                <a:gd fmla="*/ 22 h 625" name="T115"/>
                <a:gd fmla="*/ 85 w 1506" name="T116"/>
                <a:gd fmla="*/ 23 h 625" name="T117"/>
                <a:gd fmla="*/ 140 w 1506" name="T118"/>
                <a:gd fmla="*/ 40 h 625" name="T119"/>
                <a:gd fmla="*/ 127 w 1506" name="T120"/>
                <a:gd fmla="*/ 103 h 62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625" w="1506">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 name="Freeform 669">
              <a:extLst>
                <a:ext uri="{FF2B5EF4-FFF2-40B4-BE49-F238E27FC236}">
                  <a16:creationId xmlns:a16="http://schemas.microsoft.com/office/drawing/2014/main" id="{C1A575EB-37BE-432E-BB57-455EB714904C}"/>
                </a:ext>
              </a:extLst>
            </p:cNvPr>
            <p:cNvSpPr/>
            <p:nvPr/>
          </p:nvSpPr>
          <p:spPr bwMode="auto">
            <a:xfrm>
              <a:off x="4290" y="159"/>
              <a:ext cx="7" cy="7"/>
            </a:xfrm>
            <a:custGeom>
              <a:gdLst>
                <a:gd fmla="*/ 0 w 3" name="T0"/>
                <a:gd fmla="*/ 1 h 3" name="T1"/>
                <a:gd fmla="*/ 0 w 3" name="T2"/>
                <a:gd fmla="*/ 3 h 3" name="T3"/>
                <a:gd fmla="*/ 3 w 3" name="T4"/>
                <a:gd fmla="*/ 3 h 3" name="T5"/>
                <a:gd fmla="*/ 3 w 3" name="T6"/>
                <a:gd fmla="*/ 2 h 3" name="T7"/>
                <a:gd fmla="*/ 0 w 3" name="T8"/>
                <a:gd fmla="*/ 1 h 3" name="T9"/>
              </a:gdLst>
              <a:cxnLst>
                <a:cxn ang="0">
                  <a:pos x="T0" y="T1"/>
                </a:cxn>
                <a:cxn ang="0">
                  <a:pos x="T2" y="T3"/>
                </a:cxn>
                <a:cxn ang="0">
                  <a:pos x="T4" y="T5"/>
                </a:cxn>
                <a:cxn ang="0">
                  <a:pos x="T6" y="T7"/>
                </a:cxn>
                <a:cxn ang="0">
                  <a:pos x="T8" y="T9"/>
                </a:cxn>
              </a:cxnLst>
              <a:rect b="b" l="0" r="r" t="0"/>
              <a:pathLst>
                <a:path h="3" w="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 name="Freeform 670">
              <a:extLst>
                <a:ext uri="{FF2B5EF4-FFF2-40B4-BE49-F238E27FC236}">
                  <a16:creationId xmlns:a16="http://schemas.microsoft.com/office/drawing/2014/main" id="{1DEE05B7-4D27-4FA4-ADF4-E56E1A96DEB4}"/>
                </a:ext>
              </a:extLst>
            </p:cNvPr>
            <p:cNvSpPr/>
            <p:nvPr/>
          </p:nvSpPr>
          <p:spPr bwMode="auto">
            <a:xfrm>
              <a:off x="4245" y="-10"/>
              <a:ext cx="97" cy="131"/>
            </a:xfrm>
            <a:custGeom>
              <a:gdLst>
                <a:gd fmla="*/ 31 w 41" name="T0"/>
                <a:gd fmla="*/ 44 h 55" name="T1"/>
                <a:gd fmla="*/ 41 w 41" name="T2"/>
                <a:gd fmla="*/ 0 h 55" name="T3"/>
                <a:gd fmla="*/ 26 w 41" name="T4"/>
                <a:gd fmla="*/ 0 h 55" name="T5"/>
                <a:gd fmla="*/ 27 w 41" name="T6"/>
                <a:gd fmla="*/ 20 h 55" name="T7"/>
                <a:gd fmla="*/ 23 w 41" name="T8"/>
                <a:gd fmla="*/ 20 h 55" name="T9"/>
                <a:gd fmla="*/ 8 w 41" name="T10"/>
                <a:gd fmla="*/ 0 h 55" name="T11"/>
                <a:gd fmla="*/ 0 w 41" name="T12"/>
                <a:gd fmla="*/ 0 h 55" name="T13"/>
                <a:gd fmla="*/ 18 w 41" name="T14"/>
                <a:gd fmla="*/ 54 h 55" name="T15"/>
                <a:gd fmla="*/ 20 w 41" name="T16"/>
                <a:gd fmla="*/ 55 h 55" name="T17"/>
                <a:gd fmla="*/ 31 w 41" name="T18"/>
                <a:gd fmla="*/ 44 h 5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5" w="41">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 name="Freeform 671">
              <a:extLst>
                <a:ext uri="{FF2B5EF4-FFF2-40B4-BE49-F238E27FC236}">
                  <a16:creationId xmlns:a16="http://schemas.microsoft.com/office/drawing/2014/main" id="{2D794FDE-948A-4D96-A5B5-A018B806E055}"/>
                </a:ext>
              </a:extLst>
            </p:cNvPr>
            <p:cNvSpPr>
              <a:spLocks noEditPoints="1"/>
            </p:cNvSpPr>
            <p:nvPr/>
          </p:nvSpPr>
          <p:spPr bwMode="auto">
            <a:xfrm>
              <a:off x="4311" y="-10"/>
              <a:ext cx="421" cy="399"/>
            </a:xfrm>
            <a:custGeom>
              <a:gdLst>
                <a:gd fmla="*/ 177 w 178" name="T0"/>
                <a:gd fmla="*/ 2 h 168" name="T1"/>
                <a:gd fmla="*/ 178 w 178" name="T2"/>
                <a:gd fmla="*/ 0 h 168" name="T3"/>
                <a:gd fmla="*/ 118 w 178" name="T4"/>
                <a:gd fmla="*/ 0 h 168" name="T5"/>
                <a:gd fmla="*/ 92 w 178" name="T6"/>
                <a:gd fmla="*/ 5 h 168" name="T7"/>
                <a:gd fmla="*/ 47 w 178" name="T8"/>
                <a:gd fmla="*/ 62 h 168" name="T9"/>
                <a:gd fmla="*/ 0 w 178" name="T10"/>
                <a:gd fmla="*/ 75 h 168" name="T11"/>
                <a:gd fmla="*/ 15 w 178" name="T12"/>
                <a:gd fmla="*/ 90 h 168" name="T13"/>
                <a:gd fmla="*/ 22 w 178" name="T14"/>
                <a:gd fmla="*/ 123 h 168" name="T15"/>
                <a:gd fmla="*/ 63 w 178" name="T16"/>
                <a:gd fmla="*/ 168 h 168" name="T17"/>
                <a:gd fmla="*/ 77 w 178" name="T18"/>
                <a:gd fmla="*/ 132 h 168" name="T19"/>
                <a:gd fmla="*/ 27 w 178" name="T20"/>
                <a:gd fmla="*/ 79 h 168" name="T21"/>
                <a:gd fmla="*/ 111 w 178" name="T22"/>
                <a:gd fmla="*/ 40 h 168" name="T23"/>
                <a:gd fmla="*/ 129 w 178" name="T24"/>
                <a:gd fmla="*/ 7 h 168" name="T25"/>
                <a:gd fmla="*/ 128 w 178" name="T26"/>
                <a:gd fmla="*/ 1 h 168" name="T27"/>
                <a:gd fmla="*/ 177 w 178" name="T28"/>
                <a:gd fmla="*/ 2 h 168" name="T29"/>
                <a:gd fmla="*/ 42 w 178" name="T30"/>
                <a:gd fmla="*/ 95 h 168" name="T31"/>
                <a:gd fmla="*/ 71 w 178" name="T32"/>
                <a:gd fmla="*/ 138 h 168" name="T33"/>
                <a:gd fmla="*/ 63 w 178" name="T34"/>
                <a:gd fmla="*/ 157 h 168" name="T35"/>
                <a:gd fmla="*/ 60 w 178" name="T36"/>
                <a:gd fmla="*/ 153 h 168" name="T37"/>
                <a:gd fmla="*/ 41 w 178" name="T38"/>
                <a:gd fmla="*/ 97 h 168" name="T39"/>
                <a:gd fmla="*/ 42 w 178" name="T40"/>
                <a:gd fmla="*/ 95 h 168" name="T41"/>
                <a:gd fmla="*/ 30 w 178" name="T42"/>
                <a:gd fmla="*/ 93 h 168" name="T43"/>
                <a:gd fmla="*/ 43 w 178" name="T44"/>
                <a:gd fmla="*/ 113 h 168" name="T45"/>
                <a:gd fmla="*/ 51 w 178" name="T46"/>
                <a:gd fmla="*/ 151 h 168" name="T47"/>
                <a:gd fmla="*/ 22 w 178" name="T48"/>
                <a:gd fmla="*/ 93 h 168" name="T49"/>
                <a:gd fmla="*/ 30 w 178" name="T50"/>
                <a:gd fmla="*/ 93 h 168" name="T51"/>
                <a:gd fmla="*/ 84 w 178" name="T52"/>
                <a:gd fmla="*/ 14 h 168" name="T53"/>
                <a:gd fmla="*/ 90 w 178" name="T54"/>
                <a:gd fmla="*/ 18 h 168" name="T55"/>
                <a:gd fmla="*/ 60 w 178" name="T56"/>
                <a:gd fmla="*/ 55 h 168" name="T57"/>
                <a:gd fmla="*/ 84 w 178" name="T58"/>
                <a:gd fmla="*/ 14 h 168" name="T59"/>
                <a:gd fmla="*/ 91 w 178" name="T60"/>
                <a:gd fmla="*/ 56 h 168" name="T61"/>
                <a:gd fmla="*/ 67 w 178" name="T62"/>
                <a:gd fmla="*/ 61 h 168" name="T63"/>
                <a:gd fmla="*/ 66 w 178" name="T64"/>
                <a:gd fmla="*/ 60 h 168" name="T65"/>
                <a:gd fmla="*/ 113 w 178" name="T66"/>
                <a:gd fmla="*/ 10 h 168" name="T67"/>
                <a:gd fmla="*/ 91 w 178" name="T68"/>
                <a:gd fmla="*/ 56 h 16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68" w="17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 name="Freeform 672">
              <a:extLst>
                <a:ext uri="{FF2B5EF4-FFF2-40B4-BE49-F238E27FC236}">
                  <a16:creationId xmlns:a16="http://schemas.microsoft.com/office/drawing/2014/main" id="{C2B8BD3F-6008-4BC1-A461-2BD1454155E3}"/>
                </a:ext>
              </a:extLst>
            </p:cNvPr>
            <p:cNvSpPr/>
            <p:nvPr/>
          </p:nvSpPr>
          <p:spPr bwMode="auto">
            <a:xfrm>
              <a:off x="4074" y="-10"/>
              <a:ext cx="171" cy="107"/>
            </a:xfrm>
            <a:custGeom>
              <a:gdLst>
                <a:gd fmla="*/ 72 w 72" name="T0"/>
                <a:gd fmla="*/ 42 h 45" name="T1"/>
                <a:gd fmla="*/ 72 w 72" name="T2"/>
                <a:gd fmla="*/ 27 h 45" name="T3"/>
                <a:gd fmla="*/ 59 w 72" name="T4"/>
                <a:gd fmla="*/ 0 h 45" name="T5"/>
                <a:gd fmla="*/ 50 w 72" name="T6"/>
                <a:gd fmla="*/ 0 h 45" name="T7"/>
                <a:gd fmla="*/ 59 w 72" name="T8"/>
                <a:gd fmla="*/ 10 h 45" name="T9"/>
                <a:gd fmla="*/ 64 w 72" name="T10"/>
                <a:gd fmla="*/ 24 h 45" name="T11"/>
                <a:gd fmla="*/ 59 w 72" name="T12"/>
                <a:gd fmla="*/ 22 h 45" name="T13"/>
                <a:gd fmla="*/ 40 w 72" name="T14"/>
                <a:gd fmla="*/ 0 h 45" name="T15"/>
                <a:gd fmla="*/ 29 w 72" name="T16"/>
                <a:gd fmla="*/ 0 h 45" name="T17"/>
                <a:gd fmla="*/ 57 w 72" name="T18"/>
                <a:gd fmla="*/ 30 h 45" name="T19"/>
                <a:gd fmla="*/ 56 w 72" name="T20"/>
                <a:gd fmla="*/ 35 h 45" name="T21"/>
                <a:gd fmla="*/ 11 w 72" name="T22"/>
                <a:gd fmla="*/ 12 h 45" name="T23"/>
                <a:gd fmla="*/ 8 w 72" name="T24"/>
                <a:gd fmla="*/ 0 h 45" name="T25"/>
                <a:gd fmla="*/ 0 w 72" name="T26"/>
                <a:gd fmla="*/ 0 h 45" name="T27"/>
                <a:gd fmla="*/ 16 w 72" name="T28"/>
                <a:gd fmla="*/ 28 h 45" name="T29"/>
                <a:gd fmla="*/ 69 w 72" name="T30"/>
                <a:gd fmla="*/ 45 h 45" name="T31"/>
                <a:gd fmla="*/ 72 w 72" name="T32"/>
                <a:gd fmla="*/ 42 h 4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5" w="72">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 name="Freeform 673">
              <a:extLst>
                <a:ext uri="{FF2B5EF4-FFF2-40B4-BE49-F238E27FC236}">
                  <a16:creationId xmlns:a16="http://schemas.microsoft.com/office/drawing/2014/main" id="{0316EFF5-EF34-4E20-8B6D-B3DDBE450FEA}"/>
                </a:ext>
              </a:extLst>
            </p:cNvPr>
            <p:cNvSpPr/>
            <p:nvPr/>
          </p:nvSpPr>
          <p:spPr bwMode="auto">
            <a:xfrm>
              <a:off x="4230" y="138"/>
              <a:ext cx="45" cy="33"/>
            </a:xfrm>
            <a:custGeom>
              <a:gdLst>
                <a:gd fmla="*/ 19 w 19" name="T0"/>
                <a:gd fmla="*/ 10 h 14" name="T1"/>
                <a:gd fmla="*/ 9 w 19" name="T2"/>
                <a:gd fmla="*/ 1 h 14" name="T3"/>
                <a:gd fmla="*/ 1 w 19" name="T4"/>
                <a:gd fmla="*/ 10 h 14" name="T5"/>
                <a:gd fmla="*/ 19 w 19" name="T6"/>
                <a:gd fmla="*/ 10 h 14" name="T7"/>
              </a:gdLst>
              <a:cxnLst>
                <a:cxn ang="0">
                  <a:pos x="T0" y="T1"/>
                </a:cxn>
                <a:cxn ang="0">
                  <a:pos x="T2" y="T3"/>
                </a:cxn>
                <a:cxn ang="0">
                  <a:pos x="T4" y="T5"/>
                </a:cxn>
                <a:cxn ang="0">
                  <a:pos x="T6" y="T7"/>
                </a:cxn>
              </a:cxnLst>
              <a:rect b="b" l="0" r="r" t="0"/>
              <a:pathLst>
                <a:path h="14" w="19">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 name="Freeform 674">
              <a:extLst>
                <a:ext uri="{FF2B5EF4-FFF2-40B4-BE49-F238E27FC236}">
                  <a16:creationId xmlns:a16="http://schemas.microsoft.com/office/drawing/2014/main" id="{43842859-EF78-4810-ABF8-0EFEC4CD3B9D}"/>
                </a:ext>
              </a:extLst>
            </p:cNvPr>
            <p:cNvSpPr/>
            <p:nvPr/>
          </p:nvSpPr>
          <p:spPr bwMode="auto">
            <a:xfrm>
              <a:off x="5324" y="-10"/>
              <a:ext cx="121" cy="76"/>
            </a:xfrm>
            <a:custGeom>
              <a:gdLst>
                <a:gd fmla="*/ 42 w 51" name="T0"/>
                <a:gd fmla="*/ 32 h 32" name="T1"/>
                <a:gd fmla="*/ 49 w 51" name="T2"/>
                <a:gd fmla="*/ 14 h 32" name="T3"/>
                <a:gd fmla="*/ 51 w 51" name="T4"/>
                <a:gd fmla="*/ 0 h 32" name="T5"/>
                <a:gd fmla="*/ 46 w 51" name="T6"/>
                <a:gd fmla="*/ 0 h 32" name="T7"/>
                <a:gd fmla="*/ 44 w 51" name="T8"/>
                <a:gd fmla="*/ 8 h 32" name="T9"/>
                <a:gd fmla="*/ 41 w 51" name="T10"/>
                <a:gd fmla="*/ 7 h 32" name="T11"/>
                <a:gd fmla="*/ 37 w 51" name="T12"/>
                <a:gd fmla="*/ 0 h 32" name="T13"/>
                <a:gd fmla="*/ 32 w 51" name="T14"/>
                <a:gd fmla="*/ 0 h 32" name="T15"/>
                <a:gd fmla="*/ 37 w 51" name="T16"/>
                <a:gd fmla="*/ 19 h 32" name="T17"/>
                <a:gd fmla="*/ 8 w 51" name="T18"/>
                <a:gd fmla="*/ 0 h 32" name="T19"/>
                <a:gd fmla="*/ 0 w 51" name="T20"/>
                <a:gd fmla="*/ 0 h 32" name="T21"/>
                <a:gd fmla="*/ 42 w 51" name="T22"/>
                <a:gd fmla="*/ 32 h 3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2" w="51">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 name="Freeform 675">
              <a:extLst>
                <a:ext uri="{FF2B5EF4-FFF2-40B4-BE49-F238E27FC236}">
                  <a16:creationId xmlns:a16="http://schemas.microsoft.com/office/drawing/2014/main" id="{40654CF2-1F4F-4374-A31F-C043B7D46D03}"/>
                </a:ext>
              </a:extLst>
            </p:cNvPr>
            <p:cNvSpPr>
              <a:spLocks noEditPoints="1"/>
            </p:cNvSpPr>
            <p:nvPr/>
          </p:nvSpPr>
          <p:spPr bwMode="auto">
            <a:xfrm>
              <a:off x="3610" y="-10"/>
              <a:ext cx="159" cy="226"/>
            </a:xfrm>
            <a:custGeom>
              <a:gdLst>
                <a:gd fmla="*/ 35 w 67" name="T0"/>
                <a:gd fmla="*/ 1 h 95" name="T1"/>
                <a:gd fmla="*/ 43 w 67" name="T2"/>
                <a:gd fmla="*/ 50 h 95" name="T3"/>
                <a:gd fmla="*/ 48 w 67" name="T4"/>
                <a:gd fmla="*/ 54 h 95" name="T5"/>
                <a:gd fmla="*/ 46 w 67" name="T6"/>
                <a:gd fmla="*/ 7 h 95" name="T7"/>
                <a:gd fmla="*/ 62 w 67" name="T8"/>
                <a:gd fmla="*/ 38 h 95" name="T9"/>
                <a:gd fmla="*/ 57 w 67" name="T10"/>
                <a:gd fmla="*/ 66 h 95" name="T11"/>
                <a:gd fmla="*/ 48 w 67" name="T12"/>
                <a:gd fmla="*/ 79 h 95" name="T13"/>
                <a:gd fmla="*/ 46 w 67" name="T14"/>
                <a:gd fmla="*/ 55 h 95" name="T15"/>
                <a:gd fmla="*/ 38 w 67" name="T16"/>
                <a:gd fmla="*/ 65 h 95" name="T17"/>
                <a:gd fmla="*/ 23 w 67" name="T18"/>
                <a:gd fmla="*/ 0 h 95" name="T19"/>
                <a:gd fmla="*/ 16 w 67" name="T20"/>
                <a:gd fmla="*/ 0 h 95" name="T21"/>
                <a:gd fmla="*/ 15 w 67" name="T22"/>
                <a:gd fmla="*/ 7 h 95" name="T23"/>
                <a:gd fmla="*/ 43 w 67" name="T24"/>
                <a:gd fmla="*/ 93 h 95" name="T25"/>
                <a:gd fmla="*/ 47 w 67" name="T26"/>
                <a:gd fmla="*/ 95 h 95" name="T27"/>
                <a:gd fmla="*/ 67 w 67" name="T28"/>
                <a:gd fmla="*/ 56 h 95" name="T29"/>
                <a:gd fmla="*/ 52 w 67" name="T30"/>
                <a:gd fmla="*/ 1 h 95" name="T31"/>
                <a:gd fmla="*/ 51 w 67" name="T32"/>
                <a:gd fmla="*/ 0 h 95" name="T33"/>
                <a:gd fmla="*/ 33 w 67" name="T34"/>
                <a:gd fmla="*/ 0 h 95" name="T35"/>
                <a:gd fmla="*/ 35 w 67" name="T36"/>
                <a:gd fmla="*/ 1 h 95" name="T37"/>
                <a:gd fmla="*/ 42 w 67" name="T38"/>
                <a:gd fmla="*/ 5 h 95" name="T39"/>
                <a:gd fmla="*/ 43 w 67" name="T40"/>
                <a:gd fmla="*/ 9 h 95" name="T41"/>
                <a:gd fmla="*/ 42 w 67" name="T42"/>
                <a:gd fmla="*/ 5 h 9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5" w="67">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 name="Freeform 676">
              <a:extLst>
                <a:ext uri="{FF2B5EF4-FFF2-40B4-BE49-F238E27FC236}">
                  <a16:creationId xmlns:a16="http://schemas.microsoft.com/office/drawing/2014/main" id="{AC5AC13E-D384-4B00-90F9-6F272DAA6E83}"/>
                </a:ext>
              </a:extLst>
            </p:cNvPr>
            <p:cNvSpPr/>
            <p:nvPr/>
          </p:nvSpPr>
          <p:spPr bwMode="auto">
            <a:xfrm>
              <a:off x="3876" y="-10"/>
              <a:ext cx="359" cy="240"/>
            </a:xfrm>
            <a:custGeom>
              <a:gdLst>
                <a:gd fmla="*/ 149 w 152" name="T0"/>
                <a:gd fmla="*/ 101 h 101" name="T1"/>
                <a:gd fmla="*/ 131 w 152" name="T2"/>
                <a:gd fmla="*/ 73 h 101" name="T3"/>
                <a:gd fmla="*/ 146 w 152" name="T4"/>
                <a:gd fmla="*/ 67 h 101" name="T5"/>
                <a:gd fmla="*/ 119 w 152" name="T6"/>
                <a:gd fmla="*/ 65 h 101" name="T7"/>
                <a:gd fmla="*/ 33 w 152" name="T8"/>
                <a:gd fmla="*/ 6 h 101" name="T9"/>
                <a:gd fmla="*/ 43 w 152" name="T10"/>
                <a:gd fmla="*/ 0 h 101" name="T11"/>
                <a:gd fmla="*/ 0 w 152" name="T12"/>
                <a:gd fmla="*/ 0 h 101" name="T13"/>
                <a:gd fmla="*/ 91 w 152" name="T14"/>
                <a:gd fmla="*/ 50 h 101" name="T15"/>
                <a:gd fmla="*/ 149 w 152" name="T16"/>
                <a:gd fmla="*/ 101 h 10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0" w="152">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 name="Freeform 677">
              <a:extLst>
                <a:ext uri="{FF2B5EF4-FFF2-40B4-BE49-F238E27FC236}">
                  <a16:creationId xmlns:a16="http://schemas.microsoft.com/office/drawing/2014/main" id="{46D23BEE-07A7-4FD6-A035-56B5890363E6}"/>
                </a:ext>
              </a:extLst>
            </p:cNvPr>
            <p:cNvSpPr/>
            <p:nvPr/>
          </p:nvSpPr>
          <p:spPr bwMode="auto">
            <a:xfrm>
              <a:off x="2224" y="-10"/>
              <a:ext cx="16" cy="5"/>
            </a:xfrm>
            <a:custGeom>
              <a:gdLst>
                <a:gd fmla="*/ 4 w 7" name="T0"/>
                <a:gd fmla="*/ 2 h 2" name="T1"/>
                <a:gd fmla="*/ 7 w 7" name="T2"/>
                <a:gd fmla="*/ 0 h 2" name="T3"/>
                <a:gd fmla="*/ 0 w 7" name="T4"/>
                <a:gd fmla="*/ 0 h 2" name="T5"/>
                <a:gd fmla="*/ 4 w 7" name="T6"/>
                <a:gd fmla="*/ 2 h 2" name="T7"/>
              </a:gdLst>
              <a:cxnLst>
                <a:cxn ang="0">
                  <a:pos x="T0" y="T1"/>
                </a:cxn>
                <a:cxn ang="0">
                  <a:pos x="T2" y="T3"/>
                </a:cxn>
                <a:cxn ang="0">
                  <a:pos x="T4" y="T5"/>
                </a:cxn>
                <a:cxn ang="0">
                  <a:pos x="T6" y="T7"/>
                </a:cxn>
              </a:cxnLst>
              <a:rect b="b" l="0" r="r" t="0"/>
              <a:pathLst>
                <a:path h="2" w="7">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 name="Freeform 678">
              <a:extLst>
                <a:ext uri="{FF2B5EF4-FFF2-40B4-BE49-F238E27FC236}">
                  <a16:creationId xmlns:a16="http://schemas.microsoft.com/office/drawing/2014/main" id="{B117E9C8-B560-4BE5-A5EB-B1FE97923DD7}"/>
                </a:ext>
              </a:extLst>
            </p:cNvPr>
            <p:cNvSpPr/>
            <p:nvPr/>
          </p:nvSpPr>
          <p:spPr bwMode="auto">
            <a:xfrm>
              <a:off x="4356" y="-10"/>
              <a:ext cx="149" cy="62"/>
            </a:xfrm>
            <a:custGeom>
              <a:gdLst>
                <a:gd fmla="*/ 5 w 63" name="T0"/>
                <a:gd fmla="*/ 26 h 26" name="T1"/>
                <a:gd fmla="*/ 51 w 63" name="T2"/>
                <a:gd fmla="*/ 11 h 26" name="T3"/>
                <a:gd fmla="*/ 63 w 63" name="T4"/>
                <a:gd fmla="*/ 0 h 26" name="T5"/>
                <a:gd fmla="*/ 53 w 63" name="T6"/>
                <a:gd fmla="*/ 0 h 26" name="T7"/>
                <a:gd fmla="*/ 18 w 63" name="T8"/>
                <a:gd fmla="*/ 14 h 26" name="T9"/>
                <a:gd fmla="*/ 20 w 63" name="T10"/>
                <a:gd fmla="*/ 0 h 26" name="T11"/>
                <a:gd fmla="*/ 13 w 63" name="T12"/>
                <a:gd fmla="*/ 0 h 26" name="T13"/>
                <a:gd fmla="*/ 9 w 63" name="T14"/>
                <a:gd fmla="*/ 13 h 26" name="T15"/>
                <a:gd fmla="*/ 6 w 63" name="T16"/>
                <a:gd fmla="*/ 0 h 26" name="T17"/>
                <a:gd fmla="*/ 0 w 63" name="T18"/>
                <a:gd fmla="*/ 0 h 26" name="T19"/>
                <a:gd fmla="*/ 2 w 63" name="T20"/>
                <a:gd fmla="*/ 25 h 26" name="T21"/>
                <a:gd fmla="*/ 5 w 63" name="T22"/>
                <a:gd fmla="*/ 26 h 2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6" w="62">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pic>
        <p:nvPicPr>
          <p:cNvPr descr="图片包含 鲜花, 餐桌, 烟火, 室内  已生成高可信度的说明" id="407" name="图片 406">
            <a:extLst>
              <a:ext uri="{FF2B5EF4-FFF2-40B4-BE49-F238E27FC236}">
                <a16:creationId xmlns:a16="http://schemas.microsoft.com/office/drawing/2014/main" id="{44E796E0-5B9B-4AD9-ADEF-457FB5D7406A}"/>
              </a:ext>
            </a:extLst>
          </p:cNvPr>
          <p:cNvPicPr>
            <a:picLocks noChangeAspect="1"/>
          </p:cNvPicPr>
          <p:nvPr/>
        </p:nvPicPr>
        <p:blipFill>
          <a:blip r:embed="rId3">
            <a:extLst>
              <a:ext uri="{28A0092B-C50C-407E-A947-70E740481C1C}">
                <a14:useLocalDpi val="0"/>
              </a:ext>
            </a:extLst>
          </a:blip>
          <a:stretch>
            <a:fillRect/>
          </a:stretch>
        </p:blipFill>
        <p:spPr>
          <a:xfrm flipH="1" rot="16200000">
            <a:off x="545518" y="-545518"/>
            <a:ext cx="2423161" cy="3514197"/>
          </a:xfrm>
          <a:prstGeom prst="rect">
            <a:avLst/>
          </a:prstGeom>
        </p:spPr>
      </p:pic>
      <p:pic>
        <p:nvPicPr>
          <p:cNvPr descr="图片包含 物体, 室内, 镜子, 就坐  已生成高可信度的说明" id="3" name="图片 2">
            <a:extLst>
              <a:ext uri="{FF2B5EF4-FFF2-40B4-BE49-F238E27FC236}">
                <a16:creationId xmlns:a16="http://schemas.microsoft.com/office/drawing/2014/main" id="{35747314-D9C8-4D74-B535-0FBE1A948CEC}"/>
              </a:ext>
            </a:extLst>
          </p:cNvPr>
          <p:cNvPicPr>
            <a:picLocks noChangeAspect="1"/>
          </p:cNvPicPr>
          <p:nvPr/>
        </p:nvPicPr>
        <p:blipFill>
          <a:blip r:embed="rId4">
            <a:extLst>
              <a:ext uri="{28A0092B-C50C-407E-A947-70E740481C1C}">
                <a14:useLocalDpi val="0"/>
              </a:ext>
            </a:extLst>
          </a:blip>
          <a:stretch>
            <a:fillRect/>
          </a:stretch>
        </p:blipFill>
        <p:spPr>
          <a:xfrm>
            <a:off x="6779049" y="2923041"/>
            <a:ext cx="511210" cy="2795479"/>
          </a:xfrm>
          <a:prstGeom prst="rect">
            <a:avLst/>
          </a:prstGeom>
        </p:spPr>
      </p:pic>
      <p:pic>
        <p:nvPicPr>
          <p:cNvPr descr="图片包含 物体, 室内, 镜子, 就坐  已生成高可信度的说明" id="408" name="图片 407">
            <a:extLst>
              <a:ext uri="{FF2B5EF4-FFF2-40B4-BE49-F238E27FC236}">
                <a16:creationId xmlns:a16="http://schemas.microsoft.com/office/drawing/2014/main" id="{ECDC0023-8807-4FFB-869A-83413EF41F51}"/>
              </a:ext>
            </a:extLst>
          </p:cNvPr>
          <p:cNvPicPr>
            <a:picLocks noChangeAspect="1"/>
          </p:cNvPicPr>
          <p:nvPr/>
        </p:nvPicPr>
        <p:blipFill>
          <a:blip r:embed="rId4">
            <a:extLst>
              <a:ext uri="{28A0092B-C50C-407E-A947-70E740481C1C}">
                <a14:useLocalDpi val="0"/>
              </a:ext>
            </a:extLst>
          </a:blip>
          <a:stretch>
            <a:fillRect/>
          </a:stretch>
        </p:blipFill>
        <p:spPr>
          <a:xfrm>
            <a:off x="7471388" y="1319326"/>
            <a:ext cx="624729" cy="3416241"/>
          </a:xfrm>
          <a:prstGeom prst="rect">
            <a:avLst/>
          </a:prstGeom>
        </p:spPr>
      </p:pic>
      <p:grpSp>
        <p:nvGrpSpPr>
          <p:cNvPr id="405" name="组合 404">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409" name="文本框 408">
              <a:extLst>
                <a:ext uri="{FF2B5EF4-FFF2-40B4-BE49-F238E27FC236}">
                  <a16:creationId xmlns:a16="http://schemas.microsoft.com/office/drawing/2014/main" id="{337BF9FE-9393-488C-8790-DED8B30C5C94}"/>
                </a:ext>
              </a:extLst>
            </p:cNvPr>
            <p:cNvSpPr txBox="1"/>
            <p:nvPr/>
          </p:nvSpPr>
          <p:spPr>
            <a:xfrm>
              <a:off x="4567375" y="276614"/>
              <a:ext cx="3027680" cy="579120"/>
            </a:xfrm>
            <a:prstGeom prst="rect">
              <a:avLst/>
            </a:prstGeom>
            <a:noFill/>
          </p:spPr>
          <p:txBody>
            <a:bodyPr rtlCol="0" vert="horz" wrap="none">
              <a:spAutoFit/>
            </a:bodyPr>
            <a:lstStyle/>
            <a:p>
              <a:r>
                <a:rPr altLang="en-US" lang="zh-CN" sz="3200">
                  <a:latin charset="-122" panose="02010609060101010101" pitchFamily="49" typeface="楷体"/>
                  <a:ea charset="-122" panose="02010609060101010101" pitchFamily="49" typeface="楷体"/>
                </a:rPr>
                <a:t>请插入您的标题</a:t>
              </a:r>
            </a:p>
          </p:txBody>
        </p:sp>
        <p:sp>
          <p:nvSpPr>
            <p:cNvPr id="410"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413" name="Freeform 682">
              <a:extLst>
                <a:ext uri="{FF2B5EF4-FFF2-40B4-BE49-F238E27FC236}">
                  <a16:creationId xmlns:a16="http://schemas.microsoft.com/office/drawing/2014/main" id="{8F31F30E-897F-4877-AB0A-4401C26FEBAC}"/>
                </a:ext>
              </a:extLst>
            </p:cNvPr>
            <p:cNvSpPr>
              <a:spLocks noEditPoints="1"/>
            </p:cNvSpPr>
            <p:nvPr/>
          </p:nvSpPr>
          <p:spPr bwMode="auto">
            <a:xfrm flipH="1" rot="20793444">
              <a:off x="4192129"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grpSp>
    </p:spTree>
    <p:extLst>
      <p:ext uri="{BB962C8B-B14F-4D97-AF65-F5344CB8AC3E}">
        <p14:creationId val="1902336038"/>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1" id="5" nodeType="afterEffect" presetClass="entr" presetID="10" presetSubtype="0">
                                  <p:stCondLst>
                                    <p:cond delay="0"/>
                                  </p:stCondLst>
                                  <p:childTnLst>
                                    <p:set>
                                      <p:cBhvr>
                                        <p:cTn dur="1" fill="hold" id="6">
                                          <p:stCondLst>
                                            <p:cond delay="0"/>
                                          </p:stCondLst>
                                        </p:cTn>
                                        <p:tgtEl>
                                          <p:spTgt spid="414"/>
                                        </p:tgtEl>
                                        <p:attrNameLst>
                                          <p:attrName>style.visibility</p:attrName>
                                        </p:attrNameLst>
                                      </p:cBhvr>
                                      <p:to>
                                        <p:strVal val="visible"/>
                                      </p:to>
                                    </p:set>
                                    <p:animEffect filter="fade" transition="in">
                                      <p:cBhvr>
                                        <p:cTn dur="1750" id="7"/>
                                        <p:tgtEl>
                                          <p:spTgt spid="414"/>
                                        </p:tgtEl>
                                      </p:cBhvr>
                                    </p:animEffect>
                                  </p:childTnLst>
                                </p:cTn>
                              </p:par>
                              <p:par>
                                <p:cTn fill="hold" grpId="1" id="8" nodeType="withEffect" presetClass="entr" presetID="10" presetSubtype="0">
                                  <p:stCondLst>
                                    <p:cond delay="0"/>
                                  </p:stCondLst>
                                  <p:childTnLst>
                                    <p:set>
                                      <p:cBhvr>
                                        <p:cTn dur="1" fill="hold" id="9">
                                          <p:stCondLst>
                                            <p:cond delay="0"/>
                                          </p:stCondLst>
                                        </p:cTn>
                                        <p:tgtEl>
                                          <p:spTgt spid="415"/>
                                        </p:tgtEl>
                                        <p:attrNameLst>
                                          <p:attrName>style.visibility</p:attrName>
                                        </p:attrNameLst>
                                      </p:cBhvr>
                                      <p:to>
                                        <p:strVal val="visible"/>
                                      </p:to>
                                    </p:set>
                                    <p:animEffect filter="fade" transition="in">
                                      <p:cBhvr>
                                        <p:cTn dur="1750" id="10"/>
                                        <p:tgtEl>
                                          <p:spTgt spid="415"/>
                                        </p:tgtEl>
                                      </p:cBhvr>
                                    </p:animEffect>
                                  </p:childTnLst>
                                </p:cTn>
                              </p:par>
                              <p:par>
                                <p:cTn accel="50000" decel="50000" fill="hold" grpId="0" id="11" nodeType="withEffect" presetClass="path" presetID="42" presetSubtype="0">
                                  <p:stCondLst>
                                    <p:cond delay="0"/>
                                  </p:stCondLst>
                                  <p:childTnLst>
                                    <p:animMotion origin="layout" path="M 4.16667E-06 -2.59259E-06 L -0.10534 -0.00023" pathEditMode="relative" ptsTypes="AA" rAng="0">
                                      <p:cBhvr>
                                        <p:cTn dur="2000" fill="hold" id="12" spd="-100000"/>
                                        <p:tgtEl>
                                          <p:spTgt spid="414"/>
                                        </p:tgtEl>
                                        <p:attrNameLst>
                                          <p:attrName>ppt_x</p:attrName>
                                          <p:attrName>ppt_y</p:attrName>
                                        </p:attrNameLst>
                                      </p:cBhvr>
                                      <p:rCtr x="-5273" y="-23"/>
                                    </p:animMotion>
                                  </p:childTnLst>
                                </p:cTn>
                              </p:par>
                              <p:par>
                                <p:cTn accel="50000" decel="50000" fill="hold" grpId="0" id="13" nodeType="withEffect" presetClass="path" presetID="42" presetSubtype="0">
                                  <p:stCondLst>
                                    <p:cond delay="0"/>
                                  </p:stCondLst>
                                  <p:childTnLst>
                                    <p:animMotion origin="layout" path="M 1.45833E-06 -2.59259E-06 L 0.10534 -0.00023" pathEditMode="relative" ptsTypes="AA" rAng="0">
                                      <p:cBhvr>
                                        <p:cTn dur="2000" fill="hold" id="14" spd="-100000"/>
                                        <p:tgtEl>
                                          <p:spTgt spid="415"/>
                                        </p:tgtEl>
                                        <p:attrNameLst>
                                          <p:attrName>ppt_x</p:attrName>
                                          <p:attrName>ppt_y</p:attrName>
                                        </p:attrNameLst>
                                      </p:cBhvr>
                                      <p:rCtr x="5260" y="-23"/>
                                    </p:animMotion>
                                  </p:childTnLst>
                                </p:cTn>
                              </p:par>
                              <p:par>
                                <p:cTn fill="hold" grpId="0" id="15" nodeType="withEffect" presetClass="entr" presetID="16" presetSubtype="37">
                                  <p:stCondLst>
                                    <p:cond delay="250"/>
                                  </p:stCondLst>
                                  <p:childTnLst>
                                    <p:set>
                                      <p:cBhvr>
                                        <p:cTn dur="1" fill="hold" id="16">
                                          <p:stCondLst>
                                            <p:cond delay="0"/>
                                          </p:stCondLst>
                                        </p:cTn>
                                        <p:tgtEl>
                                          <p:spTgt spid="412"/>
                                        </p:tgtEl>
                                        <p:attrNameLst>
                                          <p:attrName>style.visibility</p:attrName>
                                        </p:attrNameLst>
                                      </p:cBhvr>
                                      <p:to>
                                        <p:strVal val="visible"/>
                                      </p:to>
                                    </p:set>
                                    <p:animEffect filter="barn(outVertical)" transition="in">
                                      <p:cBhvr>
                                        <p:cTn dur="2000" id="17"/>
                                        <p:tgtEl>
                                          <p:spTgt spid="412"/>
                                        </p:tgtEl>
                                      </p:cBhvr>
                                    </p:animEffect>
                                  </p:childTnLst>
                                </p:cTn>
                              </p:par>
                            </p:childTnLst>
                          </p:cTn>
                        </p:par>
                        <p:par>
                          <p:cTn fill="hold" id="18" nodeType="afterGroup">
                            <p:stCondLst>
                              <p:cond delay="2250"/>
                            </p:stCondLst>
                            <p:childTnLst>
                              <p:par>
                                <p:cTn fill="hold" grpId="0" id="19" nodeType="afterEffect" presetClass="entr" presetID="22" presetSubtype="1">
                                  <p:stCondLst>
                                    <p:cond delay="0"/>
                                  </p:stCondLst>
                                  <p:childTnLst>
                                    <p:set>
                                      <p:cBhvr>
                                        <p:cTn dur="1" fill="hold" id="20">
                                          <p:stCondLst>
                                            <p:cond delay="0"/>
                                          </p:stCondLst>
                                        </p:cTn>
                                        <p:tgtEl>
                                          <p:spTgt spid="411"/>
                                        </p:tgtEl>
                                        <p:attrNameLst>
                                          <p:attrName>style.visibility</p:attrName>
                                        </p:attrNameLst>
                                      </p:cBhvr>
                                      <p:to>
                                        <p:strVal val="visible"/>
                                      </p:to>
                                    </p:set>
                                    <p:animEffect filter="wipe(up)" transition="in">
                                      <p:cBhvr>
                                        <p:cTn dur="1000" id="21"/>
                                        <p:tgtEl>
                                          <p:spTgt spid="411"/>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411"/>
      <p:bldP grpId="0" spid="412"/>
      <p:bldP grpId="0" spid="414"/>
      <p:bldP grpId="1" spid="414"/>
      <p:bldP grpId="0" spid="415"/>
      <p:bldP grpId="1" spid="415"/>
    </p:bldLst>
  </p:timing>
</p:sld>
</file>

<file path=ppt/slides/slide1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4" name="组合 3">
            <a:extLst>
              <a:ext uri="{FF2B5EF4-FFF2-40B4-BE49-F238E27FC236}">
                <a16:creationId xmlns:a16="http://schemas.microsoft.com/office/drawing/2014/main"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pic>
          <p:nvPicPr>
            <p:cNvPr id="6" name="图片 5">
              <a:extLst>
                <a:ext uri="{FF2B5EF4-FFF2-40B4-BE49-F238E27FC236}">
                  <a16:creationId xmlns:a16="http://schemas.microsoft.com/office/drawing/2014/main" id="{B8676A1B-E2A0-4301-9D89-7E3D15CEAE51}"/>
                </a:ext>
              </a:extLst>
            </p:cNvPr>
            <p:cNvPicPr>
              <a:picLocks noChangeAspect="1"/>
            </p:cNvPicPr>
            <p:nvPr/>
          </p:nvPicPr>
          <p:blipFill>
            <a:blip r:embed="rId2">
              <a:extLst>
                <a:ext uri="{28A0092B-C50C-407E-A947-70E740481C1C}">
                  <a14:useLocalDpi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id="{2F2750A5-216C-46F0-88FF-4E79E16BC616}"/>
              </a:ext>
            </a:extLst>
          </p:cNvPr>
          <p:cNvSpPr/>
          <p:nvPr/>
        </p:nvSpPr>
        <p:spPr>
          <a:xfrm>
            <a:off x="5300369" y="1774135"/>
            <a:ext cx="1935480" cy="2194560"/>
          </a:xfrm>
          <a:prstGeom prst="rect">
            <a:avLst/>
          </a:prstGeom>
        </p:spPr>
        <p:txBody>
          <a:bodyPr wrap="none">
            <a:spAutoFit/>
          </a:bodyPr>
          <a:lstStyle/>
          <a:p>
            <a:pPr algn="ctr"/>
            <a:r>
              <a:rPr altLang="en-US" lang="zh-CN" sz="13800">
                <a:solidFill>
                  <a:schemeClr val="tx1">
                    <a:lumMod val="85000"/>
                    <a:lumOff val="15000"/>
                  </a:schemeClr>
                </a:solidFill>
                <a:effectLst>
                  <a:outerShdw algn="ctr" blurRad="63500" rotWithShape="0" sx="102000" sy="102000">
                    <a:srgbClr val="FFCCCC">
                      <a:alpha val="40000"/>
                    </a:srgbClr>
                  </a:outerShdw>
                </a:effectLst>
                <a:latin typeface="李旭科书法"/>
                <a:ea typeface="李旭科书法"/>
              </a:rPr>
              <a:t>叁</a:t>
            </a:r>
          </a:p>
        </p:txBody>
      </p:sp>
      <p:sp>
        <p:nvSpPr>
          <p:cNvPr id="9" name="Freeform 5">
            <a:extLst>
              <a:ext uri="{FF2B5EF4-FFF2-40B4-BE49-F238E27FC236}">
                <a16:creationId xmlns:a16="http://schemas.microsoft.com/office/drawing/2014/main" id="{688B8FF1-E5D4-4FD5-A06D-5B59DFB1434B}"/>
              </a:ext>
            </a:extLst>
          </p:cNvPr>
          <p:cNvSpPr>
            <a:spLocks noEditPoints="1"/>
          </p:cNvSpPr>
          <p:nvPr/>
        </p:nvSpPr>
        <p:spPr bwMode="auto">
          <a:xfrm>
            <a:off x="8408363" y="5526858"/>
            <a:ext cx="957263" cy="334963"/>
          </a:xfrm>
          <a:custGeom>
            <a:gdLst>
              <a:gd fmla="*/ 89 w 254" name="T0"/>
              <a:gd fmla="*/ 41 h 86" name="T1"/>
              <a:gd fmla="*/ 64 w 254" name="T2"/>
              <a:gd fmla="*/ 31 h 86" name="T3"/>
              <a:gd fmla="*/ 60 w 254" name="T4"/>
              <a:gd fmla="*/ 50 h 86" name="T5"/>
              <a:gd fmla="*/ 71 w 254" name="T6"/>
              <a:gd fmla="*/ 47 h 86" name="T7"/>
              <a:gd fmla="*/ 64 w 254" name="T8"/>
              <a:gd fmla="*/ 45 h 86" name="T9"/>
              <a:gd fmla="*/ 66 w 254" name="T10"/>
              <a:gd fmla="*/ 36 h 86" name="T11"/>
              <a:gd fmla="*/ 83 w 254" name="T12"/>
              <a:gd fmla="*/ 40 h 86" name="T13"/>
              <a:gd fmla="*/ 69 w 254" name="T14"/>
              <a:gd fmla="*/ 58 h 86" name="T15"/>
              <a:gd fmla="*/ 51 w 254" name="T16"/>
              <a:gd fmla="*/ 49 h 86" name="T17"/>
              <a:gd fmla="*/ 36 w 254" name="T18"/>
              <a:gd fmla="*/ 51 h 86" name="T19"/>
              <a:gd fmla="*/ 14 w 254" name="T20"/>
              <a:gd fmla="*/ 58 h 86" name="T21"/>
              <a:gd fmla="*/ 0 w 254" name="T22"/>
              <a:gd fmla="*/ 53 h 86" name="T23"/>
              <a:gd fmla="*/ 9 w 254" name="T24"/>
              <a:gd fmla="*/ 62 h 86" name="T25"/>
              <a:gd fmla="*/ 40 w 254" name="T26"/>
              <a:gd fmla="*/ 54 h 86" name="T27"/>
              <a:gd fmla="*/ 59 w 254" name="T28"/>
              <a:gd fmla="*/ 61 h 86" name="T29"/>
              <a:gd fmla="*/ 89 w 254" name="T30"/>
              <a:gd fmla="*/ 41 h 86" name="T31"/>
              <a:gd fmla="*/ 243 w 254" name="T32"/>
              <a:gd fmla="*/ 33 h 86" name="T33"/>
              <a:gd fmla="*/ 251 w 254" name="T34"/>
              <a:gd fmla="*/ 54 h 86" name="T35"/>
              <a:gd fmla="*/ 209 w 254" name="T36"/>
              <a:gd fmla="*/ 86 h 86" name="T37"/>
              <a:gd fmla="*/ 167 w 254" name="T38"/>
              <a:gd fmla="*/ 74 h 86" name="T39"/>
              <a:gd fmla="*/ 149 w 254" name="T40"/>
              <a:gd fmla="*/ 62 h 86" name="T41"/>
              <a:gd fmla="*/ 101 w 254" name="T42"/>
              <a:gd fmla="*/ 63 h 86" name="T43"/>
              <a:gd fmla="*/ 49 w 254" name="T44"/>
              <a:gd fmla="*/ 62 h 86" name="T45"/>
              <a:gd fmla="*/ 98 w 254" name="T46"/>
              <a:gd fmla="*/ 56 h 86" name="T47"/>
              <a:gd fmla="*/ 168 w 254" name="T48"/>
              <a:gd fmla="*/ 53 h 86" name="T49"/>
              <a:gd fmla="*/ 214 w 254" name="T50"/>
              <a:gd fmla="*/ 63 h 86" name="T51"/>
              <a:gd fmla="*/ 228 w 254" name="T52"/>
              <a:gd fmla="*/ 31 h 86" name="T53"/>
              <a:gd fmla="*/ 192 w 254" name="T54"/>
              <a:gd fmla="*/ 23 h 86" name="T55"/>
              <a:gd fmla="*/ 191 w 254" name="T56"/>
              <a:gd fmla="*/ 46 h 86" name="T57"/>
              <a:gd fmla="*/ 202 w 254" name="T58"/>
              <a:gd fmla="*/ 37 h 86" name="T59"/>
              <a:gd fmla="*/ 200 w 254" name="T60"/>
              <a:gd fmla="*/ 33 h 86" name="T61"/>
              <a:gd fmla="*/ 211 w 254" name="T62"/>
              <a:gd fmla="*/ 43 h 86" name="T63"/>
              <a:gd fmla="*/ 185 w 254" name="T64"/>
              <a:gd fmla="*/ 56 h 86" name="T65"/>
              <a:gd fmla="*/ 179 w 254" name="T66"/>
              <a:gd fmla="*/ 36 h 86" name="T67"/>
              <a:gd fmla="*/ 178 w 254" name="T68"/>
              <a:gd fmla="*/ 12 h 86" name="T69"/>
              <a:gd fmla="*/ 211 w 254" name="T70"/>
              <a:gd fmla="*/ 11 h 86" name="T71"/>
              <a:gd fmla="*/ 237 w 254" name="T72"/>
              <a:gd fmla="*/ 8 h 86" name="T73"/>
              <a:gd fmla="*/ 243 w 254" name="T74"/>
              <a:gd fmla="*/ 33 h 86"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86" w="254">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cap="flat" w="15875">
            <a:noFill/>
            <a:prstDash val="solid"/>
            <a:miter lim="800000"/>
          </a:ln>
        </p:spPr>
        <p:txBody>
          <a:bodyPr anchor="t" anchorCtr="0" bIns="45720" compatLnSpc="1" lIns="91440" numCol="1" rIns="91440" tIns="45720" vert="horz" wrap="square">
            <a:prstTxWarp prst="textNoShape">
              <a:avLst/>
            </a:prstTxWarp>
          </a:bodyPr>
          <a:lstStyle/>
          <a:p>
            <a:endParaRPr altLang="en-US" lang="zh-CN">
              <a:solidFill>
                <a:srgbClr val="C00000"/>
              </a:solidFill>
            </a:endParaRPr>
          </a:p>
        </p:txBody>
      </p:sp>
      <p:sp>
        <p:nvSpPr>
          <p:cNvPr id="10" name="文本占位符 2">
            <a:extLst>
              <a:ext uri="{FF2B5EF4-FFF2-40B4-BE49-F238E27FC236}">
                <a16:creationId xmlns:a16="http://schemas.microsoft.com/office/drawing/2014/main" id="{C7FFD1A3-A57F-41F8-B190-231B9BAB7B1B}"/>
              </a:ext>
            </a:extLst>
          </p:cNvPr>
          <p:cNvSpPr txBox="1"/>
          <p:nvPr/>
        </p:nvSpPr>
        <p:spPr>
          <a:xfrm>
            <a:off x="3475207" y="5061983"/>
            <a:ext cx="5411788" cy="826953"/>
          </a:xfrm>
          <a:prstGeom prst="rect">
            <a:avLst/>
          </a:prstGeom>
        </p:spPr>
        <p:txBody>
          <a:bodyPr anchor="ctr"/>
          <a:lstStyle>
            <a:lvl1pPr algn="ctr" defTabSz="914400" eaLnBrk="1" hangingPunct="1" indent="0" latinLnBrk="0" marL="0" rtl="0">
              <a:lnSpc>
                <a:spcPct val="100000"/>
              </a:lnSpc>
              <a:spcBef>
                <a:spcPct val="0"/>
              </a:spcBef>
              <a:buFont charset="0" panose="020b0604020202020204" pitchFamily="34" typeface="Arial"/>
              <a:buNone/>
              <a:defRPr kern="1200" sz="4400">
                <a:solidFill>
                  <a:srgbClr val="004DA1"/>
                </a:solidFill>
                <a:latin typeface="+mj-ea"/>
                <a:ea typeface="+mj-ea"/>
                <a:cs typeface="+mn-cs"/>
              </a:defRPr>
            </a:lvl1pPr>
            <a:lvl2pPr algn="l" defTabSz="914400" eaLnBrk="1" hangingPunct="1" indent="-228600" latinLnBrk="0" marL="685800" rtl="0">
              <a:lnSpc>
                <a:spcPct val="90000"/>
              </a:lnSpc>
              <a:spcBef>
                <a:spcPts val="500"/>
              </a:spcBef>
              <a:buFont charset="0" panose="020b0604020202020204" pitchFamily="34" typeface="Arial"/>
              <a:buChar char="•"/>
              <a:defRPr kern="1200" sz="2400">
                <a:solidFill>
                  <a:schemeClr val="tx1"/>
                </a:solidFill>
                <a:latin typeface="+mn-lt"/>
                <a:ea typeface="+mn-ea"/>
                <a:cs typeface="+mn-cs"/>
              </a:defRPr>
            </a:lvl2pPr>
            <a:lvl3pPr algn="l" defTabSz="914400" eaLnBrk="1" hangingPunct="1" indent="-228600" latinLnBrk="0" marL="1143000" rtl="0">
              <a:lnSpc>
                <a:spcPct val="90000"/>
              </a:lnSpc>
              <a:spcBef>
                <a:spcPts val="500"/>
              </a:spcBef>
              <a:buFont charset="0" panose="020b0604020202020204" pitchFamily="34" typeface="Arial"/>
              <a:buChar char="•"/>
              <a:defRPr kern="1200" sz="2000">
                <a:solidFill>
                  <a:schemeClr val="tx1"/>
                </a:solidFill>
                <a:latin typeface="+mn-lt"/>
                <a:ea typeface="+mn-ea"/>
                <a:cs typeface="+mn-cs"/>
              </a:defRPr>
            </a:lvl3pPr>
            <a:lvl4pPr algn="l" defTabSz="914400" eaLnBrk="1" hangingPunct="1" indent="-228600" latinLnBrk="0" marL="16002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4pPr>
            <a:lvl5pPr algn="l" defTabSz="914400" eaLnBrk="1" hangingPunct="1" indent="-228600" latinLnBrk="0" marL="20574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5pPr>
            <a:lvl6pPr algn="l" defTabSz="914400" eaLnBrk="1" hangingPunct="1" indent="-228600" latinLnBrk="0" marL="25146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6pPr>
            <a:lvl7pPr algn="l" defTabSz="914400" eaLnBrk="1" hangingPunct="1" indent="-228600" latinLnBrk="0" marL="29718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7pPr>
            <a:lvl8pPr algn="l" defTabSz="914400" eaLnBrk="1" hangingPunct="1" indent="-228600" latinLnBrk="0" marL="34290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8pPr>
            <a:lvl9pPr algn="l" defTabSz="914400" eaLnBrk="1" hangingPunct="1" indent="-228600" latinLnBrk="0" marL="38862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9pPr>
          </a:lstStyle>
          <a:p>
            <a:pPr algn="ctr" defTabSz="914400" eaLnBrk="1" fontAlgn="auto" hangingPunct="1" indent="0" latinLnBrk="0" lvl="0" marL="0" marR="0" rtl="0">
              <a:lnSpc>
                <a:spcPct val="100000"/>
              </a:lnSpc>
              <a:spcBef>
                <a:spcPct val="0"/>
              </a:spcBef>
              <a:spcAft>
                <a:spcPct val="0"/>
              </a:spcAft>
              <a:buClrTx/>
              <a:buSzTx/>
              <a:buFont charset="0" panose="020b0604020202020204" pitchFamily="34" typeface="Arial"/>
              <a:buNone/>
              <a:defRPr/>
            </a:pPr>
            <a:r>
              <a:rPr altLang="en-US" b="0" baseline="0" cap="none" i="0" kern="1200" kumimoji="0" lang="zh-CN" noProof="0" normalizeH="0" spc="0" strike="noStrike" sz="4400" u="none">
                <a:ln>
                  <a:noFill/>
                </a:ln>
                <a:solidFill>
                  <a:srgbClr val="C00000"/>
                </a:solidFill>
                <a:effectLst/>
                <a:uLnTx/>
                <a:uFillTx/>
                <a:latin typeface="李旭科书法"/>
                <a:ea typeface="李旭科书法"/>
                <a:cs typeface="+mn-cs"/>
              </a:rPr>
              <a:t>请在此处添加标题</a:t>
            </a:r>
          </a:p>
        </p:txBody>
      </p:sp>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a:xfrm flipH="1" rot="16200000">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gdLst>
                <a:gd fmla="*/ 1056 w 1506" name="T0"/>
                <a:gd fmla="*/ 369 h 625" name="T1"/>
                <a:gd fmla="*/ 968 w 1506" name="T2"/>
                <a:gd fmla="*/ 470 h 625" name="T3"/>
                <a:gd fmla="*/ 421 w 1506" name="T4"/>
                <a:gd fmla="*/ 329 h 625" name="T5"/>
                <a:gd fmla="*/ 1313 w 1506" name="T6"/>
                <a:gd fmla="*/ 108 h 625" name="T7"/>
                <a:gd fmla="*/ 1300 w 1506" name="T8"/>
                <a:gd fmla="*/ 4 h 625" name="T9"/>
                <a:gd fmla="*/ 1196 w 1506" name="T10"/>
                <a:gd fmla="*/ 29 h 625" name="T11"/>
                <a:gd fmla="*/ 1152 w 1506" name="T12"/>
                <a:gd fmla="*/ 222 h 625" name="T13"/>
                <a:gd fmla="*/ 934 w 1506" name="T14"/>
                <a:gd fmla="*/ 123 h 625" name="T15"/>
                <a:gd fmla="*/ 913 w 1506" name="T16"/>
                <a:gd fmla="*/ 301 h 625" name="T17"/>
                <a:gd fmla="*/ 751 w 1506" name="T18"/>
                <a:gd fmla="*/ 312 h 625" name="T19"/>
                <a:gd fmla="*/ 891 w 1506" name="T20"/>
                <a:gd fmla="*/ 117 h 625" name="T21"/>
                <a:gd fmla="*/ 619 w 1506" name="T22"/>
                <a:gd fmla="*/ 170 h 625" name="T23"/>
                <a:gd fmla="*/ 459 w 1506" name="T24"/>
                <a:gd fmla="*/ 107 h 625" name="T25"/>
                <a:gd fmla="*/ 606 w 1506" name="T26"/>
                <a:gd fmla="*/ 342 h 625" name="T27"/>
                <a:gd fmla="*/ 482 w 1506" name="T28"/>
                <a:gd fmla="*/ 326 h 625" name="T29"/>
                <a:gd fmla="*/ 479 w 1506" name="T30"/>
                <a:gd fmla="*/ 121 h 625" name="T31"/>
                <a:gd fmla="*/ 469 w 1506" name="T32"/>
                <a:gd fmla="*/ 28 h 625" name="T33"/>
                <a:gd fmla="*/ 349 w 1506" name="T34"/>
                <a:gd fmla="*/ 86 h 625" name="T35"/>
                <a:gd fmla="*/ 317 w 1506" name="T36"/>
                <a:gd fmla="*/ 112 h 625" name="T37"/>
                <a:gd fmla="*/ 270 w 1506" name="T38"/>
                <a:gd fmla="*/ 4 h 625" name="T39"/>
                <a:gd fmla="*/ 68 w 1506" name="T40"/>
                <a:gd fmla="*/ 15 h 625" name="T41"/>
                <a:gd fmla="*/ 656 w 1506" name="T42"/>
                <a:gd fmla="*/ 521 h 625" name="T43"/>
                <a:gd fmla="*/ 272 w 1506" name="T44"/>
                <a:gd fmla="*/ 304 h 625" name="T45"/>
                <a:gd fmla="*/ 1259 w 1506" name="T46"/>
                <a:gd fmla="*/ 253 h 625" name="T47"/>
                <a:gd fmla="*/ 1164 w 1506" name="T48"/>
                <a:gd fmla="*/ 161 h 625" name="T49"/>
                <a:gd fmla="*/ 826 w 1506" name="T50"/>
                <a:gd fmla="*/ 194 h 625" name="T51"/>
                <a:gd fmla="*/ 898 w 1506" name="T52"/>
                <a:gd fmla="*/ 210 h 625" name="T53"/>
                <a:gd fmla="*/ 783 w 1506" name="T54"/>
                <a:gd fmla="*/ 353 h 625" name="T55"/>
                <a:gd fmla="*/ 756 w 1506" name="T56"/>
                <a:gd fmla="*/ 52 h 625" name="T57"/>
                <a:gd fmla="*/ 557 w 1506" name="T58"/>
                <a:gd fmla="*/ 62 h 625" name="T59"/>
                <a:gd fmla="*/ 547 w 1506" name="T60"/>
                <a:gd fmla="*/ 128 h 625" name="T61"/>
                <a:gd fmla="*/ 1132 w 1506" name="T62"/>
                <a:gd fmla="*/ 276 h 625" name="T63"/>
                <a:gd fmla="*/ 1306 w 1506" name="T64"/>
                <a:gd fmla="*/ 15 h 625" name="T65"/>
                <a:gd fmla="*/ 1092 w 1506" name="T66"/>
                <a:gd fmla="*/ 67 h 625" name="T67"/>
                <a:gd fmla="*/ 1179 w 1506" name="T68"/>
                <a:gd fmla="*/ 207 h 625" name="T69"/>
                <a:gd fmla="*/ 1211 w 1506" name="T70"/>
                <a:gd fmla="*/ 157 h 625" name="T71"/>
                <a:gd fmla="*/ 1062 w 1506" name="T72"/>
                <a:gd fmla="*/ 244 h 625" name="T73"/>
                <a:gd fmla="*/ 986 w 1506" name="T74"/>
                <a:gd fmla="*/ 294 h 625" name="T75"/>
                <a:gd fmla="*/ 928 w 1506" name="T76"/>
                <a:gd fmla="*/ 355 h 625" name="T77"/>
                <a:gd fmla="*/ 775 w 1506" name="T78"/>
                <a:gd fmla="*/ 133 h 625" name="T79"/>
                <a:gd fmla="*/ 676 w 1506" name="T80"/>
                <a:gd fmla="*/ 183 h 625" name="T81"/>
                <a:gd fmla="*/ 650 w 1506" name="T82"/>
                <a:gd fmla="*/ 204 h 625" name="T83"/>
                <a:gd fmla="*/ 613 w 1506" name="T84"/>
                <a:gd fmla="*/ 270 h 625" name="T85"/>
                <a:gd fmla="*/ 637 w 1506" name="T86"/>
                <a:gd fmla="*/ 295 h 625" name="T87"/>
                <a:gd fmla="*/ 562 w 1506" name="T88"/>
                <a:gd fmla="*/ 306 h 625" name="T89"/>
                <a:gd fmla="*/ 644 w 1506" name="T90"/>
                <a:gd fmla="*/ 389 h 625" name="T91"/>
                <a:gd fmla="*/ 826 w 1506" name="T92"/>
                <a:gd fmla="*/ 456 h 625" name="T93"/>
                <a:gd fmla="*/ 973 w 1506" name="T94"/>
                <a:gd fmla="*/ 449 h 625" name="T95"/>
                <a:gd fmla="*/ 601 w 1506" name="T96"/>
                <a:gd fmla="*/ 442 h 625" name="T97"/>
                <a:gd fmla="*/ 677 w 1506" name="T98"/>
                <a:gd fmla="*/ 429 h 625" name="T99"/>
                <a:gd fmla="*/ 526 w 1506" name="T100"/>
                <a:gd fmla="*/ 423 h 625" name="T101"/>
                <a:gd fmla="*/ 436 w 1506" name="T102"/>
                <a:gd fmla="*/ 205 h 625" name="T103"/>
                <a:gd fmla="*/ 377 w 1506" name="T104"/>
                <a:gd fmla="*/ 60 h 625" name="T105"/>
                <a:gd fmla="*/ 439 w 1506" name="T106"/>
                <a:gd fmla="*/ 307 h 625" name="T107"/>
                <a:gd fmla="*/ 388 w 1506" name="T108"/>
                <a:gd fmla="*/ 126 h 625" name="T109"/>
                <a:gd fmla="*/ 431 w 1506" name="T110"/>
                <a:gd fmla="*/ 289 h 625" name="T111"/>
                <a:gd fmla="*/ 307 w 1506" name="T112"/>
                <a:gd fmla="*/ 219 h 625" name="T113"/>
                <a:gd fmla="*/ 246 w 1506" name="T114"/>
                <a:gd fmla="*/ 22 h 625" name="T115"/>
                <a:gd fmla="*/ 85 w 1506" name="T116"/>
                <a:gd fmla="*/ 23 h 625" name="T117"/>
                <a:gd fmla="*/ 140 w 1506" name="T118"/>
                <a:gd fmla="*/ 40 h 625" name="T119"/>
                <a:gd fmla="*/ 127 w 1506" name="T120"/>
                <a:gd fmla="*/ 103 h 62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625" w="1506">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669">
              <a:extLst>
                <a:ext uri="{FF2B5EF4-FFF2-40B4-BE49-F238E27FC236}">
                  <a16:creationId xmlns:a16="http://schemas.microsoft.com/office/drawing/2014/main" id="{4221F14E-5C14-4F43-AAC6-3D206192801D}"/>
                </a:ext>
              </a:extLst>
            </p:cNvPr>
            <p:cNvSpPr/>
            <p:nvPr/>
          </p:nvSpPr>
          <p:spPr bwMode="auto">
            <a:xfrm>
              <a:off x="4290" y="159"/>
              <a:ext cx="7" cy="7"/>
            </a:xfrm>
            <a:custGeom>
              <a:gdLst>
                <a:gd fmla="*/ 0 w 3" name="T0"/>
                <a:gd fmla="*/ 1 h 3" name="T1"/>
                <a:gd fmla="*/ 0 w 3" name="T2"/>
                <a:gd fmla="*/ 3 h 3" name="T3"/>
                <a:gd fmla="*/ 3 w 3" name="T4"/>
                <a:gd fmla="*/ 3 h 3" name="T5"/>
                <a:gd fmla="*/ 3 w 3" name="T6"/>
                <a:gd fmla="*/ 2 h 3" name="T7"/>
                <a:gd fmla="*/ 0 w 3" name="T8"/>
                <a:gd fmla="*/ 1 h 3" name="T9"/>
              </a:gdLst>
              <a:cxnLst>
                <a:cxn ang="0">
                  <a:pos x="T0" y="T1"/>
                </a:cxn>
                <a:cxn ang="0">
                  <a:pos x="T2" y="T3"/>
                </a:cxn>
                <a:cxn ang="0">
                  <a:pos x="T4" y="T5"/>
                </a:cxn>
                <a:cxn ang="0">
                  <a:pos x="T6" y="T7"/>
                </a:cxn>
                <a:cxn ang="0">
                  <a:pos x="T8" y="T9"/>
                </a:cxn>
              </a:cxnLst>
              <a:rect b="b" l="0" r="r" t="0"/>
              <a:pathLst>
                <a:path h="3" w="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670">
              <a:extLst>
                <a:ext uri="{FF2B5EF4-FFF2-40B4-BE49-F238E27FC236}">
                  <a16:creationId xmlns:a16="http://schemas.microsoft.com/office/drawing/2014/main" id="{182F3348-4F1F-4C5A-A70E-68544E3A55D9}"/>
                </a:ext>
              </a:extLst>
            </p:cNvPr>
            <p:cNvSpPr/>
            <p:nvPr/>
          </p:nvSpPr>
          <p:spPr bwMode="auto">
            <a:xfrm>
              <a:off x="4245" y="-10"/>
              <a:ext cx="97" cy="131"/>
            </a:xfrm>
            <a:custGeom>
              <a:gdLst>
                <a:gd fmla="*/ 31 w 41" name="T0"/>
                <a:gd fmla="*/ 44 h 55" name="T1"/>
                <a:gd fmla="*/ 41 w 41" name="T2"/>
                <a:gd fmla="*/ 0 h 55" name="T3"/>
                <a:gd fmla="*/ 26 w 41" name="T4"/>
                <a:gd fmla="*/ 0 h 55" name="T5"/>
                <a:gd fmla="*/ 27 w 41" name="T6"/>
                <a:gd fmla="*/ 20 h 55" name="T7"/>
                <a:gd fmla="*/ 23 w 41" name="T8"/>
                <a:gd fmla="*/ 20 h 55" name="T9"/>
                <a:gd fmla="*/ 8 w 41" name="T10"/>
                <a:gd fmla="*/ 0 h 55" name="T11"/>
                <a:gd fmla="*/ 0 w 41" name="T12"/>
                <a:gd fmla="*/ 0 h 55" name="T13"/>
                <a:gd fmla="*/ 18 w 41" name="T14"/>
                <a:gd fmla="*/ 54 h 55" name="T15"/>
                <a:gd fmla="*/ 20 w 41" name="T16"/>
                <a:gd fmla="*/ 55 h 55" name="T17"/>
                <a:gd fmla="*/ 31 w 41" name="T18"/>
                <a:gd fmla="*/ 44 h 5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5" w="41">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gdLst>
                <a:gd fmla="*/ 177 w 178" name="T0"/>
                <a:gd fmla="*/ 2 h 168" name="T1"/>
                <a:gd fmla="*/ 178 w 178" name="T2"/>
                <a:gd fmla="*/ 0 h 168" name="T3"/>
                <a:gd fmla="*/ 118 w 178" name="T4"/>
                <a:gd fmla="*/ 0 h 168" name="T5"/>
                <a:gd fmla="*/ 92 w 178" name="T6"/>
                <a:gd fmla="*/ 5 h 168" name="T7"/>
                <a:gd fmla="*/ 47 w 178" name="T8"/>
                <a:gd fmla="*/ 62 h 168" name="T9"/>
                <a:gd fmla="*/ 0 w 178" name="T10"/>
                <a:gd fmla="*/ 75 h 168" name="T11"/>
                <a:gd fmla="*/ 15 w 178" name="T12"/>
                <a:gd fmla="*/ 90 h 168" name="T13"/>
                <a:gd fmla="*/ 22 w 178" name="T14"/>
                <a:gd fmla="*/ 123 h 168" name="T15"/>
                <a:gd fmla="*/ 63 w 178" name="T16"/>
                <a:gd fmla="*/ 168 h 168" name="T17"/>
                <a:gd fmla="*/ 77 w 178" name="T18"/>
                <a:gd fmla="*/ 132 h 168" name="T19"/>
                <a:gd fmla="*/ 27 w 178" name="T20"/>
                <a:gd fmla="*/ 79 h 168" name="T21"/>
                <a:gd fmla="*/ 111 w 178" name="T22"/>
                <a:gd fmla="*/ 40 h 168" name="T23"/>
                <a:gd fmla="*/ 129 w 178" name="T24"/>
                <a:gd fmla="*/ 7 h 168" name="T25"/>
                <a:gd fmla="*/ 128 w 178" name="T26"/>
                <a:gd fmla="*/ 1 h 168" name="T27"/>
                <a:gd fmla="*/ 177 w 178" name="T28"/>
                <a:gd fmla="*/ 2 h 168" name="T29"/>
                <a:gd fmla="*/ 42 w 178" name="T30"/>
                <a:gd fmla="*/ 95 h 168" name="T31"/>
                <a:gd fmla="*/ 71 w 178" name="T32"/>
                <a:gd fmla="*/ 138 h 168" name="T33"/>
                <a:gd fmla="*/ 63 w 178" name="T34"/>
                <a:gd fmla="*/ 157 h 168" name="T35"/>
                <a:gd fmla="*/ 60 w 178" name="T36"/>
                <a:gd fmla="*/ 153 h 168" name="T37"/>
                <a:gd fmla="*/ 41 w 178" name="T38"/>
                <a:gd fmla="*/ 97 h 168" name="T39"/>
                <a:gd fmla="*/ 42 w 178" name="T40"/>
                <a:gd fmla="*/ 95 h 168" name="T41"/>
                <a:gd fmla="*/ 30 w 178" name="T42"/>
                <a:gd fmla="*/ 93 h 168" name="T43"/>
                <a:gd fmla="*/ 43 w 178" name="T44"/>
                <a:gd fmla="*/ 113 h 168" name="T45"/>
                <a:gd fmla="*/ 51 w 178" name="T46"/>
                <a:gd fmla="*/ 151 h 168" name="T47"/>
                <a:gd fmla="*/ 22 w 178" name="T48"/>
                <a:gd fmla="*/ 93 h 168" name="T49"/>
                <a:gd fmla="*/ 30 w 178" name="T50"/>
                <a:gd fmla="*/ 93 h 168" name="T51"/>
                <a:gd fmla="*/ 84 w 178" name="T52"/>
                <a:gd fmla="*/ 14 h 168" name="T53"/>
                <a:gd fmla="*/ 90 w 178" name="T54"/>
                <a:gd fmla="*/ 18 h 168" name="T55"/>
                <a:gd fmla="*/ 60 w 178" name="T56"/>
                <a:gd fmla="*/ 55 h 168" name="T57"/>
                <a:gd fmla="*/ 84 w 178" name="T58"/>
                <a:gd fmla="*/ 14 h 168" name="T59"/>
                <a:gd fmla="*/ 91 w 178" name="T60"/>
                <a:gd fmla="*/ 56 h 168" name="T61"/>
                <a:gd fmla="*/ 67 w 178" name="T62"/>
                <a:gd fmla="*/ 61 h 168" name="T63"/>
                <a:gd fmla="*/ 66 w 178" name="T64"/>
                <a:gd fmla="*/ 60 h 168" name="T65"/>
                <a:gd fmla="*/ 113 w 178" name="T66"/>
                <a:gd fmla="*/ 10 h 168" name="T67"/>
                <a:gd fmla="*/ 91 w 178" name="T68"/>
                <a:gd fmla="*/ 56 h 16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68" w="17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672">
              <a:extLst>
                <a:ext uri="{FF2B5EF4-FFF2-40B4-BE49-F238E27FC236}">
                  <a16:creationId xmlns:a16="http://schemas.microsoft.com/office/drawing/2014/main" id="{23C7C62A-C433-46BB-8E48-BC2FDC170411}"/>
                </a:ext>
              </a:extLst>
            </p:cNvPr>
            <p:cNvSpPr/>
            <p:nvPr/>
          </p:nvSpPr>
          <p:spPr bwMode="auto">
            <a:xfrm>
              <a:off x="4074" y="-10"/>
              <a:ext cx="171" cy="107"/>
            </a:xfrm>
            <a:custGeom>
              <a:gdLst>
                <a:gd fmla="*/ 72 w 72" name="T0"/>
                <a:gd fmla="*/ 42 h 45" name="T1"/>
                <a:gd fmla="*/ 72 w 72" name="T2"/>
                <a:gd fmla="*/ 27 h 45" name="T3"/>
                <a:gd fmla="*/ 59 w 72" name="T4"/>
                <a:gd fmla="*/ 0 h 45" name="T5"/>
                <a:gd fmla="*/ 50 w 72" name="T6"/>
                <a:gd fmla="*/ 0 h 45" name="T7"/>
                <a:gd fmla="*/ 59 w 72" name="T8"/>
                <a:gd fmla="*/ 10 h 45" name="T9"/>
                <a:gd fmla="*/ 64 w 72" name="T10"/>
                <a:gd fmla="*/ 24 h 45" name="T11"/>
                <a:gd fmla="*/ 59 w 72" name="T12"/>
                <a:gd fmla="*/ 22 h 45" name="T13"/>
                <a:gd fmla="*/ 40 w 72" name="T14"/>
                <a:gd fmla="*/ 0 h 45" name="T15"/>
                <a:gd fmla="*/ 29 w 72" name="T16"/>
                <a:gd fmla="*/ 0 h 45" name="T17"/>
                <a:gd fmla="*/ 57 w 72" name="T18"/>
                <a:gd fmla="*/ 30 h 45" name="T19"/>
                <a:gd fmla="*/ 56 w 72" name="T20"/>
                <a:gd fmla="*/ 35 h 45" name="T21"/>
                <a:gd fmla="*/ 11 w 72" name="T22"/>
                <a:gd fmla="*/ 12 h 45" name="T23"/>
                <a:gd fmla="*/ 8 w 72" name="T24"/>
                <a:gd fmla="*/ 0 h 45" name="T25"/>
                <a:gd fmla="*/ 0 w 72" name="T26"/>
                <a:gd fmla="*/ 0 h 45" name="T27"/>
                <a:gd fmla="*/ 16 w 72" name="T28"/>
                <a:gd fmla="*/ 28 h 45" name="T29"/>
                <a:gd fmla="*/ 69 w 72" name="T30"/>
                <a:gd fmla="*/ 45 h 45" name="T31"/>
                <a:gd fmla="*/ 72 w 72" name="T32"/>
                <a:gd fmla="*/ 42 h 4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5" w="72">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673">
              <a:extLst>
                <a:ext uri="{FF2B5EF4-FFF2-40B4-BE49-F238E27FC236}">
                  <a16:creationId xmlns:a16="http://schemas.microsoft.com/office/drawing/2014/main" id="{C9F59AE5-14BC-48D3-96A5-12CC1B490C06}"/>
                </a:ext>
              </a:extLst>
            </p:cNvPr>
            <p:cNvSpPr/>
            <p:nvPr/>
          </p:nvSpPr>
          <p:spPr bwMode="auto">
            <a:xfrm>
              <a:off x="4230" y="138"/>
              <a:ext cx="45" cy="33"/>
            </a:xfrm>
            <a:custGeom>
              <a:gdLst>
                <a:gd fmla="*/ 19 w 19" name="T0"/>
                <a:gd fmla="*/ 10 h 14" name="T1"/>
                <a:gd fmla="*/ 9 w 19" name="T2"/>
                <a:gd fmla="*/ 1 h 14" name="T3"/>
                <a:gd fmla="*/ 1 w 19" name="T4"/>
                <a:gd fmla="*/ 10 h 14" name="T5"/>
                <a:gd fmla="*/ 19 w 19" name="T6"/>
                <a:gd fmla="*/ 10 h 14" name="T7"/>
              </a:gdLst>
              <a:cxnLst>
                <a:cxn ang="0">
                  <a:pos x="T0" y="T1"/>
                </a:cxn>
                <a:cxn ang="0">
                  <a:pos x="T2" y="T3"/>
                </a:cxn>
                <a:cxn ang="0">
                  <a:pos x="T4" y="T5"/>
                </a:cxn>
                <a:cxn ang="0">
                  <a:pos x="T6" y="T7"/>
                </a:cxn>
              </a:cxnLst>
              <a:rect b="b" l="0" r="r" t="0"/>
              <a:pathLst>
                <a:path h="14" w="19">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674">
              <a:extLst>
                <a:ext uri="{FF2B5EF4-FFF2-40B4-BE49-F238E27FC236}">
                  <a16:creationId xmlns:a16="http://schemas.microsoft.com/office/drawing/2014/main" id="{85427A10-1367-45A4-B88D-F4C32B9E1E4D}"/>
                </a:ext>
              </a:extLst>
            </p:cNvPr>
            <p:cNvSpPr/>
            <p:nvPr/>
          </p:nvSpPr>
          <p:spPr bwMode="auto">
            <a:xfrm>
              <a:off x="5324" y="-10"/>
              <a:ext cx="121" cy="76"/>
            </a:xfrm>
            <a:custGeom>
              <a:gdLst>
                <a:gd fmla="*/ 42 w 51" name="T0"/>
                <a:gd fmla="*/ 32 h 32" name="T1"/>
                <a:gd fmla="*/ 49 w 51" name="T2"/>
                <a:gd fmla="*/ 14 h 32" name="T3"/>
                <a:gd fmla="*/ 51 w 51" name="T4"/>
                <a:gd fmla="*/ 0 h 32" name="T5"/>
                <a:gd fmla="*/ 46 w 51" name="T6"/>
                <a:gd fmla="*/ 0 h 32" name="T7"/>
                <a:gd fmla="*/ 44 w 51" name="T8"/>
                <a:gd fmla="*/ 8 h 32" name="T9"/>
                <a:gd fmla="*/ 41 w 51" name="T10"/>
                <a:gd fmla="*/ 7 h 32" name="T11"/>
                <a:gd fmla="*/ 37 w 51" name="T12"/>
                <a:gd fmla="*/ 0 h 32" name="T13"/>
                <a:gd fmla="*/ 32 w 51" name="T14"/>
                <a:gd fmla="*/ 0 h 32" name="T15"/>
                <a:gd fmla="*/ 37 w 51" name="T16"/>
                <a:gd fmla="*/ 19 h 32" name="T17"/>
                <a:gd fmla="*/ 8 w 51" name="T18"/>
                <a:gd fmla="*/ 0 h 32" name="T19"/>
                <a:gd fmla="*/ 0 w 51" name="T20"/>
                <a:gd fmla="*/ 0 h 32" name="T21"/>
                <a:gd fmla="*/ 42 w 51" name="T22"/>
                <a:gd fmla="*/ 32 h 3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2" w="51">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gdLst>
                <a:gd fmla="*/ 35 w 67" name="T0"/>
                <a:gd fmla="*/ 1 h 95" name="T1"/>
                <a:gd fmla="*/ 43 w 67" name="T2"/>
                <a:gd fmla="*/ 50 h 95" name="T3"/>
                <a:gd fmla="*/ 48 w 67" name="T4"/>
                <a:gd fmla="*/ 54 h 95" name="T5"/>
                <a:gd fmla="*/ 46 w 67" name="T6"/>
                <a:gd fmla="*/ 7 h 95" name="T7"/>
                <a:gd fmla="*/ 62 w 67" name="T8"/>
                <a:gd fmla="*/ 38 h 95" name="T9"/>
                <a:gd fmla="*/ 57 w 67" name="T10"/>
                <a:gd fmla="*/ 66 h 95" name="T11"/>
                <a:gd fmla="*/ 48 w 67" name="T12"/>
                <a:gd fmla="*/ 79 h 95" name="T13"/>
                <a:gd fmla="*/ 46 w 67" name="T14"/>
                <a:gd fmla="*/ 55 h 95" name="T15"/>
                <a:gd fmla="*/ 38 w 67" name="T16"/>
                <a:gd fmla="*/ 65 h 95" name="T17"/>
                <a:gd fmla="*/ 23 w 67" name="T18"/>
                <a:gd fmla="*/ 0 h 95" name="T19"/>
                <a:gd fmla="*/ 16 w 67" name="T20"/>
                <a:gd fmla="*/ 0 h 95" name="T21"/>
                <a:gd fmla="*/ 15 w 67" name="T22"/>
                <a:gd fmla="*/ 7 h 95" name="T23"/>
                <a:gd fmla="*/ 43 w 67" name="T24"/>
                <a:gd fmla="*/ 93 h 95" name="T25"/>
                <a:gd fmla="*/ 47 w 67" name="T26"/>
                <a:gd fmla="*/ 95 h 95" name="T27"/>
                <a:gd fmla="*/ 67 w 67" name="T28"/>
                <a:gd fmla="*/ 56 h 95" name="T29"/>
                <a:gd fmla="*/ 52 w 67" name="T30"/>
                <a:gd fmla="*/ 1 h 95" name="T31"/>
                <a:gd fmla="*/ 51 w 67" name="T32"/>
                <a:gd fmla="*/ 0 h 95" name="T33"/>
                <a:gd fmla="*/ 33 w 67" name="T34"/>
                <a:gd fmla="*/ 0 h 95" name="T35"/>
                <a:gd fmla="*/ 35 w 67" name="T36"/>
                <a:gd fmla="*/ 1 h 95" name="T37"/>
                <a:gd fmla="*/ 42 w 67" name="T38"/>
                <a:gd fmla="*/ 5 h 95" name="T39"/>
                <a:gd fmla="*/ 43 w 67" name="T40"/>
                <a:gd fmla="*/ 9 h 95" name="T41"/>
                <a:gd fmla="*/ 42 w 67" name="T42"/>
                <a:gd fmla="*/ 5 h 9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5" w="67">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676">
              <a:extLst>
                <a:ext uri="{FF2B5EF4-FFF2-40B4-BE49-F238E27FC236}">
                  <a16:creationId xmlns:a16="http://schemas.microsoft.com/office/drawing/2014/main" id="{2665FADE-9D1E-4DF9-BA6E-F3CAB38EC0D1}"/>
                </a:ext>
              </a:extLst>
            </p:cNvPr>
            <p:cNvSpPr/>
            <p:nvPr/>
          </p:nvSpPr>
          <p:spPr bwMode="auto">
            <a:xfrm>
              <a:off x="3876" y="-10"/>
              <a:ext cx="359" cy="240"/>
            </a:xfrm>
            <a:custGeom>
              <a:gdLst>
                <a:gd fmla="*/ 149 w 152" name="T0"/>
                <a:gd fmla="*/ 101 h 101" name="T1"/>
                <a:gd fmla="*/ 131 w 152" name="T2"/>
                <a:gd fmla="*/ 73 h 101" name="T3"/>
                <a:gd fmla="*/ 146 w 152" name="T4"/>
                <a:gd fmla="*/ 67 h 101" name="T5"/>
                <a:gd fmla="*/ 119 w 152" name="T6"/>
                <a:gd fmla="*/ 65 h 101" name="T7"/>
                <a:gd fmla="*/ 33 w 152" name="T8"/>
                <a:gd fmla="*/ 6 h 101" name="T9"/>
                <a:gd fmla="*/ 43 w 152" name="T10"/>
                <a:gd fmla="*/ 0 h 101" name="T11"/>
                <a:gd fmla="*/ 0 w 152" name="T12"/>
                <a:gd fmla="*/ 0 h 101" name="T13"/>
                <a:gd fmla="*/ 91 w 152" name="T14"/>
                <a:gd fmla="*/ 50 h 101" name="T15"/>
                <a:gd fmla="*/ 149 w 152" name="T16"/>
                <a:gd fmla="*/ 101 h 10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0" w="152">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677">
              <a:extLst>
                <a:ext uri="{FF2B5EF4-FFF2-40B4-BE49-F238E27FC236}">
                  <a16:creationId xmlns:a16="http://schemas.microsoft.com/office/drawing/2014/main" id="{47BDBC1D-281A-48E7-8842-E598E2705658}"/>
                </a:ext>
              </a:extLst>
            </p:cNvPr>
            <p:cNvSpPr/>
            <p:nvPr/>
          </p:nvSpPr>
          <p:spPr bwMode="auto">
            <a:xfrm>
              <a:off x="2224" y="-10"/>
              <a:ext cx="16" cy="5"/>
            </a:xfrm>
            <a:custGeom>
              <a:gdLst>
                <a:gd fmla="*/ 4 w 7" name="T0"/>
                <a:gd fmla="*/ 2 h 2" name="T1"/>
                <a:gd fmla="*/ 7 w 7" name="T2"/>
                <a:gd fmla="*/ 0 h 2" name="T3"/>
                <a:gd fmla="*/ 0 w 7" name="T4"/>
                <a:gd fmla="*/ 0 h 2" name="T5"/>
                <a:gd fmla="*/ 4 w 7" name="T6"/>
                <a:gd fmla="*/ 2 h 2" name="T7"/>
              </a:gdLst>
              <a:cxnLst>
                <a:cxn ang="0">
                  <a:pos x="T0" y="T1"/>
                </a:cxn>
                <a:cxn ang="0">
                  <a:pos x="T2" y="T3"/>
                </a:cxn>
                <a:cxn ang="0">
                  <a:pos x="T4" y="T5"/>
                </a:cxn>
                <a:cxn ang="0">
                  <a:pos x="T6" y="T7"/>
                </a:cxn>
              </a:cxnLst>
              <a:rect b="b" l="0" r="r" t="0"/>
              <a:pathLst>
                <a:path h="2" w="7">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678">
              <a:extLst>
                <a:ext uri="{FF2B5EF4-FFF2-40B4-BE49-F238E27FC236}">
                  <a16:creationId xmlns:a16="http://schemas.microsoft.com/office/drawing/2014/main" id="{1712F7FB-A8A8-4176-8736-C23D2B259543}"/>
                </a:ext>
              </a:extLst>
            </p:cNvPr>
            <p:cNvSpPr/>
            <p:nvPr/>
          </p:nvSpPr>
          <p:spPr bwMode="auto">
            <a:xfrm>
              <a:off x="4356" y="-10"/>
              <a:ext cx="149" cy="62"/>
            </a:xfrm>
            <a:custGeom>
              <a:gdLst>
                <a:gd fmla="*/ 5 w 63" name="T0"/>
                <a:gd fmla="*/ 26 h 26" name="T1"/>
                <a:gd fmla="*/ 51 w 63" name="T2"/>
                <a:gd fmla="*/ 11 h 26" name="T3"/>
                <a:gd fmla="*/ 63 w 63" name="T4"/>
                <a:gd fmla="*/ 0 h 26" name="T5"/>
                <a:gd fmla="*/ 53 w 63" name="T6"/>
                <a:gd fmla="*/ 0 h 26" name="T7"/>
                <a:gd fmla="*/ 18 w 63" name="T8"/>
                <a:gd fmla="*/ 14 h 26" name="T9"/>
                <a:gd fmla="*/ 20 w 63" name="T10"/>
                <a:gd fmla="*/ 0 h 26" name="T11"/>
                <a:gd fmla="*/ 13 w 63" name="T12"/>
                <a:gd fmla="*/ 0 h 26" name="T13"/>
                <a:gd fmla="*/ 9 w 63" name="T14"/>
                <a:gd fmla="*/ 13 h 26" name="T15"/>
                <a:gd fmla="*/ 6 w 63" name="T16"/>
                <a:gd fmla="*/ 0 h 26" name="T17"/>
                <a:gd fmla="*/ 0 w 63" name="T18"/>
                <a:gd fmla="*/ 0 h 26" name="T19"/>
                <a:gd fmla="*/ 2 w 63" name="T20"/>
                <a:gd fmla="*/ 25 h 26" name="T21"/>
                <a:gd fmla="*/ 5 w 63" name="T22"/>
                <a:gd fmla="*/ 26 h 2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6" w="62">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pic>
        <p:nvPicPr>
          <p:cNvPr descr="图片包含 鲜花, 餐桌, 烟火, 室内  已生成高可信度的说明" id="23" name="图片 22">
            <a:extLst>
              <a:ext uri="{FF2B5EF4-FFF2-40B4-BE49-F238E27FC236}">
                <a16:creationId xmlns:a16="http://schemas.microsoft.com/office/drawing/2014/main" id="{B4523A50-EAE8-4ED7-B4BB-6320045B97E6}"/>
              </a:ext>
            </a:extLst>
          </p:cNvPr>
          <p:cNvPicPr>
            <a:picLocks noChangeAspect="1"/>
          </p:cNvPicPr>
          <p:nvPr/>
        </p:nvPicPr>
        <p:blipFill>
          <a:blip r:embed="rId3">
            <a:extLst>
              <a:ext uri="{28A0092B-C50C-407E-A947-70E740481C1C}">
                <a14:useLocalDpi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id="{72E1A28C-67E5-4677-BE41-2A4A835795A4}"/>
                </a:ext>
              </a:extLst>
            </p:cNvPr>
            <p:cNvSpPr/>
            <p:nvPr/>
          </p:nvSpPr>
          <p:spPr bwMode="auto">
            <a:xfrm>
              <a:off x="4755469" y="4479245"/>
              <a:ext cx="355600" cy="484188"/>
            </a:xfrm>
            <a:custGeom>
              <a:gdLst>
                <a:gd fmla="*/ 12 w 931" name="T0"/>
                <a:gd fmla="*/ 1096 h 1310" name="T1"/>
                <a:gd fmla="*/ 16 w 931" name="T2"/>
                <a:gd fmla="*/ 1046 h 1310" name="T3"/>
                <a:gd fmla="*/ 16 w 931" name="T4"/>
                <a:gd fmla="*/ 967 h 1310" name="T5"/>
                <a:gd fmla="*/ 19 w 931" name="T6"/>
                <a:gd fmla="*/ 909 h 1310" name="T7"/>
                <a:gd fmla="*/ 19 w 931" name="T8"/>
                <a:gd fmla="*/ 785 h 1310" name="T9"/>
                <a:gd fmla="*/ 28 w 931" name="T10"/>
                <a:gd fmla="*/ 529 h 1310" name="T11"/>
                <a:gd fmla="*/ 16 w 931" name="T12"/>
                <a:gd fmla="*/ 388 h 1310" name="T13"/>
                <a:gd fmla="*/ 19 w 931" name="T14"/>
                <a:gd fmla="*/ 356 h 1310" name="T15"/>
                <a:gd fmla="*/ 191 w 931" name="T16"/>
                <a:gd fmla="*/ 254 h 1310" name="T17"/>
                <a:gd fmla="*/ 236 w 931" name="T18"/>
                <a:gd fmla="*/ 136 h 1310" name="T19"/>
                <a:gd fmla="*/ 278 w 931" name="T20"/>
                <a:gd fmla="*/ 147 h 1310" name="T21"/>
                <a:gd fmla="*/ 316 w 931" name="T22"/>
                <a:gd fmla="*/ 129 h 1310" name="T23"/>
                <a:gd fmla="*/ 317 w 931" name="T24"/>
                <a:gd fmla="*/ 72 h 1310" name="T25"/>
                <a:gd fmla="*/ 359 w 931" name="T26"/>
                <a:gd fmla="*/ 7 h 1310" name="T27"/>
                <a:gd fmla="*/ 431 w 931" name="T28"/>
                <a:gd fmla="*/ 18 h 1310" name="T29"/>
                <a:gd fmla="*/ 479 w 931" name="T30"/>
                <a:gd fmla="*/ 18 h 1310" name="T31"/>
                <a:gd fmla="*/ 542 w 931" name="T32"/>
                <a:gd fmla="*/ 18 h 1310" name="T33"/>
                <a:gd fmla="*/ 602 w 931" name="T34"/>
                <a:gd fmla="*/ 18 h 1310" name="T35"/>
                <a:gd fmla="*/ 641 w 931" name="T36"/>
                <a:gd fmla="*/ 13 h 1310" name="T37"/>
                <a:gd fmla="*/ 694 w 931" name="T38"/>
                <a:gd fmla="*/ 32 h 1310" name="T39"/>
                <a:gd fmla="*/ 725 w 931" name="T40"/>
                <a:gd fmla="*/ 32 h 1310" name="T41"/>
                <a:gd fmla="*/ 776 w 931" name="T42"/>
                <a:gd fmla="*/ 42 h 1310" name="T43"/>
                <a:gd fmla="*/ 847 w 931" name="T44"/>
                <a:gd fmla="*/ 13 h 1310" name="T45"/>
                <a:gd fmla="*/ 907 w 931" name="T46"/>
                <a:gd fmla="*/ 70 h 1310" name="T47"/>
                <a:gd fmla="*/ 919 w 931" name="T48"/>
                <a:gd fmla="*/ 152 h 1310" name="T49"/>
                <a:gd fmla="*/ 922 w 931" name="T50"/>
                <a:gd fmla="*/ 216 h 1310" name="T51"/>
                <a:gd fmla="*/ 903 w 931" name="T52"/>
                <a:gd fmla="*/ 373 h 1310" name="T53"/>
                <a:gd fmla="*/ 915 w 931" name="T54"/>
                <a:gd fmla="*/ 405 h 1310" name="T55"/>
                <a:gd fmla="*/ 919 w 931" name="T56"/>
                <a:gd fmla="*/ 447 h 1310" name="T57"/>
                <a:gd fmla="*/ 908 w 931" name="T58"/>
                <a:gd fmla="*/ 578 h 1310" name="T59"/>
                <a:gd fmla="*/ 903 w 931" name="T60"/>
                <a:gd fmla="*/ 661 h 1310" name="T61"/>
                <a:gd fmla="*/ 887 w 931" name="T62"/>
                <a:gd fmla="*/ 738 h 1310" name="T63"/>
                <a:gd fmla="*/ 903 w 931" name="T64"/>
                <a:gd fmla="*/ 795 h 1310" name="T65"/>
                <a:gd fmla="*/ 903 w 931" name="T66"/>
                <a:gd fmla="*/ 872 h 1310" name="T67"/>
                <a:gd fmla="*/ 907 w 931" name="T68"/>
                <a:gd fmla="*/ 939 h 1310" name="T69"/>
                <a:gd fmla="*/ 910 w 931" name="T70"/>
                <a:gd fmla="*/ 1026 h 1310" name="T71"/>
                <a:gd fmla="*/ 903 w 931" name="T72"/>
                <a:gd fmla="*/ 1091 h 1310" name="T73"/>
                <a:gd fmla="*/ 900 w 931" name="T74"/>
                <a:gd fmla="*/ 1198 h 1310" name="T75"/>
                <a:gd fmla="*/ 861 w 931" name="T76"/>
                <a:gd fmla="*/ 1290 h 1310" name="T77"/>
                <a:gd fmla="*/ 806 w 931" name="T78"/>
                <a:gd fmla="*/ 1287 h 1310" name="T79"/>
                <a:gd fmla="*/ 739 w 931" name="T80"/>
                <a:gd fmla="*/ 1300 h 1310" name="T81"/>
                <a:gd fmla="*/ 680 w 931" name="T82"/>
                <a:gd fmla="*/ 1305 h 1310" name="T83"/>
                <a:gd fmla="*/ 618 w 931" name="T84"/>
                <a:gd fmla="*/ 1282 h 1310" name="T85"/>
                <a:gd fmla="*/ 546 w 931" name="T86"/>
                <a:gd fmla="*/ 1282 h 1310" name="T87"/>
                <a:gd fmla="*/ 477 w 931" name="T88"/>
                <a:gd fmla="*/ 1295 h 1310" name="T89"/>
                <a:gd fmla="*/ 438 w 931" name="T90"/>
                <a:gd fmla="*/ 1300 h 1310" name="T91"/>
                <a:gd fmla="*/ 354 w 931" name="T92"/>
                <a:gd fmla="*/ 1295 h 1310" name="T93"/>
                <a:gd fmla="*/ 236 w 931" name="T94"/>
                <a:gd fmla="*/ 1300 h 1310" name="T95"/>
                <a:gd fmla="*/ 174 w 931" name="T96"/>
                <a:gd fmla="*/ 1299 h 1310" name="T97"/>
                <a:gd fmla="*/ 92 w 931" name="T98"/>
                <a:gd fmla="*/ 1305 h 1310" name="T99"/>
                <a:gd fmla="*/ 0 w 931" name="T100"/>
                <a:gd fmla="*/ 1213 h 1310"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310" w="931">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1400">
                <a:solidFill>
                  <a:prstClr val="black"/>
                </a:solidFill>
                <a:latin panose="020f0502020204030204" typeface="Calibri"/>
                <a:ea typeface="腾祥铁山楷书简"/>
              </a:endParaRPr>
            </a:p>
          </p:txBody>
        </p:sp>
        <p:sp>
          <p:nvSpPr>
            <p:cNvPr id="26" name="Freeform 151">
              <a:extLst>
                <a:ext uri="{FF2B5EF4-FFF2-40B4-BE49-F238E27FC236}">
                  <a16:creationId xmlns:a16="http://schemas.microsoft.com/office/drawing/2014/main" id="{1AA855CE-8817-456C-A327-30ECCADC160D}"/>
                </a:ext>
              </a:extLst>
            </p:cNvPr>
            <p:cNvSpPr>
              <a:spLocks noEditPoints="1"/>
            </p:cNvSpPr>
            <p:nvPr/>
          </p:nvSpPr>
          <p:spPr bwMode="auto">
            <a:xfrm>
              <a:off x="4933269" y="4482420"/>
              <a:ext cx="138113" cy="458788"/>
            </a:xfrm>
            <a:custGeom>
              <a:gdLst>
                <a:gd fmla="*/ 170 w 366" name="T0"/>
                <a:gd fmla="*/ 179 h 1245" name="T1"/>
                <a:gd fmla="*/ 182 w 366" name="T2"/>
                <a:gd fmla="*/ 3 h 1245" name="T3"/>
                <a:gd fmla="*/ 208 w 366" name="T4"/>
                <a:gd fmla="*/ 118 h 1245" name="T5"/>
                <a:gd fmla="*/ 310 w 366" name="T6"/>
                <a:gd fmla="*/ 92 h 1245" name="T7"/>
                <a:gd fmla="*/ 342 w 366" name="T8"/>
                <a:gd fmla="*/ 74 h 1245" name="T9"/>
                <a:gd fmla="*/ 352 w 366" name="T10"/>
                <a:gd fmla="*/ 184 h 1245" name="T11"/>
                <a:gd fmla="*/ 209 w 366" name="T12"/>
                <a:gd fmla="*/ 337 h 1245" name="T13"/>
                <a:gd fmla="*/ 212 w 366" name="T14"/>
                <a:gd fmla="*/ 610 h 1245" name="T15"/>
                <a:gd fmla="*/ 170 w 366" name="T16"/>
                <a:gd fmla="*/ 592 h 1245" name="T17"/>
                <a:gd fmla="*/ 70 w 366" name="T18"/>
                <a:gd fmla="*/ 330 h 1245" name="T19"/>
                <a:gd fmla="*/ 15 w 366" name="T20"/>
                <a:gd fmla="*/ 191 h 1245" name="T21"/>
                <a:gd fmla="*/ 39 w 366" name="T22"/>
                <a:gd fmla="*/ 76 h 1245" name="T23"/>
                <a:gd fmla="*/ 57 w 366" name="T24"/>
                <a:gd fmla="*/ 144 h 1245" name="T25"/>
                <a:gd fmla="*/ 54 w 366" name="T26"/>
                <a:gd fmla="*/ 220 h 1245" name="T27"/>
                <a:gd fmla="*/ 79 w 366" name="T28"/>
                <a:gd fmla="*/ 287 h 1245" name="T29"/>
                <a:gd fmla="*/ 170 w 366" name="T30"/>
                <a:gd fmla="*/ 295 h 1245" name="T31"/>
                <a:gd fmla="*/ 209 w 366" name="T32"/>
                <a:gd fmla="*/ 254 h 1245" name="T33"/>
                <a:gd fmla="*/ 315 w 366" name="T34"/>
                <a:gd fmla="*/ 230 h 1245" name="T35"/>
                <a:gd fmla="*/ 209 w 366" name="T36"/>
                <a:gd fmla="*/ 254 h 1245" name="T37"/>
                <a:gd fmla="*/ 134 w 366" name="T38"/>
                <a:gd fmla="*/ 909 h 1245" name="T39"/>
                <a:gd fmla="*/ 200 w 366" name="T40"/>
                <a:gd fmla="*/ 987 h 1245" name="T41"/>
                <a:gd fmla="*/ 74 w 366" name="T42"/>
                <a:gd fmla="*/ 1026 h 1245" name="T43"/>
                <a:gd fmla="*/ 157 w 366" name="T44"/>
                <a:gd fmla="*/ 1000 h 1245" name="T45"/>
                <a:gd fmla="*/ 142 w 366" name="T46"/>
                <a:gd fmla="*/ 947 h 1245" name="T47"/>
                <a:gd fmla="*/ 101 w 366" name="T48"/>
                <a:gd fmla="*/ 994 h 1245" name="T49"/>
                <a:gd fmla="*/ 0 w 366" name="T50"/>
                <a:gd fmla="*/ 880 h 1245" name="T51"/>
                <a:gd fmla="*/ 232 w 366" name="T52"/>
                <a:gd fmla="*/ 697 h 1245" name="T53"/>
                <a:gd fmla="*/ 364 w 366" name="T54"/>
                <a:gd fmla="*/ 859 h 1245" name="T55"/>
                <a:gd fmla="*/ 338 w 366" name="T56"/>
                <a:gd fmla="*/ 1192 h 1245" name="T57"/>
                <a:gd fmla="*/ 156 w 366" name="T58"/>
                <a:gd fmla="*/ 1245 h 1245" name="T59"/>
                <a:gd fmla="*/ 7 w 366" name="T60"/>
                <a:gd fmla="*/ 1120 h 1245" name="T61"/>
                <a:gd fmla="*/ 41 w 366" name="T62"/>
                <a:gd fmla="*/ 1002 h 1245" name="T63"/>
                <a:gd fmla="*/ 57 w 366" name="T64"/>
                <a:gd fmla="*/ 1156 h 1245" name="T65"/>
                <a:gd fmla="*/ 294 w 366" name="T66"/>
                <a:gd fmla="*/ 1190 h 1245" name="T67"/>
                <a:gd fmla="*/ 323 w 366" name="T68"/>
                <a:gd fmla="*/ 1062 h 1245" name="T69"/>
                <a:gd fmla="*/ 249 w 366" name="T70"/>
                <a:gd fmla="*/ 1036 h 1245" name="T71"/>
                <a:gd fmla="*/ 271 w 366" name="T72"/>
                <a:gd fmla="*/ 1178 h 1245" name="T73"/>
                <a:gd fmla="*/ 259 w 366" name="T74"/>
                <a:gd fmla="*/ 1203 h 1245" name="T75"/>
                <a:gd fmla="*/ 212 w 366" name="T76"/>
                <a:gd fmla="*/ 1103 h 1245" name="T77"/>
                <a:gd fmla="*/ 81 w 366" name="T78"/>
                <a:gd fmla="*/ 1117 h 1245" name="T79"/>
                <a:gd fmla="*/ 192 w 366" name="T80"/>
                <a:gd fmla="*/ 1081 h 1245" name="T81"/>
                <a:gd fmla="*/ 211 w 366" name="T82"/>
                <a:gd fmla="*/ 1074 h 1245" name="T83"/>
                <a:gd fmla="*/ 221 w 366" name="T84"/>
                <a:gd fmla="*/ 975 h 1245" name="T85"/>
                <a:gd fmla="*/ 113 w 366" name="T86"/>
                <a:gd fmla="*/ 869 h 1245" name="T87"/>
                <a:gd fmla="*/ 90 w 366" name="T88"/>
                <a:gd fmla="*/ 833 h 1245" name="T89"/>
                <a:gd fmla="*/ 184 w 366" name="T90"/>
                <a:gd fmla="*/ 802 h 1245" name="T91"/>
                <a:gd fmla="*/ 192 w 366" name="T92"/>
                <a:gd fmla="*/ 735 h 1245" name="T93"/>
                <a:gd fmla="*/ 86 w 366" name="T94"/>
                <a:gd fmla="*/ 745 h 1245" name="T95"/>
                <a:gd fmla="*/ 42 w 366" name="T96"/>
                <a:gd fmla="*/ 888 h 1245" name="T97"/>
                <a:gd fmla="*/ 223 w 366" name="T98"/>
                <a:gd fmla="*/ 761 h 1245" name="T99"/>
                <a:gd fmla="*/ 235 w 366" name="T100"/>
                <a:gd fmla="*/ 781 h 1245" name="T101"/>
                <a:gd fmla="*/ 310 w 366" name="T102"/>
                <a:gd fmla="*/ 767 h 1245" name="T103"/>
                <a:gd fmla="*/ 274 w 366" name="T104"/>
                <a:gd fmla="*/ 829 h 1245" name="T105"/>
                <a:gd fmla="*/ 292 w 366" name="T106"/>
                <a:gd fmla="*/ 867 h 1245" name="T107"/>
                <a:gd fmla="*/ 227 w 366" name="T108"/>
                <a:gd fmla="*/ 867 h 1245" name="T109"/>
                <a:gd fmla="*/ 299 w 366" name="T110"/>
                <a:gd fmla="*/ 891 h 1245" name="T111"/>
                <a:gd fmla="*/ 276 w 366" name="T112"/>
                <a:gd fmla="*/ 950 h 1245" name="T113"/>
                <a:gd fmla="*/ 266 w 366" name="T114"/>
                <a:gd fmla="*/ 972 h 1245" name="T115"/>
                <a:gd fmla="*/ 324 w 366" name="T116"/>
                <a:gd fmla="*/ 1035 h 1245" name="T117"/>
                <a:gd fmla="*/ 322 w 366" name="T118"/>
                <a:gd fmla="*/ 869 h 1245" name="T119"/>
                <a:gd fmla="*/ 213 w 366" name="T120"/>
                <a:gd fmla="*/ 735 h 124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245" w="366">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1400">
                <a:solidFill>
                  <a:prstClr val="black"/>
                </a:solidFill>
                <a:latin panose="020f0502020204030204" typeface="Calibri"/>
                <a:ea typeface="腾祥铁山楷书简"/>
              </a:endParaRPr>
            </a:p>
          </p:txBody>
        </p:sp>
        <p:sp>
          <p:nvSpPr>
            <p:cNvPr id="27" name="Freeform 152">
              <a:extLst>
                <a:ext uri="{FF2B5EF4-FFF2-40B4-BE49-F238E27FC236}">
                  <a16:creationId xmlns:a16="http://schemas.microsoft.com/office/drawing/2014/main" id="{6AF5DB7C-C152-4D00-B379-F2BE8CC5B2A7}"/>
                </a:ext>
              </a:extLst>
            </p:cNvPr>
            <p:cNvSpPr>
              <a:spLocks noEditPoints="1"/>
            </p:cNvSpPr>
            <p:nvPr/>
          </p:nvSpPr>
          <p:spPr bwMode="auto">
            <a:xfrm>
              <a:off x="4777694" y="4674508"/>
              <a:ext cx="138113" cy="228600"/>
            </a:xfrm>
            <a:custGeom>
              <a:gdLst>
                <a:gd fmla="*/ 201 w 361" name="T0"/>
                <a:gd fmla="*/ 259 h 618" name="T1"/>
                <a:gd fmla="*/ 202 w 361" name="T2"/>
                <a:gd fmla="*/ 287 h 618" name="T3"/>
                <a:gd fmla="*/ 309 w 361" name="T4"/>
                <a:gd fmla="*/ 337 h 618" name="T5"/>
                <a:gd fmla="*/ 242 w 361" name="T6"/>
                <a:gd fmla="*/ 421 h 618" name="T7"/>
                <a:gd fmla="*/ 197 w 361" name="T8"/>
                <a:gd fmla="*/ 394 h 618" name="T9"/>
                <a:gd fmla="*/ 211 w 361" name="T10"/>
                <a:gd fmla="*/ 374 h 618" name="T11"/>
                <a:gd fmla="*/ 268 w 361" name="T12"/>
                <a:gd fmla="*/ 378 h 618" name="T13"/>
                <a:gd fmla="*/ 256 w 361" name="T14"/>
                <a:gd fmla="*/ 328 h 618" name="T15"/>
                <a:gd fmla="*/ 184 w 361" name="T16"/>
                <a:gd fmla="*/ 321 h 618" name="T17"/>
                <a:gd fmla="*/ 94 w 361" name="T18"/>
                <a:gd fmla="*/ 358 h 618" name="T19"/>
                <a:gd fmla="*/ 110 w 361" name="T20"/>
                <a:gd fmla="*/ 398 h 618" name="T21"/>
                <a:gd fmla="*/ 189 w 361" name="T22"/>
                <a:gd fmla="*/ 391 h 618" name="T23"/>
                <a:gd fmla="*/ 168 w 361" name="T24"/>
                <a:gd fmla="*/ 483 h 618" name="T25"/>
                <a:gd fmla="*/ 211 w 361" name="T26"/>
                <a:gd fmla="*/ 567 h 618" name="T27"/>
                <a:gd fmla="*/ 213 w 361" name="T28"/>
                <a:gd fmla="*/ 494 h 618" name="T29"/>
                <a:gd fmla="*/ 300 w 361" name="T30"/>
                <a:gd fmla="*/ 440 h 618" name="T31"/>
                <a:gd fmla="*/ 321 w 361" name="T32"/>
                <a:gd fmla="*/ 502 h 618" name="T33"/>
                <a:gd fmla="*/ 280 w 361" name="T34"/>
                <a:gd fmla="*/ 475 h 618" name="T35"/>
                <a:gd fmla="*/ 248 w 361" name="T36"/>
                <a:gd fmla="*/ 501 h 618" name="T37"/>
                <a:gd fmla="*/ 246 w 361" name="T38"/>
                <a:gd fmla="*/ 583 h 618" name="T39"/>
                <a:gd fmla="*/ 133 w 361" name="T40"/>
                <a:gd fmla="*/ 590 h 618" name="T41"/>
                <a:gd fmla="*/ 158 w 361" name="T42"/>
                <a:gd fmla="*/ 432 h 618" name="T43"/>
                <a:gd fmla="*/ 136 w 361" name="T44"/>
                <a:gd fmla="*/ 426 h 618" name="T45"/>
                <a:gd fmla="*/ 55 w 361" name="T46"/>
                <a:gd fmla="*/ 380 h 618" name="T47"/>
                <a:gd fmla="*/ 110 w 361" name="T48"/>
                <a:gd fmla="*/ 302 h 618" name="T49"/>
                <a:gd fmla="*/ 166 w 361" name="T50"/>
                <a:gd fmla="*/ 281 h 618" name="T51"/>
                <a:gd fmla="*/ 166 w 361" name="T52"/>
                <a:gd fmla="*/ 257 h 618" name="T53"/>
                <a:gd fmla="*/ 103 w 361" name="T54"/>
                <a:gd fmla="*/ 231 h 618" name="T55"/>
                <a:gd fmla="*/ 172 w 361" name="T56"/>
                <a:gd fmla="*/ 142 h 618" name="T57"/>
                <a:gd fmla="*/ 287 w 361" name="T58"/>
                <a:gd fmla="*/ 94 h 618" name="T59"/>
                <a:gd fmla="*/ 250 w 361" name="T60"/>
                <a:gd fmla="*/ 39 h 618" name="T61"/>
                <a:gd fmla="*/ 80 w 361" name="T62"/>
                <a:gd fmla="*/ 160 h 618" name="T63"/>
                <a:gd fmla="*/ 51 w 361" name="T64"/>
                <a:gd fmla="*/ 324 h 618" name="T65"/>
                <a:gd fmla="*/ 0 w 361" name="T66"/>
                <a:gd fmla="*/ 344 h 618" name="T67"/>
                <a:gd fmla="*/ 41 w 361" name="T68"/>
                <a:gd fmla="*/ 179 h 618" name="T69"/>
                <a:gd fmla="*/ 53 w 361" name="T70"/>
                <a:gd fmla="*/ 34 h 618" name="T71"/>
                <a:gd fmla="*/ 321 w 361" name="T72"/>
                <a:gd fmla="*/ 31 h 618" name="T73"/>
                <a:gd fmla="*/ 246 w 361" name="T74"/>
                <a:gd fmla="*/ 177 h 618" name="T75"/>
                <a:gd fmla="*/ 132 w 361" name="T76"/>
                <a:gd fmla="*/ 202 h 618" name="T77"/>
                <a:gd fmla="*/ 222 w 361" name="T78"/>
                <a:gd fmla="*/ 204 h 618" name="T79"/>
                <a:gd fmla="*/ 358 w 361" name="T80"/>
                <a:gd fmla="*/ 324 h 618" name="T81"/>
                <a:gd fmla="*/ 343 w 361" name="T82"/>
                <a:gd fmla="*/ 379 h 618" name="T83"/>
                <a:gd fmla="*/ 321 w 361" name="T84"/>
                <a:gd fmla="*/ 337 h 618" name="T85"/>
                <a:gd fmla="*/ 247 w 361" name="T86"/>
                <a:gd fmla="*/ 246 h 618" name="T87"/>
                <a:gd fmla="*/ 166 w 361" name="T88"/>
                <a:gd fmla="*/ 112 h 618" name="T89"/>
                <a:gd fmla="*/ 104 w 361" name="T90"/>
                <a:gd fmla="*/ 113 h 618" name="T91"/>
                <a:gd fmla="*/ 112 w 361" name="T92"/>
                <a:gd fmla="*/ 83 h 618" name="T93"/>
                <a:gd fmla="*/ 264 w 361" name="T94"/>
                <a:gd fmla="*/ 83 h 618"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618" w="361">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1400">
                <a:solidFill>
                  <a:prstClr val="black"/>
                </a:solidFill>
                <a:latin panose="020f0502020204030204" typeface="Calibri"/>
                <a:ea typeface="腾祥铁山楷书简"/>
              </a:endParaRPr>
            </a:p>
          </p:txBody>
        </p:sp>
      </p:grpSp>
      <p:grpSp>
        <p:nvGrpSpPr>
          <p:cNvPr id="28" name="组合 27">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9" name="文本框 28">
              <a:extLst>
                <a:ext uri="{FF2B5EF4-FFF2-40B4-BE49-F238E27FC236}">
                  <a16:creationId xmlns:a16="http://schemas.microsoft.com/office/drawing/2014/main" id="{337BF9FE-9393-488C-8790-DED8B30C5C94}"/>
                </a:ext>
              </a:extLst>
            </p:cNvPr>
            <p:cNvSpPr txBox="1"/>
            <p:nvPr/>
          </p:nvSpPr>
          <p:spPr>
            <a:xfrm>
              <a:off x="4567375" y="276614"/>
              <a:ext cx="3027680" cy="579120"/>
            </a:xfrm>
            <a:prstGeom prst="rect">
              <a:avLst/>
            </a:prstGeom>
            <a:noFill/>
          </p:spPr>
          <p:txBody>
            <a:bodyPr rtlCol="0" vert="horz" wrap="none">
              <a:spAutoFit/>
            </a:bodyPr>
            <a:lstStyle/>
            <a:p>
              <a:r>
                <a:rPr altLang="en-US" lang="zh-CN" sz="3200">
                  <a:latin charset="-122" panose="02010609060101010101" pitchFamily="49" typeface="楷体"/>
                  <a:ea charset="-122" panose="02010609060101010101" pitchFamily="49" typeface="楷体"/>
                </a:rPr>
                <a:t>请插入您的标题</a:t>
              </a:r>
            </a:p>
          </p:txBody>
        </p:sp>
        <p:sp>
          <p:nvSpPr>
            <p:cNvPr id="30"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31" name="Freeform 682">
              <a:extLst>
                <a:ext uri="{FF2B5EF4-FFF2-40B4-BE49-F238E27FC236}">
                  <a16:creationId xmlns:a16="http://schemas.microsoft.com/office/drawing/2014/main" id="{8F31F30E-897F-4877-AB0A-4401C26FEBAC}"/>
                </a:ext>
              </a:extLst>
            </p:cNvPr>
            <p:cNvSpPr>
              <a:spLocks noEditPoints="1"/>
            </p:cNvSpPr>
            <p:nvPr/>
          </p:nvSpPr>
          <p:spPr bwMode="auto">
            <a:xfrm flipH="1" rot="20793444">
              <a:off x="4192129"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grpSp>
    </p:spTree>
    <p:extLst>
      <p:ext uri="{BB962C8B-B14F-4D97-AF65-F5344CB8AC3E}">
        <p14:creationId val="3013467956"/>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afterEffect" presetClass="entr" presetID="53" presetSubtype="0">
                                  <p:stCondLst>
                                    <p:cond delay="0"/>
                                  </p:stCondLst>
                                  <p:childTnLst>
                                    <p:set>
                                      <p:cBhvr>
                                        <p:cTn dur="1" fill="hold" id="6">
                                          <p:stCondLst>
                                            <p:cond delay="0"/>
                                          </p:stCondLst>
                                        </p:cTn>
                                        <p:tgtEl>
                                          <p:spTgt spid="8"/>
                                        </p:tgtEl>
                                        <p:attrNameLst>
                                          <p:attrName>style.visibility</p:attrName>
                                        </p:attrNameLst>
                                      </p:cBhvr>
                                      <p:to>
                                        <p:strVal val="visible"/>
                                      </p:to>
                                    </p:set>
                                    <p:anim calcmode="lin" valueType="num">
                                      <p:cBhvr>
                                        <p:cTn dur="1000" fill="hold" id="7"/>
                                        <p:tgtEl>
                                          <p:spTgt spid="8"/>
                                        </p:tgtEl>
                                        <p:attrNameLst>
                                          <p:attrName>ppt_w</p:attrName>
                                        </p:attrNameLst>
                                      </p:cBhvr>
                                      <p:tavLst>
                                        <p:tav tm="0">
                                          <p:val>
                                            <p:fltVal val="0"/>
                                          </p:val>
                                        </p:tav>
                                        <p:tav tm="100000">
                                          <p:val>
                                            <p:strVal val="#ppt_w"/>
                                          </p:val>
                                        </p:tav>
                                      </p:tavLst>
                                    </p:anim>
                                    <p:anim calcmode="lin" valueType="num">
                                      <p:cBhvr>
                                        <p:cTn dur="1000" fill="hold" id="8"/>
                                        <p:tgtEl>
                                          <p:spTgt spid="8"/>
                                        </p:tgtEl>
                                        <p:attrNameLst>
                                          <p:attrName>ppt_h</p:attrName>
                                        </p:attrNameLst>
                                      </p:cBhvr>
                                      <p:tavLst>
                                        <p:tav tm="0">
                                          <p:val>
                                            <p:fltVal val="0"/>
                                          </p:val>
                                        </p:tav>
                                        <p:tav tm="100000">
                                          <p:val>
                                            <p:strVal val="#ppt_h"/>
                                          </p:val>
                                        </p:tav>
                                      </p:tavLst>
                                    </p:anim>
                                    <p:animEffect filter="fade" transition="in">
                                      <p:cBhvr>
                                        <p:cTn dur="1000" id="9"/>
                                        <p:tgtEl>
                                          <p:spTgt spid="8"/>
                                        </p:tgtEl>
                                      </p:cBhvr>
                                    </p:animEffect>
                                    <p:anim calcmode="lin" valueType="num">
                                      <p:cBhvr>
                                        <p:cTn dur="1000" fill="hold" id="10"/>
                                        <p:tgtEl>
                                          <p:spTgt spid="8"/>
                                        </p:tgtEl>
                                        <p:attrNameLst>
                                          <p:attrName>ppt_x</p:attrName>
                                        </p:attrNameLst>
                                      </p:cBhvr>
                                      <p:tavLst>
                                        <p:tav tm="0">
                                          <p:val>
                                            <p:fltVal val="0.5"/>
                                          </p:val>
                                        </p:tav>
                                        <p:tav tm="100000">
                                          <p:val>
                                            <p:strVal val="#ppt_x"/>
                                          </p:val>
                                        </p:tav>
                                      </p:tavLst>
                                    </p:anim>
                                    <p:anim calcmode="lin" valueType="num">
                                      <p:cBhvr>
                                        <p:cTn dur="1000" fill="hold" id="11"/>
                                        <p:tgtEl>
                                          <p:spTgt spid="8"/>
                                        </p:tgtEl>
                                        <p:attrNameLst>
                                          <p:attrName>ppt_y</p:attrName>
                                        </p:attrNameLst>
                                      </p:cBhvr>
                                      <p:tavLst>
                                        <p:tav tm="0">
                                          <p:val>
                                            <p:fltVal val="0.5"/>
                                          </p:val>
                                        </p:tav>
                                        <p:tav tm="100000">
                                          <p:val>
                                            <p:strVal val="#ppt_y"/>
                                          </p:val>
                                        </p:tav>
                                      </p:tavLst>
                                    </p:anim>
                                  </p:childTnLst>
                                </p:cTn>
                              </p:par>
                              <p:par>
                                <p:cTn fill="hold" grpId="0" id="12" nodeType="withEffect" presetClass="entr" presetID="10" presetSubtype="0">
                                  <p:stCondLst>
                                    <p:cond delay="1000"/>
                                  </p:stCondLst>
                                  <p:childTnLst>
                                    <p:set>
                                      <p:cBhvr>
                                        <p:cTn dur="1" fill="hold" id="13">
                                          <p:stCondLst>
                                            <p:cond delay="0"/>
                                          </p:stCondLst>
                                        </p:cTn>
                                        <p:tgtEl>
                                          <p:spTgt spid="10"/>
                                        </p:tgtEl>
                                        <p:attrNameLst>
                                          <p:attrName>style.visibility</p:attrName>
                                        </p:attrNameLst>
                                      </p:cBhvr>
                                      <p:to>
                                        <p:strVal val="visible"/>
                                      </p:to>
                                    </p:set>
                                    <p:animEffect filter="fade" transition="in">
                                      <p:cBhvr>
                                        <p:cTn dur="1000" id="14"/>
                                        <p:tgtEl>
                                          <p:spTgt spid="10"/>
                                        </p:tgtEl>
                                      </p:cBhvr>
                                    </p:animEffect>
                                  </p:childTnLst>
                                </p:cTn>
                              </p:par>
                              <p:par>
                                <p:cTn fill="hold" grpId="0" id="15" nodeType="withEffect" presetClass="entr" presetID="12" presetSubtype="8">
                                  <p:stCondLst>
                                    <p:cond delay="2000"/>
                                  </p:stCondLst>
                                  <p:childTnLst>
                                    <p:set>
                                      <p:cBhvr>
                                        <p:cTn dur="1" fill="hold" id="16">
                                          <p:stCondLst>
                                            <p:cond delay="0"/>
                                          </p:stCondLst>
                                        </p:cTn>
                                        <p:tgtEl>
                                          <p:spTgt spid="9"/>
                                        </p:tgtEl>
                                        <p:attrNameLst>
                                          <p:attrName>style.visibility</p:attrName>
                                        </p:attrNameLst>
                                      </p:cBhvr>
                                      <p:to>
                                        <p:strVal val="visible"/>
                                      </p:to>
                                    </p:set>
                                    <p:anim calcmode="lin" valueType="num">
                                      <p:cBhvr additive="base">
                                        <p:cTn dur="1000" id="17"/>
                                        <p:tgtEl>
                                          <p:spTgt spid="9"/>
                                        </p:tgtEl>
                                        <p:attrNameLst>
                                          <p:attrName>ppt_x</p:attrName>
                                        </p:attrNameLst>
                                      </p:cBhvr>
                                      <p:tavLst>
                                        <p:tav tm="0">
                                          <p:val>
                                            <p:strVal val="#ppt_x-#ppt_w*1.125000"/>
                                          </p:val>
                                        </p:tav>
                                        <p:tav tm="100000">
                                          <p:val>
                                            <p:strVal val="#ppt_x"/>
                                          </p:val>
                                        </p:tav>
                                      </p:tavLst>
                                    </p:anim>
                                    <p:animEffect filter="wipe(right)" transition="in">
                                      <p:cBhvr>
                                        <p:cTn dur="1000" id="18"/>
                                        <p:tgtEl>
                                          <p:spTgt spid="9"/>
                                        </p:tgtEl>
                                      </p:cBhvr>
                                    </p:animEffect>
                                  </p:childTnLst>
                                </p:cTn>
                              </p:par>
                              <p:par>
                                <p:cTn fill="hold" id="19" nodeType="withEffect" presetClass="entr" presetID="23" presetSubtype="528">
                                  <p:stCondLst>
                                    <p:cond delay="500"/>
                                  </p:stCondLst>
                                  <p:childTnLst>
                                    <p:set>
                                      <p:cBhvr>
                                        <p:cTn dur="1" fill="hold" id="20">
                                          <p:stCondLst>
                                            <p:cond delay="0"/>
                                          </p:stCondLst>
                                        </p:cTn>
                                        <p:tgtEl>
                                          <p:spTgt spid="24"/>
                                        </p:tgtEl>
                                        <p:attrNameLst>
                                          <p:attrName>style.visibility</p:attrName>
                                        </p:attrNameLst>
                                      </p:cBhvr>
                                      <p:to>
                                        <p:strVal val="visible"/>
                                      </p:to>
                                    </p:set>
                                    <p:anim calcmode="lin" valueType="num">
                                      <p:cBhvr>
                                        <p:cTn dur="1000" fill="hold" id="21"/>
                                        <p:tgtEl>
                                          <p:spTgt spid="24"/>
                                        </p:tgtEl>
                                        <p:attrNameLst>
                                          <p:attrName>ppt_w</p:attrName>
                                        </p:attrNameLst>
                                      </p:cBhvr>
                                      <p:tavLst>
                                        <p:tav tm="0">
                                          <p:val>
                                            <p:fltVal val="0"/>
                                          </p:val>
                                        </p:tav>
                                        <p:tav tm="100000">
                                          <p:val>
                                            <p:strVal val="#ppt_w"/>
                                          </p:val>
                                        </p:tav>
                                      </p:tavLst>
                                    </p:anim>
                                    <p:anim calcmode="lin" valueType="num">
                                      <p:cBhvr>
                                        <p:cTn dur="1000" fill="hold" id="22"/>
                                        <p:tgtEl>
                                          <p:spTgt spid="24"/>
                                        </p:tgtEl>
                                        <p:attrNameLst>
                                          <p:attrName>ppt_h</p:attrName>
                                        </p:attrNameLst>
                                      </p:cBhvr>
                                      <p:tavLst>
                                        <p:tav tm="0">
                                          <p:val>
                                            <p:fltVal val="0"/>
                                          </p:val>
                                        </p:tav>
                                        <p:tav tm="100000">
                                          <p:val>
                                            <p:strVal val="#ppt_h"/>
                                          </p:val>
                                        </p:tav>
                                      </p:tavLst>
                                    </p:anim>
                                    <p:anim calcmode="lin" valueType="num">
                                      <p:cBhvr>
                                        <p:cTn dur="1000" fill="hold" id="23"/>
                                        <p:tgtEl>
                                          <p:spTgt spid="24"/>
                                        </p:tgtEl>
                                        <p:attrNameLst>
                                          <p:attrName>ppt_x</p:attrName>
                                        </p:attrNameLst>
                                      </p:cBhvr>
                                      <p:tavLst>
                                        <p:tav tm="0">
                                          <p:val>
                                            <p:fltVal val="0.5"/>
                                          </p:val>
                                        </p:tav>
                                        <p:tav tm="100000">
                                          <p:val>
                                            <p:strVal val="#ppt_x"/>
                                          </p:val>
                                        </p:tav>
                                      </p:tavLst>
                                    </p:anim>
                                    <p:anim calcmode="lin" valueType="num">
                                      <p:cBhvr>
                                        <p:cTn dur="1000" fill="hold" id="24"/>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8"/>
      <p:bldP grpId="0" spid="9"/>
      <p:bldP grpId="0" spid="10"/>
    </p:bldLst>
  </p:timing>
</p:sld>
</file>

<file path=ppt/slides/slide16.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8" name="任意多边形 7"/>
          <p:cNvSpPr/>
          <p:nvPr/>
        </p:nvSpPr>
        <p:spPr>
          <a:xfrm>
            <a:off x="3739721" y="3865798"/>
            <a:ext cx="906898" cy="906898"/>
          </a:xfrm>
          <a:custGeom>
            <a:gdLst>
              <a:gd fmla="*/ 435734 w 906898" name="connsiteX0"/>
              <a:gd fmla="*/ 875766 h 906898" name="connsiteY0"/>
              <a:gd fmla="*/ 439812 w 906898" name="connsiteX1"/>
              <a:gd fmla="*/ 878048 h 906898" name="connsiteY1"/>
              <a:gd fmla="*/ 443891 w 906898" name="connsiteX2"/>
              <a:gd fmla="*/ 882106 h 906898" name="connsiteY2"/>
              <a:gd fmla="*/ 443891 w 906898" name="connsiteX3"/>
              <a:gd fmla="*/ 890222 h 906898" name="connsiteY3"/>
              <a:gd fmla="*/ 437773 w 906898" name="connsiteX4"/>
              <a:gd fmla="*/ 890222 h 906898" name="connsiteY4"/>
              <a:gd fmla="*/ 435733 w 906898" name="connsiteX5"/>
              <a:gd fmla="*/ 882106 h 906898" name="connsiteY5"/>
              <a:gd fmla="*/ 431655 w 906898" name="connsiteX6"/>
              <a:gd fmla="*/ 878048 h 906898" name="connsiteY6"/>
              <a:gd fmla="*/ 435734 w 906898" name="connsiteX7"/>
              <a:gd fmla="*/ 875766 h 906898" name="connsiteY7"/>
              <a:gd fmla="*/ 464542 w 906898" name="connsiteX8"/>
              <a:gd fmla="*/ 873791 h 906898" name="connsiteY8"/>
              <a:gd fmla="*/ 464542 w 906898" name="connsiteX9"/>
              <a:gd fmla="*/ 877908 h 906898" name="connsiteY9"/>
              <a:gd fmla="*/ 462472 w 906898" name="connsiteX10"/>
              <a:gd fmla="*/ 875850 h 906898" name="connsiteY10"/>
              <a:gd fmla="*/ 464542 w 906898" name="connsiteX11"/>
              <a:gd fmla="*/ 873791 h 906898" name="connsiteY11"/>
              <a:gd fmla="*/ 365619 w 906898" name="connsiteX12"/>
              <a:gd fmla="*/ 868820 h 906898" name="connsiteY12"/>
              <a:gd fmla="*/ 370516 w 906898" name="connsiteX13"/>
              <a:gd fmla="*/ 869015 h 906898" name="connsiteY13"/>
              <a:gd fmla="*/ 376100 w 906898" name="connsiteX14"/>
              <a:gd fmla="*/ 871888 h 906898" name="connsiteY14"/>
              <a:gd fmla="*/ 376100 w 906898" name="connsiteX15"/>
              <a:gd fmla="*/ 878085 h 906898" name="connsiteY15"/>
              <a:gd fmla="*/ 388495 w 906898" name="connsiteX16"/>
              <a:gd fmla="*/ 878085 h 906898" name="connsiteY16"/>
              <a:gd fmla="*/ 388495 w 906898" name="connsiteX17"/>
              <a:gd fmla="*/ 884282 h 906898" name="connsiteY17"/>
              <a:gd fmla="*/ 371969 w 906898" name="connsiteX18"/>
              <a:gd fmla="*/ 880151 h 906898" name="connsiteY18"/>
              <a:gd fmla="*/ 363706 w 906898" name="connsiteX19"/>
              <a:gd fmla="*/ 878085 h 906898" name="connsiteY19"/>
              <a:gd fmla="*/ 353377 w 906898" name="connsiteX20"/>
              <a:gd fmla="*/ 873953 h 906898" name="connsiteY20"/>
              <a:gd fmla="*/ 365619 w 906898" name="connsiteX21"/>
              <a:gd fmla="*/ 868820 h 906898" name="connsiteY21"/>
              <a:gd fmla="*/ 443064 w 906898" name="connsiteX22"/>
              <a:gd fmla="*/ 860926 h 906898" name="connsiteY22"/>
              <a:gd fmla="*/ 445911 w 906898" name="connsiteX23"/>
              <a:gd fmla="*/ 861441 h 906898" name="connsiteY23"/>
              <a:gd fmla="*/ 450051 w 906898" name="connsiteX24"/>
              <a:gd fmla="*/ 863499 h 906898" name="connsiteY24"/>
              <a:gd fmla="*/ 450051 w 906898" name="connsiteX25"/>
              <a:gd fmla="*/ 871733 h 906898" name="connsiteY25"/>
              <a:gd fmla="*/ 456262 w 906898" name="connsiteX26"/>
              <a:gd fmla="*/ 869674 h 906898" name="connsiteY26"/>
              <a:gd fmla="*/ 462472 w 906898" name="connsiteX27"/>
              <a:gd fmla="*/ 875850 h 906898" name="connsiteY27"/>
              <a:gd fmla="*/ 460402 w 906898" name="connsiteX28"/>
              <a:gd fmla="*/ 882025 h 906898" name="connsiteY28"/>
              <a:gd fmla="*/ 462472 w 906898" name="connsiteX29"/>
              <a:gd fmla="*/ 882025 h 906898" name="connsiteY29"/>
              <a:gd fmla="*/ 464542 w 906898" name="connsiteX30"/>
              <a:gd fmla="*/ 879966 h 906898" name="connsiteY30"/>
              <a:gd fmla="*/ 468682 w 906898" name="connsiteX31"/>
              <a:gd fmla="*/ 882025 h 906898" name="connsiteY31"/>
              <a:gd fmla="*/ 470752 w 906898" name="connsiteX32"/>
              <a:gd fmla="*/ 890258 h 906898" name="connsiteY32"/>
              <a:gd fmla="*/ 464542 w 906898" name="connsiteX33"/>
              <a:gd fmla="*/ 890258 h 906898" name="connsiteY33"/>
              <a:gd fmla="*/ 447981 w 906898" name="connsiteX34"/>
              <a:gd fmla="*/ 890258 h 906898" name="connsiteY34"/>
              <a:gd fmla="*/ 445911 w 906898" name="connsiteX35"/>
              <a:gd fmla="*/ 882025 h 906898" name="connsiteY35"/>
              <a:gd fmla="*/ 437631 w 906898" name="connsiteX36"/>
              <a:gd fmla="*/ 873791 h 906898" name="connsiteY36"/>
              <a:gd fmla="*/ 441771 w 906898" name="connsiteX37"/>
              <a:gd fmla="*/ 863499 h 906898" name="connsiteY37"/>
              <a:gd fmla="*/ 443064 w 906898" name="connsiteX38"/>
              <a:gd fmla="*/ 860926 h 906898" name="connsiteY38"/>
              <a:gd fmla="*/ 372932 w 906898" name="connsiteX39"/>
              <a:gd fmla="*/ 854195 h 906898" name="connsiteY39"/>
              <a:gd fmla="*/ 378120 w 906898" name="connsiteX40"/>
              <a:gd fmla="*/ 857307 h 906898" name="connsiteY40"/>
              <a:gd fmla="*/ 378120 w 906898" name="connsiteX41"/>
              <a:gd fmla="*/ 863532 h 906898" name="connsiteY41"/>
              <a:gd fmla="*/ 363595 w 906898" name="connsiteX42"/>
              <a:gd fmla="*/ 865607 h 906898" name="connsiteY42"/>
              <a:gd fmla="*/ 367745 w 906898" name="connsiteX43"/>
              <a:gd fmla="*/ 857307 h 906898" name="connsiteY43"/>
              <a:gd fmla="*/ 372932 w 906898" name="connsiteX44"/>
              <a:gd fmla="*/ 854195 h 906898" name="connsiteY44"/>
              <a:gd fmla="*/ 304101 w 906898" name="connsiteX45"/>
              <a:gd fmla="*/ 854167 h 906898" name="connsiteY45"/>
              <a:gd fmla="*/ 310276 w 906898" name="connsiteX46"/>
              <a:gd fmla="*/ 855435 h 906898" name="connsiteY46"/>
              <a:gd fmla="*/ 312335 w 906898" name="connsiteX47"/>
              <a:gd fmla="*/ 859493 h 906898" name="connsiteY47"/>
              <a:gd fmla="*/ 322626 w 906898" name="connsiteX48"/>
              <a:gd fmla="*/ 857464 h 906898" name="connsiteY48"/>
              <a:gd fmla="*/ 330860 w 906898" name="connsiteX49"/>
              <a:gd fmla="*/ 863551 h 906898" name="connsiteY49"/>
              <a:gd fmla="*/ 330860 w 906898" name="connsiteX50"/>
              <a:gd fmla="*/ 871667 h 906898" name="connsiteY50"/>
              <a:gd fmla="*/ 320568 w 906898" name="connsiteX51"/>
              <a:gd fmla="*/ 865580 h 906898" name="connsiteY51"/>
              <a:gd fmla="*/ 312335 w 906898" name="connsiteX52"/>
              <a:gd fmla="*/ 861522 h 906898" name="connsiteY52"/>
              <a:gd fmla="*/ 306159 w 906898" name="connsiteX53"/>
              <a:gd fmla="*/ 863551 h 906898" name="connsiteY53"/>
              <a:gd fmla="*/ 297926 w 906898" name="connsiteX54"/>
              <a:gd fmla="*/ 857464 h 906898" name="connsiteY54"/>
              <a:gd fmla="*/ 304101 w 906898" name="connsiteX55"/>
              <a:gd fmla="*/ 854167 h 906898" name="connsiteY55"/>
              <a:gd fmla="*/ 441781 w 906898" name="connsiteX56"/>
              <a:gd fmla="*/ 853407 h 906898" name="connsiteY56"/>
              <a:gd fmla="*/ 443939 w 906898" name="connsiteX57"/>
              <a:gd fmla="*/ 857391 h 906898" name="connsiteY57"/>
              <a:gd fmla="*/ 441781 w 906898" name="connsiteX58"/>
              <a:gd fmla="*/ 861375 h 906898" name="connsiteY58"/>
              <a:gd fmla="*/ 441781 w 906898" name="connsiteX59"/>
              <a:gd fmla="*/ 857391 h 906898" name="connsiteY59"/>
              <a:gd fmla="*/ 441781 w 906898" name="connsiteX60"/>
              <a:gd fmla="*/ 853407 h 906898" name="connsiteY60"/>
              <a:gd fmla="*/ 451621 w 906898" name="connsiteX61"/>
              <a:gd fmla="*/ 843321 h 906898" name="connsiteY61"/>
              <a:gd fmla="*/ 451981 w 906898" name="connsiteX62"/>
              <a:gd fmla="*/ 843372 h 906898" name="connsiteY62"/>
              <a:gd fmla="*/ 452238 w 906898" name="connsiteX63"/>
              <a:gd fmla="*/ 845173 h 906898" name="connsiteY63"/>
              <a:gd fmla="*/ 324585 w 906898" name="connsiteX64"/>
              <a:gd fmla="*/ 843115 h 906898" name="connsiteY64"/>
              <a:gd fmla="*/ 330727 w 906898" name="connsiteX65"/>
              <a:gd fmla="*/ 847193 h 906898" name="connsiteY65"/>
              <a:gd fmla="*/ 330727 w 906898" name="connsiteX66"/>
              <a:gd fmla="*/ 857391 h 906898" name="connsiteY66"/>
              <a:gd fmla="*/ 320491 w 906898" name="connsiteX67"/>
              <a:gd fmla="*/ 853312 h 906898" name="connsiteY67"/>
              <a:gd fmla="*/ 320491 w 906898" name="connsiteX68"/>
              <a:gd fmla="*/ 847193 h 906898" name="connsiteY68"/>
              <a:gd fmla="*/ 324585 w 906898" name="connsiteX69"/>
              <a:gd fmla="*/ 843115 h 906898" name="connsiteY69"/>
              <a:gd fmla="*/ 374871 w 906898" name="connsiteX70"/>
              <a:gd fmla="*/ 842849 h 906898" name="connsiteY70"/>
              <a:gd fmla="*/ 382092 w 906898" name="connsiteX71"/>
              <a:gd fmla="*/ 844907 h 906898" name="connsiteY71"/>
              <a:gd fmla="*/ 390345 w 906898" name="connsiteX72"/>
              <a:gd fmla="*/ 844907 h 906898" name="connsiteY72"/>
              <a:gd fmla="*/ 394471 w 906898" name="connsiteX73"/>
              <a:gd fmla="*/ 849024 h 906898" name="connsiteY73"/>
              <a:gd fmla="*/ 392408 w 906898" name="connsiteX74"/>
              <a:gd fmla="*/ 855199 h 906898" name="connsiteY74"/>
              <a:gd fmla="*/ 388282 w 906898" name="connsiteX75"/>
              <a:gd fmla="*/ 859316 h 906898" name="connsiteY75"/>
              <a:gd fmla="*/ 390345 w 906898" name="connsiteX76"/>
              <a:gd fmla="*/ 863433 h 906898" name="connsiteY76"/>
              <a:gd fmla="*/ 377966 w 906898" name="connsiteX77"/>
              <a:gd fmla="*/ 871667 h 906898" name="connsiteY77"/>
              <a:gd fmla="*/ 375903 w 906898" name="connsiteX78"/>
              <a:gd fmla="*/ 867550 h 906898" name="connsiteY78"/>
              <a:gd fmla="*/ 382092 w 906898" name="connsiteX79"/>
              <a:gd fmla="*/ 863433 h 906898" name="connsiteY79"/>
              <a:gd fmla="*/ 380029 w 906898" name="connsiteX80"/>
              <a:gd fmla="*/ 855199 h 906898" name="connsiteY80"/>
              <a:gd fmla="*/ 369713 w 906898" name="connsiteX81"/>
              <a:gd fmla="*/ 853141 h 906898" name="connsiteY81"/>
              <a:gd fmla="*/ 365587 w 906898" name="connsiteX82"/>
              <a:gd fmla="*/ 855199 h 906898" name="connsiteY82"/>
              <a:gd fmla="*/ 367650 w 906898" name="connsiteX83"/>
              <a:gd fmla="*/ 846966 h 906898" name="connsiteY83"/>
              <a:gd fmla="*/ 374871 w 906898" name="connsiteX84"/>
              <a:gd fmla="*/ 842849 h 906898" name="connsiteY84"/>
              <a:gd fmla="*/ 414287 w 906898" name="connsiteX85"/>
              <a:gd fmla="*/ 835843 h 906898" name="connsiteY85"/>
              <a:gd fmla="*/ 425291 w 906898" name="connsiteX86"/>
              <a:gd fmla="*/ 836870 h 906898" name="connsiteY86"/>
              <a:gd fmla="*/ 429386 w 906898" name="connsiteX87"/>
              <a:gd fmla="*/ 840982 h 906898" name="connsiteY87"/>
              <a:gd fmla="*/ 437575 w 906898" name="connsiteX88"/>
              <a:gd fmla="*/ 855373 h 906898" name="connsiteY88"/>
              <a:gd fmla="*/ 433481 w 906898" name="connsiteX89"/>
              <a:gd fmla="*/ 873876 h 906898" name="connsiteY89"/>
              <a:gd fmla="*/ 417102 w 906898" name="connsiteX90"/>
              <a:gd fmla="*/ 884155 h 906898" name="connsiteY90"/>
              <a:gd fmla="*/ 392534 w 906898" name="connsiteX91"/>
              <a:gd fmla="*/ 884155 h 906898" name="connsiteY91"/>
              <a:gd fmla="*/ 394581 w 906898" name="connsiteX92"/>
              <a:gd fmla="*/ 882099 h 906898" name="connsiteY92"/>
              <a:gd fmla="*/ 425291 w 906898" name="connsiteX93"/>
              <a:gd fmla="*/ 873876 h 906898" name="connsiteY93"/>
              <a:gd fmla="*/ 431433 w 906898" name="connsiteX94"/>
              <a:gd fmla="*/ 857429 h 906898" name="connsiteY94"/>
              <a:gd fmla="*/ 423244 w 906898" name="connsiteX95"/>
              <a:gd fmla="*/ 845094 h 906898" name="connsiteY95"/>
              <a:gd fmla="*/ 417102 w 906898" name="connsiteX96"/>
              <a:gd fmla="*/ 845094 h 906898" name="connsiteY96"/>
              <a:gd fmla="*/ 421197 w 906898" name="connsiteX97"/>
              <a:gd fmla="*/ 851261 h 906898" name="connsiteY97"/>
              <a:gd fmla="*/ 417102 w 906898" name="connsiteX98"/>
              <a:gd fmla="*/ 857429 h 906898" name="connsiteY98"/>
              <a:gd fmla="*/ 410960 w 906898" name="connsiteX99"/>
              <a:gd fmla="*/ 857429 h 906898" name="connsiteY99"/>
              <a:gd fmla="*/ 406865 w 906898" name="connsiteX100"/>
              <a:gd fmla="*/ 851261 h 906898" name="connsiteY100"/>
              <a:gd fmla="*/ 402771 w 906898" name="connsiteX101"/>
              <a:gd fmla="*/ 847150 h 906898" name="connsiteY101"/>
              <a:gd fmla="*/ 404818 w 906898" name="connsiteX102"/>
              <a:gd fmla="*/ 840982 h 906898" name="connsiteY102"/>
              <a:gd fmla="*/ 414287 w 906898" name="connsiteX103"/>
              <a:gd fmla="*/ 835843 h 906898" name="connsiteY103"/>
              <a:gd fmla="*/ 351245 w 906898" name="connsiteX104"/>
              <a:gd fmla="*/ 831270 h 906898" name="connsiteY104"/>
              <a:gd fmla="*/ 359478 w 906898" name="connsiteX105"/>
              <a:gd fmla="*/ 832557 h 906898" name="connsiteY105"/>
              <a:gd fmla="*/ 361537 w 906898" name="connsiteX106"/>
              <a:gd fmla="*/ 842849 h 906898" name="connsiteY106"/>
              <a:gd fmla="*/ 359478 w 906898" name="connsiteX107"/>
              <a:gd fmla="*/ 846966 h 906898" name="connsiteY107"/>
              <a:gd fmla="*/ 363595 w 906898" name="connsiteX108"/>
              <a:gd fmla="*/ 855199 h 906898" name="connsiteY108"/>
              <a:gd fmla="*/ 351245 w 906898" name="connsiteX109"/>
              <a:gd fmla="*/ 871666 h 906898" name="connsiteY109"/>
              <a:gd fmla="*/ 347128 w 906898" name="connsiteX110"/>
              <a:gd fmla="*/ 867550 h 906898" name="connsiteY110"/>
              <a:gd fmla="*/ 336836 w 906898" name="connsiteX111"/>
              <a:gd fmla="*/ 867550 h 906898" name="connsiteY111"/>
              <a:gd fmla="*/ 332719 w 906898" name="connsiteX112"/>
              <a:gd fmla="*/ 853141 h 906898" name="connsiteY112"/>
              <a:gd fmla="*/ 332719 w 906898" name="connsiteX113"/>
              <a:gd fmla="*/ 846966 h 906898" name="connsiteY113"/>
              <a:gd fmla="*/ 340953 w 906898" name="connsiteX114"/>
              <a:gd fmla="*/ 842849 h 906898" name="connsiteY114"/>
              <a:gd fmla="*/ 343011 w 906898" name="connsiteX115"/>
              <a:gd fmla="*/ 834615 h 906898" name="connsiteY115"/>
              <a:gd fmla="*/ 351245 w 906898" name="connsiteX116"/>
              <a:gd fmla="*/ 831270 h 906898" name="connsiteY116"/>
              <a:gd fmla="*/ 258794 w 906898" name="connsiteX117"/>
              <a:gd fmla="*/ 828507 h 906898" name="connsiteY117"/>
              <a:gd fmla="*/ 262926 w 906898" name="connsiteX118"/>
              <a:gd fmla="*/ 830593 h 906898" name="connsiteY118"/>
              <a:gd fmla="*/ 260860 w 906898" name="connsiteX119"/>
              <a:gd fmla="*/ 834767 h 906898" name="connsiteY119"/>
              <a:gd fmla="*/ 248466 w 906898" name="connsiteX120"/>
              <a:gd fmla="*/ 836854 h 906898" name="connsiteY120"/>
              <a:gd fmla="*/ 246400 w 906898" name="connsiteX121"/>
              <a:gd fmla="*/ 832680 h 906898" name="connsiteY121"/>
              <a:gd fmla="*/ 258794 w 906898" name="connsiteX122"/>
              <a:gd fmla="*/ 828507 h 906898" name="connsiteY122"/>
              <a:gd fmla="*/ 511733 w 906898" name="connsiteX123"/>
              <a:gd fmla="*/ 824523 h 906898" name="connsiteY123"/>
              <a:gd fmla="*/ 517908 w 906898" name="connsiteX124"/>
              <a:gd fmla="*/ 830623 h 906898" name="connsiteY124"/>
              <a:gd fmla="*/ 538492 w 906898" name="connsiteX125"/>
              <a:gd fmla="*/ 836724 h 906898" name="connsiteY125"/>
              <a:gd fmla="*/ 519966 w 906898" name="connsiteX126"/>
              <a:gd fmla="*/ 836724 h 906898" name="connsiteY126"/>
              <a:gd fmla="*/ 511733 w 906898" name="connsiteX127"/>
              <a:gd fmla="*/ 826556 h 906898" name="connsiteY127"/>
              <a:gd fmla="*/ 511733 w 906898" name="connsiteX128"/>
              <a:gd fmla="*/ 824523 h 906898" name="connsiteY128"/>
              <a:gd fmla="*/ 314393 w 906898" name="connsiteX129"/>
              <a:gd fmla="*/ 824523 h 906898" name="connsiteY129"/>
              <a:gd fmla="*/ 320568 w 906898" name="connsiteX130"/>
              <a:gd fmla="*/ 826581 h 906898" name="connsiteY130"/>
              <a:gd fmla="*/ 322626 w 906898" name="connsiteX131"/>
              <a:gd fmla="*/ 832756 h 906898" name="connsiteY131"/>
              <a:gd fmla="*/ 332918 w 906898" name="connsiteX132"/>
              <a:gd fmla="*/ 832756 h 906898" name="connsiteY132"/>
              <a:gd fmla="*/ 334977 w 906898" name="connsiteX133"/>
              <a:gd fmla="*/ 840990 h 906898" name="connsiteY133"/>
              <a:gd fmla="*/ 332918 w 906898" name="connsiteX134"/>
              <a:gd fmla="*/ 845107 h 906898" name="connsiteY134"/>
              <a:gd fmla="*/ 330860 w 906898" name="connsiteX135"/>
              <a:gd fmla="*/ 843048 h 906898" name="connsiteY135"/>
              <a:gd fmla="*/ 322626 w 906898" name="connsiteX136"/>
              <a:gd fmla="*/ 840990 h 906898" name="connsiteY136"/>
              <a:gd fmla="*/ 316451 w 906898" name="connsiteX137"/>
              <a:gd fmla="*/ 849223 h 906898" name="connsiteY137"/>
              <a:gd fmla="*/ 316451 w 906898" name="connsiteX138"/>
              <a:gd fmla="*/ 853340 h 906898" name="connsiteY138"/>
              <a:gd fmla="*/ 314393 w 906898" name="connsiteX139"/>
              <a:gd fmla="*/ 855399 h 906898" name="connsiteY139"/>
              <a:gd fmla="*/ 308218 w 906898" name="connsiteX140"/>
              <a:gd fmla="*/ 845107 h 906898" name="connsiteY140"/>
              <a:gd fmla="*/ 310276 w 906898" name="connsiteX141"/>
              <a:gd fmla="*/ 838931 h 906898" name="connsiteY141"/>
              <a:gd fmla="*/ 308218 w 906898" name="connsiteX142"/>
              <a:gd fmla="*/ 828639 h 906898" name="connsiteY142"/>
              <a:gd fmla="*/ 314393 w 906898" name="connsiteX143"/>
              <a:gd fmla="*/ 824523 h 906898" name="connsiteY143"/>
              <a:gd fmla="*/ 506728 w 906898" name="connsiteX144"/>
              <a:gd fmla="*/ 822104 h 906898" name="connsiteY144"/>
              <a:gd fmla="*/ 509631 w 906898" name="connsiteX145"/>
              <a:gd fmla="*/ 830499 h 906898" name="connsiteY145"/>
              <a:gd fmla="*/ 519952 w 906898" name="connsiteX146"/>
              <a:gd fmla="*/ 840791 h 906898" name="connsiteY146"/>
              <a:gd fmla="*/ 542658 w 906898" name="connsiteX147"/>
              <a:gd fmla="*/ 838732 h 906898" name="connsiteY147"/>
              <a:gd fmla="*/ 548850 w 906898" name="connsiteX148"/>
              <a:gd fmla="*/ 842849 h 906898" name="connsiteY148"/>
              <a:gd fmla="*/ 544722 w 906898" name="connsiteX149"/>
              <a:gd fmla="*/ 844907 h 906898" name="connsiteY149"/>
              <a:gd fmla="*/ 538529 w 906898" name="connsiteX150"/>
              <a:gd fmla="*/ 842849 h 906898" name="connsiteY150"/>
              <a:gd fmla="*/ 534401 w 906898" name="connsiteX151"/>
              <a:gd fmla="*/ 849024 h 906898" name="connsiteY151"/>
              <a:gd fmla="*/ 526144 w 906898" name="connsiteX152"/>
              <a:gd fmla="*/ 846966 h 906898" name="connsiteY152"/>
              <a:gd fmla="*/ 517888 w 906898" name="connsiteX153"/>
              <a:gd fmla="*/ 849024 h 906898" name="connsiteY153"/>
              <a:gd fmla="*/ 515823 w 906898" name="connsiteX154"/>
              <a:gd fmla="*/ 844907 h 906898" name="connsiteY154"/>
              <a:gd fmla="*/ 513759 w 906898" name="connsiteX155"/>
              <a:gd fmla="*/ 840791 h 906898" name="connsiteY155"/>
              <a:gd fmla="*/ 507567 w 906898" name="connsiteX156"/>
              <a:gd fmla="*/ 840791 h 906898" name="connsiteY156"/>
              <a:gd fmla="*/ 505503 w 906898" name="connsiteX157"/>
              <a:gd fmla="*/ 836674 h 906898" name="connsiteY157"/>
              <a:gd fmla="*/ 505503 w 906898" name="connsiteX158"/>
              <a:gd fmla="*/ 832557 h 906898" name="connsiteY158"/>
              <a:gd fmla="*/ 501374 w 906898" name="connsiteX159"/>
              <a:gd fmla="*/ 826382 h 906898" name="connsiteY159"/>
              <a:gd fmla="*/ 503438 w 906898" name="connsiteX160"/>
              <a:gd fmla="*/ 822265 h 906898" name="connsiteY160"/>
              <a:gd fmla="*/ 506728 w 906898" name="connsiteX161"/>
              <a:gd fmla="*/ 822104 h 906898" name="connsiteY161"/>
              <a:gd fmla="*/ 499569 w 906898" name="connsiteX162"/>
              <a:gd fmla="*/ 818215 h 906898" name="connsiteY162"/>
              <a:gd fmla="*/ 499569 w 906898" name="connsiteX163"/>
              <a:gd fmla="*/ 826448 h 906898" name="connsiteY163"/>
              <a:gd fmla="*/ 503678 w 906898" name="connsiteX164"/>
              <a:gd fmla="*/ 834682 h 906898" name="connsiteY164"/>
              <a:gd fmla="*/ 507786 w 906898" name="connsiteX165"/>
              <a:gd fmla="*/ 844974 h 906898" name="connsiteY165"/>
              <a:gd fmla="*/ 518057 w 906898" name="connsiteX166"/>
              <a:gd fmla="*/ 853207 h 906898" name="connsiteY166"/>
              <a:gd fmla="*/ 526274 w 906898" name="connsiteX167"/>
              <a:gd fmla="*/ 851149 h 906898" name="connsiteY167"/>
              <a:gd fmla="*/ 536545 w 906898" name="connsiteX168"/>
              <a:gd fmla="*/ 851149 h 906898" name="connsiteY168"/>
              <a:gd fmla="*/ 540654 w 906898" name="connsiteX169"/>
              <a:gd fmla="*/ 847032 h 906898" name="connsiteY169"/>
              <a:gd fmla="*/ 548871 w 906898" name="connsiteX170"/>
              <a:gd fmla="*/ 844974 h 906898" name="connsiteY170"/>
              <a:gd fmla="*/ 557088 w 906898" name="connsiteX171"/>
              <a:gd fmla="*/ 842915 h 906898" name="connsiteY171"/>
              <a:gd fmla="*/ 555033 w 906898" name="connsiteX172"/>
              <a:gd fmla="*/ 849090 h 906898" name="connsiteY172"/>
              <a:gd fmla="*/ 544762 w 906898" name="connsiteX173"/>
              <a:gd fmla="*/ 849090 h 906898" name="connsiteY173"/>
              <a:gd fmla="*/ 544762 w 906898" name="connsiteX174"/>
              <a:gd fmla="*/ 855266 h 906898" name="connsiteY174"/>
              <a:gd fmla="*/ 540654 w 906898" name="connsiteX175"/>
              <a:gd fmla="*/ 857324 h 906898" name="connsiteY175"/>
              <a:gd fmla="*/ 530383 w 906898" name="connsiteX176"/>
              <a:gd fmla="*/ 855266 h 906898" name="connsiteY176"/>
              <a:gd fmla="*/ 528328 w 906898" name="connsiteX177"/>
              <a:gd fmla="*/ 857324 h 906898" name="connsiteY177"/>
              <a:gd fmla="*/ 520111 w 906898" name="connsiteX178"/>
              <a:gd fmla="*/ 859383 h 906898" name="connsiteY178"/>
              <a:gd fmla="*/ 509840 w 906898" name="connsiteX179"/>
              <a:gd fmla="*/ 853207 h 906898" name="connsiteY179"/>
              <a:gd fmla="*/ 509840 w 906898" name="connsiteX180"/>
              <a:gd fmla="*/ 847032 h 906898" name="connsiteY180"/>
              <a:gd fmla="*/ 499569 w 906898" name="connsiteX181"/>
              <a:gd fmla="*/ 840857 h 906898" name="connsiteY181"/>
              <a:gd fmla="*/ 499569 w 906898" name="connsiteX182"/>
              <a:gd fmla="*/ 834682 h 906898" name="connsiteY182"/>
              <a:gd fmla="*/ 495461 w 906898" name="connsiteX183"/>
              <a:gd fmla="*/ 824390 h 906898" name="connsiteY183"/>
              <a:gd fmla="*/ 499569 w 906898" name="connsiteX184"/>
              <a:gd fmla="*/ 818215 h 906898" name="connsiteY184"/>
              <a:gd fmla="*/ 417141 w 906898" name="connsiteX185"/>
              <a:gd fmla="*/ 818215 h 906898" name="connsiteY185"/>
              <a:gd fmla="*/ 423402 w 906898" name="connsiteX186"/>
              <a:gd fmla="*/ 820290 h 906898" name="connsiteY186"/>
              <a:gd fmla="*/ 427576 w 906898" name="connsiteX187"/>
              <a:gd fmla="*/ 824440 h 906898" name="connsiteY187"/>
              <a:gd fmla="*/ 427576 w 906898" name="connsiteX188"/>
              <a:gd fmla="*/ 834815 h 906898" name="connsiteY188"/>
              <a:gd fmla="*/ 425489 w 906898" name="connsiteX189"/>
              <a:gd fmla="*/ 834815 h 906898" name="connsiteY189"/>
              <a:gd fmla="*/ 425489 w 906898" name="connsiteX190"/>
              <a:gd fmla="*/ 824440 h 906898" name="connsiteY190"/>
              <a:gd fmla="*/ 417141 w 906898" name="connsiteX191"/>
              <a:gd fmla="*/ 820290 h 906898" name="connsiteY191"/>
              <a:gd fmla="*/ 417141 w 906898" name="connsiteX192"/>
              <a:gd fmla="*/ 818215 h 906898" name="connsiteY192"/>
              <a:gd fmla="*/ 623237 w 906898" name="connsiteX193"/>
              <a:gd fmla="*/ 818075 h 906898" name="connsiteY193"/>
              <a:gd fmla="*/ 626816 w 906898" name="connsiteX194"/>
              <a:gd fmla="*/ 822433 h 906898" name="connsiteY194"/>
              <a:gd fmla="*/ 624771 w 906898" name="connsiteX195"/>
              <a:gd fmla="*/ 828585 h 906898" name="connsiteY195"/>
              <a:gd fmla="*/ 618636 w 906898" name="connsiteX196"/>
              <a:gd fmla="*/ 830635 h 906898" name="connsiteY196"/>
              <a:gd fmla="*/ 616591 w 906898" name="connsiteX197"/>
              <a:gd fmla="*/ 832686 h 906898" name="connsiteY197"/>
              <a:gd fmla="*/ 616591 w 906898" name="connsiteX198"/>
              <a:gd fmla="*/ 836787 h 906898" name="connsiteY198"/>
              <a:gd fmla="*/ 612501 w 906898" name="connsiteX199"/>
              <a:gd fmla="*/ 844989 h 906898" name="connsiteY199"/>
              <a:gd fmla="*/ 600230 w 906898" name="connsiteX200"/>
              <a:gd fmla="*/ 847040 h 906898" name="connsiteY200"/>
              <a:gd fmla="*/ 594095 w 906898" name="connsiteX201"/>
              <a:gd fmla="*/ 840888 h 906898" name="connsiteY201"/>
              <a:gd fmla="*/ 590004 w 906898" name="connsiteX202"/>
              <a:gd fmla="*/ 842939 h 906898" name="connsiteY202"/>
              <a:gd fmla="*/ 579779 w 906898" name="connsiteX203"/>
              <a:gd fmla="*/ 842939 h 906898" name="connsiteY203"/>
              <a:gd fmla="*/ 577734 w 906898" name="connsiteX204"/>
              <a:gd fmla="*/ 836787 h 906898" name="connsiteY204"/>
              <a:gd fmla="*/ 585914 w 906898" name="connsiteX205"/>
              <a:gd fmla="*/ 832686 h 906898" name="connsiteY205"/>
              <a:gd fmla="*/ 591728 w 906898" name="connsiteX206"/>
              <a:gd fmla="*/ 834629 h 906898" name="connsiteY206"/>
              <a:gd fmla="*/ 591908 w 906898" name="connsiteX207"/>
              <a:gd fmla="*/ 834748 h 906898" name="connsiteY207"/>
              <a:gd fmla="*/ 592056 w 906898" name="connsiteX208"/>
              <a:gd fmla="*/ 834739 h 906898" name="connsiteY208"/>
              <a:gd fmla="*/ 598185 w 906898" name="connsiteX209"/>
              <a:gd fmla="*/ 836787 h 906898" name="connsiteY209"/>
              <a:gd fmla="*/ 614546 w 906898" name="connsiteX210"/>
              <a:gd fmla="*/ 824484 h 906898" name="connsiteY210"/>
              <a:gd fmla="*/ 616591 w 906898" name="connsiteX211"/>
              <a:gd fmla="*/ 818332 h 906898" name="connsiteY211"/>
              <a:gd fmla="*/ 623237 w 906898" name="connsiteX212"/>
              <a:gd fmla="*/ 818075 h 906898" name="connsiteY212"/>
              <a:gd fmla="*/ 610525 w 906898" name="connsiteX213"/>
              <a:gd fmla="*/ 816737 h 906898" name="connsiteY213"/>
              <a:gd fmla="*/ 612594 w 906898" name="connsiteX214"/>
              <a:gd fmla="*/ 818281 h 906898" name="connsiteY214"/>
              <a:gd fmla="*/ 606388 w 906898" name="connsiteX215"/>
              <a:gd fmla="*/ 830631 h 906898" name="connsiteY215"/>
              <a:gd fmla="*/ 599924 w 906898" name="connsiteX216"/>
              <a:gd fmla="*/ 834234 h 906898" name="connsiteY216"/>
              <a:gd fmla="*/ 592056 w 906898" name="connsiteX217"/>
              <a:gd fmla="*/ 834739 h 906898" name="connsiteY217"/>
              <a:gd fmla="*/ 591728 w 906898" name="connsiteX218"/>
              <a:gd fmla="*/ 834629 h 906898" name="connsiteY218"/>
              <a:gd fmla="*/ 585702 w 906898" name="connsiteX219"/>
              <a:gd fmla="*/ 830631 h 906898" name="connsiteY219"/>
              <a:gd fmla="*/ 587770 w 906898" name="connsiteX220"/>
              <a:gd fmla="*/ 826515 h 906898" name="connsiteY220"/>
              <a:gd fmla="*/ 600182 w 906898" name="connsiteX221"/>
              <a:gd fmla="*/ 828573 h 906898" name="connsiteY221"/>
              <a:gd fmla="*/ 608456 w 906898" name="connsiteX222"/>
              <a:gd fmla="*/ 818281 h 906898" name="connsiteY222"/>
              <a:gd fmla="*/ 610525 w 906898" name="connsiteX223"/>
              <a:gd fmla="*/ 816737 h 906898" name="connsiteY223"/>
              <a:gd fmla="*/ 453455 w 906898" name="connsiteX224"/>
              <a:gd fmla="*/ 815608 h 906898" name="connsiteY224"/>
              <a:gd fmla="*/ 452877 w 906898" name="connsiteX225"/>
              <a:gd fmla="*/ 817921 h 906898" name="connsiteY225"/>
              <a:gd fmla="*/ 452866 w 906898" name="connsiteX226"/>
              <a:gd fmla="*/ 816524 h 906898" name="connsiteY226"/>
              <a:gd fmla="*/ 256789 w 906898" name="connsiteX227"/>
              <a:gd fmla="*/ 812239 h 906898" name="connsiteY227"/>
              <a:gd fmla="*/ 263000 w 906898" name="connsiteX228"/>
              <a:gd fmla="*/ 814291 h 906898" name="connsiteY228"/>
              <a:gd fmla="*/ 260929 w 906898" name="connsiteX229"/>
              <a:gd fmla="*/ 826605 h 906898" name="connsiteY229"/>
              <a:gd fmla="*/ 244369 w 906898" name="connsiteX230"/>
              <a:gd fmla="*/ 832762 h 906898" name="connsiteY230"/>
              <a:gd fmla="*/ 242298 w 906898" name="connsiteX231"/>
              <a:gd fmla="*/ 834815 h 906898" name="connsiteY231"/>
              <a:gd fmla="*/ 236088 w 906898" name="connsiteX232"/>
              <a:gd fmla="*/ 830710 h 906898" name="connsiteY232"/>
              <a:gd fmla="*/ 227808 w 906898" name="connsiteX233"/>
              <a:gd fmla="*/ 824553 h 906898" name="connsiteY233"/>
              <a:gd fmla="*/ 229878 w 906898" name="connsiteX234"/>
              <a:gd fmla="*/ 820448 h 906898" name="connsiteY234"/>
              <a:gd fmla="*/ 231948 w 906898" name="connsiteX235"/>
              <a:gd fmla="*/ 818396 h 906898" name="connsiteY235"/>
              <a:gd fmla="*/ 234018 w 906898" name="connsiteX236"/>
              <a:gd fmla="*/ 820448 h 906898" name="connsiteY236"/>
              <a:gd fmla="*/ 236088 w 906898" name="connsiteX237"/>
              <a:gd fmla="*/ 820448 h 906898" name="connsiteY237"/>
              <a:gd fmla="*/ 238158 w 906898" name="connsiteX238"/>
              <a:gd fmla="*/ 814291 h 906898" name="connsiteY238"/>
              <a:gd fmla="*/ 248509 w 906898" name="connsiteX239"/>
              <a:gd fmla="*/ 814291 h 906898" name="connsiteY239"/>
              <a:gd fmla="*/ 256789 w 906898" name="connsiteX240"/>
              <a:gd fmla="*/ 812239 h 906898" name="connsiteY240"/>
              <a:gd fmla="*/ 263311 w 906898" name="connsiteX241"/>
              <a:gd fmla="*/ 809170 h 906898" name="connsiteY241"/>
              <a:gd fmla="*/ 264992 w 906898" name="connsiteX242"/>
              <a:gd fmla="*/ 810081 h 906898" name="connsiteY242"/>
              <a:gd fmla="*/ 263000 w 906898" name="connsiteX243"/>
              <a:gd fmla="*/ 810081 h 906898" name="connsiteY243"/>
              <a:gd fmla="*/ 263311 w 906898" name="connsiteX244"/>
              <a:gd fmla="*/ 809170 h 906898" name="connsiteY244"/>
              <a:gd fmla="*/ 419047 w 906898" name="connsiteX245"/>
              <a:gd fmla="*/ 804706 h 906898" name="connsiteY245"/>
              <a:gd fmla="*/ 423421 w 906898" name="connsiteX246"/>
              <a:gd fmla="*/ 808033 h 906898" name="connsiteY246"/>
              <a:gd fmla="*/ 425479 w 906898" name="connsiteX247"/>
              <a:gd fmla="*/ 812128 h 906898" name="connsiteY247"/>
              <a:gd fmla="*/ 435771 w 906898" name="connsiteX248"/>
              <a:gd fmla="*/ 812128 h 906898" name="connsiteY248"/>
              <a:gd fmla="*/ 438625 w 906898" name="connsiteX249"/>
              <a:gd fmla="*/ 817805 h 906898" name="connsiteY249"/>
              <a:gd fmla="*/ 439096 w 906898" name="connsiteX250"/>
              <a:gd fmla="*/ 821105 h 906898" name="connsiteY250"/>
              <a:gd fmla="*/ 435771 w 906898" name="connsiteX251"/>
              <a:gd fmla="*/ 824412 h 906898" name="connsiteY251"/>
              <a:gd fmla="*/ 435771 w 906898" name="connsiteX252"/>
              <a:gd fmla="*/ 826459 h 906898" name="connsiteY252"/>
              <a:gd fmla="*/ 439888 w 906898" name="connsiteX253"/>
              <a:gd fmla="*/ 832601 h 906898" name="connsiteY253"/>
              <a:gd fmla="*/ 437830 w 906898" name="connsiteX254"/>
              <a:gd fmla="*/ 838743 h 906898" name="connsiteY254"/>
              <a:gd fmla="*/ 433713 w 906898" name="connsiteX255"/>
              <a:gd fmla="*/ 840791 h 906898" name="connsiteY255"/>
              <a:gd fmla="*/ 429596 w 906898" name="connsiteX256"/>
              <a:gd fmla="*/ 836696 h 906898" name="connsiteY256"/>
              <a:gd fmla="*/ 429596 w 906898" name="connsiteX257"/>
              <a:gd fmla="*/ 822365 h 906898" name="connsiteY257"/>
              <a:gd fmla="*/ 415187 w 906898" name="connsiteX258"/>
              <a:gd fmla="*/ 814175 h 906898" name="connsiteY258"/>
              <a:gd fmla="*/ 413129 w 906898" name="connsiteX259"/>
              <a:gd fmla="*/ 805986 h 906898" name="connsiteY259"/>
              <a:gd fmla="*/ 419047 w 906898" name="connsiteX260"/>
              <a:gd fmla="*/ 804706 h 906898" name="connsiteY260"/>
              <a:gd fmla="*/ 589437 w 906898" name="connsiteX261"/>
              <a:gd fmla="*/ 801167 h 906898" name="connsiteY261"/>
              <a:gd fmla="*/ 589951 w 906898" name="connsiteX262"/>
              <a:gd fmla="*/ 803740 h 906898" name="connsiteY262"/>
              <a:gd fmla="*/ 571426 w 906898" name="connsiteX263"/>
              <a:gd fmla="*/ 838732 h 906898" name="connsiteY263"/>
              <a:gd fmla="*/ 565251 w 906898" name="connsiteX264"/>
              <a:gd fmla="*/ 840791 h 906898" name="connsiteY264"/>
              <a:gd fmla="*/ 554959 w 906898" name="connsiteX265"/>
              <a:gd fmla="*/ 840791 h 906898" name="connsiteY265"/>
              <a:gd fmla="*/ 540550 w 906898" name="connsiteX266"/>
              <a:gd fmla="*/ 832557 h 906898" name="connsiteY266"/>
              <a:gd fmla="*/ 534375 w 906898" name="connsiteX267"/>
              <a:gd fmla="*/ 814031 h 906898" name="connsiteY267"/>
              <a:gd fmla="*/ 540550 w 906898" name="connsiteX268"/>
              <a:gd fmla="*/ 807856 h 906898" name="connsiteY268"/>
              <a:gd fmla="*/ 546725 w 906898" name="connsiteX269"/>
              <a:gd fmla="*/ 811973 h 906898" name="connsiteY269"/>
              <a:gd fmla="*/ 550842 w 906898" name="connsiteX270"/>
              <a:gd fmla="*/ 809915 h 906898" name="connsiteY270"/>
              <a:gd fmla="*/ 557017 w 906898" name="connsiteX271"/>
              <a:gd fmla="*/ 814031 h 906898" name="connsiteY271"/>
              <a:gd fmla="*/ 557017 w 906898" name="connsiteX272"/>
              <a:gd fmla="*/ 820207 h 906898" name="connsiteY272"/>
              <a:gd fmla="*/ 546725 w 906898" name="connsiteX273"/>
              <a:gd fmla="*/ 822265 h 906898" name="connsiteY273"/>
              <a:gd fmla="*/ 550842 w 906898" name="connsiteX274"/>
              <a:gd fmla="*/ 830499 h 906898" name="connsiteY274"/>
              <a:gd fmla="*/ 554959 w 906898" name="connsiteX275"/>
              <a:gd fmla="*/ 832557 h 906898" name="connsiteY275"/>
              <a:gd fmla="*/ 565251 w 906898" name="connsiteX276"/>
              <a:gd fmla="*/ 830499 h 906898" name="connsiteY276"/>
              <a:gd fmla="*/ 585835 w 906898" name="connsiteX277"/>
              <a:gd fmla="*/ 809915 h 906898" name="connsiteY277"/>
              <a:gd fmla="*/ 585835 w 906898" name="connsiteX278"/>
              <a:gd fmla="*/ 801681 h 906898" name="connsiteY278"/>
              <a:gd fmla="*/ 589437 w 906898" name="connsiteX279"/>
              <a:gd fmla="*/ 801167 h 906898" name="connsiteY279"/>
              <a:gd fmla="*/ 291412 w 906898" name="connsiteX280"/>
              <a:gd fmla="*/ 799788 h 906898" name="connsiteY280"/>
              <a:gd fmla="*/ 297890 w 906898" name="connsiteX281"/>
              <a:gd fmla="*/ 801752 h 906898" name="connsiteY281"/>
              <a:gd fmla="*/ 306099 w 906898" name="connsiteX282"/>
              <a:gd fmla="*/ 807934 h 906898" name="connsiteY282"/>
              <a:gd fmla="*/ 306099 w 906898" name="connsiteX283"/>
              <a:gd fmla="*/ 818238 h 906898" name="connsiteY283"/>
              <a:gd fmla="*/ 301994 w 906898" name="connsiteX284"/>
              <a:gd fmla="*/ 820298 h 906898" name="connsiteY284"/>
              <a:gd fmla="*/ 297890 w 906898" name="connsiteX285"/>
              <a:gd fmla="*/ 820298 h 906898" name="connsiteY285"/>
              <a:gd fmla="*/ 293785 w 906898" name="connsiteX286"/>
              <a:gd fmla="*/ 824420 h 906898" name="connsiteY286"/>
              <a:gd fmla="*/ 287628 w 906898" name="connsiteX287"/>
              <a:gd fmla="*/ 822359 h 906898" name="connsiteY287"/>
              <a:gd fmla="*/ 287628 w 906898" name="connsiteX288"/>
              <a:gd fmla="*/ 816177 h 906898" name="connsiteY288"/>
              <a:gd fmla="*/ 289680 w 906898" name="connsiteX289"/>
              <a:gd fmla="*/ 812056 h 906898" name="connsiteY289"/>
              <a:gd fmla="*/ 281471 w 906898" name="connsiteX290"/>
              <a:gd fmla="*/ 809995 h 906898" name="connsiteY290"/>
              <a:gd fmla="*/ 271209 w 906898" name="connsiteX291"/>
              <a:gd fmla="*/ 828541 h 906898" name="connsiteY291"/>
              <a:gd fmla="*/ 295837 w 906898" name="connsiteX292"/>
              <a:gd fmla="*/ 857391 h 906898" name="connsiteY292"/>
              <a:gd fmla="*/ 293785 w 906898" name="connsiteX293"/>
              <a:gd fmla="*/ 857391 h 906898" name="connsiteY293"/>
              <a:gd fmla="*/ 275314 w 906898" name="connsiteX294"/>
              <a:gd fmla="*/ 849148 h 906898" name="connsiteY294"/>
              <a:gd fmla="*/ 263000 w 906898" name="connsiteX295"/>
              <a:gd fmla="*/ 826480 h 906898" name="connsiteY295"/>
              <a:gd fmla="*/ 271209 w 906898" name="connsiteX296"/>
              <a:gd fmla="*/ 805874 h 906898" name="connsiteY296"/>
              <a:gd fmla="*/ 291412 w 906898" name="connsiteX297"/>
              <a:gd fmla="*/ 799788 h 906898" name="connsiteY297"/>
              <a:gd fmla="*/ 381209 w 906898" name="connsiteX298"/>
              <a:gd fmla="*/ 797694 h 906898" name="connsiteY298"/>
              <a:gd fmla="*/ 394542 w 906898" name="connsiteX299"/>
              <a:gd fmla="*/ 797694 h 906898" name="connsiteY299"/>
              <a:gd fmla="*/ 408901 w 906898" name="connsiteX300"/>
              <a:gd fmla="*/ 805915 h 906898" name="connsiteY300"/>
              <a:gd fmla="*/ 413004 w 906898" name="connsiteX301"/>
              <a:gd fmla="*/ 826467 h 906898" name="connsiteY301"/>
              <a:gd fmla="*/ 402747 w 906898" name="connsiteX302"/>
              <a:gd fmla="*/ 836743 h 906898" name="connsiteY302"/>
              <a:gd fmla="*/ 392491 w 906898" name="connsiteX303"/>
              <a:gd fmla="*/ 836743 h 906898" name="connsiteY303"/>
              <a:gd fmla="*/ 390440 w 906898" name="connsiteX304"/>
              <a:gd fmla="*/ 828522 h 906898" name="connsiteY304"/>
              <a:gd fmla="*/ 386337 w 906898" name="connsiteX305"/>
              <a:gd fmla="*/ 826467 h 906898" name="connsiteY305"/>
              <a:gd fmla="*/ 388388 w 906898" name="connsiteX306"/>
              <a:gd fmla="*/ 820301 h 906898" name="connsiteY306"/>
              <a:gd fmla="*/ 396593 w 906898" name="connsiteX307"/>
              <a:gd fmla="*/ 818246 h 906898" name="connsiteY307"/>
              <a:gd fmla="*/ 398645 w 906898" name="connsiteX308"/>
              <a:gd fmla="*/ 826467 h 906898" name="connsiteY308"/>
              <a:gd fmla="*/ 400696 w 906898" name="connsiteX309"/>
              <a:gd fmla="*/ 826467 h 906898" name="connsiteY309"/>
              <a:gd fmla="*/ 404798 w 906898" name="connsiteX310"/>
              <a:gd fmla="*/ 818246 h 906898" name="connsiteY310"/>
              <a:gd fmla="*/ 390440 w 906898" name="connsiteX311"/>
              <a:gd fmla="*/ 805915 h 906898" name="connsiteY311"/>
              <a:gd fmla="*/ 367875 w 906898" name="connsiteX312"/>
              <a:gd fmla="*/ 816191 h 906898" name="connsiteY312"/>
              <a:gd fmla="*/ 359670 w 906898" name="connsiteX313"/>
              <a:gd fmla="*/ 830578 h 906898" name="connsiteY313"/>
              <a:gd fmla="*/ 357619 w 906898" name="connsiteX314"/>
              <a:gd fmla="*/ 828522 h 906898" name="connsiteY314"/>
              <a:gd fmla="*/ 367875 w 906898" name="connsiteX315"/>
              <a:gd fmla="*/ 803860 h 906898" name="connsiteY315"/>
              <a:gd fmla="*/ 381209 w 906898" name="connsiteX316"/>
              <a:gd fmla="*/ 797694 h 906898" name="connsiteY316"/>
              <a:gd fmla="*/ 442976 w 906898" name="connsiteX317"/>
              <a:gd fmla="*/ 797637 h 906898" name="connsiteY317"/>
              <a:gd fmla="*/ 452238 w 906898" name="connsiteX318"/>
              <a:gd fmla="*/ 804005 h 906898" name="connsiteY318"/>
              <a:gd fmla="*/ 454297 w 906898" name="connsiteX319"/>
              <a:gd fmla="*/ 814297 h 906898" name="connsiteY319"/>
              <a:gd fmla="*/ 453455 w 906898" name="connsiteX320"/>
              <a:gd fmla="*/ 815608 h 906898" name="connsiteY320"/>
              <a:gd fmla="*/ 453782 w 906898" name="connsiteX321"/>
              <a:gd fmla="*/ 814297 h 906898" name="connsiteY321"/>
              <a:gd fmla="*/ 452238 w 906898" name="connsiteX322"/>
              <a:gd fmla="*/ 808122 h 906898" name="connsiteY322"/>
              <a:gd fmla="*/ 448122 w 906898" name="connsiteX323"/>
              <a:gd fmla="*/ 801947 h 906898" name="connsiteY323"/>
              <a:gd fmla="*/ 439888 w 906898" name="connsiteX324"/>
              <a:gd fmla="*/ 797830 h 906898" name="connsiteY324"/>
              <a:gd fmla="*/ 442976 w 906898" name="connsiteX325"/>
              <a:gd fmla="*/ 797637 h 906898" name="connsiteY325"/>
              <a:gd fmla="*/ 397625 w 906898" name="connsiteX326"/>
              <a:gd fmla="*/ 794145 h 906898" name="connsiteY326"/>
              <a:gd fmla="*/ 398787 w 906898" name="connsiteX327"/>
              <a:gd fmla="*/ 795639 h 906898" name="connsiteY327"/>
              <a:gd fmla="*/ 396463 w 906898" name="connsiteX328"/>
              <a:gd fmla="*/ 795639 h 906898" name="connsiteY328"/>
              <a:gd fmla="*/ 397625 w 906898" name="connsiteX329"/>
              <a:gd fmla="*/ 794145 h 906898" name="connsiteY329"/>
              <a:gd fmla="*/ 425347 w 906898" name="connsiteX330"/>
              <a:gd fmla="*/ 791655 h 906898" name="connsiteY330"/>
              <a:gd fmla="*/ 431572 w 906898" name="connsiteX331"/>
              <a:gd fmla="*/ 793647 h 906898" name="connsiteY331"/>
              <a:gd fmla="*/ 433647 w 906898" name="connsiteX332"/>
              <a:gd fmla="*/ 797631 h 906898" name="connsiteY332"/>
              <a:gd fmla="*/ 431572 w 906898" name="connsiteX333"/>
              <a:gd fmla="*/ 795639 h 906898" name="connsiteY333"/>
              <a:gd fmla="*/ 430365 w 906898" name="connsiteX334"/>
              <a:gd fmla="*/ 794867 h 906898" name="connsiteY334"/>
              <a:gd fmla="*/ 429596 w 906898" name="connsiteX335"/>
              <a:gd fmla="*/ 793713 h 906898" name="connsiteY335"/>
              <a:gd fmla="*/ 428563 w 906898" name="connsiteX336"/>
              <a:gd fmla="*/ 793713 h 906898" name="connsiteY336"/>
              <a:gd fmla="*/ 413063 w 906898" name="connsiteX337"/>
              <a:gd fmla="*/ 791655 h 906898" name="connsiteY337"/>
              <a:gd fmla="*/ 415055 w 906898" name="connsiteX338"/>
              <a:gd fmla="*/ 793647 h 906898" name="connsiteY338"/>
              <a:gd fmla="*/ 413063 w 906898" name="connsiteX339"/>
              <a:gd fmla="*/ 793647 h 906898" name="connsiteY339"/>
              <a:gd fmla="*/ 413063 w 906898" name="connsiteX340"/>
              <a:gd fmla="*/ 791655 h 906898" name="connsiteY340"/>
              <a:gd fmla="*/ 409012 w 906898" name="connsiteX341"/>
              <a:gd fmla="*/ 791655 h 906898" name="connsiteY341"/>
              <a:gd fmla="*/ 411071 w 906898" name="connsiteX342"/>
              <a:gd fmla="*/ 791655 h 906898" name="connsiteY342"/>
              <a:gd fmla="*/ 415187 w 906898" name="connsiteX343"/>
              <a:gd fmla="*/ 797830 h 906898" name="connsiteY343"/>
              <a:gd fmla="*/ 417246 w 906898" name="connsiteX344"/>
              <a:gd fmla="*/ 795772 h 906898" name="connsiteY344"/>
              <a:gd fmla="*/ 425480 w 906898" name="connsiteX345"/>
              <a:gd fmla="*/ 793713 h 906898" name="connsiteY345"/>
              <a:gd fmla="*/ 428563 w 906898" name="connsiteX346"/>
              <a:gd fmla="*/ 793713 h 906898" name="connsiteY346"/>
              <a:gd fmla="*/ 430365 w 906898" name="connsiteX347"/>
              <a:gd fmla="*/ 794867 h 906898" name="connsiteY347"/>
              <a:gd fmla="*/ 433713 w 906898" name="connsiteX348"/>
              <a:gd fmla="*/ 799888 h 906898" name="connsiteY348"/>
              <a:gd fmla="*/ 448122 w 906898" name="connsiteX349"/>
              <a:gd fmla="*/ 806064 h 906898" name="connsiteY349"/>
              <a:gd fmla="*/ 450180 w 906898" name="connsiteX350"/>
              <a:gd fmla="*/ 816356 h 906898" name="connsiteY350"/>
              <a:gd fmla="*/ 450180 w 906898" name="connsiteX351"/>
              <a:gd fmla="*/ 822531 h 906898" name="connsiteY351"/>
              <a:gd fmla="*/ 452238 w 906898" name="connsiteX352"/>
              <a:gd fmla="*/ 822531 h 906898" name="connsiteY352"/>
              <a:gd fmla="*/ 452238 w 906898" name="connsiteX353"/>
              <a:gd fmla="*/ 820472 h 906898" name="connsiteY353"/>
              <a:gd fmla="*/ 452877 w 906898" name="connsiteX354"/>
              <a:gd fmla="*/ 817921 h 906898" name="connsiteY354"/>
              <a:gd fmla="*/ 452882 w 906898" name="connsiteX355"/>
              <a:gd fmla="*/ 818607 h 906898" name="connsiteY355"/>
              <a:gd fmla="*/ 456355 w 906898" name="connsiteX356"/>
              <a:gd fmla="*/ 830764 h 906898" name="connsiteY356"/>
              <a:gd fmla="*/ 454297 w 906898" name="connsiteX357"/>
              <a:gd fmla="*/ 824589 h 906898" name="connsiteY357"/>
              <a:gd fmla="*/ 452238 w 906898" name="connsiteX358"/>
              <a:gd fmla="*/ 830764 h 906898" name="connsiteY358"/>
              <a:gd fmla="*/ 448122 w 906898" name="connsiteX359"/>
              <a:gd fmla="*/ 838998 h 906898" name="connsiteY359"/>
              <a:gd fmla="*/ 450180 w 906898" name="connsiteX360"/>
              <a:gd fmla="*/ 841056 h 906898" name="connsiteY360"/>
              <a:gd fmla="*/ 450180 w 906898" name="connsiteX361"/>
              <a:gd fmla="*/ 838998 h 906898" name="connsiteY361"/>
              <a:gd fmla="*/ 451621 w 906898" name="connsiteX362"/>
              <a:gd fmla="*/ 843321 h 906898" name="connsiteY362"/>
              <a:gd fmla="*/ 450180 w 906898" name="connsiteX363"/>
              <a:gd fmla="*/ 843115 h 906898" name="connsiteY363"/>
              <a:gd fmla="*/ 446063 w 906898" name="connsiteX364"/>
              <a:gd fmla="*/ 851348 h 906898" name="connsiteY364"/>
              <a:gd fmla="*/ 441947 w 906898" name="connsiteX365"/>
              <a:gd fmla="*/ 851348 h 906898" name="connsiteY365"/>
              <a:gd fmla="*/ 437830 w 906898" name="connsiteX366"/>
              <a:gd fmla="*/ 843115 h 906898" name="connsiteY366"/>
              <a:gd fmla="*/ 444005 w 906898" name="connsiteX367"/>
              <a:gd fmla="*/ 834881 h 906898" name="connsiteY367"/>
              <a:gd fmla="*/ 439888 w 906898" name="connsiteX368"/>
              <a:gd fmla="*/ 826647 h 906898" name="connsiteY368"/>
              <a:gd fmla="*/ 439096 w 906898" name="connsiteX369"/>
              <a:gd fmla="*/ 821105 h 906898" name="connsiteY369"/>
              <a:gd fmla="*/ 439888 w 906898" name="connsiteX370"/>
              <a:gd fmla="*/ 820317 h 906898" name="connsiteY370"/>
              <a:gd fmla="*/ 438625 w 906898" name="connsiteX371"/>
              <a:gd fmla="*/ 817805 h 906898" name="connsiteY371"/>
              <a:gd fmla="*/ 437830 w 906898" name="connsiteX372"/>
              <a:gd fmla="*/ 812239 h 906898" name="connsiteY372"/>
              <a:gd fmla="*/ 427538 w 906898" name="connsiteX373"/>
              <a:gd fmla="*/ 808122 h 906898" name="connsiteY373"/>
              <a:gd fmla="*/ 417246 w 906898" name="connsiteX374"/>
              <a:gd fmla="*/ 801947 h 906898" name="connsiteY374"/>
              <a:gd fmla="*/ 411071 w 906898" name="connsiteX375"/>
              <a:gd fmla="*/ 806064 h 906898" name="connsiteY375"/>
              <a:gd fmla="*/ 404896 w 906898" name="connsiteX376"/>
              <a:gd fmla="*/ 799888 h 906898" name="connsiteY376"/>
              <a:gd fmla="*/ 400779 w 906898" name="connsiteX377"/>
              <a:gd fmla="*/ 797830 h 906898" name="connsiteY377"/>
              <a:gd fmla="*/ 409012 w 906898" name="connsiteX378"/>
              <a:gd fmla="*/ 791655 h 906898" name="connsiteY378"/>
              <a:gd fmla="*/ 363632 w 906898" name="connsiteX379"/>
              <a:gd fmla="*/ 789331 h 906898" name="connsiteY379"/>
              <a:gd fmla="*/ 371895 w 906898" name="connsiteX380"/>
              <a:gd fmla="*/ 797631 h 906898" name="connsiteY380"/>
              <a:gd fmla="*/ 359500 w 906898" name="connsiteX381"/>
              <a:gd fmla="*/ 791406 h 906898" name="connsiteY381"/>
              <a:gd fmla="*/ 353303 w 906898" name="connsiteX382"/>
              <a:gd fmla="*/ 793481 h 906898" name="connsiteY382"/>
              <a:gd fmla="*/ 363632 w 906898" name="connsiteX383"/>
              <a:gd fmla="*/ 789331 h 906898" name="connsiteY383"/>
              <a:gd fmla="*/ 298897 w 906898" name="connsiteX384"/>
              <a:gd fmla="*/ 788883 h 906898" name="connsiteY384"/>
              <a:gd fmla="*/ 306159 w 906898" name="connsiteX385"/>
              <a:gd fmla="*/ 789397 h 906898" name="connsiteY385"/>
              <a:gd fmla="*/ 295784 w 906898" name="connsiteX386"/>
              <a:gd fmla="*/ 791456 h 906898" name="connsiteY386"/>
              <a:gd fmla="*/ 291634 w 906898" name="connsiteX387"/>
              <a:gd fmla="*/ 797631 h 906898" name="connsiteY387"/>
              <a:gd fmla="*/ 291634 w 906898" name="connsiteX388"/>
              <a:gd fmla="*/ 791456 h 906898" name="connsiteY388"/>
              <a:gd fmla="*/ 298897 w 906898" name="connsiteX389"/>
              <a:gd fmla="*/ 788883 h 906898" name="connsiteY389"/>
              <a:gd fmla="*/ 327772 w 906898" name="connsiteX390"/>
              <a:gd fmla="*/ 782644 h 906898" name="connsiteY390"/>
              <a:gd fmla="*/ 337035 w 906898" name="connsiteX391"/>
              <a:gd fmla="*/ 783413 h 906898" name="connsiteY391"/>
              <a:gd fmla="*/ 353502 w 906898" name="connsiteX392"/>
              <a:gd fmla="*/ 799810 h 906898" name="connsiteY392"/>
              <a:gd fmla="*/ 357619 w 906898" name="connsiteX393"/>
              <a:gd fmla="*/ 810059 h 906898" name="connsiteY393"/>
              <a:gd fmla="*/ 353502 w 906898" name="connsiteX394"/>
              <a:gd fmla="*/ 828507 h 906898" name="connsiteY394"/>
              <a:gd fmla="*/ 349386 w 906898" name="connsiteX395"/>
              <a:gd fmla="*/ 828507 h 906898" name="connsiteY395"/>
              <a:gd fmla="*/ 351444 w 906898" name="connsiteX396"/>
              <a:gd fmla="*/ 822357 h 906898" name="connsiteY396"/>
              <a:gd fmla="*/ 334977 w 906898" name="connsiteX397"/>
              <a:gd fmla="*/ 789562 h 906898" name="connsiteY397"/>
              <a:gd fmla="*/ 330860 w 906898" name="connsiteX398"/>
              <a:gd fmla="*/ 789562 h 906898" name="connsiteY398"/>
              <a:gd fmla="*/ 318510 w 906898" name="connsiteX399"/>
              <a:gd fmla="*/ 791611 h 906898" name="connsiteY399"/>
              <a:gd fmla="*/ 316451 w 906898" name="connsiteX400"/>
              <a:gd fmla="*/ 797761 h 906898" name="connsiteY400"/>
              <a:gd fmla="*/ 322626 w 906898" name="connsiteX401"/>
              <a:gd fmla="*/ 797761 h 906898" name="connsiteY401"/>
              <a:gd fmla="*/ 326743 w 906898" name="connsiteX402"/>
              <a:gd fmla="*/ 799810 h 906898" name="connsiteY402"/>
              <a:gd fmla="*/ 328802 w 906898" name="connsiteX403"/>
              <a:gd fmla="*/ 808009 h 906898" name="connsiteY403"/>
              <a:gd fmla="*/ 320568 w 906898" name="connsiteX404"/>
              <a:gd fmla="*/ 810059 h 906898" name="connsiteY404"/>
              <a:gd fmla="*/ 320568 w 906898" name="connsiteX405"/>
              <a:gd fmla="*/ 816208 h 906898" name="connsiteY405"/>
              <a:gd fmla="*/ 314393 w 906898" name="connsiteX406"/>
              <a:gd fmla="*/ 818258 h 906898" name="connsiteY406"/>
              <a:gd fmla="*/ 306159 w 906898" name="connsiteX407"/>
              <a:gd fmla="*/ 801860 h 906898" name="connsiteY407"/>
              <a:gd fmla="*/ 318510 w 906898" name="connsiteX408"/>
              <a:gd fmla="*/ 783413 h 906898" name="connsiteY408"/>
              <a:gd fmla="*/ 327772 w 906898" name="connsiteX409"/>
              <a:gd fmla="*/ 782644 h 906898" name="connsiteY409"/>
              <a:gd fmla="*/ 394471 w 906898" name="connsiteX410"/>
              <a:gd fmla="*/ 779039 h 906898" name="connsiteY410"/>
              <a:gd fmla="*/ 398676 w 906898" name="connsiteX411"/>
              <a:gd fmla="*/ 781197 h 906898" name="connsiteY411"/>
              <a:gd fmla="*/ 400779 w 906898" name="connsiteX412"/>
              <a:gd fmla="*/ 781197 h 906898" name="connsiteY412"/>
              <a:gd fmla="*/ 398676 w 906898" name="connsiteX413"/>
              <a:gd fmla="*/ 783355 h 906898" name="connsiteY413"/>
              <a:gd fmla="*/ 394471 w 906898" name="connsiteX414"/>
              <a:gd fmla="*/ 779039 h 906898" name="connsiteY414"/>
              <a:gd fmla="*/ 539637 w 906898" name="connsiteX415"/>
              <a:gd fmla="*/ 776341 h 906898" name="connsiteY415"/>
              <a:gd fmla="*/ 542708 w 906898" name="connsiteX416"/>
              <a:gd fmla="*/ 777113 h 906898" name="connsiteY416"/>
              <a:gd fmla="*/ 544755 w 906898" name="connsiteX417"/>
              <a:gd fmla="*/ 779172 h 906898" name="connsiteY417"/>
              <a:gd fmla="*/ 548850 w 906898" name="connsiteX418"/>
              <a:gd fmla="*/ 783289 h 906898" name="connsiteY418"/>
              <a:gd fmla="*/ 557039 w 906898" name="connsiteX419"/>
              <a:gd fmla="*/ 783289 h 906898" name="connsiteY419"/>
              <a:gd fmla="*/ 561134 w 906898" name="connsiteX420"/>
              <a:gd fmla="*/ 789464 h 906898" name="connsiteY420"/>
              <a:gd fmla="*/ 559087 w 906898" name="connsiteX421"/>
              <a:gd fmla="*/ 791522 h 906898" name="connsiteY421"/>
              <a:gd fmla="*/ 552945 w 906898" name="connsiteX422"/>
              <a:gd fmla="*/ 789464 h 906898" name="connsiteY422"/>
              <a:gd fmla="*/ 546803 w 906898" name="connsiteX423"/>
              <a:gd fmla="*/ 793580 h 906898" name="connsiteY423"/>
              <a:gd fmla="*/ 542708 w 906898" name="connsiteX424"/>
              <a:gd fmla="*/ 793580 h 906898" name="connsiteY424"/>
              <a:gd fmla="*/ 540661 w 906898" name="connsiteX425"/>
              <a:gd fmla="*/ 787405 h 906898" name="connsiteY425"/>
              <a:gd fmla="*/ 542708 w 906898" name="connsiteX426"/>
              <a:gd fmla="*/ 785347 h 906898" name="connsiteY426"/>
              <a:gd fmla="*/ 536566 w 906898" name="connsiteX427"/>
              <a:gd fmla="*/ 781230 h 906898" name="connsiteY427"/>
              <a:gd fmla="*/ 536566 w 906898" name="connsiteX428"/>
              <a:gd fmla="*/ 777113 h 906898" name="connsiteY428"/>
              <a:gd fmla="*/ 539637 w 906898" name="connsiteX429"/>
              <a:gd fmla="*/ 776341 h 906898" name="connsiteY429"/>
              <a:gd fmla="*/ 465218 w 906898" name="connsiteX430"/>
              <a:gd fmla="*/ 775592 h 906898" name="connsiteY430"/>
              <a:gd fmla="*/ 474615 w 906898" name="connsiteX431"/>
              <a:gd fmla="*/ 781230 h 906898" name="connsiteY431"/>
              <a:gd fmla="*/ 476674 w 906898" name="connsiteX432"/>
              <a:gd fmla="*/ 785347 h 906898" name="connsiteY432"/>
              <a:gd fmla="*/ 486966 w 906898" name="connsiteX433"/>
              <a:gd fmla="*/ 791522 h 906898" name="connsiteY433"/>
              <a:gd fmla="*/ 491082 w 906898" name="connsiteX434"/>
              <a:gd fmla="*/ 791522 h 906898" name="connsiteY434"/>
              <a:gd fmla="*/ 489024 w 906898" name="connsiteX435"/>
              <a:gd fmla="*/ 793580 h 906898" name="connsiteY435"/>
              <a:gd fmla="*/ 476986 w 906898" name="connsiteX436"/>
              <a:gd fmla="*/ 791574 h 906898" name="connsiteY436"/>
              <a:gd fmla="*/ 476416 w 906898" name="connsiteX437"/>
              <a:gd fmla="*/ 791006 h 906898" name="connsiteY437"/>
              <a:gd fmla="*/ 472557 w 906898" name="connsiteX438"/>
              <a:gd fmla="*/ 783289 h 906898" name="connsiteY438"/>
              <a:gd fmla="*/ 468440 w 906898" name="connsiteX439"/>
              <a:gd fmla="*/ 781230 h 906898" name="connsiteY439"/>
              <a:gd fmla="*/ 532390 w 906898" name="connsiteX440"/>
              <a:gd fmla="*/ 775055 h 906898" name="connsiteY440"/>
              <a:gd fmla="*/ 534452 w 906898" name="connsiteX441"/>
              <a:gd fmla="*/ 775055 h 906898" name="connsiteY441"/>
              <a:gd fmla="*/ 538576 w 906898" name="connsiteX442"/>
              <a:gd fmla="*/ 787434 h 906898" name="connsiteY442"/>
              <a:gd fmla="*/ 540638 w 906898" name="connsiteX443"/>
              <a:gd fmla="*/ 795686 h 906898" name="connsiteY443"/>
              <a:gd fmla="*/ 548885 w 906898" name="connsiteX444"/>
              <a:gd fmla="*/ 795686 h 906898" name="connsiteY444"/>
              <a:gd fmla="*/ 555071 w 906898" name="connsiteX445"/>
              <a:gd fmla="*/ 795686 h 906898" name="connsiteY445"/>
              <a:gd fmla="*/ 563318 w 906898" name="connsiteX446"/>
              <a:gd fmla="*/ 791560 h 906898" name="connsiteY446"/>
              <a:gd fmla="*/ 565380 w 906898" name="connsiteX447"/>
              <a:gd fmla="*/ 791560 h 906898" name="connsiteY447"/>
              <a:gd fmla="*/ 567442 w 906898" name="connsiteX448"/>
              <a:gd fmla="*/ 793623 h 906898" name="connsiteY448"/>
              <a:gd fmla="*/ 559194 w 906898" name="connsiteX449"/>
              <a:gd fmla="*/ 801876 h 906898" name="connsiteY449"/>
              <a:gd fmla="*/ 550947 w 906898" name="connsiteX450"/>
              <a:gd fmla="*/ 797749 h 906898" name="connsiteY450"/>
              <a:gd fmla="*/ 548885 w 906898" name="connsiteX451"/>
              <a:gd fmla="*/ 801876 h 906898" name="connsiteY451"/>
              <a:gd fmla="*/ 538576 w 906898" name="connsiteX452"/>
              <a:gd fmla="*/ 801876 h 906898" name="connsiteY452"/>
              <a:gd fmla="*/ 534452 w 906898" name="connsiteX453"/>
              <a:gd fmla="*/ 795686 h 906898" name="connsiteY453"/>
              <a:gd fmla="*/ 534452 w 906898" name="connsiteX454"/>
              <a:gd fmla="*/ 789497 h 906898" name="connsiteY454"/>
              <a:gd fmla="*/ 528266 w 906898" name="connsiteX455"/>
              <a:gd fmla="*/ 781244 h 906898" name="connsiteY455"/>
              <a:gd fmla="*/ 532390 w 906898" name="connsiteX456"/>
              <a:gd fmla="*/ 775055 h 906898" name="connsiteY456"/>
              <a:gd fmla="*/ 643458 w 906898" name="connsiteX457"/>
              <a:gd fmla="*/ 774604 h 906898" name="connsiteY457"/>
              <a:gd fmla="*/ 647579 w 906898" name="connsiteX458"/>
              <a:gd fmla="*/ 777174 h 906898" name="connsiteY458"/>
              <a:gd fmla="*/ 651701 w 906898" name="connsiteX459"/>
              <a:gd fmla="*/ 795670 h 906898" name="connsiteY459"/>
              <a:gd fmla="*/ 622851 w 906898" name="connsiteX460"/>
              <a:gd fmla="*/ 816223 h 906898" name="connsiteY460"/>
              <a:gd fmla="*/ 594002 w 906898" name="connsiteX461"/>
              <a:gd fmla="*/ 799781 h 906898" name="connsiteY461"/>
              <a:gd fmla="*/ 596063 w 906898" name="connsiteX462"/>
              <a:gd fmla="*/ 797726 h 906898" name="connsiteY462"/>
              <a:gd fmla="*/ 604305 w 906898" name="connsiteX463"/>
              <a:gd fmla="*/ 803891 h 906898" name="connsiteY463"/>
              <a:gd fmla="*/ 633155 w 906898" name="connsiteX464"/>
              <a:gd fmla="*/ 805947 h 906898" name="connsiteY464"/>
              <a:gd fmla="*/ 641397 w 906898" name="connsiteX465"/>
              <a:gd fmla="*/ 795670 h 906898" name="connsiteY465"/>
              <a:gd fmla="*/ 639337 w 906898" name="connsiteX466"/>
              <a:gd fmla="*/ 787449 h 906898" name="connsiteY466"/>
              <a:gd fmla="*/ 635215 w 906898" name="connsiteX467"/>
              <a:gd fmla="*/ 793615 h 906898" name="connsiteY467"/>
              <a:gd fmla="*/ 629033 w 906898" name="connsiteX468"/>
              <a:gd fmla="*/ 793615 h 906898" name="connsiteY468"/>
              <a:gd fmla="*/ 624912 w 906898" name="connsiteX469"/>
              <a:gd fmla="*/ 787449 h 906898" name="connsiteY469"/>
              <a:gd fmla="*/ 633155 w 906898" name="connsiteX470"/>
              <a:gd fmla="*/ 781284 h 906898" name="connsiteY470"/>
              <a:gd fmla="*/ 639337 w 906898" name="connsiteX471"/>
              <a:gd fmla="*/ 775118 h 906898" name="connsiteY471"/>
              <a:gd fmla="*/ 643458 w 906898" name="connsiteX472"/>
              <a:gd fmla="*/ 774604 h 906898" name="connsiteY472"/>
              <a:gd fmla="*/ 295353 w 906898" name="connsiteX473"/>
              <a:gd fmla="*/ 774340 h 906898" name="connsiteY473"/>
              <a:gd fmla="*/ 302043 w 906898" name="connsiteX474"/>
              <a:gd fmla="*/ 779192 h 906898" name="connsiteY474"/>
              <a:gd fmla="*/ 306159 w 906898" name="connsiteX475"/>
              <a:gd fmla="*/ 777149 h 906898" name="connsiteY475"/>
              <a:gd fmla="*/ 314393 w 906898" name="connsiteX476"/>
              <a:gd fmla="*/ 777149 h 906898" name="connsiteY476"/>
              <a:gd fmla="*/ 316451 w 906898" name="connsiteX477"/>
              <a:gd fmla="*/ 781235 h 906898" name="connsiteY477"/>
              <a:gd fmla="*/ 310276 w 906898" name="connsiteX478"/>
              <a:gd fmla="*/ 785321 h 906898" name="connsiteY478"/>
              <a:gd fmla="*/ 293809 w 906898" name="connsiteX479"/>
              <a:gd fmla="*/ 787364 h 906898" name="connsiteY479"/>
              <a:gd fmla="*/ 287634 w 906898" name="connsiteX480"/>
              <a:gd fmla="*/ 797580 h 906898" name="connsiteY480"/>
              <a:gd fmla="*/ 279400 w 906898" name="connsiteX481"/>
              <a:gd fmla="*/ 797580 h 906898" name="connsiteY481"/>
              <a:gd fmla="*/ 277342 w 906898" name="connsiteX482"/>
              <a:gd fmla="*/ 787364 h 906898" name="connsiteY482"/>
              <a:gd fmla="*/ 285575 w 906898" name="connsiteX483"/>
              <a:gd fmla="*/ 783278 h 906898" name="connsiteY483"/>
              <a:gd fmla="*/ 285575 w 906898" name="connsiteX484"/>
              <a:gd fmla="*/ 777149 h 906898" name="connsiteY484"/>
              <a:gd fmla="*/ 295353 w 906898" name="connsiteX485"/>
              <a:gd fmla="*/ 774340 h 906898" name="connsiteY485"/>
              <a:gd fmla="*/ 464212 w 906898" name="connsiteX486"/>
              <a:gd fmla="*/ 773831 h 906898" name="connsiteY486"/>
              <a:gd fmla="*/ 465218 w 906898" name="connsiteX487"/>
              <a:gd fmla="*/ 775592 h 906898" name="connsiteY487"/>
              <a:gd fmla="*/ 464323 w 906898" name="connsiteX488"/>
              <a:gd fmla="*/ 775055 h 906898" name="connsiteY488"/>
              <a:gd fmla="*/ 369816 w 906898" name="connsiteX489"/>
              <a:gd fmla="*/ 771071 h 906898" name="connsiteY489"/>
              <a:gd fmla="*/ 375949 w 906898" name="connsiteX490"/>
              <a:gd fmla="*/ 775157 h 906898" name="connsiteY490"/>
              <a:gd fmla="*/ 375949 w 906898" name="connsiteX491"/>
              <a:gd fmla="*/ 779243 h 906898" name="connsiteY491"/>
              <a:gd fmla="*/ 380038 w 906898" name="connsiteX492"/>
              <a:gd fmla="*/ 779243 h 906898" name="connsiteY492"/>
              <a:gd fmla="*/ 380038 w 906898" name="connsiteX493"/>
              <a:gd fmla="*/ 785372 h 906898" name="connsiteY493"/>
              <a:gd fmla="*/ 380038 w 906898" name="connsiteX494"/>
              <a:gd fmla="*/ 787416 h 906898" name="connsiteY494"/>
              <a:gd fmla="*/ 384126 w 906898" name="connsiteX495"/>
              <a:gd fmla="*/ 791502 h 906898" name="connsiteY495"/>
              <a:gd fmla="*/ 375949 w 906898" name="connsiteX496"/>
              <a:gd fmla="*/ 797631 h 906898" name="connsiteY496"/>
              <a:gd fmla="*/ 373905 w 906898" name="connsiteX497"/>
              <a:gd fmla="*/ 791502 h 906898" name="connsiteY497"/>
              <a:gd fmla="*/ 359594 w 906898" name="connsiteX498"/>
              <a:gd fmla="*/ 787416 h 906898" name="connsiteY498"/>
              <a:gd fmla="*/ 351416 w 906898" name="connsiteX499"/>
              <a:gd fmla="*/ 789459 h 906898" name="connsiteY499"/>
              <a:gd fmla="*/ 347327 w 906898" name="connsiteX500"/>
              <a:gd fmla="*/ 783329 h 906898" name="connsiteY500"/>
              <a:gd fmla="*/ 355505 w 906898" name="connsiteX501"/>
              <a:gd fmla="*/ 781286 h 906898" name="connsiteY501"/>
              <a:gd fmla="*/ 355505 w 906898" name="connsiteX502"/>
              <a:gd fmla="*/ 775157 h 906898" name="connsiteY502"/>
              <a:gd fmla="*/ 361638 w 906898" name="connsiteX503"/>
              <a:gd fmla="*/ 775157 h 906898" name="connsiteY503"/>
              <a:gd fmla="*/ 369816 w 906898" name="connsiteX504"/>
              <a:gd fmla="*/ 771071 h 906898" name="connsiteY504"/>
              <a:gd fmla="*/ 552834 w 906898" name="connsiteX505"/>
              <a:gd fmla="*/ 768747 h 906898" name="connsiteY505"/>
              <a:gd fmla="*/ 554826 w 906898" name="connsiteX506"/>
              <a:gd fmla="*/ 779260 h 906898" name="connsiteY506"/>
              <a:gd fmla="*/ 550842 w 906898" name="connsiteX507"/>
              <a:gd fmla="*/ 781363 h 906898" name="connsiteY507"/>
              <a:gd fmla="*/ 546858 w 906898" name="connsiteX508"/>
              <a:gd fmla="*/ 777157 h 906898" name="connsiteY508"/>
              <a:gd fmla="*/ 546858 w 906898" name="connsiteX509"/>
              <a:gd fmla="*/ 775055 h 906898" name="connsiteY509"/>
              <a:gd fmla="*/ 552834 w 906898" name="connsiteX510"/>
              <a:gd fmla="*/ 768747 h 906898" name="connsiteY510"/>
              <a:gd fmla="*/ 394471 w 906898" name="connsiteX511"/>
              <a:gd fmla="*/ 768747 h 906898" name="connsiteY511"/>
              <a:gd fmla="*/ 396463 w 906898" name="connsiteX512"/>
              <a:gd fmla="*/ 772952 h 906898" name="connsiteY512"/>
              <a:gd fmla="*/ 396463 w 906898" name="connsiteX513"/>
              <a:gd fmla="*/ 775055 h 906898" name="connsiteY513"/>
              <a:gd fmla="*/ 394471 w 906898" name="connsiteX514"/>
              <a:gd fmla="*/ 768747 h 906898" name="connsiteY514"/>
              <a:gd fmla="*/ 665422 w 906898" name="connsiteX515"/>
              <a:gd fmla="*/ 768306 h 906898" name="connsiteY515"/>
              <a:gd fmla="*/ 667996 w 906898" name="connsiteX516"/>
              <a:gd fmla="*/ 772961 h 906898" name="connsiteY516"/>
              <a:gd fmla="*/ 665962 w 906898" name="connsiteX517"/>
              <a:gd fmla="*/ 787441 h 906898" name="connsiteY517"/>
              <a:gd fmla="*/ 655795 w 906898" name="connsiteX518"/>
              <a:gd fmla="*/ 793647 h 906898" name="connsiteY518"/>
              <a:gd fmla="*/ 659862 w 906898" name="connsiteX519"/>
              <a:gd fmla="*/ 787441 h 906898" name="connsiteY519"/>
              <a:gd fmla="*/ 665962 w 906898" name="connsiteX520"/>
              <a:gd fmla="*/ 777098 h 906898" name="connsiteY520"/>
              <a:gd fmla="*/ 663929 w 906898" name="connsiteX521"/>
              <a:gd fmla="*/ 768823 h 906898" name="connsiteY521"/>
              <a:gd fmla="*/ 665422 w 906898" name="connsiteX522"/>
              <a:gd fmla="*/ 768306 h 906898" name="connsiteY522"/>
              <a:gd fmla="*/ 460207 w 906898" name="connsiteX523"/>
              <a:gd fmla="*/ 766821 h 906898" name="connsiteY523"/>
              <a:gd fmla="*/ 463809 w 906898" name="connsiteX524"/>
              <a:gd fmla="*/ 769395 h 906898" name="connsiteY524"/>
              <a:gd fmla="*/ 464212 w 906898" name="connsiteX525"/>
              <a:gd fmla="*/ 773831 h 906898" name="connsiteY525"/>
              <a:gd fmla="*/ 466515 w 906898" name="connsiteX526"/>
              <a:gd fmla="*/ 766755 h 906898" name="connsiteY526"/>
              <a:gd fmla="*/ 480846 w 906898" name="connsiteX527"/>
              <a:gd fmla="*/ 766755 h 906898" name="connsiteY527"/>
              <a:gd fmla="*/ 482893 w 906898" name="connsiteX528"/>
              <a:gd fmla="*/ 772930 h 906898" name="connsiteY528"/>
              <a:gd fmla="*/ 484940 w 906898" name="connsiteX529"/>
              <a:gd fmla="*/ 777047 h 906898" name="connsiteY529"/>
              <a:gd fmla="*/ 491082 w 906898" name="connsiteX530"/>
              <a:gd fmla="*/ 781164 h 906898" name="connsiteY530"/>
              <a:gd fmla="*/ 489035 w 906898" name="connsiteX531"/>
              <a:gd fmla="*/ 787339 h 906898" name="connsiteY531"/>
              <a:gd fmla="*/ 480846 w 906898" name="connsiteX532"/>
              <a:gd fmla="*/ 785280 h 906898" name="connsiteY532"/>
              <a:gd fmla="*/ 478799 w 906898" name="connsiteX533"/>
              <a:gd fmla="*/ 777047 h 906898" name="connsiteY533"/>
              <a:gd fmla="*/ 472657 w 906898" name="connsiteX534"/>
              <a:gd fmla="*/ 777047 h 906898" name="connsiteY534"/>
              <a:gd fmla="*/ 466515 w 906898" name="connsiteX535"/>
              <a:gd fmla="*/ 772930 h 906898" name="connsiteY535"/>
              <a:gd fmla="*/ 466515 w 906898" name="connsiteX536"/>
              <a:gd fmla="*/ 766755 h 906898" name="connsiteY536"/>
              <a:gd fmla="*/ 449990 w 906898" name="connsiteX537"/>
              <a:gd fmla="*/ 766755 h 906898" name="connsiteY537"/>
              <a:gd fmla="*/ 456192 w 906898" name="connsiteX538"/>
              <a:gd fmla="*/ 766755 h 906898" name="connsiteY538"/>
              <a:gd fmla="*/ 464462 w 906898" name="connsiteX539"/>
              <a:gd fmla="*/ 783222 h 906898" name="connsiteY539"/>
              <a:gd fmla="*/ 470665 w 906898" name="connsiteX540"/>
              <a:gd fmla="*/ 785280 h 906898" name="connsiteY540"/>
              <a:gd fmla="*/ 476416 w 906898" name="connsiteX541"/>
              <a:gd fmla="*/ 791006 h 906898" name="connsiteY541"/>
              <a:gd fmla="*/ 476674 w 906898" name="connsiteX542"/>
              <a:gd fmla="*/ 791522 h 906898" name="connsiteY542"/>
              <a:gd fmla="*/ 476986 w 906898" name="connsiteX543"/>
              <a:gd fmla="*/ 791574 h 906898" name="connsiteY543"/>
              <a:gd fmla="*/ 483069 w 906898" name="connsiteX544"/>
              <a:gd fmla="*/ 797631 h 906898" name="connsiteY544"/>
              <a:gd fmla="*/ 489272 w 906898" name="connsiteX545"/>
              <a:gd fmla="*/ 797631 h 906898" name="connsiteY545"/>
              <a:gd fmla="*/ 489272 w 906898" name="connsiteX546"/>
              <a:gd fmla="*/ 807923 h 906898" name="connsiteY546"/>
              <a:gd fmla="*/ 481002 w 906898" name="connsiteX547"/>
              <a:gd fmla="*/ 805864 h 906898" name="connsiteY547"/>
              <a:gd fmla="*/ 476867 w 906898" name="connsiteX548"/>
              <a:gd fmla="*/ 801747 h 906898" name="connsiteY548"/>
              <a:gd fmla="*/ 466530 w 906898" name="connsiteX549"/>
              <a:gd fmla="*/ 801747 h 906898" name="connsiteY549"/>
              <a:gd fmla="*/ 460327 w 906898" name="connsiteX550"/>
              <a:gd fmla="*/ 791456 h 906898" name="connsiteY550"/>
              <a:gd fmla="*/ 460327 w 906898" name="connsiteX551"/>
              <a:gd fmla="*/ 785280 h 906898" name="connsiteY551"/>
              <a:gd fmla="*/ 452057 w 906898" name="connsiteX552"/>
              <a:gd fmla="*/ 779105 h 906898" name="connsiteY552"/>
              <a:gd fmla="*/ 447923 w 906898" name="connsiteX553"/>
              <a:gd fmla="*/ 768813 h 906898" name="connsiteY553"/>
              <a:gd fmla="*/ 449990 w 906898" name="connsiteX554"/>
              <a:gd fmla="*/ 766755 h 906898" name="connsiteY554"/>
              <a:gd fmla="*/ 509608 w 906898" name="connsiteX555"/>
              <a:gd fmla="*/ 762771 h 906898" name="connsiteY555"/>
              <a:gd fmla="*/ 513725 w 906898" name="connsiteX556"/>
              <a:gd fmla="*/ 764829 h 906898" name="connsiteY556"/>
              <a:gd fmla="*/ 501374 w 906898" name="connsiteX557"/>
              <a:gd fmla="*/ 783355 h 906898" name="connsiteY557"/>
              <a:gd fmla="*/ 503433 w 906898" name="connsiteX558"/>
              <a:gd fmla="*/ 808056 h 906898" name="connsiteY558"/>
              <a:gd fmla="*/ 519900 w 906898" name="connsiteX559"/>
              <a:gd fmla="*/ 812172 h 906898" name="connsiteY559"/>
              <a:gd fmla="*/ 519900 w 906898" name="connsiteX560"/>
              <a:gd fmla="*/ 810114 h 906898" name="connsiteY560"/>
              <a:gd fmla="*/ 511666 w 906898" name="connsiteX561"/>
              <a:gd fmla="*/ 805997 h 906898" name="connsiteY561"/>
              <a:gd fmla="*/ 511666 w 906898" name="connsiteX562"/>
              <a:gd fmla="*/ 797763 h 906898" name="connsiteY562"/>
              <a:gd fmla="*/ 521958 w 906898" name="connsiteX563"/>
              <a:gd fmla="*/ 793647 h 906898" name="connsiteY563"/>
              <a:gd fmla="*/ 524017 w 906898" name="connsiteX564"/>
              <a:gd fmla="*/ 799822 h 906898" name="connsiteY564"/>
              <a:gd fmla="*/ 524017 w 906898" name="connsiteX565"/>
              <a:gd fmla="*/ 803939 h 906898" name="connsiteY565"/>
              <a:gd fmla="*/ 530192 w 906898" name="connsiteX566"/>
              <a:gd fmla="*/ 803939 h 906898" name="connsiteY566"/>
              <a:gd fmla="*/ 532250 w 906898" name="connsiteX567"/>
              <a:gd fmla="*/ 812172 h 906898" name="connsiteY567"/>
              <a:gd fmla="*/ 526075 w 906898" name="connsiteX568"/>
              <a:gd fmla="*/ 820406 h 906898" name="connsiteY568"/>
              <a:gd fmla="*/ 503433 w 906898" name="connsiteX569"/>
              <a:gd fmla="*/ 818347 h 906898" name="connsiteY569"/>
              <a:gd fmla="*/ 499316 w 906898" name="connsiteX570"/>
              <a:gd fmla="*/ 812172 h 906898" name="connsiteY570"/>
              <a:gd fmla="*/ 493141 w 906898" name="connsiteX571"/>
              <a:gd fmla="*/ 803939 h 906898" name="connsiteY571"/>
              <a:gd fmla="*/ 493141 w 906898" name="connsiteX572"/>
              <a:gd fmla="*/ 791588 h 906898" name="connsiteY572"/>
              <a:gd fmla="*/ 509608 w 906898" name="connsiteX573"/>
              <a:gd fmla="*/ 762771 h 906898" name="connsiteY573"/>
              <a:gd fmla="*/ 139433 w 906898" name="connsiteX574"/>
              <a:gd fmla="*/ 759783 h 906898" name="connsiteY574"/>
              <a:gd fmla="*/ 142906 w 906898" name="connsiteX575"/>
              <a:gd fmla="*/ 763992 h 906898" name="connsiteY575"/>
              <a:gd fmla="*/ 155478 w 906898" name="connsiteX576"/>
              <a:gd fmla="*/ 774365 h 906898" name="connsiteY576"/>
              <a:gd fmla="*/ 384179 w 906898" name="connsiteX577"/>
              <a:gd fmla="*/ 758787 h 906898" name="connsiteY577"/>
              <a:gd fmla="*/ 386171 w 906898" name="connsiteX578"/>
              <a:gd fmla="*/ 764763 h 906898" name="connsiteY578"/>
              <a:gd fmla="*/ 384179 w 906898" name="connsiteX579"/>
              <a:gd fmla="*/ 760779 h 906898" name="connsiteY579"/>
              <a:gd fmla="*/ 384179 w 906898" name="connsiteX580"/>
              <a:gd fmla="*/ 758787 h 906898" name="connsiteY580"/>
              <a:gd fmla="*/ 314459 w 906898" name="connsiteX581"/>
              <a:gd fmla="*/ 758787 h 906898" name="connsiteY581"/>
              <a:gd fmla="*/ 322427 w 906898" name="connsiteX582"/>
              <a:gd fmla="*/ 764763 h 906898" name="connsiteY582"/>
              <a:gd fmla="*/ 322427 w 906898" name="connsiteX583"/>
              <a:gd fmla="*/ 768747 h 906898" name="connsiteY583"/>
              <a:gd fmla="*/ 318593 w 906898" name="connsiteX584"/>
              <a:gd fmla="*/ 764913 h 906898" name="connsiteY584"/>
              <a:gd fmla="*/ 318576 w 906898" name="connsiteX585"/>
              <a:gd fmla="*/ 764708 h 906898" name="connsiteY585"/>
              <a:gd fmla="*/ 318200 w 906898" name="connsiteX586"/>
              <a:gd fmla="*/ 764519 h 906898" name="connsiteY586"/>
              <a:gd fmla="*/ 314459 w 906898" name="connsiteX587"/>
              <a:gd fmla="*/ 760779 h 906898" name="connsiteY587"/>
              <a:gd fmla="*/ 314459 w 906898" name="connsiteX588"/>
              <a:gd fmla="*/ 758787 h 906898" name="connsiteY588"/>
              <a:gd fmla="*/ 297478 w 906898" name="connsiteX589"/>
              <a:gd fmla="*/ 757977 h 906898" name="connsiteY589"/>
              <a:gd fmla="*/ 302109 w 906898" name="connsiteX590"/>
              <a:gd fmla="*/ 760585 h 906898" name="connsiteY590"/>
              <a:gd fmla="*/ 302109 w 906898" name="connsiteX591"/>
              <a:gd fmla="*/ 764708 h 906898" name="connsiteY591"/>
              <a:gd fmla="*/ 304167 w 906898" name="connsiteX592"/>
              <a:gd fmla="*/ 764708 h 906898" name="connsiteY592"/>
              <a:gd fmla="*/ 310343 w 906898" name="connsiteX593"/>
              <a:gd fmla="*/ 760585 h 906898" name="connsiteY593"/>
              <a:gd fmla="*/ 318200 w 906898" name="connsiteX594"/>
              <a:gd fmla="*/ 764519 h 906898" name="connsiteY594"/>
              <a:gd fmla="*/ 318593 w 906898" name="connsiteX595"/>
              <a:gd fmla="*/ 764913 h 906898" name="connsiteY595"/>
              <a:gd fmla="*/ 318833 w 906898" name="connsiteX596"/>
              <a:gd fmla="*/ 767800 h 906898" name="connsiteY596"/>
              <a:gd fmla="*/ 320634 w 906898" name="connsiteX597"/>
              <a:gd fmla="*/ 770891 h 906898" name="connsiteY597"/>
              <a:gd fmla="*/ 330927 w 906898" name="connsiteX598"/>
              <a:gd fmla="*/ 772952 h 906898" name="connsiteY598"/>
              <a:gd fmla="*/ 335043 w 906898" name="connsiteX599"/>
              <a:gd fmla="*/ 779136 h 906898" name="connsiteY599"/>
              <a:gd fmla="*/ 328868 w 906898" name="connsiteX600"/>
              <a:gd fmla="*/ 779136 h 906898" name="connsiteY600"/>
              <a:gd fmla="*/ 318576 w 906898" name="connsiteX601"/>
              <a:gd fmla="*/ 781197 h 906898" name="connsiteY601"/>
              <a:gd fmla="*/ 314459 w 906898" name="connsiteX602"/>
              <a:gd fmla="*/ 775014 h 906898" name="connsiteY602"/>
              <a:gd fmla="*/ 300051 w 906898" name="connsiteX603"/>
              <a:gd fmla="*/ 772952 h 906898" name="connsiteY603"/>
              <a:gd fmla="*/ 287700 w 906898" name="connsiteX604"/>
              <a:gd fmla="*/ 772952 h 906898" name="connsiteY604"/>
              <a:gd fmla="*/ 281525 w 906898" name="connsiteX605"/>
              <a:gd fmla="*/ 783258 h 906898" name="connsiteY605"/>
              <a:gd fmla="*/ 275350 w 906898" name="connsiteX606"/>
              <a:gd fmla="*/ 787380 h 906898" name="connsiteY606"/>
              <a:gd fmla="*/ 275350 w 906898" name="connsiteX607"/>
              <a:gd fmla="*/ 797686 h 906898" name="connsiteY607"/>
              <a:gd fmla="*/ 277408 w 906898" name="connsiteX608"/>
              <a:gd fmla="*/ 799748 h 906898" name="connsiteY608"/>
              <a:gd fmla="*/ 267116 w 906898" name="connsiteX609"/>
              <a:gd fmla="*/ 805931 h 906898" name="connsiteY609"/>
              <a:gd fmla="*/ 263000 w 906898" name="connsiteX610"/>
              <a:gd fmla="*/ 799748 h 906898" name="connsiteY610"/>
              <a:gd fmla="*/ 265058 w 906898" name="connsiteX611"/>
              <a:gd fmla="*/ 791503 h 906898" name="connsiteY611"/>
              <a:gd fmla="*/ 269175 w 906898" name="connsiteX612"/>
              <a:gd fmla="*/ 789442 h 906898" name="connsiteY612"/>
              <a:gd fmla="*/ 267116 w 906898" name="connsiteX613"/>
              <a:gd fmla="*/ 781197 h 906898" name="connsiteY613"/>
              <a:gd fmla="*/ 269175 w 906898" name="connsiteX614"/>
              <a:gd fmla="*/ 775014 h 906898" name="connsiteY614"/>
              <a:gd fmla="*/ 281525 w 906898" name="connsiteX615"/>
              <a:gd fmla="*/ 770891 h 906898" name="connsiteY615"/>
              <a:gd fmla="*/ 289759 w 906898" name="connsiteX616"/>
              <a:gd fmla="*/ 760585 h 906898" name="connsiteY616"/>
              <a:gd fmla="*/ 297992 w 906898" name="connsiteX617"/>
              <a:gd fmla="*/ 760585 h 906898" name="connsiteY617"/>
              <a:gd fmla="*/ 295934 w 906898" name="connsiteX618"/>
              <a:gd fmla="*/ 758524 h 906898" name="connsiteY618"/>
              <a:gd fmla="*/ 297478 w 906898" name="connsiteX619"/>
              <a:gd fmla="*/ 757977 h 906898" name="connsiteY619"/>
              <a:gd fmla="*/ 373665 w 906898" name="connsiteX620"/>
              <a:gd fmla="*/ 755757 h 906898" name="connsiteY620"/>
              <a:gd fmla="*/ 382118 w 906898" name="connsiteX621"/>
              <a:gd fmla="*/ 760646 h 906898" name="connsiteY621"/>
              <a:gd fmla="*/ 386217 w 906898" name="connsiteX622"/>
              <a:gd fmla="*/ 768880 h 906898" name="connsiteY622"/>
              <a:gd fmla="*/ 392364 w 906898" name="connsiteX623"/>
              <a:gd fmla="*/ 770938 h 906898" name="connsiteY623"/>
              <a:gd fmla="*/ 390315 w 906898" name="connsiteX624"/>
              <a:gd fmla="*/ 779172 h 906898" name="connsiteY624"/>
              <a:gd fmla="*/ 396463 w 906898" name="connsiteX625"/>
              <a:gd fmla="*/ 783289 h 906898" name="connsiteY625"/>
              <a:gd fmla="*/ 396463 w 906898" name="connsiteX626"/>
              <a:gd fmla="*/ 793580 h 906898" name="connsiteY626"/>
              <a:gd fmla="*/ 392364 w 906898" name="connsiteX627"/>
              <a:gd fmla="*/ 795639 h 906898" name="connsiteY627"/>
              <a:gd fmla="*/ 388266 w 906898" name="connsiteX628"/>
              <a:gd fmla="*/ 793580 h 906898" name="connsiteY628"/>
              <a:gd fmla="*/ 384167 w 906898" name="connsiteX629"/>
              <a:gd fmla="*/ 785347 h 906898" name="connsiteY629"/>
              <a:gd fmla="*/ 382118 w 906898" name="connsiteX630"/>
              <a:gd fmla="*/ 779172 h 906898" name="connsiteY630"/>
              <a:gd fmla="*/ 378020 w 906898" name="connsiteX631"/>
              <a:gd fmla="*/ 777113 h 906898" name="connsiteY631"/>
              <a:gd fmla="*/ 371872 w 906898" name="connsiteX632"/>
              <a:gd fmla="*/ 768880 h 906898" name="connsiteY632"/>
              <a:gd fmla="*/ 363675 w 906898" name="connsiteX633"/>
              <a:gd fmla="*/ 770938 h 906898" name="connsiteY633"/>
              <a:gd fmla="*/ 353429 w 906898" name="connsiteX634"/>
              <a:gd fmla="*/ 772997 h 906898" name="connsiteY634"/>
              <a:gd fmla="*/ 347281 w 906898" name="connsiteX635"/>
              <a:gd fmla="*/ 781230 h 906898" name="connsiteY635"/>
              <a:gd fmla="*/ 341134 w 906898" name="connsiteX636"/>
              <a:gd fmla="*/ 781230 h 906898" name="connsiteY636"/>
              <a:gd fmla="*/ 339084 w 906898" name="connsiteX637"/>
              <a:gd fmla="*/ 777113 h 906898" name="connsiteY637"/>
              <a:gd fmla="*/ 341134 w 906898" name="connsiteX638"/>
              <a:gd fmla="*/ 770938 h 906898" name="connsiteY638"/>
              <a:gd fmla="*/ 347281 w 906898" name="connsiteX639"/>
              <a:gd fmla="*/ 768880 h 906898" name="connsiteY639"/>
              <a:gd fmla="*/ 349331 w 906898" name="connsiteX640"/>
              <a:gd fmla="*/ 764763 h 906898" name="connsiteY640"/>
              <a:gd fmla="*/ 351380 w 906898" name="connsiteX641"/>
              <a:gd fmla="*/ 760646 h 906898" name="connsiteY641"/>
              <a:gd fmla="*/ 357528 w 906898" name="connsiteX642"/>
              <a:gd fmla="*/ 758588 h 906898" name="connsiteY642"/>
              <a:gd fmla="*/ 361370 w 906898" name="connsiteX643"/>
              <a:gd fmla="*/ 760132 h 906898" name="connsiteY643"/>
              <a:gd fmla="*/ 363479 w 906898" name="connsiteX644"/>
              <a:gd fmla="*/ 758719 h 906898" name="connsiteY644"/>
              <a:gd fmla="*/ 363675 w 906898" name="connsiteX645"/>
              <a:gd fmla="*/ 758588 h 906898" name="connsiteY645"/>
              <a:gd fmla="*/ 373665 w 906898" name="connsiteX646"/>
              <a:gd fmla="*/ 755757 h 906898" name="connsiteY646"/>
              <a:gd fmla="*/ 608415 w 906898" name="connsiteX647"/>
              <a:gd fmla="*/ 752000 h 906898" name="connsiteY647"/>
              <a:gd fmla="*/ 610602 w 906898" name="connsiteX648"/>
              <a:gd fmla="*/ 754613 h 906898" name="connsiteY648"/>
              <a:gd fmla="*/ 606485 w 906898" name="connsiteX649"/>
              <a:gd fmla="*/ 762771 h 906898" name="connsiteY649"/>
              <a:gd fmla="*/ 600310 w 906898" name="connsiteX650"/>
              <a:gd fmla="*/ 752574 h 906898" name="connsiteY650"/>
              <a:gd fmla="*/ 608415 w 906898" name="connsiteX651"/>
              <a:gd fmla="*/ 752000 h 906898" name="connsiteY651"/>
              <a:gd fmla="*/ 461557 w 906898" name="connsiteX652"/>
              <a:gd fmla="*/ 751947 h 906898" name="connsiteY652"/>
              <a:gd fmla="*/ 461369 w 906898" name="connsiteX653"/>
              <a:gd fmla="*/ 752230 h 906898" name="connsiteY653"/>
              <a:gd fmla="*/ 460207 w 906898" name="connsiteX654"/>
              <a:gd fmla="*/ 752479 h 906898" name="connsiteY654"/>
              <a:gd fmla="*/ 460207 w 906898" name="connsiteX655"/>
              <a:gd fmla="*/ 752230 h 906898" name="connsiteY655"/>
              <a:gd fmla="*/ 460207 w 906898" name="connsiteX656"/>
              <a:gd fmla="*/ 752015 h 906898" name="connsiteY656"/>
              <a:gd fmla="*/ 680321 w 906898" name="connsiteX657"/>
              <a:gd fmla="*/ 750487 h 906898" name="connsiteY657"/>
              <a:gd fmla="*/ 686629 w 906898" name="connsiteX658"/>
              <a:gd fmla="*/ 756712 h 906898" name="connsiteY658"/>
              <a:gd fmla="*/ 686629 w 906898" name="connsiteX659"/>
              <a:gd fmla="*/ 758787 h 906898" name="connsiteY659"/>
              <a:gd fmla="*/ 680321 w 906898" name="connsiteX660"/>
              <a:gd fmla="*/ 750487 h 906898" name="connsiteY660"/>
              <a:gd fmla="*/ 674134 w 906898" name="connsiteX661"/>
              <a:gd fmla="*/ 750487 h 906898" name="connsiteY661"/>
              <a:gd fmla="*/ 684396 w 906898" name="connsiteX662"/>
              <a:gd fmla="*/ 758721 h 906898" name="connsiteY662"/>
              <a:gd fmla="*/ 684396 w 906898" name="connsiteX663"/>
              <a:gd fmla="*/ 764896 h 906898" name="connsiteY663"/>
              <a:gd fmla="*/ 686448 w 906898" name="connsiteX664"/>
              <a:gd fmla="*/ 766954 h 906898" name="connsiteY664"/>
              <a:gd fmla="*/ 690553 w 906898" name="connsiteX665"/>
              <a:gd fmla="*/ 773129 h 906898" name="connsiteY665"/>
              <a:gd fmla="*/ 690553 w 906898" name="connsiteX666"/>
              <a:gd fmla="*/ 779305 h 906898" name="connsiteY666"/>
              <a:gd fmla="*/ 692605 w 906898" name="connsiteX667"/>
              <a:gd fmla="*/ 789596 h 906898" name="connsiteY667"/>
              <a:gd fmla="*/ 692605 w 906898" name="connsiteX668"/>
              <a:gd fmla="*/ 793713 h 906898" name="connsiteY668"/>
              <a:gd fmla="*/ 690553 w 906898" name="connsiteX669"/>
              <a:gd fmla="*/ 791655 h 906898" name="connsiteY669"/>
              <a:gd fmla="*/ 688500 w 906898" name="connsiteX670"/>
              <a:gd fmla="*/ 781363 h 906898" name="connsiteY670"/>
              <a:gd fmla="*/ 686448 w 906898" name="connsiteX671"/>
              <a:gd fmla="*/ 781363 h 906898" name="connsiteY671"/>
              <a:gd fmla="*/ 688500 w 906898" name="connsiteX672"/>
              <a:gd fmla="*/ 785480 h 906898" name="connsiteY672"/>
              <a:gd fmla="*/ 688500 w 906898" name="connsiteX673"/>
              <a:gd fmla="*/ 793713 h 906898" name="connsiteY673"/>
              <a:gd fmla="*/ 678239 w 906898" name="connsiteX674"/>
              <a:gd fmla="*/ 801947 h 906898" name="connsiteY674"/>
              <a:gd fmla="*/ 676186 w 906898" name="connsiteX675"/>
              <a:gd fmla="*/ 808122 h 906898" name="connsiteY675"/>
              <a:gd fmla="*/ 665925 w 906898" name="connsiteX676"/>
              <a:gd fmla="*/ 810180 h 906898" name="connsiteY676"/>
              <a:gd fmla="*/ 659767 w 906898" name="connsiteX677"/>
              <a:gd fmla="*/ 808122 h 906898" name="connsiteY677"/>
              <a:gd fmla="*/ 653610 w 906898" name="connsiteX678"/>
              <a:gd fmla="*/ 812239 h 906898" name="connsiteY678"/>
              <a:gd fmla="*/ 647453 w 906898" name="connsiteX679"/>
              <a:gd fmla="*/ 808122 h 906898" name="connsiteY679"/>
              <a:gd fmla="*/ 659767 w 906898" name="connsiteX680"/>
              <a:gd fmla="*/ 801947 h 906898" name="connsiteY680"/>
              <a:gd fmla="*/ 651558 w 906898" name="connsiteX681"/>
              <a:gd fmla="*/ 799888 h 906898" name="connsiteY681"/>
              <a:gd fmla="*/ 657715 w 906898" name="connsiteX682"/>
              <a:gd fmla="*/ 795772 h 906898" name="connsiteY682"/>
              <a:gd fmla="*/ 667977 w 906898" name="connsiteX683"/>
              <a:gd fmla="*/ 791655 h 906898" name="connsiteY683"/>
              <a:gd fmla="*/ 670029 w 906898" name="connsiteX684"/>
              <a:gd fmla="*/ 769013 h 906898" name="connsiteY684"/>
              <a:gd fmla="*/ 667977 w 906898" name="connsiteX685"/>
              <a:gd fmla="*/ 762837 h 906898" name="connsiteY685"/>
              <a:gd fmla="*/ 672082 w 906898" name="connsiteX686"/>
              <a:gd fmla="*/ 758721 h 906898" name="connsiteY686"/>
              <a:gd fmla="*/ 674134 w 906898" name="connsiteX687"/>
              <a:gd fmla="*/ 762837 h 906898" name="connsiteY687"/>
              <a:gd fmla="*/ 674134 w 906898" name="connsiteX688"/>
              <a:gd fmla="*/ 766954 h 906898" name="connsiteY688"/>
              <a:gd fmla="*/ 680291 w 906898" name="connsiteX689"/>
              <a:gd fmla="*/ 771071 h 906898" name="connsiteY689"/>
              <a:gd fmla="*/ 680291 w 906898" name="connsiteX690"/>
              <a:gd fmla="*/ 777246 h 906898" name="connsiteY690"/>
              <a:gd fmla="*/ 678239 w 906898" name="connsiteX691"/>
              <a:gd fmla="*/ 779305 h 906898" name="connsiteY691"/>
              <a:gd fmla="*/ 682343 w 906898" name="connsiteX692"/>
              <a:gd fmla="*/ 787538 h 906898" name="connsiteY692"/>
              <a:gd fmla="*/ 678239 w 906898" name="connsiteX693"/>
              <a:gd fmla="*/ 793713 h 906898" name="connsiteY693"/>
              <a:gd fmla="*/ 672082 w 906898" name="connsiteX694"/>
              <a:gd fmla="*/ 795772 h 906898" name="connsiteY694"/>
              <a:gd fmla="*/ 667977 w 906898" name="connsiteX695"/>
              <a:gd fmla="*/ 801947 h 906898" name="connsiteY695"/>
              <a:gd fmla="*/ 659767 w 906898" name="connsiteX696"/>
              <a:gd fmla="*/ 797830 h 906898" name="connsiteY696"/>
              <a:gd fmla="*/ 659767 w 906898" name="connsiteX697"/>
              <a:gd fmla="*/ 799888 h 906898" name="connsiteY697"/>
              <a:gd fmla="*/ 665925 w 906898" name="connsiteX698"/>
              <a:gd fmla="*/ 804005 h 906898" name="connsiteY698"/>
              <a:gd fmla="*/ 674134 w 906898" name="connsiteX699"/>
              <a:gd fmla="*/ 797830 h 906898" name="connsiteY699"/>
              <a:gd fmla="*/ 684396 w 906898" name="connsiteX700"/>
              <a:gd fmla="*/ 789596 h 906898" name="connsiteY700"/>
              <a:gd fmla="*/ 682343 w 906898" name="connsiteX701"/>
              <a:gd fmla="*/ 779305 h 906898" name="connsiteY701"/>
              <a:gd fmla="*/ 682343 w 906898" name="connsiteX702"/>
              <a:gd fmla="*/ 769013 h 906898" name="connsiteY702"/>
              <a:gd fmla="*/ 678239 w 906898" name="connsiteX703"/>
              <a:gd fmla="*/ 764896 h 906898" name="connsiteY703"/>
              <a:gd fmla="*/ 674134 w 906898" name="connsiteX704"/>
              <a:gd fmla="*/ 756662 h 906898" name="connsiteY704"/>
              <a:gd fmla="*/ 672082 w 906898" name="connsiteX705"/>
              <a:gd fmla="*/ 752545 h 906898" name="connsiteY705"/>
              <a:gd fmla="*/ 674134 w 906898" name="connsiteX706"/>
              <a:gd fmla="*/ 750487 h 906898" name="connsiteY706"/>
              <a:gd fmla="*/ 579697 w 906898" name="connsiteX707"/>
              <a:gd fmla="*/ 750487 h 906898" name="connsiteY707"/>
              <a:gd fmla="*/ 591995 w 906898" name="connsiteX708"/>
              <a:gd fmla="*/ 752534 h 906898" name="connsiteY708"/>
              <a:gd fmla="*/ 602244 w 906898" name="connsiteX709"/>
              <a:gd fmla="*/ 764818 h 906898" name="connsiteY709"/>
              <a:gd fmla="*/ 596095 w 906898" name="connsiteX710"/>
              <a:gd fmla="*/ 781197 h 906898" name="connsiteY710"/>
              <a:gd fmla="*/ 596095 w 906898" name="connsiteX711"/>
              <a:gd fmla="*/ 793481 h 906898" name="connsiteY711"/>
              <a:gd fmla="*/ 585846 w 906898" name="connsiteX712"/>
              <a:gd fmla="*/ 799623 h 906898" name="connsiteY712"/>
              <a:gd fmla="*/ 577647 w 906898" name="connsiteX713"/>
              <a:gd fmla="*/ 795528 h 906898" name="connsiteY713"/>
              <a:gd fmla="*/ 575597 w 906898" name="connsiteX714"/>
              <a:gd fmla="*/ 787339 h 906898" name="connsiteY714"/>
              <a:gd fmla="*/ 565349 w 906898" name="connsiteX715"/>
              <a:gd fmla="*/ 787339 h 906898" name="connsiteY715"/>
              <a:gd fmla="*/ 557150 w 906898" name="connsiteX716"/>
              <a:gd fmla="*/ 770960 h 906898" name="connsiteY716"/>
              <a:gd fmla="*/ 563299 w 906898" name="connsiteX717"/>
              <a:gd fmla="*/ 754582 h 906898" name="connsiteY717"/>
              <a:gd fmla="*/ 573548 w 906898" name="connsiteX718"/>
              <a:gd fmla="*/ 756629 h 906898" name="connsiteY718"/>
              <a:gd fmla="*/ 579697 w 906898" name="connsiteX719"/>
              <a:gd fmla="*/ 750487 h 906898" name="connsiteY719"/>
              <a:gd fmla="*/ 559082 w 906898" name="connsiteX720"/>
              <a:gd fmla="*/ 750487 h 906898" name="connsiteY720"/>
              <a:gd fmla="*/ 561134 w 906898" name="connsiteX721"/>
              <a:gd fmla="*/ 752534 h 906898" name="connsiteY721"/>
              <a:gd fmla="*/ 550872 w 906898" name="connsiteX722"/>
              <a:gd fmla="*/ 766866 h 906898" name="connsiteY722"/>
              <a:gd fmla="*/ 536506 w 906898" name="connsiteX723"/>
              <a:gd fmla="*/ 773008 h 906898" name="connsiteY723"/>
              <a:gd fmla="*/ 530349 w 906898" name="connsiteX724"/>
              <a:gd fmla="*/ 766866 h 906898" name="connsiteY724"/>
              <a:gd fmla="*/ 526244 w 906898" name="connsiteX725"/>
              <a:gd fmla="*/ 768913 h 906898" name="connsiteY725"/>
              <a:gd fmla="*/ 520087 w 906898" name="connsiteX726"/>
              <a:gd fmla="*/ 766866 h 906898" name="connsiteY726"/>
              <a:gd fmla="*/ 518035 w 906898" name="connsiteX727"/>
              <a:gd fmla="*/ 762771 h 906898" name="connsiteY727"/>
              <a:gd fmla="*/ 530349 w 906898" name="connsiteX728"/>
              <a:gd fmla="*/ 758676 h 906898" name="connsiteY728"/>
              <a:gd fmla="*/ 544715 w 906898" name="connsiteX729"/>
              <a:gd fmla="*/ 758676 h 906898" name="connsiteY729"/>
              <a:gd fmla="*/ 538558 w 906898" name="connsiteX730"/>
              <a:gd fmla="*/ 764818 h 906898" name="connsiteY730"/>
              <a:gd fmla="*/ 542663 w 906898" name="connsiteX731"/>
              <a:gd fmla="*/ 768913 h 906898" name="connsiteY731"/>
              <a:gd fmla="*/ 554977 w 906898" name="connsiteX732"/>
              <a:gd fmla="*/ 760724 h 906898" name="connsiteY732"/>
              <a:gd fmla="*/ 554977 w 906898" name="connsiteX733"/>
              <a:gd fmla="*/ 756629 h 906898" name="connsiteY733"/>
              <a:gd fmla="*/ 546768 w 906898" name="connsiteX734"/>
              <a:gd fmla="*/ 758676 h 906898" name="connsiteY734"/>
              <a:gd fmla="*/ 559082 w 906898" name="connsiteX735"/>
              <a:gd fmla="*/ 750487 h 906898" name="connsiteY735"/>
              <a:gd fmla="*/ 614586 w 906898" name="connsiteX736"/>
              <a:gd fmla="*/ 746171 h 906898" name="connsiteY736"/>
              <a:gd fmla="*/ 618702 w 906898" name="connsiteX737"/>
              <a:gd fmla="*/ 748234 h 906898" name="connsiteY737"/>
              <a:gd fmla="*/ 616644 w 906898" name="connsiteX738"/>
              <a:gd fmla="*/ 756487 h 906898" name="connsiteY738"/>
              <a:gd fmla="*/ 622819 w 906898" name="connsiteX739"/>
              <a:gd fmla="*/ 758550 h 906898" name="connsiteY739"/>
              <a:gd fmla="*/ 620761 w 906898" name="connsiteX740"/>
              <a:gd fmla="*/ 764739 h 906898" name="connsiteY740"/>
              <a:gd fmla="*/ 614586 w 906898" name="connsiteX741"/>
              <a:gd fmla="*/ 766802 h 906898" name="connsiteY741"/>
              <a:gd fmla="*/ 612527 w 906898" name="connsiteX742"/>
              <a:gd fmla="*/ 772992 h 906898" name="connsiteY742"/>
              <a:gd fmla="*/ 606352 w 906898" name="connsiteX743"/>
              <a:gd fmla="*/ 772992 h 906898" name="connsiteY743"/>
              <a:gd fmla="*/ 606352 w 906898" name="connsiteX744"/>
              <a:gd fmla="*/ 766802 h 906898" name="connsiteY744"/>
              <a:gd fmla="*/ 612527 w 906898" name="connsiteX745"/>
              <a:gd fmla="*/ 758550 h 906898" name="connsiteY745"/>
              <a:gd fmla="*/ 610469 w 906898" name="connsiteX746"/>
              <a:gd fmla="*/ 750297 h 906898" name="connsiteY746"/>
              <a:gd fmla="*/ 614586 w 906898" name="connsiteX747"/>
              <a:gd fmla="*/ 746171 h 906898" name="connsiteY747"/>
              <a:gd fmla="*/ 618807 w 906898" name="connsiteX748"/>
              <a:gd fmla="*/ 740195 h 906898" name="connsiteY748"/>
              <a:gd fmla="*/ 622933 w 906898" name="connsiteX749"/>
              <a:gd fmla="*/ 744312 h 906898" name="connsiteY749"/>
              <a:gd fmla="*/ 622933 w 906898" name="connsiteX750"/>
              <a:gd fmla="*/ 750487 h 906898" name="connsiteY750"/>
              <a:gd fmla="*/ 631186 w 906898" name="connsiteX751"/>
              <a:gd fmla="*/ 758720 h 906898" name="connsiteY751"/>
              <a:gd fmla="*/ 629122 w 906898" name="connsiteX752"/>
              <a:gd fmla="*/ 769013 h 906898" name="connsiteY752"/>
              <a:gd fmla="*/ 620870 w 906898" name="connsiteX753"/>
              <a:gd fmla="*/ 773129 h 906898" name="connsiteY753"/>
              <a:gd fmla="*/ 610554 w 906898" name="connsiteX754"/>
              <a:gd fmla="*/ 781363 h 906898" name="connsiteY754"/>
              <a:gd fmla="*/ 606428 w 906898" name="connsiteX755"/>
              <a:gd fmla="*/ 779304 h 906898" name="connsiteY755"/>
              <a:gd fmla="*/ 604365 w 906898" name="connsiteX756"/>
              <a:gd fmla="*/ 775188 h 906898" name="connsiteY756"/>
              <a:gd fmla="*/ 612617 w 906898" name="connsiteX757"/>
              <a:gd fmla="*/ 777246 h 906898" name="connsiteY757"/>
              <a:gd fmla="*/ 618807 w 906898" name="connsiteX758"/>
              <a:gd fmla="*/ 769013 h 906898" name="connsiteY758"/>
              <a:gd fmla="*/ 627059 w 906898" name="connsiteX759"/>
              <a:gd fmla="*/ 762837 h 906898" name="connsiteY759"/>
              <a:gd fmla="*/ 624996 w 906898" name="connsiteX760"/>
              <a:gd fmla="*/ 754604 h 906898" name="connsiteY760"/>
              <a:gd fmla="*/ 620870 w 906898" name="connsiteX761"/>
              <a:gd fmla="*/ 752545 h 906898" name="connsiteY761"/>
              <a:gd fmla="*/ 616744 w 906898" name="connsiteX762"/>
              <a:gd fmla="*/ 742253 h 906898" name="connsiteY762"/>
              <a:gd fmla="*/ 618807 w 906898" name="connsiteX763"/>
              <a:gd fmla="*/ 740195 h 906898" name="connsiteY763"/>
              <a:gd fmla="*/ 181747 w 906898" name="connsiteX764"/>
              <a:gd fmla="*/ 738715 h 906898" name="connsiteY764"/>
              <a:gd fmla="*/ 184821 w 906898" name="connsiteX765"/>
              <a:gd fmla="*/ 740250 h 906898" name="connsiteY765"/>
              <a:gd fmla="*/ 203269 w 906898" name="connsiteX766"/>
              <a:gd fmla="*/ 752534 h 906898" name="connsiteY766"/>
              <a:gd fmla="*/ 208054 w 906898" name="connsiteX767"/>
              <a:gd fmla="*/ 750145 h 906898" name="connsiteY767"/>
              <a:gd fmla="*/ 209395 w 906898" name="connsiteX768"/>
              <a:gd fmla="*/ 750487 h 906898" name="connsiteY768"/>
              <a:gd fmla="*/ 211334 w 906898" name="connsiteX769"/>
              <a:gd fmla="*/ 748507 h 906898" name="connsiteY769"/>
              <a:gd fmla="*/ 219667 w 906898" name="connsiteX770"/>
              <a:gd fmla="*/ 744345 h 906898" name="connsiteY770"/>
              <a:gd fmla="*/ 225816 w 906898" name="connsiteX771"/>
              <a:gd fmla="*/ 746392 h 906898" name="connsiteY771"/>
              <a:gd fmla="*/ 221716 w 906898" name="connsiteX772"/>
              <a:gd fmla="*/ 750487 h 906898" name="connsiteY772"/>
              <a:gd fmla="*/ 217617 w 906898" name="connsiteX773"/>
              <a:gd fmla="*/ 752534 h 906898" name="connsiteY773"/>
              <a:gd fmla="*/ 217617 w 906898" name="connsiteX774"/>
              <a:gd fmla="*/ 758676 h 906898" name="connsiteY774"/>
              <a:gd fmla="*/ 211468 w 906898" name="connsiteX775"/>
              <a:gd fmla="*/ 758676 h 906898" name="connsiteY775"/>
              <a:gd fmla="*/ 205319 w 906898" name="connsiteX776"/>
              <a:gd fmla="*/ 756629 h 906898" name="connsiteY776"/>
              <a:gd fmla="*/ 199169 w 906898" name="connsiteX777"/>
              <a:gd fmla="*/ 762771 h 906898" name="connsiteY777"/>
              <a:gd fmla="*/ 195070 w 906898" name="connsiteX778"/>
              <a:gd fmla="*/ 758676 h 906898" name="connsiteY778"/>
              <a:gd fmla="*/ 193020 w 906898" name="connsiteX779"/>
              <a:gd fmla="*/ 754582 h 906898" name="connsiteY779"/>
              <a:gd fmla="*/ 186871 w 906898" name="connsiteX780"/>
              <a:gd fmla="*/ 754582 h 906898" name="connsiteY780"/>
              <a:gd fmla="*/ 184821 w 906898" name="connsiteX781"/>
              <a:gd fmla="*/ 748440 h 906898" name="connsiteY781"/>
              <a:gd fmla="*/ 182772 w 906898" name="connsiteX782"/>
              <a:gd fmla="*/ 744345 h 906898" name="connsiteY782"/>
              <a:gd fmla="*/ 178672 w 906898" name="connsiteX783"/>
              <a:gd fmla="*/ 742298 h 906898" name="connsiteY783"/>
              <a:gd fmla="*/ 178672 w 906898" name="connsiteX784"/>
              <a:gd fmla="*/ 740250 h 906898" name="connsiteY784"/>
              <a:gd fmla="*/ 181747 w 906898" name="connsiteX785"/>
              <a:gd fmla="*/ 738715 h 906898" name="connsiteY785"/>
              <a:gd fmla="*/ 191678 w 906898" name="connsiteX786"/>
              <a:gd fmla="*/ 737738 h 906898" name="connsiteY786"/>
              <a:gd fmla="*/ 197136 w 906898" name="connsiteX787"/>
              <a:gd fmla="*/ 742140 h 906898" name="connsiteY787"/>
              <a:gd fmla="*/ 207352 w 906898" name="connsiteX788"/>
              <a:gd fmla="*/ 746313 h 906898" name="connsiteY788"/>
              <a:gd fmla="*/ 215524 w 906898" name="connsiteX789"/>
              <a:gd fmla="*/ 744227 h 906898" name="connsiteY789"/>
              <a:gd fmla="*/ 211334 w 906898" name="connsiteX790"/>
              <a:gd fmla="*/ 748507 h 906898" name="connsiteY790"/>
              <a:gd fmla="*/ 208054 w 906898" name="connsiteX791"/>
              <a:gd fmla="*/ 750145 h 906898" name="connsiteY791"/>
              <a:gd fmla="*/ 193050 w 906898" name="connsiteX792"/>
              <a:gd fmla="*/ 746313 h 906898" name="connsiteY792"/>
              <a:gd fmla="*/ 188964 w 906898" name="connsiteX793"/>
              <a:gd fmla="*/ 737966 h 906898" name="connsiteY793"/>
              <a:gd fmla="*/ 191678 w 906898" name="connsiteX794"/>
              <a:gd fmla="*/ 737738 h 906898" name="connsiteY794"/>
              <a:gd fmla="*/ 170433 w 906898" name="connsiteX795"/>
              <a:gd fmla="*/ 735879 h 906898" name="connsiteY795"/>
              <a:gd fmla="*/ 176590 w 906898" name="connsiteX796"/>
              <a:gd fmla="*/ 737949 h 906898" name="connsiteY796"/>
              <a:gd fmla="*/ 176590 w 906898" name="connsiteX797"/>
              <a:gd fmla="*/ 744160 h 906898" name="connsiteY797"/>
              <a:gd fmla="*/ 180694 w 906898" name="connsiteX798"/>
              <a:gd fmla="*/ 748300 h 906898" name="connsiteY798"/>
              <a:gd fmla="*/ 184799 w 906898" name="connsiteX799"/>
              <a:gd fmla="*/ 756580 h 906898" name="connsiteY799"/>
              <a:gd fmla="*/ 190956 w 906898" name="connsiteX800"/>
              <a:gd fmla="*/ 758650 h 906898" name="connsiteY800"/>
              <a:gd fmla="*/ 197113 w 906898" name="connsiteX801"/>
              <a:gd fmla="*/ 764861 h 906898" name="connsiteY801"/>
              <a:gd fmla="*/ 207375 w 906898" name="connsiteX802"/>
              <a:gd fmla="*/ 760720 h 906898" name="connsiteY802"/>
              <a:gd fmla="*/ 217637 w 906898" name="connsiteX803"/>
              <a:gd fmla="*/ 760720 h 906898" name="connsiteY803"/>
              <a:gd fmla="*/ 221741 w 906898" name="connsiteX804"/>
              <a:gd fmla="*/ 754510 h 906898" name="connsiteY804"/>
              <a:gd fmla="*/ 227898 w 906898" name="connsiteX805"/>
              <a:gd fmla="*/ 748300 h 906898" name="connsiteY805"/>
              <a:gd fmla="*/ 234055 w 906898" name="connsiteX806"/>
              <a:gd fmla="*/ 744160 h 906898" name="connsiteY806"/>
              <a:gd fmla="*/ 234055 w 906898" name="connsiteX807"/>
              <a:gd fmla="*/ 752440 h 906898" name="connsiteY807"/>
              <a:gd fmla="*/ 223794 w 906898" name="connsiteX808"/>
              <a:gd fmla="*/ 756580 h 906898" name="connsiteY808"/>
              <a:gd fmla="*/ 221741 w 906898" name="connsiteX809"/>
              <a:gd fmla="*/ 764861 h 906898" name="connsiteY809"/>
              <a:gd fmla="*/ 211480 w 906898" name="connsiteX810"/>
              <a:gd fmla="*/ 764861 h 906898" name="connsiteY810"/>
              <a:gd fmla="*/ 203270 w 906898" name="connsiteX811"/>
              <a:gd fmla="*/ 769001 h 906898" name="connsiteY811"/>
              <a:gd fmla="*/ 197113 w 906898" name="connsiteX812"/>
              <a:gd fmla="*/ 769001 h 906898" name="connsiteY812"/>
              <a:gd fmla="*/ 188904 w 906898" name="connsiteX813"/>
              <a:gd fmla="*/ 762791 h 906898" name="connsiteY813"/>
              <a:gd fmla="*/ 178642 w 906898" name="connsiteX814"/>
              <a:gd fmla="*/ 760720 h 906898" name="connsiteY814"/>
              <a:gd fmla="*/ 176590 w 906898" name="connsiteX815"/>
              <a:gd fmla="*/ 750370 h 906898" name="connsiteY815"/>
              <a:gd fmla="*/ 170433 w 906898" name="connsiteX816"/>
              <a:gd fmla="*/ 742089 h 906898" name="connsiteY816"/>
              <a:gd fmla="*/ 170433 w 906898" name="connsiteX817"/>
              <a:gd fmla="*/ 735879 h 906898" name="connsiteY817"/>
              <a:gd fmla="*/ 618775 w 906898" name="connsiteX818"/>
              <a:gd fmla="*/ 723595 h 906898" name="connsiteY818"/>
              <a:gd fmla="*/ 622885 w 906898" name="connsiteX819"/>
              <a:gd fmla="*/ 725664 h 906898" name="connsiteY819"/>
              <a:gd fmla="*/ 618775 w 906898" name="connsiteX820"/>
              <a:gd fmla="*/ 731869 h 906898" name="connsiteY820"/>
              <a:gd fmla="*/ 614665 w 906898" name="connsiteX821"/>
              <a:gd fmla="*/ 733938 h 906898" name="connsiteY821"/>
              <a:gd fmla="*/ 610554 w 906898" name="connsiteX822"/>
              <a:gd fmla="*/ 746350 h 906898" name="connsiteY822"/>
              <a:gd fmla="*/ 594112 w 906898" name="connsiteX823"/>
              <a:gd fmla="*/ 750487 h 906898" name="connsiteY823"/>
              <a:gd fmla="*/ 581781 w 906898" name="connsiteX824"/>
              <a:gd fmla="*/ 746350 h 906898" name="connsiteY824"/>
              <a:gd fmla="*/ 579726 w 906898" name="connsiteX825"/>
              <a:gd fmla="*/ 744281 h 906898" name="connsiteY825"/>
              <a:gd fmla="*/ 590002 w 906898" name="connsiteX826"/>
              <a:gd fmla="*/ 740144 h 906898" name="connsiteY826"/>
              <a:gd fmla="*/ 596168 w 906898" name="connsiteX827"/>
              <a:gd fmla="*/ 738075 h 906898" name="connsiteY827"/>
              <a:gd fmla="*/ 596168 w 906898" name="connsiteX828"/>
              <a:gd fmla="*/ 740144 h 906898" name="connsiteY828"/>
              <a:gd fmla="*/ 592057 w 906898" name="connsiteX829"/>
              <a:gd fmla="*/ 742213 h 906898" name="connsiteY829"/>
              <a:gd fmla="*/ 587947 w 906898" name="connsiteX830"/>
              <a:gd fmla="*/ 744281 h 906898" name="connsiteY830"/>
              <a:gd fmla="*/ 592057 w 906898" name="connsiteX831"/>
              <a:gd fmla="*/ 748418 h 906898" name="connsiteY831"/>
              <a:gd fmla="*/ 606444 w 906898" name="connsiteX832"/>
              <a:gd fmla="*/ 742213 h 906898" name="connsiteY832"/>
              <a:gd fmla="*/ 602333 w 906898" name="connsiteX833"/>
              <a:gd fmla="*/ 738075 h 906898" name="connsiteY833"/>
              <a:gd fmla="*/ 610554 w 906898" name="connsiteX834"/>
              <a:gd fmla="*/ 729801 h 906898" name="connsiteY834"/>
              <a:gd fmla="*/ 618775 w 906898" name="connsiteX835"/>
              <a:gd fmla="*/ 723595 h 906898" name="connsiteY835"/>
              <a:gd fmla="*/ 295298 w 906898" name="connsiteX836"/>
              <a:gd fmla="*/ 722641 h 906898" name="connsiteY836"/>
              <a:gd fmla="*/ 297737 w 906898" name="connsiteX837"/>
              <a:gd fmla="*/ 723737 h 906898" name="connsiteY837"/>
              <a:gd fmla="*/ 299790 w 906898" name="connsiteX838"/>
              <a:gd fmla="*/ 725800 h 906898" name="connsiteY838"/>
              <a:gd fmla="*/ 299790 w 906898" name="connsiteX839"/>
              <a:gd fmla="*/ 731990 h 906898" name="connsiteY839"/>
              <a:gd fmla="*/ 291576 w 906898" name="connsiteX840"/>
              <a:gd fmla="*/ 738179 h 906898" name="connsiteY840"/>
              <a:gd fmla="*/ 283362 w 906898" name="connsiteX841"/>
              <a:gd fmla="*/ 738179 h 906898" name="connsiteY841"/>
              <a:gd fmla="*/ 283362 w 906898" name="connsiteX842"/>
              <a:gd fmla="*/ 742306 h 906898" name="connsiteY842"/>
              <a:gd fmla="*/ 273095 w 906898" name="connsiteX843"/>
              <a:gd fmla="*/ 748495 h 906898" name="connsiteY843"/>
              <a:gd fmla="*/ 262827 w 906898" name="connsiteX844"/>
              <a:gd fmla="*/ 744369 h 906898" name="connsiteY844"/>
              <a:gd fmla="*/ 258721 w 906898" name="connsiteX845"/>
              <a:gd fmla="*/ 744369 h 906898" name="connsiteY845"/>
              <a:gd fmla="*/ 246400 w 906898" name="connsiteX846"/>
              <a:gd fmla="*/ 740243 h 906898" name="connsiteY846"/>
              <a:gd fmla="*/ 250507 w 906898" name="connsiteX847"/>
              <a:gd fmla="*/ 734053 h 906898" name="connsiteY847"/>
              <a:gd fmla="*/ 254614 w 906898" name="connsiteX848"/>
              <a:gd fmla="*/ 731990 h 906898" name="connsiteY848"/>
              <a:gd fmla="*/ 264881 w 906898" name="connsiteX849"/>
              <a:gd fmla="*/ 736116 h 906898" name="connsiteY849"/>
              <a:gd fmla="*/ 275148 w 906898" name="connsiteX850"/>
              <a:gd fmla="*/ 731990 h 906898" name="connsiteY850"/>
              <a:gd fmla="*/ 289523 w 906898" name="connsiteX851"/>
              <a:gd fmla="*/ 727864 h 906898" name="connsiteY851"/>
              <a:gd fmla="*/ 295298 w 906898" name="connsiteX852"/>
              <a:gd fmla="*/ 722641 h 906898" name="connsiteY852"/>
              <a:gd fmla="*/ 289149 w 906898" name="connsiteX853"/>
              <a:gd fmla="*/ 719426 h 906898" name="connsiteY853"/>
              <a:gd fmla="*/ 291552 w 906898" name="connsiteX854"/>
              <a:gd fmla="*/ 719648 h 906898" name="connsiteY854"/>
              <a:gd fmla="*/ 289501 w 906898" name="connsiteX855"/>
              <a:gd fmla="*/ 725735 h 906898" name="connsiteY855"/>
              <a:gd fmla="*/ 279248 w 906898" name="connsiteX856"/>
              <a:gd fmla="*/ 729792 h 906898" name="connsiteY856"/>
              <a:gd fmla="*/ 275147 w 906898" name="connsiteX857"/>
              <a:gd fmla="*/ 727764 h 906898" name="connsiteY857"/>
              <a:gd fmla="*/ 258742 w 906898" name="connsiteX858"/>
              <a:gd fmla="*/ 731821 h 906898" name="connsiteY858"/>
              <a:gd fmla="*/ 256692 w 906898" name="connsiteX859"/>
              <a:gd fmla="*/ 727764 h 906898" name="connsiteY859"/>
              <a:gd fmla="*/ 260793 w 906898" name="connsiteX860"/>
              <a:gd fmla="*/ 729792 h 906898" name="connsiteY860"/>
              <a:gd fmla="*/ 273096 w 906898" name="connsiteX861"/>
              <a:gd fmla="*/ 725735 h 906898" name="connsiteY861"/>
              <a:gd fmla="*/ 285400 w 906898" name="connsiteX862"/>
              <a:gd fmla="*/ 723706 h 906898" name="connsiteY862"/>
              <a:gd fmla="*/ 289149 w 906898" name="connsiteX863"/>
              <a:gd fmla="*/ 719426 h 906898" name="connsiteY863"/>
              <a:gd fmla="*/ 636209 w 906898" name="connsiteX864"/>
              <a:gd fmla="*/ 718645 h 906898" name="connsiteY864"/>
              <a:gd fmla="*/ 649532 w 906898" name="connsiteX865"/>
              <a:gd fmla="*/ 721722 h 906898" name="connsiteY865"/>
              <a:gd fmla="*/ 670029 w 906898" name="connsiteX866"/>
              <a:gd fmla="*/ 750440 h 906898" name="connsiteY866"/>
              <a:gd fmla="*/ 661830 w 906898" name="connsiteX867"/>
              <a:gd fmla="*/ 768901 h 906898" name="connsiteY867"/>
              <a:gd fmla="*/ 649532 w 906898" name="connsiteX868"/>
              <a:gd fmla="*/ 773004 h 906898" name="connsiteY868"/>
              <a:gd fmla="*/ 641333 w 906898" name="connsiteX869"/>
              <a:gd fmla="*/ 766850 h 906898" name="connsiteY869"/>
              <a:gd fmla="*/ 643383 w 906898" name="connsiteX870"/>
              <a:gd fmla="*/ 760696 h 906898" name="connsiteY870"/>
              <a:gd fmla="*/ 641333 w 906898" name="connsiteX871"/>
              <a:gd fmla="*/ 752491 h 906898" name="connsiteY871"/>
              <a:gd fmla="*/ 651582 w 906898" name="connsiteX872"/>
              <a:gd fmla="*/ 746337 h 906898" name="connsiteY872"/>
              <a:gd fmla="*/ 655681 w 906898" name="connsiteX873"/>
              <a:gd fmla="*/ 752491 h 906898" name="connsiteY873"/>
              <a:gd fmla="*/ 653632 w 906898" name="connsiteX874"/>
              <a:gd fmla="*/ 760696 h 906898" name="connsiteY874"/>
              <a:gd fmla="*/ 661830 w 906898" name="connsiteX875"/>
              <a:gd fmla="*/ 756593 h 906898" name="connsiteY875"/>
              <a:gd fmla="*/ 661830 w 906898" name="connsiteX876"/>
              <a:gd fmla="*/ 742235 h 906898" name="connsiteY876"/>
              <a:gd fmla="*/ 661830 w 906898" name="connsiteX877"/>
              <a:gd fmla="*/ 740183 h 906898" name="connsiteY877"/>
              <a:gd fmla="*/ 637234 w 906898" name="connsiteX878"/>
              <a:gd fmla="*/ 723773 h 906898" name="connsiteY878"/>
              <a:gd fmla="*/ 624935 w 906898" name="connsiteX879"/>
              <a:gd fmla="*/ 723773 h 906898" name="connsiteY879"/>
              <a:gd fmla="*/ 622885 w 906898" name="connsiteX880"/>
              <a:gd fmla="*/ 721722 h 906898" name="connsiteY880"/>
              <a:gd fmla="*/ 636209 w 906898" name="connsiteX881"/>
              <a:gd fmla="*/ 718645 h 906898" name="connsiteY881"/>
              <a:gd fmla="*/ 275189 w 906898" name="connsiteX882"/>
              <a:gd fmla="*/ 709319 h 906898" name="connsiteY882"/>
              <a:gd fmla="*/ 281378 w 906898" name="connsiteX883"/>
              <a:gd fmla="*/ 713451 h 906898" name="connsiteY883"/>
              <a:gd fmla="*/ 287568 w 906898" name="connsiteX884"/>
              <a:gd fmla="*/ 717582 h 906898" name="connsiteY884"/>
              <a:gd fmla="*/ 281378 w 906898" name="connsiteX885"/>
              <a:gd fmla="*/ 723780 h 906898" name="connsiteY885"/>
              <a:gd fmla="*/ 273126 w 906898" name="connsiteX886"/>
              <a:gd fmla="*/ 721714 h 906898" name="connsiteY886"/>
              <a:gd fmla="*/ 268999 w 906898" name="connsiteX887"/>
              <a:gd fmla="*/ 725845 h 906898" name="connsiteY887"/>
              <a:gd fmla="*/ 262810 w 906898" name="connsiteX888"/>
              <a:gd fmla="*/ 727911 h 906898" name="connsiteY888"/>
              <a:gd fmla="*/ 258684 w 906898" name="connsiteX889"/>
              <a:gd fmla="*/ 723780 h 906898" name="connsiteY889"/>
              <a:gd fmla="*/ 258684 w 906898" name="connsiteX890"/>
              <a:gd fmla="*/ 715517 h 906898" name="connsiteY890"/>
              <a:gd fmla="*/ 275189 w 906898" name="connsiteX891"/>
              <a:gd fmla="*/ 709319 h 906898" name="connsiteY891"/>
              <a:gd fmla="*/ 731781 w 906898" name="connsiteX892"/>
              <a:gd fmla="*/ 703011 h 906898" name="connsiteY892"/>
              <a:gd fmla="*/ 733773 w 906898" name="connsiteX893"/>
              <a:gd fmla="*/ 705077 h 906898" name="connsiteY893"/>
              <a:gd fmla="*/ 731781 w 906898" name="connsiteX894"/>
              <a:gd fmla="*/ 711274 h 906898" name="connsiteY894"/>
              <a:gd fmla="*/ 733773 w 906898" name="connsiteX895"/>
              <a:gd fmla="*/ 719537 h 906898" name="connsiteY895"/>
              <a:gd fmla="*/ 733773 w 906898" name="connsiteX896"/>
              <a:gd fmla="*/ 721603 h 906898" name="connsiteY896"/>
              <a:gd fmla="*/ 729789 w 906898" name="connsiteX897"/>
              <a:gd fmla="*/ 717472 h 906898" name="connsiteY897"/>
              <a:gd fmla="*/ 731781 w 906898" name="connsiteX898"/>
              <a:gd fmla="*/ 703011 h 906898" name="connsiteY898"/>
              <a:gd fmla="*/ 791398 w 906898" name="connsiteX899"/>
              <a:gd fmla="*/ 701019 h 906898" name="connsiteY899"/>
              <a:gd fmla="*/ 801832 w 906898" name="connsiteX900"/>
              <a:gd fmla="*/ 703078 h 906898" name="connsiteY900"/>
              <a:gd fmla="*/ 797659 w 906898" name="connsiteX901"/>
              <a:gd fmla="*/ 709253 h 906898" name="connsiteY901"/>
              <a:gd fmla="*/ 791398 w 906898" name="connsiteX902"/>
              <a:gd fmla="*/ 711311 h 906898" name="connsiteY902"/>
              <a:gd fmla="*/ 787225 w 906898" name="connsiteX903"/>
              <a:gd fmla="*/ 705136 h 906898" name="connsiteY903"/>
              <a:gd fmla="*/ 791398 w 906898" name="connsiteX904"/>
              <a:gd fmla="*/ 701019 h 906898" name="connsiteY904"/>
              <a:gd fmla="*/ 723629 w 906898" name="connsiteX905"/>
              <a:gd fmla="*/ 692719 h 906898" name="connsiteY905"/>
              <a:gd fmla="*/ 725657 w 906898" name="connsiteX906"/>
              <a:gd fmla="*/ 692719 h 906898" name="connsiteY906"/>
              <a:gd fmla="*/ 729715 w 906898" name="connsiteX907"/>
              <a:gd fmla="*/ 700967 h 906898" name="connsiteY907"/>
              <a:gd fmla="*/ 727686 w 906898" name="connsiteX908"/>
              <a:gd fmla="*/ 719524 h 906898" name="connsiteY908"/>
              <a:gd fmla="*/ 731744 w 906898" name="connsiteX909"/>
              <a:gd fmla="*/ 723648 h 906898" name="connsiteY909"/>
              <a:gd fmla="*/ 729715 w 906898" name="connsiteX910"/>
              <a:gd fmla="*/ 731895 h 906898" name="connsiteY910"/>
              <a:gd fmla="*/ 721600 w 906898" name="connsiteX911"/>
              <a:gd fmla="*/ 729833 h 906898" name="connsiteY911"/>
              <a:gd fmla="*/ 721600 w 906898" name="connsiteX912"/>
              <a:gd fmla="*/ 721586 h 906898" name="connsiteY912"/>
              <a:gd fmla="*/ 717542 w 906898" name="connsiteX913"/>
              <a:gd fmla="*/ 721586 h 906898" name="connsiteY913"/>
              <a:gd fmla="*/ 715513 w 906898" name="connsiteX914"/>
              <a:gd fmla="*/ 711276 h 906898" name="connsiteY914"/>
              <a:gd fmla="*/ 719571 w 906898" name="connsiteX915"/>
              <a:gd fmla="*/ 705091 h 906898" name="connsiteY915"/>
              <a:gd fmla="*/ 719571 w 906898" name="connsiteX916"/>
              <a:gd fmla="*/ 700967 h 906898" name="connsiteY916"/>
              <a:gd fmla="*/ 723629 w 906898" name="connsiteX917"/>
              <a:gd fmla="*/ 692719 h 906898" name="connsiteY917"/>
              <a:gd fmla="*/ 663970 w 906898" name="connsiteX918"/>
              <a:gd fmla="*/ 692719 h 906898" name="connsiteY918"/>
              <a:gd fmla="*/ 668037 w 906898" name="connsiteX919"/>
              <a:gd fmla="*/ 696828 h 906898" name="connsiteY919"/>
              <a:gd fmla="*/ 668037 w 906898" name="connsiteX920"/>
              <a:gd fmla="*/ 704618 h 906898" name="connsiteY920"/>
              <a:gd fmla="*/ 667817 w 906898" name="connsiteX921"/>
              <a:gd fmla="*/ 705172 h 906898" name="connsiteY921"/>
              <a:gd fmla="*/ 664479 w 906898" name="connsiteX922"/>
              <a:gd fmla="*/ 707099 h 906898" name="connsiteY922"/>
              <a:gd fmla="*/ 663970 w 906898" name="connsiteX923"/>
              <a:gd fmla="*/ 709153 h 906898" name="connsiteY923"/>
              <a:gd fmla="*/ 666994 w 906898" name="connsiteX924"/>
              <a:gd fmla="*/ 715263 h 906898" name="connsiteY924"/>
              <a:gd fmla="*/ 667412 w 906898" name="connsiteX925"/>
              <a:gd fmla="*/ 718212 h 906898" name="connsiteY925"/>
              <a:gd fmla="*/ 661937 w 906898" name="connsiteX926"/>
              <a:gd fmla="*/ 725587 h 906898" name="connsiteY926"/>
              <a:gd fmla="*/ 653803 w 906898" name="connsiteX927"/>
              <a:gd fmla="*/ 719425 h 906898" name="connsiteY927"/>
              <a:gd fmla="*/ 653803 w 906898" name="connsiteX928"/>
              <a:gd fmla="*/ 705045 h 906898" name="connsiteY928"/>
              <a:gd fmla="*/ 653803 w 906898" name="connsiteX929"/>
              <a:gd fmla="*/ 700936 h 906898" name="connsiteY929"/>
              <a:gd fmla="*/ 663970 w 906898" name="connsiteX930"/>
              <a:gd fmla="*/ 692719 h 906898" name="connsiteY930"/>
              <a:gd fmla="*/ 787014 w 906898" name="connsiteX931"/>
              <a:gd fmla="*/ 692528 h 906898" name="connsiteY931"/>
              <a:gd fmla="*/ 791398 w 906898" name="connsiteX932"/>
              <a:gd fmla="*/ 696902 h 906898" name="connsiteY932"/>
              <a:gd fmla="*/ 785209 w 906898" name="connsiteX933"/>
              <a:gd fmla="*/ 703078 h 906898" name="connsiteY933"/>
              <a:gd fmla="*/ 787272 w 906898" name="connsiteX934"/>
              <a:gd fmla="*/ 713370 h 906898" name="connsiteY934"/>
              <a:gd fmla="*/ 793462 w 906898" name="connsiteX935"/>
              <a:gd fmla="*/ 715428 h 906898" name="connsiteY935"/>
              <a:gd fmla="*/ 793462 w 906898" name="connsiteX936"/>
              <a:gd fmla="*/ 717487 h 906898" name="connsiteY936"/>
              <a:gd fmla="*/ 785209 w 906898" name="connsiteX937"/>
              <a:gd fmla="*/ 721603 h 906898" name="connsiteY937"/>
              <a:gd fmla="*/ 779020 w 906898" name="connsiteX938"/>
              <a:gd fmla="*/ 717487 h 906898" name="connsiteY938"/>
              <a:gd fmla="*/ 779020 w 906898" name="connsiteX939"/>
              <a:gd fmla="*/ 715428 h 906898" name="connsiteY939"/>
              <a:gd fmla="*/ 774893 w 906898" name="connsiteX940"/>
              <a:gd fmla="*/ 715428 h 906898" name="connsiteY940"/>
              <a:gd fmla="*/ 768704 w 906898" name="connsiteX941"/>
              <a:gd fmla="*/ 713370 h 906898" name="connsiteY941"/>
              <a:gd fmla="*/ 768704 w 906898" name="connsiteX942"/>
              <a:gd fmla="*/ 707195 h 906898" name="connsiteY942"/>
              <a:gd fmla="*/ 772830 w 906898" name="connsiteX943"/>
              <a:gd fmla="*/ 701019 h 906898" name="connsiteY943"/>
              <a:gd fmla="*/ 776956 w 906898" name="connsiteX944"/>
              <a:gd fmla="*/ 701019 h 906898" name="connsiteY944"/>
              <a:gd fmla="*/ 781083 w 906898" name="connsiteX945"/>
              <a:gd fmla="*/ 692786 h 906898" name="connsiteY945"/>
              <a:gd fmla="*/ 787014 w 906898" name="connsiteX946"/>
              <a:gd fmla="*/ 692528 h 906898" name="connsiteY946"/>
              <a:gd fmla="*/ 686629 w 906898" name="connsiteX947"/>
              <a:gd fmla="*/ 690727 h 906898" name="connsiteY947"/>
              <a:gd fmla="*/ 686961 w 906898" name="connsiteX948"/>
              <a:gd fmla="*/ 690727 h 906898" name="connsiteY948"/>
              <a:gd fmla="*/ 686961 w 906898" name="connsiteX949"/>
              <a:gd fmla="*/ 691060 h 906898" name="connsiteY949"/>
              <a:gd fmla="*/ 686629 w 906898" name="connsiteX950"/>
              <a:gd fmla="*/ 691060 h 906898" name="connsiteY950"/>
              <a:gd fmla="*/ 246400 w 906898" name="connsiteX951"/>
              <a:gd fmla="*/ 690727 h 906898" name="connsiteY951"/>
              <a:gd fmla="*/ 252575 w 906898" name="connsiteX952"/>
              <a:gd fmla="*/ 694844 h 906898" name="connsiteY952"/>
              <a:gd fmla="*/ 256692 w 906898" name="connsiteX953"/>
              <a:gd fmla="*/ 711311 h 906898" name="connsiteY953"/>
              <a:gd fmla="*/ 252575 w 906898" name="connsiteX954"/>
              <a:gd fmla="*/ 729837 h 906898" name="connsiteY954"/>
              <a:gd fmla="*/ 223757 w 906898" name="connsiteX955"/>
              <a:gd fmla="*/ 742187 h 906898" name="connsiteY955"/>
              <a:gd fmla="*/ 207290 w 906898" name="connsiteX956"/>
              <a:gd fmla="*/ 729837 h 906898" name="connsiteY956"/>
              <a:gd fmla="*/ 209349 w 906898" name="connsiteX957"/>
              <a:gd fmla="*/ 719545 h 906898" name="connsiteY957"/>
              <a:gd fmla="*/ 215524 w 906898" name="connsiteX958"/>
              <a:gd fmla="*/ 717487 h 906898" name="connsiteY958"/>
              <a:gd fmla="*/ 219641 w 906898" name="connsiteX959"/>
              <a:gd fmla="*/ 715428 h 906898" name="connsiteY959"/>
              <a:gd fmla="*/ 225816 w 906898" name="connsiteX960"/>
              <a:gd fmla="*/ 715428 h 906898" name="connsiteY960"/>
              <a:gd fmla="*/ 231991 w 906898" name="connsiteX961"/>
              <a:gd fmla="*/ 721603 h 906898" name="connsiteY961"/>
              <a:gd fmla="*/ 229933 w 906898" name="connsiteX962"/>
              <a:gd fmla="*/ 727778 h 906898" name="connsiteY962"/>
              <a:gd fmla="*/ 225816 w 906898" name="connsiteX963"/>
              <a:gd fmla="*/ 727778 h 906898" name="connsiteY963"/>
              <a:gd fmla="*/ 223757 w 906898" name="connsiteX964"/>
              <a:gd fmla="*/ 727778 h 906898" name="connsiteY964"/>
              <a:gd fmla="*/ 219641 w 906898" name="connsiteX965"/>
              <a:gd fmla="*/ 729837 h 906898" name="connsiteY965"/>
              <a:gd fmla="*/ 227874 w 906898" name="connsiteX966"/>
              <a:gd fmla="*/ 733954 h 906898" name="connsiteY966"/>
              <a:gd fmla="*/ 248458 w 906898" name="connsiteX967"/>
              <a:gd fmla="*/ 719545 h 906898" name="connsiteY967"/>
              <a:gd fmla="*/ 246400 w 906898" name="connsiteX968"/>
              <a:gd fmla="*/ 692786 h 906898" name="connsiteY968"/>
              <a:gd fmla="*/ 246400 w 906898" name="connsiteX969"/>
              <a:gd fmla="*/ 690727 h 906898" name="connsiteY969"/>
              <a:gd fmla="*/ 668203 w 906898" name="connsiteX970"/>
              <a:gd fmla="*/ 688735 h 906898" name="connsiteY970"/>
              <a:gd fmla="*/ 674345 w 906898" name="connsiteX971"/>
              <a:gd fmla="*/ 699045 h 906898" name="connsiteY971"/>
              <a:gd fmla="*/ 670251 w 906898" name="connsiteX972"/>
              <a:gd fmla="*/ 707292 h 906898" name="connsiteY972"/>
              <a:gd fmla="*/ 670251 w 906898" name="connsiteX973"/>
              <a:gd fmla="*/ 723787 h 906898" name="connsiteY973"/>
              <a:gd fmla="*/ 664109 w 906898" name="connsiteX974"/>
              <a:gd fmla="*/ 727911 h 906898" name="connsiteY974"/>
              <a:gd fmla="*/ 668203 w 906898" name="connsiteX975"/>
              <a:gd fmla="*/ 723787 h 906898" name="connsiteY975"/>
              <a:gd fmla="*/ 667412 w 906898" name="connsiteX976"/>
              <a:gd fmla="*/ 718212 h 906898" name="connsiteY976"/>
              <a:gd fmla="*/ 668037 w 906898" name="connsiteX977"/>
              <a:gd fmla="*/ 717370 h 906898" name="connsiteY977"/>
              <a:gd fmla="*/ 666994 w 906898" name="connsiteX978"/>
              <a:gd fmla="*/ 715263 h 906898" name="connsiteY978"/>
              <a:gd fmla="*/ 666156 w 906898" name="connsiteX979"/>
              <a:gd fmla="*/ 709354 h 906898" name="connsiteY979"/>
              <a:gd fmla="*/ 667817 w 906898" name="connsiteX980"/>
              <a:gd fmla="*/ 705172 h 906898" name="connsiteY980"/>
              <a:gd fmla="*/ 668037 w 906898" name="connsiteX981"/>
              <a:gd fmla="*/ 705045 h 906898" name="connsiteY981"/>
              <a:gd fmla="*/ 668037 w 906898" name="connsiteX982"/>
              <a:gd fmla="*/ 704618 h 906898" name="connsiteY982"/>
              <a:gd fmla="*/ 670251 w 906898" name="connsiteX983"/>
              <a:gd fmla="*/ 699045 h 906898" name="connsiteY983"/>
              <a:gd fmla="*/ 666156 w 906898" name="connsiteX984"/>
              <a:gd fmla="*/ 690797 h 906898" name="connsiteY984"/>
              <a:gd fmla="*/ 668203 w 906898" name="connsiteX985"/>
              <a:gd fmla="*/ 688735 h 906898" name="connsiteY985"/>
              <a:gd fmla="*/ 189014 w 906898" name="connsiteX986"/>
              <a:gd fmla="*/ 686743 h 906898" name="connsiteY986"/>
              <a:gd fmla="*/ 193097 w 906898" name="connsiteX987"/>
              <a:gd fmla="*/ 692901 h 906898" name="connsiteY987"/>
              <a:gd fmla="*/ 199223 w 906898" name="connsiteX988"/>
              <a:gd fmla="*/ 697005 h 906898" name="connsiteY988"/>
              <a:gd fmla="*/ 205348 w 906898" name="connsiteX989"/>
              <a:gd fmla="*/ 701110 h 906898" name="connsiteY989"/>
              <a:gd fmla="*/ 215557 w 906898" name="connsiteX990"/>
              <a:gd fmla="*/ 697005 h 906898" name="connsiteY990"/>
              <a:gd fmla="*/ 219641 w 906898" name="connsiteX991"/>
              <a:gd fmla="*/ 697005 h 906898" name="connsiteY991"/>
              <a:gd fmla="*/ 223724 w 906898" name="connsiteX992"/>
              <a:gd fmla="*/ 690848 h 906898" name="connsiteY992"/>
              <a:gd fmla="*/ 227808 w 906898" name="connsiteX993"/>
              <a:gd fmla="*/ 686743 h 906898" name="connsiteY993"/>
              <a:gd fmla="*/ 227808 w 906898" name="connsiteX994"/>
              <a:gd fmla="*/ 690848 h 906898" name="connsiteY994"/>
              <a:gd fmla="*/ 227808 w 906898" name="connsiteX995"/>
              <a:gd fmla="*/ 697005 h 906898" name="connsiteY995"/>
              <a:gd fmla="*/ 217599 w 906898" name="connsiteX996"/>
              <a:gd fmla="*/ 701110 h 906898" name="connsiteY996"/>
              <a:gd fmla="*/ 217599 w 906898" name="connsiteX997"/>
              <a:gd fmla="*/ 703162 h 906898" name="connsiteY997"/>
              <a:gd fmla="*/ 207390 w 906898" name="connsiteX998"/>
              <a:gd fmla="*/ 709319 h 906898" name="connsiteY998"/>
              <a:gd fmla="*/ 199223 w 906898" name="connsiteX999"/>
              <a:gd fmla="*/ 703162 h 906898" name="connsiteY999"/>
              <a:gd fmla="*/ 195139 w 906898" name="connsiteX1000"/>
              <a:gd fmla="*/ 697005 h 906898" name="connsiteY1000"/>
              <a:gd fmla="*/ 189014 w 906898" name="connsiteX1001"/>
              <a:gd fmla="*/ 694953 h 906898" name="connsiteY1001"/>
              <a:gd fmla="*/ 186972 w 906898" name="connsiteX1002"/>
              <a:gd fmla="*/ 690848 h 906898" name="connsiteY1002"/>
              <a:gd fmla="*/ 189014 w 906898" name="connsiteX1003"/>
              <a:gd fmla="*/ 686743 h 906898" name="connsiteY1003"/>
              <a:gd fmla="*/ 201146 w 906898" name="connsiteX1004"/>
              <a:gd fmla="*/ 684419 h 906898" name="connsiteY1004"/>
              <a:gd fmla="*/ 205134 w 906898" name="connsiteX1005"/>
              <a:gd fmla="*/ 686431 h 906898" name="connsiteY1005"/>
              <a:gd fmla="*/ 205287 w 906898" name="connsiteX1006"/>
              <a:gd fmla="*/ 686743 h 906898" name="connsiteY1006"/>
              <a:gd fmla="*/ 205597 w 906898" name="connsiteX1007"/>
              <a:gd fmla="*/ 686664 h 906898" name="connsiteY1007"/>
              <a:gd fmla="*/ 209420 w 906898" name="connsiteX1008"/>
              <a:gd fmla="*/ 688593 h 906898" name="connsiteY1008"/>
              <a:gd fmla="*/ 217695 w 906898" name="connsiteX1009"/>
              <a:gd fmla="*/ 684419 h 906898" name="connsiteY1009"/>
              <a:gd fmla="*/ 221832 w 906898" name="connsiteX1010"/>
              <a:gd fmla="*/ 686506 h 906898" name="connsiteY1010"/>
              <a:gd fmla="*/ 219763 w 906898" name="connsiteX1011"/>
              <a:gd fmla="*/ 692767 h 906898" name="connsiteY1011"/>
              <a:gd fmla="*/ 211489 w 906898" name="connsiteX1012"/>
              <a:gd fmla="*/ 694854 h 906898" name="connsiteY1012"/>
              <a:gd fmla="*/ 209420 w 906898" name="connsiteX1013"/>
              <a:gd fmla="*/ 699027 h 906898" name="connsiteY1013"/>
              <a:gd fmla="*/ 203214 w 906898" name="connsiteX1014"/>
              <a:gd fmla="*/ 696940 h 906898" name="connsiteY1014"/>
              <a:gd fmla="*/ 201146 w 906898" name="connsiteX1015"/>
              <a:gd fmla="*/ 692767 h 906898" name="connsiteY1015"/>
              <a:gd fmla="*/ 197009 w 906898" name="connsiteX1016"/>
              <a:gd fmla="*/ 692767 h 906898" name="connsiteY1016"/>
              <a:gd fmla="*/ 194940 w 906898" name="connsiteX1017"/>
              <a:gd fmla="*/ 686506 h 906898" name="connsiteY1017"/>
              <a:gd fmla="*/ 201146 w 906898" name="connsiteX1018"/>
              <a:gd fmla="*/ 684419 h 906898" name="connsiteY1018"/>
              <a:gd fmla="*/ 135301 w 906898" name="connsiteX1019"/>
              <a:gd fmla="*/ 684419 h 906898" name="connsiteY1019"/>
              <a:gd fmla="*/ 137353 w 906898" name="connsiteX1020"/>
              <a:gd fmla="*/ 686488 h 906898" name="connsiteY1020"/>
              <a:gd fmla="*/ 139406 w 906898" name="connsiteX1021"/>
              <a:gd fmla="*/ 696831 h 906898" name="connsiteY1021"/>
              <a:gd fmla="*/ 151720 w 906898" name="connsiteX1022"/>
              <a:gd fmla="*/ 705106 h 906898" name="connsiteY1022"/>
              <a:gd fmla="*/ 151720 w 906898" name="connsiteX1023"/>
              <a:gd fmla="*/ 707174 h 906898" name="connsiteY1023"/>
              <a:gd fmla="*/ 133248 w 906898" name="connsiteX1024"/>
              <a:gd fmla="*/ 700968 h 906898" name="connsiteY1024"/>
              <a:gd fmla="*/ 131196 w 906898" name="connsiteX1025"/>
              <a:gd fmla="*/ 688557 h 906898" name="connsiteY1025"/>
              <a:gd fmla="*/ 135301 w 906898" name="connsiteX1026"/>
              <a:gd fmla="*/ 684419 h 906898" name="connsiteY1026"/>
              <a:gd fmla="*/ 163730 w 906898" name="connsiteX1027"/>
              <a:gd fmla="*/ 683451 h 906898" name="connsiteY1027"/>
              <a:gd fmla="*/ 166171 w 906898" name="connsiteX1028"/>
              <a:gd fmla="*/ 684542 h 906898" name="connsiteY1028"/>
              <a:gd fmla="*/ 164115 w 906898" name="connsiteX1029"/>
              <a:gd fmla="*/ 715344 h 906898" name="connsiteY1029"/>
              <a:gd fmla="*/ 188785 w 906898" name="connsiteX1030"/>
              <a:gd fmla="*/ 725612 h 906898" name="connsiteY1030"/>
              <a:gd fmla="*/ 192897 w 906898" name="connsiteX1031"/>
              <a:gd fmla="*/ 723558 h 906898" name="connsiteY1031"/>
              <a:gd fmla="*/ 184674 w 906898" name="connsiteX1032"/>
              <a:gd fmla="*/ 721505 h 906898" name="connsiteY1032"/>
              <a:gd fmla="*/ 180562 w 906898" name="connsiteX1033"/>
              <a:gd fmla="*/ 713291 h 906898" name="connsiteY1033"/>
              <a:gd fmla="*/ 184674 w 906898" name="connsiteX1034"/>
              <a:gd fmla="*/ 709184 h 906898" name="connsiteY1034"/>
              <a:gd fmla="*/ 190841 w 906898" name="connsiteX1035"/>
              <a:gd fmla="*/ 709184 h 906898" name="connsiteY1035"/>
              <a:gd fmla="*/ 194953 w 906898" name="connsiteX1036"/>
              <a:gd fmla="*/ 713291 h 906898" name="connsiteY1036"/>
              <a:gd fmla="*/ 201120 w 906898" name="connsiteX1037"/>
              <a:gd fmla="*/ 713291 h 906898" name="connsiteY1037"/>
              <a:gd fmla="*/ 205232 w 906898" name="connsiteX1038"/>
              <a:gd fmla="*/ 721505 h 906898" name="connsiteY1038"/>
              <a:gd fmla="*/ 201120 w 906898" name="connsiteX1039"/>
              <a:gd fmla="*/ 731772 h 906898" name="connsiteY1039"/>
              <a:gd fmla="*/ 188785 w 906898" name="connsiteX1040"/>
              <a:gd fmla="*/ 735879 h 906898" name="connsiteY1040"/>
              <a:gd fmla="*/ 172339 w 906898" name="connsiteX1041"/>
              <a:gd fmla="*/ 731772 h 906898" name="connsiteY1041"/>
              <a:gd fmla="*/ 164115 w 906898" name="connsiteX1042"/>
              <a:gd fmla="*/ 723558 h 906898" name="connsiteY1042"/>
              <a:gd fmla="*/ 157948 w 906898" name="connsiteX1043"/>
              <a:gd fmla="*/ 688649 h 906898" name="connsiteY1043"/>
              <a:gd fmla="*/ 163730 w 906898" name="connsiteX1044"/>
              <a:gd fmla="*/ 683451 h 906898" name="connsiteY1044"/>
              <a:gd fmla="*/ 675590 w 906898" name="connsiteX1045"/>
              <a:gd fmla="*/ 681982 h 906898" name="connsiteY1045"/>
              <a:gd fmla="*/ 678304 w 906898" name="connsiteX1046"/>
              <a:gd fmla="*/ 682498 h 906898" name="connsiteY1046"/>
              <a:gd fmla="*/ 684433 w 906898" name="connsiteX1047"/>
              <a:gd fmla="*/ 701059 h 906898" name="connsiteY1047"/>
              <a:gd fmla="*/ 682390 w 906898" name="connsiteX1048"/>
              <a:gd fmla="*/ 703122 h 906898" name="connsiteY1048"/>
              <a:gd fmla="*/ 684433 w 906898" name="connsiteX1049"/>
              <a:gd fmla="*/ 705184 h 906898" name="connsiteY1049"/>
              <a:gd fmla="*/ 684433 w 906898" name="connsiteX1050"/>
              <a:gd fmla="*/ 701059 h 906898" name="connsiteY1050"/>
              <a:gd fmla="*/ 692605 w 906898" name="connsiteX1051"/>
              <a:gd fmla="*/ 713434 h 906898" name="connsiteY1051"/>
              <a:gd fmla="*/ 690562 w 906898" name="connsiteX1052"/>
              <a:gd fmla="*/ 717559 h 906898" name="connsiteY1052"/>
              <a:gd fmla="*/ 689984 w 906898" name="connsiteX1053"/>
              <a:gd fmla="*/ 717364 h 906898" name="connsiteY1053"/>
              <a:gd fmla="*/ 690562 w 906898" name="connsiteX1054"/>
              <a:gd fmla="*/ 715496 h 906898" name="connsiteY1054"/>
              <a:gd fmla="*/ 689796 w 906898" name="connsiteX1055"/>
              <a:gd fmla="*/ 717301 h 906898" name="connsiteY1055"/>
              <a:gd fmla="*/ 689984 w 906898" name="connsiteX1056"/>
              <a:gd fmla="*/ 717364 h 906898" name="connsiteY1056"/>
              <a:gd fmla="*/ 689285 w 906898" name="connsiteX1057"/>
              <a:gd fmla="*/ 719621 h 906898" name="connsiteY1057"/>
              <a:gd fmla="*/ 686476 w 906898" name="connsiteX1058"/>
              <a:gd fmla="*/ 723746 h 906898" name="connsiteY1058"/>
              <a:gd fmla="*/ 680347 w 906898" name="connsiteX1059"/>
              <a:gd fmla="*/ 725808 h 906898" name="connsiteY1059"/>
              <a:gd fmla="*/ 680347 w 906898" name="connsiteX1060"/>
              <a:gd fmla="*/ 731996 h 906898" name="connsiteY1060"/>
              <a:gd fmla="*/ 678304 w 906898" name="connsiteX1061"/>
              <a:gd fmla="*/ 738183 h 906898" name="connsiteY1061"/>
              <a:gd fmla="*/ 674217 w 906898" name="connsiteX1062"/>
              <a:gd fmla="*/ 742308 h 906898" name="connsiteY1062"/>
              <a:gd fmla="*/ 674217 w 906898" name="connsiteX1063"/>
              <a:gd fmla="*/ 746433 h 906898" name="connsiteY1063"/>
              <a:gd fmla="*/ 680347 w 906898" name="connsiteX1064"/>
              <a:gd fmla="*/ 748495 h 906898" name="connsiteY1064"/>
              <a:gd fmla="*/ 672174 w 906898" name="connsiteX1065"/>
              <a:gd fmla="*/ 748495 h 906898" name="connsiteY1065"/>
              <a:gd fmla="*/ 672174 w 906898" name="connsiteX1066"/>
              <a:gd fmla="*/ 740246 h 906898" name="connsiteY1066"/>
              <a:gd fmla="*/ 666045 w 906898" name="connsiteX1067"/>
              <a:gd fmla="*/ 731996 h 906898" name="connsiteY1067"/>
              <a:gd fmla="*/ 670131 w 906898" name="connsiteX1068"/>
              <a:gd fmla="*/ 727871 h 906898" name="connsiteY1068"/>
              <a:gd fmla="*/ 674217 w 906898" name="connsiteX1069"/>
              <a:gd fmla="*/ 711372 h 906898" name="connsiteY1069"/>
              <a:gd fmla="*/ 676261 w 906898" name="connsiteX1070"/>
              <a:gd fmla="*/ 703122 h 906898" name="connsiteY1070"/>
              <a:gd fmla="*/ 670131 w 906898" name="connsiteX1071"/>
              <a:gd fmla="*/ 686623 h 906898" name="connsiteY1071"/>
              <a:gd fmla="*/ 675590 w 906898" name="connsiteX1072"/>
              <a:gd fmla="*/ 681982 h 906898" name="connsiteY1072"/>
              <a:gd fmla="*/ 678329 w 906898" name="connsiteX1073"/>
              <a:gd fmla="*/ 680435 h 906898" name="connsiteY1073"/>
              <a:gd fmla="*/ 684637 w 906898" name="connsiteX1074"/>
              <a:gd fmla="*/ 684641 h 906898" name="connsiteY1074"/>
              <a:gd fmla="*/ 684637 w 906898" name="connsiteX1075"/>
              <a:gd fmla="*/ 686743 h 906898" name="connsiteY1075"/>
              <a:gd fmla="*/ 678329 w 906898" name="connsiteX1076"/>
              <a:gd fmla="*/ 680435 h 906898" name="connsiteY1076"/>
              <a:gd fmla="*/ 727558 w 906898" name="connsiteX1077"/>
              <a:gd fmla="*/ 676965 h 906898" name="connsiteY1077"/>
              <a:gd fmla="*/ 729887 w 906898" name="connsiteX1078"/>
              <a:gd fmla="*/ 678508 h 906898" name="connsiteY1078"/>
              <a:gd fmla="*/ 727817 w 906898" name="connsiteX1079"/>
              <a:gd fmla="*/ 688791 h 906898" name="connsiteY1079"/>
              <a:gd fmla="*/ 717466 w 906898" name="connsiteX1080"/>
              <a:gd fmla="*/ 694960 h 906898" name="connsiteY1080"/>
              <a:gd fmla="*/ 717466 w 906898" name="connsiteX1081"/>
              <a:gd fmla="*/ 703187 h 906898" name="connsiteY1081"/>
              <a:gd fmla="*/ 713326 w 906898" name="connsiteX1082"/>
              <a:gd fmla="*/ 709356 h 906898" name="connsiteY1082"/>
              <a:gd fmla="*/ 715396 w 906898" name="connsiteX1083"/>
              <a:gd fmla="*/ 721695 h 906898" name="connsiteY1083"/>
              <a:gd fmla="*/ 719536 w 906898" name="connsiteX1084"/>
              <a:gd fmla="*/ 731978 h 906898" name="connsiteY1084"/>
              <a:gd fmla="*/ 729887 w 906898" name="connsiteX1085"/>
              <a:gd fmla="*/ 734035 h 906898" name="connsiteY1085"/>
              <a:gd fmla="*/ 734027 w 906898" name="connsiteX1086"/>
              <a:gd fmla="*/ 744318 h 906898" name="connsiteY1086"/>
              <a:gd fmla="*/ 736097 w 906898" name="connsiteX1087"/>
              <a:gd fmla="*/ 746374 h 906898" name="connsiteY1087"/>
              <a:gd fmla="*/ 723676 w 906898" name="connsiteX1088"/>
              <a:gd fmla="*/ 744318 h 906898" name="connsiteY1088"/>
              <a:gd fmla="*/ 719536 w 906898" name="connsiteX1089"/>
              <a:gd fmla="*/ 738148 h 906898" name="connsiteY1089"/>
              <a:gd fmla="*/ 717466 w 906898" name="connsiteX1090"/>
              <a:gd fmla="*/ 738148 h 906898" name="connsiteY1090"/>
              <a:gd fmla="*/ 711256 w 906898" name="connsiteX1091"/>
              <a:gd fmla="*/ 736091 h 906898" name="connsiteY1091"/>
              <a:gd fmla="*/ 707116 w 906898" name="connsiteX1092"/>
              <a:gd fmla="*/ 727865 h 906898" name="connsiteY1092"/>
              <a:gd fmla="*/ 707116 w 906898" name="connsiteX1093"/>
              <a:gd fmla="*/ 721695 h 906898" name="connsiteY1093"/>
              <a:gd fmla="*/ 702975 w 906898" name="connsiteX1094"/>
              <a:gd fmla="*/ 711413 h 906898" name="connsiteY1094"/>
              <a:gd fmla="*/ 702975 w 906898" name="connsiteX1095"/>
              <a:gd fmla="*/ 703187 h 906898" name="connsiteY1095"/>
              <a:gd fmla="*/ 707116 w 906898" name="connsiteX1096"/>
              <a:gd fmla="*/ 701130 h 906898" name="connsiteY1096"/>
              <a:gd fmla="*/ 709186 w 906898" name="connsiteX1097"/>
              <a:gd fmla="*/ 688791 h 906898" name="connsiteY1097"/>
              <a:gd fmla="*/ 715396 w 906898" name="connsiteX1098"/>
              <a:gd fmla="*/ 686734 h 906898" name="connsiteY1098"/>
              <a:gd fmla="*/ 719536 w 906898" name="connsiteX1099"/>
              <a:gd fmla="*/ 686734 h 906898" name="connsiteY1099"/>
              <a:gd fmla="*/ 719536 w 906898" name="connsiteX1100"/>
              <a:gd fmla="*/ 684678 h 906898" name="connsiteY1100"/>
              <a:gd fmla="*/ 723676 w 906898" name="connsiteX1101"/>
              <a:gd fmla="*/ 678508 h 906898" name="connsiteY1101"/>
              <a:gd fmla="*/ 727558 w 906898" name="connsiteX1102"/>
              <a:gd fmla="*/ 676965 h 906898" name="connsiteY1102"/>
              <a:gd fmla="*/ 123036 w 906898" name="connsiteX1103"/>
              <a:gd fmla="*/ 676451 h 906898" name="connsiteY1103"/>
              <a:gd fmla="*/ 129222 w 906898" name="connsiteX1104"/>
              <a:gd fmla="*/ 682608 h 906898" name="connsiteY1104"/>
              <a:gd fmla="*/ 133345 w 906898" name="connsiteX1105"/>
              <a:gd fmla="*/ 703132 h 906898" name="connsiteY1105"/>
              <a:gd fmla="*/ 151903 w 906898" name="connsiteX1106"/>
              <a:gd fmla="*/ 711341 h 906898" name="connsiteY1106"/>
              <a:gd fmla="*/ 153964 w 906898" name="connsiteX1107"/>
              <a:gd fmla="*/ 711341 h 906898" name="connsiteY1107"/>
              <a:gd fmla="*/ 156026 w 906898" name="connsiteX1108"/>
              <a:gd fmla="*/ 719551 h 906898" name="connsiteY1108"/>
              <a:gd fmla="*/ 147779 w 906898" name="connsiteX1109"/>
              <a:gd fmla="*/ 721603 h 906898" name="connsiteY1109"/>
              <a:gd fmla="*/ 139531 w 906898" name="connsiteX1110"/>
              <a:gd fmla="*/ 713394 h 906898" name="connsiteY1110"/>
              <a:gd fmla="*/ 131283 w 906898" name="connsiteX1111"/>
              <a:gd fmla="*/ 715446 h 906898" name="connsiteY1111"/>
              <a:gd fmla="*/ 120974 w 906898" name="connsiteX1112"/>
              <a:gd fmla="*/ 709289 h 906898" name="connsiteY1112"/>
              <a:gd fmla="*/ 120974 w 906898" name="connsiteX1113"/>
              <a:gd fmla="*/ 694922 h 906898" name="connsiteY1113"/>
              <a:gd fmla="*/ 123036 w 906898" name="connsiteX1114"/>
              <a:gd fmla="*/ 692870 h 906898" name="connsiteY1114"/>
              <a:gd fmla="*/ 118912 w 906898" name="connsiteX1115"/>
              <a:gd fmla="*/ 686713 h 906898" name="connsiteY1115"/>
              <a:gd fmla="*/ 123036 w 906898" name="connsiteX1116"/>
              <a:gd fmla="*/ 676451 h 906898" name="connsiteY1116"/>
              <a:gd fmla="*/ 211429 w 906898" name="connsiteX1117"/>
              <a:gd fmla="*/ 672136 h 906898" name="connsiteY1117"/>
              <a:gd fmla="*/ 211429 w 906898" name="connsiteX1118"/>
              <a:gd fmla="*/ 676309 h 906898" name="connsiteY1118"/>
              <a:gd fmla="*/ 213477 w 906898" name="connsiteX1119"/>
              <a:gd fmla="*/ 684657 h 906898" name="connsiteY1119"/>
              <a:gd fmla="*/ 205597 w 906898" name="connsiteX1120"/>
              <a:gd fmla="*/ 686664 h 906898" name="connsiteY1120"/>
              <a:gd fmla="*/ 205134 w 906898" name="connsiteX1121"/>
              <a:gd fmla="*/ 686431 h 906898" name="connsiteY1121"/>
              <a:gd fmla="*/ 203240 w 906898" name="connsiteX1122"/>
              <a:gd fmla="*/ 682570 h 906898" name="connsiteY1122"/>
              <a:gd fmla="*/ 211429 w 906898" name="connsiteX1123"/>
              <a:gd fmla="*/ 672136 h 906898" name="connsiteY1123"/>
              <a:gd fmla="*/ 791688 w 906898" name="connsiteX1124"/>
              <a:gd fmla="*/ 667695 h 906898" name="connsiteY1124"/>
              <a:gd fmla="*/ 797627 w 906898" name="connsiteX1125"/>
              <a:gd fmla="*/ 668207 h 906898" name="connsiteY1125"/>
              <a:gd fmla="*/ 801759 w 906898" name="connsiteX1126"/>
              <a:gd fmla="*/ 674349 h 906898" name="connsiteY1126"/>
              <a:gd fmla="*/ 805890 w 906898" name="connsiteX1127"/>
              <a:gd fmla="*/ 672302 h 906898" name="connsiteY1127"/>
              <a:gd fmla="*/ 814153 w 906898" name="connsiteX1128"/>
              <a:gd fmla="*/ 672302 h 906898" name="connsiteY1128"/>
              <a:gd fmla="*/ 822416 w 906898" name="connsiteX1129"/>
              <a:gd fmla="*/ 688680 h 906898" name="connsiteY1129"/>
              <a:gd fmla="*/ 816219 w 906898" name="connsiteX1130"/>
              <a:gd fmla="*/ 694822 h 906898" name="connsiteY1130"/>
              <a:gd fmla="*/ 814153 w 906898" name="connsiteX1131"/>
              <a:gd fmla="*/ 700964 h 906898" name="connsiteY1131"/>
              <a:gd fmla="*/ 793496 w 906898" name="connsiteX1132"/>
              <a:gd fmla="*/ 696869 h 906898" name="connsiteY1132"/>
              <a:gd fmla="*/ 789364 w 906898" name="connsiteX1133"/>
              <a:gd fmla="*/ 686633 h 906898" name="connsiteY1133"/>
              <a:gd fmla="*/ 785233 w 906898" name="connsiteX1134"/>
              <a:gd fmla="*/ 678443 h 906898" name="connsiteY1134"/>
              <a:gd fmla="*/ 787298 w 906898" name="connsiteX1135"/>
              <a:gd fmla="*/ 670254 h 906898" name="connsiteY1135"/>
              <a:gd fmla="*/ 791688 w 906898" name="connsiteX1136"/>
              <a:gd fmla="*/ 667695 h 906898" name="connsiteY1136"/>
              <a:gd fmla="*/ 112708 w 906898" name="connsiteX1137"/>
              <a:gd fmla="*/ 663835 h 906898" name="connsiteY1137"/>
              <a:gd fmla="*/ 116837 w 906898" name="connsiteX1138"/>
              <a:gd fmla="*/ 678244 h 906898" name="connsiteY1138"/>
              <a:gd fmla="*/ 116837 w 906898" name="connsiteX1139"/>
              <a:gd fmla="*/ 688536 h 906898" name="connsiteY1139"/>
              <a:gd fmla="*/ 120967 w 906898" name="connsiteX1140"/>
              <a:gd fmla="*/ 692653 h 906898" name="connsiteY1140"/>
              <a:gd fmla="*/ 118902 w 906898" name="connsiteX1141"/>
              <a:gd fmla="*/ 707062 h 906898" name="connsiteY1141"/>
              <a:gd fmla="*/ 133354 w 906898" name="connsiteX1142"/>
              <a:gd fmla="*/ 717354 h 906898" name="connsiteY1142"/>
              <a:gd fmla="*/ 139548 w 906898" name="connsiteX1143"/>
              <a:gd fmla="*/ 717354 h 906898" name="connsiteY1143"/>
              <a:gd fmla="*/ 149871 w 906898" name="connsiteX1144"/>
              <a:gd fmla="*/ 725587 h 906898" name="connsiteY1144"/>
              <a:gd fmla="*/ 154001 w 906898" name="connsiteX1145"/>
              <a:gd fmla="*/ 723529 h 906898" name="connsiteY1145"/>
              <a:gd fmla="*/ 158130 w 906898" name="connsiteX1146"/>
              <a:gd fmla="*/ 721470 h 906898" name="connsiteY1146"/>
              <a:gd fmla="*/ 166388 w 906898" name="connsiteX1147"/>
              <a:gd fmla="*/ 731762 h 906898" name="connsiteY1147"/>
              <a:gd fmla="*/ 160194 w 906898" name="connsiteX1148"/>
              <a:gd fmla="*/ 735879 h 906898" name="connsiteY1148"/>
              <a:gd fmla="*/ 147806 w 906898" name="connsiteX1149"/>
              <a:gd fmla="*/ 731762 h 906898" name="connsiteY1149"/>
              <a:gd fmla="*/ 141613 w 906898" name="connsiteX1150"/>
              <a:gd fmla="*/ 735879 h 906898" name="connsiteY1150"/>
              <a:gd fmla="*/ 133354 w 906898" name="connsiteX1151"/>
              <a:gd fmla="*/ 731762 h 906898" name="connsiteY1151"/>
              <a:gd fmla="*/ 129225 w 906898" name="connsiteX1152"/>
              <a:gd fmla="*/ 725587 h 906898" name="connsiteY1152"/>
              <a:gd fmla="*/ 116837 w 906898" name="connsiteX1153"/>
              <a:gd fmla="*/ 725587 h 906898" name="connsiteY1153"/>
              <a:gd fmla="*/ 108579 w 906898" name="connsiteX1154"/>
              <a:gd fmla="*/ 711179 h 906898" name="connsiteY1154"/>
              <a:gd fmla="*/ 110643 w 906898" name="connsiteX1155"/>
              <a:gd fmla="*/ 702945 h 906898" name="connsiteY1155"/>
              <a:gd fmla="*/ 102385 w 906898" name="connsiteX1156"/>
              <a:gd fmla="*/ 694711 h 906898" name="connsiteY1156"/>
              <a:gd fmla="*/ 104449 w 906898" name="connsiteX1157"/>
              <a:gd fmla="*/ 682361 h 906898" name="connsiteY1157"/>
              <a:gd fmla="*/ 106514 w 906898" name="connsiteX1158"/>
              <a:gd fmla="*/ 678244 h 906898" name="connsiteY1158"/>
              <a:gd fmla="*/ 104449 w 906898" name="connsiteX1159"/>
              <a:gd fmla="*/ 672069 h 906898" name="connsiteY1159"/>
              <a:gd fmla="*/ 112708 w 906898" name="connsiteX1160"/>
              <a:gd fmla="*/ 663835 h 906898" name="connsiteY1160"/>
              <a:gd fmla="*/ 752439 w 906898" name="connsiteX1161"/>
              <a:gd fmla="*/ 663647 h 906898" name="connsiteY1161"/>
              <a:gd fmla="*/ 764759 w 906898" name="connsiteX1162"/>
              <a:gd fmla="*/ 663905 h 906898" name="connsiteY1162"/>
              <a:gd fmla="*/ 781187 w 906898" name="connsiteX1163"/>
              <a:gd fmla="*/ 672149 h 906898" name="connsiteY1163"/>
              <a:gd fmla="*/ 781187 w 906898" name="connsiteX1164"/>
              <a:gd fmla="*/ 674210 h 906898" name="connsiteY1164"/>
              <a:gd fmla="*/ 777080 w 906898" name="connsiteX1165"/>
              <a:gd fmla="*/ 672149 h 906898" name="connsiteY1165"/>
              <a:gd fmla="*/ 752439 w 906898" name="connsiteX1166"/>
              <a:gd fmla="*/ 670088 h 906898" name="connsiteY1166"/>
              <a:gd fmla="*/ 738064 w 906898" name="connsiteX1167"/>
              <a:gd fmla="*/ 684516 h 906898" name="connsiteY1167"/>
              <a:gd fmla="*/ 738064 w 906898" name="connsiteX1168"/>
              <a:gd fmla="*/ 694822 h 906898" name="connsiteY1168"/>
              <a:gd fmla="*/ 744225 w 906898" name="connsiteX1169"/>
              <a:gd fmla="*/ 696883 h 906898" name="connsiteY1169"/>
              <a:gd fmla="*/ 744225 w 906898" name="connsiteX1170"/>
              <a:gd fmla="*/ 690700 h 906898" name="connsiteY1170"/>
              <a:gd fmla="*/ 748332 w 906898" name="connsiteX1171"/>
              <a:gd fmla="*/ 686577 h 906898" name="connsiteY1171"/>
              <a:gd fmla="*/ 754492 w 906898" name="connsiteX1172"/>
              <a:gd fmla="*/ 688639 h 906898" name="connsiteY1172"/>
              <a:gd fmla="*/ 756545 w 906898" name="connsiteX1173"/>
              <a:gd fmla="*/ 692761 h 906898" name="connsiteY1173"/>
              <a:gd fmla="*/ 756545 w 906898" name="connsiteX1174"/>
              <a:gd fmla="*/ 696883 h 906898" name="connsiteY1174"/>
              <a:gd fmla="*/ 760652 w 906898" name="connsiteX1175"/>
              <a:gd fmla="*/ 701005 h 906898" name="connsiteY1175"/>
              <a:gd fmla="*/ 758599 w 906898" name="connsiteX1176"/>
              <a:gd fmla="*/ 707189 h 906898" name="connsiteY1176"/>
              <a:gd fmla="*/ 744225 w 906898" name="connsiteX1177"/>
              <a:gd fmla="*/ 709250 h 906898" name="connsiteY1177"/>
              <a:gd fmla="*/ 733957 w 906898" name="connsiteX1178"/>
              <a:gd fmla="*/ 701005 h 906898" name="connsiteY1178"/>
              <a:gd fmla="*/ 731904 w 906898" name="connsiteX1179"/>
              <a:gd fmla="*/ 678333 h 906898" name="connsiteY1179"/>
              <a:gd fmla="*/ 740118 w 906898" name="connsiteX1180"/>
              <a:gd fmla="*/ 668027 h 906898" name="connsiteY1180"/>
              <a:gd fmla="*/ 752439 w 906898" name="connsiteX1181"/>
              <a:gd fmla="*/ 663647 h 906898" name="connsiteY1181"/>
              <a:gd fmla="*/ 821379 w 906898" name="connsiteX1182"/>
              <a:gd fmla="*/ 659403 h 906898" name="connsiteY1182"/>
              <a:gd fmla="*/ 824491 w 906898" name="connsiteX1183"/>
              <a:gd fmla="*/ 661976 h 906898" name="connsiteY1183"/>
              <a:gd fmla="*/ 822416 w 906898" name="connsiteX1184"/>
              <a:gd fmla="*/ 678443 h 906898" name="connsiteY1184"/>
              <a:gd fmla="*/ 814116 w 906898" name="connsiteX1185"/>
              <a:gd fmla="*/ 664035 h 906898" name="connsiteY1185"/>
              <a:gd fmla="*/ 818266 w 906898" name="connsiteX1186"/>
              <a:gd fmla="*/ 659918 h 906898" name="connsiteY1186"/>
              <a:gd fmla="*/ 821379 w 906898" name="connsiteX1187"/>
              <a:gd fmla="*/ 659403 h 906898" name="connsiteY1187"/>
              <a:gd fmla="*/ 213591 w 906898" name="connsiteX1188"/>
              <a:gd fmla="*/ 655868 h 906898" name="connsiteY1188"/>
              <a:gd fmla="*/ 219742 w 906898" name="connsiteX1189"/>
              <a:gd fmla="*/ 659976 h 906898" name="connsiteY1189"/>
              <a:gd fmla="*/ 227945 w 906898" name="connsiteX1190"/>
              <a:gd fmla="*/ 674356 h 906898" name="connsiteY1190"/>
              <a:gd fmla="*/ 236147 w 906898" name="connsiteX1191"/>
              <a:gd fmla="*/ 678464 h 906898" name="connsiteY1191"/>
              <a:gd fmla="*/ 246400 w 906898" name="connsiteX1192"/>
              <a:gd fmla="*/ 688735 h 906898" name="connsiteY1192"/>
              <a:gd fmla="*/ 242299 w 906898" name="connsiteX1193"/>
              <a:gd fmla="*/ 688735 h 906898" name="connsiteY1193"/>
              <a:gd fmla="*/ 234096 w 906898" name="connsiteX1194"/>
              <a:gd fmla="*/ 682573 h 906898" name="connsiteY1194"/>
              <a:gd fmla="*/ 227945 w 906898" name="connsiteX1195"/>
              <a:gd fmla="*/ 684627 h 906898" name="connsiteY1195"/>
              <a:gd fmla="*/ 215641 w 906898" name="connsiteX1196"/>
              <a:gd fmla="*/ 678464 h 906898" name="connsiteY1196"/>
              <a:gd fmla="*/ 211540 w 906898" name="connsiteX1197"/>
              <a:gd fmla="*/ 662030 h 906898" name="connsiteY1197"/>
              <a:gd fmla="*/ 213591 w 906898" name="connsiteX1198"/>
              <a:gd fmla="*/ 655868 h 906898" name="connsiteY1198"/>
              <a:gd fmla="*/ 100606 w 906898" name="connsiteX1199"/>
              <a:gd fmla="*/ 649851 h 906898" name="connsiteY1199"/>
              <a:gd fmla="*/ 102823 w 906898" name="connsiteX1200"/>
              <a:gd fmla="*/ 652205 h 906898" name="connsiteY1200"/>
              <a:gd fmla="*/ 108718 w 906898" name="connsiteX1201"/>
              <a:gd fmla="*/ 653747 h 906898" name="connsiteY1201"/>
              <a:gd fmla="*/ 110769 w 906898" name="connsiteX1202"/>
              <a:gd fmla="*/ 657860 h 906898" name="connsiteY1202"/>
              <a:gd fmla="*/ 104617 w 906898" name="connsiteX1203"/>
              <a:gd fmla="*/ 655803 h 906898" name="connsiteY1203"/>
              <a:gd fmla="*/ 101797 w 906898" name="connsiteX1204"/>
              <a:gd fmla="*/ 652719 h 906898" name="connsiteY1204"/>
              <a:gd fmla="*/ 100402 w 906898" name="connsiteX1205"/>
              <a:gd fmla="*/ 649635 h 906898" name="connsiteY1205"/>
              <a:gd fmla="*/ 100516 w 906898" name="connsiteX1206"/>
              <a:gd fmla="*/ 649635 h 906898" name="connsiteY1206"/>
              <a:gd fmla="*/ 100606 w 906898" name="connsiteX1207"/>
              <a:gd fmla="*/ 649851 h 906898" name="connsiteY1207"/>
              <a:gd fmla="*/ 758578 w 906898" name="connsiteX1208"/>
              <a:gd fmla="*/ 643252 h 906898" name="connsiteY1208"/>
              <a:gd fmla="*/ 762657 w 906898" name="connsiteX1209"/>
              <a:gd fmla="*/ 645327 h 906898" name="connsiteY1209"/>
              <a:gd fmla="*/ 754499 w 906898" name="connsiteX1210"/>
              <a:gd fmla="*/ 647402 h 906898" name="connsiteY1210"/>
              <a:gd fmla="*/ 750420 w 906898" name="connsiteX1211"/>
              <a:gd fmla="*/ 657776 h 906898" name="connsiteY1211"/>
              <a:gd fmla="*/ 752460 w 906898" name="connsiteX1212"/>
              <a:gd fmla="*/ 659851 h 906898" name="connsiteY1212"/>
              <a:gd fmla="*/ 748381 w 906898" name="connsiteX1213"/>
              <a:gd fmla="*/ 657776 h 906898" name="connsiteY1213"/>
              <a:gd fmla="*/ 752460 w 906898" name="connsiteX1214"/>
              <a:gd fmla="*/ 647402 h 906898" name="connsiteY1214"/>
              <a:gd fmla="*/ 758578 w 906898" name="connsiteX1215"/>
              <a:gd fmla="*/ 643252 h 906898" name="connsiteY1215"/>
              <a:gd fmla="*/ 816203 w 906898" name="connsiteX1216"/>
              <a:gd fmla="*/ 640815 h 906898" name="connsiteY1216"/>
              <a:gd fmla="*/ 820330 w 906898" name="connsiteX1217"/>
              <a:gd fmla="*/ 643394 h 906898" name="connsiteY1217"/>
              <a:gd fmla="*/ 822393 w 906898" name="connsiteX1218"/>
              <a:gd fmla="*/ 649583 h 906898" name="connsiteY1218"/>
              <a:gd fmla="*/ 828582 w 906898" name="connsiteX1219"/>
              <a:gd fmla="*/ 649583 h 906898" name="connsiteY1219"/>
              <a:gd fmla="*/ 830645 w 906898" name="connsiteX1220"/>
              <a:gd fmla="*/ 659899 h 906898" name="connsiteY1220"/>
              <a:gd fmla="*/ 828582 w 906898" name="connsiteX1221"/>
              <a:gd fmla="*/ 664025 h 906898" name="connsiteY1221"/>
              <a:gd fmla="*/ 820330 w 906898" name="connsiteX1222"/>
              <a:gd fmla="*/ 657836 h 906898" name="connsiteY1222"/>
              <a:gd fmla="*/ 814140 w 906898" name="connsiteX1223"/>
              <a:gd fmla="*/ 657836 h 906898" name="connsiteY1223"/>
              <a:gd fmla="*/ 810014 w 906898" name="connsiteX1224"/>
              <a:gd fmla="*/ 668152 h 906898" name="connsiteY1224"/>
              <a:gd fmla="*/ 805888 w 906898" name="connsiteX1225"/>
              <a:gd fmla="*/ 666088 h 906898" name="connsiteY1225"/>
              <a:gd fmla="*/ 803824 w 906898" name="connsiteX1226"/>
              <a:gd fmla="*/ 657836 h 906898" name="connsiteY1226"/>
              <a:gd fmla="*/ 807951 w 906898" name="connsiteX1227"/>
              <a:gd fmla="*/ 651646 h 906898" name="connsiteY1227"/>
              <a:gd fmla="*/ 805888 w 906898" name="connsiteX1228"/>
              <a:gd fmla="*/ 645457 h 906898" name="connsiteY1228"/>
              <a:gd fmla="*/ 812077 w 906898" name="connsiteX1229"/>
              <a:gd fmla="*/ 641331 h 906898" name="connsiteY1229"/>
              <a:gd fmla="*/ 816203 w 906898" name="connsiteX1230"/>
              <a:gd fmla="*/ 640815 h 906898" name="connsiteY1230"/>
              <a:gd fmla="*/ 181980 w 906898" name="connsiteX1231"/>
              <a:gd fmla="*/ 640294 h 906898" name="connsiteY1231"/>
              <a:gd fmla="*/ 197181 w 906898" name="connsiteX1232"/>
              <a:gd fmla="*/ 641320 h 906898" name="connsiteY1232"/>
              <a:gd fmla="*/ 201303 w 906898" name="connsiteX1233"/>
              <a:gd fmla="*/ 655686 h 906898" name="connsiteY1233"/>
              <a:gd fmla="*/ 207487 w 906898" name="connsiteX1234"/>
              <a:gd fmla="*/ 657739 h 906898" name="connsiteY1234"/>
              <a:gd fmla="*/ 203365 w 906898" name="connsiteX1235"/>
              <a:gd fmla="*/ 678262 h 906898" name="connsiteY1235"/>
              <a:gd fmla="*/ 188936 w 906898" name="connsiteX1236"/>
              <a:gd fmla="*/ 682367 h 906898" name="connsiteY1236"/>
              <a:gd fmla="*/ 180692 w 906898" name="connsiteX1237"/>
              <a:gd fmla="*/ 680314 h 906898" name="connsiteY1237"/>
              <a:gd fmla="*/ 174508 w 906898" name="connsiteX1238"/>
              <a:gd fmla="*/ 682367 h 906898" name="connsiteY1238"/>
              <a:gd fmla="*/ 162141 w 906898" name="connsiteX1239"/>
              <a:gd fmla="*/ 678262 h 906898" name="connsiteY1239"/>
              <a:gd fmla="*/ 162141 w 906898" name="connsiteX1240"/>
              <a:gd fmla="*/ 668001 h 906898" name="connsiteY1240"/>
              <a:gd fmla="*/ 168325 w 906898" name="connsiteX1241"/>
              <a:gd fmla="*/ 661843 h 906898" name="connsiteY1241"/>
              <a:gd fmla="*/ 166264 w 906898" name="connsiteX1242"/>
              <a:gd fmla="*/ 655686 h 906898" name="connsiteY1242"/>
              <a:gd fmla="*/ 168325 w 906898" name="connsiteX1243"/>
              <a:gd fmla="*/ 645425 h 906898" name="connsiteY1243"/>
              <a:gd fmla="*/ 181980 w 906898" name="connsiteX1244"/>
              <a:gd fmla="*/ 640294 h 906898" name="connsiteY1244"/>
              <a:gd fmla="*/ 744131 w 906898" name="connsiteX1245"/>
              <a:gd fmla="*/ 630968 h 906898" name="connsiteY1245"/>
              <a:gd fmla="*/ 750306 w 906898" name="connsiteX1246"/>
              <a:gd fmla="*/ 633022 h 906898" name="connsiteY1246"/>
              <a:gd fmla="*/ 752365 w 906898" name="connsiteX1247"/>
              <a:gd fmla="*/ 635076 h 906898" name="connsiteY1247"/>
              <a:gd fmla="*/ 758540 w 906898" name="connsiteX1248"/>
              <a:gd fmla="*/ 633022 h 906898" name="connsiteY1248"/>
              <a:gd fmla="*/ 762657 w 906898" name="connsiteX1249"/>
              <a:gd fmla="*/ 637130 h 906898" name="connsiteY1249"/>
              <a:gd fmla="*/ 760598 w 906898" name="connsiteX1250"/>
              <a:gd fmla="*/ 641239 h 906898" name="connsiteY1250"/>
              <a:gd fmla="*/ 748248 w 906898" name="connsiteX1251"/>
              <a:gd fmla="*/ 645348 h 906898" name="connsiteY1251"/>
              <a:gd fmla="*/ 748248 w 906898" name="connsiteX1252"/>
              <a:gd fmla="*/ 661781 h 906898" name="connsiteY1252"/>
              <a:gd fmla="*/ 740014 w 906898" name="connsiteX1253"/>
              <a:gd fmla="*/ 663836 h 906898" name="connsiteY1253"/>
              <a:gd fmla="*/ 737956 w 906898" name="connsiteX1254"/>
              <a:gd fmla="*/ 661781 h 906898" name="connsiteY1254"/>
              <a:gd fmla="*/ 735898 w 906898" name="connsiteX1255"/>
              <a:gd fmla="*/ 655619 h 906898" name="connsiteY1255"/>
              <a:gd fmla="*/ 731872 w 906898" name="connsiteX1256"/>
              <a:gd fmla="*/ 653610 h 906898" name="connsiteY1256"/>
              <a:gd fmla="*/ 731872 w 906898" name="connsiteX1257"/>
              <a:gd fmla="*/ 653428 h 906898" name="connsiteY1257"/>
              <a:gd fmla="*/ 735898 w 906898" name="connsiteX1258"/>
              <a:gd fmla="*/ 647402 h 906898" name="connsiteY1258"/>
              <a:gd fmla="*/ 731872 w 906898" name="connsiteX1259"/>
              <a:gd fmla="*/ 639366 h 906898" name="connsiteY1259"/>
              <a:gd fmla="*/ 731872 w 906898" name="connsiteX1260"/>
              <a:gd fmla="*/ 639139 h 906898" name="connsiteY1260"/>
              <a:gd fmla="*/ 735898 w 906898" name="connsiteX1261"/>
              <a:gd fmla="*/ 637130 h 906898" name="connsiteY1261"/>
              <a:gd fmla="*/ 740014 w 906898" name="connsiteX1262"/>
              <a:gd fmla="*/ 637130 h 906898" name="connsiteY1262"/>
              <a:gd fmla="*/ 744131 w 906898" name="connsiteX1263"/>
              <a:gd fmla="*/ 630968 h 906898" name="connsiteY1263"/>
              <a:gd fmla="*/ 172489 w 906898" name="connsiteX1264"/>
              <a:gd fmla="*/ 630968 h 906898" name="connsiteY1264"/>
              <a:gd fmla="*/ 178589 w 906898" name="connsiteX1265"/>
              <a:gd fmla="*/ 635085 h 906898" name="connsiteY1265"/>
              <a:gd fmla="*/ 182656 w 906898" name="connsiteX1266"/>
              <a:gd fmla="*/ 637143 h 906898" name="connsiteY1266"/>
              <a:gd fmla="*/ 170455 w 906898" name="connsiteX1267"/>
              <a:gd fmla="*/ 641260 h 906898" name="connsiteY1267"/>
              <a:gd fmla="*/ 168422 w 906898" name="connsiteX1268"/>
              <a:gd fmla="*/ 639201 h 906898" name="connsiteY1268"/>
              <a:gd fmla="*/ 168422 w 906898" name="connsiteX1269"/>
              <a:gd fmla="*/ 633026 h 906898" name="connsiteY1269"/>
              <a:gd fmla="*/ 172489 w 906898" name="connsiteX1270"/>
              <a:gd fmla="*/ 630968 h 906898" name="connsiteY1270"/>
              <a:gd fmla="*/ 131263 w 906898" name="connsiteX1271"/>
              <a:gd fmla="*/ 630518 h 906898" name="connsiteY1271"/>
              <a:gd fmla="*/ 137438 w 906898" name="connsiteX1272"/>
              <a:gd fmla="*/ 633087 h 906898" name="connsiteY1272"/>
              <a:gd fmla="*/ 139496 w 906898" name="connsiteX1273"/>
              <a:gd fmla="*/ 637199 h 906898" name="connsiteY1273"/>
              <a:gd fmla="*/ 135380 w 906898" name="connsiteX1274"/>
              <a:gd fmla="*/ 641311 h 906898" name="connsiteY1274"/>
              <a:gd fmla="*/ 141555 w 906898" name="connsiteX1275"/>
              <a:gd fmla="*/ 649534 h 906898" name="connsiteY1275"/>
              <a:gd fmla="*/ 137438 w 906898" name="connsiteX1276"/>
              <a:gd fmla="*/ 653646 h 906898" name="connsiteY1276"/>
              <a:gd fmla="*/ 129204 w 906898" name="connsiteX1277"/>
              <a:gd fmla="*/ 653646 h 906898" name="connsiteY1277"/>
              <a:gd fmla="*/ 123029 w 906898" name="connsiteX1278"/>
              <a:gd fmla="*/ 647478 h 906898" name="connsiteY1278"/>
              <a:gd fmla="*/ 120971 w 906898" name="connsiteX1279"/>
              <a:gd fmla="*/ 647478 h 906898" name="connsiteY1279"/>
              <a:gd fmla="*/ 120971 w 906898" name="connsiteX1280"/>
              <a:gd fmla="*/ 659813 h 906898" name="connsiteY1280"/>
              <a:gd fmla="*/ 145671 w 906898" name="connsiteX1281"/>
              <a:gd fmla="*/ 678316 h 906898" name="connsiteY1281"/>
              <a:gd fmla="*/ 158022 w 906898" name="connsiteX1282"/>
              <a:gd fmla="*/ 676260 h 906898" name="connsiteY1282"/>
              <a:gd fmla="*/ 160080 w 906898" name="connsiteX1283"/>
              <a:gd fmla="*/ 680372 h 906898" name="connsiteY1283"/>
              <a:gd fmla="*/ 147730 w 906898" name="connsiteX1284"/>
              <a:gd fmla="*/ 682428 h 906898" name="connsiteY1284"/>
              <a:gd fmla="*/ 125087 w 906898" name="connsiteX1285"/>
              <a:gd fmla="*/ 676260 h 906898" name="connsiteY1285"/>
              <a:gd fmla="*/ 112737 w 906898" name="connsiteX1286"/>
              <a:gd fmla="*/ 645422 h 906898" name="connsiteY1286"/>
              <a:gd fmla="*/ 125087 w 906898" name="connsiteX1287"/>
              <a:gd fmla="*/ 631032 h 906898" name="connsiteY1287"/>
              <a:gd fmla="*/ 131263 w 906898" name="connsiteX1288"/>
              <a:gd fmla="*/ 630518 h 906898" name="connsiteY1288"/>
              <a:gd fmla="*/ 166961 w 906898" name="connsiteX1289"/>
              <a:gd fmla="*/ 623441 h 906898" name="connsiteY1289"/>
              <a:gd fmla="*/ 170306 w 906898" name="connsiteX1290"/>
              <a:gd fmla="*/ 626794 h 906898" name="connsiteY1290"/>
              <a:gd fmla="*/ 166189 w 906898" name="connsiteX1291"/>
              <a:gd fmla="*/ 630920 h 906898" name="connsiteY1291"/>
              <a:gd fmla="*/ 164131 w 906898" name="connsiteX1292"/>
              <a:gd fmla="*/ 639173 h 906898" name="connsiteY1292"/>
              <a:gd fmla="*/ 168247 w 906898" name="connsiteX1293"/>
              <a:gd fmla="*/ 643299 h 906898" name="connsiteY1293"/>
              <a:gd fmla="*/ 162072 w 906898" name="connsiteX1294"/>
              <a:gd fmla="*/ 647425 h 906898" name="connsiteY1294"/>
              <a:gd fmla="*/ 160014 w 906898" name="connsiteX1295"/>
              <a:gd fmla="*/ 641236 h 906898" name="connsiteY1295"/>
              <a:gd fmla="*/ 151780 w 906898" name="connsiteX1296"/>
              <a:gd fmla="*/ 635046 h 906898" name="connsiteY1296"/>
              <a:gd fmla="*/ 151780 w 906898" name="connsiteX1297"/>
              <a:gd fmla="*/ 630920 h 906898" name="connsiteY1297"/>
              <a:gd fmla="*/ 157955 w 906898" name="connsiteX1298"/>
              <a:gd fmla="*/ 628857 h 906898" name="connsiteY1298"/>
              <a:gd fmla="*/ 162072 w 906898" name="connsiteX1299"/>
              <a:gd fmla="*/ 628857 h 906898" name="connsiteY1299"/>
              <a:gd fmla="*/ 162072 w 906898" name="connsiteX1300"/>
              <a:gd fmla="*/ 624731 h 906898" name="connsiteY1300"/>
              <a:gd fmla="*/ 166961 w 906898" name="connsiteX1301"/>
              <a:gd fmla="*/ 623441 h 906898" name="connsiteY1301"/>
              <a:gd fmla="*/ 48103 w 906898" name="connsiteX1302"/>
              <a:gd fmla="*/ 622192 h 906898" name="connsiteY1302"/>
              <a:gd fmla="*/ 48787 w 906898" name="connsiteX1303"/>
              <a:gd fmla="*/ 624395 h 906898" name="connsiteY1303"/>
              <a:gd fmla="*/ 49783 w 906898" name="connsiteX1304"/>
              <a:gd fmla="*/ 626230 h 906898" name="connsiteY1304"/>
              <a:gd fmla="*/ 742133 w 906898" name="connsiteX1305"/>
              <a:gd fmla="*/ 616692 h 906898" name="connsiteY1305"/>
              <a:gd fmla="*/ 746238 w 906898" name="connsiteX1306"/>
              <a:gd fmla="*/ 618745 h 906898" name="connsiteY1306"/>
              <a:gd fmla="*/ 748290 w 906898" name="connsiteX1307"/>
              <a:gd fmla="*/ 620799 h 906898" name="connsiteY1307"/>
              <a:gd fmla="*/ 750343 w 906898" name="connsiteX1308"/>
              <a:gd fmla="*/ 620799 h 906898" name="connsiteY1308"/>
              <a:gd fmla="*/ 756500 w 906898" name="connsiteX1309"/>
              <a:gd fmla="*/ 618745 h 906898" name="connsiteY1309"/>
              <a:gd fmla="*/ 762657 w 906898" name="connsiteX1310"/>
              <a:gd fmla="*/ 624906 h 906898" name="connsiteY1310"/>
              <a:gd fmla="*/ 762657 w 906898" name="connsiteX1311"/>
              <a:gd fmla="*/ 633120 h 906898" name="connsiteY1311"/>
              <a:gd fmla="*/ 754447 w 906898" name="connsiteX1312"/>
              <a:gd fmla="*/ 631066 h 906898" name="connsiteY1312"/>
              <a:gd fmla="*/ 746238 w 906898" name="connsiteX1313"/>
              <a:gd fmla="*/ 629013 h 906898" name="connsiteY1313"/>
              <a:gd fmla="*/ 738029 w 906898" name="connsiteX1314"/>
              <a:gd fmla="*/ 633120 h 906898" name="connsiteY1314"/>
              <a:gd fmla="*/ 731872 w 906898" name="connsiteX1315"/>
              <a:gd fmla="*/ 635173 h 906898" name="connsiteY1315"/>
              <a:gd fmla="*/ 731872 w 906898" name="connsiteX1316"/>
              <a:gd fmla="*/ 639139 h 906898" name="connsiteY1316"/>
              <a:gd fmla="*/ 731781 w 906898" name="connsiteX1317"/>
              <a:gd fmla="*/ 639185 h 906898" name="connsiteY1317"/>
              <a:gd fmla="*/ 731872 w 906898" name="connsiteX1318"/>
              <a:gd fmla="*/ 639366 h 906898" name="connsiteY1318"/>
              <a:gd fmla="*/ 731872 w 906898" name="connsiteX1319"/>
              <a:gd fmla="*/ 647494 h 906898" name="connsiteY1319"/>
              <a:gd fmla="*/ 731872 w 906898" name="connsiteX1320"/>
              <a:gd fmla="*/ 653428 h 906898" name="connsiteY1320"/>
              <a:gd fmla="*/ 731781 w 906898" name="connsiteX1321"/>
              <a:gd fmla="*/ 653564 h 906898" name="connsiteY1321"/>
              <a:gd fmla="*/ 731872 w 906898" name="connsiteX1322"/>
              <a:gd fmla="*/ 653610 h 906898" name="connsiteY1322"/>
              <a:gd fmla="*/ 731872 w 906898" name="connsiteX1323"/>
              <a:gd fmla="*/ 657761 h 906898" name="connsiteY1323"/>
              <a:gd fmla="*/ 738029 w 906898" name="connsiteX1324"/>
              <a:gd fmla="*/ 665975 h 906898" name="connsiteY1324"/>
              <a:gd fmla="*/ 733924 w 906898" name="connsiteX1325"/>
              <a:gd fmla="*/ 672136 h 906898" name="connsiteY1325"/>
              <a:gd fmla="*/ 725715 w 906898" name="connsiteX1326"/>
              <a:gd fmla="*/ 663922 h 906898" name="connsiteY1326"/>
              <a:gd fmla="*/ 721610 w 906898" name="connsiteX1327"/>
              <a:gd fmla="*/ 653654 h 906898" name="connsiteY1327"/>
              <a:gd fmla="*/ 719557 w 906898" name="connsiteX1328"/>
              <a:gd fmla="*/ 643387 h 906898" name="connsiteY1328"/>
              <a:gd fmla="*/ 723662 w 906898" name="connsiteX1329"/>
              <a:gd fmla="*/ 639280 h 906898" name="connsiteY1329"/>
              <a:gd fmla="*/ 719557 w 906898" name="connsiteX1330"/>
              <a:gd fmla="*/ 633120 h 906898" name="connsiteY1330"/>
              <a:gd fmla="*/ 725715 w 906898" name="connsiteX1331"/>
              <a:gd fmla="*/ 624906 h 906898" name="connsiteY1331"/>
              <a:gd fmla="*/ 733924 w 906898" name="connsiteX1332"/>
              <a:gd fmla="*/ 626959 h 906898" name="connsiteY1332"/>
              <a:gd fmla="*/ 735976 w 906898" name="connsiteX1333"/>
              <a:gd fmla="*/ 622852 h 906898" name="connsiteY1333"/>
              <a:gd fmla="*/ 742133 w 906898" name="connsiteX1334"/>
              <a:gd fmla="*/ 616692 h 906898" name="connsiteY1334"/>
              <a:gd fmla="*/ 162893 w 906898" name="connsiteX1335"/>
              <a:gd fmla="*/ 615466 h 906898" name="connsiteY1335"/>
              <a:gd fmla="*/ 168309 w 906898" name="connsiteX1336"/>
              <a:gd fmla="*/ 616744 h 906898" name="connsiteY1336"/>
              <a:gd fmla="*/ 168309 w 906898" name="connsiteX1337"/>
              <a:gd fmla="*/ 618789 h 906898" name="connsiteY1337"/>
              <a:gd fmla="*/ 164183 w 906898" name="connsiteX1338"/>
              <a:gd fmla="*/ 620833 h 906898" name="connsiteY1338"/>
              <a:gd fmla="*/ 157993 w 906898" name="connsiteX1339"/>
              <a:gd fmla="*/ 626966 h 906898" name="connsiteY1339"/>
              <a:gd fmla="*/ 149741 w 906898" name="connsiteX1340"/>
              <a:gd fmla="*/ 629011 h 906898" name="connsiteY1340"/>
              <a:gd fmla="*/ 149741 w 906898" name="connsiteX1341"/>
              <a:gd fmla="*/ 639233 h 906898" name="connsiteY1341"/>
              <a:gd fmla="*/ 155930 w 906898" name="connsiteX1342"/>
              <a:gd fmla="*/ 643321 h 906898" name="connsiteY1342"/>
              <a:gd fmla="*/ 157993 w 906898" name="connsiteX1343"/>
              <a:gd fmla="*/ 649455 h 906898" name="connsiteY1343"/>
              <a:gd fmla="*/ 162120 w 906898" name="connsiteX1344"/>
              <a:gd fmla="*/ 651499 h 906898" name="connsiteY1344"/>
              <a:gd fmla="*/ 160057 w 906898" name="connsiteX1345"/>
              <a:gd fmla="*/ 653544 h 906898" name="connsiteY1345"/>
              <a:gd fmla="*/ 149741 w 906898" name="connsiteX1346"/>
              <a:gd fmla="*/ 649455 h 906898" name="connsiteY1346"/>
              <a:gd fmla="*/ 147677 w 906898" name="connsiteX1347"/>
              <a:gd fmla="*/ 641277 h 906898" name="connsiteY1347"/>
              <a:gd fmla="*/ 147677 w 906898" name="connsiteX1348"/>
              <a:gd fmla="*/ 639233 h 906898" name="connsiteY1348"/>
              <a:gd fmla="*/ 143551 w 906898" name="connsiteX1349"/>
              <a:gd fmla="*/ 633099 h 906898" name="connsiteY1349"/>
              <a:gd fmla="*/ 145614 w 906898" name="connsiteX1350"/>
              <a:gd fmla="*/ 624922 h 906898" name="connsiteY1350"/>
              <a:gd fmla="*/ 153867 w 906898" name="connsiteX1351"/>
              <a:gd fmla="*/ 624922 h 906898" name="connsiteY1351"/>
              <a:gd fmla="*/ 155930 w 906898" name="connsiteX1352"/>
              <a:gd fmla="*/ 622877 h 906898" name="connsiteY1352"/>
              <a:gd fmla="*/ 155930 w 906898" name="connsiteX1353"/>
              <a:gd fmla="*/ 618789 h 906898" name="connsiteY1353"/>
              <a:gd fmla="*/ 162893 w 906898" name="connsiteX1354"/>
              <a:gd fmla="*/ 615466 h 906898" name="connsiteY1354"/>
              <a:gd fmla="*/ 744065 w 906898" name="connsiteX1355"/>
              <a:gd fmla="*/ 614700 h 906898" name="connsiteY1355"/>
              <a:gd fmla="*/ 748270 w 906898" name="connsiteX1356"/>
              <a:gd fmla="*/ 616692 h 906898" name="connsiteY1356"/>
              <a:gd fmla="*/ 750373 w 906898" name="connsiteX1357"/>
              <a:gd fmla="*/ 618684 h 906898" name="connsiteY1357"/>
              <a:gd fmla="*/ 744065 w 906898" name="connsiteX1358"/>
              <a:gd fmla="*/ 614700 h 906898" name="connsiteY1358"/>
              <a:gd fmla="*/ 113649 w 906898" name="connsiteX1359"/>
              <a:gd fmla="*/ 613923 h 906898" name="connsiteY1359"/>
              <a:gd fmla="*/ 114928 w 906898" name="connsiteX1360"/>
              <a:gd fmla="*/ 616502 h 906898" name="connsiteY1360"/>
              <a:gd fmla="*/ 110834 w 906898" name="connsiteX1361"/>
              <a:gd fmla="*/ 620628 h 906898" name="connsiteY1361"/>
              <a:gd fmla="*/ 108786 w 906898" name="connsiteX1362"/>
              <a:gd fmla="*/ 635070 h 906898" name="connsiteY1362"/>
              <a:gd fmla="*/ 110834 w 906898" name="connsiteX1363"/>
              <a:gd fmla="*/ 641260 h 906898" name="connsiteY1363"/>
              <a:gd fmla="*/ 108786 w 906898" name="connsiteX1364"/>
              <a:gd fmla="*/ 641260 h 906898" name="connsiteY1364"/>
              <a:gd fmla="*/ 104692 w 906898" name="connsiteX1365"/>
              <a:gd fmla="*/ 633007 h 906898" name="connsiteY1365"/>
              <a:gd fmla="*/ 110834 w 906898" name="connsiteX1366"/>
              <a:gd fmla="*/ 614439 h 906898" name="connsiteY1366"/>
              <a:gd fmla="*/ 113649 w 906898" name="connsiteX1367"/>
              <a:gd fmla="*/ 613923 h 906898" name="connsiteY1367"/>
              <a:gd fmla="*/ 789889 w 906898" name="connsiteX1368"/>
              <a:gd fmla="*/ 612187 h 906898" name="connsiteY1368"/>
              <a:gd fmla="*/ 801706 w 906898" name="connsiteX1369"/>
              <a:gd fmla="*/ 618627 h 906898" name="connsiteY1369"/>
              <a:gd fmla="*/ 805816 w 906898" name="connsiteX1370"/>
              <a:gd fmla="*/ 633051 h 906898" name="connsiteY1370"/>
              <a:gd fmla="*/ 799651 w 906898" name="connsiteX1371"/>
              <a:gd fmla="*/ 639233 h 906898" name="connsiteY1371"/>
              <a:gd fmla="*/ 793485 w 906898" name="connsiteX1372"/>
              <a:gd fmla="*/ 639233 h 906898" name="connsiteY1372"/>
              <a:gd fmla="*/ 785264 w 906898" name="connsiteX1373"/>
              <a:gd fmla="*/ 639233 h 906898" name="connsiteY1373"/>
              <a:gd fmla="*/ 783209 w 906898" name="connsiteX1374"/>
              <a:gd fmla="*/ 630991 h 906898" name="connsiteY1374"/>
              <a:gd fmla="*/ 789375 w 906898" name="connsiteX1375"/>
              <a:gd fmla="*/ 626869 h 906898" name="connsiteY1375"/>
              <a:gd fmla="*/ 793485 w 906898" name="connsiteX1376"/>
              <a:gd fmla="*/ 626869 h 906898" name="connsiteY1376"/>
              <a:gd fmla="*/ 785264 w 906898" name="connsiteX1377"/>
              <a:gd fmla="*/ 620687 h 906898" name="connsiteY1377"/>
              <a:gd fmla="*/ 772933 w 906898" name="connsiteX1378"/>
              <a:gd fmla="*/ 628930 h 906898" name="connsiteY1378"/>
              <a:gd fmla="*/ 779099 w 906898" name="connsiteX1379"/>
              <a:gd fmla="*/ 661901 h 906898" name="connsiteY1379"/>
              <a:gd fmla="*/ 785264 w 906898" name="connsiteX1380"/>
              <a:gd fmla="*/ 668083 h 906898" name="connsiteY1380"/>
              <a:gd fmla="*/ 783209 w 906898" name="connsiteX1381"/>
              <a:gd fmla="*/ 670144 h 906898" name="connsiteY1381"/>
              <a:gd fmla="*/ 781154 w 906898" name="connsiteX1382"/>
              <a:gd fmla="*/ 668083 h 906898" name="connsiteY1382"/>
              <a:gd fmla="*/ 764712 w 906898" name="connsiteX1383"/>
              <a:gd fmla="*/ 641294 h 906898" name="connsiteY1383"/>
              <a:gd fmla="*/ 774988 w 906898" name="connsiteX1384"/>
              <a:gd fmla="*/ 616566 h 906898" name="connsiteY1384"/>
              <a:gd fmla="*/ 789889 w 906898" name="connsiteX1385"/>
              <a:gd fmla="*/ 612187 h 906898" name="connsiteY1385"/>
              <a:gd fmla="*/ 111816 w 906898" name="connsiteX1386"/>
              <a:gd fmla="*/ 602599 h 906898" name="connsiteY1386"/>
              <a:gd fmla="*/ 114928 w 906898" name="connsiteX1387"/>
              <a:gd fmla="*/ 604145 h 906898" name="connsiteY1387"/>
              <a:gd fmla="*/ 112853 w 906898" name="connsiteX1388"/>
              <a:gd fmla="*/ 610328 h 906898" name="connsiteY1388"/>
              <a:gd fmla="*/ 100403 w 906898" name="connsiteX1389"/>
              <a:gd fmla="*/ 628879 h 906898" name="connsiteY1389"/>
              <a:gd fmla="*/ 108703 w 906898" name="connsiteX1390"/>
              <a:gd fmla="*/ 645368 h 906898" name="connsiteY1390"/>
              <a:gd fmla="*/ 108703 w 906898" name="connsiteX1391"/>
              <a:gd fmla="*/ 651552 h 906898" name="connsiteY1391"/>
              <a:gd fmla="*/ 104553 w 906898" name="connsiteX1392"/>
              <a:gd fmla="*/ 649490 h 906898" name="connsiteY1392"/>
              <a:gd fmla="*/ 100403 w 906898" name="connsiteX1393"/>
              <a:gd fmla="*/ 643307 h 906898" name="connsiteY1393"/>
              <a:gd fmla="*/ 96254 w 906898" name="connsiteX1394"/>
              <a:gd fmla="*/ 641246 h 906898" name="connsiteY1394"/>
              <a:gd fmla="*/ 94179 w 906898" name="connsiteX1395"/>
              <a:gd fmla="*/ 637124 h 906898" name="connsiteY1395"/>
              <a:gd fmla="*/ 96254 w 906898" name="connsiteX1396"/>
              <a:gd fmla="*/ 633001 h 906898" name="connsiteY1396"/>
              <a:gd fmla="*/ 90029 w 906898" name="connsiteX1397"/>
              <a:gd fmla="*/ 626818 h 906898" name="connsiteY1397"/>
              <a:gd fmla="*/ 94179 w 906898" name="connsiteX1398"/>
              <a:gd fmla="*/ 622695 h 906898" name="connsiteY1398"/>
              <a:gd fmla="*/ 96254 w 906898" name="connsiteX1399"/>
              <a:gd fmla="*/ 620634 h 906898" name="connsiteY1399"/>
              <a:gd fmla="*/ 96254 w 906898" name="connsiteX1400"/>
              <a:gd fmla="*/ 616512 h 906898" name="connsiteY1400"/>
              <a:gd fmla="*/ 98328 w 906898" name="connsiteX1401"/>
              <a:gd fmla="*/ 610328 h 906898" name="connsiteY1401"/>
              <a:gd fmla="*/ 104553 w 906898" name="connsiteX1402"/>
              <a:gd fmla="*/ 612390 h 906898" name="connsiteY1402"/>
              <a:gd fmla="*/ 108703 w 906898" name="connsiteX1403"/>
              <a:gd fmla="*/ 604145 h 906898" name="connsiteY1403"/>
              <a:gd fmla="*/ 111816 w 906898" name="connsiteX1404"/>
              <a:gd fmla="*/ 602599 h 906898" name="connsiteY1404"/>
              <a:gd fmla="*/ 804945 w 906898" name="connsiteX1405"/>
              <a:gd fmla="*/ 601636 h 906898" name="connsiteY1405"/>
              <a:gd fmla="*/ 810132 w 906898" name="connsiteX1406"/>
              <a:gd fmla="*/ 604209 h 906898" name="connsiteY1406"/>
              <a:gd fmla="*/ 805982 w 906898" name="connsiteX1407"/>
              <a:gd fmla="*/ 604209 h 906898" name="connsiteY1407"/>
              <a:gd fmla="*/ 795607 w 906898" name="connsiteX1408"/>
              <a:gd fmla="*/ 610384 h 906898" name="connsiteY1408"/>
              <a:gd fmla="*/ 793532 w 906898" name="connsiteX1409"/>
              <a:gd fmla="*/ 610384 h 906898" name="connsiteY1409"/>
              <a:gd fmla="*/ 799757 w 906898" name="connsiteX1410"/>
              <a:gd fmla="*/ 602150 h 906898" name="connsiteY1410"/>
              <a:gd fmla="*/ 804945 w 906898" name="connsiteX1411"/>
              <a:gd fmla="*/ 601636 h 906898" name="connsiteY1411"/>
              <a:gd fmla="*/ 176502 w 906898" name="connsiteX1412"/>
              <a:gd fmla="*/ 600092 h 906898" name="connsiteY1412"/>
              <a:gd fmla="*/ 182707 w 906898" name="connsiteX1413"/>
              <a:gd fmla="*/ 614525 h 906898" name="connsiteY1413"/>
              <a:gd fmla="*/ 193050 w 906898" name="connsiteX1414"/>
              <a:gd fmla="*/ 628958 h 906898" name="connsiteY1414"/>
              <a:gd fmla="*/ 199256 w 906898" name="connsiteX1415"/>
              <a:gd fmla="*/ 637206 h 906898" name="connsiteY1415"/>
              <a:gd fmla="*/ 199256 w 906898" name="connsiteX1416"/>
              <a:gd fmla="*/ 639268 h 906898" name="connsiteY1416"/>
              <a:gd fmla="*/ 184776 w 906898" name="connsiteX1417"/>
              <a:gd fmla="*/ 635144 h 906898" name="connsiteY1417"/>
              <a:gd fmla="*/ 172364 w 906898" name="connsiteX1418"/>
              <a:gd fmla="*/ 626896 h 906898" name="connsiteY1418"/>
              <a:gd fmla="*/ 174433 w 906898" name="connsiteX1419"/>
              <a:gd fmla="*/ 614525 h 906898" name="connsiteY1419"/>
              <a:gd fmla="*/ 176502 w 906898" name="connsiteX1420"/>
              <a:gd fmla="*/ 612463 h 906898" name="connsiteY1420"/>
              <a:gd fmla="*/ 172364 w 906898" name="connsiteX1421"/>
              <a:gd fmla="*/ 606278 h 906898" name="connsiteY1421"/>
              <a:gd fmla="*/ 176502 w 906898" name="connsiteX1422"/>
              <a:gd fmla="*/ 600092 h 906898" name="connsiteY1422"/>
              <a:gd fmla="*/ 110769 w 906898" name="connsiteX1423"/>
              <a:gd fmla="*/ 594630 h 906898" name="connsiteY1423"/>
              <a:gd fmla="*/ 116920 w 906898" name="connsiteX1424"/>
              <a:gd fmla="*/ 596172 h 906898" name="connsiteY1424"/>
              <a:gd fmla="*/ 116920 w 906898" name="connsiteX1425"/>
              <a:gd fmla="*/ 598228 h 906898" name="connsiteY1425"/>
              <a:gd fmla="*/ 106668 w 906898" name="connsiteX1426"/>
              <a:gd fmla="*/ 602341 h 906898" name="connsiteY1426"/>
              <a:gd fmla="*/ 100516 w 906898" name="connsiteX1427"/>
              <a:gd fmla="*/ 608510 h 906898" name="connsiteY1427"/>
              <a:gd fmla="*/ 94364 w 906898" name="connsiteX1428"/>
              <a:gd fmla="*/ 610566 h 906898" name="connsiteY1428"/>
              <a:gd fmla="*/ 92313 w 906898" name="connsiteX1429"/>
              <a:gd fmla="*/ 620847 h 906898" name="connsiteY1429"/>
              <a:gd fmla="*/ 88212 w 906898" name="connsiteX1430"/>
              <a:gd fmla="*/ 627016 h 906898" name="connsiteY1430"/>
              <a:gd fmla="*/ 92313 w 906898" name="connsiteX1431"/>
              <a:gd fmla="*/ 635241 h 906898" name="connsiteY1431"/>
              <a:gd fmla="*/ 92313 w 906898" name="connsiteX1432"/>
              <a:gd fmla="*/ 643466 h 906898" name="connsiteY1432"/>
              <a:gd fmla="*/ 96415 w 906898" name="connsiteX1433"/>
              <a:gd fmla="*/ 645522 h 906898" name="connsiteY1433"/>
              <a:gd fmla="*/ 98465 w 906898" name="connsiteX1434"/>
              <a:gd fmla="*/ 647578 h 906898" name="connsiteY1434"/>
              <a:gd fmla="*/ 100402 w 906898" name="connsiteX1435"/>
              <a:gd fmla="*/ 649635 h 906898" name="connsiteY1435"/>
              <a:gd fmla="*/ 96959 w 906898" name="connsiteX1436"/>
              <a:gd fmla="*/ 649635 h 906898" name="connsiteY1436"/>
              <a:gd fmla="*/ 94364 w 906898" name="connsiteX1437"/>
              <a:gd fmla="*/ 649635 h 906898" name="connsiteY1437"/>
              <a:gd fmla="*/ 88212 w 906898" name="connsiteX1438"/>
              <a:gd fmla="*/ 639353 h 906898" name="connsiteY1438"/>
              <a:gd fmla="*/ 86162 w 906898" name="connsiteX1439"/>
              <a:gd fmla="*/ 635241 h 906898" name="connsiteY1439"/>
              <a:gd fmla="*/ 82061 w 906898" name="connsiteX1440"/>
              <a:gd fmla="*/ 627016 h 906898" name="connsiteY1440"/>
              <a:gd fmla="*/ 86162 w 906898" name="connsiteX1441"/>
              <a:gd fmla="*/ 618791 h 906898" name="connsiteY1441"/>
              <a:gd fmla="*/ 90263 w 906898" name="connsiteX1442"/>
              <a:gd fmla="*/ 614678 h 906898" name="connsiteY1442"/>
              <a:gd fmla="*/ 94364 w 906898" name="connsiteX1443"/>
              <a:gd fmla="*/ 604397 h 906898" name="connsiteY1443"/>
              <a:gd fmla="*/ 98465 w 906898" name="connsiteX1444"/>
              <a:gd fmla="*/ 602341 h 906898" name="connsiteY1444"/>
              <a:gd fmla="*/ 98465 w 906898" name="connsiteX1445"/>
              <a:gd fmla="*/ 604397 h 906898" name="connsiteY1445"/>
              <a:gd fmla="*/ 104617 w 906898" name="connsiteX1446"/>
              <a:gd fmla="*/ 596172 h 906898" name="connsiteY1446"/>
              <a:gd fmla="*/ 110769 w 906898" name="connsiteX1447"/>
              <a:gd fmla="*/ 594630 h 906898" name="connsiteY1447"/>
              <a:gd fmla="*/ 112936 w 906898" name="connsiteX1448"/>
              <a:gd fmla="*/ 591792 h 906898" name="connsiteY1448"/>
              <a:gd fmla="*/ 116920 w 906898" name="connsiteX1449"/>
              <a:gd fmla="*/ 591792 h 906898" name="connsiteY1449"/>
              <a:gd fmla="*/ 118912 w 906898" name="connsiteX1450"/>
              <a:gd fmla="*/ 594116 h 906898" name="connsiteY1450"/>
              <a:gd fmla="*/ 112936 w 906898" name="connsiteX1451"/>
              <a:gd fmla="*/ 591792 h 906898" name="connsiteY1451"/>
              <a:gd fmla="*/ 799317 w 906898" name="connsiteX1452"/>
              <a:gd fmla="*/ 589347 h 906898" name="connsiteY1452"/>
              <a:gd fmla="*/ 803692 w 906898" name="connsiteX1453"/>
              <a:gd fmla="*/ 591913 h 906898" name="connsiteY1453"/>
              <a:gd fmla="*/ 805750 w 906898" name="connsiteX1454"/>
              <a:gd fmla="*/ 593965 h 906898" name="connsiteY1454"/>
              <a:gd fmla="*/ 813984 w 906898" name="connsiteX1455"/>
              <a:gd fmla="*/ 593965 h 906898" name="connsiteY1455"/>
              <a:gd fmla="*/ 818100 w 906898" name="connsiteX1456"/>
              <a:gd fmla="*/ 600122 h 906898" name="connsiteY1456"/>
              <a:gd fmla="*/ 811925 w 906898" name="connsiteX1457"/>
              <a:gd fmla="*/ 602174 h 906898" name="connsiteY1457"/>
              <a:gd fmla="*/ 801633 w 906898" name="connsiteX1458"/>
              <a:gd fmla="*/ 600122 h 906898" name="connsiteY1458"/>
              <a:gd fmla="*/ 789283 w 906898" name="connsiteX1459"/>
              <a:gd fmla="*/ 608331 h 906898" name="connsiteY1459"/>
              <a:gd fmla="*/ 778991 w 906898" name="connsiteX1460"/>
              <a:gd fmla="*/ 610384 h 906898" name="connsiteY1460"/>
              <a:gd fmla="*/ 778991 w 906898" name="connsiteX1461"/>
              <a:gd fmla="*/ 602336 h 906898" name="connsiteY1461"/>
              <a:gd fmla="*/ 779316 w 906898" name="connsiteX1462"/>
              <a:gd fmla="*/ 602013 h 906898" name="connsiteY1462"/>
              <a:gd fmla="*/ 783108 w 906898" name="connsiteX1463"/>
              <a:gd fmla="*/ 600122 h 906898" name="connsiteY1463"/>
              <a:gd fmla="*/ 787225 w 906898" name="connsiteX1464"/>
              <a:gd fmla="*/ 598070 h 906898" name="connsiteY1464"/>
              <a:gd fmla="*/ 793400 w 906898" name="connsiteX1465"/>
              <a:gd fmla="*/ 589860 h 906898" name="connsiteY1465"/>
              <a:gd fmla="*/ 799317 w 906898" name="connsiteX1466"/>
              <a:gd fmla="*/ 589347 h 906898" name="connsiteY1466"/>
              <a:gd fmla="*/ 828392 w 906898" name="connsiteX1467"/>
              <a:gd fmla="*/ 587808 h 906898" name="connsiteY1467"/>
              <a:gd fmla="*/ 832542 w 906898" name="connsiteX1468"/>
              <a:gd fmla="*/ 589866 h 906898" name="connsiteY1468"/>
              <a:gd fmla="*/ 834617 w 906898" name="connsiteX1469"/>
              <a:gd fmla="*/ 593983 h 906898" name="connsiteY1469"/>
              <a:gd fmla="*/ 836692 w 906898" name="connsiteX1470"/>
              <a:gd fmla="*/ 598100 h 906898" name="connsiteY1470"/>
              <a:gd fmla="*/ 834617 w 906898" name="connsiteX1471"/>
              <a:gd fmla="*/ 598100 h 906898" name="connsiteY1471"/>
              <a:gd fmla="*/ 830467 w 906898" name="connsiteX1472"/>
              <a:gd fmla="*/ 589866 h 906898" name="connsiteY1472"/>
              <a:gd fmla="*/ 828392 w 906898" name="connsiteX1473"/>
              <a:gd fmla="*/ 587808 h 906898" name="connsiteY1473"/>
              <a:gd fmla="*/ 153864 w 906898" name="connsiteX1474"/>
              <a:gd fmla="*/ 583824 h 906898" name="connsiteY1474"/>
              <a:gd fmla="*/ 157962 w 906898" name="connsiteX1475"/>
              <a:gd fmla="*/ 585879 h 906898" name="connsiteY1475"/>
              <a:gd fmla="*/ 174356 w 906898" name="connsiteX1476"/>
              <a:gd fmla="*/ 596155 h 906898" name="connsiteY1476"/>
              <a:gd fmla="*/ 172307 w 906898" name="connsiteX1477"/>
              <a:gd fmla="*/ 598211 h 906898" name="connsiteY1477"/>
              <a:gd fmla="*/ 160012 w 906898" name="connsiteX1478"/>
              <a:gd fmla="*/ 592045 h 906898" name="connsiteY1478"/>
              <a:gd fmla="*/ 145667 w 906898" name="connsiteX1479"/>
              <a:gd fmla="*/ 592045 h 906898" name="connsiteY1479"/>
              <a:gd fmla="*/ 127224 w 906898" name="connsiteX1480"/>
              <a:gd fmla="*/ 602321 h 906898" name="connsiteY1480"/>
              <a:gd fmla="*/ 125174 w 906898" name="connsiteX1481"/>
              <a:gd fmla="*/ 612597 h 906898" name="connsiteY1481"/>
              <a:gd fmla="*/ 131322 w 906898" name="connsiteX1482"/>
              <a:gd fmla="*/ 614652 h 906898" name="connsiteY1482"/>
              <a:gd fmla="*/ 129273 w 906898" name="connsiteX1483"/>
              <a:gd fmla="*/ 606431 h 906898" name="connsiteY1483"/>
              <a:gd fmla="*/ 135421 w 906898" name="connsiteX1484"/>
              <a:gd fmla="*/ 602321 h 906898" name="connsiteY1484"/>
              <a:gd fmla="*/ 143617 w 906898" name="connsiteX1485"/>
              <a:gd fmla="*/ 606431 h 906898" name="connsiteY1485"/>
              <a:gd fmla="*/ 145667 w 906898" name="connsiteX1486"/>
              <a:gd fmla="*/ 614652 h 906898" name="connsiteY1486"/>
              <a:gd fmla="*/ 139519 w 906898" name="connsiteX1487"/>
              <a:gd fmla="*/ 620818 h 906898" name="connsiteY1487"/>
              <a:gd fmla="*/ 135421 w 906898" name="connsiteX1488"/>
              <a:gd fmla="*/ 624928 h 906898" name="connsiteY1488"/>
              <a:gd fmla="*/ 125174 w 906898" name="connsiteX1489"/>
              <a:gd fmla="*/ 626984 h 906898" name="connsiteY1489"/>
              <a:gd fmla="*/ 116977 w 906898" name="connsiteX1490"/>
              <a:gd fmla="*/ 614652 h 906898" name="connsiteY1490"/>
              <a:gd fmla="*/ 123125 w 906898" name="connsiteX1491"/>
              <a:gd fmla="*/ 594100 h 906898" name="connsiteY1491"/>
              <a:gd fmla="*/ 141568 w 906898" name="connsiteX1492"/>
              <a:gd fmla="*/ 585879 h 906898" name="connsiteY1492"/>
              <a:gd fmla="*/ 153864 w 906898" name="connsiteX1493"/>
              <a:gd fmla="*/ 583824 h 906898" name="connsiteY1493"/>
              <a:gd fmla="*/ 791460 w 906898" name="connsiteX1494"/>
              <a:gd fmla="*/ 575524 h 906898" name="connsiteY1494"/>
              <a:gd fmla="*/ 801772 w 906898" name="connsiteX1495"/>
              <a:gd fmla="*/ 581690 h 906898" name="connsiteY1495"/>
              <a:gd fmla="*/ 805897 w 906898" name="connsiteX1496"/>
              <a:gd fmla="*/ 577579 h 906898" name="connsiteY1496"/>
              <a:gd fmla="*/ 816209 w 906898" name="connsiteX1497"/>
              <a:gd fmla="*/ 579634 h 906898" name="connsiteY1497"/>
              <a:gd fmla="*/ 818272 w 906898" name="connsiteX1498"/>
              <a:gd fmla="*/ 583745 h 906898" name="connsiteY1498"/>
              <a:gd fmla="*/ 818272 w 906898" name="connsiteX1499"/>
              <a:gd fmla="*/ 587855 h 906898" name="connsiteY1499"/>
              <a:gd fmla="*/ 824459 w 906898" name="connsiteX1500"/>
              <a:gd fmla="*/ 585800 h 906898" name="connsiteY1500"/>
              <a:gd fmla="*/ 832708 w 906898" name="connsiteX1501"/>
              <a:gd fmla="*/ 598131 h 906898" name="connsiteY1501"/>
              <a:gd fmla="*/ 822396 w 906898" name="connsiteX1502"/>
              <a:gd fmla="*/ 598131 h 906898" name="connsiteY1502"/>
              <a:gd fmla="*/ 816209 w 906898" name="connsiteX1503"/>
              <a:gd fmla="*/ 591966 h 906898" name="connsiteY1503"/>
              <a:gd fmla="*/ 805897 w 906898" name="connsiteX1504"/>
              <a:gd fmla="*/ 589911 h 906898" name="connsiteY1504"/>
              <a:gd fmla="*/ 795585 w 906898" name="connsiteX1505"/>
              <a:gd fmla="*/ 587855 h 906898" name="connsiteY1505"/>
              <a:gd fmla="*/ 785273 w 906898" name="connsiteX1506"/>
              <a:gd fmla="*/ 596076 h 906898" name="connsiteY1506"/>
              <a:gd fmla="*/ 779316 w 906898" name="connsiteX1507"/>
              <a:gd fmla="*/ 602013 h 906898" name="connsiteY1507"/>
              <a:gd fmla="*/ 778991 w 906898" name="connsiteX1508"/>
              <a:gd fmla="*/ 602174 h 906898" name="connsiteY1508"/>
              <a:gd fmla="*/ 778991 w 906898" name="connsiteX1509"/>
              <a:gd fmla="*/ 602336 h 906898" name="connsiteY1509"/>
              <a:gd fmla="*/ 774961 w 906898" name="connsiteX1510"/>
              <a:gd fmla="*/ 606352 h 906898" name="connsiteY1510"/>
              <a:gd fmla="*/ 774961 w 906898" name="connsiteX1511"/>
              <a:gd fmla="*/ 612518 h 906898" name="connsiteY1511"/>
              <a:gd fmla="*/ 768774 w 906898" name="connsiteX1512"/>
              <a:gd fmla="*/ 618684 h 906898" name="connsiteY1512"/>
              <a:gd fmla="*/ 766711 w 906898" name="connsiteX1513"/>
              <a:gd fmla="*/ 608408 h 906898" name="connsiteY1513"/>
              <a:gd fmla="*/ 772898 w 906898" name="connsiteX1514"/>
              <a:gd fmla="*/ 602242 h 906898" name="connsiteY1514"/>
              <a:gd fmla="*/ 772898 w 906898" name="connsiteX1515"/>
              <a:gd fmla="*/ 589911 h 906898" name="connsiteY1515"/>
              <a:gd fmla="*/ 781148 w 906898" name="connsiteX1516"/>
              <a:gd fmla="*/ 587855 h 906898" name="connsiteY1516"/>
              <a:gd fmla="*/ 791460 w 906898" name="connsiteX1517"/>
              <a:gd fmla="*/ 575524 h 906898" name="connsiteY1517"/>
              <a:gd fmla="*/ 800671 w 906898" name="connsiteX1518"/>
              <a:gd fmla="*/ 575026 h 906898" name="connsiteY1518"/>
              <a:gd fmla="*/ 803824 w 906898" name="connsiteX1519"/>
              <a:gd fmla="*/ 577516 h 906898" name="connsiteY1519"/>
              <a:gd fmla="*/ 801722 w 906898" name="connsiteX1520"/>
              <a:gd fmla="*/ 577516 h 906898" name="connsiteY1520"/>
              <a:gd fmla="*/ 797516 w 906898" name="connsiteX1521"/>
              <a:gd fmla="*/ 575524 h 906898" name="connsiteY1521"/>
              <a:gd fmla="*/ 800671 w 906898" name="connsiteX1522"/>
              <a:gd fmla="*/ 575026 h 906898" name="connsiteY1522"/>
              <a:gd fmla="*/ 793466 w 906898" name="connsiteX1523"/>
              <a:gd fmla="*/ 552845 h 906898" name="connsiteY1523"/>
              <a:gd fmla="*/ 795525 w 906898" name="connsiteX1524"/>
              <a:gd fmla="*/ 554899 h 906898" name="connsiteY1524"/>
              <a:gd fmla="*/ 793466 w 906898" name="connsiteX1525"/>
              <a:gd fmla="*/ 561062 h 906898" name="connsiteY1525"/>
              <a:gd fmla="*/ 793466 w 906898" name="connsiteX1526"/>
              <a:gd fmla="*/ 552845 h 906898" name="connsiteY1526"/>
              <a:gd fmla="*/ 154206 w 906898" name="connsiteX1527"/>
              <a:gd fmla="*/ 552180 h 906898" name="connsiteY1527"/>
              <a:gd fmla="*/ 155949 w 906898" name="connsiteX1528"/>
              <a:gd fmla="*/ 556849 h 906898" name="connsiteY1528"/>
              <a:gd fmla="*/ 160080 w 906898" name="connsiteX1529"/>
              <a:gd fmla="*/ 565149 h 906898" name="connsiteY1529"/>
              <a:gd fmla="*/ 155949 w 906898" name="connsiteX1530"/>
              <a:gd fmla="*/ 569299 h 906898" name="connsiteY1530"/>
              <a:gd fmla="*/ 149751 w 906898" name="connsiteX1531"/>
              <a:gd fmla="*/ 581749 h 906898" name="connsiteY1531"/>
              <a:gd fmla="*/ 143554 w 906898" name="connsiteX1532"/>
              <a:gd fmla="*/ 581749 h 906898" name="connsiteY1532"/>
              <a:gd fmla="*/ 141586 w 906898" name="connsiteX1533"/>
              <a:gd fmla="*/ 573841 h 906898" name="connsiteY1533"/>
              <a:gd fmla="*/ 141877 w 906898" name="connsiteX1534"/>
              <a:gd fmla="*/ 573058 h 906898" name="connsiteY1534"/>
              <a:gd fmla="*/ 149751 w 906898" name="connsiteX1535"/>
              <a:gd fmla="*/ 565149 h 906898" name="connsiteY1535"/>
              <a:gd fmla="*/ 147685 w 906898" name="connsiteX1536"/>
              <a:gd fmla="*/ 560999 h 906898" name="connsiteY1536"/>
              <a:gd fmla="*/ 151817 w 906898" name="connsiteX1537"/>
              <a:gd fmla="*/ 552699 h 906898" name="connsiteY1537"/>
              <a:gd fmla="*/ 154206 w 906898" name="connsiteX1538"/>
              <a:gd fmla="*/ 552180 h 906898" name="connsiteY1538"/>
              <a:gd fmla="*/ 149668 w 906898" name="connsiteX1539"/>
              <a:gd fmla="*/ 546640 h 906898" name="connsiteY1539"/>
              <a:gd fmla="*/ 153772 w 906898" name="connsiteX1540"/>
              <a:gd fmla="*/ 548706 h 906898" name="connsiteY1540"/>
              <a:gd fmla="*/ 149668 w 906898" name="connsiteX1541"/>
              <a:gd fmla="*/ 552837 h 906898" name="connsiteY1541"/>
              <a:gd fmla="*/ 145563 w 906898" name="connsiteX1542"/>
              <a:gd fmla="*/ 556969 h 906898" name="connsiteY1542"/>
              <a:gd fmla="*/ 145563 w 906898" name="connsiteX1543"/>
              <a:gd fmla="*/ 563166 h 906898" name="connsiteY1543"/>
              <a:gd fmla="*/ 141877 w 906898" name="connsiteX1544"/>
              <a:gd fmla="*/ 573058 h 906898" name="connsiteY1544"/>
              <a:gd fmla="*/ 141488 w 906898" name="connsiteX1545"/>
              <a:gd fmla="*/ 573449 h 906898" name="connsiteY1545"/>
              <a:gd fmla="*/ 141586 w 906898" name="connsiteX1546"/>
              <a:gd fmla="*/ 573841 h 906898" name="connsiteY1546"/>
              <a:gd fmla="*/ 139406 w 906898" name="connsiteX1547"/>
              <a:gd fmla="*/ 579692 h 906898" name="connsiteY1547"/>
              <a:gd fmla="*/ 141458 w 906898" name="connsiteX1548"/>
              <a:gd fmla="*/ 581758 h 906898" name="connsiteY1548"/>
              <a:gd fmla="*/ 137353 w 906898" name="connsiteX1549"/>
              <a:gd fmla="*/ 583824 h 906898" name="connsiteY1549"/>
              <a:gd fmla="*/ 133762 w 906898" name="connsiteX1550"/>
              <a:gd fmla="*/ 577368 h 906898" name="connsiteY1550"/>
              <a:gd fmla="*/ 133326 w 906898" name="connsiteX1551"/>
              <a:gd fmla="*/ 570575 h 906898" name="connsiteY1551"/>
              <a:gd fmla="*/ 134128 w 906898" name="connsiteX1552"/>
              <a:gd fmla="*/ 568699 h 906898" name="connsiteY1552"/>
              <a:gd fmla="*/ 141458 w 906898" name="connsiteX1553"/>
              <a:gd fmla="*/ 563166 h 906898" name="connsiteY1553"/>
              <a:gd fmla="*/ 141458 w 906898" name="connsiteX1554"/>
              <a:gd fmla="*/ 556969 h 906898" name="connsiteY1554"/>
              <a:gd fmla="*/ 149668 w 906898" name="connsiteX1555"/>
              <a:gd fmla="*/ 546640 h 906898" name="connsiteY1555"/>
              <a:gd fmla="*/ 143563 w 906898" name="connsiteX1556"/>
              <a:gd fmla="*/ 536348 h 906898" name="connsiteY1556"/>
              <a:gd fmla="*/ 149726 w 906898" name="connsiteX1557"/>
              <a:gd fmla="*/ 538407 h 906898" name="connsiteY1557"/>
              <a:gd fmla="*/ 151780 w 906898" name="connsiteX1558"/>
              <a:gd fmla="*/ 540465 h 906898" name="connsiteY1558"/>
              <a:gd fmla="*/ 151780 w 906898" name="connsiteX1559"/>
              <a:gd fmla="*/ 544582 h 906898" name="connsiteY1559"/>
              <a:gd fmla="*/ 139455 w 906898" name="connsiteX1560"/>
              <a:gd fmla="*/ 554874 h 906898" name="connsiteY1560"/>
              <a:gd fmla="*/ 137400 w 906898" name="connsiteX1561"/>
              <a:gd fmla="*/ 561049 h 906898" name="connsiteY1561"/>
              <a:gd fmla="*/ 134128 w 906898" name="connsiteX1562"/>
              <a:gd fmla="*/ 568699 h 906898" name="connsiteY1562"/>
              <a:gd fmla="*/ 133248 w 906898" name="connsiteX1563"/>
              <a:gd fmla="*/ 569364 h 906898" name="connsiteY1563"/>
              <a:gd fmla="*/ 133326 w 906898" name="connsiteX1564"/>
              <a:gd fmla="*/ 570575 h 906898" name="connsiteY1564"/>
              <a:gd fmla="*/ 131238 w 906898" name="connsiteX1565"/>
              <a:gd fmla="*/ 575458 h 906898" name="connsiteY1565"/>
              <a:gd fmla="*/ 135346 w 906898" name="connsiteX1566"/>
              <a:gd fmla="*/ 583691 h 906898" name="connsiteY1566"/>
              <a:gd fmla="*/ 127129 w 906898" name="connsiteX1567"/>
              <a:gd fmla="*/ 587808 h 906898" name="connsiteY1567"/>
              <a:gd fmla="*/ 120966 w 906898" name="connsiteX1568"/>
              <a:gd fmla="*/ 579575 h 906898" name="connsiteY1568"/>
              <a:gd fmla="*/ 125075 w 906898" name="connsiteX1569"/>
              <a:gd fmla="*/ 571341 h 906898" name="connsiteY1569"/>
              <a:gd fmla="*/ 120966 w 906898" name="connsiteX1570"/>
              <a:gd fmla="*/ 565166 h 906898" name="connsiteY1570"/>
              <a:gd fmla="*/ 120966 w 906898" name="connsiteX1571"/>
              <a:gd fmla="*/ 556932 h 906898" name="connsiteY1571"/>
              <a:gd fmla="*/ 129183 w 906898" name="connsiteX1572"/>
              <a:gd fmla="*/ 550757 h 906898" name="connsiteY1572"/>
              <a:gd fmla="*/ 135346 w 906898" name="connsiteX1573"/>
              <a:gd fmla="*/ 552816 h 906898" name="connsiteY1573"/>
              <a:gd fmla="*/ 135346 w 906898" name="connsiteX1574"/>
              <a:gd fmla="*/ 548699 h 906898" name="connsiteY1574"/>
              <a:gd fmla="*/ 143563 w 906898" name="connsiteX1575"/>
              <a:gd fmla="*/ 536348 h 906898" name="connsiteY1575"/>
              <a:gd fmla="*/ 803824 w 906898" name="connsiteX1576"/>
              <a:gd fmla="*/ 534356 h 906898" name="connsiteY1576"/>
              <a:gd fmla="*/ 807808 w 906898" name="connsiteX1577"/>
              <a:gd fmla="*/ 536348 h 906898" name="connsiteY1577"/>
              <a:gd fmla="*/ 805816 w 906898" name="connsiteX1578"/>
              <a:gd fmla="*/ 538340 h 906898" name="connsiteY1578"/>
              <a:gd fmla="*/ 803824 w 906898" name="connsiteX1579"/>
              <a:gd fmla="*/ 534356 h 906898" name="connsiteY1579"/>
              <a:gd fmla="*/ 793466 w 906898" name="connsiteX1580"/>
              <a:gd fmla="*/ 534356 h 906898" name="connsiteY1580"/>
              <a:gd fmla="*/ 801700 w 906898" name="connsiteX1581"/>
              <a:gd fmla="*/ 534356 h 906898" name="connsiteY1581"/>
              <a:gd fmla="*/ 803758 w 906898" name="connsiteX1582"/>
              <a:gd fmla="*/ 538465 h 906898" name="connsiteY1582"/>
              <a:gd fmla="*/ 799641 w 906898" name="connsiteX1583"/>
              <a:gd fmla="*/ 550790 h 906898" name="connsiteY1583"/>
              <a:gd fmla="*/ 793466 w 906898" name="connsiteX1584"/>
              <a:gd fmla="*/ 552845 h 906898" name="connsiteY1584"/>
              <a:gd fmla="*/ 791408 w 906898" name="connsiteX1585"/>
              <a:gd fmla="*/ 559007 h 906898" name="connsiteY1585"/>
              <a:gd fmla="*/ 785233 w 906898" name="connsiteX1586"/>
              <a:gd fmla="*/ 563116 h 906898" name="connsiteY1586"/>
              <a:gd fmla="*/ 774941 w 906898" name="connsiteX1587"/>
              <a:gd fmla="*/ 561062 h 906898" name="connsiteY1587"/>
              <a:gd fmla="*/ 768765 w 906898" name="connsiteX1588"/>
              <a:gd fmla="*/ 565170 h 906898" name="connsiteY1588"/>
              <a:gd fmla="*/ 754357 w 906898" name="connsiteX1589"/>
              <a:gd fmla="*/ 563116 h 906898" name="connsiteY1589"/>
              <a:gd fmla="*/ 756415 w 906898" name="connsiteX1590"/>
              <a:gd fmla="*/ 556953 h 906898" name="connsiteY1590"/>
              <a:gd fmla="*/ 762590 w 906898" name="connsiteX1591"/>
              <a:gd fmla="*/ 556953 h 906898" name="connsiteY1591"/>
              <a:gd fmla="*/ 776999 w 906898" name="connsiteX1592"/>
              <a:gd fmla="*/ 552845 h 906898" name="connsiteY1592"/>
              <a:gd fmla="*/ 785233 w 906898" name="connsiteX1593"/>
              <a:gd fmla="*/ 548736 h 906898" name="connsiteY1593"/>
              <a:gd fmla="*/ 793466 w 906898" name="connsiteX1594"/>
              <a:gd fmla="*/ 542573 h 906898" name="connsiteY1594"/>
              <a:gd fmla="*/ 793466 w 906898" name="connsiteX1595"/>
              <a:gd fmla="*/ 534356 h 906898" name="connsiteY1595"/>
              <a:gd fmla="*/ 789487 w 906898" name="connsiteX1596"/>
              <a:gd fmla="*/ 532364 h 906898" name="connsiteY1596"/>
              <a:gd fmla="*/ 791541 w 906898" name="connsiteX1597"/>
              <a:gd fmla="*/ 534417 h 906898" name="connsiteY1597"/>
              <a:gd fmla="*/ 789487 w 906898" name="connsiteX1598"/>
              <a:gd fmla="*/ 542626 h 906898" name="connsiteY1598"/>
              <a:gd fmla="*/ 779215 w 906898" name="connsiteX1599"/>
              <a:gd fmla="*/ 546731 h 906898" name="connsiteY1599"/>
              <a:gd fmla="*/ 777161 w 906898" name="connsiteX1600"/>
              <a:gd fmla="*/ 546731 h 906898" name="connsiteY1600"/>
              <a:gd fmla="*/ 775107 w 906898" name="connsiteX1601"/>
              <a:gd fmla="*/ 550836 h 906898" name="connsiteY1601"/>
              <a:gd fmla="*/ 762781 w 906898" name="connsiteX1602"/>
              <a:gd fmla="*/ 554940 h 906898" name="connsiteY1602"/>
              <a:gd fmla="*/ 758673 w 906898" name="connsiteX1603"/>
              <a:gd fmla="*/ 552888 h 906898" name="connsiteY1603"/>
              <a:gd fmla="*/ 760727 w 906898" name="connsiteX1604"/>
              <a:gd fmla="*/ 548783 h 906898" name="connsiteY1604"/>
              <a:gd fmla="*/ 770998 w 906898" name="connsiteX1605"/>
              <a:gd fmla="*/ 548783 h 906898" name="connsiteY1605"/>
              <a:gd fmla="*/ 775107 w 906898" name="connsiteX1606"/>
              <a:gd fmla="*/ 542626 h 906898" name="connsiteY1606"/>
              <a:gd fmla="*/ 787432 w 906898" name="connsiteX1607"/>
              <a:gd fmla="*/ 534417 h 906898" name="connsiteY1607"/>
              <a:gd fmla="*/ 789487 w 906898" name="connsiteX1608"/>
              <a:gd fmla="*/ 532364 h 906898" name="connsiteY1608"/>
              <a:gd fmla="*/ 781394 w 906898" name="connsiteX1609"/>
              <a:gd fmla="*/ 527857 h 906898" name="connsiteY1609"/>
              <a:gd fmla="*/ 785233 w 906898" name="connsiteX1610"/>
              <a:gd fmla="*/ 530173 h 906898" name="connsiteY1610"/>
              <a:gd fmla="*/ 783185 w 906898" name="connsiteX1611"/>
              <a:gd fmla="*/ 536348 h 906898" name="connsiteY1611"/>
              <a:gd fmla="*/ 774996 w 906898" name="connsiteX1612"/>
              <a:gd fmla="*/ 540465 h 906898" name="connsiteY1612"/>
              <a:gd fmla="*/ 772949 w 906898" name="connsiteX1613"/>
              <a:gd fmla="*/ 540465 h 906898" name="connsiteY1613"/>
              <a:gd fmla="*/ 772949 w 906898" name="connsiteX1614"/>
              <a:gd fmla="*/ 544582 h 906898" name="connsiteY1614"/>
              <a:gd fmla="*/ 764759 w 906898" name="connsiteX1615"/>
              <a:gd fmla="*/ 546640 h 906898" name="connsiteY1615"/>
              <a:gd fmla="*/ 760665 w 906898" name="connsiteX1616"/>
              <a:gd fmla="*/ 544582 h 906898" name="connsiteY1616"/>
              <a:gd fmla="*/ 762712 w 906898" name="connsiteX1617"/>
              <a:gd fmla="*/ 534290 h 906898" name="connsiteY1617"/>
              <a:gd fmla="*/ 779091 w 906898" name="connsiteX1618"/>
              <a:gd fmla="*/ 530173 h 906898" name="connsiteY1618"/>
              <a:gd fmla="*/ 781394 w 906898" name="connsiteX1619"/>
              <a:gd fmla="*/ 527857 h 906898" name="connsiteY1619"/>
              <a:gd fmla="*/ 92257 w 906898" name="connsiteX1620"/>
              <a:gd fmla="*/ 526181 h 906898" name="connsiteY1620"/>
              <a:gd fmla="*/ 92257 w 906898" name="connsiteX1621"/>
              <a:gd fmla="*/ 528214 h 906898" name="connsiteY1621"/>
              <a:gd fmla="*/ 85997 w 906898" name="connsiteX1622"/>
              <a:gd fmla="*/ 534315 h 906898" name="connsiteY1622"/>
              <a:gd fmla="*/ 79736 w 906898" name="connsiteX1623"/>
              <a:gd fmla="*/ 534315 h 906898" name="connsiteY1623"/>
              <a:gd fmla="*/ 85997 w 906898" name="connsiteX1624"/>
              <a:gd fmla="*/ 532281 h 906898" name="connsiteY1624"/>
              <a:gd fmla="*/ 92257 w 906898" name="connsiteX1625"/>
              <a:gd fmla="*/ 526181 h 906898" name="connsiteY1625"/>
              <a:gd fmla="*/ 865576 w 906898" name="connsiteX1626"/>
              <a:gd fmla="*/ 517756 h 906898" name="connsiteY1626"/>
              <a:gd fmla="*/ 867568 w 906898" name="connsiteX1627"/>
              <a:gd fmla="*/ 526167 h 906898" name="connsiteY1627"/>
              <a:gd fmla="*/ 865576 w 906898" name="connsiteX1628"/>
              <a:gd fmla="*/ 530372 h 906898" name="connsiteY1628"/>
              <a:gd fmla="*/ 865576 w 906898" name="connsiteX1629"/>
              <a:gd fmla="*/ 517756 h 906898" name="connsiteY1629"/>
              <a:gd fmla="*/ 100725 w 906898" name="connsiteX1630"/>
              <a:gd fmla="*/ 515310 h 906898" name="connsiteY1630"/>
              <a:gd fmla="*/ 102568 w 906898" name="connsiteX1631"/>
              <a:gd fmla="*/ 515823 h 906898" name="connsiteY1631"/>
              <a:gd fmla="*/ 104636 w 906898" name="connsiteX1632"/>
              <a:gd fmla="*/ 517874 h 906898" name="connsiteY1632"/>
              <a:gd fmla="*/ 104636 w 906898" name="connsiteX1633"/>
              <a:gd fmla="*/ 526076 h 906898" name="connsiteY1633"/>
              <a:gd fmla="*/ 100499 w 906898" name="connsiteX1634"/>
              <a:gd fmla="*/ 530177 h 906898" name="connsiteY1634"/>
              <a:gd fmla="*/ 102568 w 906898" name="connsiteX1635"/>
              <a:gd fmla="*/ 538379 h 906898" name="connsiteY1635"/>
              <a:gd fmla="*/ 96362 w 906898" name="connsiteX1636"/>
              <a:gd fmla="*/ 544531 h 906898" name="connsiteY1636"/>
              <a:gd fmla="*/ 90156 w 906898" name="connsiteX1637"/>
              <a:gd fmla="*/ 542481 h 906898" name="connsiteY1637"/>
              <a:gd fmla="*/ 83950 w 906898" name="connsiteX1638"/>
              <a:gd fmla="*/ 548632 h 906898" name="connsiteY1638"/>
              <a:gd fmla="*/ 77744 w 906898" name="connsiteX1639"/>
              <a:gd fmla="*/ 544531 h 906898" name="connsiteY1639"/>
              <a:gd fmla="*/ 79813 w 906898" name="connsiteX1640"/>
              <a:gd fmla="*/ 538379 h 906898" name="connsiteY1640"/>
              <a:gd fmla="*/ 90156 w 906898" name="connsiteX1641"/>
              <a:gd fmla="*/ 534278 h 906898" name="connsiteY1641"/>
              <a:gd fmla="*/ 96362 w 906898" name="connsiteX1642"/>
              <a:gd fmla="*/ 519924 h 906898" name="connsiteY1642"/>
              <a:gd fmla="*/ 100725 w 906898" name="connsiteX1643"/>
              <a:gd fmla="*/ 515310 h 906898" name="connsiteY1643"/>
              <a:gd fmla="*/ 116920 w 906898" name="connsiteX1644"/>
              <a:gd fmla="*/ 513773 h 906898" name="connsiteY1644"/>
              <a:gd fmla="*/ 120904 w 906898" name="connsiteX1645"/>
              <a:gd fmla="*/ 522006 h 906898" name="connsiteY1645"/>
              <a:gd fmla="*/ 120904 w 906898" name="connsiteX1646"/>
              <a:gd fmla="*/ 524065 h 906898" name="connsiteY1646"/>
              <a:gd fmla="*/ 116920 w 906898" name="connsiteX1647"/>
              <a:gd fmla="*/ 513773 h 906898" name="connsiteY1647"/>
              <a:gd fmla="*/ 843197 w 906898" name="connsiteX1648"/>
              <a:gd fmla="*/ 511094 h 906898" name="connsiteY1648"/>
              <a:gd fmla="*/ 838721 w 906898" name="connsiteX1649"/>
              <a:gd fmla="*/ 520014 h 906898" name="connsiteY1649"/>
              <a:gd fmla="*/ 828392 w 906898" name="connsiteX1650"/>
              <a:gd fmla="*/ 522072 h 906898" name="connsiteY1650"/>
              <a:gd fmla="*/ 828392 w 906898" name="connsiteX1651"/>
              <a:gd fmla="*/ 520014 h 906898" name="connsiteY1651"/>
              <a:gd fmla="*/ 834590 w 906898" name="connsiteX1652"/>
              <a:gd fmla="*/ 517956 h 906898" name="connsiteY1652"/>
              <a:gd fmla="*/ 844918 w 906898" name="connsiteX1653"/>
              <a:gd fmla="*/ 507664 h 906898" name="connsiteY1653"/>
              <a:gd fmla="*/ 844918 w 906898" name="connsiteX1654"/>
              <a:gd fmla="*/ 509722 h 906898" name="connsiteY1654"/>
              <a:gd fmla="*/ 843197 w 906898" name="connsiteX1655"/>
              <a:gd fmla="*/ 511094 h 906898" name="connsiteY1655"/>
              <a:gd fmla="*/ 844918 w 906898" name="connsiteX1656"/>
              <a:gd fmla="*/ 501488 h 906898" name="connsiteY1656"/>
              <a:gd fmla="*/ 846984 w 906898" name="connsiteX1657"/>
              <a:gd fmla="*/ 503547 h 906898" name="connsiteY1657"/>
              <a:gd fmla="*/ 844918 w 906898" name="connsiteX1658"/>
              <a:gd fmla="*/ 507664 h 906898" name="connsiteY1658"/>
              <a:gd fmla="*/ 108620 w 906898" name="connsiteX1659"/>
              <a:gd fmla="*/ 501488 h 906898" name="connsiteY1659"/>
              <a:gd fmla="*/ 112737 w 906898" name="connsiteX1660"/>
              <a:gd fmla="*/ 507636 h 906898" name="connsiteY1660"/>
              <a:gd fmla="*/ 110679 w 906898" name="connsiteX1661"/>
              <a:gd fmla="*/ 513784 h 906898" name="connsiteY1661"/>
              <a:gd fmla="*/ 116854 w 906898" name="connsiteX1662"/>
              <a:gd fmla="*/ 526079 h 906898" name="connsiteY1662"/>
              <a:gd fmla="*/ 116854 w 906898" name="connsiteX1663"/>
              <a:gd fmla="*/ 532227 h 906898" name="connsiteY1663"/>
              <a:gd fmla="*/ 118912 w 906898" name="connsiteX1664"/>
              <a:gd fmla="*/ 542473 h 906898" name="connsiteY1664"/>
              <a:gd fmla="*/ 114796 w 906898" name="connsiteX1665"/>
              <a:gd fmla="*/ 532227 h 906898" name="connsiteY1665"/>
              <a:gd fmla="*/ 112737 w 906898" name="connsiteX1666"/>
              <a:gd fmla="*/ 530178 h 906898" name="connsiteY1666"/>
              <a:gd fmla="*/ 114796 w 906898" name="connsiteX1667"/>
              <a:gd fmla="*/ 538375 h 906898" name="connsiteY1667"/>
              <a:gd fmla="*/ 110679 w 906898" name="connsiteX1668"/>
              <a:gd fmla="*/ 548621 h 906898" name="connsiteY1668"/>
              <a:gd fmla="*/ 98329 w 906898" name="connsiteX1669"/>
              <a:gd fmla="*/ 552719 h 906898" name="connsiteY1669"/>
              <a:gd fmla="*/ 98329 w 906898" name="connsiteX1670"/>
              <a:gd fmla="*/ 556818 h 906898" name="connsiteY1670"/>
              <a:gd fmla="*/ 92153 w 906898" name="connsiteX1671"/>
              <a:gd fmla="*/ 560916 h 906898" name="connsiteY1671"/>
              <a:gd fmla="*/ 81861 w 906898" name="connsiteX1672"/>
              <a:gd fmla="*/ 556818 h 906898" name="connsiteY1672"/>
              <a:gd fmla="*/ 73628 w 906898" name="connsiteX1673"/>
              <a:gd fmla="*/ 558867 h 906898" name="connsiteY1673"/>
              <a:gd fmla="*/ 67453 w 906898" name="connsiteX1674"/>
              <a:gd fmla="*/ 554769 h 906898" name="connsiteY1674"/>
              <a:gd fmla="*/ 73628 w 906898" name="connsiteX1675"/>
              <a:gd fmla="*/ 548621 h 906898" name="connsiteY1675"/>
              <a:gd fmla="*/ 81861 w 906898" name="connsiteX1676"/>
              <a:gd fmla="*/ 550670 h 906898" name="connsiteY1676"/>
              <a:gd fmla="*/ 90095 w 906898" name="connsiteX1677"/>
              <a:gd fmla="*/ 546572 h 906898" name="connsiteY1677"/>
              <a:gd fmla="*/ 104504 w 906898" name="connsiteX1678"/>
              <a:gd fmla="*/ 540424 h 906898" name="connsiteY1678"/>
              <a:gd fmla="*/ 104504 w 906898" name="connsiteX1679"/>
              <a:gd fmla="*/ 530178 h 906898" name="connsiteY1679"/>
              <a:gd fmla="*/ 106562 w 906898" name="connsiteX1680"/>
              <a:gd fmla="*/ 519931 h 906898" name="connsiteY1680"/>
              <a:gd fmla="*/ 102445 w 906898" name="connsiteX1681"/>
              <a:gd fmla="*/ 511735 h 906898" name="connsiteY1681"/>
              <a:gd fmla="*/ 108620 w 906898" name="connsiteX1682"/>
              <a:gd fmla="*/ 501488 h 906898" name="connsiteY1682"/>
              <a:gd fmla="*/ 816085 w 906898" name="connsiteX1683"/>
              <a:gd fmla="*/ 497689 h 906898" name="connsiteY1683"/>
              <a:gd fmla="*/ 820187 w 906898" name="connsiteX1684"/>
              <a:gd fmla="*/ 499238 h 906898" name="connsiteY1684"/>
              <a:gd fmla="*/ 826341 w 906898" name="connsiteX1685"/>
              <a:gd fmla="*/ 507501 h 906898" name="connsiteY1685"/>
              <a:gd fmla="*/ 824290 w 906898" name="connsiteX1686"/>
              <a:gd fmla="*/ 521962 h 906898" name="connsiteY1686"/>
              <a:gd fmla="*/ 795572 w 906898" name="connsiteX1687"/>
              <a:gd fmla="*/ 532291 h 906898" name="connsiteY1687"/>
              <a:gd fmla="*/ 781213 w 906898" name="connsiteX1688"/>
              <a:gd fmla="*/ 524028 h 906898" name="connsiteY1688"/>
              <a:gd fmla="*/ 770957 w 906898" name="connsiteX1689"/>
              <a:gd fmla="*/ 501304 h 906898" name="connsiteY1689"/>
              <a:gd fmla="*/ 775059 w 906898" name="connsiteX1690"/>
              <a:gd fmla="*/ 501304 h 906898" name="connsiteY1690"/>
              <a:gd fmla="*/ 781213 w 906898" name="connsiteX1691"/>
              <a:gd fmla="*/ 513699 h 906898" name="connsiteY1691"/>
              <a:gd fmla="*/ 805828 w 906898" name="connsiteX1692"/>
              <a:gd fmla="*/ 524028 h 906898" name="connsiteY1692"/>
              <a:gd fmla="*/ 818136 w 906898" name="connsiteX1693"/>
              <a:gd fmla="*/ 517830 h 906898" name="connsiteY1693"/>
              <a:gd fmla="*/ 816085 w 906898" name="connsiteX1694"/>
              <a:gd fmla="*/ 509567 h 906898" name="connsiteY1694"/>
              <a:gd fmla="*/ 811982 w 906898" name="connsiteX1695"/>
              <a:gd fmla="*/ 517830 h 906898" name="connsiteY1695"/>
              <a:gd fmla="*/ 805828 w 906898" name="connsiteX1696"/>
              <a:gd fmla="*/ 517830 h 906898" name="connsiteY1696"/>
              <a:gd fmla="*/ 801726 w 906898" name="connsiteX1697"/>
              <a:gd fmla="*/ 511633 h 906898" name="connsiteY1697"/>
              <a:gd fmla="*/ 801726 w 906898" name="connsiteX1698"/>
              <a:gd fmla="*/ 505436 h 906898" name="connsiteY1698"/>
              <a:gd fmla="*/ 809931 w 906898" name="connsiteX1699"/>
              <a:gd fmla="*/ 503370 h 906898" name="connsiteY1699"/>
              <a:gd fmla="*/ 811982 w 906898" name="connsiteX1700"/>
              <a:gd fmla="*/ 499238 h 906898" name="connsiteY1700"/>
              <a:gd fmla="*/ 816085 w 906898" name="connsiteX1701"/>
              <a:gd fmla="*/ 497689 h 906898" name="connsiteY1701"/>
              <a:gd fmla="*/ 108620 w 906898" name="connsiteX1702"/>
              <a:gd fmla="*/ 497173 h 906898" name="connsiteY1702"/>
              <a:gd fmla="*/ 114845 w 906898" name="connsiteX1703"/>
              <a:gd fmla="*/ 507465 h 906898" name="connsiteY1703"/>
              <a:gd fmla="*/ 108620 w 906898" name="connsiteX1704"/>
              <a:gd fmla="*/ 499231 h 906898" name="connsiteY1704"/>
              <a:gd fmla="*/ 108620 w 906898" name="connsiteX1705"/>
              <a:gd fmla="*/ 497173 h 906898" name="connsiteY1705"/>
              <a:gd fmla="*/ 855174 w 906898" name="connsiteX1706"/>
              <a:gd fmla="*/ 495181 h 906898" name="connsiteY1706"/>
              <a:gd fmla="*/ 855174 w 906898" name="connsiteX1707"/>
              <a:gd fmla="*/ 501378 h 906898" name="connsiteY1707"/>
              <a:gd fmla="*/ 853126 w 906898" name="connsiteX1708"/>
              <a:gd fmla="*/ 503444 h 906898" name="connsiteY1708"/>
              <a:gd fmla="*/ 859268 w 906898" name="connsiteX1709"/>
              <a:gd fmla="*/ 509641 h 906898" name="connsiteY1709"/>
              <a:gd fmla="*/ 857221 w 906898" name="connsiteX1710"/>
              <a:gd fmla="*/ 513773 h 906898" name="connsiteY1710"/>
              <a:gd fmla="*/ 853126 w 906898" name="connsiteX1711"/>
              <a:gd fmla="*/ 515838 h 906898" name="connsiteY1711"/>
              <a:gd fmla="*/ 855174 w 906898" name="connsiteX1712"/>
              <a:gd fmla="*/ 524101 h 906898" name="connsiteY1712"/>
              <a:gd fmla="*/ 849032 w 906898" name="connsiteX1713"/>
              <a:gd fmla="*/ 526167 h 906898" name="connsiteY1713"/>
              <a:gd fmla="*/ 842890 w 906898" name="connsiteX1714"/>
              <a:gd fmla="*/ 526167 h 906898" name="connsiteY1714"/>
              <a:gd fmla="*/ 840842 w 906898" name="connsiteX1715"/>
              <a:gd fmla="*/ 532364 h 906898" name="connsiteY1715"/>
              <a:gd fmla="*/ 834700 w 906898" name="connsiteX1716"/>
              <a:gd fmla="*/ 530299 h 906898" name="connsiteY1716"/>
              <a:gd fmla="*/ 832653 w 906898" name="connsiteX1717"/>
              <a:gd fmla="*/ 528233 h 906898" name="connsiteY1717"/>
              <a:gd fmla="*/ 824464 w 906898" name="connsiteX1718"/>
              <a:gd fmla="*/ 532364 h 906898" name="connsiteY1718"/>
              <a:gd fmla="*/ 822416 w 906898" name="connsiteX1719"/>
              <a:gd fmla="*/ 530299 h 906898" name="connsiteY1719"/>
              <a:gd fmla="*/ 826511 w 906898" name="connsiteX1720"/>
              <a:gd fmla="*/ 524101 h 906898" name="connsiteY1720"/>
              <a:gd fmla="*/ 842890 w 906898" name="connsiteX1721"/>
              <a:gd fmla="*/ 519970 h 906898" name="connsiteY1721"/>
              <a:gd fmla="*/ 849032 w 906898" name="connsiteX1722"/>
              <a:gd fmla="*/ 513773 h 906898" name="connsiteY1722"/>
              <a:gd fmla="*/ 849032 w 906898" name="connsiteX1723"/>
              <a:gd fmla="*/ 499312 h 906898" name="connsiteY1723"/>
              <a:gd fmla="*/ 855174 w 906898" name="connsiteX1724"/>
              <a:gd fmla="*/ 495181 h 906898" name="connsiteY1724"/>
              <a:gd fmla="*/ 857262 w 906898" name="connsiteX1725"/>
              <a:gd fmla="*/ 486881 h 906898" name="connsiteY1725"/>
              <a:gd fmla="*/ 861385 w 906898" name="connsiteX1726"/>
              <a:gd fmla="*/ 491012 h 906898" name="connsiteY1726"/>
              <a:gd fmla="*/ 861385 w 906898" name="connsiteX1727"/>
              <a:gd fmla="*/ 499275 h 906898" name="connsiteY1727"/>
              <a:gd fmla="*/ 861385 w 906898" name="connsiteX1728"/>
              <a:gd fmla="*/ 501341 h 906898" name="connsiteY1728"/>
              <a:gd fmla="*/ 867568 w 906898" name="connsiteX1729"/>
              <a:gd fmla="*/ 509604 h 906898" name="connsiteY1729"/>
              <a:gd fmla="*/ 865507 w 906898" name="connsiteX1730"/>
              <a:gd fmla="*/ 515801 h 906898" name="connsiteY1730"/>
              <a:gd fmla="*/ 861385 w 906898" name="connsiteX1731"/>
              <a:gd fmla="*/ 517867 h 906898" name="connsiteY1731"/>
              <a:gd fmla="*/ 861385 w 906898" name="connsiteX1732"/>
              <a:gd fmla="*/ 530262 h 906898" name="connsiteY1732"/>
              <a:gd fmla="*/ 853140 w 906898" name="connsiteX1733"/>
              <a:gd fmla="*/ 532327 h 906898" name="connsiteY1733"/>
              <a:gd fmla="*/ 849018 w 906898" name="connsiteX1734"/>
              <a:gd fmla="*/ 532327 h 906898" name="connsiteY1734"/>
              <a:gd fmla="*/ 844895 w 906898" name="connsiteX1735"/>
              <a:gd fmla="*/ 538525 h 906898" name="connsiteY1735"/>
              <a:gd fmla="*/ 832528 w 906898" name="connsiteX1736"/>
              <a:gd fmla="*/ 540590 h 906898" name="connsiteY1736"/>
              <a:gd fmla="*/ 820162 w 906898" name="connsiteX1737"/>
              <a:gd fmla="*/ 538525 h 906898" name="connsiteY1737"/>
              <a:gd fmla="*/ 818100 w 906898" name="connsiteX1738"/>
              <a:gd fmla="*/ 532327 h 906898" name="connsiteY1738"/>
              <a:gd fmla="*/ 824284 w 906898" name="connsiteX1739"/>
              <a:gd fmla="*/ 534393 h 906898" name="connsiteY1739"/>
              <a:gd fmla="*/ 832528 w 906898" name="connsiteX1740"/>
              <a:gd fmla="*/ 532327 h 906898" name="connsiteY1740"/>
              <a:gd fmla="*/ 842834 w 906898" name="connsiteX1741"/>
              <a:gd fmla="*/ 534393 h 906898" name="connsiteY1741"/>
              <a:gd fmla="*/ 846957 w 906898" name="connsiteX1742"/>
              <a:gd fmla="*/ 530262 h 906898" name="connsiteY1742"/>
              <a:gd fmla="*/ 857262 w 906898" name="connsiteX1743"/>
              <a:gd fmla="*/ 526130 h 906898" name="connsiteY1743"/>
              <a:gd fmla="*/ 857262 w 906898" name="connsiteX1744"/>
              <a:gd fmla="*/ 517867 h 906898" name="connsiteY1744"/>
              <a:gd fmla="*/ 861385 w 906898" name="connsiteX1745"/>
              <a:gd fmla="*/ 511670 h 906898" name="connsiteY1745"/>
              <a:gd fmla="*/ 857262 w 906898" name="connsiteX1746"/>
              <a:gd fmla="*/ 503407 h 906898" name="connsiteY1746"/>
              <a:gd fmla="*/ 857262 w 906898" name="connsiteX1747"/>
              <a:gd fmla="*/ 493078 h 906898" name="connsiteY1747"/>
              <a:gd fmla="*/ 857262 w 906898" name="connsiteX1748"/>
              <a:gd fmla="*/ 486881 h 906898" name="connsiteY1748"/>
              <a:gd fmla="*/ 28360 w 906898" name="connsiteX1749"/>
              <a:gd fmla="*/ 486193 h 906898" name="connsiteY1749"/>
              <a:gd fmla="*/ 30435 w 906898" name="connsiteX1750"/>
              <a:gd fmla="*/ 486975 h 906898" name="connsiteY1750"/>
              <a:gd fmla="*/ 40810 w 906898" name="connsiteX1751"/>
              <a:gd fmla="*/ 486975 h 906898" name="connsiteY1751"/>
              <a:gd fmla="*/ 42885 w 906898" name="connsiteX1752"/>
              <a:gd fmla="*/ 495323 h 906898" name="connsiteY1752"/>
              <a:gd fmla="*/ 36660 w 906898" name="connsiteX1753"/>
              <a:gd fmla="*/ 499496 h 906898" name="connsiteY1753"/>
              <a:gd fmla="*/ 30435 w 906898" name="connsiteX1754"/>
              <a:gd fmla="*/ 495323 h 906898" name="connsiteY1754"/>
              <a:gd fmla="*/ 26285 w 906898" name="connsiteX1755"/>
              <a:gd fmla="*/ 486975 h 906898" name="connsiteY1755"/>
              <a:gd fmla="*/ 28360 w 906898" name="connsiteX1756"/>
              <a:gd fmla="*/ 486193 h 906898" name="connsiteY1756"/>
              <a:gd fmla="*/ 861260 w 906898" name="connsiteX1757"/>
              <a:gd fmla="*/ 484889 h 906898" name="connsiteY1757"/>
              <a:gd fmla="*/ 867435 w 906898" name="connsiteX1758"/>
              <a:gd fmla="*/ 491078 h 906898" name="connsiteY1758"/>
              <a:gd fmla="*/ 865377 w 906898" name="connsiteX1759"/>
              <a:gd fmla="*/ 499330 h 906898" name="connsiteY1759"/>
              <a:gd fmla="*/ 871552 w 906898" name="connsiteX1760"/>
              <a:gd fmla="*/ 507583 h 906898" name="connsiteY1760"/>
              <a:gd fmla="*/ 869494 w 906898" name="connsiteX1761"/>
              <a:gd fmla="*/ 513773 h 906898" name="connsiteY1761"/>
              <a:gd fmla="*/ 863319 w 906898" name="connsiteX1762"/>
              <a:gd fmla="*/ 499330 h 906898" name="connsiteY1762"/>
              <a:gd fmla="*/ 861260 w 906898" name="connsiteX1763"/>
              <a:gd fmla="*/ 484889 h 906898" name="connsiteY1763"/>
              <a:gd fmla="*/ 46869 w 906898" name="connsiteX1764"/>
              <a:gd fmla="*/ 484889 h 906898" name="connsiteY1764"/>
              <a:gd fmla="*/ 55102 w 906898" name="connsiteX1765"/>
              <a:gd fmla="*/ 491094 h 906898" name="connsiteY1765"/>
              <a:gd fmla="*/ 53044 w 906898" name="connsiteX1766"/>
              <a:gd fmla="*/ 497300 h 906898" name="connsiteY1766"/>
              <a:gd fmla="*/ 57161 w 906898" name="connsiteX1767"/>
              <a:gd fmla="*/ 501437 h 906898" name="connsiteY1767"/>
              <a:gd fmla="*/ 55102 w 906898" name="connsiteX1768"/>
              <a:gd fmla="*/ 509712 h 906898" name="connsiteY1768"/>
              <a:gd fmla="*/ 46869 w 906898" name="connsiteX1769"/>
              <a:gd fmla="*/ 509712 h 906898" name="connsiteY1769"/>
              <a:gd fmla="*/ 42752 w 906898" name="connsiteX1770"/>
              <a:gd fmla="*/ 505575 h 906898" name="connsiteY1770"/>
              <a:gd fmla="*/ 36577 w 906898" name="connsiteX1771"/>
              <a:gd fmla="*/ 509712 h 906898" name="connsiteY1771"/>
              <a:gd fmla="*/ 30402 w 906898" name="connsiteX1772"/>
              <a:gd fmla="*/ 507643 h 906898" name="connsiteY1772"/>
              <a:gd fmla="*/ 28343 w 906898" name="connsiteX1773"/>
              <a:gd fmla="*/ 499369 h 906898" name="connsiteY1773"/>
              <a:gd fmla="*/ 38635 w 906898" name="connsiteX1774"/>
              <a:gd fmla="*/ 501437 h 906898" name="connsiteY1774"/>
              <a:gd fmla="*/ 44810 w 906898" name="connsiteX1775"/>
              <a:gd fmla="*/ 495232 h 906898" name="connsiteY1775"/>
              <a:gd fmla="*/ 46869 w 906898" name="connsiteX1776"/>
              <a:gd fmla="*/ 484889 h 906898" name="connsiteY1776"/>
              <a:gd fmla="*/ 77855 w 906898" name="connsiteX1777"/>
              <a:gd fmla="*/ 466297 h 906898" name="connsiteY1777"/>
              <a:gd fmla="*/ 81966 w 906898" name="connsiteX1778"/>
              <a:gd fmla="*/ 468362 h 906898" name="connsiteY1778"/>
              <a:gd fmla="*/ 98407 w 906898" name="connsiteX1779"/>
              <a:gd fmla="*/ 480757 h 906898" name="connsiteY1779"/>
              <a:gd fmla="*/ 104573 w 906898" name="connsiteX1780"/>
              <a:gd fmla="*/ 505546 h 906898" name="connsiteY1780"/>
              <a:gd fmla="*/ 84021 w 906898" name="connsiteX1781"/>
              <a:gd fmla="*/ 520007 h 906898" name="connsiteY1781"/>
              <a:gd fmla="*/ 67579 w 906898" name="connsiteX1782"/>
              <a:gd fmla="*/ 513809 h 906898" name="connsiteY1782"/>
              <a:gd fmla="*/ 65524 w 906898" name="connsiteX1783"/>
              <a:gd fmla="*/ 507612 h 906898" name="connsiteY1783"/>
              <a:gd fmla="*/ 67579 w 906898" name="connsiteX1784"/>
              <a:gd fmla="*/ 503480 h 906898" name="connsiteY1784"/>
              <a:gd fmla="*/ 73745 w 906898" name="connsiteX1785"/>
              <a:gd fmla="*/ 503480 h 906898" name="connsiteY1785"/>
              <a:gd fmla="*/ 73745 w 906898" name="connsiteX1786"/>
              <a:gd fmla="*/ 497283 h 906898" name="connsiteY1786"/>
              <a:gd fmla="*/ 81966 w 906898" name="connsiteX1787"/>
              <a:gd fmla="*/ 495217 h 906898" name="connsiteY1787"/>
              <a:gd fmla="*/ 84021 w 906898" name="connsiteX1788"/>
              <a:gd fmla="*/ 503480 h 906898" name="connsiteY1788"/>
              <a:gd fmla="*/ 77855 w 906898" name="connsiteX1789"/>
              <a:gd fmla="*/ 507612 h 906898" name="connsiteY1789"/>
              <a:gd fmla="*/ 88131 w 906898" name="connsiteX1790"/>
              <a:gd fmla="*/ 509678 h 906898" name="connsiteY1790"/>
              <a:gd fmla="*/ 98407 w 906898" name="connsiteX1791"/>
              <a:gd fmla="*/ 495217 h 906898" name="connsiteY1791"/>
              <a:gd fmla="*/ 84021 w 906898" name="connsiteX1792"/>
              <a:gd fmla="*/ 476626 h 906898" name="connsiteY1792"/>
              <a:gd fmla="*/ 63469 w 906898" name="connsiteX1793"/>
              <a:gd fmla="*/ 470428 h 906898" name="connsiteY1793"/>
              <a:gd fmla="*/ 65524 w 906898" name="connsiteX1794"/>
              <a:gd fmla="*/ 468362 h 906898" name="connsiteY1794"/>
              <a:gd fmla="*/ 77855 w 906898" name="connsiteX1795"/>
              <a:gd fmla="*/ 466297 h 906898" name="connsiteY1795"/>
              <a:gd fmla="*/ 808020 w 906898" name="connsiteX1796"/>
              <a:gd fmla="*/ 464305 h 906898" name="connsiteY1796"/>
              <a:gd fmla="*/ 810072 w 906898" name="connsiteX1797"/>
              <a:gd fmla="*/ 466363 h 906898" name="connsiteY1797"/>
              <a:gd fmla="*/ 808020 w 906898" name="connsiteX1798"/>
              <a:gd fmla="*/ 472538 h 906898" name="connsiteY1798"/>
              <a:gd fmla="*/ 805967 w 906898" name="connsiteX1799"/>
              <a:gd fmla="*/ 474597 h 906898" name="connsiteY1799"/>
              <a:gd fmla="*/ 808020 w 906898" name="connsiteX1800"/>
              <a:gd fmla="*/ 480772 h 906898" name="connsiteY1800"/>
              <a:gd fmla="*/ 803915 w 906898" name="connsiteX1801"/>
              <a:gd fmla="*/ 484889 h 906898" name="connsiteY1801"/>
              <a:gd fmla="*/ 799810 w 906898" name="connsiteX1802"/>
              <a:gd fmla="*/ 480772 h 906898" name="connsiteY1802"/>
              <a:gd fmla="*/ 793653 w 906898" name="connsiteX1803"/>
              <a:gd fmla="*/ 484889 h 906898" name="connsiteY1803"/>
              <a:gd fmla="*/ 789548 w 906898" name="connsiteX1804"/>
              <a:gd fmla="*/ 482830 h 906898" name="connsiteY1804"/>
              <a:gd fmla="*/ 791601 w 906898" name="connsiteX1805"/>
              <a:gd fmla="*/ 476655 h 906898" name="connsiteY1805"/>
              <a:gd fmla="*/ 801863 w 906898" name="connsiteX1806"/>
              <a:gd fmla="*/ 470480 h 906898" name="connsiteY1806"/>
              <a:gd fmla="*/ 801863 w 906898" name="connsiteX1807"/>
              <a:gd fmla="*/ 466363 h 906898" name="connsiteY1807"/>
              <a:gd fmla="*/ 808020 w 906898" name="connsiteX1808"/>
              <a:gd fmla="*/ 464305 h 906898" name="connsiteY1808"/>
              <a:gd fmla="*/ 787225 w 906898" name="connsiteX1809"/>
              <a:gd fmla="*/ 462313 h 906898" name="connsiteY1809"/>
              <a:gd fmla="*/ 799841 w 906898" name="connsiteX1810"/>
              <a:gd fmla="*/ 466407 h 906898" name="connsiteY1810"/>
              <a:gd fmla="*/ 799841 w 906898" name="connsiteX1811"/>
              <a:gd fmla="*/ 470502 h 906898" name="connsiteY1811"/>
              <a:gd fmla="*/ 791430 w 906898" name="connsiteX1812"/>
              <a:gd fmla="*/ 474597 h 906898" name="connsiteY1812"/>
              <a:gd fmla="*/ 789327 w 906898" name="connsiteX1813"/>
              <a:gd fmla="*/ 474597 h 906898" name="connsiteY1813"/>
              <a:gd fmla="*/ 787225 w 906898" name="connsiteX1814"/>
              <a:gd fmla="*/ 462313 h 906898" name="connsiteY1814"/>
              <a:gd fmla="*/ 811938 w 906898" name="connsiteX1815"/>
              <a:gd fmla="*/ 460321 h 906898" name="connsiteY1815"/>
              <a:gd fmla="*/ 818101 w 906898" name="connsiteX1816"/>
              <a:gd fmla="*/ 466483 h 906898" name="connsiteY1816"/>
              <a:gd fmla="*/ 816046 w 906898" name="connsiteX1817"/>
              <a:gd fmla="*/ 476755 h 906898" name="connsiteY1817"/>
              <a:gd fmla="*/ 816046 w 906898" name="connsiteX1818"/>
              <a:gd fmla="*/ 482917 h 906898" name="connsiteY1818"/>
              <a:gd fmla="*/ 809883 w 906898" name="connsiteX1819"/>
              <a:gd fmla="*/ 491134 h 906898" name="connsiteY1819"/>
              <a:gd fmla="*/ 803721 w 906898" name="connsiteX1820"/>
              <a:gd fmla="*/ 493189 h 906898" name="connsiteY1820"/>
              <a:gd fmla="*/ 799612 w 906898" name="connsiteX1821"/>
              <a:gd fmla="*/ 489080 h 906898" name="connsiteY1821"/>
              <a:gd fmla="*/ 797558 w 906898" name="connsiteX1822"/>
              <a:gd fmla="*/ 491134 h 906898" name="connsiteY1822"/>
              <a:gd fmla="*/ 789341 w 906898" name="connsiteX1823"/>
              <a:gd fmla="*/ 493189 h 906898" name="connsiteY1823"/>
              <a:gd fmla="*/ 785233 w 906898" name="connsiteX1824"/>
              <a:gd fmla="*/ 487026 h 906898" name="connsiteY1824"/>
              <a:gd fmla="*/ 785233 w 906898" name="connsiteX1825"/>
              <a:gd fmla="*/ 484972 h 906898" name="connsiteY1825"/>
              <a:gd fmla="*/ 797558 w 906898" name="connsiteX1826"/>
              <a:gd fmla="*/ 484972 h 906898" name="connsiteY1826"/>
              <a:gd fmla="*/ 807829 w 906898" name="connsiteX1827"/>
              <a:gd fmla="*/ 484972 h 906898" name="connsiteY1827"/>
              <a:gd fmla="*/ 809883 w 906898" name="connsiteX1828"/>
              <a:gd fmla="*/ 474700 h 906898" name="connsiteY1828"/>
              <a:gd fmla="*/ 811938 w 906898" name="connsiteX1829"/>
              <a:gd fmla="*/ 464429 h 906898" name="connsiteY1829"/>
              <a:gd fmla="*/ 811938 w 906898" name="connsiteX1830"/>
              <a:gd fmla="*/ 460321 h 906898" name="connsiteY1830"/>
              <a:gd fmla="*/ 96419 w 906898" name="connsiteX1831"/>
              <a:gd fmla="*/ 456005 h 906898" name="connsiteY1831"/>
              <a:gd fmla="*/ 102644 w 906898" name="connsiteX1832"/>
              <a:gd fmla="*/ 466334 h 906898" name="connsiteY1832"/>
              <a:gd fmla="*/ 98494 w 906898" name="connsiteX1833"/>
              <a:gd fmla="*/ 474597 h 906898" name="connsiteY1833"/>
              <a:gd fmla="*/ 94344 w 906898" name="connsiteX1834"/>
              <a:gd fmla="*/ 474597 h 906898" name="connsiteY1834"/>
              <a:gd fmla="*/ 96419 w 906898" name="connsiteX1835"/>
              <a:gd fmla="*/ 470465 h 906898" name="connsiteY1835"/>
              <a:gd fmla="*/ 98494 w 906898" name="connsiteX1836"/>
              <a:gd fmla="*/ 462202 h 906898" name="connsiteY1836"/>
              <a:gd fmla="*/ 96419 w 906898" name="connsiteX1837"/>
              <a:gd fmla="*/ 456005 h 906898" name="connsiteY1837"/>
              <a:gd fmla="*/ 775088 w 906898" name="connsiteX1838"/>
              <a:gd fmla="*/ 452021 h 906898" name="connsiteY1838"/>
              <a:gd fmla="*/ 783351 w 906898" name="connsiteX1839"/>
              <a:gd fmla="*/ 458213 h 906898" name="connsiteY1839"/>
              <a:gd fmla="*/ 785417 w 906898" name="connsiteX1840"/>
              <a:gd fmla="*/ 482983 h 906898" name="connsiteY1840"/>
              <a:gd fmla="*/ 781285 w 906898" name="connsiteX1841"/>
              <a:gd fmla="*/ 485048 h 906898" name="connsiteY1841"/>
              <a:gd fmla="*/ 779220 w 906898" name="connsiteX1842"/>
              <a:gd fmla="*/ 485048 h 906898" name="connsiteY1842"/>
              <a:gd fmla="*/ 777154 w 906898" name="connsiteX1843"/>
              <a:gd fmla="*/ 495368 h 906898" name="connsiteY1843"/>
              <a:gd fmla="*/ 773022 w 906898" name="connsiteX1844"/>
              <a:gd fmla="*/ 499497 h 906898" name="connsiteY1844"/>
              <a:gd fmla="*/ 770957 w 906898" name="connsiteX1845"/>
              <a:gd fmla="*/ 499497 h 906898" name="connsiteY1845"/>
              <a:gd fmla="*/ 773022 w 906898" name="connsiteX1846"/>
              <a:gd fmla="*/ 485048 h 906898" name="connsiteY1846"/>
              <a:gd fmla="*/ 775088 w 906898" name="connsiteX1847"/>
              <a:gd fmla="*/ 470598 h 906898" name="connsiteY1847"/>
              <a:gd fmla="*/ 781285 w 906898" name="connsiteX1848"/>
              <a:gd fmla="*/ 476791 h 906898" name="connsiteY1848"/>
              <a:gd fmla="*/ 783351 w 906898" name="connsiteX1849"/>
              <a:gd fmla="*/ 468534 h 906898" name="connsiteY1849"/>
              <a:gd fmla="*/ 777154 w 906898" name="connsiteX1850"/>
              <a:gd fmla="*/ 456149 h 906898" name="connsiteY1850"/>
              <a:gd fmla="*/ 775088 w 906898" name="connsiteX1851"/>
              <a:gd fmla="*/ 456149 h 906898" name="connsiteY1851"/>
              <a:gd fmla="*/ 775088 w 906898" name="connsiteX1852"/>
              <a:gd fmla="*/ 468534 h 906898" name="connsiteY1852"/>
              <a:gd fmla="*/ 773022 w 906898" name="connsiteX1853"/>
              <a:gd fmla="*/ 458213 h 906898" name="connsiteY1853"/>
              <a:gd fmla="*/ 775088 w 906898" name="connsiteX1854"/>
              <a:gd fmla="*/ 452021 h 906898" name="connsiteY1854"/>
              <a:gd fmla="*/ 32704 w 906898" name="connsiteX1855"/>
              <a:gd fmla="*/ 452021 h 906898" name="connsiteY1855"/>
              <a:gd fmla="*/ 42980 w 906898" name="connsiteX1856"/>
              <a:gd fmla="*/ 456129 h 906898" name="connsiteY1856"/>
              <a:gd fmla="*/ 45035 w 906898" name="connsiteX1857"/>
              <a:gd fmla="*/ 458184 h 906898" name="connsiteY1857"/>
              <a:gd fmla="*/ 55311 w 906898" name="connsiteX1858"/>
              <a:gd fmla="*/ 458184 h 906898" name="connsiteY1858"/>
              <a:gd fmla="*/ 61477 w 906898" name="connsiteX1859"/>
              <a:gd fmla="*/ 470509 h 906898" name="connsiteY1859"/>
              <a:gd fmla="*/ 55311 w 906898" name="connsiteX1860"/>
              <a:gd fmla="*/ 476672 h 906898" name="connsiteY1860"/>
              <a:gd fmla="*/ 47090 w 906898" name="connsiteX1861"/>
              <a:gd fmla="*/ 476672 h 906898" name="connsiteY1861"/>
              <a:gd fmla="*/ 45035 w 906898" name="connsiteX1862"/>
              <a:gd fmla="*/ 480780 h 906898" name="connsiteY1862"/>
              <a:gd fmla="*/ 34759 w 906898" name="connsiteX1863"/>
              <a:gd fmla="*/ 484889 h 906898" name="connsiteY1863"/>
              <a:gd fmla="*/ 22427 w 906898" name="connsiteX1864"/>
              <a:gd fmla="*/ 478726 h 906898" name="connsiteY1864"/>
              <a:gd fmla="*/ 24483 w 906898" name="connsiteX1865"/>
              <a:gd fmla="*/ 470509 h 906898" name="connsiteY1865"/>
              <a:gd fmla="*/ 18317 w 906898" name="connsiteX1866"/>
              <a:gd fmla="*/ 462292 h 906898" name="connsiteY1866"/>
              <a:gd fmla="*/ 20372 w 906898" name="connsiteX1867"/>
              <a:gd fmla="*/ 460238 h 906898" name="connsiteY1867"/>
              <a:gd fmla="*/ 32704 w 906898" name="connsiteX1868"/>
              <a:gd fmla="*/ 452021 h 906898" name="connsiteY1868"/>
              <a:gd fmla="*/ 102423 w 906898" name="connsiteX1869"/>
              <a:gd fmla="*/ 448037 h 906898" name="connsiteY1869"/>
              <a:gd fmla="*/ 108565 w 906898" name="connsiteX1870"/>
              <a:gd fmla="*/ 452132 h 906898" name="connsiteY1870"/>
              <a:gd fmla="*/ 116754 w 906898" name="connsiteX1871"/>
              <a:gd fmla="*/ 456226 h 906898" name="connsiteY1871"/>
              <a:gd fmla="*/ 116754 w 906898" name="connsiteX1872"/>
              <a:gd fmla="*/ 460321 h 906898" name="connsiteY1872"/>
              <a:gd fmla="*/ 120849 w 906898" name="connsiteX1873"/>
              <a:gd fmla="*/ 464416 h 906898" name="connsiteY1873"/>
              <a:gd fmla="*/ 120849 w 906898" name="connsiteX1874"/>
              <a:gd fmla="*/ 470558 h 906898" name="connsiteY1874"/>
              <a:gd fmla="*/ 114707 w 906898" name="connsiteX1875"/>
              <a:gd fmla="*/ 472605 h 906898" name="connsiteY1875"/>
              <a:gd fmla="*/ 116754 w 906898" name="connsiteX1876"/>
              <a:gd fmla="*/ 478747 h 906898" name="connsiteY1876"/>
              <a:gd fmla="*/ 110612 w 906898" name="connsiteX1877"/>
              <a:gd fmla="*/ 478747 h 906898" name="connsiteY1877"/>
              <a:gd fmla="*/ 108565 w 906898" name="connsiteX1878"/>
              <a:gd fmla="*/ 478747 h 906898" name="connsiteY1878"/>
              <a:gd fmla="*/ 108565 w 906898" name="connsiteX1879"/>
              <a:gd fmla="*/ 482841 h 906898" name="connsiteY1879"/>
              <a:gd fmla="*/ 104470 w 906898" name="connsiteX1880"/>
              <a:gd fmla="*/ 482841 h 906898" name="connsiteY1880"/>
              <a:gd fmla="*/ 98328 w 906898" name="connsiteX1881"/>
              <a:gd fmla="*/ 476699 h 906898" name="connsiteY1881"/>
              <a:gd fmla="*/ 104470 w 906898" name="connsiteX1882"/>
              <a:gd fmla="*/ 466463 h 906898" name="connsiteY1882"/>
              <a:gd fmla="*/ 98328 w 906898" name="connsiteX1883"/>
              <a:gd fmla="*/ 454179 h 906898" name="connsiteY1883"/>
              <a:gd fmla="*/ 102423 w 906898" name="connsiteX1884"/>
              <a:gd fmla="*/ 448037 h 906898" name="connsiteY1884"/>
              <a:gd fmla="*/ 127212 w 906898" name="connsiteX1885"/>
              <a:gd fmla="*/ 443721 h 906898" name="connsiteY1885"/>
              <a:gd fmla="*/ 129259 w 906898" name="connsiteX1886"/>
              <a:gd fmla="*/ 443721 h 906898" name="connsiteY1886"/>
              <a:gd fmla="*/ 133354 w 906898" name="connsiteX1887"/>
              <a:gd fmla="*/ 447894 h 906898" name="connsiteY1887"/>
              <a:gd fmla="*/ 135401 w 906898" name="connsiteX1888"/>
              <a:gd fmla="*/ 454155 h 906898" name="connsiteY1888"/>
              <a:gd fmla="*/ 139496 w 906898" name="connsiteX1889"/>
              <a:gd fmla="*/ 458329 h 906898" name="connsiteY1889"/>
              <a:gd fmla="*/ 131307 w 906898" name="connsiteX1890"/>
              <a:gd fmla="*/ 454155 h 906898" name="connsiteY1890"/>
              <a:gd fmla="*/ 127212 w 906898" name="connsiteX1891"/>
              <a:gd fmla="*/ 443721 h 906898" name="connsiteY1891"/>
              <a:gd fmla="*/ 828627 w 906898" name="connsiteX1892"/>
              <a:gd fmla="*/ 441729 h 906898" name="connsiteY1892"/>
              <a:gd fmla="*/ 851183 w 906898" name="connsiteX1893"/>
              <a:gd fmla="*/ 454079 h 906898" name="connsiteY1893"/>
              <a:gd fmla="*/ 855284 w 906898" name="connsiteX1894"/>
              <a:gd fmla="*/ 474663 h 906898" name="connsiteY1894"/>
              <a:gd fmla="*/ 849133 w 906898" name="connsiteX1895"/>
              <a:gd fmla="*/ 495247 h 906898" name="connsiteY1895"/>
              <a:gd fmla="*/ 826576 w 906898" name="connsiteX1896"/>
              <a:gd fmla="*/ 499364 h 906898" name="connsiteY1896"/>
              <a:gd fmla="*/ 820424 w 906898" name="connsiteX1897"/>
              <a:gd fmla="*/ 491130 h 906898" name="connsiteY1897"/>
              <a:gd fmla="*/ 822475 w 906898" name="connsiteX1898"/>
              <a:gd fmla="*/ 484955 h 906898" name="connsiteY1898"/>
              <a:gd fmla="*/ 828627 w 906898" name="connsiteX1899"/>
              <a:gd fmla="*/ 484955 h 906898" name="connsiteY1899"/>
              <a:gd fmla="*/ 828627 w 906898" name="connsiteX1900"/>
              <a:gd fmla="*/ 476721 h 906898" name="connsiteY1900"/>
              <a:gd fmla="*/ 836829 w 906898" name="connsiteX1901"/>
              <a:gd fmla="*/ 474663 h 906898" name="connsiteY1901"/>
              <a:gd fmla="*/ 838880 w 906898" name="connsiteX1902"/>
              <a:gd fmla="*/ 487013 h 906898" name="connsiteY1902"/>
              <a:gd fmla="*/ 836829 w 906898" name="connsiteX1903"/>
              <a:gd fmla="*/ 489072 h 906898" name="connsiteY1903"/>
              <a:gd fmla="*/ 842981 w 906898" name="connsiteX1904"/>
              <a:gd fmla="*/ 489072 h 906898" name="connsiteY1904"/>
              <a:gd fmla="*/ 851183 w 906898" name="connsiteX1905"/>
              <a:gd fmla="*/ 472605 h 906898" name="connsiteY1905"/>
              <a:gd fmla="*/ 832728 w 906898" name="connsiteX1906"/>
              <a:gd fmla="*/ 445846 h 906898" name="connsiteY1906"/>
              <a:gd fmla="*/ 828627 w 906898" name="connsiteX1907"/>
              <a:gd fmla="*/ 443787 h 906898" name="connsiteY1907"/>
              <a:gd fmla="*/ 828627 w 906898" name="connsiteX1908"/>
              <a:gd fmla="*/ 441729 h 906898" name="connsiteY1908"/>
              <a:gd fmla="*/ 15565 w 906898" name="connsiteX1909"/>
              <a:gd fmla="*/ 440653 h 906898" name="connsiteY1909"/>
              <a:gd fmla="*/ 14683 w 906898" name="connsiteX1910"/>
              <a:gd fmla="*/ 449402 h 906898" name="connsiteY1910"/>
              <a:gd fmla="*/ 16304 w 906898" name="connsiteX1911"/>
              <a:gd fmla="*/ 443052 h 906898" name="connsiteY1911"/>
              <a:gd fmla="*/ 32545 w 906898" name="connsiteX1912"/>
              <a:gd fmla="*/ 439737 h 906898" name="connsiteY1912"/>
              <a:gd fmla="*/ 38806 w 906898" name="connsiteX1913"/>
              <a:gd fmla="*/ 441784 h 906898" name="connsiteY1913"/>
              <a:gd fmla="*/ 38806 w 906898" name="connsiteX1914"/>
              <a:gd fmla="*/ 447926 h 906898" name="connsiteY1914"/>
              <a:gd fmla="*/ 26285 w 906898" name="connsiteX1915"/>
              <a:gd fmla="*/ 452021 h 906898" name="connsiteY1915"/>
              <a:gd fmla="*/ 28372 w 906898" name="connsiteX1916"/>
              <a:gd fmla="*/ 443831 h 906898" name="connsiteY1916"/>
              <a:gd fmla="*/ 32545 w 906898" name="connsiteX1917"/>
              <a:gd fmla="*/ 439737 h 906898" name="connsiteY1917"/>
              <a:gd fmla="*/ 112936 w 906898" name="connsiteX1918"/>
              <a:gd fmla="*/ 435421 h 906898" name="connsiteY1918"/>
              <a:gd fmla="*/ 118912 w 906898" name="connsiteX1919"/>
              <a:gd fmla="*/ 437524 h 906898" name="connsiteY1919"/>
              <a:gd fmla="*/ 118912 w 906898" name="connsiteX1920"/>
              <a:gd fmla="*/ 441729 h 906898" name="connsiteY1920"/>
              <a:gd fmla="*/ 116920 w 906898" name="connsiteX1921"/>
              <a:gd fmla="*/ 437524 h 906898" name="connsiteY1921"/>
              <a:gd fmla="*/ 112936 w 906898" name="connsiteX1922"/>
              <a:gd fmla="*/ 435421 h 906898" name="connsiteY1922"/>
              <a:gd fmla="*/ 106739 w 906898" name="connsiteX1923"/>
              <a:gd fmla="*/ 435421 h 906898" name="connsiteY1923"/>
              <a:gd fmla="*/ 119023 w 906898" name="connsiteX1924"/>
              <a:gd fmla="*/ 445713 h 906898" name="connsiteY1924"/>
              <a:gd fmla="*/ 127212 w 906898" name="connsiteX1925"/>
              <a:gd fmla="*/ 445713 h 906898" name="connsiteY1925"/>
              <a:gd fmla="*/ 133354 w 906898" name="connsiteX1926"/>
              <a:gd fmla="*/ 458063 h 906898" name="connsiteY1926"/>
              <a:gd fmla="*/ 139496 w 906898" name="connsiteX1927"/>
              <a:gd fmla="*/ 464238 h 906898" name="connsiteY1927"/>
              <a:gd fmla="*/ 137449 w 906898" name="connsiteX1928"/>
              <a:gd fmla="*/ 474530 h 906898" name="connsiteY1928"/>
              <a:gd fmla="*/ 129260 w 906898" name="connsiteX1929"/>
              <a:gd fmla="*/ 476589 h 906898" name="connsiteY1929"/>
              <a:gd fmla="*/ 129260 w 906898" name="connsiteX1930"/>
              <a:gd fmla="*/ 480706 h 906898" name="connsiteY1930"/>
              <a:gd fmla="*/ 129260 w 906898" name="connsiteX1931"/>
              <a:gd fmla="*/ 484822 h 906898" name="connsiteY1931"/>
              <a:gd fmla="*/ 119023 w 906898" name="connsiteX1932"/>
              <a:gd fmla="*/ 486881 h 906898" name="connsiteY1932"/>
              <a:gd fmla="*/ 116976 w 906898" name="connsiteX1933"/>
              <a:gd fmla="*/ 493056 h 906898" name="connsiteY1933"/>
              <a:gd fmla="*/ 108786 w 906898" name="connsiteX1934"/>
              <a:gd fmla="*/ 493056 h 906898" name="connsiteY1934"/>
              <a:gd fmla="*/ 104692 w 906898" name="connsiteX1935"/>
              <a:gd fmla="*/ 486881 h 906898" name="connsiteY1935"/>
              <a:gd fmla="*/ 110834 w 906898" name="connsiteX1936"/>
              <a:gd fmla="*/ 482764 h 906898" name="connsiteY1936"/>
              <a:gd fmla="*/ 114928 w 906898" name="connsiteX1937"/>
              <a:gd fmla="*/ 482764 h 906898" name="connsiteY1937"/>
              <a:gd fmla="*/ 119023 w 906898" name="connsiteX1938"/>
              <a:gd fmla="*/ 478647 h 906898" name="connsiteY1938"/>
              <a:gd fmla="*/ 119023 w 906898" name="connsiteX1939"/>
              <a:gd fmla="*/ 474530 h 906898" name="connsiteY1939"/>
              <a:gd fmla="*/ 125165 w 906898" name="connsiteX1940"/>
              <a:gd fmla="*/ 468355 h 906898" name="connsiteY1940"/>
              <a:gd fmla="*/ 121070 w 906898" name="connsiteX1941"/>
              <a:gd fmla="*/ 458063 h 906898" name="connsiteY1941"/>
              <a:gd fmla="*/ 114928 w 906898" name="connsiteX1942"/>
              <a:gd fmla="*/ 449830 h 906898" name="connsiteY1942"/>
              <a:gd fmla="*/ 104692 w 906898" name="connsiteX1943"/>
              <a:gd fmla="*/ 445713 h 906898" name="connsiteY1943"/>
              <a:gd fmla="*/ 102644 w 906898" name="connsiteX1944"/>
              <a:gd fmla="*/ 443655 h 906898" name="connsiteY1944"/>
              <a:gd fmla="*/ 106739 w 906898" name="connsiteX1945"/>
              <a:gd fmla="*/ 435421 h 906898" name="connsiteY1945"/>
              <a:gd fmla="*/ 851063 w 906898" name="connsiteX1946"/>
              <a:gd fmla="*/ 425129 h 906898" name="connsiteY1946"/>
              <a:gd fmla="*/ 855237 w 906898" name="connsiteX1947"/>
              <a:gd fmla="*/ 425129 h 906898" name="connsiteY1947"/>
              <a:gd fmla="*/ 863584 w 906898" name="connsiteX1948"/>
              <a:gd fmla="*/ 439538 h 906898" name="connsiteY1948"/>
              <a:gd fmla="*/ 857324 w 906898" name="connsiteX1949"/>
              <a:gd fmla="*/ 453946 h 906898" name="connsiteY1949"/>
              <a:gd fmla="*/ 853150 w 906898" name="connsiteX1950"/>
              <a:gd fmla="*/ 453946 h 906898" name="connsiteY1950"/>
              <a:gd fmla="*/ 855237 w 906898" name="connsiteX1951"/>
              <a:gd fmla="*/ 445713 h 906898" name="connsiteY1951"/>
              <a:gd fmla="*/ 853150 w 906898" name="connsiteX1952"/>
              <a:gd fmla="*/ 429246 h 906898" name="connsiteY1952"/>
              <a:gd fmla="*/ 851063 w 906898" name="connsiteX1953"/>
              <a:gd fmla="*/ 425129 h 906898" name="connsiteY1953"/>
              <a:gd fmla="*/ 46916 w 906898" name="connsiteX1954"/>
              <a:gd fmla="*/ 425129 h 906898" name="connsiteY1954"/>
              <a:gd fmla="*/ 53106 w 906898" name="connsiteX1955"/>
              <a:gd fmla="*/ 429266 h 906898" name="connsiteY1955"/>
              <a:gd fmla="*/ 53106 w 906898" name="connsiteX1956"/>
              <a:gd fmla="*/ 437541 h 906898" name="connsiteY1956"/>
              <a:gd fmla="*/ 48979 w 906898" name="connsiteX1957"/>
              <a:gd fmla="*/ 439609 h 906898" name="connsiteY1957"/>
              <a:gd fmla="*/ 53106 w 906898" name="connsiteX1958"/>
              <a:gd fmla="*/ 445815 h 906898" name="connsiteY1958"/>
              <a:gd fmla="*/ 44853 w 906898" name="connsiteX1959"/>
              <a:gd fmla="*/ 452021 h 906898" name="connsiteY1959"/>
              <a:gd fmla="*/ 40727 w 906898" name="connsiteX1960"/>
              <a:gd fmla="*/ 452021 h 906898" name="connsiteY1960"/>
              <a:gd fmla="*/ 42790 w 906898" name="connsiteX1961"/>
              <a:gd fmla="*/ 445815 h 906898" name="connsiteY1961"/>
              <a:gd fmla="*/ 38664 w 906898" name="connsiteX1962"/>
              <a:gd fmla="*/ 437541 h 906898" name="connsiteY1962"/>
              <a:gd fmla="*/ 32474 w 906898" name="connsiteX1963"/>
              <a:gd fmla="*/ 435472 h 906898" name="connsiteY1963"/>
              <a:gd fmla="*/ 28348 w 906898" name="connsiteX1964"/>
              <a:gd fmla="*/ 439609 h 906898" name="connsiteY1964"/>
              <a:gd fmla="*/ 28348 w 906898" name="connsiteX1965"/>
              <a:gd fmla="*/ 431335 h 906898" name="connsiteY1965"/>
              <a:gd fmla="*/ 34537 w 906898" name="connsiteX1966"/>
              <a:gd fmla="*/ 427197 h 906898" name="connsiteY1966"/>
              <a:gd fmla="*/ 40727 w 906898" name="connsiteX1967"/>
              <a:gd fmla="*/ 429266 h 906898" name="connsiteY1967"/>
              <a:gd fmla="*/ 46916 w 906898" name="connsiteX1968"/>
              <a:gd fmla="*/ 425129 h 906898" name="connsiteY1968"/>
              <a:gd fmla="*/ 795483 w 906898" name="connsiteX1969"/>
              <a:gd fmla="*/ 419153 h 906898" name="connsiteY1969"/>
              <a:gd fmla="*/ 809911 w 906898" name="connsiteX1970"/>
              <a:gd fmla="*/ 423258 h 906898" name="connsiteY1970"/>
              <a:gd fmla="*/ 811972 w 906898" name="connsiteX1971"/>
              <a:gd fmla="*/ 429415 h 906898" name="connsiteY1971"/>
              <a:gd fmla="*/ 822278 w 906898" name="connsiteX1972"/>
              <a:gd fmla="*/ 431467 h 906898" name="connsiteY1972"/>
              <a:gd fmla="*/ 826400 w 906898" name="connsiteX1973"/>
              <a:gd fmla="*/ 443781 h 906898" name="connsiteY1973"/>
              <a:gd fmla="*/ 820217 w 906898" name="connsiteX1974"/>
              <a:gd fmla="*/ 449938 h 906898" name="connsiteY1974"/>
              <a:gd fmla="*/ 811972 w 906898" name="connsiteX1975"/>
              <a:gd fmla="*/ 451991 h 906898" name="connsiteY1975"/>
              <a:gd fmla="*/ 811972 w 906898" name="connsiteX1976"/>
              <a:gd fmla="*/ 458148 h 906898" name="connsiteY1976"/>
              <a:gd fmla="*/ 801666 w 906898" name="connsiteX1977"/>
              <a:gd fmla="*/ 464305 h 906898" name="connsiteY1977"/>
              <a:gd fmla="*/ 783116 w 906898" name="connsiteX1978"/>
              <a:gd fmla="*/ 451991 h 906898" name="connsiteY1978"/>
              <a:gd fmla="*/ 778994 w 906898" name="connsiteX1979"/>
              <a:gd fmla="*/ 447886 h 906898" name="connsiteY1979"/>
              <a:gd fmla="*/ 778994 w 906898" name="connsiteX1980"/>
              <a:gd fmla="*/ 433519 h 906898" name="connsiteY1980"/>
              <a:gd fmla="*/ 795483 w 906898" name="connsiteX1981"/>
              <a:gd fmla="*/ 419153 h 906898" name="connsiteY1981"/>
              <a:gd fmla="*/ 772285 w 906898" name="connsiteX1982"/>
              <a:gd fmla="*/ 418342 h 906898" name="connsiteY1982"/>
              <a:gd fmla="*/ 772949 w 906898" name="connsiteX1983"/>
              <a:gd fmla="*/ 421145 h 906898" name="connsiteY1983"/>
              <a:gd fmla="*/ 772202 w 906898" name="connsiteX1984"/>
              <a:gd fmla="*/ 418780 h 906898" name="connsiteY1984"/>
              <a:gd fmla="*/ 772949 w 906898" name="connsiteX1985"/>
              <a:gd fmla="*/ 414837 h 906898" name="connsiteY1985"/>
              <a:gd fmla="*/ 772285 w 906898" name="connsiteX1986"/>
              <a:gd fmla="*/ 418342 h 906898" name="connsiteY1986"/>
              <a:gd fmla="*/ 772202 w 906898" name="connsiteX1987"/>
              <a:gd fmla="*/ 417991 h 906898" name="connsiteY1987"/>
              <a:gd fmla="*/ 772949 w 906898" name="connsiteX1988"/>
              <a:gd fmla="*/ 414837 h 906898" name="connsiteY1988"/>
              <a:gd fmla="*/ 72721 w 906898" name="connsiteX1989"/>
              <a:gd fmla="*/ 414644 h 906898" name="connsiteY1989"/>
              <a:gd fmla="*/ 81921 w 906898" name="connsiteX1990"/>
              <a:gd fmla="*/ 414901 h 906898" name="connsiteY1990"/>
              <a:gd fmla="*/ 90098 w 906898" name="connsiteX1991"/>
              <a:gd fmla="*/ 419013 h 906898" name="connsiteY1991"/>
              <a:gd fmla="*/ 100321 w 906898" name="connsiteX1992"/>
              <a:gd fmla="*/ 439571 h 906898" name="connsiteY1992"/>
              <a:gd fmla="*/ 79876 w 906898" name="connsiteX1993"/>
              <a:gd fmla="*/ 464241 h 906898" name="connsiteY1993"/>
              <a:gd fmla="*/ 63521 w 906898" name="connsiteX1994"/>
              <a:gd fmla="*/ 466297 h 906898" name="connsiteY1994"/>
              <a:gd fmla="*/ 61477 w 906898" name="connsiteX1995"/>
              <a:gd fmla="*/ 464241 h 906898" name="connsiteY1995"/>
              <a:gd fmla="*/ 61477 w 906898" name="connsiteX1996"/>
              <a:gd fmla="*/ 462185 h 906898" name="connsiteY1996"/>
              <a:gd fmla="*/ 92143 w 906898" name="connsiteX1997"/>
              <a:gd fmla="*/ 443683 h 906898" name="connsiteY1997"/>
              <a:gd fmla="*/ 92143 w 906898" name="connsiteX1998"/>
              <a:gd fmla="*/ 429292 h 906898" name="connsiteY1998"/>
              <a:gd fmla="*/ 83965 w 906898" name="connsiteX1999"/>
              <a:gd fmla="*/ 423124 h 906898" name="connsiteY1999"/>
              <a:gd fmla="*/ 79876 w 906898" name="connsiteX2000"/>
              <a:gd fmla="*/ 425180 h 906898" name="connsiteY2000"/>
              <a:gd fmla="*/ 81921 w 906898" name="connsiteX2001"/>
              <a:gd fmla="*/ 427236 h 906898" name="connsiteY2001"/>
              <a:gd fmla="*/ 81921 w 906898" name="connsiteX2002"/>
              <a:gd fmla="*/ 433403 h 906898" name="connsiteY2002"/>
              <a:gd fmla="*/ 75788 w 906898" name="connsiteX2003"/>
              <a:gd fmla="*/ 437515 h 906898" name="connsiteY2003"/>
              <a:gd fmla="*/ 69654 w 906898" name="connsiteX2004"/>
              <a:gd fmla="*/ 433403 h 906898" name="connsiteY2004"/>
              <a:gd fmla="*/ 69654 w 906898" name="connsiteX2005"/>
              <a:gd fmla="*/ 429292 h 906898" name="connsiteY2005"/>
              <a:gd fmla="*/ 63521 w 906898" name="connsiteX2006"/>
              <a:gd fmla="*/ 427236 h 906898" name="connsiteY2006"/>
              <a:gd fmla="*/ 63521 w 906898" name="connsiteX2007"/>
              <a:gd fmla="*/ 419013 h 906898" name="connsiteY2007"/>
              <a:gd fmla="*/ 72721 w 906898" name="connsiteX2008"/>
              <a:gd fmla="*/ 414644 h 906898" name="connsiteY2008"/>
              <a:gd fmla="*/ 857387 w 906898" name="connsiteX2009"/>
              <a:gd fmla="*/ 410853 h 906898" name="connsiteY2009"/>
              <a:gd fmla="*/ 865304 w 906898" name="connsiteX2010"/>
              <a:gd fmla="*/ 416815 h 906898" name="connsiteY2010"/>
              <a:gd fmla="*/ 865576 w 906898" name="connsiteX2011"/>
              <a:gd fmla="*/ 417223 h 906898" name="connsiteY2011"/>
              <a:gd fmla="*/ 865576 w 906898" name="connsiteX2012"/>
              <a:gd fmla="*/ 425244 h 906898" name="connsiteY2012"/>
              <a:gd fmla="*/ 871718 w 906898" name="connsiteX2013"/>
              <a:gd fmla="*/ 427300 h 906898" name="connsiteY2013"/>
              <a:gd fmla="*/ 877860 w 906898" name="connsiteX2014"/>
              <a:gd fmla="*/ 439635 h 906898" name="connsiteY2014"/>
              <a:gd fmla="*/ 873765 w 906898" name="connsiteX2015"/>
              <a:gd fmla="*/ 447858 h 906898" name="connsiteY2015"/>
              <a:gd fmla="*/ 867623 w 906898" name="connsiteX2016"/>
              <a:gd fmla="*/ 449914 h 906898" name="connsiteY2016"/>
              <a:gd fmla="*/ 869671 w 906898" name="connsiteX2017"/>
              <a:gd fmla="*/ 456082 h 906898" name="connsiteY2017"/>
              <a:gd fmla="*/ 866428 w 906898" name="connsiteX2018"/>
              <a:gd fmla="*/ 462595 h 906898" name="connsiteY2018"/>
              <a:gd fmla="*/ 863592 w 906898" name="connsiteX2019"/>
              <a:gd fmla="*/ 463807 h 906898" name="connsiteY2019"/>
              <a:gd fmla="*/ 857387 w 906898" name="connsiteX2020"/>
              <a:gd fmla="*/ 462249 h 906898" name="connsiteY2020"/>
              <a:gd fmla="*/ 857387 w 906898" name="connsiteX2021"/>
              <a:gd fmla="*/ 456082 h 906898" name="connsiteY2021"/>
              <a:gd fmla="*/ 865576 w 906898" name="connsiteX2022"/>
              <a:gd fmla="*/ 439635 h 906898" name="connsiteY2022"/>
              <a:gd fmla="*/ 853292 w 906898" name="connsiteX2023"/>
              <a:gd fmla="*/ 421132 h 906898" name="connsiteY2023"/>
              <a:gd fmla="*/ 857387 w 906898" name="connsiteX2024"/>
              <a:gd fmla="*/ 410853 h 906898" name="connsiteY2024"/>
              <a:gd fmla="*/ 792418 w 906898" name="connsiteX2025"/>
              <a:gd fmla="*/ 408399 h 906898" name="connsiteY2025"/>
              <a:gd fmla="*/ 795477 w 906898" name="connsiteX2026"/>
              <a:gd fmla="*/ 410948 h 906898" name="connsiteY2026"/>
              <a:gd fmla="*/ 795477 w 906898" name="connsiteX2027"/>
              <a:gd fmla="*/ 415027 h 906898" name="connsiteY2027"/>
              <a:gd fmla="*/ 783241 w 906898" name="connsiteX2028"/>
              <a:gd fmla="*/ 421145 h 906898" name="connsiteY2028"/>
              <a:gd fmla="*/ 789359 w 906898" name="connsiteX2029"/>
              <a:gd fmla="*/ 408909 h 906898" name="connsiteY2029"/>
              <a:gd fmla="*/ 792418 w 906898" name="connsiteX2030"/>
              <a:gd fmla="*/ 408399 h 906898" name="connsiteY2030"/>
              <a:gd fmla="*/ 881376 w 906898" name="connsiteX2031"/>
              <a:gd fmla="*/ 405264 h 906898" name="connsiteY2031"/>
              <a:gd fmla="*/ 884002 w 906898" name="connsiteX2032"/>
              <a:gd fmla="*/ 408750 h 906898" name="connsiteY2032"/>
              <a:gd fmla="*/ 888152 w 906898" name="connsiteX2033"/>
              <a:gd fmla="*/ 414948 h 906898" name="connsiteY2033"/>
              <a:gd fmla="*/ 888152 w 906898" name="connsiteX2034"/>
              <a:gd fmla="*/ 421145 h 906898" name="connsiteY2034"/>
              <a:gd fmla="*/ 886077 w 906898" name="connsiteX2035"/>
              <a:gd fmla="*/ 419079 h 906898" name="connsiteY2035"/>
              <a:gd fmla="*/ 881927 w 906898" name="connsiteX2036"/>
              <a:gd fmla="*/ 408750 h 906898" name="connsiteY2036"/>
              <a:gd fmla="*/ 879852 w 906898" name="connsiteX2037"/>
              <a:gd fmla="*/ 406684 h 906898" name="connsiteY2037"/>
              <a:gd fmla="*/ 881376 w 906898" name="connsiteX2038"/>
              <a:gd fmla="*/ 405264 h 906898" name="connsiteY2038"/>
              <a:gd fmla="*/ 872009 w 906898" name="connsiteX2039"/>
              <a:gd fmla="*/ 402693 h 906898" name="connsiteY2039"/>
              <a:gd fmla="*/ 873876 w 906898" name="connsiteX2040"/>
              <a:gd fmla="*/ 404545 h 906898" name="connsiteY2040"/>
              <a:gd fmla="*/ 872060 w 906898" name="connsiteX2041"/>
              <a:gd fmla="*/ 403259 h 906898" name="connsiteY2041"/>
              <a:gd fmla="*/ 77800 w 906898" name="connsiteX2042"/>
              <a:gd fmla="*/ 397848 h 906898" name="connsiteY2042"/>
              <a:gd fmla="*/ 79847 w 906898" name="connsiteX2043"/>
              <a:gd fmla="*/ 398610 h 906898" name="connsiteY2043"/>
              <a:gd fmla="*/ 85989 w 906898" name="connsiteX2044"/>
              <a:gd fmla="*/ 406744 h 906898" name="connsiteY2044"/>
              <a:gd fmla="*/ 85989 w 906898" name="connsiteX2045"/>
              <a:gd fmla="*/ 412845 h 906898" name="connsiteY2045"/>
              <a:gd fmla="*/ 83942 w 906898" name="connsiteX2046"/>
              <a:gd fmla="*/ 412845 h 906898" name="connsiteY2046"/>
              <a:gd fmla="*/ 83942 w 906898" name="connsiteX2047"/>
              <a:gd fmla="*/ 408778 h 906898" name="connsiteY2047"/>
              <a:gd fmla="*/ 75752 w 906898" name="connsiteX2048"/>
              <a:gd fmla="*/ 398610 h 906898" name="connsiteY2048"/>
              <a:gd fmla="*/ 77800 w 906898" name="connsiteX2049"/>
              <a:gd fmla="*/ 397848 h 906898" name="connsiteY2049"/>
              <a:gd fmla="*/ 799789 w 906898" name="connsiteX2050"/>
              <a:gd fmla="*/ 396577 h 906898" name="connsiteY2050"/>
              <a:gd fmla="*/ 803927 w 906898" name="connsiteX2051"/>
              <a:gd fmla="*/ 400694 h 906898" name="connsiteY2051"/>
              <a:gd fmla="*/ 803927 w 906898" name="connsiteX2052"/>
              <a:gd fmla="*/ 406869 h 906898" name="connsiteY2052"/>
              <a:gd fmla="*/ 810133 w 906898" name="connsiteX2053"/>
              <a:gd fmla="*/ 410986 h 906898" name="connsiteY2053"/>
              <a:gd fmla="*/ 805995 w 906898" name="connsiteX2054"/>
              <a:gd fmla="*/ 417161 h 906898" name="connsiteY2054"/>
              <a:gd fmla="*/ 799789 w 906898" name="connsiteX2055"/>
              <a:gd fmla="*/ 415102 h 906898" name="connsiteY2055"/>
              <a:gd fmla="*/ 793584 w 906898" name="connsiteX2056"/>
              <a:gd fmla="*/ 406869 h 906898" name="connsiteY2056"/>
              <a:gd fmla="*/ 785309 w 906898" name="connsiteX2057"/>
              <a:gd fmla="*/ 406869 h 906898" name="connsiteY2057"/>
              <a:gd fmla="*/ 785309 w 906898" name="connsiteX2058"/>
              <a:gd fmla="*/ 400694 h 906898" name="connsiteY2058"/>
              <a:gd fmla="*/ 789446 w 906898" name="connsiteX2059"/>
              <a:gd fmla="*/ 398635 h 906898" name="connsiteY2059"/>
              <a:gd fmla="*/ 795652 w 906898" name="connsiteX2060"/>
              <a:gd fmla="*/ 402752 h 906898" name="connsiteY2060"/>
              <a:gd fmla="*/ 799789 w 906898" name="connsiteX2061"/>
              <a:gd fmla="*/ 396577 h 906898" name="connsiteY2061"/>
              <a:gd fmla="*/ 110612 w 906898" name="connsiteX2062"/>
              <a:gd fmla="*/ 396577 h 906898" name="connsiteY2062"/>
              <a:gd fmla="*/ 114818 w 906898" name="connsiteX2063"/>
              <a:gd fmla="*/ 406869 h 906898" name="connsiteY2063"/>
              <a:gd fmla="*/ 110612 w 906898" name="connsiteX2064"/>
              <a:gd fmla="*/ 396577 h 906898" name="connsiteY2064"/>
              <a:gd fmla="*/ 868008 w 906898" name="connsiteX2065"/>
              <a:gd fmla="*/ 395797 h 906898" name="connsiteY2065"/>
              <a:gd fmla="*/ 871801 w 906898" name="connsiteX2066"/>
              <a:gd fmla="*/ 400428 h 906898" name="connsiteY2066"/>
              <a:gd fmla="*/ 872009 w 906898" name="connsiteX2067"/>
              <a:gd fmla="*/ 402693 h 906898" name="connsiteY2067"/>
              <a:gd fmla="*/ 869726 w 906898" name="connsiteX2068"/>
              <a:gd fmla="*/ 400428 h 906898" name="connsiteY2068"/>
              <a:gd fmla="*/ 865576 w 906898" name="connsiteX2069"/>
              <a:gd fmla="*/ 396311 h 906898" name="connsiteY2069"/>
              <a:gd fmla="*/ 868008 w 906898" name="connsiteX2070"/>
              <a:gd fmla="*/ 395797 h 906898" name="connsiteY2070"/>
              <a:gd fmla="*/ 855284 w 906898" name="connsiteX2071"/>
              <a:gd fmla="*/ 392261 h 906898" name="connsiteY2071"/>
              <a:gd fmla="*/ 861260 w 906898" name="connsiteX2072"/>
              <a:gd fmla="*/ 394419 h 906898" name="connsiteY2072"/>
              <a:gd fmla="*/ 855284 w 906898" name="connsiteX2073"/>
              <a:gd fmla="*/ 392261 h 906898" name="connsiteY2073"/>
              <a:gd fmla="*/ 801745 w 906898" name="connsiteX2074"/>
              <a:gd fmla="*/ 388277 h 906898" name="connsiteY2074"/>
              <a:gd fmla="*/ 811967 w 906898" name="connsiteX2075"/>
              <a:gd fmla="*/ 394440 h 906898" name="connsiteY2075"/>
              <a:gd fmla="*/ 809923 w 906898" name="connsiteX2076"/>
              <a:gd fmla="*/ 402657 h 906898" name="connsiteY2076"/>
              <a:gd fmla="*/ 814012 w 906898" name="connsiteX2077"/>
              <a:gd fmla="*/ 404711 h 906898" name="connsiteY2077"/>
              <a:gd fmla="*/ 818101 w 906898" name="connsiteX2078"/>
              <a:gd fmla="*/ 412928 h 906898" name="connsiteY2078"/>
              <a:gd fmla="*/ 814012 w 906898" name="connsiteX2079"/>
              <a:gd fmla="*/ 419091 h 906898" name="connsiteY2079"/>
              <a:gd fmla="*/ 809923 w 906898" name="connsiteX2080"/>
              <a:gd fmla="*/ 421145 h 906898" name="connsiteY2080"/>
              <a:gd fmla="*/ 811967 w 906898" name="connsiteX2081"/>
              <a:gd fmla="*/ 414982 h 906898" name="connsiteY2081"/>
              <a:gd fmla="*/ 809923 w 906898" name="connsiteX2082"/>
              <a:gd fmla="*/ 406765 h 906898" name="connsiteY2082"/>
              <a:gd fmla="*/ 807879 w 906898" name="connsiteX2083"/>
              <a:gd fmla="*/ 400603 h 906898" name="connsiteY2083"/>
              <a:gd fmla="*/ 803790 w 906898" name="connsiteX2084"/>
              <a:gd fmla="*/ 394440 h 906898" name="connsiteY2084"/>
              <a:gd fmla="*/ 795612 w 906898" name="connsiteX2085"/>
              <a:gd fmla="*/ 396494 h 906898" name="connsiteY2085"/>
              <a:gd fmla="*/ 785390 w 906898" name="connsiteX2086"/>
              <a:gd fmla="*/ 396494 h 906898" name="connsiteY2086"/>
              <a:gd fmla="*/ 781301 w 906898" name="connsiteX2087"/>
              <a:gd fmla="*/ 398548 h 906898" name="connsiteY2087"/>
              <a:gd fmla="*/ 781301 w 906898" name="connsiteX2088"/>
              <a:gd fmla="*/ 392386 h 906898" name="connsiteY2088"/>
              <a:gd fmla="*/ 793568 w 906898" name="connsiteX2089"/>
              <a:gd fmla="*/ 390332 h 906898" name="connsiteY2089"/>
              <a:gd fmla="*/ 795612 w 906898" name="connsiteX2090"/>
              <a:gd fmla="*/ 392386 h 906898" name="connsiteY2090"/>
              <a:gd fmla="*/ 801745 w 906898" name="connsiteX2091"/>
              <a:gd fmla="*/ 388277 h 906898" name="connsiteY2091"/>
              <a:gd fmla="*/ 766641 w 906898" name="connsiteX2092"/>
              <a:gd fmla="*/ 386285 h 906898" name="connsiteY2092"/>
              <a:gd fmla="*/ 770772 w 906898" name="connsiteX2093"/>
              <a:gd fmla="*/ 390390 h 906898" name="connsiteY2093"/>
              <a:gd fmla="*/ 772838 w 906898" name="connsiteX2094"/>
              <a:gd fmla="*/ 396547 h 906898" name="connsiteY2094"/>
              <a:gd fmla="*/ 781101 w 906898" name="connsiteX2095"/>
              <a:gd fmla="*/ 402704 h 906898" name="connsiteY2095"/>
              <a:gd fmla="*/ 774904 w 906898" name="connsiteX2096"/>
              <a:gd fmla="*/ 431437 h 906898" name="connsiteY2096"/>
              <a:gd fmla="*/ 772838 w 906898" name="connsiteX2097"/>
              <a:gd fmla="*/ 429385 h 906898" name="connsiteY2097"/>
              <a:gd fmla="*/ 772838 w 906898" name="connsiteX2098"/>
              <a:gd fmla="*/ 425280 h 906898" name="connsiteY2098"/>
              <a:gd fmla="*/ 774904 w 906898" name="connsiteX2099"/>
              <a:gd fmla="*/ 425280 h 906898" name="connsiteY2099"/>
              <a:gd fmla="*/ 776970 w 906898" name="connsiteX2100"/>
              <a:gd fmla="*/ 406809 h 906898" name="connsiteY2100"/>
              <a:gd fmla="*/ 772838 w 906898" name="connsiteX2101"/>
              <a:gd fmla="*/ 410914 h 906898" name="connsiteY2101"/>
              <a:gd fmla="*/ 772838 w 906898" name="connsiteX2102"/>
              <a:gd fmla="*/ 412966 h 906898" name="connsiteY2102"/>
              <a:gd fmla="*/ 770772 w 906898" name="connsiteX2103"/>
              <a:gd fmla="*/ 402704 h 906898" name="connsiteY2103"/>
              <a:gd fmla="*/ 766641 w 906898" name="connsiteX2104"/>
              <a:gd fmla="*/ 388338 h 906898" name="connsiteY2104"/>
              <a:gd fmla="*/ 766641 w 906898" name="connsiteX2105"/>
              <a:gd fmla="*/ 386285 h 906898" name="connsiteY2105"/>
              <a:gd fmla="*/ 75929 w 906898" name="connsiteX2106"/>
              <a:gd fmla="*/ 385514 h 906898" name="connsiteY2106"/>
              <a:gd fmla="*/ 81895 w 906898" name="connsiteX2107"/>
              <a:gd fmla="*/ 386031 h 906898" name="connsiteY2107"/>
              <a:gd fmla="*/ 83970 w 906898" name="connsiteX2108"/>
              <a:gd fmla="*/ 390171 h 906898" name="connsiteY2108"/>
              <a:gd fmla="*/ 86045 w 906898" name="connsiteX2109"/>
              <a:gd fmla="*/ 388101 h 906898" name="connsiteY2109"/>
              <a:gd fmla="*/ 96419 w 906898" name="connsiteX2110"/>
              <a:gd fmla="*/ 392242 h 906898" name="connsiteY2110"/>
              <a:gd fmla="*/ 96419 w 906898" name="connsiteX2111"/>
              <a:gd fmla="*/ 400522 h 906898" name="connsiteY2111"/>
              <a:gd fmla="*/ 94344 w 906898" name="connsiteX2112"/>
              <a:gd fmla="*/ 404662 h 906898" name="connsiteY2112"/>
              <a:gd fmla="*/ 100569 w 906898" name="connsiteX2113"/>
              <a:gd fmla="*/ 408802 h 906898" name="connsiteY2113"/>
              <a:gd fmla="*/ 98494 w 906898" name="connsiteX2114"/>
              <a:gd fmla="*/ 415013 h 906898" name="connsiteY2114"/>
              <a:gd fmla="*/ 94344 w 906898" name="connsiteX2115"/>
              <a:gd fmla="*/ 417083 h 906898" name="connsiteY2115"/>
              <a:gd fmla="*/ 90195 w 906898" name="connsiteX2116"/>
              <a:gd fmla="*/ 415013 h 906898" name="connsiteY2116"/>
              <a:gd fmla="*/ 86045 w 906898" name="connsiteX2117"/>
              <a:gd fmla="*/ 398452 h 906898" name="connsiteY2117"/>
              <a:gd fmla="*/ 73595 w 906898" name="connsiteX2118"/>
              <a:gd fmla="*/ 394312 h 906898" name="connsiteY2118"/>
              <a:gd fmla="*/ 71520 w 906898" name="connsiteX2119"/>
              <a:gd fmla="*/ 388101 h 906898" name="connsiteY2119"/>
              <a:gd fmla="*/ 75929 w 906898" name="connsiteX2120"/>
              <a:gd fmla="*/ 385514 h 906898" name="connsiteY2120"/>
              <a:gd fmla="*/ 828459 w 906898" name="connsiteX2121"/>
              <a:gd fmla="*/ 377985 h 906898" name="connsiteY2121"/>
              <a:gd fmla="*/ 851101 w 906898" name="connsiteX2122"/>
              <a:gd fmla="*/ 390349 h 906898" name="connsiteY2122"/>
              <a:gd fmla="*/ 851101 w 906898" name="connsiteX2123"/>
              <a:gd fmla="*/ 421259 h 906898" name="connsiteY2123"/>
              <a:gd fmla="*/ 830517 w 906898" name="connsiteX2124"/>
              <a:gd fmla="*/ 437745 h 906898" name="connsiteY2124"/>
              <a:gd fmla="*/ 826400 w 906898" name="connsiteX2125"/>
              <a:gd fmla="*/ 433623 h 906898" name="connsiteY2125"/>
              <a:gd fmla="*/ 846984 w 906898" name="connsiteX2126"/>
              <a:gd fmla="*/ 419199 h 906898" name="connsiteY2126"/>
              <a:gd fmla="*/ 844926 w 906898" name="connsiteX2127"/>
              <a:gd fmla="*/ 398592 h 906898" name="connsiteY2127"/>
              <a:gd fmla="*/ 832575 w 906898" name="connsiteX2128"/>
              <a:gd fmla="*/ 390349 h 906898" name="connsiteY2128"/>
              <a:gd fmla="*/ 832575 w 906898" name="connsiteX2129"/>
              <a:gd fmla="*/ 392410 h 906898" name="connsiteY2129"/>
              <a:gd fmla="*/ 836692 w 906898" name="connsiteX2130"/>
              <a:gd fmla="*/ 396531 h 906898" name="connsiteY2130"/>
              <a:gd fmla="*/ 832575 w 906898" name="connsiteX2131"/>
              <a:gd fmla="*/ 402713 h 906898" name="connsiteY2131"/>
              <a:gd fmla="*/ 824342 w 906898" name="connsiteX2132"/>
              <a:gd fmla="*/ 402713 h 906898" name="connsiteY2132"/>
              <a:gd fmla="*/ 822284 w 906898" name="connsiteX2133"/>
              <a:gd fmla="*/ 398592 h 906898" name="connsiteY2133"/>
              <a:gd fmla="*/ 822284 w 906898" name="connsiteX2134"/>
              <a:gd fmla="*/ 394470 h 906898" name="connsiteY2134"/>
              <a:gd fmla="*/ 818167 w 906898" name="connsiteX2135"/>
              <a:gd fmla="*/ 392410 h 906898" name="connsiteY2135"/>
              <a:gd fmla="*/ 816108 w 906898" name="connsiteX2136"/>
              <a:gd fmla="*/ 386228 h 906898" name="connsiteY2136"/>
              <a:gd fmla="*/ 828459 w 906898" name="connsiteX2137"/>
              <a:gd fmla="*/ 377985 h 906898" name="connsiteY2137"/>
              <a:gd fmla="*/ 859268 w 906898" name="connsiteX2138"/>
              <a:gd fmla="*/ 375993 h 906898" name="connsiteY2138"/>
              <a:gd fmla="*/ 861260 w 906898" name="connsiteX2139"/>
              <a:gd fmla="*/ 379977 h 906898" name="connsiteY2139"/>
              <a:gd fmla="*/ 861260 w 906898" name="connsiteX2140"/>
              <a:gd fmla="*/ 381969 h 906898" name="connsiteY2140"/>
              <a:gd fmla="*/ 859268 w 906898" name="connsiteX2141"/>
              <a:gd fmla="*/ 375993 h 906898" name="connsiteY2141"/>
              <a:gd fmla="*/ 71769 w 906898" name="connsiteX2142"/>
              <a:gd fmla="*/ 371677 h 906898" name="connsiteY2142"/>
              <a:gd fmla="*/ 73761 w 906898" name="connsiteX2143"/>
              <a:gd fmla="*/ 371677 h 906898" name="connsiteY2143"/>
              <a:gd fmla="*/ 73761 w 906898" name="connsiteX2144"/>
              <a:gd fmla="*/ 373669 h 906898" name="connsiteY2144"/>
              <a:gd fmla="*/ 71769 w 906898" name="connsiteX2145"/>
              <a:gd fmla="*/ 371677 h 906898" name="connsiteY2145"/>
              <a:gd fmla="*/ 89147 w 906898" name="connsiteX2146"/>
              <a:gd fmla="*/ 370972 h 906898" name="connsiteY2146"/>
              <a:gd fmla="*/ 90182 w 906898" name="connsiteX2147"/>
              <a:gd fmla="*/ 371744 h 906898" name="connsiteY2147"/>
              <a:gd fmla="*/ 94319 w 906898" name="connsiteX2148"/>
              <a:gd fmla="*/ 375860 h 906898" name="connsiteY2148"/>
              <a:gd fmla="*/ 94319 w 906898" name="connsiteX2149"/>
              <a:gd fmla="*/ 377919 h 906898" name="connsiteY2149"/>
              <a:gd fmla="*/ 92250 w 906898" name="connsiteX2150"/>
              <a:gd fmla="*/ 375860 h 906898" name="connsiteY2150"/>
              <a:gd fmla="*/ 94319 w 906898" name="connsiteX2151"/>
              <a:gd fmla="*/ 379977 h 906898" name="connsiteY2151"/>
              <a:gd fmla="*/ 98456 w 906898" name="connsiteX2152"/>
              <a:gd fmla="*/ 377919 h 906898" name="connsiteY2152"/>
              <a:gd fmla="*/ 106730 w 906898" name="connsiteX2153"/>
              <a:gd fmla="*/ 379977 h 906898" name="connsiteY2153"/>
              <a:gd fmla="*/ 112936 w 906898" name="connsiteX2154"/>
              <a:gd fmla="*/ 392328 h 906898" name="connsiteY2154"/>
              <a:gd fmla="*/ 104662 w 906898" name="connsiteX2155"/>
              <a:gd fmla="*/ 379977 h 906898" name="connsiteY2155"/>
              <a:gd fmla="*/ 102593 w 906898" name="connsiteX2156"/>
              <a:gd fmla="*/ 379977 h 906898" name="connsiteY2156"/>
              <a:gd fmla="*/ 108799 w 906898" name="connsiteX2157"/>
              <a:gd fmla="*/ 398503 h 906898" name="connsiteY2157"/>
              <a:gd fmla="*/ 108799 w 906898" name="connsiteX2158"/>
              <a:gd fmla="*/ 400561 h 906898" name="connsiteY2158"/>
              <a:gd fmla="*/ 112936 w 906898" name="connsiteX2159"/>
              <a:gd fmla="*/ 408795 h 906898" name="connsiteY2159"/>
              <a:gd fmla="*/ 108799 w 906898" name="connsiteX2160"/>
              <a:gd fmla="*/ 414970 h 906898" name="connsiteY2160"/>
              <a:gd fmla="*/ 108799 w 906898" name="connsiteX2161"/>
              <a:gd fmla="*/ 419087 h 906898" name="connsiteY2161"/>
              <a:gd fmla="*/ 110868 w 906898" name="connsiteX2162"/>
              <a:gd fmla="*/ 419087 h 906898" name="connsiteY2162"/>
              <a:gd fmla="*/ 110868 w 906898" name="connsiteX2163"/>
              <a:gd fmla="*/ 417028 h 906898" name="connsiteY2163"/>
              <a:gd fmla="*/ 112936 w 906898" name="connsiteX2164"/>
              <a:gd fmla="*/ 421145 h 906898" name="connsiteY2164"/>
              <a:gd fmla="*/ 112936 w 906898" name="connsiteX2165"/>
              <a:gd fmla="*/ 423203 h 906898" name="connsiteY2165"/>
              <a:gd fmla="*/ 110868 w 906898" name="connsiteX2166"/>
              <a:gd fmla="*/ 421145 h 906898" name="connsiteY2166"/>
              <a:gd fmla="*/ 106730 w 906898" name="connsiteX2167"/>
              <a:gd fmla="*/ 429378 h 906898" name="connsiteY2167"/>
              <a:gd fmla="*/ 96387 w 906898" name="connsiteX2168"/>
              <a:gd fmla="*/ 421145 h 906898" name="connsiteY2168"/>
              <a:gd fmla="*/ 104662 w 906898" name="connsiteX2169"/>
              <a:gd fmla="*/ 412911 h 906898" name="connsiteY2169"/>
              <a:gd fmla="*/ 98456 w 906898" name="connsiteX2170"/>
              <a:gd fmla="*/ 402620 h 906898" name="connsiteY2170"/>
              <a:gd fmla="*/ 96387 w 906898" name="connsiteX2171"/>
              <a:gd fmla="*/ 390269 h 906898" name="connsiteY2171"/>
              <a:gd fmla="*/ 81907 w 906898" name="connsiteX2172"/>
              <a:gd fmla="*/ 384094 h 906898" name="connsiteY2172"/>
              <a:gd fmla="*/ 71564 w 906898" name="connsiteX2173"/>
              <a:gd fmla="*/ 384094 h 906898" name="connsiteY2173"/>
              <a:gd fmla="*/ 67427 w 906898" name="connsiteX2174"/>
              <a:gd fmla="*/ 386152 h 906898" name="connsiteY2174"/>
              <a:gd fmla="*/ 59153 w 906898" name="connsiteX2175"/>
              <a:gd fmla="*/ 379977 h 906898" name="connsiteY2175"/>
              <a:gd fmla="*/ 63290 w 906898" name="connsiteX2176"/>
              <a:gd fmla="*/ 375860 h 906898" name="connsiteY2176"/>
              <a:gd fmla="*/ 65358 w 906898" name="connsiteX2177"/>
              <a:gd fmla="*/ 373802 h 906898" name="connsiteY2177"/>
              <a:gd fmla="*/ 75701 w 906898" name="connsiteX2178"/>
              <a:gd fmla="*/ 377919 h 906898" name="connsiteY2178"/>
              <a:gd fmla="*/ 77770 w 906898" name="connsiteX2179"/>
              <a:gd fmla="*/ 373802 h 906898" name="connsiteY2179"/>
              <a:gd fmla="*/ 83976 w 906898" name="connsiteX2180"/>
              <a:gd fmla="*/ 371744 h 906898" name="connsiteY2180"/>
              <a:gd fmla="*/ 90182 w 906898" name="connsiteX2181"/>
              <a:gd fmla="*/ 373802 h 906898" name="connsiteY2181"/>
              <a:gd fmla="*/ 88113 w 906898" name="connsiteX2182"/>
              <a:gd fmla="*/ 371744 h 906898" name="connsiteY2182"/>
              <a:gd fmla="*/ 89147 w 906898" name="connsiteX2183"/>
              <a:gd fmla="*/ 370972 h 906898" name="connsiteY2183"/>
              <a:gd fmla="*/ 824475 w 906898" name="connsiteX2184"/>
              <a:gd fmla="*/ 357401 h 906898" name="connsiteY2184"/>
              <a:gd fmla="*/ 838651 w 906898" name="connsiteX2185"/>
              <a:gd fmla="*/ 367693 h 906898" name="connsiteY2185"/>
              <a:gd fmla="*/ 838651 w 906898" name="connsiteX2186"/>
              <a:gd fmla="*/ 377985 h 906898" name="connsiteY2186"/>
              <a:gd fmla="*/ 836626 w 906898" name="connsiteX2187"/>
              <a:gd fmla="*/ 371810 h 906898" name="connsiteY2187"/>
              <a:gd fmla="*/ 830550 w 906898" name="connsiteX2188"/>
              <a:gd fmla="*/ 363576 h 906898" name="connsiteY2188"/>
              <a:gd fmla="*/ 822450 w 906898" name="connsiteX2189"/>
              <a:gd fmla="*/ 363576 h 906898" name="connsiteY2189"/>
              <a:gd fmla="*/ 820424 w 906898" name="connsiteX2190"/>
              <a:gd fmla="*/ 359460 h 906898" name="connsiteY2190"/>
              <a:gd fmla="*/ 824475 w 906898" name="connsiteX2191"/>
              <a:gd fmla="*/ 357401 h 906898" name="connsiteY2191"/>
              <a:gd fmla="*/ 45659 w 906898" name="connsiteX2192"/>
              <a:gd fmla="*/ 355899 h 906898" name="connsiteY2192"/>
              <a:gd fmla="*/ 48861 w 906898" name="connsiteX2193"/>
              <a:gd fmla="*/ 361338 h 906898" name="connsiteY2193"/>
              <a:gd fmla="*/ 48861 w 906898" name="connsiteX2194"/>
              <a:gd fmla="*/ 363377 h 906898" name="connsiteY2194"/>
              <a:gd fmla="*/ 46802 w 906898" name="connsiteX2195"/>
              <a:gd fmla="*/ 359299 h 906898" name="connsiteY2195"/>
              <a:gd fmla="*/ 43892 w 906898" name="connsiteX2196"/>
              <a:gd fmla="*/ 352899 h 906898" name="connsiteY2196"/>
              <a:gd fmla="*/ 44744 w 906898" name="connsiteX2197"/>
              <a:gd fmla="*/ 353180 h 906898" name="connsiteY2197"/>
              <a:gd fmla="*/ 45659 w 906898" name="connsiteX2198"/>
              <a:gd fmla="*/ 355899 h 906898" name="connsiteY2198"/>
              <a:gd fmla="*/ 42782 w 906898" name="connsiteX2199"/>
              <a:gd fmla="*/ 351013 h 906898" name="connsiteY2199"/>
              <a:gd fmla="*/ 43892 w 906898" name="connsiteX2200"/>
              <a:gd fmla="*/ 352899 h 906898" name="connsiteY2200"/>
              <a:gd fmla="*/ 39341 w 906898" name="connsiteX2201"/>
              <a:gd fmla="*/ 351396 h 906898" name="connsiteY2201"/>
              <a:gd fmla="*/ 38569 w 906898" name="connsiteX2202"/>
              <a:gd fmla="*/ 351141 h 906898" name="connsiteY2202"/>
              <a:gd fmla="*/ 42782 w 906898" name="connsiteX2203"/>
              <a:gd fmla="*/ 351013 h 906898" name="connsiteY2203"/>
              <a:gd fmla="*/ 797659 w 906898" name="connsiteX2204"/>
              <a:gd fmla="*/ 349101 h 906898" name="connsiteY2204"/>
              <a:gd fmla="*/ 820353 w 906898" name="connsiteX2205"/>
              <a:gd fmla="*/ 363455 h 906898" name="connsiteY2205"/>
              <a:gd fmla="*/ 820353 w 906898" name="connsiteX2206"/>
              <a:gd fmla="*/ 375759 h 906898" name="connsiteY2206"/>
              <a:gd fmla="*/ 812101 w 906898" name="connsiteX2207"/>
              <a:gd fmla="*/ 381911 h 906898" name="connsiteY2207"/>
              <a:gd fmla="*/ 805911 w 906898" name="connsiteX2208"/>
              <a:gd fmla="*/ 377810 h 906898" name="connsiteY2208"/>
              <a:gd fmla="*/ 799722 w 906898" name="connsiteX2209"/>
              <a:gd fmla="*/ 377810 h 906898" name="connsiteY2209"/>
              <a:gd fmla="*/ 795596 w 906898" name="connsiteX2210"/>
              <a:gd fmla="*/ 373708 h 906898" name="connsiteY2210"/>
              <a:gd fmla="*/ 795596 w 906898" name="connsiteX2211"/>
              <a:gd fmla="*/ 367557 h 906898" name="connsiteY2211"/>
              <a:gd fmla="*/ 803848 w 906898" name="connsiteX2212"/>
              <a:gd fmla="*/ 363455 h 906898" name="connsiteY2212"/>
              <a:gd fmla="*/ 812101 w 906898" name="connsiteX2213"/>
              <a:gd fmla="*/ 367557 h 906898" name="connsiteY2213"/>
              <a:gd fmla="*/ 803848 w 906898" name="connsiteX2214"/>
              <a:gd fmla="*/ 357304 h 906898" name="connsiteY2214"/>
              <a:gd fmla="*/ 779091 w 906898" name="connsiteX2215"/>
              <a:gd fmla="*/ 361405 h 906898" name="connsiteY2215"/>
              <a:gd fmla="*/ 768775 w 906898" name="connsiteX2216"/>
              <a:gd fmla="*/ 383961 h 906898" name="connsiteY2216"/>
              <a:gd fmla="*/ 764649 w 906898" name="connsiteX2217"/>
              <a:gd fmla="*/ 383961 h 906898" name="connsiteY2217"/>
              <a:gd fmla="*/ 766712 w 906898" name="connsiteX2218"/>
              <a:gd fmla="*/ 371658 h 906898" name="connsiteY2218"/>
              <a:gd fmla="*/ 797659 w 906898" name="connsiteX2219"/>
              <a:gd fmla="*/ 349101 h 906898" name="connsiteY2219"/>
              <a:gd fmla="*/ 828480 w 906898" name="connsiteX2220"/>
              <a:gd fmla="*/ 347109 h 906898" name="connsiteY2220"/>
              <a:gd fmla="*/ 836657 w 906898" name="connsiteX2221"/>
              <a:gd fmla="*/ 351204 h 906898" name="connsiteY2221"/>
              <a:gd fmla="*/ 842791 w 906898" name="connsiteX2222"/>
              <a:gd fmla="*/ 351204 h 906898" name="connsiteY2222"/>
              <a:gd fmla="*/ 846879 w 906898" name="connsiteX2223"/>
              <a:gd fmla="*/ 357346 h 906898" name="connsiteY2223"/>
              <a:gd fmla="*/ 846879 w 906898" name="connsiteX2224"/>
              <a:gd fmla="*/ 363488 h 906898" name="connsiteY2224"/>
              <a:gd fmla="*/ 850968 w 906898" name="connsiteX2225"/>
              <a:gd fmla="*/ 367583 h 906898" name="connsiteY2225"/>
              <a:gd fmla="*/ 850968 w 906898" name="connsiteX2226"/>
              <a:gd fmla="*/ 373725 h 906898" name="connsiteY2226"/>
              <a:gd fmla="*/ 848924 w 906898" name="connsiteX2227"/>
              <a:gd fmla="*/ 375772 h 906898" name="connsiteY2227"/>
              <a:gd fmla="*/ 850968 w 906898" name="connsiteX2228"/>
              <a:gd fmla="*/ 381914 h 906898" name="connsiteY2228"/>
              <a:gd fmla="*/ 848924 w 906898" name="connsiteX2229"/>
              <a:gd fmla="*/ 383961 h 906898" name="connsiteY2229"/>
              <a:gd fmla="*/ 842791 w 906898" name="connsiteX2230"/>
              <a:gd fmla="*/ 377819 h 906898" name="connsiteY2230"/>
              <a:gd fmla="*/ 836657 w 906898" name="connsiteX2231"/>
              <a:gd fmla="*/ 359394 h 906898" name="connsiteY2231"/>
              <a:gd fmla="*/ 822347 w 906898" name="connsiteX2232"/>
              <a:gd fmla="*/ 355299 h 906898" name="connsiteY2232"/>
              <a:gd fmla="*/ 816213 w 906898" name="connsiteX2233"/>
              <a:gd fmla="*/ 355299 h 906898" name="connsiteY2233"/>
              <a:gd fmla="*/ 814169 w 906898" name="connsiteX2234"/>
              <a:gd fmla="*/ 351204 h 906898" name="connsiteY2234"/>
              <a:gd fmla="*/ 820302 w 906898" name="connsiteX2235"/>
              <a:gd fmla="*/ 349157 h 906898" name="connsiteY2235"/>
              <a:gd fmla="*/ 822347 w 906898" name="connsiteX2236"/>
              <a:gd fmla="*/ 351204 h 906898" name="connsiteY2236"/>
              <a:gd fmla="*/ 828480 w 906898" name="connsiteX2237"/>
              <a:gd fmla="*/ 347109 h 906898" name="connsiteY2237"/>
              <a:gd fmla="*/ 139466 w 906898" name="connsiteX2238"/>
              <a:gd fmla="*/ 345117 h 906898" name="connsiteY2238"/>
              <a:gd fmla="*/ 143571 w 906898" name="connsiteX2239"/>
              <a:gd fmla="*/ 355315 h 906898" name="connsiteY2239"/>
              <a:gd fmla="*/ 147675 w 906898" name="connsiteX2240"/>
              <a:gd fmla="*/ 359393 h 906898" name="connsiteY2240"/>
              <a:gd fmla="*/ 151780 w 906898" name="connsiteX2241"/>
              <a:gd fmla="*/ 361433 h 906898" name="connsiteY2241"/>
              <a:gd fmla="*/ 149728 w 906898" name="connsiteX2242"/>
              <a:gd fmla="*/ 371630 h 906898" name="connsiteY2242"/>
              <a:gd fmla="*/ 141518 w 906898" name="connsiteX2243"/>
              <a:gd fmla="*/ 371630 h 906898" name="connsiteY2243"/>
              <a:gd fmla="*/ 137414 w 906898" name="connsiteX2244"/>
              <a:gd fmla="*/ 363472 h 906898" name="connsiteY2244"/>
              <a:gd fmla="*/ 137414 w 906898" name="connsiteX2245"/>
              <a:gd fmla="*/ 359393 h 906898" name="connsiteY2245"/>
              <a:gd fmla="*/ 131256 w 906898" name="connsiteX2246"/>
              <a:gd fmla="*/ 355315 h 906898" name="connsiteY2246"/>
              <a:gd fmla="*/ 131256 w 906898" name="connsiteX2247"/>
              <a:gd fmla="*/ 347157 h 906898" name="connsiteY2247"/>
              <a:gd fmla="*/ 139466 w 906898" name="connsiteX2248"/>
              <a:gd fmla="*/ 345117 h 906898" name="connsiteY2248"/>
              <a:gd fmla="*/ 124971 w 906898" name="connsiteX2249"/>
              <a:gd fmla="*/ 345117 h 906898" name="connsiteY2249"/>
              <a:gd fmla="*/ 127046 w 906898" name="connsiteX2250"/>
              <a:gd fmla="*/ 353320 h 906898" name="connsiteY2250"/>
              <a:gd fmla="*/ 135346 w 906898" name="connsiteX2251"/>
              <a:gd fmla="*/ 361522 h 906898" name="connsiteY2251"/>
              <a:gd fmla="*/ 137421 w 906898" name="connsiteX2252"/>
              <a:gd fmla="*/ 371775 h 906898" name="connsiteY2252"/>
              <a:gd fmla="*/ 147796 w 906898" name="connsiteX2253"/>
              <a:gd fmla="*/ 375876 h 906898" name="connsiteY2253"/>
              <a:gd fmla="*/ 147796 w 906898" name="connsiteX2254"/>
              <a:gd fmla="*/ 377927 h 906898" name="connsiteY2254"/>
              <a:gd fmla="*/ 135346 w 906898" name="connsiteX2255"/>
              <a:gd fmla="*/ 373826 h 906898" name="connsiteY2255"/>
              <a:gd fmla="*/ 131196 w 906898" name="connsiteX2256"/>
              <a:gd fmla="*/ 363573 h 906898" name="connsiteY2256"/>
              <a:gd fmla="*/ 124971 w 906898" name="connsiteX2257"/>
              <a:gd fmla="*/ 353320 h 906898" name="connsiteY2257"/>
              <a:gd fmla="*/ 124971 w 906898" name="connsiteX2258"/>
              <a:gd fmla="*/ 345117 h 906898" name="connsiteY2258"/>
              <a:gd fmla="*/ 30518 w 906898" name="connsiteX2259"/>
              <a:gd fmla="*/ 345117 h 906898" name="connsiteY2259"/>
              <a:gd fmla="*/ 32572 w 906898" name="connsiteX2260"/>
              <a:gd fmla="*/ 347168 h 906898" name="connsiteY2260"/>
              <a:gd fmla="*/ 31887 w 906898" name="connsiteX2261"/>
              <a:gd fmla="*/ 347168 h 906898" name="connsiteY2261"/>
              <a:gd fmla="*/ 848976 w 906898" name="connsiteX2262"/>
              <a:gd fmla="*/ 342793 h 906898" name="connsiteY2262"/>
              <a:gd fmla="*/ 855201 w 906898" name="connsiteX2263"/>
              <a:gd fmla="*/ 346920 h 906898" name="connsiteY2263"/>
              <a:gd fmla="*/ 859351 w 906898" name="connsiteX2264"/>
              <a:gd fmla="*/ 359299 h 906898" name="connsiteY2264"/>
              <a:gd fmla="*/ 863501 w 906898" name="connsiteX2265"/>
              <a:gd fmla="*/ 365488 h 906898" name="connsiteY2265"/>
              <a:gd fmla="*/ 863501 w 906898" name="connsiteX2266"/>
              <a:gd fmla="*/ 367551 h 906898" name="connsiteY2266"/>
              <a:gd fmla="*/ 855201 w 906898" name="connsiteX2267"/>
              <a:gd fmla="*/ 355172 h 906898" name="connsiteY2267"/>
              <a:gd fmla="*/ 848976 w 906898" name="connsiteX2268"/>
              <a:gd fmla="*/ 342793 h 906898" name="connsiteY2268"/>
              <a:gd fmla="*/ 112752 w 906898" name="connsiteX2269"/>
              <a:gd fmla="*/ 340801 h 906898" name="connsiteY2269"/>
              <a:gd fmla="*/ 123081 w 906898" name="connsiteX2270"/>
              <a:gd fmla="*/ 344930 h 906898" name="connsiteY2270"/>
              <a:gd fmla="*/ 121015 w 906898" name="connsiteX2271"/>
              <a:gd fmla="*/ 353186 h 906898" name="connsiteY2271"/>
              <a:gd fmla="*/ 129278 w 906898" name="connsiteX2272"/>
              <a:gd fmla="*/ 365571 h 906898" name="connsiteY2272"/>
              <a:gd fmla="*/ 141673 w 906898" name="connsiteX2273"/>
              <a:gd fmla="*/ 380020 h 906898" name="connsiteY2273"/>
              <a:gd fmla="*/ 145804 w 906898" name="connsiteX2274"/>
              <a:gd fmla="*/ 382085 h 906898" name="connsiteY2274"/>
              <a:gd fmla="*/ 143738 w 906898" name="connsiteX2275"/>
              <a:gd fmla="*/ 388277 h 906898" name="connsiteY2275"/>
              <a:gd fmla="*/ 129278 w 906898" name="connsiteX2276"/>
              <a:gd fmla="*/ 380020 h 906898" name="connsiteY2276"/>
              <a:gd fmla="*/ 127212 w 906898" name="connsiteX2277"/>
              <a:gd fmla="*/ 373828 h 906898" name="connsiteY2277"/>
              <a:gd fmla="*/ 116883 w 906898" name="connsiteX2278"/>
              <a:gd fmla="*/ 369700 h 906898" name="connsiteY2278"/>
              <a:gd fmla="*/ 114818 w 906898" name="connsiteX2279"/>
              <a:gd fmla="*/ 365571 h 906898" name="connsiteY2279"/>
              <a:gd fmla="*/ 116883 w 906898" name="connsiteX2280"/>
              <a:gd fmla="*/ 355251 h 906898" name="connsiteY2280"/>
              <a:gd fmla="*/ 112752 w 906898" name="connsiteX2281"/>
              <a:gd fmla="*/ 344930 h 906898" name="connsiteY2281"/>
              <a:gd fmla="*/ 112752 w 906898" name="connsiteX2282"/>
              <a:gd fmla="*/ 340801 h 906898" name="connsiteY2282"/>
              <a:gd fmla="*/ 756715 w 906898" name="connsiteX2283"/>
              <a:gd fmla="*/ 338109 h 906898" name="connsiteY2283"/>
              <a:gd fmla="*/ 762601 w 906898" name="connsiteX2284"/>
              <a:gd fmla="*/ 338883 h 906898" name="connsiteY2284"/>
              <a:gd fmla="*/ 764649 w 906898" name="connsiteX2285"/>
              <a:gd fmla="*/ 343015 h 906898" name="connsiteY2285"/>
              <a:gd fmla="*/ 774885 w 906898" name="connsiteX2286"/>
              <a:gd fmla="*/ 345080 h 906898" name="connsiteY2286"/>
              <a:gd fmla="*/ 776933 w 906898" name="connsiteX2287"/>
              <a:gd fmla="*/ 351278 h 906898" name="connsiteY2287"/>
              <a:gd fmla="*/ 772838 w 906898" name="connsiteX2288"/>
              <a:gd fmla="*/ 355409 h 906898" name="connsiteY2288"/>
              <a:gd fmla="*/ 766696 w 906898" name="connsiteX2289"/>
              <a:gd fmla="*/ 353344 h 906898" name="connsiteY2289"/>
              <a:gd fmla="*/ 756459 w 906898" name="connsiteX2290"/>
              <a:gd fmla="*/ 351278 h 906898" name="connsiteY2290"/>
              <a:gd fmla="*/ 752365 w 906898" name="connsiteX2291"/>
              <a:gd fmla="*/ 338883 h 906898" name="connsiteY2291"/>
              <a:gd fmla="*/ 756715 w 906898" name="connsiteX2292"/>
              <a:gd fmla="*/ 338109 h 906898" name="connsiteY2292"/>
              <a:gd fmla="*/ 832479 w 906898" name="connsiteX2293"/>
              <a:gd fmla="*/ 336879 h 906898" name="connsiteY2293"/>
              <a:gd fmla="*/ 838646 w 906898" name="connsiteX2294"/>
              <a:gd fmla="*/ 340986 h 906898" name="connsiteY2294"/>
              <a:gd fmla="*/ 846869 w 906898" name="connsiteX2295"/>
              <a:gd fmla="*/ 345093 h 906898" name="connsiteY2295"/>
              <a:gd fmla="*/ 853037 w 906898" name="connsiteX2296"/>
              <a:gd fmla="*/ 351253 h 906898" name="connsiteY2296"/>
              <a:gd fmla="*/ 853037 w 906898" name="connsiteX2297"/>
              <a:gd fmla="*/ 359467 h 906898" name="connsiteY2297"/>
              <a:gd fmla="*/ 861260 w 906898" name="connsiteX2298"/>
              <a:gd fmla="*/ 365628 h 906898" name="connsiteY2298"/>
              <a:gd fmla="*/ 857149 w 906898" name="connsiteX2299"/>
              <a:gd fmla="*/ 375895 h 906898" name="connsiteY2299"/>
              <a:gd fmla="*/ 857149 w 906898" name="connsiteX2300"/>
              <a:gd fmla="*/ 388216 h 906898" name="connsiteY2300"/>
              <a:gd fmla="*/ 853037 w 906898" name="connsiteX2301"/>
              <a:gd fmla="*/ 390269 h 906898" name="connsiteY2301"/>
              <a:gd fmla="*/ 850981 w 906898" name="connsiteX2302"/>
              <a:gd fmla="*/ 386162 h 906898" name="connsiteY2302"/>
              <a:gd fmla="*/ 855093 w 906898" name="connsiteX2303"/>
              <a:gd fmla="*/ 371788 h 906898" name="connsiteY2303"/>
              <a:gd fmla="*/ 850981 w 906898" name="connsiteX2304"/>
              <a:gd fmla="*/ 361521 h 906898" name="connsiteY2304"/>
              <a:gd fmla="*/ 848925 w 906898" name="connsiteX2305"/>
              <a:gd fmla="*/ 353307 h 906898" name="connsiteY2305"/>
              <a:gd fmla="*/ 836590 w 906898" name="connsiteX2306"/>
              <a:gd fmla="*/ 347146 h 906898" name="connsiteY2306"/>
              <a:gd fmla="*/ 828367 w 906898" name="connsiteX2307"/>
              <a:gd fmla="*/ 345093 h 906898" name="connsiteY2307"/>
              <a:gd fmla="*/ 822199 w 906898" name="connsiteX2308"/>
              <a:gd fmla="*/ 347146 h 906898" name="connsiteY2308"/>
              <a:gd fmla="*/ 809864 w 906898" name="connsiteX2309"/>
              <a:gd fmla="*/ 349200 h 906898" name="connsiteY2309"/>
              <a:gd fmla="*/ 807808 w 906898" name="connsiteX2310"/>
              <a:gd fmla="*/ 347146 h 906898" name="connsiteY2310"/>
              <a:gd fmla="*/ 816032 w 906898" name="connsiteX2311"/>
              <a:gd fmla="*/ 338932 h 906898" name="connsiteY2311"/>
              <a:gd fmla="*/ 822199 w 906898" name="connsiteX2312"/>
              <a:gd fmla="*/ 340986 h 906898" name="connsiteY2312"/>
              <a:gd fmla="*/ 832479 w 906898" name="connsiteX2313"/>
              <a:gd fmla="*/ 336879 h 906898" name="connsiteY2313"/>
              <a:gd fmla="*/ 834534 w 906898" name="connsiteX2314"/>
              <a:gd fmla="*/ 334825 h 906898" name="connsiteY2314"/>
              <a:gd fmla="*/ 838646 w 906898" name="connsiteX2315"/>
              <a:gd fmla="*/ 336879 h 906898" name="connsiteY2315"/>
              <a:gd fmla="*/ 840702 w 906898" name="connsiteX2316"/>
              <a:gd fmla="*/ 338932 h 906898" name="connsiteY2316"/>
              <a:gd fmla="*/ 840702 w 906898" name="connsiteX2317"/>
              <a:gd fmla="*/ 340986 h 906898" name="connsiteY2317"/>
              <a:gd fmla="*/ 838646 w 906898" name="connsiteX2318"/>
              <a:gd fmla="*/ 340986 h 906898" name="connsiteY2318"/>
              <a:gd fmla="*/ 836590 w 906898" name="connsiteX2319"/>
              <a:gd fmla="*/ 336879 h 906898" name="connsiteY2319"/>
              <a:gd fmla="*/ 834534 w 906898" name="connsiteX2320"/>
              <a:gd fmla="*/ 334825 h 906898" name="connsiteY2320"/>
              <a:gd fmla="*/ 752482 w 906898" name="connsiteX2321"/>
              <a:gd fmla="*/ 330510 h 906898" name="connsiteY2321"/>
              <a:gd fmla="*/ 759783 w 906898" name="connsiteX2322"/>
              <a:gd fmla="*/ 331242 h 906898" name="connsiteY2322"/>
              <a:gd fmla="*/ 760403 w 906898" name="connsiteX2323"/>
              <a:gd fmla="*/ 331552 h 906898" name="connsiteY2323"/>
              <a:gd fmla="*/ 764785 w 906898" name="connsiteX2324"/>
              <a:gd fmla="*/ 336685 h 906898" name="connsiteY2324"/>
              <a:gd fmla="*/ 772988 w 906898" name="connsiteX2325"/>
              <a:gd fmla="*/ 336685 h 906898" name="connsiteY2325"/>
              <a:gd fmla="*/ 781190 w 906898" name="connsiteX2326"/>
              <a:gd fmla="*/ 340801 h 906898" name="connsiteY2326"/>
              <a:gd fmla="*/ 783241 w 906898" name="connsiteX2327"/>
              <a:gd fmla="*/ 349035 h 906898" name="connsiteY2327"/>
              <a:gd fmla="*/ 777089 w 906898" name="connsiteX2328"/>
              <a:gd fmla="*/ 342860 h 906898" name="connsiteY2328"/>
              <a:gd fmla="*/ 766836 w 906898" name="connsiteX2329"/>
              <a:gd fmla="*/ 340801 h 906898" name="connsiteY2329"/>
              <a:gd fmla="*/ 756583 w 906898" name="connsiteX2330"/>
              <a:gd fmla="*/ 334626 h 906898" name="connsiteY2330"/>
              <a:gd fmla="*/ 748381 w 906898" name="connsiteX2331"/>
              <a:gd fmla="*/ 332568 h 906898" name="connsiteY2331"/>
              <a:gd fmla="*/ 752482 w 906898" name="connsiteX2332"/>
              <a:gd fmla="*/ 330510 h 906898" name="connsiteY2332"/>
              <a:gd fmla="*/ 779257 w 906898" name="connsiteX2333"/>
              <a:gd fmla="*/ 318226 h 906898" name="connsiteY2333"/>
              <a:gd fmla="*/ 785233 w 906898" name="connsiteX2334"/>
              <a:gd fmla="*/ 324451 h 906898" name="connsiteY2334"/>
              <a:gd fmla="*/ 785233 w 906898" name="connsiteX2335"/>
              <a:gd fmla="*/ 326526 h 906898" name="connsiteY2335"/>
              <a:gd fmla="*/ 779257 w 906898" name="connsiteX2336"/>
              <a:gd fmla="*/ 320301 h 906898" name="connsiteY2336"/>
              <a:gd fmla="*/ 779257 w 906898" name="connsiteX2337"/>
              <a:gd fmla="*/ 318226 h 906898" name="connsiteY2337"/>
              <a:gd fmla="*/ 757495 w 906898" name="connsiteX2338"/>
              <a:gd fmla="*/ 316747 h 906898" name="connsiteY2338"/>
              <a:gd fmla="*/ 758523 w 906898" name="connsiteX2339"/>
              <a:gd fmla="*/ 318288 h 906898" name="connsiteY2339"/>
              <a:gd fmla="*/ 758523 w 906898" name="connsiteX2340"/>
              <a:gd fmla="*/ 320342 h 906898" name="connsiteY2340"/>
              <a:gd fmla="*/ 760579 w 906898" name="connsiteX2341"/>
              <a:gd fmla="*/ 320342 h 906898" name="connsiteY2341"/>
              <a:gd fmla="*/ 766748 w 906898" name="connsiteX2342"/>
              <a:gd fmla="*/ 322396 h 906898" name="connsiteY2342"/>
              <a:gd fmla="*/ 779085 w 906898" name="connsiteX2343"/>
              <a:gd fmla="*/ 322396 h 906898" name="connsiteY2343"/>
              <a:gd fmla="*/ 783198 w 906898" name="connsiteX2344"/>
              <a:gd fmla="*/ 330613 h 906898" name="connsiteY2344"/>
              <a:gd fmla="*/ 785254 w 906898" name="connsiteX2345"/>
              <a:gd fmla="*/ 330613 h 906898" name="connsiteY2345"/>
              <a:gd fmla="*/ 785254 w 906898" name="connsiteX2346"/>
              <a:gd fmla="*/ 326505 h 906898" name="connsiteY2346"/>
              <a:gd fmla="*/ 787310 w 906898" name="connsiteX2347"/>
              <a:gd fmla="*/ 326505 h 906898" name="connsiteY2347"/>
              <a:gd fmla="*/ 787310 w 906898" name="connsiteX2348"/>
              <a:gd fmla="*/ 330613 h 906898" name="connsiteY2348"/>
              <a:gd fmla="*/ 785254 w 906898" name="connsiteX2349"/>
              <a:gd fmla="*/ 332667 h 906898" name="connsiteY2349"/>
              <a:gd fmla="*/ 785254 w 906898" name="connsiteX2350"/>
              <a:gd fmla="*/ 334722 h 906898" name="connsiteY2350"/>
              <a:gd fmla="*/ 791423 w 906898" name="connsiteX2351"/>
              <a:gd fmla="*/ 332667 h 906898" name="connsiteY2351"/>
              <a:gd fmla="*/ 793479 w 906898" name="connsiteX2352"/>
              <a:gd fmla="*/ 334722 h 906898" name="connsiteY2352"/>
              <a:gd fmla="*/ 805816 w 906898" name="connsiteX2353"/>
              <a:gd fmla="*/ 347047 h 906898" name="connsiteY2353"/>
              <a:gd fmla="*/ 797591 w 906898" name="connsiteX2354"/>
              <a:gd fmla="*/ 342939 h 906898" name="connsiteY2354"/>
              <a:gd fmla="*/ 795535 w 906898" name="connsiteX2355"/>
              <a:gd fmla="*/ 342939 h 906898" name="connsiteY2355"/>
              <a:gd fmla="*/ 785254 w 906898" name="connsiteX2356"/>
              <a:gd fmla="*/ 347047 h 906898" name="connsiteY2356"/>
              <a:gd fmla="*/ 783198 w 906898" name="connsiteX2357"/>
              <a:gd fmla="*/ 340884 h 906898" name="connsiteY2357"/>
              <a:gd fmla="*/ 766748 w 906898" name="connsiteX2358"/>
              <a:gd fmla="*/ 334722 h 906898" name="connsiteY2358"/>
              <a:gd fmla="*/ 760403 w 906898" name="connsiteX2359"/>
              <a:gd fmla="*/ 331552 h 906898" name="connsiteY2359"/>
              <a:gd fmla="*/ 760172 w 906898" name="connsiteX2360"/>
              <a:gd fmla="*/ 331282 h 906898" name="connsiteY2360"/>
              <a:gd fmla="*/ 759783 w 906898" name="connsiteX2361"/>
              <a:gd fmla="*/ 331242 h 906898" name="connsiteY2361"/>
              <a:gd fmla="*/ 754410 w 906898" name="connsiteX2362"/>
              <a:gd fmla="*/ 328559 h 906898" name="connsiteY2362"/>
              <a:gd fmla="*/ 748242 w 906898" name="connsiteX2363"/>
              <a:gd fmla="*/ 328559 h 906898" name="connsiteY2363"/>
              <a:gd fmla="*/ 746185 w 906898" name="connsiteX2364"/>
              <a:gd fmla="*/ 320342 h 906898" name="connsiteY2364"/>
              <a:gd fmla="*/ 756467 w 906898" name="connsiteX2365"/>
              <a:gd fmla="*/ 318288 h 906898" name="connsiteY2365"/>
              <a:gd fmla="*/ 757495 w 906898" name="connsiteX2366"/>
              <a:gd fmla="*/ 316747 h 906898" name="connsiteY2366"/>
              <a:gd fmla="*/ 121070 w 906898" name="connsiteX2367"/>
              <a:gd fmla="*/ 299634 h 906898" name="connsiteY2367"/>
              <a:gd fmla="*/ 125165 w 906898" name="connsiteX2368"/>
              <a:gd fmla="*/ 303769 h 906898" name="connsiteY2368"/>
              <a:gd fmla="*/ 127212 w 906898" name="connsiteX2369"/>
              <a:gd fmla="*/ 309971 h 906898" name="connsiteY2369"/>
              <a:gd fmla="*/ 131307 w 906898" name="connsiteX2370"/>
              <a:gd fmla="*/ 312038 h 906898" name="connsiteY2370"/>
              <a:gd fmla="*/ 131307 w 906898" name="connsiteX2371"/>
              <a:gd fmla="*/ 322376 h 906898" name="connsiteY2371"/>
              <a:gd fmla="*/ 125165 w 906898" name="connsiteX2372"/>
              <a:gd fmla="*/ 324443 h 906898" name="connsiteY2372"/>
              <a:gd fmla="*/ 119023 w 906898" name="connsiteX2373"/>
              <a:gd fmla="*/ 318241 h 906898" name="connsiteY2373"/>
              <a:gd fmla="*/ 116976 w 906898" name="connsiteX2374"/>
              <a:gd fmla="*/ 312038 h 906898" name="connsiteY2374"/>
              <a:gd fmla="*/ 112881 w 906898" name="connsiteX2375"/>
              <a:gd fmla="*/ 318241 h 906898" name="connsiteY2375"/>
              <a:gd fmla="*/ 123118 w 906898" name="connsiteX2376"/>
              <a:gd fmla="*/ 334780 h 906898" name="connsiteY2376"/>
              <a:gd fmla="*/ 133354 w 906898" name="connsiteX2377"/>
              <a:gd fmla="*/ 338915 h 906898" name="connsiteY2377"/>
              <a:gd fmla="*/ 159970 w 906898" name="connsiteX2378"/>
              <a:gd fmla="*/ 326511 h 906898" name="connsiteY2378"/>
              <a:gd fmla="*/ 164064 w 906898" name="connsiteX2379"/>
              <a:gd fmla="*/ 330645 h 906898" name="connsiteY2379"/>
              <a:gd fmla="*/ 147686 w 906898" name="connsiteX2380"/>
              <a:gd fmla="*/ 340983 h 906898" name="connsiteY2380"/>
              <a:gd fmla="*/ 127212 w 906898" name="connsiteX2381"/>
              <a:gd fmla="*/ 343050 h 906898" name="connsiteY2381"/>
              <a:gd fmla="*/ 114928 w 906898" name="connsiteX2382"/>
              <a:gd fmla="*/ 338915 h 906898" name="connsiteY2382"/>
              <a:gd fmla="*/ 112881 w 906898" name="connsiteX2383"/>
              <a:gd fmla="*/ 334780 h 906898" name="connsiteY2383"/>
              <a:gd fmla="*/ 106739 w 906898" name="connsiteX2384"/>
              <a:gd fmla="*/ 330645 h 906898" name="connsiteY2384"/>
              <a:gd fmla="*/ 108786 w 906898" name="connsiteX2385"/>
              <a:gd fmla="*/ 303769 h 906898" name="connsiteY2385"/>
              <a:gd fmla="*/ 121070 w 906898" name="connsiteX2386"/>
              <a:gd fmla="*/ 299634 h 906898" name="connsiteY2386"/>
              <a:gd fmla="*/ 814116 w 906898" name="connsiteX2387"/>
              <a:gd fmla="*/ 297642 h 906898" name="connsiteY2387"/>
              <a:gd fmla="*/ 816108 w 906898" name="connsiteX2388"/>
              <a:gd fmla="*/ 297642 h 906898" name="connsiteY2388"/>
              <a:gd fmla="*/ 814116 w 906898" name="connsiteX2389"/>
              <a:gd fmla="*/ 299634 h 906898" name="connsiteY2389"/>
              <a:gd fmla="*/ 814116 w 906898" name="connsiteX2390"/>
              <a:gd fmla="*/ 297642 h 906898" name="connsiteY2390"/>
              <a:gd fmla="*/ 96419 w 906898" name="connsiteX2391"/>
              <a:gd fmla="*/ 287350 h 906898" name="connsiteY2391"/>
              <a:gd fmla="*/ 98494 w 906898" name="connsiteX2392"/>
              <a:gd fmla="*/ 289408 h 906898" name="connsiteY2392"/>
              <a:gd fmla="*/ 92269 w 906898" name="connsiteX2393"/>
              <a:gd fmla="*/ 299700 h 906898" name="connsiteY2393"/>
              <a:gd fmla="*/ 102644 w 906898" name="connsiteX2394"/>
              <a:gd fmla="*/ 312050 h 906898" name="connsiteY2394"/>
              <a:gd fmla="*/ 100569 w 906898" name="connsiteX2395"/>
              <a:gd fmla="*/ 316167 h 906898" name="connsiteY2395"/>
              <a:gd fmla="*/ 94344 w 906898" name="connsiteX2396"/>
              <a:gd fmla="*/ 312050 h 906898" name="connsiteY2396"/>
              <a:gd fmla="*/ 90195 w 906898" name="connsiteX2397"/>
              <a:gd fmla="*/ 295583 h 906898" name="connsiteY2397"/>
              <a:gd fmla="*/ 96419 w 906898" name="connsiteX2398"/>
              <a:gd fmla="*/ 287350 h 906898" name="connsiteY2398"/>
              <a:gd fmla="*/ 822416 w 906898" name="connsiteX2399"/>
              <a:gd fmla="*/ 285358 h 906898" name="connsiteY2399"/>
              <a:gd fmla="*/ 824408 w 906898" name="connsiteX2400"/>
              <a:gd fmla="*/ 287460 h 906898" name="connsiteY2400"/>
              <a:gd fmla="*/ 822416 w 906898" name="connsiteX2401"/>
              <a:gd fmla="*/ 291666 h 906898" name="connsiteY2401"/>
              <a:gd fmla="*/ 822416 w 906898" name="connsiteX2402"/>
              <a:gd fmla="*/ 285358 h 906898" name="connsiteY2402"/>
              <a:gd fmla="*/ 153828 w 906898" name="connsiteX2403"/>
              <a:gd fmla="*/ 285358 h 906898" name="connsiteY2403"/>
              <a:gd fmla="*/ 164064 w 906898" name="connsiteX2404"/>
              <a:gd fmla="*/ 287416 h 906898" name="connsiteY2404"/>
              <a:gd fmla="*/ 155875 w 906898" name="connsiteX2405"/>
              <a:gd fmla="*/ 293591 h 906898" name="connsiteY2405"/>
              <a:gd fmla="*/ 151780 w 906898" name="connsiteX2406"/>
              <a:gd fmla="*/ 289474 h 906898" name="connsiteY2406"/>
              <a:gd fmla="*/ 153828 w 906898" name="connsiteX2407"/>
              <a:gd fmla="*/ 285358 h 906898" name="connsiteY2407"/>
              <a:gd fmla="*/ 182835 w 906898" name="connsiteX2408"/>
              <a:gd fmla="*/ 283366 h 906898" name="connsiteY2408"/>
              <a:gd fmla="*/ 186972 w 906898" name="connsiteX2409"/>
              <a:gd fmla="*/ 285418 h 906898" name="connsiteY2409"/>
              <a:gd fmla="*/ 170423 w 906898" name="connsiteX2410"/>
              <a:gd fmla="*/ 307994 h 906898" name="connsiteY2410"/>
              <a:gd fmla="*/ 168355 w 906898" name="connsiteX2411"/>
              <a:gd fmla="*/ 320308 h 906898" name="connsiteY2411"/>
              <a:gd fmla="*/ 162149 w 906898" name="connsiteX2412"/>
              <a:gd fmla="*/ 324413 h 906898" name="connsiteY2412"/>
              <a:gd fmla="*/ 162149 w 906898" name="connsiteX2413"/>
              <a:gd fmla="*/ 316203 h 906898" name="connsiteY2413"/>
              <a:gd fmla="*/ 164218 w 906898" name="connsiteX2414"/>
              <a:gd fmla="*/ 312099 h 906898" name="connsiteY2414"/>
              <a:gd fmla="*/ 160080 w 906898" name="connsiteX2415"/>
              <a:gd fmla="*/ 301837 h 906898" name="connsiteY2415"/>
              <a:gd fmla="*/ 168355 w 906898" name="connsiteX2416"/>
              <a:gd fmla="*/ 287470 h 906898" name="connsiteY2416"/>
              <a:gd fmla="*/ 182835 w 906898" name="connsiteX2417"/>
              <a:gd fmla="*/ 283366 h 906898" name="connsiteY2417"/>
              <a:gd fmla="*/ 147759 w 906898" name="connsiteX2418"/>
              <a:gd fmla="*/ 277058 h 906898" name="connsiteY2418"/>
              <a:gd fmla="*/ 149825 w 906898" name="connsiteX2419"/>
              <a:gd fmla="*/ 285332 h 906898" name="connsiteY2419"/>
              <a:gd fmla="*/ 149825 w 906898" name="connsiteX2420"/>
              <a:gd fmla="*/ 291538 h 906898" name="connsiteY2420"/>
              <a:gd fmla="*/ 158088 w 906898" name="connsiteX2421"/>
              <a:gd fmla="*/ 297744 h 906898" name="connsiteY2421"/>
              <a:gd fmla="*/ 156022 w 906898" name="connsiteX2422"/>
              <a:gd fmla="*/ 303950 h 906898" name="connsiteY2422"/>
              <a:gd fmla="*/ 149825 w 906898" name="connsiteX2423"/>
              <a:gd fmla="*/ 297744 h 906898" name="connsiteY2423"/>
              <a:gd fmla="*/ 141562 w 906898" name="connsiteX2424"/>
              <a:gd fmla="*/ 297744 h 906898" name="connsiteY2424"/>
              <a:gd fmla="*/ 139496 w 906898" name="connsiteX2425"/>
              <a:gd fmla="*/ 291538 h 906898" name="connsiteY2425"/>
              <a:gd fmla="*/ 143628 w 906898" name="connsiteX2426"/>
              <a:gd fmla="*/ 285332 h 906898" name="connsiteY2426"/>
              <a:gd fmla="*/ 143628 w 906898" name="connsiteX2427"/>
              <a:gd fmla="*/ 279126 h 906898" name="connsiteY2427"/>
              <a:gd fmla="*/ 147759 w 906898" name="connsiteX2428"/>
              <a:gd fmla="*/ 277058 h 906898" name="connsiteY2428"/>
              <a:gd fmla="*/ 92269 w 906898" name="connsiteX2429"/>
              <a:gd fmla="*/ 277058 h 906898" name="connsiteY2429"/>
              <a:gd fmla="*/ 94344 w 906898" name="connsiteX2430"/>
              <a:gd fmla="*/ 283241 h 906898" name="connsiteY2430"/>
              <a:gd fmla="*/ 86044 w 906898" name="connsiteX2431"/>
              <a:gd fmla="*/ 303853 h 906898" name="connsiteY2431"/>
              <a:gd fmla="*/ 100569 w 906898" name="connsiteX2432"/>
              <a:gd fmla="*/ 320342 h 906898" name="connsiteY2432"/>
              <a:gd fmla="*/ 102644 w 906898" name="connsiteX2433"/>
              <a:gd fmla="*/ 324464 h 906898" name="connsiteY2433"/>
              <a:gd fmla="*/ 98494 w 906898" name="connsiteX2434"/>
              <a:gd fmla="*/ 324464 h 906898" name="connsiteY2434"/>
              <a:gd fmla="*/ 94344 w 906898" name="connsiteX2435"/>
              <a:gd fmla="*/ 320342 h 906898" name="connsiteY2435"/>
              <a:gd fmla="*/ 88119 w 906898" name="connsiteX2436"/>
              <a:gd fmla="*/ 320342 h 906898" name="connsiteY2436"/>
              <a:gd fmla="*/ 86044 w 906898" name="connsiteX2437"/>
              <a:gd fmla="*/ 310036 h 906898" name="connsiteY2437"/>
              <a:gd fmla="*/ 79819 w 906898" name="connsiteX2438"/>
              <a:gd fmla="*/ 305914 h 906898" name="connsiteY2438"/>
              <a:gd fmla="*/ 81895 w 906898" name="connsiteX2439"/>
              <a:gd fmla="*/ 297669 h 906898" name="connsiteY2439"/>
              <a:gd fmla="*/ 81895 w 906898" name="connsiteX2440"/>
              <a:gd fmla="*/ 289425 h 906898" name="connsiteY2440"/>
              <a:gd fmla="*/ 88119 w 906898" name="connsiteX2441"/>
              <a:gd fmla="*/ 285302 h 906898" name="connsiteY2441"/>
              <a:gd fmla="*/ 90194 w 906898" name="connsiteX2442"/>
              <a:gd fmla="*/ 279119 h 906898" name="connsiteY2442"/>
              <a:gd fmla="*/ 92269 w 906898" name="connsiteX2443"/>
              <a:gd fmla="*/ 277058 h 906898" name="connsiteY2443"/>
              <a:gd fmla="*/ 771012 w 906898" name="connsiteX2444"/>
              <a:gd fmla="*/ 275066 h 906898" name="connsiteY2444"/>
              <a:gd fmla="*/ 779201 w 906898" name="connsiteX2445"/>
              <a:gd fmla="*/ 275066 h 906898" name="connsiteY2445"/>
              <a:gd fmla="*/ 783296 w 906898" name="connsiteX2446"/>
              <a:gd fmla="*/ 281241 h 906898" name="connsiteY2446"/>
              <a:gd fmla="*/ 791485 w 906898" name="connsiteX2447"/>
              <a:gd fmla="*/ 283299 h 906898" name="connsiteY2447"/>
              <a:gd fmla="*/ 799674 w 906898" name="connsiteX2448"/>
              <a:gd fmla="*/ 279183 h 906898" name="connsiteY2448"/>
              <a:gd fmla="*/ 805816 w 906898" name="connsiteX2449"/>
              <a:gd fmla="*/ 283299 h 906898" name="connsiteY2449"/>
              <a:gd fmla="*/ 803769 w 906898" name="connsiteX2450"/>
              <a:gd fmla="*/ 291533 h 906898" name="connsiteY2450"/>
              <a:gd fmla="*/ 795580 w 906898" name="connsiteX2451"/>
              <a:gd fmla="*/ 289474 h 906898" name="connsiteY2451"/>
              <a:gd fmla="*/ 789438 w 906898" name="connsiteX2452"/>
              <a:gd fmla="*/ 295650 h 906898" name="connsiteY2452"/>
              <a:gd fmla="*/ 779201 w 906898" name="connsiteX2453"/>
              <a:gd fmla="*/ 289474 h 906898" name="connsiteY2453"/>
              <a:gd fmla="*/ 777154 w 906898" name="connsiteX2454"/>
              <a:gd fmla="*/ 285358 h 906898" name="connsiteY2454"/>
              <a:gd fmla="*/ 773059 w 906898" name="connsiteX2455"/>
              <a:gd fmla="*/ 285358 h 906898" name="connsiteY2455"/>
              <a:gd fmla="*/ 768965 w 906898" name="connsiteX2456"/>
              <a:gd fmla="*/ 279183 h 906898" name="connsiteY2456"/>
              <a:gd fmla="*/ 771012 w 906898" name="connsiteX2457"/>
              <a:gd fmla="*/ 275066 h 906898" name="connsiteY2457"/>
              <a:gd fmla="*/ 783282 w 906898" name="connsiteX2458"/>
              <a:gd fmla="*/ 273074 h 906898" name="connsiteY2458"/>
              <a:gd fmla="*/ 787349 w 906898" name="connsiteX2459"/>
              <a:gd fmla="*/ 275149 h 906898" name="connsiteY2459"/>
              <a:gd fmla="*/ 797517 w 906898" name="connsiteX2460"/>
              <a:gd fmla="*/ 277224 h 906898" name="connsiteY2460"/>
              <a:gd fmla="*/ 791416 w 906898" name="connsiteX2461"/>
              <a:gd fmla="*/ 281374 h 906898" name="connsiteY2461"/>
              <a:gd fmla="*/ 783282 w 906898" name="connsiteX2462"/>
              <a:gd fmla="*/ 275149 h 906898" name="connsiteY2462"/>
              <a:gd fmla="*/ 783282 w 906898" name="connsiteX2463"/>
              <a:gd fmla="*/ 273074 h 906898" name="connsiteY2463"/>
              <a:gd fmla="*/ 143646 w 906898" name="connsiteX2464"/>
              <a:gd fmla="*/ 270050 h 906898" name="connsiteY2464"/>
              <a:gd fmla="*/ 147773 w 906898" name="connsiteX2465"/>
              <a:gd fmla="*/ 270825 h 906898" name="connsiteY2465"/>
              <a:gd fmla="*/ 143646 w 906898" name="connsiteX2466"/>
              <a:gd fmla="*/ 274960 h 906898" name="connsiteY2466"/>
              <a:gd fmla="*/ 139520 w 906898" name="connsiteX2467"/>
              <a:gd fmla="*/ 279095 h 906898" name="connsiteY2467"/>
              <a:gd fmla="*/ 139520 w 906898" name="connsiteX2468"/>
              <a:gd fmla="*/ 287365 h 906898" name="connsiteY2468"/>
              <a:gd fmla="*/ 137457 w 906898" name="connsiteX2469"/>
              <a:gd fmla="*/ 293567 h 906898" name="connsiteY2469"/>
              <a:gd fmla="*/ 141583 w 906898" name="connsiteX2470"/>
              <a:gd fmla="*/ 301837 h 906898" name="connsiteY2470"/>
              <a:gd fmla="*/ 147773 w 906898" name="connsiteX2471"/>
              <a:gd fmla="*/ 301837 h 906898" name="connsiteY2471"/>
              <a:gd fmla="*/ 158088 w 906898" name="connsiteX2472"/>
              <a:gd fmla="*/ 308039 h 906898" name="connsiteY2472"/>
              <a:gd fmla="*/ 158088 w 906898" name="connsiteX2473"/>
              <a:gd fmla="*/ 312174 h 906898" name="connsiteY2473"/>
              <a:gd fmla="*/ 147773 w 906898" name="connsiteX2474"/>
              <a:gd fmla="*/ 310107 h 906898" name="connsiteY2474"/>
              <a:gd fmla="*/ 143646 w 906898" name="connsiteX2475"/>
              <a:gd fmla="*/ 305972 h 906898" name="connsiteY2475"/>
              <a:gd fmla="*/ 135394 w 906898" name="connsiteX2476"/>
              <a:gd fmla="*/ 303904 h 906898" name="connsiteY2476"/>
              <a:gd fmla="*/ 131267 w 906898" name="connsiteX2477"/>
              <a:gd fmla="*/ 289432 h 906898" name="connsiteY2477"/>
              <a:gd fmla="*/ 135394 w 906898" name="connsiteX2478"/>
              <a:gd fmla="*/ 283230 h 906898" name="connsiteY2478"/>
              <a:gd fmla="*/ 139520 w 906898" name="connsiteX2479"/>
              <a:gd fmla="*/ 270825 h 906898" name="connsiteY2479"/>
              <a:gd fmla="*/ 143646 w 906898" name="connsiteX2480"/>
              <a:gd fmla="*/ 270050 h 906898" name="connsiteY2480"/>
              <a:gd fmla="*/ 758486 w 906898" name="connsiteX2481"/>
              <a:gd fmla="*/ 268758 h 906898" name="connsiteY2481"/>
              <a:gd fmla="*/ 766744 w 906898" name="connsiteX2482"/>
              <a:gd fmla="*/ 274943 h 906898" name="connsiteY2482"/>
              <a:gd fmla="*/ 766744 w 906898" name="connsiteX2483"/>
              <a:gd fmla="*/ 277005 h 906898" name="connsiteY2483"/>
              <a:gd fmla="*/ 772938 w 906898" name="connsiteX2484"/>
              <a:gd fmla="*/ 287315 h 906898" name="connsiteY2484"/>
              <a:gd fmla="*/ 777067 w 906898" name="connsiteX2485"/>
              <a:gd fmla="*/ 289377 h 906898" name="connsiteY2485"/>
              <a:gd fmla="*/ 787391 w 906898" name="connsiteX2486"/>
              <a:gd fmla="*/ 297624 h 906898" name="connsiteY2486"/>
              <a:gd fmla="*/ 795649 w 906898" name="connsiteX2487"/>
              <a:gd fmla="*/ 293500 h 906898" name="connsiteY2487"/>
              <a:gd fmla="*/ 805972 w 906898" name="connsiteX2488"/>
              <a:gd fmla="*/ 291438 h 906898" name="connsiteY2488"/>
              <a:gd fmla="*/ 810101 w 906898" name="connsiteX2489"/>
              <a:gd fmla="*/ 283191 h 906898" name="connsiteY2489"/>
              <a:gd fmla="*/ 818360 w 906898" name="connsiteX2490"/>
              <a:gd fmla="*/ 285253 h 906898" name="connsiteY2490"/>
              <a:gd fmla="*/ 820424 w 906898" name="connsiteX2491"/>
              <a:gd fmla="*/ 291438 h 906898" name="connsiteY2491"/>
              <a:gd fmla="*/ 816295 w 906898" name="connsiteX2492"/>
              <a:gd fmla="*/ 295562 h 906898" name="connsiteY2492"/>
              <a:gd fmla="*/ 812166 w 906898" name="connsiteX2493"/>
              <a:gd fmla="*/ 295562 h 906898" name="connsiteY2493"/>
              <a:gd fmla="*/ 812166 w 906898" name="connsiteX2494"/>
              <a:gd fmla="*/ 299686 h 906898" name="connsiteY2494"/>
              <a:gd fmla="*/ 805972 w 906898" name="connsiteX2495"/>
              <a:gd fmla="*/ 305872 h 906898" name="connsiteY2495"/>
              <a:gd fmla="*/ 799778 w 906898" name="connsiteX2496"/>
              <a:gd fmla="*/ 305872 h 906898" name="connsiteY2496"/>
              <a:gd fmla="*/ 793585 w 906898" name="connsiteX2497"/>
              <a:gd fmla="*/ 303810 h 906898" name="connsiteY2497"/>
              <a:gd fmla="*/ 783261 w 906898" name="connsiteX2498"/>
              <a:gd fmla="*/ 307933 h 906898" name="connsiteY2498"/>
              <a:gd fmla="*/ 775003 w 906898" name="connsiteX2499"/>
              <a:gd fmla="*/ 301748 h 906898" name="connsiteY2499"/>
              <a:gd fmla="*/ 772938 w 906898" name="connsiteX2500"/>
              <a:gd fmla="*/ 297624 h 906898" name="connsiteY2500"/>
              <a:gd fmla="*/ 764680 w 906898" name="connsiteX2501"/>
              <a:gd fmla="*/ 295562 h 906898" name="connsiteY2501"/>
              <a:gd fmla="*/ 760551 w 906898" name="connsiteX2502"/>
              <a:gd fmla="*/ 285253 h 906898" name="connsiteY2502"/>
              <a:gd fmla="*/ 760551 w 906898" name="connsiteX2503"/>
              <a:gd fmla="*/ 281129 h 906898" name="connsiteY2503"/>
              <a:gd fmla="*/ 754357 w 906898" name="connsiteX2504"/>
              <a:gd fmla="*/ 274943 h 906898" name="connsiteY2504"/>
              <a:gd fmla="*/ 758486 w 906898" name="connsiteX2505"/>
              <a:gd fmla="*/ 268758 h 906898" name="connsiteY2505"/>
              <a:gd fmla="*/ 90176 w 906898" name="connsiteX2506"/>
              <a:gd fmla="*/ 268570 h 906898" name="connsiteY2506"/>
              <a:gd fmla="*/ 94308 w 906898" name="connsiteX2507"/>
              <a:gd fmla="*/ 270890 h 906898" name="connsiteY2507"/>
              <a:gd fmla="*/ 92242 w 906898" name="connsiteX2508"/>
              <a:gd fmla="*/ 275015 h 906898" name="connsiteY2508"/>
              <a:gd fmla="*/ 86045 w 906898" name="connsiteX2509"/>
              <a:gd fmla="*/ 281203 h 906898" name="connsiteY2509"/>
              <a:gd fmla="*/ 77781 w 906898" name="connsiteX2510"/>
              <a:gd fmla="*/ 293577 h 906898" name="connsiteY2510"/>
              <a:gd fmla="*/ 79847 w 906898" name="connsiteX2511"/>
              <a:gd fmla="*/ 297702 h 906898" name="connsiteY2511"/>
              <a:gd fmla="*/ 75716 w 906898" name="connsiteX2512"/>
              <a:gd fmla="*/ 305952 h 906898" name="connsiteY2512"/>
              <a:gd fmla="*/ 81913 w 906898" name="connsiteX2513"/>
              <a:gd fmla="*/ 312139 h 906898" name="connsiteY2513"/>
              <a:gd fmla="*/ 88110 w 906898" name="connsiteX2514"/>
              <a:gd fmla="*/ 322451 h 906898" name="connsiteY2514"/>
              <a:gd fmla="*/ 92242 w 906898" name="connsiteX2515"/>
              <a:gd fmla="*/ 322451 h 906898" name="connsiteY2515"/>
              <a:gd fmla="*/ 104636 w 906898" name="connsiteX2516"/>
              <a:gd fmla="*/ 328638 h 906898" name="connsiteY2516"/>
              <a:gd fmla="*/ 104636 w 906898" name="connsiteX2517"/>
              <a:gd fmla="*/ 332763 h 906898" name="connsiteY2517"/>
              <a:gd fmla="*/ 98439 w 906898" name="connsiteX2518"/>
              <a:gd fmla="*/ 334825 h 906898" name="connsiteY2518"/>
              <a:gd fmla="*/ 94308 w 906898" name="connsiteX2519"/>
              <a:gd fmla="*/ 330700 h 906898" name="connsiteY2519"/>
              <a:gd fmla="*/ 90176 w 906898" name="connsiteX2520"/>
              <a:gd fmla="*/ 326576 h 906898" name="connsiteY2520"/>
              <a:gd fmla="*/ 79847 w 906898" name="connsiteX2521"/>
              <a:gd fmla="*/ 324513 h 906898" name="connsiteY2521"/>
              <a:gd fmla="*/ 77781 w 906898" name="connsiteX2522"/>
              <a:gd fmla="*/ 314201 h 906898" name="connsiteY2522"/>
              <a:gd fmla="*/ 69518 w 906898" name="connsiteX2523"/>
              <a:gd fmla="*/ 308014 h 906898" name="connsiteY2523"/>
              <a:gd fmla="*/ 69518 w 906898" name="connsiteX2524"/>
              <a:gd fmla="*/ 297702 h 906898" name="connsiteY2524"/>
              <a:gd fmla="*/ 73650 w 906898" name="connsiteX2525"/>
              <a:gd fmla="*/ 295639 h 906898" name="connsiteY2525"/>
              <a:gd fmla="*/ 73650 w 906898" name="connsiteX2526"/>
              <a:gd fmla="*/ 285327 h 906898" name="connsiteY2526"/>
              <a:gd fmla="*/ 77781 w 906898" name="connsiteX2527"/>
              <a:gd fmla="*/ 279140 h 906898" name="connsiteY2527"/>
              <a:gd fmla="*/ 83979 w 906898" name="connsiteX2528"/>
              <a:gd fmla="*/ 275015 h 906898" name="connsiteY2528"/>
              <a:gd fmla="*/ 86045 w 906898" name="connsiteX2529"/>
              <a:gd fmla="*/ 272953 h 906898" name="connsiteY2529"/>
              <a:gd fmla="*/ 86045 w 906898" name="connsiteX2530"/>
              <a:gd fmla="*/ 270890 h 906898" name="connsiteY2530"/>
              <a:gd fmla="*/ 90176 w 906898" name="connsiteX2531"/>
              <a:gd fmla="*/ 268570 h 906898" name="connsiteY2531"/>
              <a:gd fmla="*/ 127101 w 906898" name="connsiteX2532"/>
              <a:gd fmla="*/ 244190 h 906898" name="connsiteY2532"/>
              <a:gd fmla="*/ 141433 w 906898" name="connsiteX2533"/>
              <a:gd fmla="*/ 248301 h 906898" name="connsiteY2533"/>
              <a:gd fmla="*/ 141433 w 906898" name="connsiteX2534"/>
              <a:gd fmla="*/ 250357 h 906898" name="connsiteY2534"/>
              <a:gd fmla="*/ 135291 w 906898" name="connsiteX2535"/>
              <a:gd fmla="*/ 250357 h 906898" name="connsiteY2535"/>
              <a:gd fmla="*/ 131196 w 906898" name="connsiteX2536"/>
              <a:gd fmla="*/ 250357 h 906898" name="connsiteY2536"/>
              <a:gd fmla="*/ 114818 w 906898" name="connsiteX2537"/>
              <a:gd fmla="*/ 254469 h 906898" name="connsiteY2537"/>
              <a:gd fmla="*/ 104581 w 906898" name="connsiteX2538"/>
              <a:gd fmla="*/ 272972 h 906898" name="connsiteY2538"/>
              <a:gd fmla="*/ 110723 w 906898" name="connsiteX2539"/>
              <a:gd fmla="*/ 283251 h 906898" name="connsiteY2539"/>
              <a:gd fmla="*/ 112770 w 906898" name="connsiteX2540"/>
              <a:gd fmla="*/ 283251 h 906898" name="connsiteY2540"/>
              <a:gd fmla="*/ 110723 w 906898" name="connsiteX2541"/>
              <a:gd fmla="*/ 277083 h 906898" name="connsiteY2541"/>
              <a:gd fmla="*/ 114818 w 906898" name="connsiteX2542"/>
              <a:gd fmla="*/ 270916 h 906898" name="connsiteY2542"/>
              <a:gd fmla="*/ 125054 w 906898" name="connsiteX2543"/>
              <a:gd fmla="*/ 275027 h 906898" name="connsiteY2543"/>
              <a:gd fmla="*/ 125054 w 906898" name="connsiteX2544"/>
              <a:gd fmla="*/ 281195 h 906898" name="connsiteY2544"/>
              <a:gd fmla="*/ 123007 w 906898" name="connsiteX2545"/>
              <a:gd fmla="*/ 285307 h 906898" name="connsiteY2545"/>
              <a:gd fmla="*/ 125054 w 906898" name="connsiteX2546"/>
              <a:gd fmla="*/ 287362 h 906898" name="connsiteY2546"/>
              <a:gd fmla="*/ 120959 w 906898" name="connsiteX2547"/>
              <a:gd fmla="*/ 295586 h 906898" name="connsiteY2547"/>
              <a:gd fmla="*/ 106628 w 906898" name="connsiteX2548"/>
              <a:gd fmla="*/ 293530 h 906898" name="connsiteY2548"/>
              <a:gd fmla="*/ 96392 w 906898" name="connsiteX2549"/>
              <a:gd fmla="*/ 268860 h 906898" name="connsiteY2549"/>
              <a:gd fmla="*/ 102534 w 906898" name="connsiteX2550"/>
              <a:gd fmla="*/ 258581 h 906898" name="connsiteY2550"/>
              <a:gd fmla="*/ 127101 w 906898" name="connsiteX2551"/>
              <a:gd fmla="*/ 244190 h 906898" name="connsiteY2551"/>
              <a:gd fmla="*/ 177862 w 906898" name="connsiteX2552"/>
              <a:gd fmla="*/ 239817 h 906898" name="connsiteY2552"/>
              <a:gd fmla="*/ 188892 w 906898" name="connsiteX2553"/>
              <a:gd fmla="*/ 250267 h 906898" name="connsiteY2553"/>
              <a:gd fmla="*/ 190956 w 906898" name="connsiteX2554"/>
              <a:gd fmla="*/ 264716 h 906898" name="connsiteY2554"/>
              <a:gd fmla="*/ 182699 w 906898" name="connsiteX2555"/>
              <a:gd fmla="*/ 275037 h 906898" name="connsiteY2555"/>
              <a:gd fmla="*/ 182699 w 906898" name="connsiteX2556"/>
              <a:gd fmla="*/ 281230 h 906898" name="connsiteY2556"/>
              <a:gd fmla="*/ 172379 w 906898" name="connsiteX2557"/>
              <a:gd fmla="*/ 283294 h 906898" name="connsiteY2557"/>
              <a:gd fmla="*/ 153801 w 906898" name="connsiteX2558"/>
              <a:gd fmla="*/ 281230 h 906898" name="connsiteY2558"/>
              <a:gd fmla="*/ 149673 w 906898" name="connsiteX2559"/>
              <a:gd fmla="*/ 272973 h 906898" name="connsiteY2559"/>
              <a:gd fmla="*/ 147608 w 906898" name="connsiteX2560"/>
              <a:gd fmla="*/ 262652 h 906898" name="connsiteY2560"/>
              <a:gd fmla="*/ 143480 w 906898" name="connsiteX2561"/>
              <a:gd fmla="*/ 254395 h 906898" name="connsiteY2561"/>
              <a:gd fmla="*/ 145544 w 906898" name="connsiteX2562"/>
              <a:gd fmla="*/ 248203 h 906898" name="connsiteY2562"/>
              <a:gd fmla="*/ 155865 w 906898" name="connsiteX2563"/>
              <a:gd fmla="*/ 242010 h 906898" name="connsiteY2563"/>
              <a:gd fmla="*/ 164122 w 906898" name="connsiteX2564"/>
              <a:gd fmla="*/ 246139 h 906898" name="connsiteY2564"/>
              <a:gd fmla="*/ 172379 w 906898" name="connsiteX2565"/>
              <a:gd fmla="*/ 239946 h 906898" name="connsiteY2565"/>
              <a:gd fmla="*/ 177862 w 906898" name="connsiteX2566"/>
              <a:gd fmla="*/ 239817 h 906898" name="connsiteY2566"/>
              <a:gd fmla="*/ 188798 w 906898" name="connsiteX2567"/>
              <a:gd fmla="*/ 235890 h 906898" name="connsiteY2567"/>
              <a:gd fmla="*/ 194940 w 906898" name="connsiteX2568"/>
              <a:gd fmla="*/ 240064 h 906898" name="connsiteY2568"/>
              <a:gd fmla="*/ 190845 w 906898" name="connsiteX2569"/>
              <a:gd fmla="*/ 250498 h 906898" name="connsiteY2569"/>
              <a:gd fmla="*/ 182656 w 906898" name="connsiteX2570"/>
              <a:gd fmla="*/ 240064 h 906898" name="connsiteY2570"/>
              <a:gd fmla="*/ 188798 w 906898" name="connsiteX2571"/>
              <a:gd fmla="*/ 235890 h 906898" name="connsiteY2571"/>
              <a:gd fmla="*/ 223707 w 906898" name="connsiteX2572"/>
              <a:gd fmla="*/ 231906 h 906898" name="connsiteY2572"/>
              <a:gd fmla="*/ 227808 w 906898" name="connsiteX2573"/>
              <a:gd fmla="*/ 233957 h 906898" name="connsiteY2573"/>
              <a:gd fmla="*/ 217555 w 906898" name="connsiteX2574"/>
              <a:gd fmla="*/ 244209 h 906898" name="connsiteY2574"/>
              <a:gd fmla="*/ 199100 w 906898" name="connsiteX2575"/>
              <a:gd fmla="*/ 266766 h 906898" name="connsiteY2575"/>
              <a:gd fmla="*/ 194999 w 906898" name="connsiteX2576"/>
              <a:gd fmla="*/ 264715 h 906898" name="connsiteY2576"/>
              <a:gd fmla="*/ 201150 w 906898" name="connsiteX2577"/>
              <a:gd fmla="*/ 240108 h 906898" name="connsiteY2577"/>
              <a:gd fmla="*/ 211403 w 906898" name="connsiteX2578"/>
              <a:gd fmla="*/ 236007 h 906898" name="connsiteY2578"/>
              <a:gd fmla="*/ 215505 w 906898" name="connsiteX2579"/>
              <a:gd fmla="*/ 238058 h 906898" name="connsiteY2579"/>
              <a:gd fmla="*/ 223707 w 906898" name="connsiteX2580"/>
              <a:gd fmla="*/ 231906 h 906898" name="connsiteY2580"/>
              <a:gd fmla="*/ 678329 w 906898" name="connsiteX2581"/>
              <a:gd fmla="*/ 229914 h 906898" name="connsiteY2581"/>
              <a:gd fmla="*/ 698802 w 906898" name="connsiteX2582"/>
              <a:gd fmla="*/ 250345 h 906898" name="connsiteY2582"/>
              <a:gd fmla="*/ 702897 w 906898" name="connsiteX2583"/>
              <a:gd fmla="*/ 256474 h 906898" name="connsiteY2583"/>
              <a:gd fmla="*/ 700850 w 906898" name="connsiteX2584"/>
              <a:gd fmla="*/ 256474 h 906898" name="connsiteY2584"/>
              <a:gd fmla="*/ 678329 w 906898" name="connsiteX2585"/>
              <a:gd fmla="*/ 229914 h 906898" name="connsiteY2585"/>
              <a:gd fmla="*/ 727540 w 906898" name="connsiteX2586"/>
              <a:gd fmla="*/ 226112 h 906898" name="connsiteY2586"/>
              <a:gd fmla="*/ 731914 w 906898" name="connsiteX2587"/>
              <a:gd fmla="*/ 227652 h 906898" name="connsiteY2587"/>
              <a:gd fmla="*/ 733972 w 906898" name="connsiteX2588"/>
              <a:gd fmla="*/ 242032 h 906898" name="connsiteY2588"/>
              <a:gd fmla="*/ 746323 w 906898" name="connsiteX2589"/>
              <a:gd fmla="*/ 246140 h 906898" name="connsiteY2589"/>
              <a:gd fmla="*/ 748381 w 906898" name="connsiteX2590"/>
              <a:gd fmla="*/ 252303 h 906898" name="connsiteY2590"/>
              <a:gd fmla="*/ 746323 w 906898" name="connsiteX2591"/>
              <a:gd fmla="*/ 256412 h 906898" name="connsiteY2591"/>
              <a:gd fmla="*/ 738089 w 906898" name="connsiteX2592"/>
              <a:gd fmla="*/ 256412 h 906898" name="connsiteY2592"/>
              <a:gd fmla="*/ 731914 w 906898" name="connsiteX2593"/>
              <a:gd fmla="*/ 258466 h 906898" name="connsiteY2593"/>
              <a:gd fmla="*/ 727797 w 906898" name="connsiteX2594"/>
              <a:gd fmla="*/ 254357 h 906898" name="connsiteY2594"/>
              <a:gd fmla="*/ 721622 w 906898" name="connsiteX2595"/>
              <a:gd fmla="*/ 254357 h 906898" name="connsiteY2595"/>
              <a:gd fmla="*/ 719564 w 906898" name="connsiteX2596"/>
              <a:gd fmla="*/ 248195 h 906898" name="connsiteY2596"/>
              <a:gd fmla="*/ 721622 w 906898" name="connsiteX2597"/>
              <a:gd fmla="*/ 246140 h 906898" name="connsiteY2597"/>
              <a:gd fmla="*/ 717505 w 906898" name="connsiteX2598"/>
              <a:gd fmla="*/ 239978 h 906898" name="connsiteY2598"/>
              <a:gd fmla="*/ 723680 w 906898" name="connsiteX2599"/>
              <a:gd fmla="*/ 233815 h 906898" name="connsiteY2599"/>
              <a:gd fmla="*/ 721622 w 906898" name="connsiteX2600"/>
              <a:gd fmla="*/ 227652 h 906898" name="connsiteY2600"/>
              <a:gd fmla="*/ 727540 w 906898" name="connsiteX2601"/>
              <a:gd fmla="*/ 226112 h 906898" name="connsiteY2601"/>
              <a:gd fmla="*/ 189871 w 906898" name="connsiteX2602"/>
              <a:gd fmla="*/ 223139 h 906898" name="connsiteY2602"/>
              <a:gd fmla="*/ 192974 w 906898" name="connsiteX2603"/>
              <a:gd fmla="*/ 225681 h 906898" name="connsiteY2603"/>
              <a:gd fmla="*/ 192974 w 906898" name="connsiteX2604"/>
              <a:gd fmla="*/ 229748 h 906898" name="connsiteY2604"/>
              <a:gd fmla="*/ 199179 w 906898" name="connsiteX2605"/>
              <a:gd fmla="*/ 229748 h 906898" name="connsiteY2605"/>
              <a:gd fmla="*/ 201248 w 906898" name="connsiteX2606"/>
              <a:gd fmla="*/ 235848 h 906898" name="connsiteY2606"/>
              <a:gd fmla="*/ 199179 w 906898" name="connsiteX2607"/>
              <a:gd fmla="*/ 237882 h 906898" name="connsiteY2607"/>
              <a:gd fmla="*/ 184699 w 906898" name="connsiteX2608"/>
              <a:gd fmla="*/ 233815 h 906898" name="connsiteY2608"/>
              <a:gd fmla="*/ 178494 w 906898" name="connsiteX2609"/>
              <a:gd fmla="*/ 237882 h 906898" name="connsiteY2609"/>
              <a:gd fmla="*/ 174356 w 906898" name="connsiteX2610"/>
              <a:gd fmla="*/ 235848 h 906898" name="connsiteY2610"/>
              <a:gd fmla="*/ 176425 w 906898" name="connsiteX2611"/>
              <a:gd fmla="*/ 231781 h 906898" name="connsiteY2611"/>
              <a:gd fmla="*/ 182631 w 906898" name="connsiteX2612"/>
              <a:gd fmla="*/ 229748 h 906898" name="connsiteY2612"/>
              <a:gd fmla="*/ 182631 w 906898" name="connsiteX2613"/>
              <a:gd fmla="*/ 225681 h 906898" name="connsiteY2613"/>
              <a:gd fmla="*/ 186768 w 906898" name="connsiteX2614"/>
              <a:gd fmla="*/ 223647 h 906898" name="connsiteY2614"/>
              <a:gd fmla="*/ 189871 w 906898" name="connsiteX2615"/>
              <a:gd fmla="*/ 223139 h 906898" name="connsiteY2615"/>
              <a:gd fmla="*/ 715264 w 906898" name="connsiteX2616"/>
              <a:gd fmla="*/ 219622 h 906898" name="connsiteY2616"/>
              <a:gd fmla="*/ 721448 w 906898" name="connsiteX2617"/>
              <a:gd fmla="*/ 223734 h 906898" name="connsiteY2617"/>
              <a:gd fmla="*/ 719386 w 906898" name="connsiteX2618"/>
              <a:gd fmla="*/ 231957 h 906898" name="connsiteY2618"/>
              <a:gd fmla="*/ 715264 w 906898" name="connsiteX2619"/>
              <a:gd fmla="*/ 240180 h 906898" name="connsiteY2619"/>
              <a:gd fmla="*/ 717325 w 906898" name="connsiteX2620"/>
              <a:gd fmla="*/ 246348 h 906898" name="connsiteY2620"/>
              <a:gd fmla="*/ 717325 w 906898" name="connsiteX2621"/>
              <a:gd fmla="*/ 254571 h 906898" name="connsiteY2621"/>
              <a:gd fmla="*/ 725570 w 906898" name="connsiteX2622"/>
              <a:gd fmla="*/ 258683 h 906898" name="connsiteY2622"/>
              <a:gd fmla="*/ 733814 w 906898" name="connsiteX2623"/>
              <a:gd fmla="*/ 260739 h 906898" name="connsiteY2623"/>
              <a:gd fmla="*/ 739998 w 906898" name="connsiteX2624"/>
              <a:gd fmla="*/ 258683 h 906898" name="connsiteY2624"/>
              <a:gd fmla="*/ 752365 w 906898" name="connsiteX2625"/>
              <a:gd fmla="*/ 262794 h 906898" name="connsiteY2625"/>
              <a:gd fmla="*/ 750304 w 906898" name="connsiteX2626"/>
              <a:gd fmla="*/ 266906 h 906898" name="connsiteY2626"/>
              <a:gd fmla="*/ 748243 w 906898" name="connsiteX2627"/>
              <a:gd fmla="*/ 266906 h 906898" name="connsiteY2627"/>
              <a:gd fmla="*/ 735876 w 906898" name="connsiteX2628"/>
              <a:gd fmla="*/ 266906 h 906898" name="connsiteY2628"/>
              <a:gd fmla="*/ 733814 w 906898" name="connsiteX2629"/>
              <a:gd fmla="*/ 271018 h 906898" name="connsiteY2629"/>
              <a:gd fmla="*/ 723509 w 906898" name="connsiteX2630"/>
              <a:gd fmla="*/ 268962 h 906898" name="connsiteY2630"/>
              <a:gd fmla="*/ 715264 w 906898" name="connsiteX2631"/>
              <a:gd fmla="*/ 264850 h 906898" name="connsiteY2631"/>
              <a:gd fmla="*/ 709081 w 906898" name="connsiteX2632"/>
              <a:gd fmla="*/ 262794 h 906898" name="connsiteY2632"/>
              <a:gd fmla="*/ 704958 w 906898" name="connsiteX2633"/>
              <a:gd fmla="*/ 256627 h 906898" name="connsiteY2633"/>
              <a:gd fmla="*/ 707020 w 906898" name="connsiteX2634"/>
              <a:gd fmla="*/ 250459 h 906898" name="connsiteY2634"/>
              <a:gd fmla="*/ 707020 w 906898" name="connsiteX2635"/>
              <a:gd fmla="*/ 246348 h 906898" name="connsiteY2635"/>
              <a:gd fmla="*/ 702897 w 906898" name="connsiteX2636"/>
              <a:gd fmla="*/ 240180 h 906898" name="connsiteY2636"/>
              <a:gd fmla="*/ 704958 w 906898" name="connsiteX2637"/>
              <a:gd fmla="*/ 234013 h 906898" name="connsiteY2637"/>
              <a:gd fmla="*/ 709081 w 906898" name="connsiteX2638"/>
              <a:gd fmla="*/ 223734 h 906898" name="connsiteY2638"/>
              <a:gd fmla="*/ 715264 w 906898" name="connsiteX2639"/>
              <a:gd fmla="*/ 219622 h 906898" name="connsiteY2639"/>
              <a:gd fmla="*/ 764759 w 906898" name="connsiteX2640"/>
              <a:gd fmla="*/ 217298 h 906898" name="connsiteY2640"/>
              <a:gd fmla="*/ 768870 w 906898" name="connsiteX2641"/>
              <a:gd fmla="*/ 217298 h 906898" name="connsiteY2641"/>
              <a:gd fmla="*/ 760649 w 906898" name="connsiteX2642"/>
              <a:gd fmla="*/ 227627 h 906898" name="connsiteY2642"/>
              <a:gd fmla="*/ 760649 w 906898" name="connsiteX2643"/>
              <a:gd fmla="*/ 256548 h 906898" name="connsiteY2643"/>
              <a:gd fmla="*/ 777091 w 906898" name="connsiteX2644"/>
              <a:gd fmla="*/ 264811 h 906898" name="connsiteY2644"/>
              <a:gd fmla="*/ 779146 w 906898" name="connsiteX2645"/>
              <a:gd fmla="*/ 260679 h 906898" name="connsiteY2645"/>
              <a:gd fmla="*/ 772980 w 906898" name="connsiteX2646"/>
              <a:gd fmla="*/ 258613 h 906898" name="connsiteY2646"/>
              <a:gd fmla="*/ 770925 w 906898" name="connsiteX2647"/>
              <a:gd fmla="*/ 252416 h 906898" name="connsiteY2647"/>
              <a:gd fmla="*/ 775036 w 906898" name="connsiteX2648"/>
              <a:gd fmla="*/ 248285 h 906898" name="connsiteY2648"/>
              <a:gd fmla="*/ 783256 w 906898" name="connsiteX2649"/>
              <a:gd fmla="*/ 250350 h 906898" name="connsiteY2649"/>
              <a:gd fmla="*/ 787367 w 906898" name="connsiteX2650"/>
              <a:gd fmla="*/ 248285 h 906898" name="connsiteY2650"/>
              <a:gd fmla="*/ 793532 w 906898" name="connsiteX2651"/>
              <a:gd fmla="*/ 252416 h 906898" name="connsiteY2651"/>
              <a:gd fmla="*/ 791477 w 906898" name="connsiteX2652"/>
              <a:gd fmla="*/ 262745 h 906898" name="connsiteY2652"/>
              <a:gd fmla="*/ 772980 w 906898" name="connsiteX2653"/>
              <a:gd fmla="*/ 273074 h 906898" name="connsiteY2653"/>
              <a:gd fmla="*/ 758594 w 906898" name="connsiteX2654"/>
              <a:gd fmla="*/ 266877 h 906898" name="connsiteY2654"/>
              <a:gd fmla="*/ 754483 w 906898" name="connsiteX2655"/>
              <a:gd fmla="*/ 262745 h 906898" name="connsiteY2655"/>
              <a:gd fmla="*/ 750373 w 906898" name="connsiteX2656"/>
              <a:gd fmla="*/ 248285 h 906898" name="connsiteY2656"/>
              <a:gd fmla="*/ 750373 w 906898" name="connsiteX2657"/>
              <a:gd fmla="*/ 237956 h 906898" name="connsiteY2657"/>
              <a:gd fmla="*/ 764759 w 906898" name="connsiteX2658"/>
              <a:gd fmla="*/ 217298 h 906898" name="connsiteY2658"/>
              <a:gd fmla="*/ 131196 w 906898" name="connsiteX2659"/>
              <a:gd fmla="*/ 217298 h 906898" name="connsiteY2659"/>
              <a:gd fmla="*/ 131196 w 906898" name="connsiteX2660"/>
              <a:gd fmla="*/ 221424 h 906898" name="connsiteY2660"/>
              <a:gd fmla="*/ 129167 w 906898" name="connsiteX2661"/>
              <a:gd fmla="*/ 225551 h 906898" name="connsiteY2661"/>
              <a:gd fmla="*/ 119023 w 906898" name="connsiteX2662"/>
              <a:gd fmla="*/ 233803 h 906898" name="connsiteY2662"/>
              <a:gd fmla="*/ 119023 w 906898" name="connsiteX2663"/>
              <a:gd fmla="*/ 244119 h 906898" name="connsiteY2663"/>
              <a:gd fmla="*/ 112936 w 906898" name="connsiteX2664"/>
              <a:gd fmla="*/ 244119 h 906898" name="connsiteY2664"/>
              <a:gd fmla="*/ 119023 w 906898" name="connsiteX2665"/>
              <a:gd fmla="*/ 221424 h 906898" name="connsiteY2665"/>
              <a:gd fmla="*/ 131196 w 906898" name="connsiteX2666"/>
              <a:gd fmla="*/ 217298 h 906898" name="connsiteY2666"/>
              <a:gd fmla="*/ 793466 w 906898" name="connsiteX2667"/>
              <a:gd fmla="*/ 215306 h 906898" name="connsiteY2667"/>
              <a:gd fmla="*/ 799641 w 906898" name="connsiteX2668"/>
              <a:gd fmla="*/ 223580 h 906898" name="connsiteY2668"/>
              <a:gd fmla="*/ 807875 w 906898" name="connsiteX2669"/>
              <a:gd fmla="*/ 221512 h 906898" name="connsiteY2669"/>
              <a:gd fmla="*/ 811992 w 906898" name="connsiteX2670"/>
              <a:gd fmla="*/ 219443 h 906898" name="connsiteY2670"/>
              <a:gd fmla="*/ 816109 w 906898" name="connsiteX2671"/>
              <a:gd fmla="*/ 223580 h 906898" name="connsiteY2671"/>
              <a:gd fmla="*/ 811992 w 906898" name="connsiteX2672"/>
              <a:gd fmla="*/ 231855 h 906898" name="connsiteY2672"/>
              <a:gd fmla="*/ 805817 w 906898" name="connsiteX2673"/>
              <a:gd fmla="*/ 233924 h 906898" name="connsiteY2673"/>
              <a:gd fmla="*/ 803758 w 906898" name="connsiteX2674"/>
              <a:gd fmla="*/ 240129 h 906898" name="connsiteY2674"/>
              <a:gd fmla="*/ 795525 w 906898" name="connsiteX2675"/>
              <a:gd fmla="*/ 242198 h 906898" name="connsiteY2675"/>
              <a:gd fmla="*/ 791408 w 906898" name="connsiteX2676"/>
              <a:gd fmla="*/ 235992 h 906898" name="connsiteY2676"/>
              <a:gd fmla="*/ 793466 w 906898" name="connsiteX2677"/>
              <a:gd fmla="*/ 229786 h 906898" name="connsiteY2677"/>
              <a:gd fmla="*/ 787291 w 906898" name="connsiteX2678"/>
              <a:gd fmla="*/ 227718 h 906898" name="connsiteY2678"/>
              <a:gd fmla="*/ 787291 w 906898" name="connsiteX2679"/>
              <a:gd fmla="*/ 219443 h 906898" name="connsiteY2679"/>
              <a:gd fmla="*/ 793466 w 906898" name="connsiteX2680"/>
              <a:gd fmla="*/ 215306 h 906898" name="connsiteY2680"/>
              <a:gd fmla="*/ 184739 w 906898" name="connsiteX2681"/>
              <a:gd fmla="*/ 213314 h 906898" name="connsiteY2681"/>
              <a:gd fmla="*/ 195076 w 906898" name="connsiteX2682"/>
              <a:gd fmla="*/ 215361 h 906898" name="connsiteY2682"/>
              <a:gd fmla="*/ 197143 w 906898" name="connsiteX2683"/>
              <a:gd fmla="*/ 221503 h 906898" name="connsiteY2683"/>
              <a:gd fmla="*/ 205413 w 906898" name="connsiteX2684"/>
              <a:gd fmla="*/ 221503 h 906898" name="connsiteY2684"/>
              <a:gd fmla="*/ 209548 w 906898" name="connsiteX2685"/>
              <a:gd fmla="*/ 231740 h 906898" name="connsiteY2685"/>
              <a:gd fmla="*/ 205413 w 906898" name="connsiteX2686"/>
              <a:gd fmla="*/ 233787 h 906898" name="connsiteY2686"/>
              <a:gd fmla="*/ 201278 w 906898" name="connsiteX2687"/>
              <a:gd fmla="*/ 227645 h 906898" name="connsiteY2687"/>
              <a:gd fmla="*/ 195076 w 906898" name="connsiteX2688"/>
              <a:gd fmla="*/ 225598 h 906898" name="connsiteY2688"/>
              <a:gd fmla="*/ 186806 w 906898" name="connsiteX2689"/>
              <a:gd fmla="*/ 219456 h 906898" name="connsiteY2689"/>
              <a:gd fmla="*/ 180604 w 906898" name="connsiteX2690"/>
              <a:gd fmla="*/ 225598 h 906898" name="connsiteY2690"/>
              <a:gd fmla="*/ 172334 w 906898" name="connsiteX2691"/>
              <a:gd fmla="*/ 231740 h 906898" name="connsiteY2691"/>
              <a:gd fmla="*/ 166132 w 906898" name="connsiteX2692"/>
              <a:gd fmla="*/ 237882 h 906898" name="connsiteY2692"/>
              <a:gd fmla="*/ 166132 w 906898" name="connsiteX2693"/>
              <a:gd fmla="*/ 229693 h 906898" name="connsiteY2693"/>
              <a:gd fmla="*/ 176469 w 906898" name="connsiteX2694"/>
              <a:gd fmla="*/ 221503 h 906898" name="connsiteY2694"/>
              <a:gd fmla="*/ 184739 w 906898" name="connsiteX2695"/>
              <a:gd fmla="*/ 213314 h 906898" name="connsiteY2695"/>
              <a:gd fmla="*/ 803714 w 906898" name="connsiteX2696"/>
              <a:gd fmla="*/ 207006 h 906898" name="connsiteY2696"/>
              <a:gd fmla="*/ 807808 w 906898" name="connsiteX2697"/>
              <a:gd fmla="*/ 217440 h 906898" name="connsiteY2697"/>
              <a:gd fmla="*/ 803714 w 906898" name="connsiteX2698"/>
              <a:gd fmla="*/ 221614 h 906898" name="connsiteY2698"/>
              <a:gd fmla="*/ 799619 w 906898" name="connsiteX2699"/>
              <a:gd fmla="*/ 219527 h 906898" name="connsiteY2699"/>
              <a:gd fmla="*/ 797572 w 906898" name="connsiteX2700"/>
              <a:gd fmla="*/ 213267 h 906898" name="connsiteY2700"/>
              <a:gd fmla="*/ 803714 w 906898" name="connsiteX2701"/>
              <a:gd fmla="*/ 207006 h 906898" name="connsiteY2701"/>
              <a:gd fmla="*/ 125755 w 906898" name="connsiteX2702"/>
              <a:gd fmla="*/ 205788 h 906898" name="connsiteY2702"/>
              <a:gd fmla="*/ 131138 w 906898" name="connsiteX2703"/>
              <a:gd fmla="*/ 207078 h 906898" name="connsiteY2703"/>
              <a:gd fmla="*/ 131138 w 906898" name="connsiteX2704"/>
              <a:gd fmla="*/ 215335 h 906898" name="connsiteY2704"/>
              <a:gd fmla="*/ 124986 w 906898" name="connsiteX2705"/>
              <a:gd fmla="*/ 215335 h 906898" name="connsiteY2705"/>
              <a:gd fmla="*/ 112682 w 906898" name="connsiteX2706"/>
              <a:gd fmla="*/ 227720 h 906898" name="connsiteY2706"/>
              <a:gd fmla="*/ 112682 w 906898" name="connsiteX2707"/>
              <a:gd fmla="*/ 246297 h 906898" name="connsiteY2707"/>
              <a:gd fmla="*/ 104480 w 906898" name="connsiteX2708"/>
              <a:gd fmla="*/ 250426 h 906898" name="connsiteY2708"/>
              <a:gd fmla="*/ 100379 w 906898" name="connsiteX2709"/>
              <a:gd fmla="*/ 242169 h 906898" name="connsiteY2709"/>
              <a:gd fmla="*/ 102429 w 906898" name="connsiteX2710"/>
              <a:gd fmla="*/ 235977 h 906898" name="connsiteY2710"/>
              <a:gd fmla="*/ 100379 w 906898" name="connsiteX2711"/>
              <a:gd fmla="*/ 229784 h 906898" name="connsiteY2711"/>
              <a:gd fmla="*/ 104480 w 906898" name="connsiteX2712"/>
              <a:gd fmla="*/ 213271 h 906898" name="connsiteY2712"/>
              <a:gd fmla="*/ 114733 w 906898" name="connsiteX2713"/>
              <a:gd fmla="*/ 211206 h 906898" name="connsiteY2713"/>
              <a:gd fmla="*/ 118834 w 906898" name="connsiteX2714"/>
              <a:gd fmla="*/ 213271 h 906898" name="connsiteY2714"/>
              <a:gd fmla="*/ 118834 w 906898" name="connsiteX2715"/>
              <a:gd fmla="*/ 209142 h 906898" name="connsiteY2715"/>
              <a:gd fmla="*/ 125755 w 906898" name="connsiteX2716"/>
              <a:gd fmla="*/ 205788 h 906898" name="connsiteY2716"/>
              <a:gd fmla="*/ 815659 w 906898" name="connsiteX2717"/>
              <a:gd fmla="*/ 205526 h 906898" name="connsiteY2717"/>
              <a:gd fmla="*/ 815932 w 906898" name="connsiteX2718"/>
              <a:gd fmla="*/ 206340 h 906898" name="connsiteY2718"/>
              <a:gd fmla="*/ 817130 w 906898" name="connsiteX2719"/>
              <a:gd fmla="*/ 207309 h 906898" name="connsiteY2719"/>
              <a:gd fmla="*/ 843996 w 906898" name="connsiteX2720"/>
              <a:gd fmla="*/ 195967 h 906898" name="connsiteY2720"/>
              <a:gd fmla="*/ 844992 w 906898" name="connsiteX2721"/>
              <a:gd fmla="*/ 196714 h 906898" name="connsiteY2721"/>
              <a:gd fmla="*/ 843000 w 906898" name="connsiteX2722"/>
              <a:gd fmla="*/ 196714 h 906898" name="connsiteY2722"/>
              <a:gd fmla="*/ 843996 w 906898" name="connsiteX2723"/>
              <a:gd fmla="*/ 195967 h 906898" name="connsiteY2723"/>
              <a:gd fmla="*/ 242395 w 906898" name="connsiteX2724"/>
              <a:gd fmla="*/ 190738 h 906898" name="connsiteY2724"/>
              <a:gd fmla="*/ 248558 w 906898" name="connsiteX2725"/>
              <a:gd fmla="*/ 196935 h 906898" name="connsiteY2725"/>
              <a:gd fmla="*/ 252666 w 906898" name="connsiteX2726"/>
              <a:gd fmla="*/ 194870 h 906898" name="connsiteY2726"/>
              <a:gd fmla="*/ 260883 w 906898" name="connsiteX2727"/>
              <a:gd fmla="*/ 194870 h 906898" name="connsiteY2727"/>
              <a:gd fmla="*/ 264992 w 906898" name="connsiteX2728"/>
              <a:gd fmla="*/ 201067 h 906898" name="connsiteY2728"/>
              <a:gd fmla="*/ 254720 w 906898" name="connsiteX2729"/>
              <a:gd fmla="*/ 209330 h 906898" name="connsiteY2729"/>
              <a:gd fmla="*/ 238287 w 906898" name="connsiteX2730"/>
              <a:gd fmla="*/ 203133 h 906898" name="connsiteY2730"/>
              <a:gd fmla="*/ 236232 w 906898" name="connsiteX2731"/>
              <a:gd fmla="*/ 203133 h 906898" name="connsiteY2731"/>
              <a:gd fmla="*/ 234178 w 906898" name="connsiteX2732"/>
              <a:gd fmla="*/ 194870 h 906898" name="connsiteY2732"/>
              <a:gd fmla="*/ 242395 w 906898" name="connsiteX2733"/>
              <a:gd fmla="*/ 190738 h 906898" name="connsiteY2733"/>
              <a:gd fmla="*/ 155861 w 906898" name="connsiteX2734"/>
              <a:gd fmla="*/ 188485 h 906898" name="connsiteY2734"/>
              <a:gd fmla="*/ 169001 w 906898" name="connsiteX2735"/>
              <a:gd fmla="*/ 188485 h 906898" name="connsiteY2735"/>
              <a:gd fmla="*/ 180595 w 906898" name="connsiteX2736"/>
              <a:gd fmla="*/ 194675 h 906898" name="connsiteY2736"/>
              <a:gd fmla="*/ 182656 w 906898" name="connsiteX2737"/>
              <a:gd fmla="*/ 207054 h 906898" name="connsiteY2737"/>
              <a:gd fmla="*/ 174412 w 906898" name="connsiteX2738"/>
              <a:gd fmla="*/ 211180 h 906898" name="connsiteY2738"/>
              <a:gd fmla="*/ 172350 w 906898" name="connsiteX2739"/>
              <a:gd fmla="*/ 209117 h 906898" name="connsiteY2739"/>
              <a:gd fmla="*/ 168228 w 906898" name="connsiteX2740"/>
              <a:gd fmla="*/ 215306 h 906898" name="connsiteY2740"/>
              <a:gd fmla="*/ 159984 w 906898" name="connsiteX2741"/>
              <a:gd fmla="*/ 213243 h 906898" name="connsiteY2741"/>
              <a:gd fmla="*/ 157922 w 906898" name="connsiteX2742"/>
              <a:gd fmla="*/ 204990 h 906898" name="connsiteY2742"/>
              <a:gd fmla="*/ 162045 w 906898" name="connsiteX2743"/>
              <a:gd fmla="*/ 200864 h 906898" name="connsiteY2743"/>
              <a:gd fmla="*/ 166167 w 906898" name="connsiteX2744"/>
              <a:gd fmla="*/ 198801 h 906898" name="connsiteY2744"/>
              <a:gd fmla="*/ 162045 w 906898" name="connsiteX2745"/>
              <a:gd fmla="*/ 196738 h 906898" name="connsiteY2745"/>
              <a:gd fmla="*/ 147616 w 906898" name="connsiteX2746"/>
              <a:gd fmla="*/ 200864 h 906898" name="connsiteY2746"/>
              <a:gd fmla="*/ 143494 w 906898" name="connsiteX2747"/>
              <a:gd fmla="*/ 235937 h 906898" name="connsiteY2747"/>
              <a:gd fmla="*/ 147616 w 906898" name="connsiteX2748"/>
              <a:gd fmla="*/ 242127 h 906898" name="connsiteY2748"/>
              <a:gd fmla="*/ 143494 w 906898" name="connsiteX2749"/>
              <a:gd fmla="*/ 244190 h 906898" name="connsiteY2749"/>
              <a:gd fmla="*/ 135249 w 906898" name="connsiteX2750"/>
              <a:gd fmla="*/ 231811 h 906898" name="connsiteY2750"/>
              <a:gd fmla="*/ 137310 w 906898" name="connsiteX2751"/>
              <a:gd fmla="*/ 204990 h 906898" name="connsiteY2751"/>
              <a:gd fmla="*/ 155861 w 906898" name="connsiteX2752"/>
              <a:gd fmla="*/ 188485 h 906898" name="connsiteY2752"/>
              <a:gd fmla="*/ 139106 w 906898" name="connsiteX2753"/>
              <a:gd fmla="*/ 186246 h 906898" name="connsiteY2753"/>
              <a:gd fmla="*/ 143480 w 906898" name="connsiteX2754"/>
              <a:gd fmla="*/ 190655 h 906898" name="connsiteY2754"/>
              <a:gd fmla="*/ 143480 w 906898" name="connsiteX2755"/>
              <a:gd fmla="*/ 192730 h 906898" name="connsiteY2755"/>
              <a:gd fmla="*/ 139364 w 906898" name="connsiteX2756"/>
              <a:gd fmla="*/ 188580 h 906898" name="connsiteY2756"/>
              <a:gd fmla="*/ 133188 w 906898" name="connsiteX2757"/>
              <a:gd fmla="*/ 186505 h 906898" name="connsiteY2757"/>
              <a:gd fmla="*/ 139106 w 906898" name="connsiteX2758"/>
              <a:gd fmla="*/ 186246 h 906898" name="connsiteY2758"/>
              <a:gd fmla="*/ 240874 w 906898" name="connsiteX2759"/>
              <a:gd fmla="*/ 184902 h 906898" name="connsiteY2759"/>
              <a:gd fmla="*/ 250716 w 906898" name="connsiteX2760"/>
              <a:gd fmla="*/ 190738 h 906898" name="connsiteY2760"/>
              <a:gd fmla="*/ 264686 w 906898" name="connsiteX2761"/>
              <a:gd fmla="*/ 188726 h 906898" name="connsiteY2761"/>
              <a:gd fmla="*/ 265717 w 906898" name="connsiteX2762"/>
              <a:gd fmla="*/ 189460 h 906898" name="connsiteY2762"/>
              <a:gd fmla="*/ 271300 w 906898" name="connsiteX2763"/>
              <a:gd fmla="*/ 196963 h 906898" name="connsiteY2763"/>
              <a:gd fmla="*/ 269241 w 906898" name="connsiteX2764"/>
              <a:gd fmla="*/ 199038 h 906898" name="connsiteY2764"/>
              <a:gd fmla="*/ 261008 w 906898" name="connsiteX2765"/>
              <a:gd fmla="*/ 190738 h 906898" name="connsiteY2765"/>
              <a:gd fmla="*/ 250716 w 906898" name="connsiteX2766"/>
              <a:gd fmla="*/ 192813 h 906898" name="connsiteY2766"/>
              <a:gd fmla="*/ 238365 w 906898" name="connsiteX2767"/>
              <a:gd fmla="*/ 188663 h 906898" name="connsiteY2767"/>
              <a:gd fmla="*/ 232190 w 906898" name="connsiteX2768"/>
              <a:gd fmla="*/ 192813 h 906898" name="connsiteY2768"/>
              <a:gd fmla="*/ 230132 w 906898" name="connsiteX2769"/>
              <a:gd fmla="*/ 190738 h 906898" name="connsiteY2769"/>
              <a:gd fmla="*/ 236307 w 906898" name="connsiteX2770"/>
              <a:gd fmla="*/ 186588 h 906898" name="connsiteY2770"/>
              <a:gd fmla="*/ 240874 w 906898" name="connsiteX2771"/>
              <a:gd fmla="*/ 184902 h 906898" name="connsiteY2771"/>
              <a:gd fmla="*/ 784458 w 906898" name="connsiteX2772"/>
              <a:gd fmla="*/ 183976 h 906898" name="connsiteY2772"/>
              <a:gd fmla="*/ 793496 w 906898" name="connsiteX2773"/>
              <a:gd fmla="*/ 184489 h 906898" name="connsiteY2773"/>
              <a:gd fmla="*/ 797627 w 906898" name="connsiteX2774"/>
              <a:gd fmla="*/ 192691 h 906898" name="connsiteY2774"/>
              <a:gd fmla="*/ 803824 w 906898" name="connsiteX2775"/>
              <a:gd fmla="*/ 194742 h 906898" name="connsiteY2775"/>
              <a:gd fmla="*/ 795561 w 906898" name="connsiteX2776"/>
              <a:gd fmla="*/ 211146 h 906898" name="connsiteY2776"/>
              <a:gd fmla="*/ 791430 w 906898" name="connsiteX2777"/>
              <a:gd fmla="*/ 213197 h 906898" name="connsiteY2777"/>
              <a:gd fmla="*/ 783167 w 906898" name="connsiteX2778"/>
              <a:gd fmla="*/ 215248 h 906898" name="connsiteY2778"/>
              <a:gd fmla="*/ 774904 w 906898" name="connsiteX2779"/>
              <a:gd fmla="*/ 217298 h 906898" name="connsiteY2779"/>
              <a:gd fmla="*/ 766641 w 906898" name="connsiteX2780"/>
              <a:gd fmla="*/ 211146 h 906898" name="connsiteY2780"/>
              <a:gd fmla="*/ 768707 w 906898" name="connsiteX2781"/>
              <a:gd fmla="*/ 202944 h 906898" name="connsiteY2781"/>
              <a:gd fmla="*/ 772838 w 906898" name="connsiteX2782"/>
              <a:gd fmla="*/ 198843 h 906898" name="connsiteY2782"/>
              <a:gd fmla="*/ 776970 w 906898" name="connsiteX2783"/>
              <a:gd fmla="*/ 186539 h 906898" name="connsiteY2783"/>
              <a:gd fmla="*/ 784458 w 906898" name="connsiteX2784"/>
              <a:gd fmla="*/ 183976 h 906898" name="connsiteY2784"/>
              <a:gd fmla="*/ 724801 w 906898" name="connsiteX2785"/>
              <a:gd fmla="*/ 180255 h 906898" name="connsiteY2785"/>
              <a:gd fmla="*/ 735839 w 906898" name="connsiteX2786"/>
              <a:gd fmla="*/ 180512 h 906898" name="connsiteY2786"/>
              <a:gd fmla="*/ 739946 w 906898" name="connsiteX2787"/>
              <a:gd fmla="*/ 186688 h 906898" name="connsiteY2787"/>
              <a:gd fmla="*/ 737892 w 906898" name="connsiteX2788"/>
              <a:gd fmla="*/ 190805 h 906898" name="connsiteY2788"/>
              <a:gd fmla="*/ 737892 w 906898" name="connsiteX2789"/>
              <a:gd fmla="*/ 192863 h 906898" name="connsiteY2789"/>
              <a:gd fmla="*/ 737892 w 906898" name="connsiteX2790"/>
              <a:gd fmla="*/ 201097 h 906898" name="connsiteY2790"/>
              <a:gd fmla="*/ 731732 w 906898" name="connsiteX2791"/>
              <a:gd fmla="*/ 203155 h 906898" name="connsiteY2791"/>
              <a:gd fmla="*/ 725571 w 906898" name="connsiteX2792"/>
              <a:gd fmla="*/ 199038 h 906898" name="connsiteY2792"/>
              <a:gd fmla="*/ 729678 w 906898" name="connsiteX2793"/>
              <a:gd fmla="*/ 192863 h 906898" name="connsiteY2793"/>
              <a:gd fmla="*/ 725571 w 906898" name="connsiteX2794"/>
              <a:gd fmla="*/ 190805 h 906898" name="connsiteY2794"/>
              <a:gd fmla="*/ 719411 w 906898" name="connsiteX2795"/>
              <a:gd fmla="*/ 196980 h 906898" name="connsiteY2795"/>
              <a:gd fmla="*/ 725571 w 906898" name="connsiteX2796"/>
              <a:gd fmla="*/ 215505 h 906898" name="connsiteY2796"/>
              <a:gd fmla="*/ 754320 w 906898" name="connsiteX2797"/>
              <a:gd fmla="*/ 219622 h 906898" name="connsiteY2797"/>
              <a:gd fmla="*/ 764587 w 906898" name="connsiteX2798"/>
              <a:gd fmla="*/ 211388 h 906898" name="connsiteY2798"/>
              <a:gd fmla="*/ 764587 w 906898" name="connsiteX2799"/>
              <a:gd fmla="*/ 215505 h 906898" name="connsiteY2799"/>
              <a:gd fmla="*/ 733785 w 906898" name="connsiteX2800"/>
              <a:gd fmla="*/ 225797 h 906898" name="connsiteY2800"/>
              <a:gd fmla="*/ 719411 w 906898" name="connsiteX2801"/>
              <a:gd fmla="*/ 217564 h 906898" name="connsiteY2801"/>
              <a:gd fmla="*/ 715304 w 906898" name="connsiteX2802"/>
              <a:gd fmla="*/ 213447 h 906898" name="connsiteY2802"/>
              <a:gd fmla="*/ 713250 w 906898" name="connsiteX2803"/>
              <a:gd fmla="*/ 207272 h 906898" name="connsiteY2803"/>
              <a:gd fmla="*/ 715304 w 906898" name="connsiteX2804"/>
              <a:gd fmla="*/ 184629 h 906898" name="connsiteY2804"/>
              <a:gd fmla="*/ 724801 w 906898" name="connsiteX2805"/>
              <a:gd fmla="*/ 180255 h 906898" name="connsiteY2805"/>
              <a:gd fmla="*/ 276279 w 906898" name="connsiteX2806"/>
              <a:gd fmla="*/ 179325 h 906898" name="connsiteY2806"/>
              <a:gd fmla="*/ 281497 w 906898" name="connsiteX2807"/>
              <a:gd fmla="*/ 182438 h 906898" name="connsiteY2807"/>
              <a:gd fmla="*/ 283583 w 906898" name="connsiteX2808"/>
              <a:gd fmla="*/ 190738 h 906898" name="connsiteY2808"/>
              <a:gd fmla="*/ 279410 w 906898" name="connsiteX2809"/>
              <a:gd fmla="*/ 182438 h 906898" name="connsiteY2809"/>
              <a:gd fmla="*/ 201137 w 906898" name="connsiteX2810"/>
              <a:gd fmla="*/ 178196 h 906898" name="connsiteY2810"/>
              <a:gd fmla="*/ 229886 w 906898" name="connsiteX2811"/>
              <a:gd fmla="*/ 196788 h 906898" name="connsiteY2811"/>
              <a:gd fmla="*/ 229886 w 906898" name="connsiteX2812"/>
              <a:gd fmla="*/ 229840 h 906898" name="connsiteY2812"/>
              <a:gd fmla="*/ 225779 w 906898" name="connsiteX2813"/>
              <a:gd fmla="*/ 229840 h 906898" name="connsiteY2813"/>
              <a:gd fmla="*/ 227833 w 906898" name="connsiteX2814"/>
              <a:gd fmla="*/ 223643 h 906898" name="connsiteY2814"/>
              <a:gd fmla="*/ 215512 w 906898" name="connsiteX2815"/>
              <a:gd fmla="*/ 190591 h 906898" name="connsiteY2815"/>
              <a:gd fmla="*/ 199084 w 906898" name="connsiteX2816"/>
              <a:gd fmla="*/ 188525 h 906898" name="connsiteY2816"/>
              <a:gd fmla="*/ 194977 w 906898" name="connsiteX2817"/>
              <a:gd fmla="*/ 192656 h 906898" name="connsiteY2817"/>
              <a:gd fmla="*/ 205244 w 906898" name="connsiteX2818"/>
              <a:gd fmla="*/ 192656 h 906898" name="connsiteY2818"/>
              <a:gd fmla="*/ 209351 w 906898" name="connsiteX2819"/>
              <a:gd fmla="*/ 198854 h 906898" name="connsiteY2819"/>
              <a:gd fmla="*/ 203191 w 906898" name="connsiteX2820"/>
              <a:gd fmla="*/ 207117 h 906898" name="connsiteY2820"/>
              <a:gd fmla="*/ 199084 w 906898" name="connsiteX2821"/>
              <a:gd fmla="*/ 207117 h 906898" name="connsiteY2821"/>
              <a:gd fmla="*/ 194977 w 906898" name="connsiteX2822"/>
              <a:gd fmla="*/ 202985 h 906898" name="connsiteY2822"/>
              <a:gd fmla="*/ 188817 w 906898" name="connsiteX2823"/>
              <a:gd fmla="*/ 205051 h 906898" name="connsiteY2823"/>
              <a:gd fmla="*/ 184710 w 906898" name="connsiteX2824"/>
              <a:gd fmla="*/ 190591 h 906898" name="connsiteY2824"/>
              <a:gd fmla="*/ 201137 w 906898" name="connsiteX2825"/>
              <a:gd fmla="*/ 178196 h 906898" name="connsiteY2825"/>
              <a:gd fmla="*/ 273671 w 906898" name="connsiteX2826"/>
              <a:gd fmla="*/ 177770 h 906898" name="connsiteY2826"/>
              <a:gd fmla="*/ 275236 w 906898" name="connsiteX2827"/>
              <a:gd fmla="*/ 178288 h 906898" name="connsiteY2827"/>
              <a:gd fmla="*/ 276279 w 906898" name="connsiteX2828"/>
              <a:gd fmla="*/ 179325 h 906898" name="connsiteY2828"/>
              <a:gd fmla="*/ 270019 w 906898" name="connsiteX2829"/>
              <a:gd fmla="*/ 175435 h 906898" name="connsiteY2829"/>
              <a:gd fmla="*/ 271062 w 906898" name="connsiteX2830"/>
              <a:gd fmla="*/ 176213 h 906898" name="connsiteY2830"/>
              <a:gd fmla="*/ 273671 w 906898" name="connsiteX2831"/>
              <a:gd fmla="*/ 177770 h 906898" name="connsiteY2831"/>
              <a:gd fmla="*/ 269758 w 906898" name="connsiteX2832"/>
              <a:gd fmla="*/ 176473 h 906898" name="connsiteY2832"/>
              <a:gd fmla="*/ 268976 w 906898" name="connsiteX2833"/>
              <a:gd fmla="*/ 176213 h 906898" name="connsiteY2833"/>
              <a:gd fmla="*/ 270019 w 906898" name="connsiteX2834"/>
              <a:gd fmla="*/ 175435 h 906898" name="connsiteY2834"/>
              <a:gd fmla="*/ 768765 w 906898" name="connsiteX2835"/>
              <a:gd fmla="*/ 174221 h 906898" name="connsiteY2835"/>
              <a:gd fmla="*/ 785233 w 906898" name="connsiteX2836"/>
              <a:gd fmla="*/ 180446 h 906898" name="connsiteY2836"/>
              <a:gd fmla="*/ 785233 w 906898" name="connsiteX2837"/>
              <a:gd fmla="*/ 182521 h 906898" name="connsiteY2837"/>
              <a:gd fmla="*/ 768765 w 906898" name="connsiteX2838"/>
              <a:gd fmla="*/ 184596 h 906898" name="connsiteY2838"/>
              <a:gd fmla="*/ 764649 w 906898" name="connsiteX2839"/>
              <a:gd fmla="*/ 180446 h 906898" name="connsiteY2839"/>
              <a:gd fmla="*/ 768765 w 906898" name="connsiteX2840"/>
              <a:gd fmla="*/ 174221 h 906898" name="connsiteY2840"/>
              <a:gd fmla="*/ 180872 w 906898" name="connsiteX2841"/>
              <a:gd fmla="*/ 173938 h 906898" name="connsiteY2841"/>
              <a:gd fmla="*/ 190956 w 906898" name="connsiteX2842"/>
              <a:gd fmla="*/ 176241 h 906898" name="connsiteY2842"/>
              <a:gd fmla="*/ 190956 w 906898" name="connsiteX2843"/>
              <a:gd fmla="*/ 178288 h 906898" name="connsiteY2843"/>
              <a:gd fmla="*/ 188887 w 906898" name="connsiteX2844"/>
              <a:gd fmla="*/ 180336 h 906898" name="connsiteY2844"/>
              <a:gd fmla="*/ 172339 w 906898" name="connsiteX2845"/>
              <a:gd fmla="*/ 178288 h 906898" name="connsiteY2845"/>
              <a:gd fmla="*/ 166133 w 906898" name="connsiteX2846"/>
              <a:gd fmla="*/ 184430 h 906898" name="connsiteY2846"/>
              <a:gd fmla="*/ 164064 w 906898" name="connsiteX2847"/>
              <a:gd fmla="*/ 184430 h 906898" name="connsiteY2847"/>
              <a:gd fmla="*/ 172339 w 906898" name="connsiteX2848"/>
              <a:gd fmla="*/ 176241 h 906898" name="connsiteY2848"/>
              <a:gd fmla="*/ 180872 w 906898" name="connsiteX2849"/>
              <a:gd fmla="*/ 173938 h 906898" name="connsiteY2849"/>
              <a:gd fmla="*/ 260717 w 906898" name="connsiteX2850"/>
              <a:gd fmla="*/ 173392 h 906898" name="connsiteY2850"/>
              <a:gd fmla="*/ 261008 w 906898" name="connsiteX2851"/>
              <a:gd fmla="*/ 174138 h 906898" name="connsiteY2851"/>
              <a:gd fmla="*/ 258684 w 906898" name="connsiteX2852"/>
              <a:gd fmla="*/ 174138 h 906898" name="connsiteY2852"/>
              <a:gd fmla="*/ 260717 w 906898" name="connsiteX2853"/>
              <a:gd fmla="*/ 173392 h 906898" name="connsiteY2853"/>
              <a:gd fmla="*/ 710201 w 906898" name="connsiteX2854"/>
              <a:gd fmla="*/ 171425 h 906898" name="connsiteY2854"/>
              <a:gd fmla="*/ 713189 w 906898" name="connsiteX2855"/>
              <a:gd fmla="*/ 172188 h 906898" name="connsiteY2855"/>
              <a:gd fmla="*/ 709205 w 906898" name="connsiteX2856"/>
              <a:gd fmla="*/ 178288 h 906898" name="connsiteY2856"/>
              <a:gd fmla="*/ 709205 w 906898" name="connsiteX2857"/>
              <a:gd fmla="*/ 182355 h 906898" name="connsiteY2857"/>
              <a:gd fmla="*/ 711197 w 906898" name="connsiteX2858"/>
              <a:gd fmla="*/ 186422 h 906898" name="connsiteY2858"/>
              <a:gd fmla="*/ 707213 w 906898" name="connsiteX2859"/>
              <a:gd fmla="*/ 182355 h 906898" name="connsiteY2859"/>
              <a:gd fmla="*/ 707213 w 906898" name="connsiteX2860"/>
              <a:gd fmla="*/ 173143 h 906898" name="connsiteY2860"/>
              <a:gd fmla="*/ 708173 w 906898" name="connsiteX2861"/>
              <a:gd fmla="*/ 171943 h 906898" name="connsiteY2861"/>
              <a:gd fmla="*/ 659737 w 906898" name="connsiteX2862"/>
              <a:gd fmla="*/ 168163 h 906898" name="connsiteY2862"/>
              <a:gd fmla="*/ 663887 w 906898" name="connsiteX2863"/>
              <a:gd fmla="*/ 168163 h 906898" name="connsiteY2863"/>
              <a:gd fmla="*/ 665962 w 906898" name="connsiteX2864"/>
              <a:gd fmla="*/ 176352 h 906898" name="connsiteY2864"/>
              <a:gd fmla="*/ 663887 w 906898" name="connsiteX2865"/>
              <a:gd fmla="*/ 180446 h 906898" name="connsiteY2865"/>
              <a:gd fmla="*/ 661831 w 906898" name="connsiteX2866"/>
              <a:gd fmla="*/ 174359 h 906898" name="connsiteY2866"/>
              <a:gd fmla="*/ 661862 w 906898" name="connsiteX2867"/>
              <a:gd fmla="*/ 174233 h 906898" name="connsiteY2867"/>
              <a:gd fmla="*/ 661750 w 906898" name="connsiteX2868"/>
              <a:gd fmla="*/ 174120 h 906898" name="connsiteY2868"/>
              <a:gd fmla="*/ 629009 w 906898" name="connsiteX2869"/>
              <a:gd fmla="*/ 168163 h 906898" name="connsiteY2869"/>
              <a:gd fmla="*/ 639338 w 906898" name="connsiteX2870"/>
              <a:gd fmla="*/ 172242 h 906898" name="connsiteY2870"/>
              <a:gd fmla="*/ 639338 w 906898" name="connsiteX2871"/>
              <a:gd fmla="*/ 180399 h 906898" name="connsiteY2871"/>
              <a:gd fmla="*/ 639338 w 906898" name="connsiteX2872"/>
              <a:gd fmla="*/ 184478 h 906898" name="connsiteY2872"/>
              <a:gd fmla="*/ 643469 w 906898" name="connsiteX2873"/>
              <a:gd fmla="*/ 188557 h 906898" name="connsiteY2873"/>
              <a:gd fmla="*/ 641404 w 906898" name="connsiteX2874"/>
              <a:gd fmla="*/ 194675 h 906898" name="connsiteY2874"/>
              <a:gd fmla="*/ 637272 w 906898" name="connsiteX2875"/>
              <a:gd fmla="*/ 196714 h 906898" name="connsiteY2875"/>
              <a:gd fmla="*/ 629009 w 906898" name="connsiteX2876"/>
              <a:gd fmla="*/ 190596 h 906898" name="connsiteY2876"/>
              <a:gd fmla="*/ 631075 w 906898" name="connsiteX2877"/>
              <a:gd fmla="*/ 184478 h 906898" name="connsiteY2877"/>
              <a:gd fmla="*/ 629009 w 906898" name="connsiteX2878"/>
              <a:gd fmla="*/ 174282 h 906898" name="connsiteY2878"/>
              <a:gd fmla="*/ 629009 w 906898" name="connsiteX2879"/>
              <a:gd fmla="*/ 168163 h 906898" name="connsiteY2879"/>
              <a:gd fmla="*/ 246447 w 906898" name="connsiteX2880"/>
              <a:gd fmla="*/ 168163 h 906898" name="connsiteY2880"/>
              <a:gd fmla="*/ 258755 w 906898" name="connsiteX2881"/>
              <a:gd fmla="*/ 174292 h 906898" name="connsiteY2881"/>
              <a:gd fmla="*/ 258755 w 906898" name="connsiteX2882"/>
              <a:gd fmla="*/ 178378 h 906898" name="connsiteY2882"/>
              <a:gd fmla="*/ 275165 w 906898" name="connsiteX2883"/>
              <a:gd fmla="*/ 182464 h 906898" name="connsiteY2883"/>
              <a:gd fmla="*/ 279268 w 906898" name="connsiteX2884"/>
              <a:gd fmla="*/ 190636 h 906898" name="connsiteY2884"/>
              <a:gd fmla="*/ 273114 w 906898" name="connsiteX2885"/>
              <a:gd fmla="*/ 194722 h 906898" name="connsiteY2885"/>
              <a:gd fmla="*/ 265717 w 906898" name="connsiteX2886"/>
              <a:gd fmla="*/ 189460 h 906898" name="connsiteY2886"/>
              <a:gd fmla="*/ 265124 w 906898" name="connsiteX2887"/>
              <a:gd fmla="*/ 188663 h 906898" name="connsiteY2887"/>
              <a:gd fmla="*/ 264686 w 906898" name="connsiteX2888"/>
              <a:gd fmla="*/ 188726 h 906898" name="connsiteY2888"/>
              <a:gd fmla="*/ 258755 w 906898" name="connsiteX2889"/>
              <a:gd fmla="*/ 184507 h 906898" name="connsiteY2889"/>
              <a:gd fmla="*/ 252601 w 906898" name="connsiteX2890"/>
              <a:gd fmla="*/ 186550 h 906898" name="connsiteY2890"/>
              <a:gd fmla="*/ 236191 w 906898" name="connsiteX2891"/>
              <a:gd fmla="*/ 182464 h 906898" name="connsiteY2891"/>
              <a:gd fmla="*/ 227986 w 906898" name="connsiteX2892"/>
              <a:gd fmla="*/ 188593 h 906898" name="connsiteY2892"/>
              <a:gd fmla="*/ 221832 w 906898" name="connsiteX2893"/>
              <a:gd fmla="*/ 184507 h 906898" name="connsiteY2893"/>
              <a:gd fmla="*/ 223883 w 906898" name="connsiteX2894"/>
              <a:gd fmla="*/ 178378 h 906898" name="connsiteY2894"/>
              <a:gd fmla="*/ 227986 w 906898" name="connsiteX2895"/>
              <a:gd fmla="*/ 174292 h 906898" name="connsiteY2895"/>
              <a:gd fmla="*/ 236191 w 906898" name="connsiteX2896"/>
              <a:gd fmla="*/ 176335 h 906898" name="connsiteY2896"/>
              <a:gd fmla="*/ 238242 w 906898" name="connsiteX2897"/>
              <a:gd fmla="*/ 176335 h 906898" name="connsiteY2897"/>
              <a:gd fmla="*/ 246447 w 906898" name="connsiteX2898"/>
              <a:gd fmla="*/ 168163 h 906898" name="connsiteY2898"/>
              <a:gd fmla="*/ 213532 w 906898" name="connsiteX2899"/>
              <a:gd fmla="*/ 168163 h 906898" name="connsiteY2899"/>
              <a:gd fmla="*/ 215635 w 906898" name="connsiteX2900"/>
              <a:gd fmla="*/ 172242 h 906898" name="connsiteY2900"/>
              <a:gd fmla="*/ 215635 w 906898" name="connsiteX2901"/>
              <a:gd fmla="*/ 176320 h 906898" name="connsiteY2901"/>
              <a:gd fmla="*/ 219840 w 906898" name="connsiteX2902"/>
              <a:gd fmla="*/ 182438 h 906898" name="connsiteY2902"/>
              <a:gd fmla="*/ 213532 w 906898" name="connsiteX2903"/>
              <a:gd fmla="*/ 178359 h 906898" name="connsiteY2903"/>
              <a:gd fmla="*/ 213532 w 906898" name="connsiteX2904"/>
              <a:gd fmla="*/ 168163 h 906898" name="connsiteY2904"/>
              <a:gd fmla="*/ 633178 w 906898" name="connsiteX2905"/>
              <a:gd fmla="*/ 163846 h 906898" name="connsiteY2905"/>
              <a:gd fmla="*/ 641312 w 906898" name="connsiteX2906"/>
              <a:gd fmla="*/ 165912 h 906898" name="connsiteY2906"/>
              <a:gd fmla="*/ 645379 w 906898" name="connsiteX2907"/>
              <a:gd fmla="*/ 172110 h 906898" name="connsiteY2907"/>
              <a:gd fmla="*/ 645379 w 906898" name="connsiteX2908"/>
              <a:gd fmla="*/ 182438 h 906898" name="connsiteY2908"/>
              <a:gd fmla="*/ 649446 w 906898" name="connsiteX2909"/>
              <a:gd fmla="*/ 188635 h 906898" name="connsiteY2909"/>
              <a:gd fmla="*/ 645379 w 906898" name="connsiteX2910"/>
              <a:gd fmla="*/ 201030 h 906898" name="connsiteY2910"/>
              <a:gd fmla="*/ 641312 w 906898" name="connsiteX2911"/>
              <a:gd fmla="*/ 198964 h 906898" name="connsiteY2911"/>
              <a:gd fmla="*/ 643345 w 906898" name="connsiteX2912"/>
              <a:gd fmla="*/ 184504 h 906898" name="connsiteY2912"/>
              <a:gd fmla="*/ 641312 w 906898" name="connsiteX2913"/>
              <a:gd fmla="*/ 182438 h 906898" name="connsiteY2913"/>
              <a:gd fmla="*/ 641312 w 906898" name="connsiteX2914"/>
              <a:gd fmla="*/ 172110 h 906898" name="connsiteY2914"/>
              <a:gd fmla="*/ 633178 w 906898" name="connsiteX2915"/>
              <a:gd fmla="*/ 165912 h 906898" name="connsiteY2915"/>
              <a:gd fmla="*/ 633178 w 906898" name="connsiteX2916"/>
              <a:gd fmla="*/ 163846 h 906898" name="connsiteY2916"/>
              <a:gd fmla="*/ 764042 w 906898" name="connsiteX2917"/>
              <a:gd fmla="*/ 163428 h 906898" name="connsiteY2917"/>
              <a:gd fmla="*/ 772949 w 906898" name="connsiteX2918"/>
              <a:gd fmla="*/ 170071 h 906898" name="connsiteY2918"/>
              <a:gd fmla="*/ 768863 w 906898" name="connsiteX2919"/>
              <a:gd fmla="*/ 172126 h 906898" name="connsiteY2919"/>
              <a:gd fmla="*/ 762733 w 906898" name="connsiteX2920"/>
              <a:gd fmla="*/ 178288 h 906898" name="connsiteY2920"/>
              <a:gd fmla="*/ 766820 w 906898" name="connsiteX2921"/>
              <a:gd fmla="*/ 186505 h 906898" name="connsiteY2921"/>
              <a:gd fmla="*/ 772949 w 906898" name="connsiteX2922"/>
              <a:gd fmla="*/ 188559 h 906898" name="connsiteY2922"/>
              <a:gd fmla="*/ 768863 w 906898" name="connsiteX2923"/>
              <a:gd fmla="*/ 192668 h 906898" name="connsiteY2923"/>
              <a:gd fmla="*/ 758647 w 906898" name="connsiteX2924"/>
              <a:gd fmla="*/ 192668 h 906898" name="connsiteY2924"/>
              <a:gd fmla="*/ 754561 w 906898" name="connsiteX2925"/>
              <a:gd fmla="*/ 186505 h 906898" name="connsiteY2925"/>
              <a:gd fmla="*/ 748432 w 906898" name="connsiteX2926"/>
              <a:gd fmla="*/ 184451 h 906898" name="connsiteY2926"/>
              <a:gd fmla="*/ 746389 w 906898" name="connsiteX2927"/>
              <a:gd fmla="*/ 178288 h 906898" name="connsiteY2927"/>
              <a:gd fmla="*/ 750475 w 906898" name="connsiteX2928"/>
              <a:gd fmla="*/ 172126 h 906898" name="connsiteY2928"/>
              <a:gd fmla="*/ 756604 w 906898" name="connsiteX2929"/>
              <a:gd fmla="*/ 170071 h 906898" name="connsiteY2929"/>
              <a:gd fmla="*/ 760690 w 906898" name="connsiteX2930"/>
              <a:gd fmla="*/ 163909 h 906898" name="connsiteY2930"/>
              <a:gd fmla="*/ 764042 w 906898" name="connsiteX2931"/>
              <a:gd fmla="*/ 163428 h 906898" name="connsiteY2931"/>
              <a:gd fmla="*/ 447229 w 906898" name="connsiteX2932"/>
              <a:gd fmla="*/ 161901 h 906898" name="connsiteY2932"/>
              <a:gd fmla="*/ 155681 w 906898" name="connsiteX2933"/>
              <a:gd fmla="*/ 453449 h 906898" name="connsiteY2933"/>
              <a:gd fmla="*/ 447229 w 906898" name="connsiteX2934"/>
              <a:gd fmla="*/ 744997 h 906898" name="connsiteY2934"/>
              <a:gd fmla="*/ 738777 w 906898" name="connsiteX2935"/>
              <a:gd fmla="*/ 453449 h 906898" name="connsiteY2935"/>
              <a:gd fmla="*/ 447229 w 906898" name="connsiteX2936"/>
              <a:gd fmla="*/ 161901 h 906898" name="connsiteY2936"/>
              <a:gd fmla="*/ 174384 w 906898" name="connsiteX2937"/>
              <a:gd fmla="*/ 160374 h 906898" name="connsiteY2937"/>
              <a:gd fmla="*/ 178506 w 906898" name="connsiteX2938"/>
              <a:gd fmla="*/ 161911 h 906898" name="connsiteY2938"/>
              <a:gd fmla="*/ 182628 w 906898" name="connsiteX2939"/>
              <a:gd fmla="*/ 166005 h 906898" name="connsiteY2939"/>
              <a:gd fmla="*/ 184690 w 906898" name="connsiteX2940"/>
              <a:gd fmla="*/ 163958 h 906898" name="connsiteY2940"/>
              <a:gd fmla="*/ 192934 w 906898" name="connsiteX2941"/>
              <a:gd fmla="*/ 163958 h 906898" name="connsiteY2941"/>
              <a:gd fmla="*/ 194996 w 906898" name="connsiteX2942"/>
              <a:gd fmla="*/ 170099 h 906898" name="connsiteY2942"/>
              <a:gd fmla="*/ 201179 w 906898" name="connsiteX2943"/>
              <a:gd fmla="*/ 172147 h 906898" name="connsiteY2943"/>
              <a:gd fmla="*/ 203240 w 906898" name="connsiteX2944"/>
              <a:gd fmla="*/ 174194 h 906898" name="connsiteY2944"/>
              <a:gd fmla="*/ 199118 w 906898" name="connsiteX2945"/>
              <a:gd fmla="*/ 176241 h 906898" name="connsiteY2945"/>
              <a:gd fmla="*/ 184690 w 906898" name="connsiteX2946"/>
              <a:gd fmla="*/ 172147 h 906898" name="connsiteY2946"/>
              <a:gd fmla="*/ 164078 w 906898" name="connsiteX2947"/>
              <a:gd fmla="*/ 178288 h 906898" name="connsiteY2947"/>
              <a:gd fmla="*/ 155834 w 906898" name="connsiteX2948"/>
              <a:gd fmla="*/ 184430 h 906898" name="connsiteY2948"/>
              <a:gd fmla="*/ 155834 w 906898" name="connsiteX2949"/>
              <a:gd fmla="*/ 182383 h 906898" name="connsiteY2949"/>
              <a:gd fmla="*/ 159956 w 906898" name="connsiteX2950"/>
              <a:gd fmla="*/ 178288 h 906898" name="connsiteY2950"/>
              <a:gd fmla="*/ 159956 w 906898" name="connsiteX2951"/>
              <a:gd fmla="*/ 172147 h 906898" name="connsiteY2951"/>
              <a:gd fmla="*/ 166139 w 906898" name="connsiteX2952"/>
              <a:gd fmla="*/ 168052 h 906898" name="connsiteY2952"/>
              <a:gd fmla="*/ 170262 w 906898" name="connsiteX2953"/>
              <a:gd fmla="*/ 161911 h 906898" name="connsiteY2953"/>
              <a:gd fmla="*/ 174384 w 906898" name="connsiteX2954"/>
              <a:gd fmla="*/ 160374 h 906898" name="connsiteY2954"/>
              <a:gd fmla="*/ 703993 w 906898" name="connsiteX2955"/>
              <a:gd fmla="*/ 159415 h 906898" name="connsiteY2955"/>
              <a:gd fmla="*/ 707080 w 906898" name="connsiteX2956"/>
              <a:gd fmla="*/ 159929 h 906898" name="connsiteY2956"/>
              <a:gd fmla="*/ 711197 w 906898" name="connsiteX2957"/>
              <a:gd fmla="*/ 168163 h 906898" name="connsiteY2957"/>
              <a:gd fmla="*/ 708173 w 906898" name="connsiteX2958"/>
              <a:gd fmla="*/ 171943 h 906898" name="connsiteY2958"/>
              <a:gd fmla="*/ 707213 w 906898" name="connsiteX2959"/>
              <a:gd fmla="*/ 172188 h 906898" name="connsiteY2959"/>
              <a:gd fmla="*/ 707213 w 906898" name="connsiteX2960"/>
              <a:gd fmla="*/ 173143 h 906898" name="connsiteY2960"/>
              <a:gd fmla="*/ 702963 w 906898" name="connsiteX2961"/>
              <a:gd fmla="*/ 178454 h 906898" name="connsiteY2961"/>
              <a:gd fmla="*/ 707080 w 906898" name="connsiteX2962"/>
              <a:gd fmla="*/ 186688 h 906898" name="connsiteY2962"/>
              <a:gd fmla="*/ 711197 w 906898" name="connsiteX2963"/>
              <a:gd fmla="*/ 188746 h 906898" name="connsiteY2963"/>
              <a:gd fmla="*/ 709139 w 906898" name="connsiteX2964"/>
              <a:gd fmla="*/ 199038 h 906898" name="connsiteY2964"/>
              <a:gd fmla="*/ 700905 w 906898" name="connsiteX2965"/>
              <a:gd fmla="*/ 196980 h 906898" name="connsiteY2965"/>
              <a:gd fmla="*/ 698847 w 906898" name="connsiteX2966"/>
              <a:gd fmla="*/ 190805 h 906898" name="connsiteY2966"/>
              <a:gd fmla="*/ 696788 w 906898" name="connsiteX2967"/>
              <a:gd fmla="*/ 184629 h 906898" name="connsiteY2967"/>
              <a:gd fmla="*/ 690613 w 906898" name="connsiteX2968"/>
              <a:gd fmla="*/ 178454 h 906898" name="connsiteY2968"/>
              <a:gd fmla="*/ 694730 w 906898" name="connsiteX2969"/>
              <a:gd fmla="*/ 170221 h 906898" name="connsiteY2969"/>
              <a:gd fmla="*/ 698847 w 906898" name="connsiteX2970"/>
              <a:gd fmla="*/ 168163 h 906898" name="connsiteY2970"/>
              <a:gd fmla="*/ 700905 w 906898" name="connsiteX2971"/>
              <a:gd fmla="*/ 161987 h 906898" name="connsiteY2971"/>
              <a:gd fmla="*/ 703993 w 906898" name="connsiteX2972"/>
              <a:gd fmla="*/ 159415 h 906898" name="connsiteY2972"/>
              <a:gd fmla="*/ 447229 w 906898" name="connsiteX2973"/>
              <a:gd fmla="*/ 155446 h 906898" name="connsiteY2973"/>
              <a:gd fmla="*/ 745232 w 906898" name="connsiteX2974"/>
              <a:gd fmla="*/ 453449 h 906898" name="connsiteY2974"/>
              <a:gd fmla="*/ 447229 w 906898" name="connsiteX2975"/>
              <a:gd fmla="*/ 751452 h 906898" name="connsiteY2975"/>
              <a:gd fmla="*/ 149226 w 906898" name="connsiteX2976"/>
              <a:gd fmla="*/ 453449 h 906898" name="connsiteY2976"/>
              <a:gd fmla="*/ 447229 w 906898" name="connsiteX2977"/>
              <a:gd fmla="*/ 155446 h 906898" name="connsiteY2977"/>
              <a:gd fmla="*/ 192969 w 906898" name="connsiteX2978"/>
              <a:gd fmla="*/ 152265 h 906898" name="connsiteY2978"/>
              <a:gd fmla="*/ 195797 w 906898" name="connsiteX2979"/>
              <a:gd fmla="*/ 153153 h 906898" name="connsiteY2979"/>
              <a:gd fmla="*/ 199138 w 906898" name="connsiteX2980"/>
              <a:gd fmla="*/ 157760 h 906898" name="connsiteY2980"/>
              <a:gd fmla="*/ 199138 w 906898" name="connsiteX2981"/>
              <a:gd fmla="*/ 159808 h 906898" name="connsiteY2981"/>
              <a:gd fmla="*/ 197082 w 906898" name="connsiteX2982"/>
              <a:gd fmla="*/ 155712 h 906898" name="connsiteY2982"/>
              <a:gd fmla="*/ 192969 w 906898" name="connsiteX2983"/>
              <a:gd fmla="*/ 153665 h 906898" name="connsiteY2983"/>
              <a:gd fmla="*/ 192969 w 906898" name="connsiteX2984"/>
              <a:gd fmla="*/ 153409 h 906898" name="connsiteY2984"/>
              <a:gd fmla="*/ 190913 w 906898" name="connsiteX2985"/>
              <a:gd fmla="*/ 151618 h 906898" name="connsiteY2985"/>
              <a:gd fmla="*/ 192969 w 906898" name="connsiteX2986"/>
              <a:gd fmla="*/ 151618 h 906898" name="connsiteY2986"/>
              <a:gd fmla="*/ 192969 w 906898" name="connsiteX2987"/>
              <a:gd fmla="*/ 152265 h 906898" name="connsiteY2987"/>
              <a:gd fmla="*/ 650187 w 906898" name="connsiteX2988"/>
              <a:gd fmla="*/ 151100 h 906898" name="connsiteY2988"/>
              <a:gd fmla="*/ 655687 w 906898" name="connsiteX2989"/>
              <a:gd fmla="*/ 155689 h 906898" name="connsiteY2989"/>
              <a:gd fmla="*/ 655687 w 906898" name="connsiteX2990"/>
              <a:gd fmla="*/ 163846 h 906898" name="connsiteY2990"/>
              <a:gd fmla="*/ 653629 w 906898" name="connsiteX2991"/>
              <a:gd fmla="*/ 160787 h 906898" name="connsiteY2991"/>
              <a:gd fmla="*/ 653629 w 906898" name="connsiteX2992"/>
              <a:gd fmla="*/ 159779 h 906898" name="connsiteY2992"/>
              <a:gd fmla="*/ 652155 w 906898" name="connsiteX2993"/>
              <a:gd fmla="*/ 158596 h 906898" name="connsiteY2993"/>
              <a:gd fmla="*/ 647453 w 906898" name="connsiteX2994"/>
              <a:gd fmla="*/ 151610 h 906898" name="connsiteY2994"/>
              <a:gd fmla="*/ 650187 w 906898" name="connsiteX2995"/>
              <a:gd fmla="*/ 151100 h 906898" name="connsiteY2995"/>
              <a:gd fmla="*/ 176520 w 906898" name="connsiteX2996"/>
              <a:gd fmla="*/ 149570 h 906898" name="connsiteY2996"/>
              <a:gd fmla="*/ 184744 w 906898" name="connsiteX2997"/>
              <a:gd fmla="*/ 153665 h 906898" name="connsiteY2997"/>
              <a:gd fmla="*/ 192969 w 906898" name="connsiteX2998"/>
              <a:gd fmla="*/ 153665 h 906898" name="connsiteY2998"/>
              <a:gd fmla="*/ 195026 w 906898" name="connsiteX2999"/>
              <a:gd fmla="*/ 157760 h 906898" name="connsiteY2999"/>
              <a:gd fmla="*/ 197082 w 906898" name="connsiteX3000"/>
              <a:gd fmla="*/ 163902 h 906898" name="connsiteY3000"/>
              <a:gd fmla="*/ 207363 w 906898" name="connsiteX3001"/>
              <a:gd fmla="*/ 163902 h 906898" name="connsiteY3001"/>
              <a:gd fmla="*/ 211476 w 906898" name="connsiteX3002"/>
              <a:gd fmla="*/ 167998 h 906898" name="connsiteY3002"/>
              <a:gd fmla="*/ 211476 w 906898" name="connsiteX3003"/>
              <a:gd fmla="*/ 176186 h 906898" name="connsiteY3003"/>
              <a:gd fmla="*/ 205307 w 906898" name="connsiteX3004"/>
              <a:gd fmla="*/ 176186 h 906898" name="connsiteY3004"/>
              <a:gd fmla="*/ 199138 w 906898" name="connsiteX3005"/>
              <a:gd fmla="*/ 167998 h 906898" name="connsiteY3005"/>
              <a:gd fmla="*/ 197082 w 906898" name="connsiteX3006"/>
              <a:gd fmla="*/ 165949 h 906898" name="connsiteY3006"/>
              <a:gd fmla="*/ 190913 w 906898" name="connsiteX3007"/>
              <a:gd fmla="*/ 161855 h 906898" name="connsiteY3007"/>
              <a:gd fmla="*/ 182688 w 906898" name="connsiteX3008"/>
              <a:gd fmla="*/ 161855 h 906898" name="connsiteY3008"/>
              <a:gd fmla="*/ 170351 w 906898" name="connsiteX3009"/>
              <a:gd fmla="*/ 157760 h 906898" name="connsiteY3009"/>
              <a:gd fmla="*/ 166238 w 906898" name="connsiteX3010"/>
              <a:gd fmla="*/ 161855 h 906898" name="connsiteY3010"/>
              <a:gd fmla="*/ 158013 w 906898" name="connsiteX3011"/>
              <a:gd fmla="*/ 172091 h 906898" name="connsiteY3011"/>
              <a:gd fmla="*/ 153901 w 906898" name="connsiteX3012"/>
              <a:gd fmla="*/ 180280 h 906898" name="connsiteY3012"/>
              <a:gd fmla="*/ 149788 w 906898" name="connsiteX3013"/>
              <a:gd fmla="*/ 186422 h 906898" name="connsiteY3013"/>
              <a:gd fmla="*/ 149788 w 906898" name="connsiteX3014"/>
              <a:gd fmla="*/ 180280 h 906898" name="connsiteY3014"/>
              <a:gd fmla="*/ 153901 w 906898" name="connsiteX3015"/>
              <a:gd fmla="*/ 174138 h 906898" name="connsiteY3015"/>
              <a:gd fmla="*/ 153901 w 906898" name="connsiteX3016"/>
              <a:gd fmla="*/ 165949 h 906898" name="connsiteY3016"/>
              <a:gd fmla="*/ 158013 w 906898" name="connsiteX3017"/>
              <a:gd fmla="*/ 159808 h 906898" name="connsiteY3017"/>
              <a:gd fmla="*/ 162126 w 906898" name="connsiteX3018"/>
              <a:gd fmla="*/ 159808 h 906898" name="connsiteY3018"/>
              <a:gd fmla="*/ 168295 w 906898" name="connsiteX3019"/>
              <a:gd fmla="*/ 151618 h 906898" name="connsiteY3019"/>
              <a:gd fmla="*/ 178576 w 906898" name="connsiteX3020"/>
              <a:gd fmla="*/ 153665 h 906898" name="connsiteY3020"/>
              <a:gd fmla="*/ 182688 w 906898" name="connsiteX3021"/>
              <a:gd fmla="*/ 157760 h 906898" name="connsiteY3021"/>
              <a:gd fmla="*/ 182688 w 906898" name="connsiteX3022"/>
              <a:gd fmla="*/ 153665 h 906898" name="connsiteY3022"/>
              <a:gd fmla="*/ 176520 w 906898" name="connsiteX3023"/>
              <a:gd fmla="*/ 149570 h 906898" name="connsiteY3023"/>
              <a:gd fmla="*/ 570240 w 906898" name="connsiteX3024"/>
              <a:gd fmla="*/ 148091 h 906898" name="connsiteY3024"/>
              <a:gd fmla="*/ 579489 w 906898" name="connsiteX3025"/>
              <a:gd fmla="*/ 149626 h 906898" name="connsiteY3025"/>
              <a:gd fmla="*/ 587710 w 906898" name="connsiteX3026"/>
              <a:gd fmla="*/ 155768 h 906898" name="connsiteY3026"/>
              <a:gd fmla="*/ 589765 w 906898" name="connsiteX3027"/>
              <a:gd fmla="*/ 163958 h 906898" name="connsiteY3027"/>
              <a:gd fmla="*/ 595931 w 906898" name="connsiteX3028"/>
              <a:gd fmla="*/ 166005 h 906898" name="connsiteY3028"/>
              <a:gd fmla="*/ 595931 w 906898" name="connsiteX3029"/>
              <a:gd fmla="*/ 170099 h 906898" name="connsiteY3029"/>
              <a:gd fmla="*/ 595931 w 906898" name="connsiteX3030"/>
              <a:gd fmla="*/ 172147 h 906898" name="connsiteY3030"/>
              <a:gd fmla="*/ 581544 w 906898" name="connsiteX3031"/>
              <a:gd fmla="*/ 163958 h 906898" name="connsiteY3031"/>
              <a:gd fmla="*/ 567158 w 906898" name="connsiteX3032"/>
              <a:gd fmla="*/ 159862 h 906898" name="connsiteY3032"/>
              <a:gd fmla="*/ 577433 w 906898" name="connsiteX3033"/>
              <a:gd fmla="*/ 153721 h 906898" name="connsiteY3033"/>
              <a:gd fmla="*/ 571268 w 906898" name="connsiteX3034"/>
              <a:gd fmla="*/ 151673 h 906898" name="connsiteY3034"/>
              <a:gd fmla="*/ 556881 w 906898" name="connsiteX3035"/>
              <a:gd fmla="*/ 155768 h 906898" name="connsiteY3035"/>
              <a:gd fmla="*/ 554826 w 906898" name="connsiteX3036"/>
              <a:gd fmla="*/ 153721 h 906898" name="connsiteY3036"/>
              <a:gd fmla="*/ 560992 w 906898" name="connsiteX3037"/>
              <a:gd fmla="*/ 149626 h 906898" name="connsiteY3037"/>
              <a:gd fmla="*/ 570240 w 906898" name="connsiteX3038"/>
              <a:gd fmla="*/ 148091 h 906898" name="connsiteY3038"/>
              <a:gd fmla="*/ 707038 w 906898" name="connsiteX3039"/>
              <a:gd fmla="*/ 143263 h 906898" name="connsiteY3039"/>
              <a:gd fmla="*/ 711139 w 906898" name="connsiteX3040"/>
              <a:gd fmla="*/ 145320 h 906898" name="connsiteY3040"/>
              <a:gd fmla="*/ 709088 w 906898" name="connsiteX3041"/>
              <a:gd fmla="*/ 155613 h 906898" name="connsiteY3041"/>
              <a:gd fmla="*/ 700886 w 906898" name="connsiteX3042"/>
              <a:gd fmla="*/ 157671 h 906898" name="connsiteY3042"/>
              <a:gd fmla="*/ 696785 w 906898" name="connsiteX3043"/>
              <a:gd fmla="*/ 167963 h 906898" name="connsiteY3043"/>
              <a:gd fmla="*/ 688582 w 906898" name="connsiteX3044"/>
              <a:gd fmla="*/ 176197 h 906898" name="connsiteY3044"/>
              <a:gd fmla="*/ 694734 w 906898" name="connsiteX3045"/>
              <a:gd fmla="*/ 186489 h 906898" name="connsiteY3045"/>
              <a:gd fmla="*/ 698835 w 906898" name="connsiteX3046"/>
              <a:gd fmla="*/ 198839 h 906898" name="connsiteY3046"/>
              <a:gd fmla="*/ 709088 w 906898" name="connsiteX3047"/>
              <a:gd fmla="*/ 200897 h 906898" name="connsiteY3047"/>
              <a:gd fmla="*/ 711139 w 906898" name="connsiteX3048"/>
              <a:gd fmla="*/ 209131 h 906898" name="connsiteY3048"/>
              <a:gd fmla="*/ 711139 w 906898" name="connsiteX3049"/>
              <a:gd fmla="*/ 213248 h 906898" name="connsiteY3049"/>
              <a:gd fmla="*/ 700886 w 906898" name="connsiteX3050"/>
              <a:gd fmla="*/ 211189 h 906898" name="connsiteY3050"/>
              <a:gd fmla="*/ 698835 w 906898" name="connsiteX3051"/>
              <a:gd fmla="*/ 205014 h 906898" name="connsiteY3051"/>
              <a:gd fmla="*/ 690633 w 906898" name="connsiteX3052"/>
              <a:gd fmla="*/ 202956 h 906898" name="connsiteY3052"/>
              <a:gd fmla="*/ 686532 w 906898" name="connsiteX3053"/>
              <a:gd fmla="*/ 196781 h 906898" name="connsiteY3053"/>
              <a:gd fmla="*/ 688582 w 906898" name="connsiteX3054"/>
              <a:gd fmla="*/ 190605 h 906898" name="connsiteY3054"/>
              <a:gd fmla="*/ 682431 w 906898" name="connsiteX3055"/>
              <a:gd fmla="*/ 186489 h 906898" name="connsiteY3055"/>
              <a:gd fmla="*/ 680380 w 906898" name="connsiteX3056"/>
              <a:gd fmla="*/ 182372 h 906898" name="connsiteY3056"/>
              <a:gd fmla="*/ 680380 w 906898" name="connsiteX3057"/>
              <a:gd fmla="*/ 174138 h 906898" name="connsiteY3057"/>
              <a:gd fmla="*/ 686532 w 906898" name="connsiteX3058"/>
              <a:gd fmla="*/ 165905 h 906898" name="connsiteY3058"/>
              <a:gd fmla="*/ 688582 w 906898" name="connsiteX3059"/>
              <a:gd fmla="*/ 155613 h 906898" name="connsiteY3059"/>
              <a:gd fmla="*/ 692683 w 906898" name="connsiteX3060"/>
              <a:gd fmla="*/ 151496 h 906898" name="connsiteY3060"/>
              <a:gd fmla="*/ 694734 w 906898" name="connsiteX3061"/>
              <a:gd fmla="*/ 151496 h 906898" name="connsiteY3061"/>
              <a:gd fmla="*/ 694734 w 906898" name="connsiteX3062"/>
              <a:gd fmla="*/ 153555 h 906898" name="connsiteY3062"/>
              <a:gd fmla="*/ 696785 w 906898" name="connsiteX3063"/>
              <a:gd fmla="*/ 151496 h 906898" name="connsiteY3063"/>
              <a:gd fmla="*/ 707038 w 906898" name="connsiteX3064"/>
              <a:gd fmla="*/ 143263 h 906898" name="connsiteY3064"/>
              <a:gd fmla="*/ 643337 w 906898" name="connsiteX3065"/>
              <a:gd fmla="*/ 143263 h 906898" name="connsiteY3065"/>
              <a:gd fmla="*/ 643337 w 906898" name="connsiteX3066"/>
              <a:gd fmla="*/ 145327 h 906898" name="connsiteY3066"/>
              <a:gd fmla="*/ 643337 w 906898" name="connsiteX3067"/>
              <a:gd fmla="*/ 151521 h 906898" name="connsiteY3067"/>
              <a:gd fmla="*/ 652155 w 906898" name="connsiteX3068"/>
              <a:gd fmla="*/ 158596 h 906898" name="connsiteY3068"/>
              <a:gd fmla="*/ 653629 w 906898" name="connsiteX3069"/>
              <a:gd fmla="*/ 160787 h 906898" name="connsiteY3069"/>
              <a:gd fmla="*/ 653629 w 906898" name="connsiteX3070"/>
              <a:gd fmla="*/ 165973 h 906898" name="connsiteY3070"/>
              <a:gd fmla="*/ 661750 w 906898" name="connsiteX3071"/>
              <a:gd fmla="*/ 174120 h 906898" name="connsiteY3071"/>
              <a:gd fmla="*/ 661831 w 906898" name="connsiteX3072"/>
              <a:gd fmla="*/ 174359 h 906898" name="connsiteY3072"/>
              <a:gd fmla="*/ 659804 w 906898" name="connsiteX3073"/>
              <a:gd fmla="*/ 182490 h 906898" name="connsiteY3073"/>
              <a:gd fmla="*/ 665979 w 906898" name="connsiteX3074"/>
              <a:gd fmla="*/ 190748 h 906898" name="connsiteY3074"/>
              <a:gd fmla="*/ 663921 w 906898" name="connsiteX3075"/>
              <a:gd fmla="*/ 201072 h 906898" name="connsiteY3075"/>
              <a:gd fmla="*/ 663921 w 906898" name="connsiteX3076"/>
              <a:gd fmla="*/ 196942 h 906898" name="connsiteY3076"/>
              <a:gd fmla="*/ 663921 w 906898" name="connsiteX3077"/>
              <a:gd fmla="*/ 192813 h 906898" name="connsiteY3077"/>
              <a:gd fmla="*/ 657746 w 906898" name="connsiteX3078"/>
              <a:gd fmla="*/ 184555 h 906898" name="connsiteY3078"/>
              <a:gd fmla="*/ 655687 w 906898" name="connsiteX3079"/>
              <a:gd fmla="*/ 186619 h 906898" name="connsiteY3079"/>
              <a:gd fmla="*/ 661862 w 906898" name="connsiteX3080"/>
              <a:gd fmla="*/ 192813 h 906898" name="connsiteY3080"/>
              <a:gd fmla="*/ 657746 w 906898" name="connsiteX3081"/>
              <a:gd fmla="*/ 207266 h 906898" name="connsiteY3081"/>
              <a:gd fmla="*/ 653629 w 906898" name="connsiteX3082"/>
              <a:gd fmla="*/ 207266 h 906898" name="connsiteY3082"/>
              <a:gd fmla="*/ 647454 w 906898" name="connsiteX3083"/>
              <a:gd fmla="*/ 203136 h 906898" name="connsiteY3083"/>
              <a:gd fmla="*/ 651570 w 906898" name="connsiteX3084"/>
              <a:gd fmla="*/ 184555 h 906898" name="connsiteY3084"/>
              <a:gd fmla="*/ 649512 w 906898" name="connsiteX3085"/>
              <a:gd fmla="*/ 178361 h 906898" name="connsiteY3085"/>
              <a:gd fmla="*/ 645395 w 906898" name="connsiteX3086"/>
              <a:gd fmla="*/ 165973 h 906898" name="connsiteY3086"/>
              <a:gd fmla="*/ 637162 w 906898" name="connsiteX3087"/>
              <a:gd fmla="*/ 161845 h 906898" name="connsiteY3087"/>
              <a:gd fmla="*/ 637162 w 906898" name="connsiteX3088"/>
              <a:gd fmla="*/ 159779 h 906898" name="connsiteY3088"/>
              <a:gd fmla="*/ 641278 w 906898" name="connsiteX3089"/>
              <a:gd fmla="*/ 149457 h 906898" name="connsiteY3089"/>
              <a:gd fmla="*/ 643337 w 906898" name="connsiteX3090"/>
              <a:gd fmla="*/ 143263 h 906898" name="connsiteY3090"/>
              <a:gd fmla="*/ 302134 w 906898" name="connsiteX3091"/>
              <a:gd fmla="*/ 138780 h 906898" name="connsiteY3091"/>
              <a:gd fmla="*/ 304168 w 906898" name="connsiteX3092"/>
              <a:gd fmla="*/ 139279 h 906898" name="connsiteY3092"/>
              <a:gd fmla="*/ 301843 w 906898" name="connsiteX3093"/>
              <a:gd fmla="*/ 141270 h 906898" name="connsiteY3093"/>
              <a:gd fmla="*/ 302134 w 906898" name="connsiteX3094"/>
              <a:gd fmla="*/ 138780 h 906898" name="connsiteY3094"/>
              <a:gd fmla="*/ 575576 w 906898" name="connsiteX3095"/>
              <a:gd fmla="*/ 134962 h 906898" name="connsiteY3095"/>
              <a:gd fmla="*/ 581718 w 906898" name="connsiteX3096"/>
              <a:gd fmla="*/ 139168 h 906898" name="connsiteY3096"/>
              <a:gd fmla="*/ 579671 w 906898" name="connsiteX3097"/>
              <a:gd fmla="*/ 143373 h 906898" name="connsiteY3097"/>
              <a:gd fmla="*/ 569434 w 906898" name="connsiteX3098"/>
              <a:gd fmla="*/ 145476 h 906898" name="connsiteY3098"/>
              <a:gd fmla="*/ 575576 w 906898" name="connsiteX3099"/>
              <a:gd fmla="*/ 134962 h 906898" name="connsiteY3099"/>
              <a:gd fmla="*/ 508872 w 906898" name="connsiteX3100"/>
              <a:gd fmla="*/ 130536 h 906898" name="connsiteY3100"/>
              <a:gd fmla="*/ 515808 w 906898" name="connsiteX3101"/>
              <a:gd fmla="*/ 131053 h 906898" name="connsiteY3101"/>
              <a:gd fmla="*/ 532250 w 906898" name="connsiteX3102"/>
              <a:gd fmla="*/ 143447 h 906898" name="connsiteY3102"/>
              <a:gd fmla="*/ 530195 w 906898" name="connsiteX3103"/>
              <a:gd fmla="*/ 147578 h 906898" name="connsiteY3103"/>
              <a:gd fmla="*/ 528140 w 906898" name="connsiteX3104"/>
              <a:gd fmla="*/ 143447 h 906898" name="connsiteY3104"/>
              <a:gd fmla="*/ 513753 w 906898" name="connsiteX3105"/>
              <a:gd fmla="*/ 135184 h 906898" name="connsiteY3105"/>
              <a:gd fmla="*/ 509643 w 906898" name="connsiteX3106"/>
              <a:gd fmla="*/ 137250 h 906898" name="connsiteY3106"/>
              <a:gd fmla="*/ 513753 w 906898" name="connsiteX3107"/>
              <a:gd fmla="*/ 141382 h 906898" name="connsiteY3107"/>
              <a:gd fmla="*/ 515808 w 906898" name="connsiteX3108"/>
              <a:gd fmla="*/ 143447 h 906898" name="connsiteY3108"/>
              <a:gd fmla="*/ 501422 w 906898" name="connsiteX3109"/>
              <a:gd fmla="*/ 141382 h 906898" name="connsiteY3109"/>
              <a:gd fmla="*/ 489090 w 906898" name="connsiteX3110"/>
              <a:gd fmla="*/ 141382 h 906898" name="connsiteY3110"/>
              <a:gd fmla="*/ 491146 w 906898" name="connsiteX3111"/>
              <a:gd fmla="*/ 135184 h 906898" name="connsiteY3111"/>
              <a:gd fmla="*/ 499367 w 906898" name="connsiteX3112"/>
              <a:gd fmla="*/ 137250 h 906898" name="connsiteY3112"/>
              <a:gd fmla="*/ 503477 w 906898" name="connsiteX3113"/>
              <a:gd fmla="*/ 133118 h 906898" name="connsiteY3113"/>
              <a:gd fmla="*/ 508872 w 906898" name="connsiteX3114"/>
              <a:gd fmla="*/ 130536 h 906898" name="connsiteY3114"/>
              <a:gd fmla="*/ 250583 w 906898" name="connsiteX3115"/>
              <a:gd fmla="*/ 123976 h 906898" name="connsiteY3115"/>
              <a:gd fmla="*/ 254700 w 906898" name="connsiteX3116"/>
              <a:gd fmla="*/ 124754 h 906898" name="connsiteY3116"/>
              <a:gd fmla="*/ 256758 w 906898" name="connsiteX3117"/>
              <a:gd fmla="*/ 124754 h 906898" name="connsiteY3117"/>
              <a:gd fmla="*/ 258816 w 906898" name="connsiteX3118"/>
              <a:gd fmla="*/ 133054 h 906898" name="connsiteY3118"/>
              <a:gd fmla="*/ 273225 w 906898" name="connsiteX3119"/>
              <a:gd fmla="*/ 135128 h 906898" name="connsiteY3119"/>
              <a:gd fmla="*/ 277342 w 906898" name="connsiteX3120"/>
              <a:gd fmla="*/ 133054 h 906898" name="connsiteY3120"/>
              <a:gd fmla="*/ 283517 w 906898" name="connsiteX3121"/>
              <a:gd fmla="*/ 139279 h 906898" name="connsiteY3121"/>
              <a:gd fmla="*/ 275283 w 906898" name="connsiteX3122"/>
              <a:gd fmla="*/ 145503 h 906898" name="connsiteY3122"/>
              <a:gd fmla="*/ 269108 w 906898" name="connsiteX3123"/>
              <a:gd fmla="*/ 141353 h 906898" name="connsiteY3123"/>
              <a:gd fmla="*/ 262933 w 906898" name="connsiteX3124"/>
              <a:gd fmla="*/ 147578 h 906898" name="connsiteY3124"/>
              <a:gd fmla="*/ 254700 w 906898" name="connsiteX3125"/>
              <a:gd fmla="*/ 141353 h 906898" name="connsiteY3125"/>
              <a:gd fmla="*/ 252641 w 906898" name="connsiteX3126"/>
              <a:gd fmla="*/ 135128 h 906898" name="connsiteY3126"/>
              <a:gd fmla="*/ 246466 w 906898" name="connsiteX3127"/>
              <a:gd fmla="*/ 130978 h 906898" name="connsiteY3127"/>
              <a:gd fmla="*/ 246466 w 906898" name="connsiteX3128"/>
              <a:gd fmla="*/ 124754 h 906898" name="connsiteY3128"/>
              <a:gd fmla="*/ 250583 w 906898" name="connsiteX3129"/>
              <a:gd fmla="*/ 123976 h 906898" name="connsiteY3129"/>
              <a:gd fmla="*/ 577535 w 906898" name="connsiteX3130"/>
              <a:gd fmla="*/ 122678 h 906898" name="connsiteY3130"/>
              <a:gd fmla="*/ 581651 w 906898" name="connsiteX3131"/>
              <a:gd fmla="*/ 126816 h 906898" name="connsiteY3131"/>
              <a:gd fmla="*/ 583710 w 906898" name="connsiteX3132"/>
              <a:gd fmla="*/ 130953 h 906898" name="connsiteY3132"/>
              <a:gd fmla="*/ 591943 w 906898" name="connsiteX3133"/>
              <a:gd fmla="*/ 130953 h 906898" name="connsiteY3133"/>
              <a:gd fmla="*/ 594002 w 906898" name="connsiteX3134"/>
              <a:gd fmla="*/ 135090 h 906898" name="connsiteY3134"/>
              <a:gd fmla="*/ 587827 w 906898" name="connsiteX3135"/>
              <a:gd fmla="*/ 139228 h 906898" name="connsiteY3135"/>
              <a:gd fmla="*/ 589885 w 906898" name="connsiteX3136"/>
              <a:gd fmla="*/ 147503 h 906898" name="connsiteY3136"/>
              <a:gd fmla="*/ 585768 w 906898" name="connsiteX3137"/>
              <a:gd fmla="*/ 149570 h 906898" name="connsiteY3137"/>
              <a:gd fmla="*/ 581651 w 906898" name="connsiteX3138"/>
              <a:gd fmla="*/ 147503 h 906898" name="connsiteY3138"/>
              <a:gd fmla="*/ 583710 w 906898" name="connsiteX3139"/>
              <a:gd fmla="*/ 137159 h 906898" name="connsiteY3139"/>
              <a:gd fmla="*/ 575476 w 906898" name="connsiteX3140"/>
              <a:gd fmla="*/ 130953 h 906898" name="connsiteY3140"/>
              <a:gd fmla="*/ 577535 w 906898" name="connsiteX3141"/>
              <a:gd fmla="*/ 122678 h 906898" name="connsiteY3141"/>
              <a:gd fmla="*/ 258767 w 906898" name="connsiteX3142"/>
              <a:gd fmla="*/ 122678 h 906898" name="connsiteY3142"/>
              <a:gd fmla="*/ 260842 w 906898" name="connsiteX3143"/>
              <a:gd fmla="*/ 128854 h 906898" name="connsiteY3143"/>
              <a:gd fmla="*/ 267067 w 906898" name="connsiteX3144"/>
              <a:gd fmla="*/ 130912 h 906898" name="connsiteY3144"/>
              <a:gd fmla="*/ 273292 w 906898" name="connsiteX3145"/>
              <a:gd fmla="*/ 128854 h 906898" name="connsiteY3145"/>
              <a:gd fmla="*/ 271217 w 906898" name="connsiteX3146"/>
              <a:gd fmla="*/ 132971 h 906898" name="connsiteY3146"/>
              <a:gd fmla="*/ 258767 w 906898" name="connsiteX3147"/>
              <a:gd fmla="*/ 128854 h 906898" name="connsiteY3147"/>
              <a:gd fmla="*/ 258767 w 906898" name="connsiteX3148"/>
              <a:gd fmla="*/ 122678 h 906898" name="connsiteY3148"/>
              <a:gd fmla="*/ 622795 w 906898" name="connsiteX3149"/>
              <a:gd fmla="*/ 120686 h 906898" name="connsiteY3149"/>
              <a:gd fmla="*/ 637267 w 906898" name="connsiteX3150"/>
              <a:gd fmla="*/ 128900 h 906898" name="connsiteY3150"/>
              <a:gd fmla="*/ 635200 w 906898" name="connsiteX3151"/>
              <a:gd fmla="*/ 155596 h 906898" name="connsiteY3151"/>
              <a:gd fmla="*/ 626930 w 906898" name="connsiteX3152"/>
              <a:gd fmla="*/ 165863 h 906898" name="connsiteY3152"/>
              <a:gd fmla="*/ 600053 w 906898" name="connsiteX3153"/>
              <a:gd fmla="*/ 174077 h 906898" name="connsiteY3153"/>
              <a:gd fmla="*/ 600053 w 906898" name="connsiteX3154"/>
              <a:gd fmla="*/ 169971 h 906898" name="connsiteY3154"/>
              <a:gd fmla="*/ 610390 w 906898" name="connsiteX3155"/>
              <a:gd fmla="*/ 167917 h 906898" name="connsiteY3155"/>
              <a:gd fmla="*/ 631065 w 906898" name="connsiteX3156"/>
              <a:gd fmla="*/ 145328 h 906898" name="connsiteY3156"/>
              <a:gd fmla="*/ 628998 w 906898" name="connsiteX3157"/>
              <a:gd fmla="*/ 133007 h 906898" name="connsiteY3157"/>
              <a:gd fmla="*/ 624863 w 906898" name="connsiteX3158"/>
              <a:gd fmla="*/ 130954 h 906898" name="connsiteY3158"/>
              <a:gd fmla="*/ 626930 w 906898" name="connsiteX3159"/>
              <a:gd fmla="*/ 135061 h 906898" name="connsiteY3159"/>
              <a:gd fmla="*/ 626930 w 906898" name="connsiteX3160"/>
              <a:gd fmla="*/ 143275 h 906898" name="connsiteY3160"/>
              <a:gd fmla="*/ 616593 w 906898" name="connsiteX3161"/>
              <a:gd fmla="*/ 147382 h 906898" name="connsiteY3161"/>
              <a:gd fmla="*/ 610390 w 906898" name="connsiteX3162"/>
              <a:gd fmla="*/ 143275 h 906898" name="connsiteY3162"/>
              <a:gd fmla="*/ 612458 w 906898" name="connsiteX3163"/>
              <a:gd fmla="*/ 135061 h 906898" name="connsiteY3163"/>
              <a:gd fmla="*/ 610390 w 906898" name="connsiteX3164"/>
              <a:gd fmla="*/ 128900 h 906898" name="connsiteY3164"/>
              <a:gd fmla="*/ 622795 w 906898" name="connsiteX3165"/>
              <a:gd fmla="*/ 120686 h 906898" name="connsiteY3165"/>
              <a:gd fmla="*/ 522124 w 906898" name="connsiteX3166"/>
              <a:gd fmla="*/ 120686 h 906898" name="connsiteY3166"/>
              <a:gd fmla="*/ 524172 w 906898" name="connsiteX3167"/>
              <a:gd fmla="*/ 132971 h 906898" name="connsiteY3167"/>
              <a:gd fmla="*/ 515982 w 906898" name="connsiteX3168"/>
              <a:gd fmla="*/ 124781 h 906898" name="connsiteY3168"/>
              <a:gd fmla="*/ 522124 w 906898" name="connsiteX3169"/>
              <a:gd fmla="*/ 120686 h 906898" name="connsiteY3169"/>
              <a:gd fmla="*/ 456112 w 906898" name="connsiteX3170"/>
              <a:gd fmla="*/ 118695 h 906898" name="connsiteY3170"/>
              <a:gd fmla="*/ 460207 w 906898" name="connsiteX3171"/>
              <a:gd fmla="*/ 122811 h 906898" name="connsiteY3171"/>
              <a:gd fmla="*/ 454064 w 906898" name="connsiteX3172"/>
              <a:gd fmla="*/ 131045 h 906898" name="connsiteY3172"/>
              <a:gd fmla="*/ 449970 w 906898" name="connsiteX3173"/>
              <a:gd fmla="*/ 139279 h 906898" name="connsiteY3173"/>
              <a:gd fmla="*/ 437686 w 906898" name="connsiteX3174"/>
              <a:gd fmla="*/ 139279 h 906898" name="connsiteY3174"/>
              <a:gd fmla="*/ 437686 w 906898" name="connsiteX3175"/>
              <a:gd fmla="*/ 137220 h 906898" name="connsiteY3175"/>
              <a:gd fmla="*/ 441781 w 906898" name="connsiteX3176"/>
              <a:gd fmla="*/ 128987 h 906898" name="connsiteY3176"/>
              <a:gd fmla="*/ 445875 w 906898" name="connsiteX3177"/>
              <a:gd fmla="*/ 126928 h 906898" name="connsiteY3177"/>
              <a:gd fmla="*/ 449970 w 906898" name="connsiteX3178"/>
              <a:gd fmla="*/ 120754 h 906898" name="connsiteY3178"/>
              <a:gd fmla="*/ 456112 w 906898" name="connsiteX3179"/>
              <a:gd fmla="*/ 118695 h 906898" name="connsiteY3179"/>
              <a:gd fmla="*/ 234176 w 906898" name="connsiteX3180"/>
              <a:gd fmla="*/ 118695 h 906898" name="connsiteY3180"/>
              <a:gd fmla="*/ 242386 w 906898" name="connsiteX3181"/>
              <a:gd fmla="*/ 122811 h 906898" name="connsiteY3181"/>
              <a:gd fmla="*/ 242386 w 906898" name="connsiteX3182"/>
              <a:gd fmla="*/ 126928 h 906898" name="connsiteY3182"/>
              <a:gd fmla="*/ 248543 w 906898" name="connsiteX3183"/>
              <a:gd fmla="*/ 137220 h 906898" name="connsiteY3183"/>
              <a:gd fmla="*/ 246490 w 906898" name="connsiteX3184"/>
              <a:gd fmla="*/ 137220 h 906898" name="connsiteY3184"/>
              <a:gd fmla="*/ 250595 w 906898" name="connsiteX3185"/>
              <a:gd fmla="*/ 139279 h 906898" name="connsiteY3185"/>
              <a:gd fmla="*/ 256752 w 906898" name="connsiteX3186"/>
              <a:gd fmla="*/ 147513 h 906898" name="connsiteY3186"/>
              <a:gd fmla="*/ 264961 w 906898" name="connsiteX3187"/>
              <a:gd fmla="*/ 149570 h 906898" name="connsiteY3187"/>
              <a:gd fmla="*/ 271119 w 906898" name="connsiteX3188"/>
              <a:gd fmla="*/ 147513 h 906898" name="connsiteY3188"/>
              <a:gd fmla="*/ 283433 w 906898" name="connsiteX3189"/>
              <a:gd fmla="*/ 145454 h 906898" name="connsiteY3189"/>
              <a:gd fmla="*/ 291642 w 906898" name="connsiteX3190"/>
              <a:gd fmla="*/ 139279 h 906898" name="connsiteY3190"/>
              <a:gd fmla="*/ 299851 w 906898" name="connsiteX3191"/>
              <a:gd fmla="*/ 139279 h 906898" name="connsiteY3191"/>
              <a:gd fmla="*/ 297799 w 906898" name="connsiteX3192"/>
              <a:gd fmla="*/ 143395 h 906898" name="connsiteY3192"/>
              <a:gd fmla="*/ 289590 w 906898" name="connsiteX3193"/>
              <a:gd fmla="*/ 147513 h 906898" name="connsiteY3193"/>
              <a:gd fmla="*/ 289590 w 906898" name="connsiteX3194"/>
              <a:gd fmla="*/ 149570 h 906898" name="connsiteY3194"/>
              <a:gd fmla="*/ 277276 w 906898" name="connsiteX3195"/>
              <a:gd fmla="*/ 157805 h 906898" name="connsiteY3195"/>
              <a:gd fmla="*/ 271119 w 906898" name="connsiteX3196"/>
              <a:gd fmla="*/ 155746 h 906898" name="connsiteY3196"/>
              <a:gd fmla="*/ 260857 w 906898" name="connsiteX3197"/>
              <a:gd fmla="*/ 159862 h 906898" name="connsiteY3197"/>
              <a:gd fmla="*/ 252647 w 906898" name="connsiteX3198"/>
              <a:gd fmla="*/ 155746 h 906898" name="connsiteY3198"/>
              <a:gd fmla="*/ 246490 w 906898" name="connsiteX3199"/>
              <a:gd fmla="*/ 147513 h 906898" name="connsiteY3199"/>
              <a:gd fmla="*/ 242386 w 906898" name="connsiteX3200"/>
              <a:gd fmla="*/ 147513 h 906898" name="connsiteY3200"/>
              <a:gd fmla="*/ 236229 w 906898" name="connsiteX3201"/>
              <a:gd fmla="*/ 141336 h 906898" name="connsiteY3201"/>
              <a:gd fmla="*/ 238281 w 906898" name="connsiteX3202"/>
              <a:gd fmla="*/ 131045 h 906898" name="connsiteY3202"/>
              <a:gd fmla="*/ 232124 w 906898" name="connsiteX3203"/>
              <a:gd fmla="*/ 122811 h 906898" name="connsiteY3203"/>
              <a:gd fmla="*/ 234176 w 906898" name="connsiteX3204"/>
              <a:gd fmla="*/ 118695 h 906898" name="connsiteY3204"/>
              <a:gd fmla="*/ 360258 w 906898" name="connsiteX3205"/>
              <a:gd fmla="*/ 117473 h 906898" name="connsiteY3205"/>
              <a:gd fmla="*/ 363595 w 906898" name="connsiteX3206"/>
              <a:gd fmla="*/ 120813 h 906898" name="connsiteY3206"/>
              <a:gd fmla="*/ 359488 w 906898" name="connsiteX3207"/>
              <a:gd fmla="*/ 129034 h 906898" name="connsiteY3207"/>
              <a:gd fmla="*/ 361542 w 906898" name="connsiteX3208"/>
              <a:gd fmla="*/ 135201 h 906898" name="connsiteY3208"/>
              <a:gd fmla="*/ 361542 w 906898" name="connsiteX3209"/>
              <a:gd fmla="*/ 141365 h 906898" name="connsiteY3209"/>
              <a:gd fmla="*/ 355381 w 906898" name="connsiteX3210"/>
              <a:gd fmla="*/ 147531 h 906898" name="connsiteY3210"/>
              <a:gd fmla="*/ 353328 w 906898" name="connsiteX3211"/>
              <a:gd fmla="*/ 153697 h 906898" name="connsiteY3211"/>
              <a:gd fmla="*/ 353328 w 906898" name="connsiteX3212"/>
              <a:gd fmla="*/ 145476 h 906898" name="connsiteY3212"/>
              <a:gd fmla="*/ 351274 w 906898" name="connsiteX3213"/>
              <a:gd fmla="*/ 149586 h 906898" name="connsiteY3213"/>
              <a:gd fmla="*/ 341007 w 906898" name="connsiteX3214"/>
              <a:gd fmla="*/ 159862 h 906898" name="connsiteY3214"/>
              <a:gd fmla="*/ 332793 w 906898" name="connsiteX3215"/>
              <a:gd fmla="*/ 153697 h 906898" name="connsiteY3215"/>
              <a:gd fmla="*/ 330740 w 906898" name="connsiteX3216"/>
              <a:gd fmla="*/ 153697 h 906898" name="connsiteY3216"/>
              <a:gd fmla="*/ 324579 w 906898" name="connsiteX3217"/>
              <a:gd fmla="*/ 155752 h 906898" name="connsiteY3217"/>
              <a:gd fmla="*/ 320472 w 906898" name="connsiteX3218"/>
              <a:gd fmla="*/ 153697 h 906898" name="connsiteY3218"/>
              <a:gd fmla="*/ 318419 w 906898" name="connsiteX3219"/>
              <a:gd fmla="*/ 145476 h 906898" name="connsiteY3219"/>
              <a:gd fmla="*/ 312258 w 906898" name="connsiteX3220"/>
              <a:gd fmla="*/ 145476 h 906898" name="connsiteY3220"/>
              <a:gd fmla="*/ 308151 w 906898" name="connsiteX3221"/>
              <a:gd fmla="*/ 137255 h 906898" name="connsiteY3221"/>
              <a:gd fmla="*/ 312258 w 906898" name="connsiteX3222"/>
              <a:gd fmla="*/ 133144 h 906898" name="connsiteY3222"/>
              <a:gd fmla="*/ 316365 w 906898" name="connsiteX3223"/>
              <a:gd fmla="*/ 137255 h 906898" name="connsiteY3223"/>
              <a:gd fmla="*/ 324579 w 906898" name="connsiteX3224"/>
              <a:gd fmla="*/ 143420 h 906898" name="connsiteY3224"/>
              <a:gd fmla="*/ 332793 w 906898" name="connsiteX3225"/>
              <a:gd fmla="*/ 145476 h 906898" name="connsiteY3225"/>
              <a:gd fmla="*/ 343060 w 906898" name="connsiteX3226"/>
              <a:gd fmla="*/ 143420 h 906898" name="connsiteY3226"/>
              <a:gd fmla="*/ 345114 w 906898" name="connsiteX3227"/>
              <a:gd fmla="*/ 139311 h 906898" name="connsiteY3227"/>
              <a:gd fmla="*/ 351274 w 906898" name="connsiteX3228"/>
              <a:gd fmla="*/ 129034 h 906898" name="connsiteY3228"/>
              <a:gd fmla="*/ 351274 w 906898" name="connsiteX3229"/>
              <a:gd fmla="*/ 124923 h 906898" name="connsiteY3229"/>
              <a:gd fmla="*/ 355381 w 906898" name="connsiteX3230"/>
              <a:gd fmla="*/ 118758 h 906898" name="connsiteY3230"/>
              <a:gd fmla="*/ 360258 w 906898" name="connsiteX3231"/>
              <a:gd fmla="*/ 117473 h 906898" name="connsiteY3231"/>
              <a:gd fmla="*/ 347217 w 906898" name="connsiteX3232"/>
              <a:gd fmla="*/ 117214 h 906898" name="connsiteY3232"/>
              <a:gd fmla="*/ 351311 w 906898" name="connsiteX3233"/>
              <a:gd fmla="*/ 118746 h 906898" name="connsiteY3233"/>
              <a:gd fmla="*/ 349264 w 906898" name="connsiteX3234"/>
              <a:gd fmla="*/ 122832 h 906898" name="connsiteY3234"/>
              <a:gd fmla="*/ 347217 w 906898" name="connsiteX3235"/>
              <a:gd fmla="*/ 124875 h 906898" name="connsiteY3235"/>
              <a:gd fmla="*/ 349264 w 906898" name="connsiteX3236"/>
              <a:gd fmla="*/ 128961 h 906898" name="connsiteY3236"/>
              <a:gd fmla="*/ 347217 w 906898" name="connsiteX3237"/>
              <a:gd fmla="*/ 135090 h 906898" name="connsiteY3237"/>
              <a:gd fmla="*/ 343122 w 906898" name="connsiteX3238"/>
              <a:gd fmla="*/ 137133 h 906898" name="connsiteY3238"/>
              <a:gd fmla="*/ 341075 w 906898" name="connsiteX3239"/>
              <a:gd fmla="*/ 141219 h 906898" name="connsiteY3239"/>
              <a:gd fmla="*/ 334933 w 906898" name="connsiteX3240"/>
              <a:gd fmla="*/ 143263 h 906898" name="connsiteY3240"/>
              <a:gd fmla="*/ 330838 w 906898" name="connsiteX3241"/>
              <a:gd fmla="*/ 139177 h 906898" name="connsiteY3241"/>
              <a:gd fmla="*/ 326743 w 906898" name="connsiteX3242"/>
              <a:gd fmla="*/ 141219 h 906898" name="connsiteY3242"/>
              <a:gd fmla="*/ 322649 w 906898" name="connsiteX3243"/>
              <a:gd fmla="*/ 137133 h 906898" name="connsiteY3243"/>
              <a:gd fmla="*/ 322649 w 906898" name="connsiteX3244"/>
              <a:gd fmla="*/ 133047 h 906898" name="connsiteY3244"/>
              <a:gd fmla="*/ 316507 w 906898" name="connsiteX3245"/>
              <a:gd fmla="*/ 135090 h 906898" name="connsiteY3245"/>
              <a:gd fmla="*/ 314459 w 906898" name="connsiteX3246"/>
              <a:gd fmla="*/ 131004 h 906898" name="connsiteY3246"/>
              <a:gd fmla="*/ 320601 w 906898" name="connsiteX3247"/>
              <a:gd fmla="*/ 126918 h 906898" name="connsiteY3247"/>
              <a:gd fmla="*/ 334933 w 906898" name="connsiteX3248"/>
              <a:gd fmla="*/ 126918 h 906898" name="connsiteY3248"/>
              <a:gd fmla="*/ 343122 w 906898" name="connsiteX3249"/>
              <a:gd fmla="*/ 118746 h 906898" name="connsiteY3249"/>
              <a:gd fmla="*/ 347217 w 906898" name="connsiteX3250"/>
              <a:gd fmla="*/ 117214 h 906898" name="connsiteY3250"/>
              <a:gd fmla="*/ 585835 w 906898" name="connsiteX3251"/>
              <a:gd fmla="*/ 116702 h 906898" name="connsiteY3251"/>
              <a:gd fmla="*/ 589951 w 906898" name="connsiteX3252"/>
              <a:gd fmla="*/ 120819 h 906898" name="connsiteY3252"/>
              <a:gd fmla="*/ 592010 w 906898" name="connsiteX3253"/>
              <a:gd fmla="*/ 124936 h 906898" name="connsiteY3253"/>
              <a:gd fmla="*/ 600244 w 906898" name="connsiteX3254"/>
              <a:gd fmla="*/ 129053 h 906898" name="connsiteY3254"/>
              <a:gd fmla="*/ 602302 w 906898" name="connsiteX3255"/>
              <a:gd fmla="*/ 137286 h 906898" name="connsiteY3255"/>
              <a:gd fmla="*/ 596127 w 906898" name="connsiteX3256"/>
              <a:gd fmla="*/ 143461 h 906898" name="connsiteY3256"/>
              <a:gd fmla="*/ 598185 w 906898" name="connsiteX3257"/>
              <a:gd fmla="*/ 151695 h 906898" name="connsiteY3257"/>
              <a:gd fmla="*/ 592010 w 906898" name="connsiteX3258"/>
              <a:gd fmla="*/ 155812 h 906898" name="connsiteY3258"/>
              <a:gd fmla="*/ 587893 w 906898" name="connsiteX3259"/>
              <a:gd fmla="*/ 151695 h 906898" name="connsiteY3259"/>
              <a:gd fmla="*/ 594068 w 906898" name="connsiteX3260"/>
              <a:gd fmla="*/ 145520 h 906898" name="connsiteY3260"/>
              <a:gd fmla="*/ 596127 w 906898" name="connsiteX3261"/>
              <a:gd fmla="*/ 137286 h 906898" name="connsiteY3261"/>
              <a:gd fmla="*/ 594068 w 906898" name="connsiteX3262"/>
              <a:gd fmla="*/ 129053 h 906898" name="connsiteY3262"/>
              <a:gd fmla="*/ 585835 w 906898" name="connsiteX3263"/>
              <a:gd fmla="*/ 126994 h 906898" name="connsiteY3263"/>
              <a:gd fmla="*/ 575543 w 906898" name="connsiteX3264"/>
              <a:gd fmla="*/ 120819 h 906898" name="connsiteY3264"/>
              <a:gd fmla="*/ 571426 w 906898" name="connsiteX3265"/>
              <a:gd fmla="*/ 118761 h 906898" name="connsiteY3265"/>
              <a:gd fmla="*/ 585835 w 906898" name="connsiteX3266"/>
              <a:gd fmla="*/ 116702 h 906898" name="connsiteY3266"/>
              <a:gd fmla="*/ 340148 w 906898" name="connsiteX3267"/>
              <a:gd fmla="*/ 115628 h 906898" name="connsiteY3267"/>
              <a:gd fmla="*/ 340761 w 906898" name="connsiteX3268"/>
              <a:gd fmla="*/ 115955 h 906898" name="connsiteY3268"/>
              <a:gd fmla="*/ 341019 w 906898" name="connsiteX3269"/>
              <a:gd fmla="*/ 118585 h 906898" name="connsiteY3269"/>
              <a:gd fmla="*/ 332756 w 906898" name="connsiteX3270"/>
              <a:gd fmla="*/ 124892 h 906898" name="connsiteY3270"/>
              <a:gd fmla="*/ 322427 w 906898" name="connsiteX3271"/>
              <a:gd fmla="*/ 122789 h 906898" name="connsiteY3271"/>
              <a:gd fmla="*/ 328625 w 906898" name="connsiteX3272"/>
              <a:gd fmla="*/ 122789 h 906898" name="connsiteY3272"/>
              <a:gd fmla="*/ 338953 w 906898" name="connsiteX3273"/>
              <a:gd fmla="*/ 116482 h 906898" name="connsiteY3273"/>
              <a:gd fmla="*/ 340148 w 906898" name="connsiteX3274"/>
              <a:gd fmla="*/ 115628 h 906898" name="connsiteY3274"/>
              <a:gd fmla="*/ 363595 w 906898" name="connsiteX3275"/>
              <a:gd fmla="*/ 114379 h 906898" name="connsiteY3275"/>
              <a:gd fmla="*/ 365753 w 906898" name="connsiteX3276"/>
              <a:gd fmla="*/ 114379 h 906898" name="connsiteY3276"/>
              <a:gd fmla="*/ 367911 w 906898" name="connsiteX3277"/>
              <a:gd fmla="*/ 124892 h 906898" name="connsiteY3277"/>
              <a:gd fmla="*/ 365753 w 906898" name="connsiteX3278"/>
              <a:gd fmla="*/ 126994 h 906898" name="connsiteY3278"/>
              <a:gd fmla="*/ 363595 w 906898" name="connsiteX3279"/>
              <a:gd fmla="*/ 114379 h 906898" name="connsiteY3279"/>
              <a:gd fmla="*/ 450093 w 906898" name="connsiteX3280"/>
              <a:gd fmla="*/ 112386 h 906898" name="connsiteY3280"/>
              <a:gd fmla="*/ 456223 w 906898" name="connsiteX3281"/>
              <a:gd fmla="*/ 114450 h 906898" name="connsiteY3281"/>
              <a:gd fmla="*/ 452136 w 906898" name="connsiteX3282"/>
              <a:gd fmla="*/ 116514 h 906898" name="connsiteY3282"/>
              <a:gd fmla="*/ 439878 w 906898" name="connsiteX3283"/>
              <a:gd fmla="*/ 126829 h 906898" name="connsiteY3283"/>
              <a:gd fmla="*/ 433749 w 906898" name="connsiteX3284"/>
              <a:gd fmla="*/ 139207 h 906898" name="connsiteY3284"/>
              <a:gd fmla="*/ 429663 w 906898" name="connsiteX3285"/>
              <a:gd fmla="*/ 139207 h 906898" name="connsiteY3285"/>
              <a:gd fmla="*/ 433749 w 906898" name="connsiteX3286"/>
              <a:gd fmla="*/ 128892 h 906898" name="connsiteY3286"/>
              <a:gd fmla="*/ 439878 w 906898" name="connsiteX3287"/>
              <a:gd fmla="*/ 124765 h 906898" name="connsiteY3287"/>
              <a:gd fmla="*/ 450093 w 906898" name="connsiteX3288"/>
              <a:gd fmla="*/ 112386 h 906898" name="connsiteY3288"/>
              <a:gd fmla="*/ 524116 w 906898" name="connsiteX3289"/>
              <a:gd fmla="*/ 108402 h 906898" name="connsiteY3289"/>
              <a:gd fmla="*/ 530258 w 906898" name="connsiteX3290"/>
              <a:gd fmla="*/ 110461 h 906898" name="connsiteY3290"/>
              <a:gd fmla="*/ 526164 w 906898" name="connsiteX3291"/>
              <a:gd fmla="*/ 118695 h 906898" name="connsiteY3291"/>
              <a:gd fmla="*/ 515927 w 906898" name="connsiteX3292"/>
              <a:gd fmla="*/ 120754 h 906898" name="connsiteY3292"/>
              <a:gd fmla="*/ 511832 w 906898" name="connsiteX3293"/>
              <a:gd fmla="*/ 126928 h 906898" name="connsiteY3293"/>
              <a:gd fmla="*/ 505690 w 906898" name="connsiteX3294"/>
              <a:gd fmla="*/ 124870 h 906898" name="connsiteY3294"/>
              <a:gd fmla="*/ 509785 w 906898" name="connsiteX3295"/>
              <a:gd fmla="*/ 118695 h 906898" name="connsiteY3295"/>
              <a:gd fmla="*/ 509785 w 906898" name="connsiteX3296"/>
              <a:gd fmla="*/ 110461 h 906898" name="connsiteY3296"/>
              <a:gd fmla="*/ 513880 w 906898" name="connsiteX3297"/>
              <a:gd fmla="*/ 110461 h 906898" name="connsiteY3297"/>
              <a:gd fmla="*/ 520022 w 906898" name="connsiteX3298"/>
              <a:gd fmla="*/ 110461 h 906898" name="connsiteY3298"/>
              <a:gd fmla="*/ 524116 w 906898" name="connsiteX3299"/>
              <a:gd fmla="*/ 108402 h 906898" name="connsiteY3299"/>
              <a:gd fmla="*/ 661019 w 906898" name="connsiteX3300"/>
              <a:gd fmla="*/ 108266 h 906898" name="connsiteY3300"/>
              <a:gd fmla="*/ 664053 w 906898" name="connsiteX3301"/>
              <a:gd fmla="*/ 114600 h 906898" name="connsiteY3301"/>
              <a:gd fmla="*/ 661895 w 906898" name="connsiteX3302"/>
              <a:gd fmla="*/ 118695 h 906898" name="connsiteY3302"/>
              <a:gd fmla="*/ 659737 w 906898" name="connsiteX3303"/>
              <a:gd fmla="*/ 112552 h 906898" name="connsiteY3303"/>
              <a:gd fmla="*/ 659737 w 906898" name="connsiteX3304"/>
              <a:gd fmla="*/ 108458 h 906898" name="connsiteY3304"/>
              <a:gd fmla="*/ 661019 w 906898" name="connsiteX3305"/>
              <a:gd fmla="*/ 108266 h 906898" name="connsiteY3305"/>
              <a:gd fmla="*/ 550871 w 906898" name="connsiteX3306"/>
              <a:gd fmla="*/ 102165 h 906898" name="connsiteY3306"/>
              <a:gd fmla="*/ 559582 w 906898" name="connsiteX3307"/>
              <a:gd fmla="*/ 102165 h 906898" name="connsiteY3307"/>
              <a:gd fmla="*/ 565219 w 906898" name="connsiteX3308"/>
              <a:gd fmla="*/ 108347 h 906898" name="connsiteY3308"/>
              <a:gd fmla="*/ 565219 w 906898" name="connsiteX3309"/>
              <a:gd fmla="*/ 118653 h 906898" name="connsiteY3309"/>
              <a:gd fmla="*/ 569318 w 906898" name="connsiteX3310"/>
              <a:gd fmla="*/ 120715 h 906898" name="connsiteY3310"/>
              <a:gd fmla="*/ 573418 w 906898" name="connsiteX3311"/>
              <a:gd fmla="*/ 133081 h 906898" name="connsiteY3311"/>
              <a:gd fmla="*/ 554970 w 906898" name="connsiteX3312"/>
              <a:gd fmla="*/ 149570 h 906898" name="connsiteY3312"/>
              <a:gd fmla="*/ 552921 w 906898" name="connsiteX3313"/>
              <a:gd fmla="*/ 145449 h 906898" name="connsiteY3313"/>
              <a:gd fmla="*/ 540622 w 906898" name="connsiteX3314"/>
              <a:gd fmla="*/ 141326 h 906898" name="connsiteY3314"/>
              <a:gd fmla="*/ 534473 w 906898" name="connsiteX3315"/>
              <a:gd fmla="*/ 143387 h 906898" name="connsiteY3315"/>
              <a:gd fmla="*/ 526274 w 906898" name="connsiteX3316"/>
              <a:gd fmla="*/ 124837 h 906898" name="connsiteY3316"/>
              <a:gd fmla="*/ 534473 w 906898" name="connsiteX3317"/>
              <a:gd fmla="*/ 110408 h 906898" name="connsiteY3317"/>
              <a:gd fmla="*/ 544722 w 906898" name="connsiteX3318"/>
              <a:gd fmla="*/ 108347 h 906898" name="connsiteY3318"/>
              <a:gd fmla="*/ 550871 w 906898" name="connsiteX3319"/>
              <a:gd fmla="*/ 102165 h 906898" name="connsiteY3319"/>
              <a:gd fmla="*/ 509674 w 906898" name="connsiteX3320"/>
              <a:gd fmla="*/ 100103 h 906898" name="connsiteY3320"/>
              <a:gd fmla="*/ 517864 w 906898" name="connsiteX3321"/>
              <a:gd fmla="*/ 104229 h 906898" name="connsiteY3321"/>
              <a:gd fmla="*/ 519911 w 906898" name="connsiteX3322"/>
              <a:gd fmla="*/ 102165 h 906898" name="connsiteY3322"/>
              <a:gd fmla="*/ 530148 w 906898" name="connsiteX3323"/>
              <a:gd fmla="*/ 102165 h 906898" name="connsiteY3323"/>
              <a:gd fmla="*/ 534242 w 906898" name="connsiteX3324"/>
              <a:gd fmla="*/ 108356 h 906898" name="connsiteY3324"/>
              <a:gd fmla="*/ 534242 w 906898" name="connsiteX3325"/>
              <a:gd fmla="*/ 110418 h 906898" name="connsiteY3325"/>
              <a:gd fmla="*/ 524006 w 906898" name="connsiteX3326"/>
              <a:gd fmla="*/ 104229 h 906898" name="connsiteY3326"/>
              <a:gd fmla="*/ 517864 w 906898" name="connsiteX3327"/>
              <a:gd fmla="*/ 108356 h 906898" name="connsiteY3327"/>
              <a:gd fmla="*/ 509674 w 906898" name="connsiteX3328"/>
              <a:gd fmla="*/ 108356 h 906898" name="connsiteY3328"/>
              <a:gd fmla="*/ 505580 w 906898" name="connsiteX3329"/>
              <a:gd fmla="*/ 114545 h 906898" name="connsiteY3329"/>
              <a:gd fmla="*/ 503532 w 906898" name="connsiteX3330"/>
              <a:gd fmla="*/ 124860 h 906898" name="connsiteY3330"/>
              <a:gd fmla="*/ 503532 w 906898" name="connsiteX3331"/>
              <a:gd fmla="*/ 128987 h 906898" name="connsiteY3331"/>
              <a:gd fmla="*/ 497390 w 906898" name="connsiteX3332"/>
              <a:gd fmla="*/ 124860 h 906898" name="connsiteY3332"/>
              <a:gd fmla="*/ 499438 w 906898" name="connsiteX3333"/>
              <a:gd fmla="*/ 116608 h 906898" name="connsiteY3333"/>
              <a:gd fmla="*/ 503532 w 906898" name="connsiteX3334"/>
              <a:gd fmla="*/ 114545 h 906898" name="connsiteY3334"/>
              <a:gd fmla="*/ 501485 w 906898" name="connsiteX3335"/>
              <a:gd fmla="*/ 106292 h 906898" name="connsiteY3335"/>
              <a:gd fmla="*/ 509674 w 906898" name="connsiteX3336"/>
              <a:gd fmla="*/ 100103 h 906898" name="connsiteY3336"/>
              <a:gd fmla="*/ 623937 w 906898" name="connsiteX3337"/>
              <a:gd fmla="*/ 99391 h 906898" name="connsiteY3337"/>
              <a:gd fmla="*/ 626980 w 906898" name="connsiteX3338"/>
              <a:gd fmla="*/ 100158 h 906898" name="connsiteY3338"/>
              <a:gd fmla="*/ 637125 w 906898" name="connsiteX3339"/>
              <a:gd fmla="*/ 110395 h 906898" name="connsiteY3339"/>
              <a:gd fmla="*/ 637125 w 906898" name="connsiteX3340"/>
              <a:gd fmla="*/ 122678 h 906898" name="connsiteY3340"/>
              <a:gd fmla="*/ 635096 w 906898" name="connsiteX3341"/>
              <a:gd fmla="*/ 120631 h 906898" name="connsiteY3341"/>
              <a:gd fmla="*/ 633067 w 906898" name="connsiteX3342"/>
              <a:gd fmla="*/ 108347 h 906898" name="connsiteY3342"/>
              <a:gd fmla="*/ 620894 w 906898" name="connsiteX3343"/>
              <a:gd fmla="*/ 102206 h 906898" name="connsiteY3343"/>
              <a:gd fmla="*/ 620894 w 906898" name="connsiteX3344"/>
              <a:gd fmla="*/ 100158 h 906898" name="connsiteY3344"/>
              <a:gd fmla="*/ 623937 w 906898" name="connsiteX3345"/>
              <a:gd fmla="*/ 99391 h 906898" name="connsiteY3345"/>
              <a:gd fmla="*/ 452081 w 906898" name="connsiteX3346"/>
              <a:gd fmla="*/ 98110 h 906898" name="connsiteY3346"/>
              <a:gd fmla="*/ 458215 w 906898" name="connsiteX3347"/>
              <a:gd fmla="*/ 100167 h 906898" name="connsiteY3347"/>
              <a:gd fmla="*/ 456170 w 906898" name="connsiteX3348"/>
              <a:gd fmla="*/ 110442 h 906898" name="connsiteY3348"/>
              <a:gd fmla="*/ 441859 w 906898" name="connsiteX3349"/>
              <a:gd fmla="*/ 114552 h 906898" name="connsiteY3349"/>
              <a:gd fmla="*/ 437770 w 906898" name="connsiteX3350"/>
              <a:gd fmla="*/ 122773 h 906898" name="connsiteY3350"/>
              <a:gd fmla="*/ 427548 w 906898" name="connsiteX3351"/>
              <a:gd fmla="*/ 137160 h 906898" name="connsiteY3351"/>
              <a:gd fmla="*/ 425504 w 906898" name="connsiteX3352"/>
              <a:gd fmla="*/ 141270 h 906898" name="connsiteY3352"/>
              <a:gd fmla="*/ 421415 w 906898" name="connsiteX3353"/>
              <a:gd fmla="*/ 141270 h 906898" name="connsiteY3353"/>
              <a:gd fmla="*/ 423460 w 906898" name="connsiteX3354"/>
              <a:gd fmla="*/ 124828 h 906898" name="connsiteY3354"/>
              <a:gd fmla="*/ 431637 w 906898" name="connsiteX3355"/>
              <a:gd fmla="*/ 120718 h 906898" name="connsiteY3355"/>
              <a:gd fmla="*/ 429593 w 906898" name="connsiteX3356"/>
              <a:gd fmla="*/ 108388 h 906898" name="connsiteY3356"/>
              <a:gd fmla="*/ 437770 w 906898" name="connsiteX3357"/>
              <a:gd fmla="*/ 106331 h 906898" name="connsiteY3357"/>
              <a:gd fmla="*/ 441859 w 906898" name="connsiteX3358"/>
              <a:gd fmla="*/ 106331 h 906898" name="connsiteY3358"/>
              <a:gd fmla="*/ 452081 w 906898" name="connsiteX3359"/>
              <a:gd fmla="*/ 98110 h 906898" name="connsiteY3359"/>
              <a:gd fmla="*/ 618687 w 906898" name="connsiteX3360"/>
              <a:gd fmla="*/ 91803 h 906898" name="connsiteY3360"/>
              <a:gd fmla="*/ 620894 w 906898" name="connsiteX3361"/>
              <a:gd fmla="*/ 91987 h 906898" name="connsiteY3361"/>
              <a:gd fmla="*/ 621763 w 906898" name="connsiteX3362"/>
              <a:gd fmla="*/ 92060 h 906898" name="connsiteY3362"/>
              <a:gd fmla="*/ 624839 w 906898" name="connsiteX3363"/>
              <a:gd fmla="*/ 93861 h 906898" name="connsiteY3363"/>
              <a:gd fmla="*/ 630990 w 906898" name="connsiteX3364"/>
              <a:gd fmla="*/ 91803 h 906898" name="connsiteY3364"/>
              <a:gd fmla="*/ 635092 w 906898" name="connsiteX3365"/>
              <a:gd fmla="*/ 93861 h 906898" name="connsiteY3365"/>
              <a:gd fmla="*/ 637142 w 906898" name="connsiteX3366"/>
              <a:gd fmla="*/ 97978 h 906898" name="connsiteY3366"/>
              <a:gd fmla="*/ 647395 w 906898" name="connsiteX3367"/>
              <a:gd fmla="*/ 100037 h 906898" name="connsiteY3367"/>
              <a:gd fmla="*/ 647395 w 906898" name="connsiteX3368"/>
              <a:gd fmla="*/ 108270 h 906898" name="connsiteY3368"/>
              <a:gd fmla="*/ 645344 w 906898" name="connsiteX3369"/>
              <a:gd fmla="*/ 110328 h 906898" name="connsiteY3369"/>
              <a:gd fmla="*/ 649446 w 906898" name="connsiteX3370"/>
              <a:gd fmla="*/ 114445 h 906898" name="connsiteY3370"/>
              <a:gd fmla="*/ 647395 w 906898" name="connsiteX3371"/>
              <a:gd fmla="*/ 120620 h 906898" name="connsiteY3371"/>
              <a:gd fmla="*/ 645344 w 906898" name="connsiteX3372"/>
              <a:gd fmla="*/ 122678 h 906898" name="connsiteY3372"/>
              <a:gd fmla="*/ 645344 w 906898" name="connsiteX3373"/>
              <a:gd fmla="*/ 128854 h 906898" name="connsiteY3373"/>
              <a:gd fmla="*/ 641243 w 906898" name="connsiteX3374"/>
              <a:gd fmla="*/ 130912 h 906898" name="connsiteY3374"/>
              <a:gd fmla="*/ 639193 w 906898" name="connsiteX3375"/>
              <a:gd fmla="*/ 122678 h 906898" name="connsiteY3375"/>
              <a:gd fmla="*/ 639193 w 906898" name="connsiteX3376"/>
              <a:gd fmla="*/ 108270 h 906898" name="connsiteY3376"/>
              <a:gd fmla="*/ 620737 w 906898" name="connsiteX3377"/>
              <a:gd fmla="*/ 95919 h 906898" name="connsiteY3377"/>
              <a:gd fmla="*/ 618687 w 906898" name="connsiteX3378"/>
              <a:gd fmla="*/ 91803 h 906898" name="connsiteY3378"/>
              <a:gd fmla="*/ 316292 w 906898" name="connsiteX3379"/>
              <a:gd fmla="*/ 87819 h 906898" name="connsiteY3379"/>
              <a:gd fmla="*/ 322427 w 906898" name="connsiteX3380"/>
              <a:gd fmla="*/ 108402 h 906898" name="connsiteY3380"/>
              <a:gd fmla="*/ 308112 w 906898" name="connsiteX3381"/>
              <a:gd fmla="*/ 133103 h 906898" name="connsiteY3381"/>
              <a:gd fmla="*/ 287661 w 906898" name="connsiteX3382"/>
              <a:gd fmla="*/ 135162 h 906898" name="connsiteY3382"/>
              <a:gd fmla="*/ 273345 w 906898" name="connsiteX3383"/>
              <a:gd fmla="*/ 120754 h 906898" name="connsiteY3383"/>
              <a:gd fmla="*/ 277435 w 906898" name="connsiteX3384"/>
              <a:gd fmla="*/ 104287 h 906898" name="connsiteY3384"/>
              <a:gd fmla="*/ 285615 w 906898" name="connsiteX3385"/>
              <a:gd fmla="*/ 102228 h 906898" name="connsiteY3385"/>
              <a:gd fmla="*/ 287661 w 906898" name="connsiteX3386"/>
              <a:gd fmla="*/ 108402 h 906898" name="connsiteY3386"/>
              <a:gd fmla="*/ 295841 w 906898" name="connsiteX3387"/>
              <a:gd fmla="*/ 108402 h 906898" name="connsiteY3387"/>
              <a:gd fmla="*/ 295841 w 906898" name="connsiteX3388"/>
              <a:gd fmla="*/ 114578 h 906898" name="connsiteY3388"/>
              <a:gd fmla="*/ 289706 w 906898" name="connsiteX3389"/>
              <a:gd fmla="*/ 120754 h 906898" name="connsiteY3389"/>
              <a:gd fmla="*/ 281525 w 906898" name="connsiteX3390"/>
              <a:gd fmla="*/ 118695 h 906898" name="connsiteY3390"/>
              <a:gd fmla="*/ 293796 w 906898" name="connsiteX3391"/>
              <a:gd fmla="*/ 128987 h 906898" name="connsiteY3391"/>
              <a:gd fmla="*/ 304021 w 906898" name="connsiteX3392"/>
              <a:gd fmla="*/ 126928 h 906898" name="connsiteY3392"/>
              <a:gd fmla="*/ 316292 w 906898" name="connsiteX3393"/>
              <a:gd fmla="*/ 110461 h 906898" name="connsiteY3393"/>
              <a:gd fmla="*/ 314247 w 906898" name="connsiteX3394"/>
              <a:gd fmla="*/ 89877 h 906898" name="connsiteY3394"/>
              <a:gd fmla="*/ 316292 w 906898" name="connsiteX3395"/>
              <a:gd fmla="*/ 87819 h 906898" name="connsiteY3395"/>
              <a:gd fmla="*/ 215648 w 906898" name="connsiteX3396"/>
              <a:gd fmla="*/ 85827 h 906898" name="connsiteY3396"/>
              <a:gd fmla="*/ 223782 w 906898" name="connsiteX3397"/>
              <a:gd fmla="*/ 89943 h 906898" name="connsiteY3397"/>
              <a:gd fmla="*/ 223782 w 906898" name="connsiteX3398"/>
              <a:gd fmla="*/ 94061 h 906898" name="connsiteY3398"/>
              <a:gd fmla="*/ 211581 w 906898" name="connsiteX3399"/>
              <a:gd fmla="*/ 92002 h 906898" name="connsiteY3399"/>
              <a:gd fmla="*/ 211581 w 906898" name="connsiteX3400"/>
              <a:gd fmla="*/ 87886 h 906898" name="connsiteY3400"/>
              <a:gd fmla="*/ 215648 w 906898" name="connsiteX3401"/>
              <a:gd fmla="*/ 85827 h 906898" name="connsiteY3401"/>
              <a:gd fmla="*/ 483537 w 906898" name="connsiteX3402"/>
              <a:gd fmla="*/ 83153 h 906898" name="connsiteY3402"/>
              <a:gd fmla="*/ 491205 w 906898" name="connsiteX3403"/>
              <a:gd fmla="*/ 83571 h 906898" name="connsiteY3403"/>
              <a:gd fmla="*/ 495328 w 906898" name="connsiteX3404"/>
              <a:gd fmla="*/ 87693 h 906898" name="connsiteY3404"/>
              <a:gd fmla="*/ 497390 w 906898" name="connsiteX3405"/>
              <a:gd fmla="*/ 95936 h 906898" name="connsiteY3405"/>
              <a:gd fmla="*/ 491205 w 906898" name="connsiteX3406"/>
              <a:gd fmla="*/ 100057 h 906898" name="connsiteY3406"/>
              <a:gd fmla="*/ 491205 w 906898" name="connsiteX3407"/>
              <a:gd fmla="*/ 104178 h 906898" name="connsiteY3407"/>
              <a:gd fmla="*/ 482957 w 906898" name="connsiteX3408"/>
              <a:gd fmla="*/ 108300 h 906898" name="connsiteY3408"/>
              <a:gd fmla="*/ 476771 w 906898" name="connsiteX3409"/>
              <a:gd fmla="*/ 102118 h 906898" name="connsiteY3409"/>
              <a:gd fmla="*/ 480895 w 906898" name="connsiteX3410"/>
              <a:gd fmla="*/ 93875 h 906898" name="connsiteY3410"/>
              <a:gd fmla="*/ 485019 w 906898" name="connsiteX3411"/>
              <a:gd fmla="*/ 91814 h 906898" name="connsiteY3411"/>
              <a:gd fmla="*/ 482957 w 906898" name="connsiteX3412"/>
              <a:gd fmla="*/ 91814 h 906898" name="connsiteY3412"/>
              <a:gd fmla="*/ 472648 w 906898" name="connsiteX3413"/>
              <a:gd fmla="*/ 95936 h 906898" name="connsiteY3413"/>
              <a:gd fmla="*/ 466462 w 906898" name="connsiteX3414"/>
              <a:gd fmla="*/ 116543 h 906898" name="connsiteY3414"/>
              <a:gd fmla="*/ 485019 w 906898" name="connsiteX3415"/>
              <a:gd fmla="*/ 139210 h 906898" name="connsiteY3415"/>
              <a:gd fmla="*/ 464400 w 906898" name="connsiteX3416"/>
              <a:gd fmla="*/ 128906 h 906898" name="connsiteY3416"/>
              <a:gd fmla="*/ 464400 w 906898" name="connsiteX3417"/>
              <a:gd fmla="*/ 93875 h 906898" name="connsiteY3417"/>
              <a:gd fmla="*/ 483537 w 906898" name="connsiteX3418"/>
              <a:gd fmla="*/ 83153 h 906898" name="connsiteY3418"/>
              <a:gd fmla="*/ 640800 w 906898" name="connsiteX3419"/>
              <a:gd fmla="*/ 81031 h 906898" name="connsiteY3419"/>
              <a:gd fmla="*/ 645406 w 906898" name="connsiteX3420"/>
              <a:gd fmla="*/ 83636 h 906898" name="connsiteY3420"/>
              <a:gd fmla="*/ 647454 w 906898" name="connsiteX3421"/>
              <a:gd fmla="*/ 91870 h 906898" name="connsiteY3421"/>
              <a:gd fmla="*/ 657690 w 906898" name="connsiteX3422"/>
              <a:gd fmla="*/ 100103 h 906898" name="connsiteY3422"/>
              <a:gd fmla="*/ 655643 w 906898" name="connsiteX3423"/>
              <a:gd fmla="*/ 106277 h 906898" name="connsiteY3423"/>
              <a:gd fmla="*/ 657690 w 906898" name="connsiteX3424"/>
              <a:gd fmla="*/ 112453 h 906898" name="connsiteY3424"/>
              <a:gd fmla="*/ 655643 w 906898" name="connsiteX3425"/>
              <a:gd fmla="*/ 122745 h 906898" name="connsiteY3425"/>
              <a:gd fmla="*/ 655643 w 906898" name="connsiteX3426"/>
              <a:gd fmla="*/ 133037 h 906898" name="connsiteY3426"/>
              <a:gd fmla="*/ 655643 w 906898" name="connsiteX3427"/>
              <a:gd fmla="*/ 135095 h 906898" name="connsiteY3427"/>
              <a:gd fmla="*/ 653595 w 906898" name="connsiteX3428"/>
              <a:gd fmla="*/ 122745 h 906898" name="connsiteY3428"/>
              <a:gd fmla="*/ 653595 w 906898" name="connsiteX3429"/>
              <a:gd fmla="*/ 128921 h 906898" name="connsiteY3429"/>
              <a:gd fmla="*/ 649501 w 906898" name="connsiteX3430"/>
              <a:gd fmla="*/ 139212 h 906898" name="connsiteY3430"/>
              <a:gd fmla="*/ 643359 w 906898" name="connsiteX3431"/>
              <a:gd fmla="*/ 141270 h 906898" name="connsiteY3431"/>
              <a:gd fmla="*/ 643359 w 906898" name="connsiteX3432"/>
              <a:gd fmla="*/ 135095 h 906898" name="connsiteY3432"/>
              <a:gd fmla="*/ 649501 w 906898" name="connsiteX3433"/>
              <a:gd fmla="*/ 126862 h 906898" name="connsiteY3433"/>
              <a:gd fmla="*/ 649501 w 906898" name="connsiteX3434"/>
              <a:gd fmla="*/ 122745 h 906898" name="connsiteY3434"/>
              <a:gd fmla="*/ 653595 w 906898" name="connsiteX3435"/>
              <a:gd fmla="*/ 114511 h 906898" name="connsiteY3435"/>
              <a:gd fmla="*/ 649501 w 906898" name="connsiteX3436"/>
              <a:gd fmla="*/ 110395 h 906898" name="connsiteY3436"/>
              <a:gd fmla="*/ 649501 w 906898" name="connsiteX3437"/>
              <a:gd fmla="*/ 100103 h 906898" name="connsiteY3437"/>
              <a:gd fmla="*/ 639264 w 906898" name="connsiteX3438"/>
              <a:gd fmla="*/ 93927 h 906898" name="connsiteY3438"/>
              <a:gd fmla="*/ 633122 w 906898" name="connsiteX3439"/>
              <a:gd fmla="*/ 89811 h 906898" name="connsiteY3439"/>
              <a:gd fmla="*/ 626980 w 906898" name="connsiteX3440"/>
              <a:gd fmla="*/ 89811 h 906898" name="connsiteY3440"/>
              <a:gd fmla="*/ 614696 w 906898" name="connsiteX3441"/>
              <a:gd fmla="*/ 87752 h 906898" name="connsiteY3441"/>
              <a:gd fmla="*/ 612649 w 906898" name="connsiteX3442"/>
              <a:gd fmla="*/ 83636 h 906898" name="connsiteY3442"/>
              <a:gd fmla="*/ 624933 w 906898" name="connsiteX3443"/>
              <a:gd fmla="*/ 83636 h 906898" name="connsiteY3443"/>
              <a:gd fmla="*/ 626980 w 906898" name="connsiteX3444"/>
              <a:gd fmla="*/ 85694 h 906898" name="connsiteY3444"/>
              <a:gd fmla="*/ 637217 w 906898" name="connsiteX3445"/>
              <a:gd fmla="*/ 83636 h 906898" name="connsiteY3445"/>
              <a:gd fmla="*/ 641312 w 906898" name="connsiteX3446"/>
              <a:gd fmla="*/ 87752 h 906898" name="connsiteY3446"/>
              <a:gd fmla="*/ 643359 w 906898" name="connsiteX3447"/>
              <a:gd fmla="*/ 91870 h 906898" name="connsiteY3447"/>
              <a:gd fmla="*/ 645406 w 906898" name="connsiteX3448"/>
              <a:gd fmla="*/ 89811 h 906898" name="connsiteY3448"/>
              <a:gd fmla="*/ 639264 w 906898" name="connsiteX3449"/>
              <a:gd fmla="*/ 81578 h 906898" name="connsiteY3449"/>
              <a:gd fmla="*/ 640800 w 906898" name="connsiteX3450"/>
              <a:gd fmla="*/ 81031 h 906898" name="connsiteY3450"/>
              <a:gd fmla="*/ 587959 w 906898" name="connsiteX3451"/>
              <a:gd fmla="*/ 79519 h 906898" name="connsiteY3451"/>
              <a:gd fmla="*/ 604426 w 906898" name="connsiteX3452"/>
              <a:gd fmla="*/ 83624 h 906898" name="connsiteY3452"/>
              <a:gd fmla="*/ 618835 w 906898" name="connsiteX3453"/>
              <a:gd fmla="*/ 104148 h 906898" name="connsiteY3453"/>
              <a:gd fmla="*/ 614718 w 906898" name="connsiteX3454"/>
              <a:gd fmla="*/ 118514 h 906898" name="connsiteY3454"/>
              <a:gd fmla="*/ 602368 w 906898" name="connsiteX3455"/>
              <a:gd fmla="*/ 122618 h 906898" name="connsiteY3455"/>
              <a:gd fmla="*/ 600310 w 906898" name="connsiteX3456"/>
              <a:gd fmla="*/ 116461 h 906898" name="connsiteY3456"/>
              <a:gd fmla="*/ 600310 w 906898" name="connsiteX3457"/>
              <a:gd fmla="*/ 112357 h 906898" name="connsiteY3457"/>
              <a:gd fmla="*/ 594135 w 906898" name="connsiteX3458"/>
              <a:gd fmla="*/ 110304 h 906898" name="connsiteY3458"/>
              <a:gd fmla="*/ 596193 w 906898" name="connsiteX3459"/>
              <a:gd fmla="*/ 102094 h 906898" name="connsiteY3459"/>
              <a:gd fmla="*/ 606485 w 906898" name="connsiteX3460"/>
              <a:gd fmla="*/ 102094 h 906898" name="connsiteY3460"/>
              <a:gd fmla="*/ 608543 w 906898" name="connsiteX3461"/>
              <a:gd fmla="*/ 106199 h 906898" name="connsiteY3461"/>
              <a:gd fmla="*/ 610602 w 906898" name="connsiteX3462"/>
              <a:gd fmla="*/ 100042 h 906898" name="connsiteY3462"/>
              <a:gd fmla="*/ 596193 w 906898" name="connsiteX3463"/>
              <a:gd fmla="*/ 87728 h 906898" name="connsiteY3463"/>
              <a:gd fmla="*/ 571492 w 906898" name="connsiteX3464"/>
              <a:gd fmla="*/ 93885 h 906898" name="connsiteY3464"/>
              <a:gd fmla="*/ 559142 w 906898" name="connsiteX3465"/>
              <a:gd fmla="*/ 100042 h 906898" name="connsiteY3465"/>
              <a:gd fmla="*/ 573551 w 906898" name="connsiteX3466"/>
              <a:gd fmla="*/ 83624 h 906898" name="connsiteY3466"/>
              <a:gd fmla="*/ 587959 w 906898" name="connsiteX3467"/>
              <a:gd fmla="*/ 79519 h 906898" name="connsiteY3467"/>
              <a:gd fmla="*/ 388440 w 906898" name="connsiteX3468"/>
              <a:gd fmla="*/ 75535 h 906898" name="connsiteY3468"/>
              <a:gd fmla="*/ 390487 w 906898" name="connsiteX3469"/>
              <a:gd fmla="*/ 79592 h 906898" name="connsiteY3469"/>
              <a:gd fmla="*/ 386392 w 906898" name="connsiteX3470"/>
              <a:gd fmla="*/ 89738 h 906898" name="connsiteY3470"/>
              <a:gd fmla="*/ 380250 w 906898" name="connsiteX3471"/>
              <a:gd fmla="*/ 91766 h 906898" name="connsiteY3471"/>
              <a:gd fmla="*/ 380250 w 906898" name="connsiteX3472"/>
              <a:gd fmla="*/ 89738 h 906898" name="connsiteY3472"/>
              <a:gd fmla="*/ 388440 w 906898" name="connsiteX3473"/>
              <a:gd fmla="*/ 83651 h 906898" name="connsiteY3473"/>
              <a:gd fmla="*/ 388440 w 906898" name="connsiteX3474"/>
              <a:gd fmla="*/ 75535 h 906898" name="connsiteY3474"/>
              <a:gd fmla="*/ 359914 w 906898" name="connsiteX3475"/>
              <a:gd fmla="*/ 74313 h 906898" name="connsiteY3475"/>
              <a:gd fmla="*/ 365839 w 906898" name="connsiteX3476"/>
              <a:gd fmla="*/ 75598 h 906898" name="connsiteY3476"/>
              <a:gd fmla="*/ 376142 w 906898" name="connsiteX3477"/>
              <a:gd fmla="*/ 85874 h 906898" name="connsiteY3477"/>
              <a:gd fmla="*/ 374082 w 906898" name="connsiteX3478"/>
              <a:gd fmla="*/ 102316 h 906898" name="connsiteY3478"/>
              <a:gd fmla="*/ 349353 w 906898" name="connsiteX3479"/>
              <a:gd fmla="*/ 114648 h 906898" name="connsiteY3479"/>
              <a:gd fmla="*/ 320504 w 906898" name="connsiteX3480"/>
              <a:gd fmla="*/ 92041 h 906898" name="connsiteY3480"/>
              <a:gd fmla="*/ 320504 w 906898" name="connsiteX3481"/>
              <a:gd fmla="*/ 85874 h 906898" name="connsiteY3481"/>
              <a:gd fmla="*/ 322565 w 906898" name="connsiteX3482"/>
              <a:gd fmla="*/ 85874 h 906898" name="connsiteY3482"/>
              <a:gd fmla="*/ 347293 w 906898" name="connsiteX3483"/>
              <a:gd fmla="*/ 108482 h 906898" name="connsiteY3483"/>
              <a:gd fmla="*/ 363778 w 906898" name="connsiteX3484"/>
              <a:gd fmla="*/ 104371 h 906898" name="connsiteY3484"/>
              <a:gd fmla="*/ 367900 w 906898" name="connsiteX3485"/>
              <a:gd fmla="*/ 89984 h 906898" name="connsiteY3485"/>
              <a:gd fmla="*/ 365839 w 906898" name="connsiteX3486"/>
              <a:gd fmla="*/ 87930 h 906898" name="connsiteY3486"/>
              <a:gd fmla="*/ 359657 w 906898" name="connsiteX3487"/>
              <a:gd fmla="*/ 94095 h 906898" name="connsiteY3487"/>
              <a:gd fmla="*/ 353475 w 906898" name="connsiteX3488"/>
              <a:gd fmla="*/ 89984 h 906898" name="connsiteY3488"/>
              <a:gd fmla="*/ 353475 w 906898" name="connsiteX3489"/>
              <a:gd fmla="*/ 85874 h 906898" name="connsiteY3489"/>
              <a:gd fmla="*/ 357596 w 906898" name="connsiteX3490"/>
              <a:gd fmla="*/ 83819 h 906898" name="connsiteY3490"/>
              <a:gd fmla="*/ 355536 w 906898" name="connsiteX3491"/>
              <a:gd fmla="*/ 77653 h 906898" name="connsiteY3491"/>
              <a:gd fmla="*/ 359914 w 906898" name="connsiteX3492"/>
              <a:gd fmla="*/ 74313 h 906898" name="connsiteY3492"/>
              <a:gd fmla="*/ 419338 w 906898" name="connsiteX3493"/>
              <a:gd fmla="*/ 72095 h 906898" name="connsiteY3493"/>
              <a:gd fmla="*/ 421296 w 906898" name="connsiteX3494"/>
              <a:gd fmla="*/ 75369 h 906898" name="connsiteY3494"/>
              <a:gd fmla="*/ 421296 w 906898" name="connsiteX3495"/>
              <a:gd fmla="*/ 83503 h 906898" name="connsiteY3495"/>
              <a:gd fmla="*/ 419238 w 906898" name="connsiteX3496"/>
              <a:gd fmla="*/ 83503 h 906898" name="connsiteY3496"/>
              <a:gd fmla="*/ 420010 w 906898" name="connsiteX3497"/>
              <a:gd fmla="*/ 77402 h 906898" name="connsiteY3497"/>
              <a:gd fmla="*/ 418620 w 906898" name="connsiteX3498"/>
              <a:gd fmla="*/ 70895 h 906898" name="connsiteY3498"/>
              <a:gd fmla="*/ 419238 w 906898" name="connsiteX3499"/>
              <a:gd fmla="*/ 71302 h 906898" name="connsiteY3499"/>
              <a:gd fmla="*/ 419338 w 906898" name="connsiteX3500"/>
              <a:gd fmla="*/ 72095 h 906898" name="connsiteY3500"/>
              <a:gd fmla="*/ 397896 w 906898" name="connsiteX3501"/>
              <a:gd fmla="*/ 69651 h 906898" name="connsiteY3501"/>
              <a:gd fmla="*/ 400636 w 906898" name="connsiteX3502"/>
              <a:gd fmla="*/ 71358 h 906898" name="connsiteY3502"/>
              <a:gd fmla="*/ 402700 w 906898" name="connsiteX3503"/>
              <a:gd fmla="*/ 75482 h 906898" name="connsiteY3503"/>
              <a:gd fmla="*/ 400636 w 906898" name="connsiteX3504"/>
              <a:gd fmla="*/ 83730 h 906898" name="connsiteY3504"/>
              <a:gd fmla="*/ 402700 w 906898" name="connsiteX3505"/>
              <a:gd fmla="*/ 89916 h 906898" name="connsiteY3505"/>
              <a:gd fmla="*/ 394447 w 906898" name="connsiteX3506"/>
              <a:gd fmla="*/ 98164 h 906898" name="connsiteY3506"/>
              <a:gd fmla="*/ 390321 w 906898" name="connsiteX3507"/>
              <a:gd fmla="*/ 100225 h 906898" name="connsiteY3507"/>
              <a:gd fmla="*/ 384132 w 906898" name="connsiteX3508"/>
              <a:gd fmla="*/ 106412 h 906898" name="connsiteY3508"/>
              <a:gd fmla="*/ 377942 w 906898" name="connsiteX3509"/>
              <a:gd fmla="*/ 104349 h 906898" name="connsiteY3509"/>
              <a:gd fmla="*/ 380005 w 906898" name="connsiteX3510"/>
              <a:gd fmla="*/ 96101 h 906898" name="connsiteY3510"/>
              <a:gd fmla="*/ 382068 w 906898" name="connsiteX3511"/>
              <a:gd fmla="*/ 96101 h 906898" name="connsiteY3511"/>
              <a:gd fmla="*/ 394447 w 906898" name="connsiteX3512"/>
              <a:gd fmla="*/ 81668 h 906898" name="connsiteY3512"/>
              <a:gd fmla="*/ 392384 w 906898" name="connsiteX3513"/>
              <a:gd fmla="*/ 73420 h 906898" name="connsiteY3513"/>
              <a:gd fmla="*/ 395736 w 906898" name="connsiteX3514"/>
              <a:gd fmla="*/ 70070 h 906898" name="connsiteY3514"/>
              <a:gd fmla="*/ 397896 w 906898" name="connsiteX3515"/>
              <a:gd fmla="*/ 69651 h 906898" name="connsiteY3515"/>
              <a:gd fmla="*/ 413063 w 906898" name="connsiteX3516"/>
              <a:gd fmla="*/ 67236 h 906898" name="connsiteY3516"/>
              <a:gd fmla="*/ 417951 w 906898" name="connsiteX3517"/>
              <a:gd fmla="*/ 69778 h 906898" name="connsiteY3517"/>
              <a:gd fmla="*/ 418620 w 906898" name="connsiteX3518"/>
              <a:gd fmla="*/ 70895 h 906898" name="connsiteY3518"/>
              <a:gd fmla="*/ 415668 w 906898" name="connsiteX3519"/>
              <a:gd fmla="*/ 68950 h 906898" name="connsiteY3519"/>
              <a:gd fmla="*/ 413063 w 906898" name="connsiteX3520"/>
              <a:gd fmla="*/ 67236 h 906898" name="connsiteY3520"/>
              <a:gd fmla="*/ 277299 w 906898" name="connsiteX3521"/>
              <a:gd fmla="*/ 67236 h 906898" name="connsiteY3521"/>
              <a:gd fmla="*/ 277299 w 906898" name="connsiteX3522"/>
              <a:gd fmla="*/ 75489 h 906898" name="connsiteY3522"/>
              <a:gd fmla="*/ 285552 w 906898" name="connsiteX3523"/>
              <a:gd fmla="*/ 79614 h 906898" name="connsiteY3523"/>
              <a:gd fmla="*/ 293804 w 906898" name="connsiteX3524"/>
              <a:gd fmla="*/ 73425 h 906898" name="connsiteY3524"/>
              <a:gd fmla="*/ 295868 w 906898" name="connsiteX3525"/>
              <a:gd fmla="*/ 79614 h 906898" name="connsiteY3525"/>
              <a:gd fmla="*/ 291741 w 906898" name="connsiteX3526"/>
              <a:gd fmla="*/ 87866 h 906898" name="connsiteY3526"/>
              <a:gd fmla="*/ 285552 w 906898" name="connsiteX3527"/>
              <a:gd fmla="*/ 87866 h 906898" name="connsiteY3527"/>
              <a:gd fmla="*/ 279362 w 906898" name="connsiteX3528"/>
              <a:gd fmla="*/ 96119 h 906898" name="connsiteY3528"/>
              <a:gd fmla="*/ 273173 w 906898" name="connsiteX3529"/>
              <a:gd fmla="*/ 94056 h 906898" name="connsiteY3529"/>
              <a:gd fmla="*/ 271110 w 906898" name="connsiteX3530"/>
              <a:gd fmla="*/ 83740 h 906898" name="connsiteY3530"/>
              <a:gd fmla="*/ 273173 w 906898" name="connsiteX3531"/>
              <a:gd fmla="*/ 83740 h 906898" name="connsiteY3531"/>
              <a:gd fmla="*/ 266984 w 906898" name="connsiteX3532"/>
              <a:gd fmla="*/ 77551 h 906898" name="connsiteY3532"/>
              <a:gd fmla="*/ 271110 w 906898" name="connsiteX3533"/>
              <a:gd fmla="*/ 69298 h 906898" name="connsiteY3533"/>
              <a:gd fmla="*/ 277299 w 906898" name="connsiteX3534"/>
              <a:gd fmla="*/ 67236 h 906898" name="connsiteY3534"/>
              <a:gd fmla="*/ 567347 w 906898" name="connsiteX3535"/>
              <a:gd fmla="*/ 65243 h 906898" name="connsiteY3535"/>
              <a:gd fmla="*/ 575600 w 906898" name="connsiteX3536"/>
              <a:gd fmla="*/ 71344 h 906898" name="connsiteY3536"/>
              <a:gd fmla="*/ 579726 w 906898" name="connsiteX3537"/>
              <a:gd fmla="*/ 79477 h 906898" name="connsiteY3537"/>
              <a:gd fmla="*/ 575600 w 906898" name="connsiteX3538"/>
              <a:gd fmla="*/ 81512 h 906898" name="connsiteY3538"/>
              <a:gd fmla="*/ 561158 w 906898" name="connsiteX3539"/>
              <a:gd fmla="*/ 71344 h 906898" name="connsiteY3539"/>
              <a:gd fmla="*/ 554968 w 906898" name="connsiteX3540"/>
              <a:gd fmla="*/ 75410 h 906898" name="connsiteY3540"/>
              <a:gd fmla="*/ 550842 w 906898" name="connsiteX3541"/>
              <a:gd fmla="*/ 69310 h 906898" name="connsiteY3541"/>
              <a:gd fmla="*/ 567347 w 906898" name="connsiteX3542"/>
              <a:gd fmla="*/ 65243 h 906898" name="connsiteY3542"/>
              <a:gd fmla="*/ 493185 w 906898" name="connsiteX3543"/>
              <a:gd fmla="*/ 63252 h 906898" name="connsiteY3543"/>
              <a:gd fmla="*/ 501374 w 906898" name="connsiteX3544"/>
              <a:gd fmla="*/ 65280 h 906898" name="connsiteY3544"/>
              <a:gd fmla="*/ 499327 w 906898" name="connsiteX3545"/>
              <a:gd fmla="*/ 69338 h 906898" name="connsiteY3545"/>
              <a:gd fmla="*/ 489090 w 906898" name="connsiteX3546"/>
              <a:gd fmla="*/ 69338 h 906898" name="connsiteY3546"/>
              <a:gd fmla="*/ 480901 w 906898" name="connsiteX3547"/>
              <a:gd fmla="*/ 79482 h 906898" name="connsiteY3547"/>
              <a:gd fmla="*/ 476806 w 906898" name="connsiteX3548"/>
              <a:gd fmla="*/ 81512 h 906898" name="connsiteY3548"/>
              <a:gd fmla="*/ 480901 w 906898" name="connsiteX3549"/>
              <a:gd fmla="*/ 71366 h 906898" name="connsiteY3549"/>
              <a:gd fmla="*/ 493185 w 906898" name="connsiteX3550"/>
              <a:gd fmla="*/ 63252 h 906898" name="connsiteY3550"/>
              <a:gd fmla="*/ 528266 w 906898" name="connsiteX3551"/>
              <a:gd fmla="*/ 60927 h 906898" name="connsiteY3551"/>
              <a:gd fmla="*/ 555025 w 906898" name="connsiteX3552"/>
              <a:gd fmla="*/ 81585 h 906898" name="connsiteY3552"/>
              <a:gd fmla="*/ 555025 w 906898" name="connsiteX3553"/>
              <a:gd fmla="*/ 98110 h 906898" name="connsiteY3553"/>
              <a:gd fmla="*/ 550908 w 906898" name="connsiteX3554"/>
              <a:gd fmla="*/ 98110 h 906898" name="connsiteY3554"/>
              <a:gd fmla="*/ 550908 w 906898" name="connsiteX3555"/>
              <a:gd fmla="*/ 89848 h 906898" name="connsiteY3555"/>
              <a:gd fmla="*/ 536500 w 906898" name="connsiteX3556"/>
              <a:gd fmla="*/ 69190 h 906898" name="connsiteY3556"/>
              <a:gd fmla="*/ 524149 w 906898" name="connsiteX3557"/>
              <a:gd fmla="*/ 69190 h 906898" name="connsiteY3557"/>
              <a:gd fmla="*/ 511799 w 906898" name="connsiteX3558"/>
              <a:gd fmla="*/ 79519 h 906898" name="connsiteY3558"/>
              <a:gd fmla="*/ 517974 w 906898" name="connsiteX3559"/>
              <a:gd fmla="*/ 77453 h 906898" name="connsiteY3559"/>
              <a:gd fmla="*/ 524149 w 906898" name="connsiteX3560"/>
              <a:gd fmla="*/ 79519 h 906898" name="connsiteY3560"/>
              <a:gd fmla="*/ 524149 w 906898" name="connsiteX3561"/>
              <a:gd fmla="*/ 87782 h 906898" name="connsiteY3561"/>
              <a:gd fmla="*/ 517974 w 906898" name="connsiteX3562"/>
              <a:gd fmla="*/ 91914 h 906898" name="connsiteY3562"/>
              <a:gd fmla="*/ 511799 w 906898" name="connsiteX3563"/>
              <a:gd fmla="*/ 89848 h 906898" name="connsiteY3563"/>
              <a:gd fmla="*/ 505624 w 906898" name="connsiteX3564"/>
              <a:gd fmla="*/ 93980 h 906898" name="connsiteY3564"/>
              <a:gd fmla="*/ 497390 w 906898" name="connsiteX3565"/>
              <a:gd fmla="*/ 85716 h 906898" name="connsiteY3565"/>
              <a:gd fmla="*/ 503566 w 906898" name="connsiteX3566"/>
              <a:gd fmla="*/ 69190 h 906898" name="connsiteY3566"/>
              <a:gd fmla="*/ 528266 w 906898" name="connsiteX3567"/>
              <a:gd fmla="*/ 60927 h 906898" name="connsiteY3567"/>
              <a:gd fmla="*/ 289504 w 906898" name="connsiteX3568"/>
              <a:gd fmla="*/ 60927 h 906898" name="connsiteY3568"/>
              <a:gd fmla="*/ 291552 w 906898" name="connsiteX3569"/>
              <a:gd fmla="*/ 67153 h 906898" name="connsiteY3569"/>
              <a:gd fmla="*/ 289504 w 906898" name="connsiteX3570"/>
              <a:gd fmla="*/ 73376 h 906898" name="connsiteY3570"/>
              <a:gd fmla="*/ 283362 w 906898" name="connsiteX3571"/>
              <a:gd fmla="*/ 77527 h 906898" name="connsiteY3571"/>
              <a:gd fmla="*/ 279268 w 906898" name="connsiteX3572"/>
              <a:gd fmla="*/ 71302 h 906898" name="connsiteY3572"/>
              <a:gd fmla="*/ 281315 w 906898" name="connsiteX3573"/>
              <a:gd fmla="*/ 67153 h 906898" name="connsiteY3573"/>
              <a:gd fmla="*/ 289504 w 906898" name="connsiteX3574"/>
              <a:gd fmla="*/ 60927 h 906898" name="connsiteY3574"/>
              <a:gd fmla="*/ 406976 w 906898" name="connsiteX3575"/>
              <a:gd fmla="*/ 54951 h 906898" name="connsiteY3575"/>
              <a:gd fmla="*/ 415239 w 906898" name="connsiteX3576"/>
              <a:gd fmla="*/ 61120 h 906898" name="connsiteY3576"/>
              <a:gd fmla="*/ 413173 w 906898" name="connsiteX3577"/>
              <a:gd fmla="*/ 67289 h 906898" name="connsiteY3577"/>
              <a:gd fmla="*/ 406976 w 906898" name="connsiteX3578"/>
              <a:gd fmla="*/ 57007 h 906898" name="connsiteY3578"/>
              <a:gd fmla="*/ 411108 w 906898" name="connsiteX3579"/>
              <a:gd fmla="*/ 63176 h 906898" name="connsiteY3579"/>
              <a:gd fmla="*/ 411108 w 906898" name="connsiteX3580"/>
              <a:gd fmla="*/ 69344 h 906898" name="connsiteY3580"/>
              <a:gd fmla="*/ 419371 w 906898" name="connsiteX3581"/>
              <a:gd fmla="*/ 79626 h 906898" name="connsiteY3581"/>
              <a:gd fmla="*/ 415239 w 906898" name="connsiteX3582"/>
              <a:gd fmla="*/ 87851 h 906898" name="connsiteY3582"/>
              <a:gd fmla="*/ 417305 w 906898" name="connsiteX3583"/>
              <a:gd fmla="*/ 96076 h 906898" name="connsiteY3583"/>
              <a:gd fmla="*/ 415239 w 906898" name="connsiteX3584"/>
              <a:gd fmla="*/ 98132 h 906898" name="connsiteY3584"/>
              <a:gd fmla="*/ 415239 w 906898" name="connsiteX3585"/>
              <a:gd fmla="*/ 89907 h 906898" name="connsiteY3585"/>
              <a:gd fmla="*/ 413173 w 906898" name="connsiteX3586"/>
              <a:gd fmla="*/ 89907 h 906898" name="connsiteY3586"/>
              <a:gd fmla="*/ 411108 w 906898" name="connsiteX3587"/>
              <a:gd fmla="*/ 91963 h 906898" name="connsiteY3587"/>
              <a:gd fmla="*/ 413173 w 906898" name="connsiteX3588"/>
              <a:gd fmla="*/ 100189 h 906898" name="connsiteY3588"/>
              <a:gd fmla="*/ 404910 w 906898" name="connsiteX3589"/>
              <a:gd fmla="*/ 108413 h 906898" name="connsiteY3589"/>
              <a:gd fmla="*/ 398713 w 906898" name="connsiteX3590"/>
              <a:gd fmla="*/ 110469 h 906898" name="connsiteY3590"/>
              <a:gd fmla="*/ 392516 w 906898" name="connsiteX3591"/>
              <a:gd fmla="*/ 116638 h 906898" name="connsiteY3591"/>
              <a:gd fmla="*/ 388384 w 906898" name="connsiteX3592"/>
              <a:gd fmla="*/ 116638 h 906898" name="connsiteY3592"/>
              <a:gd fmla="*/ 380121 w 906898" name="connsiteX3593"/>
              <a:gd fmla="*/ 114582 h 906898" name="connsiteY3593"/>
              <a:gd fmla="*/ 375990 w 906898" name="connsiteX3594"/>
              <a:gd fmla="*/ 118695 h 906898" name="connsiteY3594"/>
              <a:gd fmla="*/ 371858 w 906898" name="connsiteX3595"/>
              <a:gd fmla="*/ 116638 h 906898" name="connsiteY3595"/>
              <a:gd fmla="*/ 375990 w 906898" name="connsiteX3596"/>
              <a:gd fmla="*/ 106358 h 906898" name="connsiteY3596"/>
              <a:gd fmla="*/ 386318 w 906898" name="connsiteX3597"/>
              <a:gd fmla="*/ 108413 h 906898" name="connsiteY3597"/>
              <a:gd fmla="*/ 392516 w 906898" name="connsiteX3598"/>
              <a:gd fmla="*/ 102245 h 906898" name="connsiteY3598"/>
              <a:gd fmla="*/ 404910 w 906898" name="connsiteX3599"/>
              <a:gd fmla="*/ 94019 h 906898" name="connsiteY3599"/>
              <a:gd fmla="*/ 404910 w 906898" name="connsiteX3600"/>
              <a:gd fmla="*/ 83739 h 906898" name="connsiteY3600"/>
              <a:gd fmla="*/ 404910 w 906898" name="connsiteX3601"/>
              <a:gd fmla="*/ 75513 h 906898" name="connsiteY3601"/>
              <a:gd fmla="*/ 398713 w 906898" name="connsiteX3602"/>
              <a:gd fmla="*/ 65233 h 906898" name="connsiteY3602"/>
              <a:gd fmla="*/ 400779 w 906898" name="connsiteX3603"/>
              <a:gd fmla="*/ 59063 h 906898" name="connsiteY3603"/>
              <a:gd fmla="*/ 406976 w 906898" name="connsiteX3604"/>
              <a:gd fmla="*/ 54951 h 906898" name="connsiteY3604"/>
              <a:gd fmla="*/ 495288 w 906898" name="connsiteX3605"/>
              <a:gd fmla="*/ 52960 h 906898" name="connsiteY3605"/>
              <a:gd fmla="*/ 501454 w 906898" name="connsiteX3606"/>
              <a:gd fmla="*/ 54995 h 906898" name="connsiteY3606"/>
              <a:gd fmla="*/ 501454 w 906898" name="connsiteX3607"/>
              <a:gd fmla="*/ 57031 h 906898" name="connsiteY3607"/>
              <a:gd fmla="*/ 507619 w 906898" name="connsiteX3608"/>
              <a:gd fmla="*/ 57031 h 906898" name="connsiteY3608"/>
              <a:gd fmla="*/ 509674 w 906898" name="connsiteX3609"/>
              <a:gd fmla="*/ 61104 h 906898" name="connsiteY3609"/>
              <a:gd fmla="*/ 497343 w 906898" name="connsiteX3610"/>
              <a:gd fmla="*/ 61104 h 906898" name="connsiteY3610"/>
              <a:gd fmla="*/ 478846 w 906898" name="connsiteX3611"/>
              <a:gd fmla="*/ 67214 h 906898" name="connsiteY3611"/>
              <a:gd fmla="*/ 474736 w 906898" name="connsiteX3612"/>
              <a:gd fmla="*/ 81466 h 906898" name="connsiteY3612"/>
              <a:gd fmla="*/ 472680 w 906898" name="connsiteX3613"/>
              <a:gd fmla="*/ 83503 h 906898" name="connsiteY3613"/>
              <a:gd fmla="*/ 468570 w 906898" name="connsiteX3614"/>
              <a:gd fmla="*/ 79431 h 906898" name="connsiteY3614"/>
              <a:gd fmla="*/ 470625 w 906898" name="connsiteX3615"/>
              <a:gd fmla="*/ 71285 h 906898" name="connsiteY3615"/>
              <a:gd fmla="*/ 472680 w 906898" name="connsiteX3616"/>
              <a:gd fmla="*/ 65177 h 906898" name="connsiteY3616"/>
              <a:gd fmla="*/ 476791 w 906898" name="connsiteX3617"/>
              <a:gd fmla="*/ 63140 h 906898" name="connsiteY3617"/>
              <a:gd fmla="*/ 476791 w 906898" name="connsiteX3618"/>
              <a:gd fmla="*/ 57031 h 906898" name="connsiteY3618"/>
              <a:gd fmla="*/ 487067 w 906898" name="connsiteX3619"/>
              <a:gd fmla="*/ 54995 h 906898" name="connsiteY3619"/>
              <a:gd fmla="*/ 491177 w 906898" name="connsiteX3620"/>
              <a:gd fmla="*/ 54995 h 906898" name="connsiteY3620"/>
              <a:gd fmla="*/ 495288 w 906898" name="connsiteX3621"/>
              <a:gd fmla="*/ 52960 h 906898" name="connsiteY3621"/>
              <a:gd fmla="*/ 564222 w 906898" name="connsiteX3622"/>
              <a:gd fmla="*/ 50444 h 906898" name="connsiteY3622"/>
              <a:gd fmla="*/ 571426 w 906898" name="connsiteX3623"/>
              <a:gd fmla="*/ 50701 h 906898" name="connsiteY3623"/>
              <a:gd fmla="*/ 581718 w 906898" name="connsiteX3624"/>
              <a:gd fmla="*/ 56877 h 906898" name="connsiteY3624"/>
              <a:gd fmla="*/ 581718 w 906898" name="connsiteX3625"/>
              <a:gd fmla="*/ 63052 h 906898" name="connsiteY3625"/>
              <a:gd fmla="*/ 579659 w 906898" name="connsiteX3626"/>
              <a:gd fmla="*/ 65111 h 906898" name="connsiteY3626"/>
              <a:gd fmla="*/ 587893 w 906898" name="connsiteX3627"/>
              <a:gd fmla="*/ 67168 h 906898" name="connsiteY3627"/>
              <a:gd fmla="*/ 592010 w 906898" name="connsiteX3628"/>
              <a:gd fmla="*/ 73344 h 906898" name="connsiteY3628"/>
              <a:gd fmla="*/ 589951 w 906898" name="connsiteX3629"/>
              <a:gd fmla="*/ 77460 h 906898" name="connsiteY3629"/>
              <a:gd fmla="*/ 583776 w 906898" name="connsiteX3630"/>
              <a:gd fmla="*/ 79519 h 906898" name="connsiteY3630"/>
              <a:gd fmla="*/ 581718 w 906898" name="connsiteX3631"/>
              <a:gd fmla="*/ 79519 h 906898" name="connsiteY3631"/>
              <a:gd fmla="*/ 571426 w 906898" name="connsiteX3632"/>
              <a:gd fmla="*/ 65111 h 906898" name="connsiteY3632"/>
              <a:gd fmla="*/ 550842 w 906898" name="connsiteX3633"/>
              <a:gd fmla="*/ 67168 h 906898" name="connsiteY3633"/>
              <a:gd fmla="*/ 540550 w 906898" name="connsiteX3634"/>
              <a:gd fmla="*/ 63052 h 906898" name="connsiteY3634"/>
              <a:gd fmla="*/ 540550 w 906898" name="connsiteX3635"/>
              <a:gd fmla="*/ 60993 h 906898" name="connsiteY3635"/>
              <a:gd fmla="*/ 550842 w 906898" name="connsiteX3636"/>
              <a:gd fmla="*/ 56877 h 906898" name="connsiteY3636"/>
              <a:gd fmla="*/ 554959 w 906898" name="connsiteX3637"/>
              <a:gd fmla="*/ 58935 h 906898" name="connsiteY3637"/>
              <a:gd fmla="*/ 557017 w 906898" name="connsiteX3638"/>
              <a:gd fmla="*/ 54818 h 906898" name="connsiteY3638"/>
              <a:gd fmla="*/ 564222 w 906898" name="connsiteX3639"/>
              <a:gd fmla="*/ 50444 h 906898" name="connsiteY3639"/>
              <a:gd fmla="*/ 597986 w 906898" name="connsiteX3640"/>
              <a:gd fmla="*/ 48643 h 906898" name="connsiteY3640"/>
              <a:gd fmla="*/ 604161 w 906898" name="connsiteX3641"/>
              <a:gd fmla="*/ 50691 h 906898" name="connsiteY3641"/>
              <a:gd fmla="*/ 606220 w 906898" name="connsiteX3642"/>
              <a:gd fmla="*/ 54785 h 906898" name="connsiteY3642"/>
              <a:gd fmla="*/ 606220 w 906898" name="connsiteX3643"/>
              <a:gd fmla="*/ 60927 h 906898" name="connsiteY3643"/>
              <a:gd fmla="*/ 604161 w 906898" name="connsiteX3644"/>
              <a:gd fmla="*/ 54785 h 906898" name="connsiteY3644"/>
              <a:gd fmla="*/ 597986 w 906898" name="connsiteX3645"/>
              <a:gd fmla="*/ 48643 h 906898" name="connsiteY3645"/>
              <a:gd fmla="*/ 332862 w 906898" name="connsiteX3646"/>
              <a:gd fmla="*/ 48643 h 906898" name="connsiteY3646"/>
              <a:gd fmla="*/ 337035 w 906898" name="connsiteX3647"/>
              <a:gd fmla="*/ 50701 h 906898" name="connsiteY3647"/>
              <a:gd fmla="*/ 337035 w 906898" name="connsiteX3648"/>
              <a:gd fmla="*/ 56877 h 906898" name="connsiteY3648"/>
              <a:gd fmla="*/ 328688 w 906898" name="connsiteX3649"/>
              <a:gd fmla="*/ 56877 h 906898" name="connsiteY3649"/>
              <a:gd fmla="*/ 322427 w 906898" name="connsiteX3650"/>
              <a:gd fmla="*/ 50701 h 906898" name="connsiteY3650"/>
              <a:gd fmla="*/ 332862 w 906898" name="connsiteX3651"/>
              <a:gd fmla="*/ 48643 h 906898" name="connsiteY3651"/>
              <a:gd fmla="*/ 310343 w 906898" name="connsiteX3652"/>
              <a:gd fmla="*/ 46651 h 906898" name="connsiteY3652"/>
              <a:gd fmla="*/ 324751 w 906898" name="connsiteX3653"/>
              <a:gd fmla="*/ 59002 h 906898" name="connsiteY3653"/>
              <a:gd fmla="*/ 320635 w 906898" name="connsiteX3654"/>
              <a:gd fmla="*/ 69293 h 906898" name="connsiteY3654"/>
              <a:gd fmla="*/ 322693 w 906898" name="connsiteX3655"/>
              <a:gd fmla="*/ 73410 h 906898" name="connsiteY3655"/>
              <a:gd fmla="*/ 322693 w 906898" name="connsiteX3656"/>
              <a:gd fmla="*/ 81643 h 906898" name="connsiteY3656"/>
              <a:gd fmla="*/ 308284 w 906898" name="connsiteX3657"/>
              <a:gd fmla="*/ 85761 h 906898" name="connsiteY3657"/>
              <a:gd fmla="*/ 304167 w 906898" name="connsiteX3658"/>
              <a:gd fmla="*/ 75469 h 906898" name="connsiteY3658"/>
              <a:gd fmla="*/ 297992 w 906898" name="connsiteX3659"/>
              <a:gd fmla="*/ 73410 h 906898" name="connsiteY3659"/>
              <a:gd fmla="*/ 293876 w 906898" name="connsiteX3660"/>
              <a:gd fmla="*/ 59002 h 906898" name="connsiteY3660"/>
              <a:gd fmla="*/ 295934 w 906898" name="connsiteX3661"/>
              <a:gd fmla="*/ 54884 h 906898" name="connsiteY3661"/>
              <a:gd fmla="*/ 310343 w 906898" name="connsiteX3662"/>
              <a:gd fmla="*/ 46651 h 906898" name="connsiteY3662"/>
              <a:gd fmla="*/ 499428 w 906898" name="connsiteX3663"/>
              <a:gd fmla="*/ 44659 h 906898" name="connsiteY3663"/>
              <a:gd fmla="*/ 505610 w 906898" name="connsiteX3664"/>
              <a:gd fmla="*/ 46712 h 906898" name="connsiteY3664"/>
              <a:gd fmla="*/ 507671 w 906898" name="connsiteX3665"/>
              <a:gd fmla="*/ 50816 h 906898" name="connsiteY3665"/>
              <a:gd fmla="*/ 507671 w 906898" name="connsiteX3666"/>
              <a:gd fmla="*/ 46712 h 906898" name="connsiteY3666"/>
              <a:gd fmla="*/ 511792 w 906898" name="connsiteX3667"/>
              <a:gd fmla="*/ 50816 h 906898" name="connsiteY3667"/>
              <a:gd fmla="*/ 517974 w 906898" name="connsiteX3668"/>
              <a:gd fmla="*/ 54921 h 906898" name="connsiteY3668"/>
              <a:gd fmla="*/ 517974 w 906898" name="connsiteX3669"/>
              <a:gd fmla="*/ 59025 h 906898" name="connsiteY3669"/>
              <a:gd fmla="*/ 511792 w 906898" name="connsiteX3670"/>
              <a:gd fmla="*/ 59025 h 906898" name="connsiteY3670"/>
              <a:gd fmla="*/ 507671 w 906898" name="connsiteX3671"/>
              <a:gd fmla="*/ 54921 h 906898" name="connsiteY3671"/>
              <a:gd fmla="*/ 501489 w 906898" name="connsiteX3672"/>
              <a:gd fmla="*/ 52869 h 906898" name="connsiteY3672"/>
              <a:gd fmla="*/ 491185 w 906898" name="connsiteX3673"/>
              <a:gd fmla="*/ 50816 h 906898" name="connsiteY3673"/>
              <a:gd fmla="*/ 480882 w 906898" name="connsiteX3674"/>
              <a:gd fmla="*/ 52869 h 906898" name="connsiteY3674"/>
              <a:gd fmla="*/ 474700 w 906898" name="connsiteX3675"/>
              <a:gd fmla="*/ 61078 h 906898" name="connsiteY3675"/>
              <a:gd fmla="*/ 466457 w 906898" name="connsiteX3676"/>
              <a:gd fmla="*/ 69287 h 906898" name="connsiteY3676"/>
              <a:gd fmla="*/ 466457 w 906898" name="connsiteX3677"/>
              <a:gd fmla="*/ 75445 h 906898" name="connsiteY3677"/>
              <a:gd fmla="*/ 466457 w 906898" name="connsiteX3678"/>
              <a:gd fmla="*/ 81602 h 906898" name="connsiteY3678"/>
              <a:gd fmla="*/ 466457 w 906898" name="connsiteX3679"/>
              <a:gd fmla="*/ 87759 h 906898" name="connsiteY3679"/>
              <a:gd fmla="*/ 462336 w 906898" name="connsiteX3680"/>
              <a:gd fmla="*/ 87759 h 906898" name="connsiteY3680"/>
              <a:gd fmla="*/ 458215 w 906898" name="connsiteX3681"/>
              <a:gd fmla="*/ 79549 h 906898" name="connsiteY3681"/>
              <a:gd fmla="*/ 462336 w 906898" name="connsiteX3682"/>
              <a:gd fmla="*/ 65182 h 906898" name="connsiteY3682"/>
              <a:gd fmla="*/ 464396 w 906898" name="connsiteX3683"/>
              <a:gd fmla="*/ 59025 h 906898" name="connsiteY3683"/>
              <a:gd fmla="*/ 470579 w 906898" name="connsiteX3684"/>
              <a:gd fmla="*/ 54921 h 906898" name="connsiteY3684"/>
              <a:gd fmla="*/ 476761 w 906898" name="connsiteX3685"/>
              <a:gd fmla="*/ 46712 h 906898" name="connsiteY3685"/>
              <a:gd fmla="*/ 489125 w 906898" name="connsiteX3686"/>
              <a:gd fmla="*/ 48764 h 906898" name="connsiteY3686"/>
              <a:gd fmla="*/ 493246 w 906898" name="connsiteX3687"/>
              <a:gd fmla="*/ 46712 h 906898" name="connsiteY3687"/>
              <a:gd fmla="*/ 495307 w 906898" name="connsiteX3688"/>
              <a:gd fmla="*/ 46712 h 906898" name="connsiteY3688"/>
              <a:gd fmla="*/ 499428 w 906898" name="connsiteX3689"/>
              <a:gd fmla="*/ 44659 h 906898" name="connsiteY3689"/>
              <a:gd fmla="*/ 341019 w 906898" name="connsiteX3690"/>
              <a:gd fmla="*/ 44197 h 906898" name="connsiteY3690"/>
              <a:gd fmla="*/ 345098 w 906898" name="connsiteX3691"/>
              <a:gd fmla="*/ 44707 h 906898" name="connsiteY3691"/>
              <a:gd fmla="*/ 351216 w 906898" name="connsiteX3692"/>
              <a:gd fmla="*/ 50825 h 906898" name="connsiteY3692"/>
              <a:gd fmla="*/ 351216 w 906898" name="connsiteX3693"/>
              <a:gd fmla="*/ 56943 h 906898" name="connsiteY3693"/>
              <a:gd fmla="*/ 355295 w 906898" name="connsiteX3694"/>
              <a:gd fmla="*/ 61022 h 906898" name="connsiteY3694"/>
              <a:gd fmla="*/ 351216 w 906898" name="connsiteX3695"/>
              <a:gd fmla="*/ 67140 h 906898" name="connsiteY3695"/>
              <a:gd fmla="*/ 345098 w 906898" name="connsiteX3696"/>
              <a:gd fmla="*/ 69180 h 906898" name="connsiteY3696"/>
              <a:gd fmla="*/ 343058 w 906898" name="connsiteX3697"/>
              <a:gd fmla="*/ 67140 h 906898" name="connsiteY3697"/>
              <a:gd fmla="*/ 338980 w 906898" name="connsiteX3698"/>
              <a:gd fmla="*/ 71219 h 906898" name="connsiteY3698"/>
              <a:gd fmla="*/ 330822 w 906898" name="connsiteX3699"/>
              <a:gd fmla="*/ 67140 h 906898" name="connsiteY3699"/>
              <a:gd fmla="*/ 328783 w 906898" name="connsiteX3700"/>
              <a:gd fmla="*/ 61022 h 906898" name="connsiteY3700"/>
              <a:gd fmla="*/ 336940 w 906898" name="connsiteX3701"/>
              <a:gd fmla="*/ 58983 h 906898" name="connsiteY3701"/>
              <a:gd fmla="*/ 341019 w 906898" name="connsiteX3702"/>
              <a:gd fmla="*/ 50825 h 906898" name="connsiteY3702"/>
              <a:gd fmla="*/ 336940 w 906898" name="connsiteX3703"/>
              <a:gd fmla="*/ 46746 h 906898" name="connsiteY3703"/>
              <a:gd fmla="*/ 341019 w 906898" name="connsiteX3704"/>
              <a:gd fmla="*/ 44197 h 906898" name="connsiteY3704"/>
              <a:gd fmla="*/ 583710 w 906898" name="connsiteX3705"/>
              <a:gd fmla="*/ 38352 h 906898" name="connsiteY3705"/>
              <a:gd fmla="*/ 590018 w 906898" name="connsiteX3706"/>
              <a:gd fmla="*/ 50635 h 906898" name="connsiteY3706"/>
              <a:gd fmla="*/ 587915 w 906898" name="connsiteX3707"/>
              <a:gd fmla="*/ 50635 h 906898" name="connsiteY3707"/>
              <a:gd fmla="*/ 587915 w 906898" name="connsiteX3708"/>
              <a:gd fmla="*/ 46541 h 906898" name="connsiteY3708"/>
              <a:gd fmla="*/ 583710 w 906898" name="connsiteX3709"/>
              <a:gd fmla="*/ 40399 h 906898" name="connsiteY3709"/>
              <a:gd fmla="*/ 583710 w 906898" name="connsiteX3710"/>
              <a:gd fmla="*/ 38352 h 906898" name="connsiteY3710"/>
              <a:gd fmla="*/ 421363 w 906898" name="connsiteX3711"/>
              <a:gd fmla="*/ 32375 h 906898" name="connsiteY3711"/>
              <a:gd fmla="*/ 421363 w 906898" name="connsiteX3712"/>
              <a:gd fmla="*/ 34367 h 906898" name="connsiteY3712"/>
              <a:gd fmla="*/ 419371 w 906898" name="connsiteX3713"/>
              <a:gd fmla="*/ 34367 h 906898" name="connsiteY3713"/>
              <a:gd fmla="*/ 421363 w 906898" name="connsiteX3714"/>
              <a:gd fmla="*/ 32375 h 906898" name="connsiteY3714"/>
              <a:gd fmla="*/ 421363 w 906898" name="connsiteX3715"/>
              <a:gd fmla="*/ 28060 h 906898" name="connsiteY3715"/>
              <a:gd fmla="*/ 423355 w 906898" name="connsiteX3716"/>
              <a:gd fmla="*/ 32375 h 906898" name="connsiteY3716"/>
              <a:gd fmla="*/ 421363 w 906898" name="connsiteX3717"/>
              <a:gd fmla="*/ 32375 h 906898" name="connsiteY3717"/>
              <a:gd fmla="*/ 361686 w 906898" name="connsiteX3718"/>
              <a:gd fmla="*/ 26067 h 906898" name="connsiteY3718"/>
              <a:gd fmla="*/ 374053 w 906898" name="connsiteX3719"/>
              <a:gd fmla="*/ 26067 h 906898" name="connsiteY3719"/>
              <a:gd fmla="*/ 382298 w 906898" name="connsiteX3720"/>
              <a:gd fmla="*/ 30189 h 906898" name="connsiteY3720"/>
              <a:gd fmla="*/ 398787 w 906898" name="connsiteX3721"/>
              <a:gd fmla="*/ 52862 h 906898" name="connsiteY3721"/>
              <a:gd fmla="*/ 392603 w 906898" name="connsiteX3722"/>
              <a:gd fmla="*/ 69351 h 906898" name="connsiteY3722"/>
              <a:gd fmla="*/ 374053 w 906898" name="connsiteX3723"/>
              <a:gd fmla="*/ 75535 h 906898" name="connsiteY3723"/>
              <a:gd fmla="*/ 365808 w 906898" name="connsiteX3724"/>
              <a:gd fmla="*/ 67290 h 906898" name="connsiteY3724"/>
              <a:gd fmla="*/ 367870 w 906898" name="connsiteX3725"/>
              <a:gd fmla="*/ 63169 h 906898" name="connsiteY3725"/>
              <a:gd fmla="*/ 371992 w 906898" name="connsiteX3726"/>
              <a:gd fmla="*/ 63169 h 906898" name="connsiteY3726"/>
              <a:gd fmla="*/ 371992 w 906898" name="connsiteX3727"/>
              <a:gd fmla="*/ 56985 h 906898" name="connsiteY3727"/>
              <a:gd fmla="*/ 376114 w 906898" name="connsiteX3728"/>
              <a:gd fmla="*/ 52862 h 906898" name="connsiteY3728"/>
              <a:gd fmla="*/ 382298 w 906898" name="connsiteX3729"/>
              <a:gd fmla="*/ 54923 h 906898" name="connsiteY3729"/>
              <a:gd fmla="*/ 382298 w 906898" name="connsiteX3730"/>
              <a:gd fmla="*/ 63169 h 906898" name="connsiteY3730"/>
              <a:gd fmla="*/ 380236 w 906898" name="connsiteX3731"/>
              <a:gd fmla="*/ 65229 h 906898" name="connsiteY3731"/>
              <a:gd fmla="*/ 388481 w 906898" name="connsiteX3732"/>
              <a:gd fmla="*/ 61108 h 906898" name="connsiteY3732"/>
              <a:gd fmla="*/ 390542 w 906898" name="connsiteX3733"/>
              <a:gd fmla="*/ 46679 h 906898" name="connsiteY3733"/>
              <a:gd fmla="*/ 367870 w 906898" name="connsiteX3734"/>
              <a:gd fmla="*/ 30189 h 906898" name="connsiteY3734"/>
              <a:gd fmla="*/ 349319 w 906898" name="connsiteX3735"/>
              <a:gd fmla="*/ 30189 h 906898" name="connsiteY3735"/>
              <a:gd fmla="*/ 349319 w 906898" name="connsiteX3736"/>
              <a:gd fmla="*/ 28128 h 906898" name="connsiteY3736"/>
              <a:gd fmla="*/ 361686 w 906898" name="connsiteX3737"/>
              <a:gd fmla="*/ 26067 h 906898" name="connsiteY3737"/>
              <a:gd fmla="*/ 453449 w 906898" name="connsiteX3738"/>
              <a:gd fmla="*/ 14275 h 906898" name="connsiteY3738"/>
              <a:gd fmla="*/ 427592 w 906898" name="connsiteX3739"/>
              <a:gd fmla="*/ 16881 h 906898" name="connsiteY3739"/>
              <a:gd fmla="*/ 427592 w 906898" name="connsiteX3740"/>
              <a:gd fmla="*/ 21939 h 906898" name="connsiteY3740"/>
              <a:gd fmla="*/ 425522 w 906898" name="connsiteX3741"/>
              <a:gd fmla="*/ 21939 h 906898" name="connsiteY3741"/>
              <a:gd fmla="*/ 423452 w 906898" name="connsiteX3742"/>
              <a:gd fmla="*/ 26047 h 906898" name="connsiteY3742"/>
              <a:gd fmla="*/ 421382 w 906898" name="connsiteX3743"/>
              <a:gd fmla="*/ 26047 h 906898" name="connsiteY3743"/>
              <a:gd fmla="*/ 419312 w 906898" name="connsiteX3744"/>
              <a:gd fmla="*/ 23993 h 906898" name="connsiteY3744"/>
              <a:gd fmla="*/ 419312 w 906898" name="connsiteX3745"/>
              <a:gd fmla="*/ 30155 h 906898" name="connsiteY3745"/>
              <a:gd fmla="*/ 417242 w 906898" name="connsiteX3746"/>
              <a:gd fmla="*/ 36317 h 906898" name="connsiteY3746"/>
              <a:gd fmla="*/ 408961 w 906898" name="connsiteX3747"/>
              <a:gd fmla="*/ 38372 h 906898" name="connsiteY3747"/>
              <a:gd fmla="*/ 404821 w 906898" name="connsiteX3748"/>
              <a:gd fmla="*/ 46589 h 906898" name="connsiteY3748"/>
              <a:gd fmla="*/ 400681 w 906898" name="connsiteX3749"/>
              <a:gd fmla="*/ 46589 h 906898" name="connsiteY3749"/>
              <a:gd fmla="*/ 394471 w 906898" name="connsiteX3750"/>
              <a:gd fmla="*/ 36317 h 906898" name="connsiteY3750"/>
              <a:gd fmla="*/ 402751 w 906898" name="connsiteX3751"/>
              <a:gd fmla="*/ 23993 h 906898" name="connsiteY3751"/>
              <a:gd fmla="*/ 404821 w 906898" name="connsiteX3752"/>
              <a:gd fmla="*/ 19883 h 906898" name="connsiteY3752"/>
              <a:gd fmla="*/ 419312 w 906898" name="connsiteX3753"/>
              <a:gd fmla="*/ 17829 h 906898" name="connsiteY3753"/>
              <a:gd fmla="*/ 420079 w 906898" name="connsiteX3754"/>
              <a:gd fmla="*/ 17639 h 906898" name="connsiteY3754"/>
              <a:gd fmla="*/ 399049 w 906898" name="connsiteX3755"/>
              <a:gd fmla="*/ 19759 h 906898" name="connsiteY3755"/>
              <a:gd fmla="*/ 400779 w 906898" name="connsiteX3756"/>
              <a:gd fmla="*/ 19759 h 906898" name="connsiteY3756"/>
              <a:gd fmla="*/ 400779 w 906898" name="connsiteX3757"/>
              <a:gd fmla="*/ 21846 h 906898" name="connsiteY3757"/>
              <a:gd fmla="*/ 392589 w 906898" name="connsiteX3758"/>
              <a:gd fmla="*/ 34367 h 906898" name="connsiteY3758"/>
              <a:gd fmla="*/ 388495 w 906898" name="connsiteX3759"/>
              <a:gd fmla="*/ 30194 h 906898" name="connsiteY3759"/>
              <a:gd fmla="*/ 394637 w 906898" name="connsiteX3760"/>
              <a:gd fmla="*/ 23933 h 906898" name="connsiteY3760"/>
              <a:gd fmla="*/ 396561 w 906898" name="connsiteX3761"/>
              <a:gd fmla="*/ 20010 h 906898" name="connsiteY3761"/>
              <a:gd fmla="*/ 364940 w 906898" name="connsiteX3762"/>
              <a:gd fmla="*/ 23197 h 906898" name="connsiteY3762"/>
              <a:gd fmla="*/ 342258 w 906898" name="connsiteX3763"/>
              <a:gd fmla="*/ 30238 h 906898" name="connsiteY3763"/>
              <a:gd fmla="*/ 343195 w 906898" name="connsiteX3764"/>
              <a:gd fmla="*/ 30051 h 906898" name="connsiteY3764"/>
              <a:gd fmla="*/ 347327 w 906898" name="connsiteX3765"/>
              <a:gd fmla="*/ 32117 h 906898" name="connsiteY3765"/>
              <a:gd fmla="*/ 341130 w 906898" name="connsiteX3766"/>
              <a:gd fmla="*/ 38315 h 906898" name="connsiteY3766"/>
              <a:gd fmla="*/ 334932 w 906898" name="connsiteX3767"/>
              <a:gd fmla="*/ 38315 h 906898" name="connsiteY3767"/>
              <a:gd fmla="*/ 328735 w 906898" name="connsiteX3768"/>
              <a:gd fmla="*/ 46578 h 906898" name="connsiteY3768"/>
              <a:gd fmla="*/ 310143 w 906898" name="connsiteX3769"/>
              <a:gd fmla="*/ 44511 h 906898" name="connsiteY3769"/>
              <a:gd fmla="*/ 310143 w 906898" name="connsiteX3770"/>
              <a:gd fmla="*/ 40380 h 906898" name="connsiteY3770"/>
              <a:gd fmla="*/ 330801 w 906898" name="connsiteX3771"/>
              <a:gd fmla="*/ 36249 h 906898" name="connsiteY3771"/>
              <a:gd fmla="*/ 332253 w 906898" name="connsiteX3772"/>
              <a:gd fmla="*/ 33344 h 906898" name="connsiteY3772"/>
              <a:gd fmla="*/ 282503 w 906898" name="connsiteX3773"/>
              <a:gd fmla="*/ 48787 h 906898" name="connsiteY3773"/>
              <a:gd fmla="*/ 266569 w 906898" name="connsiteX3774"/>
              <a:gd fmla="*/ 57436 h 906898" name="connsiteY3774"/>
              <a:gd fmla="*/ 275245 w 906898" name="connsiteX3775"/>
              <a:gd fmla="*/ 56943 h 906898" name="connsiteY3775"/>
              <a:gd fmla="*/ 285595 w 906898" name="connsiteX3776"/>
              <a:gd fmla="*/ 48710 h 906898" name="connsiteY3776"/>
              <a:gd fmla="*/ 288344 w 906898" name="connsiteX3777"/>
              <a:gd fmla="*/ 48195 h 906898" name="connsiteY3777"/>
              <a:gd fmla="*/ 293876 w 906898" name="connsiteX3778"/>
              <a:gd fmla="*/ 52826 h 906898" name="connsiteY3778"/>
              <a:gd fmla="*/ 293876 w 906898" name="connsiteX3779"/>
              <a:gd fmla="*/ 54884 h 906898" name="connsiteY3779"/>
              <a:gd fmla="*/ 275245 w 906898" name="connsiteX3780"/>
              <a:gd fmla="*/ 63118 h 906898" name="connsiteY3780"/>
              <a:gd fmla="*/ 271104 w 906898" name="connsiteX3781"/>
              <a:gd fmla="*/ 61059 h 906898" name="connsiteY3781"/>
              <a:gd fmla="*/ 262824 w 906898" name="connsiteX3782"/>
              <a:gd fmla="*/ 65177 h 906898" name="connsiteY3782"/>
              <a:gd fmla="*/ 258684 w 906898" name="connsiteX3783"/>
              <a:gd fmla="*/ 63118 h 906898" name="connsiteY3783"/>
              <a:gd fmla="*/ 258684 w 906898" name="connsiteX3784"/>
              <a:gd fmla="*/ 61716 h 906898" name="connsiteY3784"/>
              <a:gd fmla="*/ 254731 w 906898" name="connsiteX3785"/>
              <a:gd fmla="*/ 63861 h 906898" name="connsiteY3785"/>
              <a:gd fmla="*/ 254731 w 906898" name="connsiteX3786"/>
              <a:gd fmla="*/ 65301 h 906898" name="connsiteY3786"/>
              <a:gd fmla="*/ 234021 w 906898" name="connsiteX3787"/>
              <a:gd fmla="*/ 91940 h 906898" name="connsiteY3787"/>
              <a:gd fmla="*/ 240234 w 906898" name="connsiteX3788"/>
              <a:gd fmla="*/ 108334 h 906898" name="connsiteY3788"/>
              <a:gd fmla="*/ 252660 w 906898" name="connsiteX3789"/>
              <a:gd fmla="*/ 112432 h 906898" name="connsiteY3789"/>
              <a:gd fmla="*/ 258873 w 906898" name="connsiteX3790"/>
              <a:gd fmla="*/ 108334 h 906898" name="connsiteY3790"/>
              <a:gd fmla="*/ 250589 w 906898" name="connsiteX3791"/>
              <a:gd fmla="*/ 106285 h 906898" name="connsiteY3791"/>
              <a:gd fmla="*/ 248518 w 906898" name="connsiteX3792"/>
              <a:gd fmla="*/ 100137 h 906898" name="connsiteY3792"/>
              <a:gd fmla="*/ 254731 w 906898" name="connsiteX3793"/>
              <a:gd fmla="*/ 96039 h 906898" name="connsiteY3793"/>
              <a:gd fmla="*/ 260944 w 906898" name="connsiteX3794"/>
              <a:gd fmla="*/ 100137 h 906898" name="connsiteY3794"/>
              <a:gd fmla="*/ 267158 w 906898" name="connsiteX3795"/>
              <a:gd fmla="*/ 100137 h 906898" name="connsiteY3795"/>
              <a:gd fmla="*/ 271300 w 906898" name="connsiteX3796"/>
              <a:gd fmla="*/ 104236 h 906898" name="connsiteY3796"/>
              <a:gd fmla="*/ 263016 w 906898" name="connsiteX3797"/>
              <a:gd fmla="*/ 118580 h 906898" name="connsiteY3797"/>
              <a:gd fmla="*/ 244376 w 906898" name="connsiteX3798"/>
              <a:gd fmla="*/ 120629 h 906898" name="connsiteY3798"/>
              <a:gd fmla="*/ 231950 w 906898" name="connsiteX3799"/>
              <a:gd fmla="*/ 108334 h 906898" name="connsiteY3799"/>
              <a:gd fmla="*/ 227808 w 906898" name="connsiteX3800"/>
              <a:gd fmla="*/ 98088 h 906898" name="connsiteY3800"/>
              <a:gd fmla="*/ 229879 w 906898" name="connsiteX3801"/>
              <a:gd fmla="*/ 83744 h 906898" name="connsiteY3801"/>
              <a:gd fmla="*/ 239975 w 906898" name="connsiteX3802"/>
              <a:gd fmla="*/ 71961 h 906898" name="connsiteY3802"/>
              <a:gd fmla="*/ 241882 w 906898" name="connsiteX3803"/>
              <a:gd fmla="*/ 70836 h 906898" name="connsiteY3803"/>
              <a:gd fmla="*/ 207903 w 906898" name="connsiteX3804"/>
              <a:gd fmla="*/ 89279 h 906898" name="connsiteY3804"/>
              <a:gd fmla="*/ 198095 w 906898" name="connsiteX3805"/>
              <a:gd fmla="*/ 97371 h 906898" name="connsiteY3805"/>
              <a:gd fmla="*/ 207408 w 906898" name="connsiteX3806"/>
              <a:gd fmla="*/ 91803 h 906898" name="connsiteY3806"/>
              <a:gd fmla="*/ 219803 w 906898" name="connsiteX3807"/>
              <a:gd fmla="*/ 97978 h 906898" name="connsiteY3807"/>
              <a:gd fmla="*/ 223934 w 906898" name="connsiteX3808"/>
              <a:gd fmla="*/ 100037 h 906898" name="connsiteY3808"/>
              <a:gd fmla="*/ 223934 w 906898" name="connsiteX3809"/>
              <a:gd fmla="*/ 110328 h 906898" name="connsiteY3809"/>
              <a:gd fmla="*/ 215671 w 906898" name="connsiteX3810"/>
              <a:gd fmla="*/ 108270 h 906898" name="connsiteY3810"/>
              <a:gd fmla="*/ 207408 w 906898" name="connsiteX3811"/>
              <a:gd fmla="*/ 110328 h 906898" name="connsiteY3811"/>
              <a:gd fmla="*/ 203277 w 906898" name="connsiteX3812"/>
              <a:gd fmla="*/ 104153 h 906898" name="connsiteY3812"/>
              <a:gd fmla="*/ 192948 w 906898" name="connsiteX3813"/>
              <a:gd fmla="*/ 102095 h 906898" name="connsiteY3813"/>
              <a:gd fmla="*/ 195733 w 906898" name="connsiteX3814"/>
              <a:gd fmla="*/ 99320 h 906898" name="connsiteY3814"/>
              <a:gd fmla="*/ 142906 w 906898" name="connsiteX3815"/>
              <a:gd fmla="*/ 142906 h 906898" name="connsiteY3815"/>
              <a:gd fmla="*/ 93538 w 906898" name="connsiteX3816"/>
              <a:gd fmla="*/ 202741 h 906898" name="connsiteY3816"/>
              <a:gd fmla="*/ 95078 w 906898" name="connsiteX3817"/>
              <a:gd fmla="*/ 202659 h 906898" name="connsiteY3817"/>
              <a:gd fmla="*/ 98411 w 906898" name="connsiteX3818"/>
              <a:gd fmla="*/ 200855 h 906898" name="connsiteY3818"/>
              <a:gd fmla="*/ 104565 w 906898" name="connsiteX3819"/>
              <a:gd fmla="*/ 200855 h 906898" name="connsiteY3819"/>
              <a:gd fmla="*/ 106616 w 906898" name="connsiteX3820"/>
              <a:gd fmla="*/ 200855 h 906898" name="connsiteY3820"/>
              <a:gd fmla="*/ 118924 w 906898" name="connsiteX3821"/>
              <a:gd fmla="*/ 190546 h 906898" name="connsiteY3821"/>
              <a:gd fmla="*/ 125078 w 906898" name="connsiteX3822"/>
              <a:gd fmla="*/ 192608 h 906898" name="connsiteY3822"/>
              <a:gd fmla="*/ 129181 w 906898" name="connsiteX3823"/>
              <a:gd fmla="*/ 190546 h 906898" name="connsiteY3823"/>
              <a:gd fmla="*/ 136104 w 906898" name="connsiteX3824"/>
              <a:gd fmla="*/ 188484 h 906898" name="connsiteY3824"/>
              <a:gd fmla="*/ 141488 w 906898" name="connsiteX3825"/>
              <a:gd fmla="*/ 192608 h 906898" name="connsiteY3825"/>
              <a:gd fmla="*/ 133283 w 906898" name="connsiteX3826"/>
              <a:gd fmla="*/ 204979 h 906898" name="connsiteY3826"/>
              <a:gd fmla="*/ 123027 w 906898" name="connsiteX3827"/>
              <a:gd fmla="*/ 202917 h 906898" name="connsiteY3827"/>
              <a:gd fmla="*/ 116873 w 906898" name="connsiteX3828"/>
              <a:gd fmla="*/ 209103 h 906898" name="connsiteY3828"/>
              <a:gd fmla="*/ 112770 w 906898" name="connsiteX3829"/>
              <a:gd fmla="*/ 207041 h 906898" name="connsiteY3829"/>
              <a:gd fmla="*/ 100463 w 906898" name="connsiteX3830"/>
              <a:gd fmla="*/ 213227 h 906898" name="connsiteY3830"/>
              <a:gd fmla="*/ 96360 w 906898" name="connsiteX3831"/>
              <a:gd fmla="*/ 225598 h 906898" name="connsiteY3831"/>
              <a:gd fmla="*/ 100463 w 906898" name="connsiteX3832"/>
              <a:gd fmla="*/ 233846 h 906898" name="connsiteY3832"/>
              <a:gd fmla="*/ 98411 w 906898" name="connsiteX3833"/>
              <a:gd fmla="*/ 246217 h 906898" name="connsiteY3833"/>
              <a:gd fmla="*/ 102514 w 906898" name="connsiteX3834"/>
              <a:gd fmla="*/ 252402 h 906898" name="connsiteY3834"/>
              <a:gd fmla="*/ 102514 w 906898" name="connsiteX3835"/>
              <a:gd fmla="*/ 254464 h 906898" name="connsiteY3835"/>
              <a:gd fmla="*/ 94309 w 906898" name="connsiteX3836"/>
              <a:gd fmla="*/ 264774 h 906898" name="connsiteY3836"/>
              <a:gd fmla="*/ 90206 w 906898" name="connsiteX3837"/>
              <a:gd fmla="*/ 252402 h 906898" name="connsiteY3837"/>
              <a:gd fmla="*/ 90206 w 906898" name="connsiteX3838"/>
              <a:gd fmla="*/ 246217 h 906898" name="connsiteY3838"/>
              <a:gd fmla="*/ 84053 w 906898" name="connsiteX3839"/>
              <a:gd fmla="*/ 235907 h 906898" name="connsiteY3839"/>
              <a:gd fmla="*/ 88155 w 906898" name="connsiteX3840"/>
              <a:gd fmla="*/ 229722 h 906898" name="connsiteY3840"/>
              <a:gd fmla="*/ 86104 w 906898" name="connsiteX3841"/>
              <a:gd fmla="*/ 221474 h 906898" name="connsiteY3841"/>
              <a:gd fmla="*/ 84787 w 906898" name="connsiteX3842"/>
              <a:gd fmla="*/ 216179 h 906898" name="connsiteY3842"/>
              <a:gd fmla="*/ 48787 w 906898" name="connsiteX3843"/>
              <a:gd fmla="*/ 282503 h 906898" name="connsiteY3843"/>
              <a:gd fmla="*/ 28714 w 906898" name="connsiteX3844"/>
              <a:gd fmla="*/ 347168 h 906898" name="connsiteY3844"/>
              <a:gd fmla="*/ 29491 w 906898" name="connsiteX3845"/>
              <a:gd fmla="*/ 347168 h 906898" name="connsiteY3845"/>
              <a:gd fmla="*/ 31887 w 906898" name="connsiteX3846"/>
              <a:gd fmla="*/ 347168 h 906898" name="connsiteY3846"/>
              <a:gd fmla="*/ 34626 w 906898" name="connsiteX3847"/>
              <a:gd fmla="*/ 351269 h 906898" name="connsiteY3847"/>
              <a:gd fmla="*/ 32572 w 906898" name="connsiteX3848"/>
              <a:gd fmla="*/ 353320 h 906898" name="connsiteY3848"/>
              <a:gd fmla="*/ 34626 w 906898" name="connsiteX3849"/>
              <a:gd fmla="*/ 355370 h 906898" name="connsiteY3849"/>
              <a:gd fmla="*/ 40789 w 906898" name="connsiteX3850"/>
              <a:gd fmla="*/ 355370 h 906898" name="connsiteY3850"/>
              <a:gd fmla="*/ 46952 w 906898" name="connsiteX3851"/>
              <a:gd fmla="*/ 363573 h 906898" name="connsiteY3851"/>
              <a:gd fmla="*/ 44897 w 906898" name="connsiteX3852"/>
              <a:gd fmla="*/ 369724 h 906898" name="connsiteY3852"/>
              <a:gd fmla="*/ 51060 w 906898" name="connsiteX3853"/>
              <a:gd fmla="*/ 373826 h 906898" name="connsiteY3853"/>
              <a:gd fmla="*/ 53115 w 906898" name="connsiteX3854"/>
              <a:gd fmla="*/ 373826 h 906898" name="connsiteY3854"/>
              <a:gd fmla="*/ 46952 w 906898" name="connsiteX3855"/>
              <a:gd fmla="*/ 367674 h 906898" name="connsiteY3855"/>
              <a:gd fmla="*/ 49006 w 906898" name="connsiteX3856"/>
              <a:gd fmla="*/ 365623 h 906898" name="connsiteY3856"/>
              <a:gd fmla="*/ 53115 w 906898" name="connsiteX3857"/>
              <a:gd fmla="*/ 369724 h 906898" name="connsiteY3857"/>
              <a:gd fmla="*/ 55169 w 906898" name="connsiteX3858"/>
              <a:gd fmla="*/ 377927 h 906898" name="connsiteY3858"/>
              <a:gd fmla="*/ 51060 w 906898" name="connsiteX3859"/>
              <a:gd fmla="*/ 377927 h 906898" name="connsiteY3859"/>
              <a:gd fmla="*/ 38735 w 906898" name="connsiteX3860"/>
              <a:gd fmla="*/ 379977 h 906898" name="connsiteY3860"/>
              <a:gd fmla="*/ 36681 w 906898" name="connsiteX3861"/>
              <a:gd fmla="*/ 379977 h 906898" name="connsiteY3861"/>
              <a:gd fmla="*/ 32572 w 906898" name="connsiteX3862"/>
              <a:gd fmla="*/ 370493 h 906898" name="connsiteY3862"/>
              <a:gd fmla="*/ 23091 w 906898" name="connsiteX3863"/>
              <a:gd fmla="*/ 365998 h 906898" name="connsiteY3863"/>
              <a:gd fmla="*/ 22704 w 906898" name="connsiteX3864"/>
              <a:gd fmla="*/ 369831 h 906898" name="connsiteY3864"/>
              <a:gd fmla="*/ 32510 w 906898" name="connsiteX3865"/>
              <a:gd fmla="*/ 373764 h 906898" name="connsiteY3865"/>
              <a:gd fmla="*/ 34543 w 906898" name="connsiteX3866"/>
              <a:gd fmla="*/ 381922 h 906898" name="connsiteY3866"/>
              <a:gd fmla="*/ 30476 w 906898" name="connsiteX3867"/>
              <a:gd fmla="*/ 381922 h 906898" name="connsiteY3867"/>
              <a:gd fmla="*/ 22342 w 906898" name="connsiteX3868"/>
              <a:gd fmla="*/ 373764 h 906898" name="connsiteY3868"/>
              <a:gd fmla="*/ 22342 w 906898" name="connsiteX3869"/>
              <a:gd fmla="*/ 373421 h 906898" name="connsiteY3869"/>
              <a:gd fmla="*/ 18904 w 906898" name="connsiteX3870"/>
              <a:gd fmla="*/ 407528 h 906898" name="connsiteY3870"/>
              <a:gd fmla="*/ 23532 w 906898" name="connsiteX3871"/>
              <a:gd fmla="*/ 395415 h 906898" name="connsiteY3871"/>
              <a:gd fmla="*/ 38729 w 906898" name="connsiteX3872"/>
              <a:gd fmla="*/ 382035 h 906898" name="connsiteY3872"/>
              <a:gd fmla="*/ 45941 w 906898" name="connsiteX3873"/>
              <a:gd fmla="*/ 380492 h 906898" name="connsiteY3873"/>
              <a:gd fmla="*/ 53154 w 906898" name="connsiteX3874"/>
              <a:gd fmla="*/ 382035 h 906898" name="connsiteY3874"/>
              <a:gd fmla="*/ 57275 w 906898" name="connsiteX3875"/>
              <a:gd fmla="*/ 382035 h 906898" name="connsiteY3875"/>
              <a:gd fmla="*/ 69639 w 906898" name="connsiteX3876"/>
              <a:gd fmla="*/ 392328 h 906898" name="connsiteY3876"/>
              <a:gd fmla="*/ 71700 w 906898" name="connsiteX3877"/>
              <a:gd fmla="*/ 406736 h 906898" name="connsiteY3877"/>
              <a:gd fmla="*/ 59336 w 906898" name="connsiteX3878"/>
              <a:gd fmla="*/ 417028 h 906898" name="connsiteY3878"/>
              <a:gd fmla="*/ 53154 w 906898" name="connsiteX3879"/>
              <a:gd fmla="*/ 412911 h 906898" name="connsiteY3879"/>
              <a:gd fmla="*/ 53154 w 906898" name="connsiteX3880"/>
              <a:gd fmla="*/ 408795 h 906898" name="connsiteY3880"/>
              <a:gd fmla="*/ 49032 w 906898" name="connsiteX3881"/>
              <a:gd fmla="*/ 406736 h 906898" name="connsiteY3881"/>
              <a:gd fmla="*/ 49032 w 906898" name="connsiteX3882"/>
              <a:gd fmla="*/ 402619 h 906898" name="connsiteY3882"/>
              <a:gd fmla="*/ 55214 w 906898" name="connsiteX3883"/>
              <a:gd fmla="*/ 400561 h 906898" name="connsiteY3883"/>
              <a:gd fmla="*/ 59336 w 906898" name="connsiteX3884"/>
              <a:gd fmla="*/ 404678 h 906898" name="connsiteY3884"/>
              <a:gd fmla="*/ 63457 w 906898" name="connsiteX3885"/>
              <a:gd fmla="*/ 398503 h 906898" name="connsiteY3885"/>
              <a:gd fmla="*/ 51093 w 906898" name="connsiteX3886"/>
              <a:gd fmla="*/ 388211 h 906898" name="connsiteY3886"/>
              <a:gd fmla="*/ 30486 w 906898" name="connsiteX3887"/>
              <a:gd fmla="*/ 396444 h 906898" name="connsiteY3887"/>
              <a:gd fmla="*/ 18122 w 906898" name="connsiteX3888"/>
              <a:gd fmla="*/ 421145 h 906898" name="connsiteY3888"/>
              <a:gd fmla="*/ 17531 w 906898" name="connsiteX3889"/>
              <a:gd fmla="*/ 421145 h 906898" name="connsiteY3889"/>
              <a:gd fmla="*/ 17251 w 906898" name="connsiteX3890"/>
              <a:gd fmla="*/ 423927 h 906898" name="connsiteY3890"/>
              <a:gd fmla="*/ 22190 w 906898" name="connsiteX3891"/>
              <a:gd fmla="*/ 427331 h 906898" name="connsiteY3891"/>
              <a:gd fmla="*/ 20143 w 906898" name="connsiteX3892"/>
              <a:gd fmla="*/ 435578 h 906898" name="connsiteY3892"/>
              <a:gd fmla="*/ 26285 w 906898" name="connsiteX3893"/>
              <a:gd fmla="*/ 443826 h 906898" name="connsiteY3893"/>
              <a:gd fmla="*/ 22446 w 906898" name="connsiteX3894"/>
              <a:gd fmla="*/ 452846 h 906898" name="connsiteY3894"/>
              <a:gd fmla="*/ 14888 w 906898" name="connsiteX3895"/>
              <a:gd fmla="*/ 459535 h 906898" name="connsiteY3895"/>
              <a:gd fmla="*/ 17110 w 906898" name="connsiteX3896"/>
              <a:gd fmla="*/ 481574 h 906898" name="connsiteY3896"/>
              <a:gd fmla="*/ 22348 w 906898" name="connsiteX3897"/>
              <a:gd fmla="*/ 485006 h 906898" name="connsiteY3897"/>
              <a:gd fmla="*/ 26522 w 906898" name="connsiteX3898"/>
              <a:gd fmla="*/ 495259 h 906898" name="connsiteY3898"/>
              <a:gd fmla="*/ 24435 w 906898" name="connsiteX3899"/>
              <a:gd fmla="*/ 499360 h 906898" name="connsiteY3899"/>
              <a:gd fmla="*/ 20261 w 906898" name="connsiteX3900"/>
              <a:gd fmla="*/ 501410 h 906898" name="connsiteY3900"/>
              <a:gd fmla="*/ 24435 w 906898" name="connsiteX3901"/>
              <a:gd fmla="*/ 507562 h 906898" name="connsiteY3901"/>
              <a:gd fmla="*/ 22348 w 906898" name="connsiteX3902"/>
              <a:gd fmla="*/ 513714 h 906898" name="connsiteY3902"/>
              <a:gd fmla="*/ 20350 w 906898" name="connsiteX3903"/>
              <a:gd fmla="*/ 513714 h 906898" name="connsiteY3903"/>
              <a:gd fmla="*/ 20883 w 906898" name="connsiteX3904"/>
              <a:gd fmla="*/ 518995 h 906898" name="connsiteY3904"/>
              <a:gd fmla="*/ 21132 w 906898" name="connsiteX3905"/>
              <a:gd fmla="*/ 519109 h 906898" name="connsiteY3905"/>
              <a:gd fmla="*/ 22412 w 906898" name="connsiteX3906"/>
              <a:gd fmla="*/ 521940 h 906898" name="connsiteY3906"/>
              <a:gd fmla="*/ 46979 w 906898" name="connsiteX3907"/>
              <a:gd fmla="*/ 548699 h 906898" name="connsiteY3907"/>
              <a:gd fmla="*/ 63358 w 906898" name="connsiteX3908"/>
              <a:gd fmla="*/ 544582 h 906898" name="connsiteY3908"/>
              <a:gd fmla="*/ 65405 w 906898" name="connsiteX3909"/>
              <a:gd fmla="*/ 530173 h 906898" name="connsiteY3909"/>
              <a:gd fmla="*/ 61311 w 906898" name="connsiteX3910"/>
              <a:gd fmla="*/ 534290 h 906898" name="connsiteY3910"/>
              <a:gd fmla="*/ 51074 w 906898" name="connsiteX3911"/>
              <a:gd fmla="*/ 532232 h 906898" name="connsiteY3911"/>
              <a:gd fmla="*/ 51074 w 906898" name="connsiteX3912"/>
              <a:gd fmla="*/ 528115 h 906898" name="connsiteY3912"/>
              <a:gd fmla="*/ 53121 w 906898" name="connsiteX3913"/>
              <a:gd fmla="*/ 523998 h 906898" name="connsiteY3913"/>
              <a:gd fmla="*/ 57216 w 906898" name="connsiteX3914"/>
              <a:gd fmla="*/ 521940 h 906898" name="connsiteY3914"/>
              <a:gd fmla="*/ 59263 w 906898" name="connsiteX3915"/>
              <a:gd fmla="*/ 517823 h 906898" name="connsiteY3915"/>
              <a:gd fmla="*/ 63838 w 906898" name="connsiteX3916"/>
              <a:gd fmla="*/ 517341 h 906898" name="connsiteY3916"/>
              <a:gd fmla="*/ 75642 w 906898" name="connsiteX3917"/>
              <a:gd fmla="*/ 523998 h 906898" name="connsiteY3917"/>
              <a:gd fmla="*/ 71547 w 906898" name="connsiteX3918"/>
              <a:gd fmla="*/ 548699 h 906898" name="connsiteY3918"/>
              <a:gd fmla="*/ 46979 w 906898" name="connsiteX3919"/>
              <a:gd fmla="*/ 554874 h 906898" name="connsiteY3919"/>
              <a:gd fmla="*/ 31369 w 906898" name="connsiteX3920"/>
              <a:gd fmla="*/ 545611 h 906898" name="connsiteY3920"/>
              <a:gd fmla="*/ 22280 w 906898" name="connsiteX3921"/>
              <a:gd fmla="*/ 532861 h 906898" name="connsiteY3921"/>
              <a:gd fmla="*/ 23197 w 906898" name="connsiteX3922"/>
              <a:gd fmla="*/ 541958 h 906898" name="connsiteY3922"/>
              <a:gd fmla="*/ 29605 w 906898" name="connsiteX3923"/>
              <a:gd fmla="*/ 562600 h 906898" name="connsiteY3923"/>
              <a:gd fmla="*/ 32688 w 906898" name="connsiteX3924"/>
              <a:gd fmla="*/ 561058 h 906898" name="connsiteY3924"/>
              <a:gd fmla="*/ 36766 w 906898" name="connsiteX3925"/>
              <a:gd fmla="*/ 554940 h 906898" name="connsiteY3925"/>
              <a:gd fmla="*/ 40845 w 906898" name="connsiteX3926"/>
              <a:gd fmla="*/ 556980 h 906898" name="connsiteY3926"/>
              <a:gd fmla="*/ 40845 w 906898" name="connsiteX3927"/>
              <a:gd fmla="*/ 563098 h 906898" name="connsiteY3927"/>
              <a:gd fmla="*/ 32688 w 906898" name="connsiteX3928"/>
              <a:gd fmla="*/ 569216 h 906898" name="connsiteY3928"/>
              <a:gd fmla="*/ 31309 w 906898" name="connsiteX3929"/>
              <a:gd fmla="*/ 568088 h 906898" name="connsiteY3929"/>
              <a:gd fmla="*/ 32309 w 906898" name="connsiteX3930"/>
              <a:gd fmla="*/ 571312 h 906898" name="connsiteY3930"/>
              <a:gd fmla="*/ 34687 w 906898" name="connsiteX3931"/>
              <a:gd fmla="*/ 571312 h 906898" name="connsiteY3931"/>
              <a:gd fmla="*/ 44902 w 906898" name="connsiteX3932"/>
              <a:gd fmla="*/ 561041 h 906898" name="connsiteY3932"/>
              <a:gd fmla="*/ 44902 w 906898" name="connsiteX3933"/>
              <a:gd fmla="*/ 556932 h 906898" name="connsiteY3933"/>
              <a:gd fmla="*/ 55118 w 906898" name="connsiteX3934"/>
              <a:gd fmla="*/ 558987 h 906898" name="connsiteY3934"/>
              <a:gd fmla="*/ 53074 w 906898" name="connsiteX3935"/>
              <a:gd fmla="*/ 571312 h 906898" name="connsiteY3935"/>
              <a:gd fmla="*/ 48988 w 906898" name="connsiteX3936"/>
              <a:gd fmla="*/ 571312 h 906898" name="connsiteY3936"/>
              <a:gd fmla="*/ 53074 w 906898" name="connsiteX3937"/>
              <a:gd fmla="*/ 577475 h 906898" name="connsiteY3937"/>
              <a:gd fmla="*/ 48988 w 906898" name="connsiteX3938"/>
              <a:gd fmla="*/ 579529 h 906898" name="connsiteY3938"/>
              <a:gd fmla="*/ 42859 w 906898" name="connsiteX3939"/>
              <a:gd fmla="*/ 581583 h 906898" name="connsiteY3939"/>
              <a:gd fmla="*/ 40816 w 906898" name="connsiteX3940"/>
              <a:gd fmla="*/ 587746 h 906898" name="connsiteY3940"/>
              <a:gd fmla="*/ 37870 w 906898" name="connsiteX3941"/>
              <a:gd fmla="*/ 589227 h 906898" name="connsiteY3941"/>
              <a:gd fmla="*/ 40525 w 906898" name="connsiteX3942"/>
              <a:gd fmla="*/ 597779 h 906898" name="connsiteY3942"/>
              <a:gd fmla="*/ 40727 w 906898" name="connsiteX3943"/>
              <a:gd fmla="*/ 598174 h 906898" name="connsiteY3943"/>
              <a:gd fmla="*/ 44877 w 906898" name="connsiteX3944"/>
              <a:gd fmla="*/ 608318 h 906898" name="connsiteY3944"/>
              <a:gd fmla="*/ 44877 w 906898" name="connsiteX3945"/>
              <a:gd fmla="*/ 611798 h 906898" name="connsiteY3945"/>
              <a:gd fmla="*/ 45351 w 906898" name="connsiteX3946"/>
              <a:gd fmla="*/ 613326 h 906898" name="connsiteY3946"/>
              <a:gd fmla="*/ 48989 w 906898" name="connsiteX3947"/>
              <a:gd fmla="*/ 620614 h 906898" name="connsiteY3947"/>
              <a:gd fmla="*/ 53102 w 906898" name="connsiteX3948"/>
              <a:gd fmla="*/ 628853 h 906898" name="connsiteY3948"/>
              <a:gd fmla="*/ 62766 w 906898" name="connsiteX3949"/>
              <a:gd fmla="*/ 650149 h 906898" name="connsiteY3949"/>
              <a:gd fmla="*/ 69041 w 906898" name="connsiteX3950"/>
              <a:gd fmla="*/ 661709 h 906898" name="connsiteY3950"/>
              <a:gd fmla="*/ 73664 w 906898" name="connsiteX3951"/>
              <a:gd fmla="*/ 670045 h 906898" name="connsiteY3951"/>
              <a:gd fmla="*/ 72611 w 906898" name="connsiteX3952"/>
              <a:gd fmla="*/ 668286 h 906898" name="connsiteY3952"/>
              <a:gd fmla="*/ 89279 w 906898" name="connsiteX3953"/>
              <a:gd fmla="*/ 698995 h 906898" name="connsiteY3953"/>
              <a:gd fmla="*/ 103689 w 906898" name="connsiteX3954"/>
              <a:gd fmla="*/ 716461 h 906898" name="connsiteY3954"/>
              <a:gd fmla="*/ 90114 w 906898" name="connsiteX3955"/>
              <a:gd fmla="*/ 696820 h 906898" name="connsiteY3955"/>
              <a:gd fmla="*/ 73664 w 906898" name="connsiteX3956"/>
              <a:gd fmla="*/ 670045 h 906898" name="connsiteY3956"/>
              <a:gd fmla="*/ 83945 w 906898" name="connsiteX3957"/>
              <a:gd fmla="*/ 686522 h 906898" name="connsiteY3957"/>
              <a:gd fmla="*/ 94227 w 906898" name="connsiteX3958"/>
              <a:gd fmla="*/ 698880 h 906898" name="connsiteY3958"/>
              <a:gd fmla="*/ 102452 w 906898" name="connsiteX3959"/>
              <a:gd fmla="*/ 713297 h 906898" name="connsiteY3959"/>
              <a:gd fmla="*/ 106089 w 906898" name="connsiteX3960"/>
              <a:gd fmla="*/ 719369 h 906898" name="connsiteY3960"/>
              <a:gd fmla="*/ 133969 w 906898" name="connsiteX3961"/>
              <a:gd fmla="*/ 753160 h 906898" name="connsiteY3961"/>
              <a:gd fmla="*/ 148037 w 906898" name="connsiteX3962"/>
              <a:gd fmla="*/ 766694 h 906898" name="connsiteY3962"/>
              <a:gd fmla="*/ 164234 w 906898" name="connsiteX3963"/>
              <a:gd fmla="*/ 779254 h 906898" name="connsiteY3963"/>
              <a:gd fmla="*/ 190972 w 906898" name="connsiteX3964"/>
              <a:gd fmla="*/ 801810 h 906898" name="connsiteY3964"/>
              <a:gd fmla="*/ 211540 w 906898" name="connsiteX3965"/>
              <a:gd fmla="*/ 816164 h 906898" name="connsiteY3965"/>
              <a:gd fmla="*/ 211540 w 906898" name="connsiteX3966"/>
              <a:gd fmla="*/ 818215 h 906898" name="connsiteY3966"/>
              <a:gd fmla="*/ 209483 w 906898" name="connsiteX3967"/>
              <a:gd fmla="*/ 816164 h 906898" name="connsiteY3967"/>
              <a:gd fmla="*/ 178099 w 906898" name="connsiteX3968"/>
              <a:gd fmla="*/ 793029 h 906898" name="connsiteY3968"/>
              <a:gd fmla="*/ 207903 w 906898" name="connsiteX3969"/>
              <a:gd fmla="*/ 817619 h 906898" name="connsiteY3969"/>
              <a:gd fmla="*/ 453449 w 906898" name="connsiteX3970"/>
              <a:gd fmla="*/ 892623 h 906898" name="connsiteY3970"/>
              <a:gd fmla="*/ 541958 w 906898" name="connsiteX3971"/>
              <a:gd fmla="*/ 883701 h 906898" name="connsiteY3971"/>
              <a:gd fmla="*/ 608451 w 906898" name="connsiteX3972"/>
              <a:gd fmla="*/ 863060 h 906898" name="connsiteY3972"/>
              <a:gd fmla="*/ 602238 w 906898" name="connsiteX3973"/>
              <a:gd fmla="*/ 861306 h 906898" name="connsiteY3973"/>
              <a:gd fmla="*/ 594017 w 906898" name="connsiteX3974"/>
              <a:gd fmla="*/ 857438 h 906898" name="connsiteY3974"/>
              <a:gd fmla="*/ 587852 w 906898" name="connsiteX3975"/>
              <a:gd fmla="*/ 861564 h 906898" name="connsiteY3975"/>
              <a:gd fmla="*/ 579631 w 906898" name="connsiteX3976"/>
              <a:gd fmla="*/ 857438 h 906898" name="connsiteY3976"/>
              <a:gd fmla="*/ 573465 w 906898" name="connsiteX3977"/>
              <a:gd fmla="*/ 851249 h 906898" name="connsiteY3977"/>
              <a:gd fmla="*/ 567300 w 906898" name="connsiteX3978"/>
              <a:gd fmla="*/ 853312 h 906898" name="connsiteY3978"/>
              <a:gd fmla="*/ 561134 w 906898" name="connsiteX3979"/>
              <a:gd fmla="*/ 842996 h 906898" name="connsiteY3979"/>
              <a:gd fmla="*/ 569355 w 906898" name="connsiteX3980"/>
              <a:gd fmla="*/ 840933 h 906898" name="connsiteY3980"/>
              <a:gd fmla="*/ 573465 w 906898" name="connsiteX3981"/>
              <a:gd fmla="*/ 838870 h 906898" name="connsiteY3981"/>
              <a:gd fmla="*/ 581686 w 906898" name="connsiteX3982"/>
              <a:gd fmla="*/ 845059 h 906898" name="connsiteY3982"/>
              <a:gd fmla="*/ 591962 w 906898" name="connsiteX3983"/>
              <a:gd fmla="*/ 845059 h 906898" name="connsiteY3983"/>
              <a:gd fmla="*/ 606349 w 906898" name="connsiteX3984"/>
              <a:gd fmla="*/ 851249 h 906898" name="connsiteY3984"/>
              <a:gd fmla="*/ 618680 w 906898" name="connsiteX3985"/>
              <a:gd fmla="*/ 840933 h 906898" name="connsiteY3985"/>
              <a:gd fmla="*/ 620735 w 906898" name="connsiteX3986"/>
              <a:gd fmla="*/ 834743 h 906898" name="connsiteY3986"/>
              <a:gd fmla="*/ 631012 w 906898" name="connsiteX3987"/>
              <a:gd fmla="*/ 824428 h 906898" name="connsiteY3987"/>
              <a:gd fmla="*/ 628956 w 906898" name="connsiteX3988"/>
              <a:gd fmla="*/ 816175 h 906898" name="connsiteY3988"/>
              <a:gd fmla="*/ 641288 w 906898" name="connsiteX3989"/>
              <a:gd fmla="*/ 812049 h 906898" name="connsiteY3989"/>
              <a:gd fmla="*/ 644178 w 906898" name="connsiteX3990"/>
              <a:gd fmla="*/ 810598 h 906898" name="connsiteY3990"/>
              <a:gd fmla="*/ 645398 w 906898" name="connsiteX3991"/>
              <a:gd fmla="*/ 812049 h 906898" name="connsiteY3991"/>
              <a:gd fmla="*/ 647453 w 906898" name="connsiteX3992"/>
              <a:gd fmla="*/ 816175 h 906898" name="connsiteY3992"/>
              <a:gd fmla="*/ 645398 w 906898" name="connsiteX3993"/>
              <a:gd fmla="*/ 820301 h 906898" name="connsiteY3993"/>
              <a:gd fmla="*/ 645398 w 906898" name="connsiteX3994"/>
              <a:gd fmla="*/ 816175 h 906898" name="connsiteY3994"/>
              <a:gd fmla="*/ 643343 w 906898" name="connsiteX3995"/>
              <a:gd fmla="*/ 822365 h 906898" name="connsiteY3995"/>
              <a:gd fmla="*/ 641288 w 906898" name="connsiteX3996"/>
              <a:gd fmla="*/ 830617 h 906898" name="connsiteY3996"/>
              <a:gd fmla="*/ 641288 w 906898" name="connsiteX3997"/>
              <a:gd fmla="*/ 834743 h 906898" name="connsiteY3997"/>
              <a:gd fmla="*/ 639233 w 906898" name="connsiteX3998"/>
              <a:gd fmla="*/ 826491 h 906898" name="connsiteY3998"/>
              <a:gd fmla="*/ 637177 w 906898" name="connsiteX3999"/>
              <a:gd fmla="*/ 830617 h 906898" name="connsiteY3999"/>
              <a:gd fmla="*/ 639233 w 906898" name="connsiteX4000"/>
              <a:gd fmla="*/ 836806 h 906898" name="connsiteY4000"/>
              <a:gd fmla="*/ 633067 w 906898" name="connsiteX4001"/>
              <a:gd fmla="*/ 842996 h 906898" name="connsiteY4001"/>
              <a:gd fmla="*/ 626901 w 906898" name="connsiteX4002"/>
              <a:gd fmla="*/ 849185 h 906898" name="connsiteY4002"/>
              <a:gd fmla="*/ 628956 w 906898" name="connsiteX4003"/>
              <a:gd fmla="*/ 849185 h 906898" name="connsiteY4003"/>
              <a:gd fmla="*/ 628956 w 906898" name="connsiteX4004"/>
              <a:gd fmla="*/ 851249 h 906898" name="connsiteY4004"/>
              <a:gd fmla="*/ 621102 w 906898" name="connsiteX4005"/>
              <a:gd fmla="*/ 859133 h 906898" name="connsiteY4005"/>
              <a:gd fmla="*/ 624396 w 906898" name="connsiteX4006"/>
              <a:gd fmla="*/ 858111 h 906898" name="connsiteY4006"/>
              <a:gd fmla="*/ 698996 w 906898" name="connsiteX4007"/>
              <a:gd fmla="*/ 817619 h 906898" name="connsiteY4007"/>
              <a:gd fmla="*/ 742184 w 906898" name="connsiteX4008"/>
              <a:gd fmla="*/ 781986 h 906898" name="connsiteY4008"/>
              <a:gd fmla="*/ 742184 w 906898" name="connsiteX4009"/>
              <a:gd fmla="*/ 779137 h 906898" name="connsiteY4009"/>
              <a:gd fmla="*/ 736097 w 906898" name="connsiteX4010"/>
              <a:gd fmla="*/ 772985 h 906898" name="connsiteY4010"/>
              <a:gd fmla="*/ 740155 w 906898" name="connsiteX4011"/>
              <a:gd fmla="*/ 764783 h 906898" name="connsiteY4011"/>
              <a:gd fmla="*/ 742184 w 906898" name="connsiteX4012"/>
              <a:gd fmla="*/ 752479 h 906898" name="connsiteY4012"/>
              <a:gd fmla="*/ 752328 w 906898" name="connsiteX4013"/>
              <a:gd fmla="*/ 756580 h 906898" name="connsiteY4013"/>
              <a:gd fmla="*/ 752328 w 906898" name="connsiteX4014"/>
              <a:gd fmla="*/ 762732 h 906898" name="connsiteY4014"/>
              <a:gd fmla="*/ 753706 w 906898" name="connsiteX4015"/>
              <a:gd fmla="*/ 772479 h 906898" name="connsiteY4015"/>
              <a:gd fmla="*/ 755861 w 906898" name="connsiteX4016"/>
              <a:gd fmla="*/ 770701 h 906898" name="connsiteY4016"/>
              <a:gd fmla="*/ 754423 w 906898" name="connsiteX4017"/>
              <a:gd fmla="*/ 760595 h 906898" name="connsiteY4017"/>
              <a:gd fmla="*/ 756481 w 906898" name="connsiteX4018"/>
              <a:gd fmla="*/ 758012 h 906898" name="connsiteY4018"/>
              <a:gd fmla="*/ 758540 w 906898" name="connsiteX4019"/>
              <a:gd fmla="*/ 758529 h 906898" name="connsiteY4019"/>
              <a:gd fmla="*/ 758540 w 906898" name="connsiteX4020"/>
              <a:gd fmla="*/ 764726 h 906898" name="connsiteY4020"/>
              <a:gd fmla="*/ 759521 w 906898" name="connsiteX4021"/>
              <a:gd fmla="*/ 767681 h 906898" name="connsiteY4021"/>
              <a:gd fmla="*/ 763992 w 906898" name="connsiteX4022"/>
              <a:gd fmla="*/ 763992 h 906898" name="connsiteY4022"/>
              <a:gd fmla="*/ 773185 w 906898" name="connsiteX4023"/>
              <a:gd fmla="*/ 752850 h 906898" name="connsiteY4023"/>
              <a:gd fmla="*/ 769388 w 906898" name="connsiteX4024"/>
              <a:gd fmla="*/ 754924 h 906898" name="connsiteY4024"/>
              <a:gd fmla="*/ 750327 w 906898" name="connsiteX4025"/>
              <a:gd fmla="*/ 754411 h 906898" name="connsiteY4025"/>
              <a:gd fmla="*/ 735902 w 906898" name="connsiteX4026"/>
              <a:gd fmla="*/ 740044 h 906898" name="connsiteY4026"/>
              <a:gd fmla="*/ 733842 w 906898" name="connsiteX4027"/>
              <a:gd fmla="*/ 731835 h 906898" name="connsiteY4027"/>
              <a:gd fmla="*/ 740024 w 906898" name="connsiteX4028"/>
              <a:gd fmla="*/ 717468 h 906898" name="connsiteY4028"/>
              <a:gd fmla="*/ 748524 w 906898" name="connsiteX4029"/>
              <a:gd fmla="*/ 713364 h 906898" name="connsiteY4029"/>
              <a:gd fmla="*/ 758570 w 906898" name="connsiteX4030"/>
              <a:gd fmla="*/ 715416 h 906898" name="connsiteY4030"/>
              <a:gd fmla="*/ 760630 w 906898" name="connsiteX4031"/>
              <a:gd fmla="*/ 717468 h 906898" name="connsiteY4031"/>
              <a:gd fmla="*/ 760630 w 906898" name="connsiteX4032"/>
              <a:gd fmla="*/ 721573 h 906898" name="connsiteY4032"/>
              <a:gd fmla="*/ 756509 w 906898" name="connsiteX4033"/>
              <a:gd fmla="*/ 723625 h 906898" name="connsiteY4033"/>
              <a:gd fmla="*/ 758570 w 906898" name="connsiteX4034"/>
              <a:gd fmla="*/ 727730 h 906898" name="connsiteY4034"/>
              <a:gd fmla="*/ 756509 w 906898" name="connsiteX4035"/>
              <a:gd fmla="*/ 733887 h 906898" name="connsiteY4035"/>
              <a:gd fmla="*/ 750327 w 906898" name="connsiteX4036"/>
              <a:gd fmla="*/ 731835 h 906898" name="connsiteY4036"/>
              <a:gd fmla="*/ 746206 w 906898" name="connsiteX4037"/>
              <a:gd fmla="*/ 725678 h 906898" name="connsiteY4037"/>
              <a:gd fmla="*/ 744145 w 906898" name="connsiteX4038"/>
              <a:gd fmla="*/ 740044 h 906898" name="connsiteY4038"/>
              <a:gd fmla="*/ 762691 w 906898" name="connsiteX4039"/>
              <a:gd fmla="*/ 750306 h 906898" name="connsiteY4039"/>
              <a:gd fmla="*/ 772995 w 906898" name="connsiteX4040"/>
              <a:gd fmla="*/ 749793 h 906898" name="connsiteY4040"/>
              <a:gd fmla="*/ 776803 w 906898" name="connsiteX4041"/>
              <a:gd fmla="*/ 748465 h 906898" name="connsiteY4041"/>
              <a:gd fmla="*/ 793532 w 906898" name="connsiteX4042"/>
              <a:gd fmla="*/ 728189 h 906898" name="connsiteY4042"/>
              <a:gd fmla="*/ 793532 w 906898" name="connsiteX4043"/>
              <a:gd fmla="*/ 723595 h 906898" name="connsiteY4043"/>
              <a:gd fmla="*/ 797627 w 906898" name="connsiteX4044"/>
              <a:gd fmla="*/ 719478 h 906898" name="connsiteY4044"/>
              <a:gd fmla="*/ 797627 w 906898" name="connsiteX4045"/>
              <a:gd fmla="*/ 711245 h 906898" name="connsiteY4045"/>
              <a:gd fmla="*/ 811976 w 906898" name="connsiteX4046"/>
              <a:gd fmla="*/ 705835 h 906898" name="connsiteY4046"/>
              <a:gd fmla="*/ 817619 w 906898" name="connsiteX4047"/>
              <a:gd fmla="*/ 698995 h 906898" name="connsiteY4047"/>
              <a:gd fmla="*/ 826265 w 906898" name="connsiteX4048"/>
              <a:gd fmla="*/ 683067 h 906898" name="connsiteY4048"/>
              <a:gd fmla="*/ 824408 w 906898" name="connsiteX4049"/>
              <a:gd fmla="*/ 678385 h 906898" name="connsiteY4049"/>
              <a:gd fmla="*/ 826461 w 906898" name="connsiteX4050"/>
              <a:gd fmla="*/ 672175 h 906898" name="connsiteY4050"/>
              <a:gd fmla="*/ 832618 w 906898" name="connsiteX4051"/>
              <a:gd fmla="*/ 665964 h 906898" name="connsiteY4051"/>
              <a:gd fmla="*/ 835659 w 906898" name="connsiteX4052"/>
              <a:gd fmla="*/ 665760 h 906898" name="connsiteY4052"/>
              <a:gd fmla="*/ 838775 w 906898" name="connsiteX4053"/>
              <a:gd fmla="*/ 660019 h 906898" name="connsiteY4053"/>
              <a:gd fmla="*/ 838775 w 906898" name="connsiteX4054"/>
              <a:gd fmla="*/ 655614 h 906898" name="connsiteY4054"/>
              <a:gd fmla="*/ 841784 w 906898" name="connsiteX4055"/>
              <a:gd fmla="*/ 654476 h 906898" name="connsiteY4055"/>
              <a:gd fmla="*/ 849076 w 906898" name="connsiteX4056"/>
              <a:gd fmla="*/ 641042 h 906898" name="connsiteY4056"/>
              <a:gd fmla="*/ 848852 w 906898" name="connsiteX4057"/>
              <a:gd fmla="*/ 626304 h 906898" name="connsiteY4057"/>
              <a:gd fmla="*/ 840876 w 906898" name="connsiteX4058"/>
              <a:gd fmla="*/ 612427 h 906898" name="connsiteY4058"/>
              <a:gd fmla="*/ 824408 w 906898" name="connsiteX4059"/>
              <a:gd fmla="*/ 612427 h 906898" name="connsiteY4059"/>
              <a:gd fmla="*/ 818233 w 906898" name="connsiteX4060"/>
              <a:gd fmla="*/ 618594 h 906898" name="connsiteY4060"/>
              <a:gd fmla="*/ 824408 w 906898" name="connsiteX4061"/>
              <a:gd fmla="*/ 616538 h 906898" name="connsiteY4061"/>
              <a:gd fmla="*/ 828525 w 906898" name="connsiteX4062"/>
              <a:gd fmla="*/ 622706 h 906898" name="connsiteY4062"/>
              <a:gd fmla="*/ 828525 w 906898" name="connsiteX4063"/>
              <a:gd fmla="*/ 626818 h 906898" name="connsiteY4063"/>
              <a:gd fmla="*/ 824408 w 906898" name="connsiteX4064"/>
              <a:gd fmla="*/ 628874 h 906898" name="connsiteY4064"/>
              <a:gd fmla="*/ 818233 w 906898" name="connsiteX4065"/>
              <a:gd fmla="*/ 628874 h 906898" name="connsiteY4065"/>
              <a:gd fmla="*/ 810000 w 906898" name="connsiteX4066"/>
              <a:gd fmla="*/ 628874 h 906898" name="connsiteY4066"/>
              <a:gd fmla="*/ 810000 w 906898" name="connsiteX4067"/>
              <a:gd fmla="*/ 610371 h 906898" name="connsiteY4067"/>
              <a:gd fmla="*/ 832642 w 906898" name="connsiteX4068"/>
              <a:gd fmla="*/ 600092 h 906898" name="connsiteY4068"/>
              <a:gd fmla="*/ 832642 w 906898" name="connsiteX4069"/>
              <a:gd fmla="*/ 602148 h 906898" name="connsiteY4069"/>
              <a:gd fmla="*/ 847051 w 906898" name="connsiteX4070"/>
              <a:gd fmla="*/ 608315 h 906898" name="connsiteY4070"/>
              <a:gd fmla="*/ 852959 w 906898" name="connsiteX4071"/>
              <a:gd fmla="*/ 633886 h 906898" name="connsiteY4071"/>
              <a:gd fmla="*/ 858111 w 906898" name="connsiteX4072"/>
              <a:gd fmla="*/ 624395 h 906898" name="connsiteY4072"/>
              <a:gd fmla="*/ 861443 w 906898" name="connsiteX4073"/>
              <a:gd fmla="*/ 613659 h 906898" name="connsiteY4073"/>
              <a:gd fmla="*/ 855326 w 906898" name="connsiteX4074"/>
              <a:gd fmla="*/ 614700 h 906898" name="connsiteY4074"/>
              <a:gd fmla="*/ 853292 w 906898" name="connsiteX4075"/>
              <a:gd fmla="*/ 610550 h 906898" name="connsiteY4075"/>
              <a:gd fmla="*/ 863485 w 906898" name="connsiteX4076"/>
              <a:gd fmla="*/ 607083 h 906898" name="connsiteY4076"/>
              <a:gd fmla="*/ 864162 w 906898" name="connsiteX4077"/>
              <a:gd fmla="*/ 604901 h 906898" name="connsiteY4077"/>
              <a:gd fmla="*/ 851027 w 906898" name="connsiteX4078"/>
              <a:gd fmla="*/ 606344 h 906898" name="connsiteY4078"/>
              <a:gd fmla="*/ 851027 w 906898" name="connsiteX4079"/>
              <a:gd fmla="*/ 608392 h 906898" name="connsiteY4079"/>
              <a:gd fmla="*/ 844816 w 906898" name="connsiteX4080"/>
              <a:gd fmla="*/ 604297 h 906898" name="connsiteY4080"/>
              <a:gd fmla="*/ 840676 w 906898" name="connsiteX4081"/>
              <a:gd fmla="*/ 598155 h 906898" name="connsiteY4081"/>
              <a:gd fmla="*/ 846887 w 906898" name="connsiteX4082"/>
              <a:gd fmla="*/ 594061 h 906898" name="connsiteY4082"/>
              <a:gd fmla="*/ 853097 w 906898" name="connsiteX4083"/>
              <a:gd fmla="*/ 594061 h 906898" name="connsiteY4083"/>
              <a:gd fmla="*/ 857237 w 906898" name="connsiteX4084"/>
              <a:gd fmla="*/ 585871 h 906898" name="connsiteY4084"/>
              <a:gd fmla="*/ 865518 w 906898" name="connsiteX4085"/>
              <a:gd fmla="*/ 589966 h 906898" name="connsiteY4085"/>
              <a:gd fmla="*/ 870252 w 906898" name="connsiteX4086"/>
              <a:gd fmla="*/ 585284 h 906898" name="connsiteY4086"/>
              <a:gd fmla="*/ 883701 w 906898" name="connsiteX4087"/>
              <a:gd fmla="*/ 541958 h 906898" name="connsiteY4087"/>
              <a:gd fmla="*/ 892623 w 906898" name="connsiteX4088"/>
              <a:gd fmla="*/ 453449 h 906898" name="connsiteY4088"/>
              <a:gd fmla="*/ 892448 w 906898" name="connsiteX4089"/>
              <a:gd fmla="*/ 451715 h 906898" name="connsiteY4089"/>
              <a:gd fmla="*/ 892136 w 906898" name="connsiteX4090"/>
              <a:gd fmla="*/ 452021 h 906898" name="connsiteY4090"/>
              <a:gd fmla="*/ 892423 w 906898" name="connsiteX4091"/>
              <a:gd fmla="*/ 451460 h 906898" name="connsiteY4091"/>
              <a:gd fmla="*/ 891876 w 906898" name="connsiteX4092"/>
              <a:gd fmla="*/ 446038 h 906898" name="connsiteY4092"/>
              <a:gd fmla="*/ 890266 w 906898" name="connsiteX4093"/>
              <a:gd fmla="*/ 450053 h 906898" name="connsiteY4093"/>
              <a:gd fmla="*/ 884081 w 906898" name="connsiteX4094"/>
              <a:gd fmla="*/ 456223 h 906898" name="connsiteY4094"/>
              <a:gd fmla="*/ 886142 w 906898" name="connsiteX4095"/>
              <a:gd fmla="*/ 458280 h 906898" name="connsiteY4095"/>
              <a:gd fmla="*/ 888204 w 906898" name="connsiteX4096"/>
              <a:gd fmla="*/ 456223 h 906898" name="connsiteY4096"/>
              <a:gd fmla="*/ 886142 w 906898" name="connsiteX4097"/>
              <a:gd fmla="*/ 466507 h 906898" name="connsiteY4097"/>
              <a:gd fmla="*/ 886142 w 906898" name="connsiteX4098"/>
              <a:gd fmla="*/ 460337 h 906898" name="connsiteY4098"/>
              <a:gd fmla="*/ 884081 w 906898" name="connsiteX4099"/>
              <a:gd fmla="*/ 464450 h 906898" name="connsiteY4099"/>
              <a:gd fmla="*/ 877895 w 906898" name="connsiteX4100"/>
              <a:gd fmla="*/ 470621 h 906898" name="connsiteY4100"/>
              <a:gd fmla="*/ 871709 w 906898" name="connsiteX4101"/>
              <a:gd fmla="*/ 472678 h 906898" name="connsiteY4101"/>
              <a:gd fmla="*/ 873771 w 906898" name="connsiteX4102"/>
              <a:gd fmla="*/ 474734 h 906898" name="connsiteY4102"/>
              <a:gd fmla="*/ 873771 w 906898" name="connsiteX4103"/>
              <a:gd fmla="*/ 476791 h 906898" name="connsiteY4103"/>
              <a:gd fmla="*/ 871709 w 906898" name="connsiteX4104"/>
              <a:gd fmla="*/ 476791 h 906898" name="connsiteY4104"/>
              <a:gd fmla="*/ 863462 w 906898" name="connsiteX4105"/>
              <a:gd fmla="*/ 480905 h 906898" name="connsiteY4105"/>
              <a:gd fmla="*/ 859338 w 906898" name="connsiteX4106"/>
              <a:gd fmla="*/ 478848 h 906898" name="connsiteY4106"/>
              <a:gd fmla="*/ 857276 w 906898" name="connsiteX4107"/>
              <a:gd fmla="*/ 466507 h 906898" name="connsiteY4107"/>
              <a:gd fmla="*/ 863592 w 906898" name="connsiteX4108"/>
              <a:gd fmla="*/ 463807 h 906898" name="connsiteY4108"/>
              <a:gd fmla="*/ 865576 w 906898" name="connsiteX4109"/>
              <a:gd fmla="*/ 464305 h 906898" name="connsiteY4109"/>
              <a:gd fmla="*/ 866428 w 906898" name="connsiteX4110"/>
              <a:gd fmla="*/ 462595 h 906898" name="connsiteY4110"/>
              <a:gd fmla="*/ 871709 w 906898" name="connsiteX4111"/>
              <a:gd fmla="*/ 460337 h 906898" name="connsiteY4111"/>
              <a:gd fmla="*/ 871709 w 906898" name="connsiteX4112"/>
              <a:gd fmla="*/ 452110 h 906898" name="connsiteY4112"/>
              <a:gd fmla="*/ 879957 w 906898" name="connsiteX4113"/>
              <a:gd fmla="*/ 443883 h 906898" name="connsiteY4113"/>
              <a:gd fmla="*/ 873771 w 906898" name="connsiteX4114"/>
              <a:gd fmla="*/ 427429 h 906898" name="connsiteY4114"/>
              <a:gd fmla="*/ 869647 w 906898" name="connsiteX4115"/>
              <a:gd fmla="*/ 423315 h 906898" name="connsiteY4115"/>
              <a:gd fmla="*/ 865576 w 906898" name="connsiteX4116"/>
              <a:gd fmla="*/ 417223 h 906898" name="connsiteY4116"/>
              <a:gd fmla="*/ 865576 w 906898" name="connsiteX4117"/>
              <a:gd fmla="*/ 417021 h 906898" name="connsiteY4117"/>
              <a:gd fmla="*/ 865304 w 906898" name="connsiteX4118"/>
              <a:gd fmla="*/ 416815 h 906898" name="connsiteY4118"/>
              <a:gd fmla="*/ 861400 w 906898" name="connsiteX4119"/>
              <a:gd fmla="*/ 410974 h 906898" name="connsiteY4119"/>
              <a:gd fmla="*/ 857276 w 906898" name="connsiteX4120"/>
              <a:gd fmla="*/ 408918 h 906898" name="connsiteY4120"/>
              <a:gd fmla="*/ 857276 w 906898" name="connsiteX4121"/>
              <a:gd fmla="*/ 398634 h 906898" name="connsiteY4121"/>
              <a:gd fmla="*/ 859338 w 906898" name="connsiteX4122"/>
              <a:gd fmla="*/ 396577 h 906898" name="connsiteY4122"/>
              <a:gd fmla="*/ 869647 w 906898" name="connsiteX4123"/>
              <a:gd fmla="*/ 402747 h 906898" name="connsiteY4123"/>
              <a:gd fmla="*/ 869647 w 906898" name="connsiteX4124"/>
              <a:gd fmla="*/ 406861 h 906898" name="connsiteY4124"/>
              <a:gd fmla="*/ 877895 w 906898" name="connsiteX4125"/>
              <a:gd fmla="*/ 406861 h 906898" name="connsiteY4125"/>
              <a:gd fmla="*/ 884081 w 906898" name="connsiteX4126"/>
              <a:gd fmla="*/ 415088 h 906898" name="connsiteY4126"/>
              <a:gd fmla="*/ 886142 w 906898" name="connsiteX4127"/>
              <a:gd fmla="*/ 423315 h 906898" name="connsiteY4127"/>
              <a:gd fmla="*/ 889970 w 906898" name="connsiteX4128"/>
              <a:gd fmla="*/ 427134 h 906898" name="connsiteY4128"/>
              <a:gd fmla="*/ 883701 w 906898" name="connsiteX4129"/>
              <a:gd fmla="*/ 364940 h 906898" name="connsiteY4129"/>
              <a:gd fmla="*/ 860654 w 906898" name="connsiteX4130"/>
              <a:gd fmla="*/ 290695 h 906898" name="connsiteY4130"/>
              <a:gd fmla="*/ 858399 w 906898" name="connsiteX4131"/>
              <a:gd fmla="*/ 290020 h 906898" name="connsiteY4131"/>
              <a:gd fmla="*/ 853273 w 906898" name="connsiteX4132"/>
              <a:gd fmla="*/ 291555 h 906898" name="connsiteY4132"/>
              <a:gd fmla="*/ 847121 w 906898" name="connsiteX4133"/>
              <a:gd fmla="*/ 291555 h 906898" name="connsiteY4133"/>
              <a:gd fmla="*/ 838919 w 906898" name="connsiteX4134"/>
              <a:gd fmla="*/ 285413 h 906898" name="connsiteY4134"/>
              <a:gd fmla="*/ 832767 w 906898" name="connsiteX4135"/>
              <a:gd fmla="*/ 283366 h 906898" name="connsiteY4135"/>
              <a:gd fmla="*/ 832767 w 906898" name="connsiteX4136"/>
              <a:gd fmla="*/ 277224 h 906898" name="connsiteY4136"/>
              <a:gd fmla="*/ 838919 w 906898" name="connsiteX4137"/>
              <a:gd fmla="*/ 271082 h 906898" name="connsiteY4137"/>
              <a:gd fmla="*/ 847377 w 906898" name="connsiteX4138"/>
              <a:gd fmla="*/ 275176 h 906898" name="connsiteY4138"/>
              <a:gd fmla="*/ 853458 w 906898" name="connsiteX4139"/>
              <a:gd fmla="*/ 273931 h 906898" name="connsiteY4139"/>
              <a:gd fmla="*/ 852394 w 906898" name="connsiteX4140"/>
              <a:gd fmla="*/ 271971 h 906898" name="connsiteY4140"/>
              <a:gd fmla="*/ 849059 w 906898" name="connsiteX4141"/>
              <a:gd fmla="*/ 273074 h 906898" name="connsiteY4141"/>
              <a:gd fmla="*/ 838684 w 906898" name="connsiteX4142"/>
              <a:gd fmla="*/ 268957 h 906898" name="connsiteY4142"/>
              <a:gd fmla="*/ 840759 w 906898" name="connsiteX4143"/>
              <a:gd fmla="*/ 262782 h 906898" name="connsiteY4143"/>
              <a:gd fmla="*/ 848062 w 906898" name="connsiteX4144"/>
              <a:gd fmla="*/ 263989 h 906898" name="connsiteY4144"/>
              <a:gd fmla="*/ 840523 w 906898" name="connsiteX4145"/>
              <a:gd fmla="*/ 250100 h 906898" name="connsiteY4145"/>
              <a:gd fmla="*/ 840936 w 906898" name="connsiteX4146"/>
              <a:gd fmla="*/ 256511 h 906898" name="connsiteY4146"/>
              <a:gd fmla="*/ 834744 w 906898" name="connsiteX4147"/>
              <a:gd fmla="*/ 270971 h 906898" name="connsiteY4147"/>
              <a:gd fmla="*/ 816166 w 906898" name="connsiteX4148"/>
              <a:gd fmla="*/ 281300 h 906898" name="connsiteY4148"/>
              <a:gd fmla="*/ 797589 w 906898" name="connsiteX4149"/>
              <a:gd fmla="*/ 270971 h 906898" name="connsiteY4149"/>
              <a:gd fmla="*/ 795524 w 906898" name="connsiteX4150"/>
              <a:gd fmla="*/ 262708 h 906898" name="connsiteY4150"/>
              <a:gd fmla="*/ 799653 w 906898" name="connsiteX4151"/>
              <a:gd fmla="*/ 252379 h 906898" name="connsiteY4151"/>
              <a:gd fmla="*/ 803781 w 906898" name="connsiteX4152"/>
              <a:gd fmla="*/ 252379 h 906898" name="connsiteY4152"/>
              <a:gd fmla="*/ 807909 w 906898" name="connsiteX4153"/>
              <a:gd fmla="*/ 256511 h 906898" name="connsiteY4153"/>
              <a:gd fmla="*/ 814102 w 906898" name="connsiteX4154"/>
              <a:gd fmla="*/ 254445 h 906898" name="connsiteY4154"/>
              <a:gd fmla="*/ 818230 w 906898" name="connsiteX4155"/>
              <a:gd fmla="*/ 262708 h 906898" name="connsiteY4155"/>
              <a:gd fmla="*/ 812038 w 906898" name="connsiteX4156"/>
              <a:gd fmla="*/ 266840 h 906898" name="connsiteY4156"/>
              <a:gd fmla="*/ 805845 w 906898" name="connsiteX4157"/>
              <a:gd fmla="*/ 266840 h 906898" name="connsiteY4157"/>
              <a:gd fmla="*/ 816166 w 906898" name="connsiteX4158"/>
              <a:gd fmla="*/ 273037 h 906898" name="connsiteY4158"/>
              <a:gd fmla="*/ 830615 w 906898" name="connsiteX4159"/>
              <a:gd fmla="*/ 266840 h 906898" name="connsiteY4159"/>
              <a:gd fmla="*/ 835518 w 906898" name="connsiteX4160"/>
              <a:gd fmla="*/ 251088 h 906898" name="connsiteY4160"/>
              <a:gd fmla="*/ 833118 w 906898" name="connsiteX4161"/>
              <a:gd fmla="*/ 236456 h 906898" name="connsiteY4161"/>
              <a:gd fmla="*/ 827085 w 906898" name="connsiteX4162"/>
              <a:gd fmla="*/ 225342 h 906898" name="connsiteY4162"/>
              <a:gd fmla="*/ 826566 w 906898" name="connsiteX4163"/>
              <a:gd fmla="*/ 225598 h 906898" name="connsiteY4163"/>
              <a:gd fmla="*/ 820342 w 906898" name="connsiteX4164"/>
              <a:gd fmla="*/ 219435 h 906898" name="connsiteY4164"/>
              <a:gd fmla="*/ 818267 w 906898" name="connsiteX4165"/>
              <a:gd fmla="*/ 215327 h 906898" name="connsiteY4165"/>
              <a:gd fmla="*/ 812042 w 906898" name="connsiteX4166"/>
              <a:gd fmla="*/ 215327 h 906898" name="connsiteY4166"/>
              <a:gd fmla="*/ 805816 w 906898" name="connsiteX4167"/>
              <a:gd fmla="*/ 203001 h 906898" name="connsiteY4167"/>
              <a:gd fmla="*/ 807635 w 906898" name="connsiteX4168"/>
              <a:gd fmla="*/ 195801 h 906898" name="connsiteY4168"/>
              <a:gd fmla="*/ 794914 w 906898" name="connsiteX4169"/>
              <a:gd fmla="*/ 180384 h 906898" name="connsiteY4169"/>
              <a:gd fmla="*/ 787319 w 906898" name="connsiteX4170"/>
              <a:gd fmla="*/ 180384 h 906898" name="connsiteY4170"/>
              <a:gd fmla="*/ 777122 w 906898" name="connsiteX4171"/>
              <a:gd fmla="*/ 168059 h 906898" name="connsiteY4171"/>
              <a:gd fmla="*/ 777122 w 906898" name="connsiteX4172"/>
              <a:gd fmla="*/ 161896 h 906898" name="connsiteY4172"/>
              <a:gd fmla="*/ 768965 w 906898" name="connsiteX4173"/>
              <a:gd fmla="*/ 157788 h 906898" name="connsiteY4173"/>
              <a:gd fmla="*/ 768965 w 906898" name="connsiteX4174"/>
              <a:gd fmla="*/ 151626 h 906898" name="connsiteY4174"/>
              <a:gd fmla="*/ 770804 w 906898" name="connsiteX4175"/>
              <a:gd fmla="*/ 151162 h 906898" name="connsiteY4175"/>
              <a:gd fmla="*/ 767693 w 906898" name="connsiteX4176"/>
              <a:gd fmla="*/ 147391 h 906898" name="connsiteY4176"/>
              <a:gd fmla="*/ 765805 w 906898" name="connsiteX4177"/>
              <a:gd fmla="*/ 147234 h 906898" name="connsiteY4177"/>
              <a:gd fmla="*/ 762714 w 906898" name="connsiteX4178"/>
              <a:gd fmla="*/ 145428 h 906898" name="connsiteY4178"/>
              <a:gd fmla="*/ 750350 w 906898" name="connsiteX4179"/>
              <a:gd fmla="*/ 139235 h 906898" name="connsiteY4179"/>
              <a:gd fmla="*/ 740047 w 906898" name="connsiteX4180"/>
              <a:gd fmla="*/ 139235 h 906898" name="connsiteY4180"/>
              <a:gd fmla="*/ 721500 w 906898" name="connsiteX4181"/>
              <a:gd fmla="*/ 151621 h 906898" name="connsiteY4181"/>
              <a:gd fmla="*/ 721500 w 906898" name="connsiteX4182"/>
              <a:gd fmla="*/ 161941 h 906898" name="connsiteY4182"/>
              <a:gd fmla="*/ 725622 w 906898" name="connsiteX4183"/>
              <a:gd fmla="*/ 166070 h 906898" name="connsiteY4183"/>
              <a:gd fmla="*/ 725622 w 906898" name="connsiteX4184"/>
              <a:gd fmla="*/ 157813 h 906898" name="connsiteY4184"/>
              <a:gd fmla="*/ 735925 w 906898" name="connsiteX4185"/>
              <a:gd fmla="*/ 155749 h 906898" name="connsiteY4185"/>
              <a:gd fmla="*/ 740047 w 906898" name="connsiteX4186"/>
              <a:gd fmla="*/ 161941 h 906898" name="connsiteY4186"/>
              <a:gd fmla="*/ 737986 w 906898" name="connsiteX4187"/>
              <a:gd fmla="*/ 168134 h 906898" name="connsiteY4187"/>
              <a:gd fmla="*/ 740047 w 906898" name="connsiteX4188"/>
              <a:gd fmla="*/ 170198 h 906898" name="connsiteY4188"/>
              <a:gd fmla="*/ 735925 w 906898" name="connsiteX4189"/>
              <a:gd fmla="*/ 176390 h 906898" name="connsiteY4189"/>
              <a:gd fmla="*/ 717379 w 906898" name="connsiteX4190"/>
              <a:gd fmla="*/ 172262 h 906898" name="connsiteY4190"/>
              <a:gd fmla="*/ 711197 w 906898" name="connsiteX4191"/>
              <a:gd fmla="*/ 151621 h 906898" name="connsiteY4191"/>
              <a:gd fmla="*/ 731804 w 906898" name="connsiteX4192"/>
              <a:gd fmla="*/ 133042 h 906898" name="connsiteY4192"/>
              <a:gd fmla="*/ 741077 w 906898" name="connsiteX4193"/>
              <a:gd fmla="*/ 131753 h 906898" name="connsiteY4193"/>
              <a:gd fmla="*/ 750350 w 906898" name="connsiteX4194"/>
              <a:gd fmla="*/ 135108 h 906898" name="connsiteY4194"/>
              <a:gd fmla="*/ 759084 w 906898" name="connsiteX4195"/>
              <a:gd fmla="*/ 138857 h 906898" name="connsiteY4195"/>
              <a:gd fmla="*/ 736097 w 906898" name="connsiteX4196"/>
              <a:gd fmla="*/ 119890 h 906898" name="connsiteY4196"/>
              <a:gd fmla="*/ 736097 w 906898" name="connsiteX4197"/>
              <a:gd fmla="*/ 128914 h 906898" name="connsiteY4197"/>
              <a:gd fmla="*/ 731980 w 906898" name="connsiteX4198"/>
              <a:gd fmla="*/ 128914 h 906898" name="connsiteY4198"/>
              <a:gd fmla="*/ 727863 w 906898" name="connsiteX4199"/>
              <a:gd fmla="*/ 118585 h 906898" name="connsiteY4199"/>
              <a:gd fmla="*/ 730218 w 906898" name="connsiteX4200"/>
              <a:gd fmla="*/ 115040 h 906898" name="connsiteY4200"/>
              <a:gd fmla="*/ 728513 w 906898" name="connsiteX4201"/>
              <a:gd fmla="*/ 113633 h 906898" name="connsiteY4201"/>
              <a:gd fmla="*/ 725672 w 906898" name="connsiteX4202"/>
              <a:gd fmla="*/ 120761 h 906898" name="connsiteY4202"/>
              <a:gd fmla="*/ 727731 w 906898" name="connsiteX4203"/>
              <a:gd fmla="*/ 131090 h 906898" name="connsiteY4203"/>
              <a:gd fmla="*/ 715380 w 906898" name="connsiteX4204"/>
              <a:gd fmla="*/ 135221 h 906898" name="connsiteY4204"/>
              <a:gd fmla="*/ 715380 w 906898" name="connsiteX4205"/>
              <a:gd fmla="*/ 126957 h 906898" name="connsiteY4205"/>
              <a:gd fmla="*/ 715380 w 906898" name="connsiteX4206"/>
              <a:gd fmla="*/ 122826 h 906898" name="connsiteY4206"/>
              <a:gd fmla="*/ 711263 w 906898" name="connsiteX4207"/>
              <a:gd fmla="*/ 112497 h 906898" name="connsiteY4207"/>
              <a:gd fmla="*/ 713322 w 906898" name="connsiteX4208"/>
              <a:gd fmla="*/ 108366 h 906898" name="connsiteY4208"/>
              <a:gd fmla="*/ 713322 w 906898" name="connsiteX4209"/>
              <a:gd fmla="*/ 101099 h 906898" name="connsiteY4209"/>
              <a:gd fmla="*/ 698996 w 906898" name="connsiteX4210"/>
              <a:gd fmla="*/ 89279 h 906898" name="connsiteY4210"/>
              <a:gd fmla="*/ 453449 w 906898" name="connsiteX4211"/>
              <a:gd fmla="*/ 14275 h 906898" name="connsiteY4211"/>
              <a:gd fmla="*/ 453449 w 906898" name="connsiteX4212"/>
              <a:gd fmla="*/ 0 h 906898" name="connsiteY4212"/>
              <a:gd fmla="*/ 906898 w 906898" name="connsiteX4213"/>
              <a:gd fmla="*/ 453449 h 906898" name="connsiteY4213"/>
              <a:gd fmla="*/ 453449 w 906898" name="connsiteX4214"/>
              <a:gd fmla="*/ 906898 h 906898" name="connsiteY4214"/>
              <a:gd fmla="*/ 0 w 906898" name="connsiteX4215"/>
              <a:gd fmla="*/ 453449 h 906898" name="connsiteY4215"/>
              <a:gd fmla="*/ 453449 w 906898" name="connsiteX4216"/>
              <a:gd fmla="*/ 0 h 906898" name="connsiteY421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b="b" l="l" r="r" t="t"/>
            <a:pathLst>
              <a:path h="906898" w="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wrap="square">
            <a:noAutofit/>
          </a:bodyPr>
          <a:lstStyle/>
          <a:p>
            <a:pPr algn="ctr"/>
            <a:r>
              <a:rPr altLang="en-US" lang="zh-CN" sz="3600">
                <a:solidFill>
                  <a:srgbClr val="E22A30"/>
                </a:solidFill>
                <a:latin charset="-122" panose="02000603000000000000" pitchFamily="2" typeface="李旭科书法"/>
                <a:ea charset="-122" panose="02000603000000000000" pitchFamily="2" typeface="李旭科书法"/>
              </a:rPr>
              <a:t>壹</a:t>
            </a:r>
          </a:p>
        </p:txBody>
      </p:sp>
      <p:sp>
        <p:nvSpPr>
          <p:cNvPr id="9" name="任意多边形 8"/>
          <p:cNvSpPr/>
          <p:nvPr/>
        </p:nvSpPr>
        <p:spPr>
          <a:xfrm>
            <a:off x="5642551" y="3052213"/>
            <a:ext cx="906898" cy="906898"/>
          </a:xfrm>
          <a:custGeom>
            <a:gdLst>
              <a:gd fmla="*/ 435734 w 906898" name="connsiteX0"/>
              <a:gd fmla="*/ 875766 h 906898" name="connsiteY0"/>
              <a:gd fmla="*/ 439812 w 906898" name="connsiteX1"/>
              <a:gd fmla="*/ 878048 h 906898" name="connsiteY1"/>
              <a:gd fmla="*/ 443891 w 906898" name="connsiteX2"/>
              <a:gd fmla="*/ 882106 h 906898" name="connsiteY2"/>
              <a:gd fmla="*/ 443891 w 906898" name="connsiteX3"/>
              <a:gd fmla="*/ 890222 h 906898" name="connsiteY3"/>
              <a:gd fmla="*/ 437773 w 906898" name="connsiteX4"/>
              <a:gd fmla="*/ 890222 h 906898" name="connsiteY4"/>
              <a:gd fmla="*/ 435733 w 906898" name="connsiteX5"/>
              <a:gd fmla="*/ 882106 h 906898" name="connsiteY5"/>
              <a:gd fmla="*/ 431655 w 906898" name="connsiteX6"/>
              <a:gd fmla="*/ 878048 h 906898" name="connsiteY6"/>
              <a:gd fmla="*/ 435734 w 906898" name="connsiteX7"/>
              <a:gd fmla="*/ 875766 h 906898" name="connsiteY7"/>
              <a:gd fmla="*/ 464542 w 906898" name="connsiteX8"/>
              <a:gd fmla="*/ 873791 h 906898" name="connsiteY8"/>
              <a:gd fmla="*/ 464542 w 906898" name="connsiteX9"/>
              <a:gd fmla="*/ 877908 h 906898" name="connsiteY9"/>
              <a:gd fmla="*/ 462472 w 906898" name="connsiteX10"/>
              <a:gd fmla="*/ 875850 h 906898" name="connsiteY10"/>
              <a:gd fmla="*/ 464542 w 906898" name="connsiteX11"/>
              <a:gd fmla="*/ 873791 h 906898" name="connsiteY11"/>
              <a:gd fmla="*/ 365619 w 906898" name="connsiteX12"/>
              <a:gd fmla="*/ 868820 h 906898" name="connsiteY12"/>
              <a:gd fmla="*/ 370516 w 906898" name="connsiteX13"/>
              <a:gd fmla="*/ 869015 h 906898" name="connsiteY13"/>
              <a:gd fmla="*/ 376100 w 906898" name="connsiteX14"/>
              <a:gd fmla="*/ 871888 h 906898" name="connsiteY14"/>
              <a:gd fmla="*/ 376100 w 906898" name="connsiteX15"/>
              <a:gd fmla="*/ 878085 h 906898" name="connsiteY15"/>
              <a:gd fmla="*/ 388495 w 906898" name="connsiteX16"/>
              <a:gd fmla="*/ 878085 h 906898" name="connsiteY16"/>
              <a:gd fmla="*/ 388495 w 906898" name="connsiteX17"/>
              <a:gd fmla="*/ 884282 h 906898" name="connsiteY17"/>
              <a:gd fmla="*/ 371969 w 906898" name="connsiteX18"/>
              <a:gd fmla="*/ 880151 h 906898" name="connsiteY18"/>
              <a:gd fmla="*/ 363706 w 906898" name="connsiteX19"/>
              <a:gd fmla="*/ 878085 h 906898" name="connsiteY19"/>
              <a:gd fmla="*/ 353377 w 906898" name="connsiteX20"/>
              <a:gd fmla="*/ 873953 h 906898" name="connsiteY20"/>
              <a:gd fmla="*/ 365619 w 906898" name="connsiteX21"/>
              <a:gd fmla="*/ 868820 h 906898" name="connsiteY21"/>
              <a:gd fmla="*/ 443065 w 906898" name="connsiteX22"/>
              <a:gd fmla="*/ 860926 h 906898" name="connsiteY22"/>
              <a:gd fmla="*/ 445911 w 906898" name="connsiteX23"/>
              <a:gd fmla="*/ 861441 h 906898" name="connsiteY23"/>
              <a:gd fmla="*/ 450051 w 906898" name="connsiteX24"/>
              <a:gd fmla="*/ 863499 h 906898" name="connsiteY24"/>
              <a:gd fmla="*/ 450051 w 906898" name="connsiteX25"/>
              <a:gd fmla="*/ 871733 h 906898" name="connsiteY25"/>
              <a:gd fmla="*/ 456262 w 906898" name="connsiteX26"/>
              <a:gd fmla="*/ 869674 h 906898" name="connsiteY26"/>
              <a:gd fmla="*/ 462472 w 906898" name="connsiteX27"/>
              <a:gd fmla="*/ 875850 h 906898" name="connsiteY27"/>
              <a:gd fmla="*/ 460402 w 906898" name="connsiteX28"/>
              <a:gd fmla="*/ 882025 h 906898" name="connsiteY28"/>
              <a:gd fmla="*/ 462472 w 906898" name="connsiteX29"/>
              <a:gd fmla="*/ 882025 h 906898" name="connsiteY29"/>
              <a:gd fmla="*/ 464542 w 906898" name="connsiteX30"/>
              <a:gd fmla="*/ 879966 h 906898" name="connsiteY30"/>
              <a:gd fmla="*/ 468682 w 906898" name="connsiteX31"/>
              <a:gd fmla="*/ 882025 h 906898" name="connsiteY31"/>
              <a:gd fmla="*/ 470752 w 906898" name="connsiteX32"/>
              <a:gd fmla="*/ 890258 h 906898" name="connsiteY32"/>
              <a:gd fmla="*/ 464542 w 906898" name="connsiteX33"/>
              <a:gd fmla="*/ 890258 h 906898" name="connsiteY33"/>
              <a:gd fmla="*/ 447981 w 906898" name="connsiteX34"/>
              <a:gd fmla="*/ 890258 h 906898" name="connsiteY34"/>
              <a:gd fmla="*/ 445911 w 906898" name="connsiteX35"/>
              <a:gd fmla="*/ 882025 h 906898" name="connsiteY35"/>
              <a:gd fmla="*/ 437631 w 906898" name="connsiteX36"/>
              <a:gd fmla="*/ 873791 h 906898" name="connsiteY36"/>
              <a:gd fmla="*/ 441771 w 906898" name="connsiteX37"/>
              <a:gd fmla="*/ 863499 h 906898" name="connsiteY37"/>
              <a:gd fmla="*/ 443065 w 906898" name="connsiteX38"/>
              <a:gd fmla="*/ 860926 h 906898" name="connsiteY38"/>
              <a:gd fmla="*/ 372933 w 906898" name="connsiteX39"/>
              <a:gd fmla="*/ 854195 h 906898" name="connsiteY39"/>
              <a:gd fmla="*/ 378120 w 906898" name="connsiteX40"/>
              <a:gd fmla="*/ 857307 h 906898" name="connsiteY40"/>
              <a:gd fmla="*/ 378120 w 906898" name="connsiteX41"/>
              <a:gd fmla="*/ 863532 h 906898" name="connsiteY41"/>
              <a:gd fmla="*/ 363595 w 906898" name="connsiteX42"/>
              <a:gd fmla="*/ 865607 h 906898" name="connsiteY42"/>
              <a:gd fmla="*/ 367745 w 906898" name="connsiteX43"/>
              <a:gd fmla="*/ 857307 h 906898" name="connsiteY43"/>
              <a:gd fmla="*/ 372933 w 906898" name="connsiteX44"/>
              <a:gd fmla="*/ 854195 h 906898" name="connsiteY44"/>
              <a:gd fmla="*/ 304101 w 906898" name="connsiteX45"/>
              <a:gd fmla="*/ 854167 h 906898" name="connsiteY45"/>
              <a:gd fmla="*/ 310276 w 906898" name="connsiteX46"/>
              <a:gd fmla="*/ 855435 h 906898" name="connsiteY46"/>
              <a:gd fmla="*/ 312335 w 906898" name="connsiteX47"/>
              <a:gd fmla="*/ 859493 h 906898" name="connsiteY47"/>
              <a:gd fmla="*/ 322627 w 906898" name="connsiteX48"/>
              <a:gd fmla="*/ 857464 h 906898" name="connsiteY48"/>
              <a:gd fmla="*/ 330860 w 906898" name="connsiteX49"/>
              <a:gd fmla="*/ 863551 h 906898" name="connsiteY49"/>
              <a:gd fmla="*/ 330860 w 906898" name="connsiteX50"/>
              <a:gd fmla="*/ 871666 h 906898" name="connsiteY50"/>
              <a:gd fmla="*/ 320568 w 906898" name="connsiteX51"/>
              <a:gd fmla="*/ 865580 h 906898" name="connsiteY51"/>
              <a:gd fmla="*/ 312335 w 906898" name="connsiteX52"/>
              <a:gd fmla="*/ 861522 h 906898" name="connsiteY52"/>
              <a:gd fmla="*/ 306159 w 906898" name="connsiteX53"/>
              <a:gd fmla="*/ 863551 h 906898" name="connsiteY53"/>
              <a:gd fmla="*/ 297926 w 906898" name="connsiteX54"/>
              <a:gd fmla="*/ 857464 h 906898" name="connsiteY54"/>
              <a:gd fmla="*/ 304101 w 906898" name="connsiteX55"/>
              <a:gd fmla="*/ 854167 h 906898" name="connsiteY55"/>
              <a:gd fmla="*/ 441781 w 906898" name="connsiteX56"/>
              <a:gd fmla="*/ 853406 h 906898" name="connsiteY56"/>
              <a:gd fmla="*/ 443939 w 906898" name="connsiteX57"/>
              <a:gd fmla="*/ 857390 h 906898" name="connsiteY57"/>
              <a:gd fmla="*/ 441781 w 906898" name="connsiteX58"/>
              <a:gd fmla="*/ 861374 h 906898" name="connsiteY58"/>
              <a:gd fmla="*/ 441781 w 906898" name="connsiteX59"/>
              <a:gd fmla="*/ 857390 h 906898" name="connsiteY59"/>
              <a:gd fmla="*/ 441781 w 906898" name="connsiteX60"/>
              <a:gd fmla="*/ 853406 h 906898" name="connsiteY60"/>
              <a:gd fmla="*/ 451621 w 906898" name="connsiteX61"/>
              <a:gd fmla="*/ 843320 h 906898" name="connsiteY61"/>
              <a:gd fmla="*/ 451981 w 906898" name="connsiteX62"/>
              <a:gd fmla="*/ 843372 h 906898" name="connsiteY62"/>
              <a:gd fmla="*/ 452239 w 906898" name="connsiteX63"/>
              <a:gd fmla="*/ 845173 h 906898" name="connsiteY63"/>
              <a:gd fmla="*/ 324585 w 906898" name="connsiteX64"/>
              <a:gd fmla="*/ 843114 h 906898" name="connsiteY64"/>
              <a:gd fmla="*/ 330728 w 906898" name="connsiteX65"/>
              <a:gd fmla="*/ 847193 h 906898" name="connsiteY65"/>
              <a:gd fmla="*/ 330728 w 906898" name="connsiteX66"/>
              <a:gd fmla="*/ 857390 h 906898" name="connsiteY66"/>
              <a:gd fmla="*/ 320491 w 906898" name="connsiteX67"/>
              <a:gd fmla="*/ 853312 h 906898" name="connsiteY67"/>
              <a:gd fmla="*/ 320491 w 906898" name="connsiteX68"/>
              <a:gd fmla="*/ 847193 h 906898" name="connsiteY68"/>
              <a:gd fmla="*/ 324585 w 906898" name="connsiteX69"/>
              <a:gd fmla="*/ 843114 h 906898" name="connsiteY69"/>
              <a:gd fmla="*/ 374871 w 906898" name="connsiteX70"/>
              <a:gd fmla="*/ 842849 h 906898" name="connsiteY70"/>
              <a:gd fmla="*/ 382092 w 906898" name="connsiteX71"/>
              <a:gd fmla="*/ 844907 h 906898" name="connsiteY71"/>
              <a:gd fmla="*/ 390345 w 906898" name="connsiteX72"/>
              <a:gd fmla="*/ 844907 h 906898" name="connsiteY72"/>
              <a:gd fmla="*/ 394471 w 906898" name="connsiteX73"/>
              <a:gd fmla="*/ 849024 h 906898" name="connsiteY73"/>
              <a:gd fmla="*/ 392408 w 906898" name="connsiteX74"/>
              <a:gd fmla="*/ 855199 h 906898" name="connsiteY74"/>
              <a:gd fmla="*/ 388282 w 906898" name="connsiteX75"/>
              <a:gd fmla="*/ 859316 h 906898" name="connsiteY75"/>
              <a:gd fmla="*/ 390345 w 906898" name="connsiteX76"/>
              <a:gd fmla="*/ 863433 h 906898" name="connsiteY76"/>
              <a:gd fmla="*/ 377966 w 906898" name="connsiteX77"/>
              <a:gd fmla="*/ 871666 h 906898" name="connsiteY77"/>
              <a:gd fmla="*/ 375903 w 906898" name="connsiteX78"/>
              <a:gd fmla="*/ 867550 h 906898" name="connsiteY78"/>
              <a:gd fmla="*/ 382092 w 906898" name="connsiteX79"/>
              <a:gd fmla="*/ 863433 h 906898" name="connsiteY79"/>
              <a:gd fmla="*/ 380029 w 906898" name="connsiteX80"/>
              <a:gd fmla="*/ 855199 h 906898" name="connsiteY80"/>
              <a:gd fmla="*/ 369713 w 906898" name="connsiteX81"/>
              <a:gd fmla="*/ 853141 h 906898" name="connsiteY81"/>
              <a:gd fmla="*/ 365587 w 906898" name="connsiteX82"/>
              <a:gd fmla="*/ 855199 h 906898" name="connsiteY82"/>
              <a:gd fmla="*/ 367650 w 906898" name="connsiteX83"/>
              <a:gd fmla="*/ 846966 h 906898" name="connsiteY83"/>
              <a:gd fmla="*/ 374871 w 906898" name="connsiteX84"/>
              <a:gd fmla="*/ 842849 h 906898" name="connsiteY84"/>
              <a:gd fmla="*/ 414287 w 906898" name="connsiteX85"/>
              <a:gd fmla="*/ 835842 h 906898" name="connsiteY85"/>
              <a:gd fmla="*/ 425291 w 906898" name="connsiteX86"/>
              <a:gd fmla="*/ 836870 h 906898" name="connsiteY86"/>
              <a:gd fmla="*/ 429386 w 906898" name="connsiteX87"/>
              <a:gd fmla="*/ 840982 h 906898" name="connsiteY87"/>
              <a:gd fmla="*/ 437575 w 906898" name="connsiteX88"/>
              <a:gd fmla="*/ 855373 h 906898" name="connsiteY88"/>
              <a:gd fmla="*/ 433481 w 906898" name="connsiteX89"/>
              <a:gd fmla="*/ 873876 h 906898" name="connsiteY89"/>
              <a:gd fmla="*/ 417102 w 906898" name="connsiteX90"/>
              <a:gd fmla="*/ 884155 h 906898" name="connsiteY90"/>
              <a:gd fmla="*/ 392534 w 906898" name="connsiteX91"/>
              <a:gd fmla="*/ 884155 h 906898" name="connsiteY91"/>
              <a:gd fmla="*/ 394582 w 906898" name="connsiteX92"/>
              <a:gd fmla="*/ 882099 h 906898" name="connsiteY92"/>
              <a:gd fmla="*/ 425291 w 906898" name="connsiteX93"/>
              <a:gd fmla="*/ 873876 h 906898" name="connsiteY93"/>
              <a:gd fmla="*/ 431433 w 906898" name="connsiteX94"/>
              <a:gd fmla="*/ 857429 h 906898" name="connsiteY94"/>
              <a:gd fmla="*/ 423244 w 906898" name="connsiteX95"/>
              <a:gd fmla="*/ 845094 h 906898" name="connsiteY95"/>
              <a:gd fmla="*/ 417102 w 906898" name="connsiteX96"/>
              <a:gd fmla="*/ 845094 h 906898" name="connsiteY96"/>
              <a:gd fmla="*/ 421197 w 906898" name="connsiteX97"/>
              <a:gd fmla="*/ 851261 h 906898" name="connsiteY97"/>
              <a:gd fmla="*/ 417102 w 906898" name="connsiteX98"/>
              <a:gd fmla="*/ 857429 h 906898" name="connsiteY98"/>
              <a:gd fmla="*/ 410960 w 906898" name="connsiteX99"/>
              <a:gd fmla="*/ 857429 h 906898" name="connsiteY99"/>
              <a:gd fmla="*/ 406865 w 906898" name="connsiteX100"/>
              <a:gd fmla="*/ 851261 h 906898" name="connsiteY100"/>
              <a:gd fmla="*/ 402771 w 906898" name="connsiteX101"/>
              <a:gd fmla="*/ 847150 h 906898" name="connsiteY101"/>
              <a:gd fmla="*/ 404818 w 906898" name="connsiteX102"/>
              <a:gd fmla="*/ 840982 h 906898" name="connsiteY102"/>
              <a:gd fmla="*/ 414287 w 906898" name="connsiteX103"/>
              <a:gd fmla="*/ 835842 h 906898" name="connsiteY103"/>
              <a:gd fmla="*/ 351245 w 906898" name="connsiteX104"/>
              <a:gd fmla="*/ 831270 h 906898" name="connsiteY104"/>
              <a:gd fmla="*/ 359478 w 906898" name="connsiteX105"/>
              <a:gd fmla="*/ 832557 h 906898" name="connsiteY105"/>
              <a:gd fmla="*/ 361537 w 906898" name="connsiteX106"/>
              <a:gd fmla="*/ 842849 h 906898" name="connsiteY106"/>
              <a:gd fmla="*/ 359478 w 906898" name="connsiteX107"/>
              <a:gd fmla="*/ 846966 h 906898" name="connsiteY107"/>
              <a:gd fmla="*/ 363595 w 906898" name="connsiteX108"/>
              <a:gd fmla="*/ 855199 h 906898" name="connsiteY108"/>
              <a:gd fmla="*/ 351245 w 906898" name="connsiteX109"/>
              <a:gd fmla="*/ 871666 h 906898" name="connsiteY109"/>
              <a:gd fmla="*/ 347128 w 906898" name="connsiteX110"/>
              <a:gd fmla="*/ 867550 h 906898" name="connsiteY110"/>
              <a:gd fmla="*/ 336836 w 906898" name="connsiteX111"/>
              <a:gd fmla="*/ 867550 h 906898" name="connsiteY111"/>
              <a:gd fmla="*/ 332719 w 906898" name="connsiteX112"/>
              <a:gd fmla="*/ 853141 h 906898" name="connsiteY112"/>
              <a:gd fmla="*/ 332719 w 906898" name="connsiteX113"/>
              <a:gd fmla="*/ 846966 h 906898" name="connsiteY113"/>
              <a:gd fmla="*/ 340953 w 906898" name="connsiteX114"/>
              <a:gd fmla="*/ 842849 h 906898" name="connsiteY114"/>
              <a:gd fmla="*/ 343011 w 906898" name="connsiteX115"/>
              <a:gd fmla="*/ 834615 h 906898" name="connsiteY115"/>
              <a:gd fmla="*/ 351245 w 906898" name="connsiteX116"/>
              <a:gd fmla="*/ 831270 h 906898" name="connsiteY116"/>
              <a:gd fmla="*/ 258794 w 906898" name="connsiteX117"/>
              <a:gd fmla="*/ 828507 h 906898" name="connsiteY117"/>
              <a:gd fmla="*/ 262926 w 906898" name="connsiteX118"/>
              <a:gd fmla="*/ 830593 h 906898" name="connsiteY118"/>
              <a:gd fmla="*/ 260860 w 906898" name="connsiteX119"/>
              <a:gd fmla="*/ 834767 h 906898" name="connsiteY119"/>
              <a:gd fmla="*/ 248466 w 906898" name="connsiteX120"/>
              <a:gd fmla="*/ 836854 h 906898" name="connsiteY120"/>
              <a:gd fmla="*/ 246400 w 906898" name="connsiteX121"/>
              <a:gd fmla="*/ 832680 h 906898" name="connsiteY121"/>
              <a:gd fmla="*/ 258794 w 906898" name="connsiteX122"/>
              <a:gd fmla="*/ 828507 h 906898" name="connsiteY122"/>
              <a:gd fmla="*/ 511733 w 906898" name="connsiteX123"/>
              <a:gd fmla="*/ 824523 h 906898" name="connsiteY123"/>
              <a:gd fmla="*/ 517908 w 906898" name="connsiteX124"/>
              <a:gd fmla="*/ 830623 h 906898" name="connsiteY124"/>
              <a:gd fmla="*/ 538492 w 906898" name="connsiteX125"/>
              <a:gd fmla="*/ 836724 h 906898" name="connsiteY125"/>
              <a:gd fmla="*/ 519966 w 906898" name="connsiteX126"/>
              <a:gd fmla="*/ 836724 h 906898" name="connsiteY126"/>
              <a:gd fmla="*/ 511733 w 906898" name="connsiteX127"/>
              <a:gd fmla="*/ 826556 h 906898" name="connsiteY127"/>
              <a:gd fmla="*/ 511733 w 906898" name="connsiteX128"/>
              <a:gd fmla="*/ 824523 h 906898" name="connsiteY128"/>
              <a:gd fmla="*/ 314393 w 906898" name="connsiteX129"/>
              <a:gd fmla="*/ 824523 h 906898" name="connsiteY129"/>
              <a:gd fmla="*/ 320568 w 906898" name="connsiteX130"/>
              <a:gd fmla="*/ 826581 h 906898" name="connsiteY130"/>
              <a:gd fmla="*/ 322627 w 906898" name="connsiteX131"/>
              <a:gd fmla="*/ 832756 h 906898" name="connsiteY131"/>
              <a:gd fmla="*/ 332919 w 906898" name="connsiteX132"/>
              <a:gd fmla="*/ 832756 h 906898" name="connsiteY132"/>
              <a:gd fmla="*/ 334977 w 906898" name="connsiteX133"/>
              <a:gd fmla="*/ 840990 h 906898" name="connsiteY133"/>
              <a:gd fmla="*/ 332919 w 906898" name="connsiteX134"/>
              <a:gd fmla="*/ 845106 h 906898" name="connsiteY134"/>
              <a:gd fmla="*/ 330860 w 906898" name="connsiteX135"/>
              <a:gd fmla="*/ 843048 h 906898" name="connsiteY135"/>
              <a:gd fmla="*/ 322627 w 906898" name="connsiteX136"/>
              <a:gd fmla="*/ 840990 h 906898" name="connsiteY136"/>
              <a:gd fmla="*/ 316451 w 906898" name="connsiteX137"/>
              <a:gd fmla="*/ 849223 h 906898" name="connsiteY137"/>
              <a:gd fmla="*/ 316451 w 906898" name="connsiteX138"/>
              <a:gd fmla="*/ 853340 h 906898" name="connsiteY138"/>
              <a:gd fmla="*/ 314393 w 906898" name="connsiteX139"/>
              <a:gd fmla="*/ 855398 h 906898" name="connsiteY139"/>
              <a:gd fmla="*/ 308218 w 906898" name="connsiteX140"/>
              <a:gd fmla="*/ 845106 h 906898" name="connsiteY140"/>
              <a:gd fmla="*/ 310276 w 906898" name="connsiteX141"/>
              <a:gd fmla="*/ 838931 h 906898" name="connsiteY141"/>
              <a:gd fmla="*/ 308218 w 906898" name="connsiteX142"/>
              <a:gd fmla="*/ 828639 h 906898" name="connsiteY142"/>
              <a:gd fmla="*/ 314393 w 906898" name="connsiteX143"/>
              <a:gd fmla="*/ 824523 h 906898" name="connsiteY143"/>
              <a:gd fmla="*/ 506728 w 906898" name="connsiteX144"/>
              <a:gd fmla="*/ 822104 h 906898" name="connsiteY144"/>
              <a:gd fmla="*/ 509631 w 906898" name="connsiteX145"/>
              <a:gd fmla="*/ 830499 h 906898" name="connsiteY145"/>
              <a:gd fmla="*/ 519952 w 906898" name="connsiteX146"/>
              <a:gd fmla="*/ 840791 h 906898" name="connsiteY146"/>
              <a:gd fmla="*/ 542658 w 906898" name="connsiteX147"/>
              <a:gd fmla="*/ 838732 h 906898" name="connsiteY147"/>
              <a:gd fmla="*/ 548850 w 906898" name="connsiteX148"/>
              <a:gd fmla="*/ 842849 h 906898" name="connsiteY148"/>
              <a:gd fmla="*/ 544722 w 906898" name="connsiteX149"/>
              <a:gd fmla="*/ 844907 h 906898" name="connsiteY149"/>
              <a:gd fmla="*/ 538529 w 906898" name="connsiteX150"/>
              <a:gd fmla="*/ 842849 h 906898" name="connsiteY150"/>
              <a:gd fmla="*/ 534401 w 906898" name="connsiteX151"/>
              <a:gd fmla="*/ 849024 h 906898" name="connsiteY151"/>
              <a:gd fmla="*/ 526144 w 906898" name="connsiteX152"/>
              <a:gd fmla="*/ 846966 h 906898" name="connsiteY152"/>
              <a:gd fmla="*/ 517888 w 906898" name="connsiteX153"/>
              <a:gd fmla="*/ 849024 h 906898" name="connsiteY153"/>
              <a:gd fmla="*/ 515823 w 906898" name="connsiteX154"/>
              <a:gd fmla="*/ 844907 h 906898" name="connsiteY154"/>
              <a:gd fmla="*/ 513759 w 906898" name="connsiteX155"/>
              <a:gd fmla="*/ 840791 h 906898" name="connsiteY155"/>
              <a:gd fmla="*/ 507567 w 906898" name="connsiteX156"/>
              <a:gd fmla="*/ 840791 h 906898" name="connsiteY156"/>
              <a:gd fmla="*/ 505503 w 906898" name="connsiteX157"/>
              <a:gd fmla="*/ 836674 h 906898" name="connsiteY157"/>
              <a:gd fmla="*/ 505503 w 906898" name="connsiteX158"/>
              <a:gd fmla="*/ 832557 h 906898" name="connsiteY158"/>
              <a:gd fmla="*/ 501374 w 906898" name="connsiteX159"/>
              <a:gd fmla="*/ 826382 h 906898" name="connsiteY159"/>
              <a:gd fmla="*/ 503438 w 906898" name="connsiteX160"/>
              <a:gd fmla="*/ 822265 h 906898" name="connsiteY160"/>
              <a:gd fmla="*/ 506728 w 906898" name="connsiteX161"/>
              <a:gd fmla="*/ 822104 h 906898" name="connsiteY161"/>
              <a:gd fmla="*/ 499569 w 906898" name="connsiteX162"/>
              <a:gd fmla="*/ 818215 h 906898" name="connsiteY162"/>
              <a:gd fmla="*/ 499569 w 906898" name="connsiteX163"/>
              <a:gd fmla="*/ 826448 h 906898" name="connsiteY163"/>
              <a:gd fmla="*/ 503678 w 906898" name="connsiteX164"/>
              <a:gd fmla="*/ 834682 h 906898" name="connsiteY164"/>
              <a:gd fmla="*/ 507786 w 906898" name="connsiteX165"/>
              <a:gd fmla="*/ 844974 h 906898" name="connsiteY165"/>
              <a:gd fmla="*/ 518057 w 906898" name="connsiteX166"/>
              <a:gd fmla="*/ 853207 h 906898" name="connsiteY166"/>
              <a:gd fmla="*/ 526274 w 906898" name="connsiteX167"/>
              <a:gd fmla="*/ 851149 h 906898" name="connsiteY167"/>
              <a:gd fmla="*/ 536545 w 906898" name="connsiteX168"/>
              <a:gd fmla="*/ 851149 h 906898" name="connsiteY168"/>
              <a:gd fmla="*/ 540654 w 906898" name="connsiteX169"/>
              <a:gd fmla="*/ 847032 h 906898" name="connsiteY169"/>
              <a:gd fmla="*/ 548871 w 906898" name="connsiteX170"/>
              <a:gd fmla="*/ 844974 h 906898" name="connsiteY170"/>
              <a:gd fmla="*/ 557088 w 906898" name="connsiteX171"/>
              <a:gd fmla="*/ 842915 h 906898" name="connsiteY171"/>
              <a:gd fmla="*/ 555033 w 906898" name="connsiteX172"/>
              <a:gd fmla="*/ 849090 h 906898" name="connsiteY172"/>
              <a:gd fmla="*/ 544762 w 906898" name="connsiteX173"/>
              <a:gd fmla="*/ 849090 h 906898" name="connsiteY173"/>
              <a:gd fmla="*/ 544762 w 906898" name="connsiteX174"/>
              <a:gd fmla="*/ 855266 h 906898" name="connsiteY174"/>
              <a:gd fmla="*/ 540654 w 906898" name="connsiteX175"/>
              <a:gd fmla="*/ 857324 h 906898" name="connsiteY175"/>
              <a:gd fmla="*/ 530383 w 906898" name="connsiteX176"/>
              <a:gd fmla="*/ 855266 h 906898" name="connsiteY176"/>
              <a:gd fmla="*/ 528328 w 906898" name="connsiteX177"/>
              <a:gd fmla="*/ 857324 h 906898" name="connsiteY177"/>
              <a:gd fmla="*/ 520111 w 906898" name="connsiteX178"/>
              <a:gd fmla="*/ 859382 h 906898" name="connsiteY178"/>
              <a:gd fmla="*/ 509840 w 906898" name="connsiteX179"/>
              <a:gd fmla="*/ 853207 h 906898" name="connsiteY179"/>
              <a:gd fmla="*/ 509840 w 906898" name="connsiteX180"/>
              <a:gd fmla="*/ 847032 h 906898" name="connsiteY180"/>
              <a:gd fmla="*/ 499569 w 906898" name="connsiteX181"/>
              <a:gd fmla="*/ 840857 h 906898" name="connsiteY181"/>
              <a:gd fmla="*/ 499569 w 906898" name="connsiteX182"/>
              <a:gd fmla="*/ 834682 h 906898" name="connsiteY182"/>
              <a:gd fmla="*/ 495461 w 906898" name="connsiteX183"/>
              <a:gd fmla="*/ 824390 h 906898" name="connsiteY183"/>
              <a:gd fmla="*/ 499569 w 906898" name="connsiteX184"/>
              <a:gd fmla="*/ 818215 h 906898" name="connsiteY184"/>
              <a:gd fmla="*/ 417142 w 906898" name="connsiteX185"/>
              <a:gd fmla="*/ 818215 h 906898" name="connsiteY185"/>
              <a:gd fmla="*/ 423402 w 906898" name="connsiteX186"/>
              <a:gd fmla="*/ 820290 h 906898" name="connsiteY186"/>
              <a:gd fmla="*/ 427576 w 906898" name="connsiteX187"/>
              <a:gd fmla="*/ 824440 h 906898" name="connsiteY187"/>
              <a:gd fmla="*/ 427576 w 906898" name="connsiteX188"/>
              <a:gd fmla="*/ 834815 h 906898" name="connsiteY188"/>
              <a:gd fmla="*/ 425489 w 906898" name="connsiteX189"/>
              <a:gd fmla="*/ 834815 h 906898" name="connsiteY189"/>
              <a:gd fmla="*/ 425489 w 906898" name="connsiteX190"/>
              <a:gd fmla="*/ 824440 h 906898" name="connsiteY190"/>
              <a:gd fmla="*/ 417142 w 906898" name="connsiteX191"/>
              <a:gd fmla="*/ 820290 h 906898" name="connsiteY191"/>
              <a:gd fmla="*/ 417142 w 906898" name="connsiteX192"/>
              <a:gd fmla="*/ 818215 h 906898" name="connsiteY192"/>
              <a:gd fmla="*/ 623237 w 906898" name="connsiteX193"/>
              <a:gd fmla="*/ 818075 h 906898" name="connsiteY193"/>
              <a:gd fmla="*/ 626816 w 906898" name="connsiteX194"/>
              <a:gd fmla="*/ 822433 h 906898" name="connsiteY194"/>
              <a:gd fmla="*/ 624771 w 906898" name="connsiteX195"/>
              <a:gd fmla="*/ 828585 h 906898" name="connsiteY195"/>
              <a:gd fmla="*/ 618636 w 906898" name="connsiteX196"/>
              <a:gd fmla="*/ 830635 h 906898" name="connsiteY196"/>
              <a:gd fmla="*/ 616591 w 906898" name="connsiteX197"/>
              <a:gd fmla="*/ 832686 h 906898" name="connsiteY197"/>
              <a:gd fmla="*/ 616591 w 906898" name="connsiteX198"/>
              <a:gd fmla="*/ 836787 h 906898" name="connsiteY198"/>
              <a:gd fmla="*/ 612501 w 906898" name="connsiteX199"/>
              <a:gd fmla="*/ 844989 h 906898" name="connsiteY199"/>
              <a:gd fmla="*/ 600230 w 906898" name="connsiteX200"/>
              <a:gd fmla="*/ 847040 h 906898" name="connsiteY200"/>
              <a:gd fmla="*/ 594095 w 906898" name="connsiteX201"/>
              <a:gd fmla="*/ 840888 h 906898" name="connsiteY201"/>
              <a:gd fmla="*/ 590004 w 906898" name="connsiteX202"/>
              <a:gd fmla="*/ 842939 h 906898" name="connsiteY202"/>
              <a:gd fmla="*/ 579779 w 906898" name="connsiteX203"/>
              <a:gd fmla="*/ 842939 h 906898" name="connsiteY203"/>
              <a:gd fmla="*/ 577734 w 906898" name="connsiteX204"/>
              <a:gd fmla="*/ 836787 h 906898" name="connsiteY204"/>
              <a:gd fmla="*/ 585914 w 906898" name="connsiteX205"/>
              <a:gd fmla="*/ 832686 h 906898" name="connsiteY205"/>
              <a:gd fmla="*/ 591728 w 906898" name="connsiteX206"/>
              <a:gd fmla="*/ 834629 h 906898" name="connsiteY206"/>
              <a:gd fmla="*/ 591908 w 906898" name="connsiteX207"/>
              <a:gd fmla="*/ 834748 h 906898" name="connsiteY207"/>
              <a:gd fmla="*/ 592056 w 906898" name="connsiteX208"/>
              <a:gd fmla="*/ 834739 h 906898" name="connsiteY208"/>
              <a:gd fmla="*/ 598185 w 906898" name="connsiteX209"/>
              <a:gd fmla="*/ 836787 h 906898" name="connsiteY209"/>
              <a:gd fmla="*/ 614546 w 906898" name="connsiteX210"/>
              <a:gd fmla="*/ 824484 h 906898" name="connsiteY210"/>
              <a:gd fmla="*/ 616591 w 906898" name="connsiteX211"/>
              <a:gd fmla="*/ 818332 h 906898" name="connsiteY211"/>
              <a:gd fmla="*/ 623237 w 906898" name="connsiteX212"/>
              <a:gd fmla="*/ 818075 h 906898" name="connsiteY212"/>
              <a:gd fmla="*/ 610525 w 906898" name="connsiteX213"/>
              <a:gd fmla="*/ 816737 h 906898" name="connsiteY213"/>
              <a:gd fmla="*/ 612594 w 906898" name="connsiteX214"/>
              <a:gd fmla="*/ 818281 h 906898" name="connsiteY214"/>
              <a:gd fmla="*/ 606388 w 906898" name="connsiteX215"/>
              <a:gd fmla="*/ 830631 h 906898" name="connsiteY215"/>
              <a:gd fmla="*/ 599924 w 906898" name="connsiteX216"/>
              <a:gd fmla="*/ 834234 h 906898" name="connsiteY216"/>
              <a:gd fmla="*/ 592056 w 906898" name="connsiteX217"/>
              <a:gd fmla="*/ 834739 h 906898" name="connsiteY217"/>
              <a:gd fmla="*/ 591728 w 906898" name="connsiteX218"/>
              <a:gd fmla="*/ 834629 h 906898" name="connsiteY218"/>
              <a:gd fmla="*/ 585702 w 906898" name="connsiteX219"/>
              <a:gd fmla="*/ 830631 h 906898" name="connsiteY219"/>
              <a:gd fmla="*/ 587770 w 906898" name="connsiteX220"/>
              <a:gd fmla="*/ 826515 h 906898" name="connsiteY220"/>
              <a:gd fmla="*/ 600182 w 906898" name="connsiteX221"/>
              <a:gd fmla="*/ 828573 h 906898" name="connsiteY221"/>
              <a:gd fmla="*/ 608456 w 906898" name="connsiteX222"/>
              <a:gd fmla="*/ 818281 h 906898" name="connsiteY222"/>
              <a:gd fmla="*/ 610525 w 906898" name="connsiteX223"/>
              <a:gd fmla="*/ 816737 h 906898" name="connsiteY223"/>
              <a:gd fmla="*/ 453455 w 906898" name="connsiteX224"/>
              <a:gd fmla="*/ 815608 h 906898" name="connsiteY224"/>
              <a:gd fmla="*/ 452877 w 906898" name="connsiteX225"/>
              <a:gd fmla="*/ 817920 h 906898" name="connsiteY225"/>
              <a:gd fmla="*/ 452866 w 906898" name="connsiteX226"/>
              <a:gd fmla="*/ 816524 h 906898" name="connsiteY226"/>
              <a:gd fmla="*/ 256789 w 906898" name="connsiteX227"/>
              <a:gd fmla="*/ 812239 h 906898" name="connsiteY227"/>
              <a:gd fmla="*/ 263000 w 906898" name="connsiteX228"/>
              <a:gd fmla="*/ 814291 h 906898" name="connsiteY228"/>
              <a:gd fmla="*/ 260930 w 906898" name="connsiteX229"/>
              <a:gd fmla="*/ 826605 h 906898" name="connsiteY229"/>
              <a:gd fmla="*/ 244369 w 906898" name="connsiteX230"/>
              <a:gd fmla="*/ 832762 h 906898" name="connsiteY230"/>
              <a:gd fmla="*/ 242299 w 906898" name="connsiteX231"/>
              <a:gd fmla="*/ 834815 h 906898" name="connsiteY231"/>
              <a:gd fmla="*/ 236088 w 906898" name="connsiteX232"/>
              <a:gd fmla="*/ 830710 h 906898" name="connsiteY232"/>
              <a:gd fmla="*/ 227808 w 906898" name="connsiteX233"/>
              <a:gd fmla="*/ 824553 h 906898" name="connsiteY233"/>
              <a:gd fmla="*/ 229878 w 906898" name="connsiteX234"/>
              <a:gd fmla="*/ 820448 h 906898" name="connsiteY234"/>
              <a:gd fmla="*/ 231948 w 906898" name="connsiteX235"/>
              <a:gd fmla="*/ 818396 h 906898" name="connsiteY235"/>
              <a:gd fmla="*/ 234018 w 906898" name="connsiteX236"/>
              <a:gd fmla="*/ 820448 h 906898" name="connsiteY236"/>
              <a:gd fmla="*/ 236088 w 906898" name="connsiteX237"/>
              <a:gd fmla="*/ 820448 h 906898" name="connsiteY237"/>
              <a:gd fmla="*/ 238158 w 906898" name="connsiteX238"/>
              <a:gd fmla="*/ 814291 h 906898" name="connsiteY238"/>
              <a:gd fmla="*/ 248509 w 906898" name="connsiteX239"/>
              <a:gd fmla="*/ 814291 h 906898" name="connsiteY239"/>
              <a:gd fmla="*/ 256789 w 906898" name="connsiteX240"/>
              <a:gd fmla="*/ 812239 h 906898" name="connsiteY240"/>
              <a:gd fmla="*/ 263311 w 906898" name="connsiteX241"/>
              <a:gd fmla="*/ 809170 h 906898" name="connsiteY241"/>
              <a:gd fmla="*/ 264992 w 906898" name="connsiteX242"/>
              <a:gd fmla="*/ 810081 h 906898" name="connsiteY242"/>
              <a:gd fmla="*/ 263000 w 906898" name="connsiteX243"/>
              <a:gd fmla="*/ 810081 h 906898" name="connsiteY243"/>
              <a:gd fmla="*/ 263311 w 906898" name="connsiteX244"/>
              <a:gd fmla="*/ 809170 h 906898" name="connsiteY244"/>
              <a:gd fmla="*/ 419047 w 906898" name="connsiteX245"/>
              <a:gd fmla="*/ 804706 h 906898" name="connsiteY245"/>
              <a:gd fmla="*/ 423421 w 906898" name="connsiteX246"/>
              <a:gd fmla="*/ 808033 h 906898" name="connsiteY246"/>
              <a:gd fmla="*/ 425479 w 906898" name="connsiteX247"/>
              <a:gd fmla="*/ 812128 h 906898" name="connsiteY247"/>
              <a:gd fmla="*/ 435771 w 906898" name="connsiteX248"/>
              <a:gd fmla="*/ 812128 h 906898" name="connsiteY248"/>
              <a:gd fmla="*/ 438625 w 906898" name="connsiteX249"/>
              <a:gd fmla="*/ 817804 h 906898" name="connsiteY249"/>
              <a:gd fmla="*/ 439096 w 906898" name="connsiteX250"/>
              <a:gd fmla="*/ 821105 h 906898" name="connsiteY250"/>
              <a:gd fmla="*/ 435771 w 906898" name="connsiteX251"/>
              <a:gd fmla="*/ 824412 h 906898" name="connsiteY251"/>
              <a:gd fmla="*/ 435771 w 906898" name="connsiteX252"/>
              <a:gd fmla="*/ 826459 h 906898" name="connsiteY252"/>
              <a:gd fmla="*/ 439888 w 906898" name="connsiteX253"/>
              <a:gd fmla="*/ 832601 h 906898" name="connsiteY253"/>
              <a:gd fmla="*/ 437830 w 906898" name="connsiteX254"/>
              <a:gd fmla="*/ 838743 h 906898" name="connsiteY254"/>
              <a:gd fmla="*/ 433713 w 906898" name="connsiteX255"/>
              <a:gd fmla="*/ 840791 h 906898" name="connsiteY255"/>
              <a:gd fmla="*/ 429596 w 906898" name="connsiteX256"/>
              <a:gd fmla="*/ 836696 h 906898" name="connsiteY256"/>
              <a:gd fmla="*/ 429596 w 906898" name="connsiteX257"/>
              <a:gd fmla="*/ 822365 h 906898" name="connsiteY257"/>
              <a:gd fmla="*/ 415188 w 906898" name="connsiteX258"/>
              <a:gd fmla="*/ 814175 h 906898" name="connsiteY258"/>
              <a:gd fmla="*/ 413129 w 906898" name="connsiteX259"/>
              <a:gd fmla="*/ 805986 h 906898" name="connsiteY259"/>
              <a:gd fmla="*/ 419047 w 906898" name="connsiteX260"/>
              <a:gd fmla="*/ 804706 h 906898" name="connsiteY260"/>
              <a:gd fmla="*/ 589437 w 906898" name="connsiteX261"/>
              <a:gd fmla="*/ 801167 h 906898" name="connsiteY261"/>
              <a:gd fmla="*/ 589951 w 906898" name="connsiteX262"/>
              <a:gd fmla="*/ 803740 h 906898" name="connsiteY262"/>
              <a:gd fmla="*/ 571426 w 906898" name="connsiteX263"/>
              <a:gd fmla="*/ 838732 h 906898" name="connsiteY263"/>
              <a:gd fmla="*/ 565251 w 906898" name="connsiteX264"/>
              <a:gd fmla="*/ 840791 h 906898" name="connsiteY264"/>
              <a:gd fmla="*/ 554959 w 906898" name="connsiteX265"/>
              <a:gd fmla="*/ 840791 h 906898" name="connsiteY265"/>
              <a:gd fmla="*/ 540550 w 906898" name="connsiteX266"/>
              <a:gd fmla="*/ 832557 h 906898" name="connsiteY266"/>
              <a:gd fmla="*/ 534375 w 906898" name="connsiteX267"/>
              <a:gd fmla="*/ 814031 h 906898" name="connsiteY267"/>
              <a:gd fmla="*/ 540550 w 906898" name="connsiteX268"/>
              <a:gd fmla="*/ 807856 h 906898" name="connsiteY268"/>
              <a:gd fmla="*/ 546725 w 906898" name="connsiteX269"/>
              <a:gd fmla="*/ 811973 h 906898" name="connsiteY269"/>
              <a:gd fmla="*/ 550842 w 906898" name="connsiteX270"/>
              <a:gd fmla="*/ 809915 h 906898" name="connsiteY270"/>
              <a:gd fmla="*/ 557017 w 906898" name="connsiteX271"/>
              <a:gd fmla="*/ 814031 h 906898" name="connsiteY271"/>
              <a:gd fmla="*/ 557017 w 906898" name="connsiteX272"/>
              <a:gd fmla="*/ 820207 h 906898" name="connsiteY272"/>
              <a:gd fmla="*/ 546725 w 906898" name="connsiteX273"/>
              <a:gd fmla="*/ 822265 h 906898" name="connsiteY273"/>
              <a:gd fmla="*/ 550842 w 906898" name="connsiteX274"/>
              <a:gd fmla="*/ 830499 h 906898" name="connsiteY274"/>
              <a:gd fmla="*/ 554959 w 906898" name="connsiteX275"/>
              <a:gd fmla="*/ 832557 h 906898" name="connsiteY275"/>
              <a:gd fmla="*/ 565251 w 906898" name="connsiteX276"/>
              <a:gd fmla="*/ 830499 h 906898" name="connsiteY276"/>
              <a:gd fmla="*/ 585835 w 906898" name="connsiteX277"/>
              <a:gd fmla="*/ 809915 h 906898" name="connsiteY277"/>
              <a:gd fmla="*/ 585835 w 906898" name="connsiteX278"/>
              <a:gd fmla="*/ 801681 h 906898" name="connsiteY278"/>
              <a:gd fmla="*/ 589437 w 906898" name="connsiteX279"/>
              <a:gd fmla="*/ 801167 h 906898" name="connsiteY279"/>
              <a:gd fmla="*/ 291412 w 906898" name="connsiteX280"/>
              <a:gd fmla="*/ 799788 h 906898" name="connsiteY280"/>
              <a:gd fmla="*/ 297890 w 906898" name="connsiteX281"/>
              <a:gd fmla="*/ 801752 h 906898" name="connsiteY281"/>
              <a:gd fmla="*/ 306099 w 906898" name="connsiteX282"/>
              <a:gd fmla="*/ 807934 h 906898" name="connsiteY282"/>
              <a:gd fmla="*/ 306099 w 906898" name="connsiteX283"/>
              <a:gd fmla="*/ 818237 h 906898" name="connsiteY283"/>
              <a:gd fmla="*/ 301994 w 906898" name="connsiteX284"/>
              <a:gd fmla="*/ 820298 h 906898" name="connsiteY284"/>
              <a:gd fmla="*/ 297890 w 906898" name="connsiteX285"/>
              <a:gd fmla="*/ 820298 h 906898" name="connsiteY285"/>
              <a:gd fmla="*/ 293785 w 906898" name="connsiteX286"/>
              <a:gd fmla="*/ 824420 h 906898" name="connsiteY286"/>
              <a:gd fmla="*/ 287628 w 906898" name="connsiteX287"/>
              <a:gd fmla="*/ 822359 h 906898" name="connsiteY287"/>
              <a:gd fmla="*/ 287628 w 906898" name="connsiteX288"/>
              <a:gd fmla="*/ 816177 h 906898" name="connsiteY288"/>
              <a:gd fmla="*/ 289680 w 906898" name="connsiteX289"/>
              <a:gd fmla="*/ 812056 h 906898" name="connsiteY289"/>
              <a:gd fmla="*/ 281471 w 906898" name="connsiteX290"/>
              <a:gd fmla="*/ 809995 h 906898" name="connsiteY290"/>
              <a:gd fmla="*/ 271209 w 906898" name="connsiteX291"/>
              <a:gd fmla="*/ 828541 h 906898" name="connsiteY291"/>
              <a:gd fmla="*/ 295837 w 906898" name="connsiteX292"/>
              <a:gd fmla="*/ 857390 h 906898" name="connsiteY292"/>
              <a:gd fmla="*/ 293785 w 906898" name="connsiteX293"/>
              <a:gd fmla="*/ 857390 h 906898" name="connsiteY293"/>
              <a:gd fmla="*/ 275314 w 906898" name="connsiteX294"/>
              <a:gd fmla="*/ 849148 h 906898" name="connsiteY294"/>
              <a:gd fmla="*/ 263000 w 906898" name="connsiteX295"/>
              <a:gd fmla="*/ 826480 h 906898" name="connsiteY295"/>
              <a:gd fmla="*/ 271209 w 906898" name="connsiteX296"/>
              <a:gd fmla="*/ 805874 h 906898" name="connsiteY296"/>
              <a:gd fmla="*/ 291412 w 906898" name="connsiteX297"/>
              <a:gd fmla="*/ 799788 h 906898" name="connsiteY297"/>
              <a:gd fmla="*/ 381209 w 906898" name="connsiteX298"/>
              <a:gd fmla="*/ 797694 h 906898" name="connsiteY298"/>
              <a:gd fmla="*/ 394542 w 906898" name="connsiteX299"/>
              <a:gd fmla="*/ 797694 h 906898" name="connsiteY299"/>
              <a:gd fmla="*/ 408901 w 906898" name="connsiteX300"/>
              <a:gd fmla="*/ 805915 h 906898" name="connsiteY300"/>
              <a:gd fmla="*/ 413004 w 906898" name="connsiteX301"/>
              <a:gd fmla="*/ 826467 h 906898" name="connsiteY301"/>
              <a:gd fmla="*/ 402747 w 906898" name="connsiteX302"/>
              <a:gd fmla="*/ 836743 h 906898" name="connsiteY302"/>
              <a:gd fmla="*/ 392491 w 906898" name="connsiteX303"/>
              <a:gd fmla="*/ 836743 h 906898" name="connsiteY303"/>
              <a:gd fmla="*/ 390440 w 906898" name="connsiteX304"/>
              <a:gd fmla="*/ 828522 h 906898" name="connsiteY304"/>
              <a:gd fmla="*/ 386337 w 906898" name="connsiteX305"/>
              <a:gd fmla="*/ 826467 h 906898" name="connsiteY305"/>
              <a:gd fmla="*/ 388388 w 906898" name="connsiteX306"/>
              <a:gd fmla="*/ 820301 h 906898" name="connsiteY306"/>
              <a:gd fmla="*/ 396593 w 906898" name="connsiteX307"/>
              <a:gd fmla="*/ 818246 h 906898" name="connsiteY307"/>
              <a:gd fmla="*/ 398645 w 906898" name="connsiteX308"/>
              <a:gd fmla="*/ 826467 h 906898" name="connsiteY308"/>
              <a:gd fmla="*/ 400696 w 906898" name="connsiteX309"/>
              <a:gd fmla="*/ 826467 h 906898" name="connsiteY309"/>
              <a:gd fmla="*/ 404798 w 906898" name="connsiteX310"/>
              <a:gd fmla="*/ 818246 h 906898" name="connsiteY310"/>
              <a:gd fmla="*/ 390440 w 906898" name="connsiteX311"/>
              <a:gd fmla="*/ 805915 h 906898" name="connsiteY311"/>
              <a:gd fmla="*/ 367876 w 906898" name="connsiteX312"/>
              <a:gd fmla="*/ 816191 h 906898" name="connsiteY312"/>
              <a:gd fmla="*/ 359670 w 906898" name="connsiteX313"/>
              <a:gd fmla="*/ 830578 h 906898" name="connsiteY313"/>
              <a:gd fmla="*/ 357619 w 906898" name="connsiteX314"/>
              <a:gd fmla="*/ 828522 h 906898" name="connsiteY314"/>
              <a:gd fmla="*/ 367876 w 906898" name="connsiteX315"/>
              <a:gd fmla="*/ 803860 h 906898" name="connsiteY315"/>
              <a:gd fmla="*/ 381209 w 906898" name="connsiteX316"/>
              <a:gd fmla="*/ 797694 h 906898" name="connsiteY316"/>
              <a:gd fmla="*/ 442976 w 906898" name="connsiteX317"/>
              <a:gd fmla="*/ 797637 h 906898" name="connsiteY317"/>
              <a:gd fmla="*/ 452239 w 906898" name="connsiteX318"/>
              <a:gd fmla="*/ 804005 h 906898" name="connsiteY318"/>
              <a:gd fmla="*/ 454297 w 906898" name="connsiteX319"/>
              <a:gd fmla="*/ 814297 h 906898" name="connsiteY319"/>
              <a:gd fmla="*/ 453455 w 906898" name="connsiteX320"/>
              <a:gd fmla="*/ 815608 h 906898" name="connsiteY320"/>
              <a:gd fmla="*/ 453782 w 906898" name="connsiteX321"/>
              <a:gd fmla="*/ 814297 h 906898" name="connsiteY321"/>
              <a:gd fmla="*/ 452239 w 906898" name="connsiteX322"/>
              <a:gd fmla="*/ 808122 h 906898" name="connsiteY322"/>
              <a:gd fmla="*/ 448122 w 906898" name="connsiteX323"/>
              <a:gd fmla="*/ 801947 h 906898" name="connsiteY323"/>
              <a:gd fmla="*/ 439888 w 906898" name="connsiteX324"/>
              <a:gd fmla="*/ 797830 h 906898" name="connsiteY324"/>
              <a:gd fmla="*/ 442976 w 906898" name="connsiteX325"/>
              <a:gd fmla="*/ 797637 h 906898" name="connsiteY325"/>
              <a:gd fmla="*/ 397625 w 906898" name="connsiteX326"/>
              <a:gd fmla="*/ 794145 h 906898" name="connsiteY326"/>
              <a:gd fmla="*/ 398787 w 906898" name="connsiteX327"/>
              <a:gd fmla="*/ 795639 h 906898" name="connsiteY327"/>
              <a:gd fmla="*/ 396463 w 906898" name="connsiteX328"/>
              <a:gd fmla="*/ 795639 h 906898" name="connsiteY328"/>
              <a:gd fmla="*/ 397625 w 906898" name="connsiteX329"/>
              <a:gd fmla="*/ 794145 h 906898" name="connsiteY329"/>
              <a:gd fmla="*/ 425347 w 906898" name="connsiteX330"/>
              <a:gd fmla="*/ 791655 h 906898" name="connsiteY330"/>
              <a:gd fmla="*/ 431572 w 906898" name="connsiteX331"/>
              <a:gd fmla="*/ 793647 h 906898" name="connsiteY331"/>
              <a:gd fmla="*/ 433647 w 906898" name="connsiteX332"/>
              <a:gd fmla="*/ 797631 h 906898" name="connsiteY332"/>
              <a:gd fmla="*/ 431572 w 906898" name="connsiteX333"/>
              <a:gd fmla="*/ 795639 h 906898" name="connsiteY333"/>
              <a:gd fmla="*/ 430365 w 906898" name="connsiteX334"/>
              <a:gd fmla="*/ 794867 h 906898" name="connsiteY334"/>
              <a:gd fmla="*/ 429596 w 906898" name="connsiteX335"/>
              <a:gd fmla="*/ 793713 h 906898" name="connsiteY335"/>
              <a:gd fmla="*/ 428563 w 906898" name="connsiteX336"/>
              <a:gd fmla="*/ 793713 h 906898" name="connsiteY336"/>
              <a:gd fmla="*/ 413063 w 906898" name="connsiteX337"/>
              <a:gd fmla="*/ 791655 h 906898" name="connsiteY337"/>
              <a:gd fmla="*/ 415055 w 906898" name="connsiteX338"/>
              <a:gd fmla="*/ 793647 h 906898" name="connsiteY338"/>
              <a:gd fmla="*/ 413063 w 906898" name="connsiteX339"/>
              <a:gd fmla="*/ 793647 h 906898" name="connsiteY339"/>
              <a:gd fmla="*/ 413063 w 906898" name="connsiteX340"/>
              <a:gd fmla="*/ 791655 h 906898" name="connsiteY340"/>
              <a:gd fmla="*/ 409013 w 906898" name="connsiteX341"/>
              <a:gd fmla="*/ 791655 h 906898" name="connsiteY341"/>
              <a:gd fmla="*/ 411071 w 906898" name="connsiteX342"/>
              <a:gd fmla="*/ 791655 h 906898" name="connsiteY342"/>
              <a:gd fmla="*/ 415188 w 906898" name="connsiteX343"/>
              <a:gd fmla="*/ 797830 h 906898" name="connsiteY343"/>
              <a:gd fmla="*/ 417246 w 906898" name="connsiteX344"/>
              <a:gd fmla="*/ 795772 h 906898" name="connsiteY344"/>
              <a:gd fmla="*/ 425480 w 906898" name="connsiteX345"/>
              <a:gd fmla="*/ 793713 h 906898" name="connsiteY345"/>
              <a:gd fmla="*/ 428563 w 906898" name="connsiteX346"/>
              <a:gd fmla="*/ 793713 h 906898" name="connsiteY346"/>
              <a:gd fmla="*/ 430365 w 906898" name="connsiteX347"/>
              <a:gd fmla="*/ 794867 h 906898" name="connsiteY347"/>
              <a:gd fmla="*/ 433713 w 906898" name="connsiteX348"/>
              <a:gd fmla="*/ 799888 h 906898" name="connsiteY348"/>
              <a:gd fmla="*/ 448122 w 906898" name="connsiteX349"/>
              <a:gd fmla="*/ 806063 h 906898" name="connsiteY349"/>
              <a:gd fmla="*/ 450180 w 906898" name="connsiteX350"/>
              <a:gd fmla="*/ 816356 h 906898" name="connsiteY350"/>
              <a:gd fmla="*/ 450180 w 906898" name="connsiteX351"/>
              <a:gd fmla="*/ 822531 h 906898" name="connsiteY351"/>
              <a:gd fmla="*/ 452239 w 906898" name="connsiteX352"/>
              <a:gd fmla="*/ 822531 h 906898" name="connsiteY352"/>
              <a:gd fmla="*/ 452239 w 906898" name="connsiteX353"/>
              <a:gd fmla="*/ 820472 h 906898" name="connsiteY353"/>
              <a:gd fmla="*/ 452877 w 906898" name="connsiteX354"/>
              <a:gd fmla="*/ 817920 h 906898" name="connsiteY354"/>
              <a:gd fmla="*/ 452882 w 906898" name="connsiteX355"/>
              <a:gd fmla="*/ 818607 h 906898" name="connsiteY355"/>
              <a:gd fmla="*/ 456355 w 906898" name="connsiteX356"/>
              <a:gd fmla="*/ 830764 h 906898" name="connsiteY356"/>
              <a:gd fmla="*/ 454297 w 906898" name="connsiteX357"/>
              <a:gd fmla="*/ 824589 h 906898" name="connsiteY357"/>
              <a:gd fmla="*/ 452239 w 906898" name="connsiteX358"/>
              <a:gd fmla="*/ 830764 h 906898" name="connsiteY358"/>
              <a:gd fmla="*/ 448122 w 906898" name="connsiteX359"/>
              <a:gd fmla="*/ 838998 h 906898" name="connsiteY359"/>
              <a:gd fmla="*/ 450180 w 906898" name="connsiteX360"/>
              <a:gd fmla="*/ 841056 h 906898" name="connsiteY360"/>
              <a:gd fmla="*/ 450180 w 906898" name="connsiteX361"/>
              <a:gd fmla="*/ 838998 h 906898" name="connsiteY361"/>
              <a:gd fmla="*/ 451621 w 906898" name="connsiteX362"/>
              <a:gd fmla="*/ 843320 h 906898" name="connsiteY362"/>
              <a:gd fmla="*/ 450180 w 906898" name="connsiteX363"/>
              <a:gd fmla="*/ 843114 h 906898" name="connsiteY363"/>
              <a:gd fmla="*/ 446063 w 906898" name="connsiteX364"/>
              <a:gd fmla="*/ 851348 h 906898" name="connsiteY364"/>
              <a:gd fmla="*/ 441947 w 906898" name="connsiteX365"/>
              <a:gd fmla="*/ 851348 h 906898" name="connsiteY365"/>
              <a:gd fmla="*/ 437830 w 906898" name="connsiteX366"/>
              <a:gd fmla="*/ 843114 h 906898" name="connsiteY366"/>
              <a:gd fmla="*/ 444005 w 906898" name="connsiteX367"/>
              <a:gd fmla="*/ 834881 h 906898" name="connsiteY367"/>
              <a:gd fmla="*/ 439888 w 906898" name="connsiteX368"/>
              <a:gd fmla="*/ 826647 h 906898" name="connsiteY368"/>
              <a:gd fmla="*/ 439096 w 906898" name="connsiteX369"/>
              <a:gd fmla="*/ 821105 h 906898" name="connsiteY369"/>
              <a:gd fmla="*/ 439888 w 906898" name="connsiteX370"/>
              <a:gd fmla="*/ 820317 h 906898" name="connsiteY370"/>
              <a:gd fmla="*/ 438625 w 906898" name="connsiteX371"/>
              <a:gd fmla="*/ 817804 h 906898" name="connsiteY371"/>
              <a:gd fmla="*/ 437830 w 906898" name="connsiteX372"/>
              <a:gd fmla="*/ 812239 h 906898" name="connsiteY372"/>
              <a:gd fmla="*/ 427538 w 906898" name="connsiteX373"/>
              <a:gd fmla="*/ 808122 h 906898" name="connsiteY373"/>
              <a:gd fmla="*/ 417246 w 906898" name="connsiteX374"/>
              <a:gd fmla="*/ 801947 h 906898" name="connsiteY374"/>
              <a:gd fmla="*/ 411071 w 906898" name="connsiteX375"/>
              <a:gd fmla="*/ 806063 h 906898" name="connsiteY375"/>
              <a:gd fmla="*/ 404896 w 906898" name="connsiteX376"/>
              <a:gd fmla="*/ 799888 h 906898" name="connsiteY376"/>
              <a:gd fmla="*/ 400779 w 906898" name="connsiteX377"/>
              <a:gd fmla="*/ 797830 h 906898" name="connsiteY377"/>
              <a:gd fmla="*/ 409013 w 906898" name="connsiteX378"/>
              <a:gd fmla="*/ 791655 h 906898" name="connsiteY378"/>
              <a:gd fmla="*/ 363632 w 906898" name="connsiteX379"/>
              <a:gd fmla="*/ 789331 h 906898" name="connsiteY379"/>
              <a:gd fmla="*/ 371895 w 906898" name="connsiteX380"/>
              <a:gd fmla="*/ 797631 h 906898" name="connsiteY380"/>
              <a:gd fmla="*/ 359500 w 906898" name="connsiteX381"/>
              <a:gd fmla="*/ 791406 h 906898" name="connsiteY381"/>
              <a:gd fmla="*/ 353303 w 906898" name="connsiteX382"/>
              <a:gd fmla="*/ 793481 h 906898" name="connsiteY382"/>
              <a:gd fmla="*/ 363632 w 906898" name="connsiteX383"/>
              <a:gd fmla="*/ 789331 h 906898" name="connsiteY383"/>
              <a:gd fmla="*/ 298897 w 906898" name="connsiteX384"/>
              <a:gd fmla="*/ 788883 h 906898" name="connsiteY384"/>
              <a:gd fmla="*/ 306159 w 906898" name="connsiteX385"/>
              <a:gd fmla="*/ 789397 h 906898" name="connsiteY385"/>
              <a:gd fmla="*/ 295784 w 906898" name="connsiteX386"/>
              <a:gd fmla="*/ 791456 h 906898" name="connsiteY386"/>
              <a:gd fmla="*/ 291635 w 906898" name="connsiteX387"/>
              <a:gd fmla="*/ 797631 h 906898" name="connsiteY387"/>
              <a:gd fmla="*/ 291635 w 906898" name="connsiteX388"/>
              <a:gd fmla="*/ 791456 h 906898" name="connsiteY388"/>
              <a:gd fmla="*/ 298897 w 906898" name="connsiteX389"/>
              <a:gd fmla="*/ 788883 h 906898" name="connsiteY389"/>
              <a:gd fmla="*/ 327772 w 906898" name="connsiteX390"/>
              <a:gd fmla="*/ 782644 h 906898" name="connsiteY390"/>
              <a:gd fmla="*/ 337035 w 906898" name="connsiteX391"/>
              <a:gd fmla="*/ 783413 h 906898" name="connsiteY391"/>
              <a:gd fmla="*/ 353502 w 906898" name="connsiteX392"/>
              <a:gd fmla="*/ 799810 h 906898" name="connsiteY392"/>
              <a:gd fmla="*/ 357619 w 906898" name="connsiteX393"/>
              <a:gd fmla="*/ 810059 h 906898" name="connsiteY393"/>
              <a:gd fmla="*/ 353502 w 906898" name="connsiteX394"/>
              <a:gd fmla="*/ 828507 h 906898" name="connsiteY394"/>
              <a:gd fmla="*/ 349386 w 906898" name="connsiteX395"/>
              <a:gd fmla="*/ 828507 h 906898" name="connsiteY395"/>
              <a:gd fmla="*/ 351444 w 906898" name="connsiteX396"/>
              <a:gd fmla="*/ 822357 h 906898" name="connsiteY396"/>
              <a:gd fmla="*/ 334977 w 906898" name="connsiteX397"/>
              <a:gd fmla="*/ 789562 h 906898" name="connsiteY397"/>
              <a:gd fmla="*/ 330860 w 906898" name="connsiteX398"/>
              <a:gd fmla="*/ 789562 h 906898" name="connsiteY398"/>
              <a:gd fmla="*/ 318510 w 906898" name="connsiteX399"/>
              <a:gd fmla="*/ 791611 h 906898" name="connsiteY399"/>
              <a:gd fmla="*/ 316451 w 906898" name="connsiteX400"/>
              <a:gd fmla="*/ 797760 h 906898" name="connsiteY400"/>
              <a:gd fmla="*/ 322627 w 906898" name="connsiteX401"/>
              <a:gd fmla="*/ 797760 h 906898" name="connsiteY401"/>
              <a:gd fmla="*/ 326743 w 906898" name="connsiteX402"/>
              <a:gd fmla="*/ 799810 h 906898" name="connsiteY402"/>
              <a:gd fmla="*/ 328802 w 906898" name="connsiteX403"/>
              <a:gd fmla="*/ 808009 h 906898" name="connsiteY403"/>
              <a:gd fmla="*/ 320568 w 906898" name="connsiteX404"/>
              <a:gd fmla="*/ 810059 h 906898" name="connsiteY404"/>
              <a:gd fmla="*/ 320568 w 906898" name="connsiteX405"/>
              <a:gd fmla="*/ 816208 h 906898" name="connsiteY405"/>
              <a:gd fmla="*/ 314393 w 906898" name="connsiteX406"/>
              <a:gd fmla="*/ 818258 h 906898" name="connsiteY406"/>
              <a:gd fmla="*/ 306159 w 906898" name="connsiteX407"/>
              <a:gd fmla="*/ 801860 h 906898" name="connsiteY407"/>
              <a:gd fmla="*/ 318510 w 906898" name="connsiteX408"/>
              <a:gd fmla="*/ 783413 h 906898" name="connsiteY408"/>
              <a:gd fmla="*/ 327772 w 906898" name="connsiteX409"/>
              <a:gd fmla="*/ 782644 h 906898" name="connsiteY409"/>
              <a:gd fmla="*/ 394471 w 906898" name="connsiteX410"/>
              <a:gd fmla="*/ 779039 h 906898" name="connsiteY410"/>
              <a:gd fmla="*/ 398676 w 906898" name="connsiteX411"/>
              <a:gd fmla="*/ 781197 h 906898" name="connsiteY411"/>
              <a:gd fmla="*/ 400779 w 906898" name="connsiteX412"/>
              <a:gd fmla="*/ 781197 h 906898" name="connsiteY412"/>
              <a:gd fmla="*/ 398676 w 906898" name="connsiteX413"/>
              <a:gd fmla="*/ 783355 h 906898" name="connsiteY413"/>
              <a:gd fmla="*/ 394471 w 906898" name="connsiteX414"/>
              <a:gd fmla="*/ 779039 h 906898" name="connsiteY414"/>
              <a:gd fmla="*/ 539637 w 906898" name="connsiteX415"/>
              <a:gd fmla="*/ 776341 h 906898" name="connsiteY415"/>
              <a:gd fmla="*/ 542708 w 906898" name="connsiteX416"/>
              <a:gd fmla="*/ 777113 h 906898" name="connsiteY416"/>
              <a:gd fmla="*/ 544755 w 906898" name="connsiteX417"/>
              <a:gd fmla="*/ 779172 h 906898" name="connsiteY417"/>
              <a:gd fmla="*/ 548850 w 906898" name="connsiteX418"/>
              <a:gd fmla="*/ 783288 h 906898" name="connsiteY418"/>
              <a:gd fmla="*/ 557039 w 906898" name="connsiteX419"/>
              <a:gd fmla="*/ 783288 h 906898" name="connsiteY419"/>
              <a:gd fmla="*/ 561134 w 906898" name="connsiteX420"/>
              <a:gd fmla="*/ 789464 h 906898" name="connsiteY420"/>
              <a:gd fmla="*/ 559087 w 906898" name="connsiteX421"/>
              <a:gd fmla="*/ 791522 h 906898" name="connsiteY421"/>
              <a:gd fmla="*/ 552945 w 906898" name="connsiteX422"/>
              <a:gd fmla="*/ 789464 h 906898" name="connsiteY422"/>
              <a:gd fmla="*/ 546803 w 906898" name="connsiteX423"/>
              <a:gd fmla="*/ 793580 h 906898" name="connsiteY423"/>
              <a:gd fmla="*/ 542708 w 906898" name="connsiteX424"/>
              <a:gd fmla="*/ 793580 h 906898" name="connsiteY424"/>
              <a:gd fmla="*/ 540661 w 906898" name="connsiteX425"/>
              <a:gd fmla="*/ 787405 h 906898" name="connsiteY425"/>
              <a:gd fmla="*/ 542708 w 906898" name="connsiteX426"/>
              <a:gd fmla="*/ 785347 h 906898" name="connsiteY426"/>
              <a:gd fmla="*/ 536566 w 906898" name="connsiteX427"/>
              <a:gd fmla="*/ 781230 h 906898" name="connsiteY427"/>
              <a:gd fmla="*/ 536566 w 906898" name="connsiteX428"/>
              <a:gd fmla="*/ 777113 h 906898" name="connsiteY428"/>
              <a:gd fmla="*/ 539637 w 906898" name="connsiteX429"/>
              <a:gd fmla="*/ 776341 h 906898" name="connsiteY429"/>
              <a:gd fmla="*/ 465218 w 906898" name="connsiteX430"/>
              <a:gd fmla="*/ 775592 h 906898" name="connsiteY430"/>
              <a:gd fmla="*/ 474615 w 906898" name="connsiteX431"/>
              <a:gd fmla="*/ 781230 h 906898" name="connsiteY431"/>
              <a:gd fmla="*/ 476674 w 906898" name="connsiteX432"/>
              <a:gd fmla="*/ 785347 h 906898" name="connsiteY432"/>
              <a:gd fmla="*/ 486966 w 906898" name="connsiteX433"/>
              <a:gd fmla="*/ 791522 h 906898" name="connsiteY433"/>
              <a:gd fmla="*/ 491082 w 906898" name="connsiteX434"/>
              <a:gd fmla="*/ 791522 h 906898" name="connsiteY434"/>
              <a:gd fmla="*/ 489024 w 906898" name="connsiteX435"/>
              <a:gd fmla="*/ 793580 h 906898" name="connsiteY435"/>
              <a:gd fmla="*/ 476986 w 906898" name="connsiteX436"/>
              <a:gd fmla="*/ 791574 h 906898" name="connsiteY436"/>
              <a:gd fmla="*/ 476416 w 906898" name="connsiteX437"/>
              <a:gd fmla="*/ 791006 h 906898" name="connsiteY437"/>
              <a:gd fmla="*/ 472557 w 906898" name="connsiteX438"/>
              <a:gd fmla="*/ 783288 h 906898" name="connsiteY438"/>
              <a:gd fmla="*/ 468440 w 906898" name="connsiteX439"/>
              <a:gd fmla="*/ 781230 h 906898" name="connsiteY439"/>
              <a:gd fmla="*/ 532390 w 906898" name="connsiteX440"/>
              <a:gd fmla="*/ 775055 h 906898" name="connsiteY440"/>
              <a:gd fmla="*/ 534452 w 906898" name="connsiteX441"/>
              <a:gd fmla="*/ 775055 h 906898" name="connsiteY441"/>
              <a:gd fmla="*/ 538576 w 906898" name="connsiteX442"/>
              <a:gd fmla="*/ 787434 h 906898" name="connsiteY442"/>
              <a:gd fmla="*/ 540638 w 906898" name="connsiteX443"/>
              <a:gd fmla="*/ 795686 h 906898" name="connsiteY443"/>
              <a:gd fmla="*/ 548885 w 906898" name="connsiteX444"/>
              <a:gd fmla="*/ 795686 h 906898" name="connsiteY444"/>
              <a:gd fmla="*/ 555071 w 906898" name="connsiteX445"/>
              <a:gd fmla="*/ 795686 h 906898" name="connsiteY445"/>
              <a:gd fmla="*/ 563318 w 906898" name="connsiteX446"/>
              <a:gd fmla="*/ 791560 h 906898" name="connsiteY446"/>
              <a:gd fmla="*/ 565380 w 906898" name="connsiteX447"/>
              <a:gd fmla="*/ 791560 h 906898" name="connsiteY447"/>
              <a:gd fmla="*/ 567442 w 906898" name="connsiteX448"/>
              <a:gd fmla="*/ 793623 h 906898" name="connsiteY448"/>
              <a:gd fmla="*/ 559194 w 906898" name="connsiteX449"/>
              <a:gd fmla="*/ 801876 h 906898" name="connsiteY449"/>
              <a:gd fmla="*/ 550947 w 906898" name="connsiteX450"/>
              <a:gd fmla="*/ 797749 h 906898" name="connsiteY450"/>
              <a:gd fmla="*/ 548885 w 906898" name="connsiteX451"/>
              <a:gd fmla="*/ 801876 h 906898" name="connsiteY451"/>
              <a:gd fmla="*/ 538576 w 906898" name="connsiteX452"/>
              <a:gd fmla="*/ 801876 h 906898" name="connsiteY452"/>
              <a:gd fmla="*/ 534452 w 906898" name="connsiteX453"/>
              <a:gd fmla="*/ 795686 h 906898" name="connsiteY453"/>
              <a:gd fmla="*/ 534452 w 906898" name="connsiteX454"/>
              <a:gd fmla="*/ 789497 h 906898" name="connsiteY454"/>
              <a:gd fmla="*/ 528266 w 906898" name="connsiteX455"/>
              <a:gd fmla="*/ 781244 h 906898" name="connsiteY455"/>
              <a:gd fmla="*/ 532390 w 906898" name="connsiteX456"/>
              <a:gd fmla="*/ 775055 h 906898" name="connsiteY456"/>
              <a:gd fmla="*/ 643458 w 906898" name="connsiteX457"/>
              <a:gd fmla="*/ 774604 h 906898" name="connsiteY457"/>
              <a:gd fmla="*/ 647579 w 906898" name="connsiteX458"/>
              <a:gd fmla="*/ 777173 h 906898" name="connsiteY458"/>
              <a:gd fmla="*/ 651701 w 906898" name="connsiteX459"/>
              <a:gd fmla="*/ 795670 h 906898" name="connsiteY459"/>
              <a:gd fmla="*/ 622851 w 906898" name="connsiteX460"/>
              <a:gd fmla="*/ 816223 h 906898" name="connsiteY460"/>
              <a:gd fmla="*/ 594002 w 906898" name="connsiteX461"/>
              <a:gd fmla="*/ 799781 h 906898" name="connsiteY461"/>
              <a:gd fmla="*/ 596063 w 906898" name="connsiteX462"/>
              <a:gd fmla="*/ 797726 h 906898" name="connsiteY462"/>
              <a:gd fmla="*/ 604305 w 906898" name="connsiteX463"/>
              <a:gd fmla="*/ 803891 h 906898" name="connsiteY463"/>
              <a:gd fmla="*/ 633155 w 906898" name="connsiteX464"/>
              <a:gd fmla="*/ 805947 h 906898" name="connsiteY464"/>
              <a:gd fmla="*/ 641397 w 906898" name="connsiteX465"/>
              <a:gd fmla="*/ 795670 h 906898" name="connsiteY465"/>
              <a:gd fmla="*/ 639337 w 906898" name="connsiteX466"/>
              <a:gd fmla="*/ 787449 h 906898" name="connsiteY466"/>
              <a:gd fmla="*/ 635215 w 906898" name="connsiteX467"/>
              <a:gd fmla="*/ 793615 h 906898" name="connsiteY467"/>
              <a:gd fmla="*/ 629033 w 906898" name="connsiteX468"/>
              <a:gd fmla="*/ 793615 h 906898" name="connsiteY468"/>
              <a:gd fmla="*/ 624912 w 906898" name="connsiteX469"/>
              <a:gd fmla="*/ 787449 h 906898" name="connsiteY469"/>
              <a:gd fmla="*/ 633155 w 906898" name="connsiteX470"/>
              <a:gd fmla="*/ 781284 h 906898" name="connsiteY470"/>
              <a:gd fmla="*/ 639337 w 906898" name="connsiteX471"/>
              <a:gd fmla="*/ 775118 h 906898" name="connsiteY471"/>
              <a:gd fmla="*/ 643458 w 906898" name="connsiteX472"/>
              <a:gd fmla="*/ 774604 h 906898" name="connsiteY472"/>
              <a:gd fmla="*/ 295353 w 906898" name="connsiteX473"/>
              <a:gd fmla="*/ 774340 h 906898" name="connsiteY473"/>
              <a:gd fmla="*/ 302043 w 906898" name="connsiteX474"/>
              <a:gd fmla="*/ 779192 h 906898" name="connsiteY474"/>
              <a:gd fmla="*/ 306159 w 906898" name="connsiteX475"/>
              <a:gd fmla="*/ 777149 h 906898" name="connsiteY475"/>
              <a:gd fmla="*/ 314393 w 906898" name="connsiteX476"/>
              <a:gd fmla="*/ 777149 h 906898" name="connsiteY476"/>
              <a:gd fmla="*/ 316451 w 906898" name="connsiteX477"/>
              <a:gd fmla="*/ 781235 h 906898" name="connsiteY477"/>
              <a:gd fmla="*/ 310276 w 906898" name="connsiteX478"/>
              <a:gd fmla="*/ 785321 h 906898" name="connsiteY478"/>
              <a:gd fmla="*/ 293809 w 906898" name="connsiteX479"/>
              <a:gd fmla="*/ 787364 h 906898" name="connsiteY479"/>
              <a:gd fmla="*/ 287634 w 906898" name="connsiteX480"/>
              <a:gd fmla="*/ 797580 h 906898" name="connsiteY480"/>
              <a:gd fmla="*/ 279401 w 906898" name="connsiteX481"/>
              <a:gd fmla="*/ 797580 h 906898" name="connsiteY481"/>
              <a:gd fmla="*/ 277342 w 906898" name="connsiteX482"/>
              <a:gd fmla="*/ 787364 h 906898" name="connsiteY482"/>
              <a:gd fmla="*/ 285576 w 906898" name="connsiteX483"/>
              <a:gd fmla="*/ 783278 h 906898" name="connsiteY483"/>
              <a:gd fmla="*/ 285576 w 906898" name="connsiteX484"/>
              <a:gd fmla="*/ 777149 h 906898" name="connsiteY484"/>
              <a:gd fmla="*/ 295353 w 906898" name="connsiteX485"/>
              <a:gd fmla="*/ 774340 h 906898" name="connsiteY485"/>
              <a:gd fmla="*/ 464212 w 906898" name="connsiteX486"/>
              <a:gd fmla="*/ 773830 h 906898" name="connsiteY486"/>
              <a:gd fmla="*/ 465218 w 906898" name="connsiteX487"/>
              <a:gd fmla="*/ 775592 h 906898" name="connsiteY487"/>
              <a:gd fmla="*/ 464323 w 906898" name="connsiteX488"/>
              <a:gd fmla="*/ 775055 h 906898" name="connsiteY488"/>
              <a:gd fmla="*/ 369816 w 906898" name="connsiteX489"/>
              <a:gd fmla="*/ 771071 h 906898" name="connsiteY489"/>
              <a:gd fmla="*/ 375949 w 906898" name="connsiteX490"/>
              <a:gd fmla="*/ 775157 h 906898" name="connsiteY490"/>
              <a:gd fmla="*/ 375949 w 906898" name="connsiteX491"/>
              <a:gd fmla="*/ 779243 h 906898" name="connsiteY491"/>
              <a:gd fmla="*/ 380038 w 906898" name="connsiteX492"/>
              <a:gd fmla="*/ 779243 h 906898" name="connsiteY492"/>
              <a:gd fmla="*/ 380038 w 906898" name="connsiteX493"/>
              <a:gd fmla="*/ 785372 h 906898" name="connsiteY493"/>
              <a:gd fmla="*/ 380038 w 906898" name="connsiteX494"/>
              <a:gd fmla="*/ 787416 h 906898" name="connsiteY494"/>
              <a:gd fmla="*/ 384127 w 906898" name="connsiteX495"/>
              <a:gd fmla="*/ 791502 h 906898" name="connsiteY495"/>
              <a:gd fmla="*/ 375949 w 906898" name="connsiteX496"/>
              <a:gd fmla="*/ 797631 h 906898" name="connsiteY496"/>
              <a:gd fmla="*/ 373905 w 906898" name="connsiteX497"/>
              <a:gd fmla="*/ 791502 h 906898" name="connsiteY497"/>
              <a:gd fmla="*/ 359594 w 906898" name="connsiteX498"/>
              <a:gd fmla="*/ 787416 h 906898" name="connsiteY498"/>
              <a:gd fmla="*/ 351416 w 906898" name="connsiteX499"/>
              <a:gd fmla="*/ 789459 h 906898" name="connsiteY499"/>
              <a:gd fmla="*/ 347327 w 906898" name="connsiteX500"/>
              <a:gd fmla="*/ 783329 h 906898" name="connsiteY500"/>
              <a:gd fmla="*/ 355505 w 906898" name="connsiteX501"/>
              <a:gd fmla="*/ 781286 h 906898" name="connsiteY501"/>
              <a:gd fmla="*/ 355505 w 906898" name="connsiteX502"/>
              <a:gd fmla="*/ 775157 h 906898" name="connsiteY502"/>
              <a:gd fmla="*/ 361638 w 906898" name="connsiteX503"/>
              <a:gd fmla="*/ 775157 h 906898" name="connsiteY503"/>
              <a:gd fmla="*/ 369816 w 906898" name="connsiteX504"/>
              <a:gd fmla="*/ 771071 h 906898" name="connsiteY504"/>
              <a:gd fmla="*/ 552834 w 906898" name="connsiteX505"/>
              <a:gd fmla="*/ 768747 h 906898" name="connsiteY505"/>
              <a:gd fmla="*/ 554826 w 906898" name="connsiteX506"/>
              <a:gd fmla="*/ 779260 h 906898" name="connsiteY506"/>
              <a:gd fmla="*/ 550842 w 906898" name="connsiteX507"/>
              <a:gd fmla="*/ 781363 h 906898" name="connsiteY507"/>
              <a:gd fmla="*/ 546858 w 906898" name="connsiteX508"/>
              <a:gd fmla="*/ 777157 h 906898" name="connsiteY508"/>
              <a:gd fmla="*/ 546858 w 906898" name="connsiteX509"/>
              <a:gd fmla="*/ 775055 h 906898" name="connsiteY509"/>
              <a:gd fmla="*/ 552834 w 906898" name="connsiteX510"/>
              <a:gd fmla="*/ 768747 h 906898" name="connsiteY510"/>
              <a:gd fmla="*/ 394471 w 906898" name="connsiteX511"/>
              <a:gd fmla="*/ 768747 h 906898" name="connsiteY511"/>
              <a:gd fmla="*/ 396463 w 906898" name="connsiteX512"/>
              <a:gd fmla="*/ 772952 h 906898" name="connsiteY512"/>
              <a:gd fmla="*/ 396463 w 906898" name="connsiteX513"/>
              <a:gd fmla="*/ 775055 h 906898" name="connsiteY513"/>
              <a:gd fmla="*/ 394471 w 906898" name="connsiteX514"/>
              <a:gd fmla="*/ 768747 h 906898" name="connsiteY514"/>
              <a:gd fmla="*/ 665422 w 906898" name="connsiteX515"/>
              <a:gd fmla="*/ 768306 h 906898" name="connsiteY515"/>
              <a:gd fmla="*/ 667996 w 906898" name="connsiteX516"/>
              <a:gd fmla="*/ 772961 h 906898" name="connsiteY516"/>
              <a:gd fmla="*/ 665962 w 906898" name="connsiteX517"/>
              <a:gd fmla="*/ 787441 h 906898" name="connsiteY517"/>
              <a:gd fmla="*/ 655795 w 906898" name="connsiteX518"/>
              <a:gd fmla="*/ 793647 h 906898" name="connsiteY518"/>
              <a:gd fmla="*/ 659862 w 906898" name="connsiteX519"/>
              <a:gd fmla="*/ 787441 h 906898" name="connsiteY519"/>
              <a:gd fmla="*/ 665962 w 906898" name="connsiteX520"/>
              <a:gd fmla="*/ 777098 h 906898" name="connsiteY520"/>
              <a:gd fmla="*/ 663929 w 906898" name="connsiteX521"/>
              <a:gd fmla="*/ 768823 h 906898" name="connsiteY521"/>
              <a:gd fmla="*/ 665422 w 906898" name="connsiteX522"/>
              <a:gd fmla="*/ 768306 h 906898" name="connsiteY522"/>
              <a:gd fmla="*/ 460207 w 906898" name="connsiteX523"/>
              <a:gd fmla="*/ 766821 h 906898" name="connsiteY523"/>
              <a:gd fmla="*/ 463809 w 906898" name="connsiteX524"/>
              <a:gd fmla="*/ 769394 h 906898" name="connsiteY524"/>
              <a:gd fmla="*/ 464212 w 906898" name="connsiteX525"/>
              <a:gd fmla="*/ 773830 h 906898" name="connsiteY525"/>
              <a:gd fmla="*/ 466515 w 906898" name="connsiteX526"/>
              <a:gd fmla="*/ 766755 h 906898" name="connsiteY526"/>
              <a:gd fmla="*/ 480846 w 906898" name="connsiteX527"/>
              <a:gd fmla="*/ 766755 h 906898" name="connsiteY527"/>
              <a:gd fmla="*/ 482893 w 906898" name="connsiteX528"/>
              <a:gd fmla="*/ 772930 h 906898" name="connsiteY528"/>
              <a:gd fmla="*/ 484940 w 906898" name="connsiteX529"/>
              <a:gd fmla="*/ 777047 h 906898" name="connsiteY529"/>
              <a:gd fmla="*/ 491082 w 906898" name="connsiteX530"/>
              <a:gd fmla="*/ 781163 h 906898" name="connsiteY530"/>
              <a:gd fmla="*/ 489035 w 906898" name="connsiteX531"/>
              <a:gd fmla="*/ 787339 h 906898" name="connsiteY531"/>
              <a:gd fmla="*/ 480846 w 906898" name="connsiteX532"/>
              <a:gd fmla="*/ 785280 h 906898" name="connsiteY532"/>
              <a:gd fmla="*/ 478799 w 906898" name="connsiteX533"/>
              <a:gd fmla="*/ 777047 h 906898" name="connsiteY533"/>
              <a:gd fmla="*/ 472657 w 906898" name="connsiteX534"/>
              <a:gd fmla="*/ 777047 h 906898" name="connsiteY534"/>
              <a:gd fmla="*/ 466515 w 906898" name="connsiteX535"/>
              <a:gd fmla="*/ 772930 h 906898" name="connsiteY535"/>
              <a:gd fmla="*/ 466515 w 906898" name="connsiteX536"/>
              <a:gd fmla="*/ 766755 h 906898" name="connsiteY536"/>
              <a:gd fmla="*/ 449990 w 906898" name="connsiteX537"/>
              <a:gd fmla="*/ 766755 h 906898" name="connsiteY537"/>
              <a:gd fmla="*/ 456192 w 906898" name="connsiteX538"/>
              <a:gd fmla="*/ 766755 h 906898" name="connsiteY538"/>
              <a:gd fmla="*/ 464462 w 906898" name="connsiteX539"/>
              <a:gd fmla="*/ 783222 h 906898" name="connsiteY539"/>
              <a:gd fmla="*/ 470665 w 906898" name="connsiteX540"/>
              <a:gd fmla="*/ 785280 h 906898" name="connsiteY540"/>
              <a:gd fmla="*/ 476416 w 906898" name="connsiteX541"/>
              <a:gd fmla="*/ 791006 h 906898" name="connsiteY541"/>
              <a:gd fmla="*/ 476674 w 906898" name="connsiteX542"/>
              <a:gd fmla="*/ 791522 h 906898" name="connsiteY542"/>
              <a:gd fmla="*/ 476986 w 906898" name="connsiteX543"/>
              <a:gd fmla="*/ 791574 h 906898" name="connsiteY543"/>
              <a:gd fmla="*/ 483069 w 906898" name="connsiteX544"/>
              <a:gd fmla="*/ 797631 h 906898" name="connsiteY544"/>
              <a:gd fmla="*/ 489272 w 906898" name="connsiteX545"/>
              <a:gd fmla="*/ 797631 h 906898" name="connsiteY545"/>
              <a:gd fmla="*/ 489272 w 906898" name="connsiteX546"/>
              <a:gd fmla="*/ 807923 h 906898" name="connsiteY546"/>
              <a:gd fmla="*/ 481002 w 906898" name="connsiteX547"/>
              <a:gd fmla="*/ 805864 h 906898" name="connsiteY547"/>
              <a:gd fmla="*/ 476867 w 906898" name="connsiteX548"/>
              <a:gd fmla="*/ 801747 h 906898" name="connsiteY548"/>
              <a:gd fmla="*/ 466530 w 906898" name="connsiteX549"/>
              <a:gd fmla="*/ 801747 h 906898" name="connsiteY549"/>
              <a:gd fmla="*/ 460327 w 906898" name="connsiteX550"/>
              <a:gd fmla="*/ 791456 h 906898" name="connsiteY550"/>
              <a:gd fmla="*/ 460327 w 906898" name="connsiteX551"/>
              <a:gd fmla="*/ 785280 h 906898" name="connsiteY551"/>
              <a:gd fmla="*/ 452057 w 906898" name="connsiteX552"/>
              <a:gd fmla="*/ 779105 h 906898" name="connsiteY552"/>
              <a:gd fmla="*/ 447923 w 906898" name="connsiteX553"/>
              <a:gd fmla="*/ 768813 h 906898" name="connsiteY553"/>
              <a:gd fmla="*/ 449990 w 906898" name="connsiteX554"/>
              <a:gd fmla="*/ 766755 h 906898" name="connsiteY554"/>
              <a:gd fmla="*/ 509608 w 906898" name="connsiteX555"/>
              <a:gd fmla="*/ 762771 h 906898" name="connsiteY555"/>
              <a:gd fmla="*/ 513725 w 906898" name="connsiteX556"/>
              <a:gd fmla="*/ 764829 h 906898" name="connsiteY556"/>
              <a:gd fmla="*/ 501374 w 906898" name="connsiteX557"/>
              <a:gd fmla="*/ 783355 h 906898" name="connsiteY557"/>
              <a:gd fmla="*/ 503433 w 906898" name="connsiteX558"/>
              <a:gd fmla="*/ 808055 h 906898" name="connsiteY558"/>
              <a:gd fmla="*/ 519900 w 906898" name="connsiteX559"/>
              <a:gd fmla="*/ 812172 h 906898" name="connsiteY559"/>
              <a:gd fmla="*/ 519900 w 906898" name="connsiteX560"/>
              <a:gd fmla="*/ 810114 h 906898" name="connsiteY560"/>
              <a:gd fmla="*/ 511666 w 906898" name="connsiteX561"/>
              <a:gd fmla="*/ 805997 h 906898" name="connsiteY561"/>
              <a:gd fmla="*/ 511666 w 906898" name="connsiteX562"/>
              <a:gd fmla="*/ 797763 h 906898" name="connsiteY562"/>
              <a:gd fmla="*/ 521958 w 906898" name="connsiteX563"/>
              <a:gd fmla="*/ 793647 h 906898" name="connsiteY563"/>
              <a:gd fmla="*/ 524017 w 906898" name="connsiteX564"/>
              <a:gd fmla="*/ 799822 h 906898" name="connsiteY564"/>
              <a:gd fmla="*/ 524017 w 906898" name="connsiteX565"/>
              <a:gd fmla="*/ 803939 h 906898" name="connsiteY565"/>
              <a:gd fmla="*/ 530192 w 906898" name="connsiteX566"/>
              <a:gd fmla="*/ 803939 h 906898" name="connsiteY566"/>
              <a:gd fmla="*/ 532250 w 906898" name="connsiteX567"/>
              <a:gd fmla="*/ 812172 h 906898" name="connsiteY567"/>
              <a:gd fmla="*/ 526075 w 906898" name="connsiteX568"/>
              <a:gd fmla="*/ 820406 h 906898" name="connsiteY568"/>
              <a:gd fmla="*/ 503433 w 906898" name="connsiteX569"/>
              <a:gd fmla="*/ 818347 h 906898" name="connsiteY569"/>
              <a:gd fmla="*/ 499316 w 906898" name="connsiteX570"/>
              <a:gd fmla="*/ 812172 h 906898" name="connsiteY570"/>
              <a:gd fmla="*/ 493141 w 906898" name="connsiteX571"/>
              <a:gd fmla="*/ 803939 h 906898" name="connsiteY571"/>
              <a:gd fmla="*/ 493141 w 906898" name="connsiteX572"/>
              <a:gd fmla="*/ 791588 h 906898" name="connsiteY572"/>
              <a:gd fmla="*/ 509608 w 906898" name="connsiteX573"/>
              <a:gd fmla="*/ 762771 h 906898" name="connsiteY573"/>
              <a:gd fmla="*/ 139434 w 906898" name="connsiteX574"/>
              <a:gd fmla="*/ 759784 h 906898" name="connsiteY574"/>
              <a:gd fmla="*/ 142906 w 906898" name="connsiteX575"/>
              <a:gd fmla="*/ 763992 h 906898" name="connsiteY575"/>
              <a:gd fmla="*/ 155476 w 906898" name="connsiteX576"/>
              <a:gd fmla="*/ 774363 h 906898" name="connsiteY576"/>
              <a:gd fmla="*/ 384179 w 906898" name="connsiteX577"/>
              <a:gd fmla="*/ 758787 h 906898" name="connsiteY577"/>
              <a:gd fmla="*/ 386171 w 906898" name="connsiteX578"/>
              <a:gd fmla="*/ 764763 h 906898" name="connsiteY578"/>
              <a:gd fmla="*/ 384179 w 906898" name="connsiteX579"/>
              <a:gd fmla="*/ 760779 h 906898" name="connsiteY579"/>
              <a:gd fmla="*/ 384179 w 906898" name="connsiteX580"/>
              <a:gd fmla="*/ 758787 h 906898" name="connsiteY580"/>
              <a:gd fmla="*/ 314459 w 906898" name="connsiteX581"/>
              <a:gd fmla="*/ 758787 h 906898" name="connsiteY581"/>
              <a:gd fmla="*/ 322427 w 906898" name="connsiteX582"/>
              <a:gd fmla="*/ 764763 h 906898" name="connsiteY582"/>
              <a:gd fmla="*/ 322427 w 906898" name="connsiteX583"/>
              <a:gd fmla="*/ 768747 h 906898" name="connsiteY583"/>
              <a:gd fmla="*/ 318593 w 906898" name="connsiteX584"/>
              <a:gd fmla="*/ 764913 h 906898" name="connsiteY584"/>
              <a:gd fmla="*/ 318576 w 906898" name="connsiteX585"/>
              <a:gd fmla="*/ 764708 h 906898" name="connsiteY585"/>
              <a:gd fmla="*/ 318199 w 906898" name="connsiteX586"/>
              <a:gd fmla="*/ 764519 h 906898" name="connsiteY586"/>
              <a:gd fmla="*/ 314459 w 906898" name="connsiteX587"/>
              <a:gd fmla="*/ 760779 h 906898" name="connsiteY587"/>
              <a:gd fmla="*/ 314459 w 906898" name="connsiteX588"/>
              <a:gd fmla="*/ 758787 h 906898" name="connsiteY588"/>
              <a:gd fmla="*/ 297478 w 906898" name="connsiteX589"/>
              <a:gd fmla="*/ 757977 h 906898" name="connsiteY589"/>
              <a:gd fmla="*/ 302109 w 906898" name="connsiteX590"/>
              <a:gd fmla="*/ 760585 h 906898" name="connsiteY590"/>
              <a:gd fmla="*/ 302109 w 906898" name="connsiteX591"/>
              <a:gd fmla="*/ 764708 h 906898" name="connsiteY591"/>
              <a:gd fmla="*/ 304167 w 906898" name="connsiteX592"/>
              <a:gd fmla="*/ 764708 h 906898" name="connsiteY592"/>
              <a:gd fmla="*/ 310343 w 906898" name="connsiteX593"/>
              <a:gd fmla="*/ 760585 h 906898" name="connsiteY593"/>
              <a:gd fmla="*/ 318199 w 906898" name="connsiteX594"/>
              <a:gd fmla="*/ 764519 h 906898" name="connsiteY594"/>
              <a:gd fmla="*/ 318593 w 906898" name="connsiteX595"/>
              <a:gd fmla="*/ 764913 h 906898" name="connsiteY595"/>
              <a:gd fmla="*/ 318834 w 906898" name="connsiteX596"/>
              <a:gd fmla="*/ 767799 h 906898" name="connsiteY596"/>
              <a:gd fmla="*/ 320635 w 906898" name="connsiteX597"/>
              <a:gd fmla="*/ 770891 h 906898" name="connsiteY597"/>
              <a:gd fmla="*/ 330927 w 906898" name="connsiteX598"/>
              <a:gd fmla="*/ 772952 h 906898" name="connsiteY598"/>
              <a:gd fmla="*/ 335043 w 906898" name="connsiteX599"/>
              <a:gd fmla="*/ 779136 h 906898" name="connsiteY599"/>
              <a:gd fmla="*/ 328868 w 906898" name="connsiteX600"/>
              <a:gd fmla="*/ 779136 h 906898" name="connsiteY600"/>
              <a:gd fmla="*/ 318576 w 906898" name="connsiteX601"/>
              <a:gd fmla="*/ 781197 h 906898" name="connsiteY601"/>
              <a:gd fmla="*/ 314459 w 906898" name="connsiteX602"/>
              <a:gd fmla="*/ 775014 h 906898" name="connsiteY602"/>
              <a:gd fmla="*/ 300051 w 906898" name="connsiteX603"/>
              <a:gd fmla="*/ 772952 h 906898" name="connsiteY603"/>
              <a:gd fmla="*/ 287700 w 906898" name="connsiteX604"/>
              <a:gd fmla="*/ 772952 h 906898" name="connsiteY604"/>
              <a:gd fmla="*/ 281525 w 906898" name="connsiteX605"/>
              <a:gd fmla="*/ 783258 h 906898" name="connsiteY605"/>
              <a:gd fmla="*/ 275350 w 906898" name="connsiteX606"/>
              <a:gd fmla="*/ 787380 h 906898" name="connsiteY606"/>
              <a:gd fmla="*/ 275350 w 906898" name="connsiteX607"/>
              <a:gd fmla="*/ 797686 h 906898" name="connsiteY607"/>
              <a:gd fmla="*/ 277408 w 906898" name="connsiteX608"/>
              <a:gd fmla="*/ 799747 h 906898" name="connsiteY608"/>
              <a:gd fmla="*/ 267116 w 906898" name="connsiteX609"/>
              <a:gd fmla="*/ 805931 h 906898" name="connsiteY609"/>
              <a:gd fmla="*/ 263000 w 906898" name="connsiteX610"/>
              <a:gd fmla="*/ 799747 h 906898" name="connsiteY610"/>
              <a:gd fmla="*/ 265058 w 906898" name="connsiteX611"/>
              <a:gd fmla="*/ 791503 h 906898" name="connsiteY611"/>
              <a:gd fmla="*/ 269175 w 906898" name="connsiteX612"/>
              <a:gd fmla="*/ 789442 h 906898" name="connsiteY612"/>
              <a:gd fmla="*/ 267116 w 906898" name="connsiteX613"/>
              <a:gd fmla="*/ 781197 h 906898" name="connsiteY613"/>
              <a:gd fmla="*/ 269175 w 906898" name="connsiteX614"/>
              <a:gd fmla="*/ 775014 h 906898" name="connsiteY614"/>
              <a:gd fmla="*/ 281525 w 906898" name="connsiteX615"/>
              <a:gd fmla="*/ 770891 h 906898" name="connsiteY615"/>
              <a:gd fmla="*/ 289759 w 906898" name="connsiteX616"/>
              <a:gd fmla="*/ 760585 h 906898" name="connsiteY616"/>
              <a:gd fmla="*/ 297992 w 906898" name="connsiteX617"/>
              <a:gd fmla="*/ 760585 h 906898" name="connsiteY617"/>
              <a:gd fmla="*/ 295934 w 906898" name="connsiteX618"/>
              <a:gd fmla="*/ 758524 h 906898" name="connsiteY618"/>
              <a:gd fmla="*/ 297478 w 906898" name="connsiteX619"/>
              <a:gd fmla="*/ 757977 h 906898" name="connsiteY619"/>
              <a:gd fmla="*/ 373665 w 906898" name="connsiteX620"/>
              <a:gd fmla="*/ 755757 h 906898" name="connsiteY620"/>
              <a:gd fmla="*/ 382118 w 906898" name="connsiteX621"/>
              <a:gd fmla="*/ 760646 h 906898" name="connsiteY621"/>
              <a:gd fmla="*/ 386217 w 906898" name="connsiteX622"/>
              <a:gd fmla="*/ 768880 h 906898" name="connsiteY622"/>
              <a:gd fmla="*/ 392365 w 906898" name="connsiteX623"/>
              <a:gd fmla="*/ 770938 h 906898" name="connsiteY623"/>
              <a:gd fmla="*/ 390315 w 906898" name="connsiteX624"/>
              <a:gd fmla="*/ 779172 h 906898" name="connsiteY624"/>
              <a:gd fmla="*/ 396463 w 906898" name="connsiteX625"/>
              <a:gd fmla="*/ 783288 h 906898" name="connsiteY625"/>
              <a:gd fmla="*/ 396463 w 906898" name="connsiteX626"/>
              <a:gd fmla="*/ 793580 h 906898" name="connsiteY626"/>
              <a:gd fmla="*/ 392365 w 906898" name="connsiteX627"/>
              <a:gd fmla="*/ 795639 h 906898" name="connsiteY627"/>
              <a:gd fmla="*/ 388266 w 906898" name="connsiteX628"/>
              <a:gd fmla="*/ 793580 h 906898" name="connsiteY628"/>
              <a:gd fmla="*/ 384168 w 906898" name="connsiteX629"/>
              <a:gd fmla="*/ 785347 h 906898" name="connsiteY629"/>
              <a:gd fmla="*/ 382118 w 906898" name="connsiteX630"/>
              <a:gd fmla="*/ 779172 h 906898" name="connsiteY630"/>
              <a:gd fmla="*/ 378020 w 906898" name="connsiteX631"/>
              <a:gd fmla="*/ 777113 h 906898" name="connsiteY631"/>
              <a:gd fmla="*/ 371872 w 906898" name="connsiteX632"/>
              <a:gd fmla="*/ 768880 h 906898" name="connsiteY632"/>
              <a:gd fmla="*/ 363675 w 906898" name="connsiteX633"/>
              <a:gd fmla="*/ 770938 h 906898" name="connsiteY633"/>
              <a:gd fmla="*/ 353429 w 906898" name="connsiteX634"/>
              <a:gd fmla="*/ 772996 h 906898" name="connsiteY634"/>
              <a:gd fmla="*/ 347281 w 906898" name="connsiteX635"/>
              <a:gd fmla="*/ 781230 h 906898" name="connsiteY635"/>
              <a:gd fmla="*/ 341134 w 906898" name="connsiteX636"/>
              <a:gd fmla="*/ 781230 h 906898" name="connsiteY636"/>
              <a:gd fmla="*/ 339084 w 906898" name="connsiteX637"/>
              <a:gd fmla="*/ 777113 h 906898" name="connsiteY637"/>
              <a:gd fmla="*/ 341134 w 906898" name="connsiteX638"/>
              <a:gd fmla="*/ 770938 h 906898" name="connsiteY638"/>
              <a:gd fmla="*/ 347281 w 906898" name="connsiteX639"/>
              <a:gd fmla="*/ 768880 h 906898" name="connsiteY639"/>
              <a:gd fmla="*/ 349331 w 906898" name="connsiteX640"/>
              <a:gd fmla="*/ 764763 h 906898" name="connsiteY640"/>
              <a:gd fmla="*/ 351380 w 906898" name="connsiteX641"/>
              <a:gd fmla="*/ 760646 h 906898" name="connsiteY641"/>
              <a:gd fmla="*/ 357528 w 906898" name="connsiteX642"/>
              <a:gd fmla="*/ 758588 h 906898" name="connsiteY642"/>
              <a:gd fmla="*/ 361370 w 906898" name="connsiteX643"/>
              <a:gd fmla="*/ 760132 h 906898" name="connsiteY643"/>
              <a:gd fmla="*/ 363479 w 906898" name="connsiteX644"/>
              <a:gd fmla="*/ 758719 h 906898" name="connsiteY644"/>
              <a:gd fmla="*/ 363675 w 906898" name="connsiteX645"/>
              <a:gd fmla="*/ 758588 h 906898" name="connsiteY645"/>
              <a:gd fmla="*/ 373665 w 906898" name="connsiteX646"/>
              <a:gd fmla="*/ 755757 h 906898" name="connsiteY646"/>
              <a:gd fmla="*/ 608415 w 906898" name="connsiteX647"/>
              <a:gd fmla="*/ 752000 h 906898" name="connsiteY647"/>
              <a:gd fmla="*/ 610602 w 906898" name="connsiteX648"/>
              <a:gd fmla="*/ 754613 h 906898" name="connsiteY648"/>
              <a:gd fmla="*/ 606485 w 906898" name="connsiteX649"/>
              <a:gd fmla="*/ 762771 h 906898" name="connsiteY649"/>
              <a:gd fmla="*/ 600310 w 906898" name="connsiteX650"/>
              <a:gd fmla="*/ 752574 h 906898" name="connsiteY650"/>
              <a:gd fmla="*/ 608415 w 906898" name="connsiteX651"/>
              <a:gd fmla="*/ 752000 h 906898" name="connsiteY651"/>
              <a:gd fmla="*/ 461557 w 906898" name="connsiteX652"/>
              <a:gd fmla="*/ 751947 h 906898" name="connsiteY652"/>
              <a:gd fmla="*/ 461369 w 906898" name="connsiteX653"/>
              <a:gd fmla="*/ 752230 h 906898" name="connsiteY653"/>
              <a:gd fmla="*/ 460207 w 906898" name="connsiteX654"/>
              <a:gd fmla="*/ 752479 h 906898" name="connsiteY654"/>
              <a:gd fmla="*/ 460207 w 906898" name="connsiteX655"/>
              <a:gd fmla="*/ 752230 h 906898" name="connsiteY655"/>
              <a:gd fmla="*/ 460207 w 906898" name="connsiteX656"/>
              <a:gd fmla="*/ 752015 h 906898" name="connsiteY656"/>
              <a:gd fmla="*/ 680321 w 906898" name="connsiteX657"/>
              <a:gd fmla="*/ 750487 h 906898" name="connsiteY657"/>
              <a:gd fmla="*/ 686629 w 906898" name="connsiteX658"/>
              <a:gd fmla="*/ 756712 h 906898" name="connsiteY658"/>
              <a:gd fmla="*/ 686629 w 906898" name="connsiteX659"/>
              <a:gd fmla="*/ 758787 h 906898" name="connsiteY659"/>
              <a:gd fmla="*/ 680321 w 906898" name="connsiteX660"/>
              <a:gd fmla="*/ 750487 h 906898" name="connsiteY660"/>
              <a:gd fmla="*/ 674134 w 906898" name="connsiteX661"/>
              <a:gd fmla="*/ 750487 h 906898" name="connsiteY661"/>
              <a:gd fmla="*/ 684396 w 906898" name="connsiteX662"/>
              <a:gd fmla="*/ 758721 h 906898" name="connsiteY662"/>
              <a:gd fmla="*/ 684396 w 906898" name="connsiteX663"/>
              <a:gd fmla="*/ 764896 h 906898" name="connsiteY663"/>
              <a:gd fmla="*/ 686448 w 906898" name="connsiteX664"/>
              <a:gd fmla="*/ 766954 h 906898" name="connsiteY664"/>
              <a:gd fmla="*/ 690553 w 906898" name="connsiteX665"/>
              <a:gd fmla="*/ 773129 h 906898" name="connsiteY665"/>
              <a:gd fmla="*/ 690553 w 906898" name="connsiteX666"/>
              <a:gd fmla="*/ 779305 h 906898" name="connsiteY666"/>
              <a:gd fmla="*/ 692605 w 906898" name="connsiteX667"/>
              <a:gd fmla="*/ 789596 h 906898" name="connsiteY667"/>
              <a:gd fmla="*/ 692605 w 906898" name="connsiteX668"/>
              <a:gd fmla="*/ 793713 h 906898" name="connsiteY668"/>
              <a:gd fmla="*/ 690553 w 906898" name="connsiteX669"/>
              <a:gd fmla="*/ 791655 h 906898" name="connsiteY669"/>
              <a:gd fmla="*/ 688500 w 906898" name="connsiteX670"/>
              <a:gd fmla="*/ 781363 h 906898" name="connsiteY670"/>
              <a:gd fmla="*/ 686448 w 906898" name="connsiteX671"/>
              <a:gd fmla="*/ 781363 h 906898" name="connsiteY671"/>
              <a:gd fmla="*/ 688500 w 906898" name="connsiteX672"/>
              <a:gd fmla="*/ 785480 h 906898" name="connsiteY672"/>
              <a:gd fmla="*/ 688500 w 906898" name="connsiteX673"/>
              <a:gd fmla="*/ 793713 h 906898" name="connsiteY673"/>
              <a:gd fmla="*/ 678239 w 906898" name="connsiteX674"/>
              <a:gd fmla="*/ 801947 h 906898" name="connsiteY674"/>
              <a:gd fmla="*/ 676186 w 906898" name="connsiteX675"/>
              <a:gd fmla="*/ 808122 h 906898" name="connsiteY675"/>
              <a:gd fmla="*/ 665925 w 906898" name="connsiteX676"/>
              <a:gd fmla="*/ 810180 h 906898" name="connsiteY676"/>
              <a:gd fmla="*/ 659767 w 906898" name="connsiteX677"/>
              <a:gd fmla="*/ 808122 h 906898" name="connsiteY677"/>
              <a:gd fmla="*/ 653610 w 906898" name="connsiteX678"/>
              <a:gd fmla="*/ 812239 h 906898" name="connsiteY678"/>
              <a:gd fmla="*/ 647453 w 906898" name="connsiteX679"/>
              <a:gd fmla="*/ 808122 h 906898" name="connsiteY679"/>
              <a:gd fmla="*/ 659767 w 906898" name="connsiteX680"/>
              <a:gd fmla="*/ 801947 h 906898" name="connsiteY680"/>
              <a:gd fmla="*/ 651558 w 906898" name="connsiteX681"/>
              <a:gd fmla="*/ 799888 h 906898" name="connsiteY681"/>
              <a:gd fmla="*/ 657715 w 906898" name="connsiteX682"/>
              <a:gd fmla="*/ 795772 h 906898" name="connsiteY682"/>
              <a:gd fmla="*/ 667977 w 906898" name="connsiteX683"/>
              <a:gd fmla="*/ 791655 h 906898" name="connsiteY683"/>
              <a:gd fmla="*/ 670029 w 906898" name="connsiteX684"/>
              <a:gd fmla="*/ 769012 h 906898" name="connsiteY684"/>
              <a:gd fmla="*/ 667977 w 906898" name="connsiteX685"/>
              <a:gd fmla="*/ 762837 h 906898" name="connsiteY685"/>
              <a:gd fmla="*/ 672082 w 906898" name="connsiteX686"/>
              <a:gd fmla="*/ 758721 h 906898" name="connsiteY686"/>
              <a:gd fmla="*/ 674134 w 906898" name="connsiteX687"/>
              <a:gd fmla="*/ 762837 h 906898" name="connsiteY687"/>
              <a:gd fmla="*/ 674134 w 906898" name="connsiteX688"/>
              <a:gd fmla="*/ 766954 h 906898" name="connsiteY688"/>
              <a:gd fmla="*/ 680291 w 906898" name="connsiteX689"/>
              <a:gd fmla="*/ 771071 h 906898" name="connsiteY689"/>
              <a:gd fmla="*/ 680291 w 906898" name="connsiteX690"/>
              <a:gd fmla="*/ 777246 h 906898" name="connsiteY690"/>
              <a:gd fmla="*/ 678239 w 906898" name="connsiteX691"/>
              <a:gd fmla="*/ 779305 h 906898" name="connsiteY691"/>
              <a:gd fmla="*/ 682343 w 906898" name="connsiteX692"/>
              <a:gd fmla="*/ 787538 h 906898" name="connsiteY692"/>
              <a:gd fmla="*/ 678239 w 906898" name="connsiteX693"/>
              <a:gd fmla="*/ 793713 h 906898" name="connsiteY693"/>
              <a:gd fmla="*/ 672082 w 906898" name="connsiteX694"/>
              <a:gd fmla="*/ 795772 h 906898" name="connsiteY694"/>
              <a:gd fmla="*/ 667977 w 906898" name="connsiteX695"/>
              <a:gd fmla="*/ 801947 h 906898" name="connsiteY695"/>
              <a:gd fmla="*/ 659767 w 906898" name="connsiteX696"/>
              <a:gd fmla="*/ 797830 h 906898" name="connsiteY696"/>
              <a:gd fmla="*/ 659767 w 906898" name="connsiteX697"/>
              <a:gd fmla="*/ 799888 h 906898" name="connsiteY697"/>
              <a:gd fmla="*/ 665925 w 906898" name="connsiteX698"/>
              <a:gd fmla="*/ 804005 h 906898" name="connsiteY698"/>
              <a:gd fmla="*/ 674134 w 906898" name="connsiteX699"/>
              <a:gd fmla="*/ 797830 h 906898" name="connsiteY699"/>
              <a:gd fmla="*/ 684396 w 906898" name="connsiteX700"/>
              <a:gd fmla="*/ 789596 h 906898" name="connsiteY700"/>
              <a:gd fmla="*/ 682343 w 906898" name="connsiteX701"/>
              <a:gd fmla="*/ 779305 h 906898" name="connsiteY701"/>
              <a:gd fmla="*/ 682343 w 906898" name="connsiteX702"/>
              <a:gd fmla="*/ 769012 h 906898" name="connsiteY702"/>
              <a:gd fmla="*/ 678239 w 906898" name="connsiteX703"/>
              <a:gd fmla="*/ 764896 h 906898" name="connsiteY703"/>
              <a:gd fmla="*/ 674134 w 906898" name="connsiteX704"/>
              <a:gd fmla="*/ 756662 h 906898" name="connsiteY704"/>
              <a:gd fmla="*/ 672082 w 906898" name="connsiteX705"/>
              <a:gd fmla="*/ 752545 h 906898" name="connsiteY705"/>
              <a:gd fmla="*/ 674134 w 906898" name="connsiteX706"/>
              <a:gd fmla="*/ 750487 h 906898" name="connsiteY706"/>
              <a:gd fmla="*/ 579697 w 906898" name="connsiteX707"/>
              <a:gd fmla="*/ 750487 h 906898" name="connsiteY707"/>
              <a:gd fmla="*/ 591995 w 906898" name="connsiteX708"/>
              <a:gd fmla="*/ 752534 h 906898" name="connsiteY708"/>
              <a:gd fmla="*/ 602244 w 906898" name="connsiteX709"/>
              <a:gd fmla="*/ 764818 h 906898" name="connsiteY709"/>
              <a:gd fmla="*/ 596095 w 906898" name="connsiteX710"/>
              <a:gd fmla="*/ 781197 h 906898" name="connsiteY710"/>
              <a:gd fmla="*/ 596095 w 906898" name="connsiteX711"/>
              <a:gd fmla="*/ 793481 h 906898" name="connsiteY711"/>
              <a:gd fmla="*/ 585846 w 906898" name="connsiteX712"/>
              <a:gd fmla="*/ 799623 h 906898" name="connsiteY712"/>
              <a:gd fmla="*/ 577647 w 906898" name="connsiteX713"/>
              <a:gd fmla="*/ 795528 h 906898" name="connsiteY713"/>
              <a:gd fmla="*/ 575597 w 906898" name="connsiteX714"/>
              <a:gd fmla="*/ 787339 h 906898" name="connsiteY714"/>
              <a:gd fmla="*/ 565349 w 906898" name="connsiteX715"/>
              <a:gd fmla="*/ 787339 h 906898" name="connsiteY715"/>
              <a:gd fmla="*/ 557150 w 906898" name="connsiteX716"/>
              <a:gd fmla="*/ 770960 h 906898" name="connsiteY716"/>
              <a:gd fmla="*/ 563299 w 906898" name="connsiteX717"/>
              <a:gd fmla="*/ 754582 h 906898" name="connsiteY717"/>
              <a:gd fmla="*/ 573548 w 906898" name="connsiteX718"/>
              <a:gd fmla="*/ 756629 h 906898" name="connsiteY718"/>
              <a:gd fmla="*/ 579697 w 906898" name="connsiteX719"/>
              <a:gd fmla="*/ 750487 h 906898" name="connsiteY719"/>
              <a:gd fmla="*/ 559082 w 906898" name="connsiteX720"/>
              <a:gd fmla="*/ 750487 h 906898" name="connsiteY720"/>
              <a:gd fmla="*/ 561134 w 906898" name="connsiteX721"/>
              <a:gd fmla="*/ 752534 h 906898" name="connsiteY721"/>
              <a:gd fmla="*/ 550872 w 906898" name="connsiteX722"/>
              <a:gd fmla="*/ 766866 h 906898" name="connsiteY722"/>
              <a:gd fmla="*/ 536506 w 906898" name="connsiteX723"/>
              <a:gd fmla="*/ 773008 h 906898" name="connsiteY723"/>
              <a:gd fmla="*/ 530349 w 906898" name="connsiteX724"/>
              <a:gd fmla="*/ 766866 h 906898" name="connsiteY724"/>
              <a:gd fmla="*/ 526244 w 906898" name="connsiteX725"/>
              <a:gd fmla="*/ 768913 h 906898" name="connsiteY725"/>
              <a:gd fmla="*/ 520087 w 906898" name="connsiteX726"/>
              <a:gd fmla="*/ 766866 h 906898" name="connsiteY726"/>
              <a:gd fmla="*/ 518035 w 906898" name="connsiteX727"/>
              <a:gd fmla="*/ 762771 h 906898" name="connsiteY727"/>
              <a:gd fmla="*/ 530349 w 906898" name="connsiteX728"/>
              <a:gd fmla="*/ 758676 h 906898" name="connsiteY728"/>
              <a:gd fmla="*/ 544715 w 906898" name="connsiteX729"/>
              <a:gd fmla="*/ 758676 h 906898" name="connsiteY729"/>
              <a:gd fmla="*/ 538558 w 906898" name="connsiteX730"/>
              <a:gd fmla="*/ 764818 h 906898" name="connsiteY730"/>
              <a:gd fmla="*/ 542663 w 906898" name="connsiteX731"/>
              <a:gd fmla="*/ 768913 h 906898" name="connsiteY731"/>
              <a:gd fmla="*/ 554977 w 906898" name="connsiteX732"/>
              <a:gd fmla="*/ 760724 h 906898" name="connsiteY732"/>
              <a:gd fmla="*/ 554977 w 906898" name="connsiteX733"/>
              <a:gd fmla="*/ 756629 h 906898" name="connsiteY733"/>
              <a:gd fmla="*/ 546768 w 906898" name="connsiteX734"/>
              <a:gd fmla="*/ 758676 h 906898" name="connsiteY734"/>
              <a:gd fmla="*/ 559082 w 906898" name="connsiteX735"/>
              <a:gd fmla="*/ 750487 h 906898" name="connsiteY735"/>
              <a:gd fmla="*/ 614586 w 906898" name="connsiteX736"/>
              <a:gd fmla="*/ 746171 h 906898" name="connsiteY736"/>
              <a:gd fmla="*/ 618702 w 906898" name="connsiteX737"/>
              <a:gd fmla="*/ 748234 h 906898" name="connsiteY737"/>
              <a:gd fmla="*/ 616644 w 906898" name="connsiteX738"/>
              <a:gd fmla="*/ 756487 h 906898" name="connsiteY738"/>
              <a:gd fmla="*/ 622819 w 906898" name="connsiteX739"/>
              <a:gd fmla="*/ 758550 h 906898" name="connsiteY739"/>
              <a:gd fmla="*/ 620761 w 906898" name="connsiteX740"/>
              <a:gd fmla="*/ 764739 h 906898" name="connsiteY740"/>
              <a:gd fmla="*/ 614586 w 906898" name="connsiteX741"/>
              <a:gd fmla="*/ 766802 h 906898" name="connsiteY741"/>
              <a:gd fmla="*/ 612527 w 906898" name="connsiteX742"/>
              <a:gd fmla="*/ 772992 h 906898" name="connsiteY742"/>
              <a:gd fmla="*/ 606352 w 906898" name="connsiteX743"/>
              <a:gd fmla="*/ 772992 h 906898" name="connsiteY743"/>
              <a:gd fmla="*/ 606352 w 906898" name="connsiteX744"/>
              <a:gd fmla="*/ 766802 h 906898" name="connsiteY744"/>
              <a:gd fmla="*/ 612527 w 906898" name="connsiteX745"/>
              <a:gd fmla="*/ 758550 h 906898" name="connsiteY745"/>
              <a:gd fmla="*/ 610469 w 906898" name="connsiteX746"/>
              <a:gd fmla="*/ 750297 h 906898" name="connsiteY746"/>
              <a:gd fmla="*/ 614586 w 906898" name="connsiteX747"/>
              <a:gd fmla="*/ 746171 h 906898" name="connsiteY747"/>
              <a:gd fmla="*/ 618807 w 906898" name="connsiteX748"/>
              <a:gd fmla="*/ 740195 h 906898" name="connsiteY748"/>
              <a:gd fmla="*/ 622933 w 906898" name="connsiteX749"/>
              <a:gd fmla="*/ 744312 h 906898" name="connsiteY749"/>
              <a:gd fmla="*/ 622933 w 906898" name="connsiteX750"/>
              <a:gd fmla="*/ 750487 h 906898" name="connsiteY750"/>
              <a:gd fmla="*/ 631186 w 906898" name="connsiteX751"/>
              <a:gd fmla="*/ 758720 h 906898" name="connsiteY751"/>
              <a:gd fmla="*/ 629122 w 906898" name="connsiteX752"/>
              <a:gd fmla="*/ 769012 h 906898" name="connsiteY752"/>
              <a:gd fmla="*/ 620870 w 906898" name="connsiteX753"/>
              <a:gd fmla="*/ 773129 h 906898" name="connsiteY753"/>
              <a:gd fmla="*/ 610554 w 906898" name="connsiteX754"/>
              <a:gd fmla="*/ 781363 h 906898" name="connsiteY754"/>
              <a:gd fmla="*/ 606428 w 906898" name="connsiteX755"/>
              <a:gd fmla="*/ 779304 h 906898" name="connsiteY755"/>
              <a:gd fmla="*/ 604365 w 906898" name="connsiteX756"/>
              <a:gd fmla="*/ 775188 h 906898" name="connsiteY756"/>
              <a:gd fmla="*/ 612617 w 906898" name="connsiteX757"/>
              <a:gd fmla="*/ 777246 h 906898" name="connsiteY757"/>
              <a:gd fmla="*/ 618807 w 906898" name="connsiteX758"/>
              <a:gd fmla="*/ 769012 h 906898" name="connsiteY758"/>
              <a:gd fmla="*/ 627059 w 906898" name="connsiteX759"/>
              <a:gd fmla="*/ 762837 h 906898" name="connsiteY759"/>
              <a:gd fmla="*/ 624996 w 906898" name="connsiteX760"/>
              <a:gd fmla="*/ 754604 h 906898" name="connsiteY760"/>
              <a:gd fmla="*/ 620870 w 906898" name="connsiteX761"/>
              <a:gd fmla="*/ 752545 h 906898" name="connsiteY761"/>
              <a:gd fmla="*/ 616744 w 906898" name="connsiteX762"/>
              <a:gd fmla="*/ 742253 h 906898" name="connsiteY762"/>
              <a:gd fmla="*/ 618807 w 906898" name="connsiteX763"/>
              <a:gd fmla="*/ 740195 h 906898" name="connsiteY763"/>
              <a:gd fmla="*/ 181747 w 906898" name="connsiteX764"/>
              <a:gd fmla="*/ 738715 h 906898" name="connsiteY764"/>
              <a:gd fmla="*/ 184821 w 906898" name="connsiteX765"/>
              <a:gd fmla="*/ 740250 h 906898" name="connsiteY765"/>
              <a:gd fmla="*/ 203269 w 906898" name="connsiteX766"/>
              <a:gd fmla="*/ 752534 h 906898" name="connsiteY766"/>
              <a:gd fmla="*/ 208054 w 906898" name="connsiteX767"/>
              <a:gd fmla="*/ 750145 h 906898" name="connsiteY767"/>
              <a:gd fmla="*/ 209395 w 906898" name="connsiteX768"/>
              <a:gd fmla="*/ 750487 h 906898" name="connsiteY768"/>
              <a:gd fmla="*/ 211334 w 906898" name="connsiteX769"/>
              <a:gd fmla="*/ 748506 h 906898" name="connsiteY769"/>
              <a:gd fmla="*/ 219667 w 906898" name="connsiteX770"/>
              <a:gd fmla="*/ 744345 h 906898" name="connsiteY770"/>
              <a:gd fmla="*/ 225816 w 906898" name="connsiteX771"/>
              <a:gd fmla="*/ 746392 h 906898" name="connsiteY771"/>
              <a:gd fmla="*/ 221717 w 906898" name="connsiteX772"/>
              <a:gd fmla="*/ 750487 h 906898" name="connsiteY772"/>
              <a:gd fmla="*/ 217617 w 906898" name="connsiteX773"/>
              <a:gd fmla="*/ 752534 h 906898" name="connsiteY773"/>
              <a:gd fmla="*/ 217617 w 906898" name="connsiteX774"/>
              <a:gd fmla="*/ 758676 h 906898" name="connsiteY774"/>
              <a:gd fmla="*/ 211468 w 906898" name="connsiteX775"/>
              <a:gd fmla="*/ 758676 h 906898" name="connsiteY775"/>
              <a:gd fmla="*/ 205319 w 906898" name="connsiteX776"/>
              <a:gd fmla="*/ 756629 h 906898" name="connsiteY776"/>
              <a:gd fmla="*/ 199170 w 906898" name="connsiteX777"/>
              <a:gd fmla="*/ 762771 h 906898" name="connsiteY777"/>
              <a:gd fmla="*/ 195070 w 906898" name="connsiteX778"/>
              <a:gd fmla="*/ 758676 h 906898" name="connsiteY778"/>
              <a:gd fmla="*/ 193020 w 906898" name="connsiteX779"/>
              <a:gd fmla="*/ 754581 h 906898" name="connsiteY779"/>
              <a:gd fmla="*/ 186871 w 906898" name="connsiteX780"/>
              <a:gd fmla="*/ 754581 h 906898" name="connsiteY780"/>
              <a:gd fmla="*/ 184821 w 906898" name="connsiteX781"/>
              <a:gd fmla="*/ 748440 h 906898" name="connsiteY781"/>
              <a:gd fmla="*/ 182772 w 906898" name="connsiteX782"/>
              <a:gd fmla="*/ 744345 h 906898" name="connsiteY782"/>
              <a:gd fmla="*/ 178672 w 906898" name="connsiteX783"/>
              <a:gd fmla="*/ 742298 h 906898" name="connsiteY783"/>
              <a:gd fmla="*/ 178672 w 906898" name="connsiteX784"/>
              <a:gd fmla="*/ 740250 h 906898" name="connsiteY784"/>
              <a:gd fmla="*/ 181747 w 906898" name="connsiteX785"/>
              <a:gd fmla="*/ 738715 h 906898" name="connsiteY785"/>
              <a:gd fmla="*/ 191678 w 906898" name="connsiteX786"/>
              <a:gd fmla="*/ 737738 h 906898" name="connsiteY786"/>
              <a:gd fmla="*/ 197137 w 906898" name="connsiteX787"/>
              <a:gd fmla="*/ 742140 h 906898" name="connsiteY787"/>
              <a:gd fmla="*/ 207352 w 906898" name="connsiteX788"/>
              <a:gd fmla="*/ 746313 h 906898" name="connsiteY788"/>
              <a:gd fmla="*/ 215524 w 906898" name="connsiteX789"/>
              <a:gd fmla="*/ 744226 h 906898" name="connsiteY789"/>
              <a:gd fmla="*/ 211334 w 906898" name="connsiteX790"/>
              <a:gd fmla="*/ 748506 h 906898" name="connsiteY790"/>
              <a:gd fmla="*/ 208054 w 906898" name="connsiteX791"/>
              <a:gd fmla="*/ 750145 h 906898" name="connsiteY791"/>
              <a:gd fmla="*/ 193050 w 906898" name="connsiteX792"/>
              <a:gd fmla="*/ 746313 h 906898" name="connsiteY792"/>
              <a:gd fmla="*/ 188964 w 906898" name="connsiteX793"/>
              <a:gd fmla="*/ 737966 h 906898" name="connsiteY793"/>
              <a:gd fmla="*/ 191678 w 906898" name="connsiteX794"/>
              <a:gd fmla="*/ 737738 h 906898" name="connsiteY794"/>
              <a:gd fmla="*/ 170433 w 906898" name="connsiteX795"/>
              <a:gd fmla="*/ 735879 h 906898" name="connsiteY795"/>
              <a:gd fmla="*/ 176590 w 906898" name="connsiteX796"/>
              <a:gd fmla="*/ 737949 h 906898" name="connsiteY796"/>
              <a:gd fmla="*/ 176590 w 906898" name="connsiteX797"/>
              <a:gd fmla="*/ 744160 h 906898" name="connsiteY797"/>
              <a:gd fmla="*/ 180695 w 906898" name="connsiteX798"/>
              <a:gd fmla="*/ 748300 h 906898" name="connsiteY798"/>
              <a:gd fmla="*/ 184799 w 906898" name="connsiteX799"/>
              <a:gd fmla="*/ 756580 h 906898" name="connsiteY799"/>
              <a:gd fmla="*/ 190956 w 906898" name="connsiteX800"/>
              <a:gd fmla="*/ 758650 h 906898" name="connsiteY800"/>
              <a:gd fmla="*/ 197113 w 906898" name="connsiteX801"/>
              <a:gd fmla="*/ 764861 h 906898" name="connsiteY801"/>
              <a:gd fmla="*/ 207375 w 906898" name="connsiteX802"/>
              <a:gd fmla="*/ 760720 h 906898" name="connsiteY802"/>
              <a:gd fmla="*/ 217637 w 906898" name="connsiteX803"/>
              <a:gd fmla="*/ 760720 h 906898" name="connsiteY803"/>
              <a:gd fmla="*/ 221741 w 906898" name="connsiteX804"/>
              <a:gd fmla="*/ 754510 h 906898" name="connsiteY804"/>
              <a:gd fmla="*/ 227898 w 906898" name="connsiteX805"/>
              <a:gd fmla="*/ 748300 h 906898" name="connsiteY805"/>
              <a:gd fmla="*/ 234056 w 906898" name="connsiteX806"/>
              <a:gd fmla="*/ 744160 h 906898" name="connsiteY806"/>
              <a:gd fmla="*/ 234056 w 906898" name="connsiteX807"/>
              <a:gd fmla="*/ 752440 h 906898" name="connsiteY807"/>
              <a:gd fmla="*/ 223794 w 906898" name="connsiteX808"/>
              <a:gd fmla="*/ 756580 h 906898" name="connsiteY808"/>
              <a:gd fmla="*/ 221741 w 906898" name="connsiteX809"/>
              <a:gd fmla="*/ 764861 h 906898" name="connsiteY809"/>
              <a:gd fmla="*/ 211480 w 906898" name="connsiteX810"/>
              <a:gd fmla="*/ 764861 h 906898" name="connsiteY810"/>
              <a:gd fmla="*/ 203270 w 906898" name="connsiteX811"/>
              <a:gd fmla="*/ 769001 h 906898" name="connsiteY811"/>
              <a:gd fmla="*/ 197113 w 906898" name="connsiteX812"/>
              <a:gd fmla="*/ 769001 h 906898" name="connsiteY812"/>
              <a:gd fmla="*/ 188904 w 906898" name="connsiteX813"/>
              <a:gd fmla="*/ 762791 h 906898" name="connsiteY813"/>
              <a:gd fmla="*/ 178642 w 906898" name="connsiteX814"/>
              <a:gd fmla="*/ 760720 h 906898" name="connsiteY814"/>
              <a:gd fmla="*/ 176590 w 906898" name="connsiteX815"/>
              <a:gd fmla="*/ 750370 h 906898" name="connsiteY815"/>
              <a:gd fmla="*/ 170433 w 906898" name="connsiteX816"/>
              <a:gd fmla="*/ 742089 h 906898" name="connsiteY816"/>
              <a:gd fmla="*/ 170433 w 906898" name="connsiteX817"/>
              <a:gd fmla="*/ 735879 h 906898" name="connsiteY817"/>
              <a:gd fmla="*/ 618775 w 906898" name="connsiteX818"/>
              <a:gd fmla="*/ 723595 h 906898" name="connsiteY818"/>
              <a:gd fmla="*/ 622885 w 906898" name="connsiteX819"/>
              <a:gd fmla="*/ 725664 h 906898" name="connsiteY819"/>
              <a:gd fmla="*/ 618775 w 906898" name="connsiteX820"/>
              <a:gd fmla="*/ 731869 h 906898" name="connsiteY820"/>
              <a:gd fmla="*/ 614665 w 906898" name="connsiteX821"/>
              <a:gd fmla="*/ 733938 h 906898" name="connsiteY821"/>
              <a:gd fmla="*/ 610554 w 906898" name="connsiteX822"/>
              <a:gd fmla="*/ 746350 h 906898" name="connsiteY822"/>
              <a:gd fmla="*/ 594112 w 906898" name="connsiteX823"/>
              <a:gd fmla="*/ 750487 h 906898" name="connsiteY823"/>
              <a:gd fmla="*/ 581781 w 906898" name="connsiteX824"/>
              <a:gd fmla="*/ 746350 h 906898" name="connsiteY824"/>
              <a:gd fmla="*/ 579726 w 906898" name="connsiteX825"/>
              <a:gd fmla="*/ 744281 h 906898" name="connsiteY825"/>
              <a:gd fmla="*/ 590002 w 906898" name="connsiteX826"/>
              <a:gd fmla="*/ 740144 h 906898" name="connsiteY826"/>
              <a:gd fmla="*/ 596168 w 906898" name="connsiteX827"/>
              <a:gd fmla="*/ 738075 h 906898" name="connsiteY827"/>
              <a:gd fmla="*/ 596168 w 906898" name="connsiteX828"/>
              <a:gd fmla="*/ 740144 h 906898" name="connsiteY828"/>
              <a:gd fmla="*/ 592057 w 906898" name="connsiteX829"/>
              <a:gd fmla="*/ 742213 h 906898" name="connsiteY829"/>
              <a:gd fmla="*/ 587947 w 906898" name="connsiteX830"/>
              <a:gd fmla="*/ 744281 h 906898" name="connsiteY830"/>
              <a:gd fmla="*/ 592057 w 906898" name="connsiteX831"/>
              <a:gd fmla="*/ 748418 h 906898" name="connsiteY831"/>
              <a:gd fmla="*/ 606444 w 906898" name="connsiteX832"/>
              <a:gd fmla="*/ 742213 h 906898" name="connsiteY832"/>
              <a:gd fmla="*/ 602333 w 906898" name="connsiteX833"/>
              <a:gd fmla="*/ 738075 h 906898" name="connsiteY833"/>
              <a:gd fmla="*/ 610554 w 906898" name="connsiteX834"/>
              <a:gd fmla="*/ 729801 h 906898" name="connsiteY834"/>
              <a:gd fmla="*/ 618775 w 906898" name="connsiteX835"/>
              <a:gd fmla="*/ 723595 h 906898" name="connsiteY835"/>
              <a:gd fmla="*/ 295298 w 906898" name="connsiteX836"/>
              <a:gd fmla="*/ 722641 h 906898" name="connsiteY836"/>
              <a:gd fmla="*/ 297737 w 906898" name="connsiteX837"/>
              <a:gd fmla="*/ 723737 h 906898" name="connsiteY837"/>
              <a:gd fmla="*/ 299790 w 906898" name="connsiteX838"/>
              <a:gd fmla="*/ 725800 h 906898" name="connsiteY838"/>
              <a:gd fmla="*/ 299790 w 906898" name="connsiteX839"/>
              <a:gd fmla="*/ 731990 h 906898" name="connsiteY839"/>
              <a:gd fmla="*/ 291576 w 906898" name="connsiteX840"/>
              <a:gd fmla="*/ 738179 h 906898" name="connsiteY840"/>
              <a:gd fmla="*/ 283362 w 906898" name="connsiteX841"/>
              <a:gd fmla="*/ 738179 h 906898" name="connsiteY841"/>
              <a:gd fmla="*/ 283362 w 906898" name="connsiteX842"/>
              <a:gd fmla="*/ 742306 h 906898" name="connsiteY842"/>
              <a:gd fmla="*/ 273095 w 906898" name="connsiteX843"/>
              <a:gd fmla="*/ 748495 h 906898" name="connsiteY843"/>
              <a:gd fmla="*/ 262828 w 906898" name="connsiteX844"/>
              <a:gd fmla="*/ 744369 h 906898" name="connsiteY844"/>
              <a:gd fmla="*/ 258721 w 906898" name="connsiteX845"/>
              <a:gd fmla="*/ 744369 h 906898" name="connsiteY845"/>
              <a:gd fmla="*/ 246400 w 906898" name="connsiteX846"/>
              <a:gd fmla="*/ 740243 h 906898" name="connsiteY846"/>
              <a:gd fmla="*/ 250507 w 906898" name="connsiteX847"/>
              <a:gd fmla="*/ 734053 h 906898" name="connsiteY847"/>
              <a:gd fmla="*/ 254614 w 906898" name="connsiteX848"/>
              <a:gd fmla="*/ 731990 h 906898" name="connsiteY848"/>
              <a:gd fmla="*/ 264881 w 906898" name="connsiteX849"/>
              <a:gd fmla="*/ 736116 h 906898" name="connsiteY849"/>
              <a:gd fmla="*/ 275148 w 906898" name="connsiteX850"/>
              <a:gd fmla="*/ 731990 h 906898" name="connsiteY850"/>
              <a:gd fmla="*/ 289523 w 906898" name="connsiteX851"/>
              <a:gd fmla="*/ 727864 h 906898" name="connsiteY851"/>
              <a:gd fmla="*/ 295298 w 906898" name="connsiteX852"/>
              <a:gd fmla="*/ 722641 h 906898" name="connsiteY852"/>
              <a:gd fmla="*/ 289149 w 906898" name="connsiteX853"/>
              <a:gd fmla="*/ 719426 h 906898" name="connsiteY853"/>
              <a:gd fmla="*/ 291552 w 906898" name="connsiteX854"/>
              <a:gd fmla="*/ 719648 h 906898" name="connsiteY854"/>
              <a:gd fmla="*/ 289501 w 906898" name="connsiteX855"/>
              <a:gd fmla="*/ 725735 h 906898" name="connsiteY855"/>
              <a:gd fmla="*/ 279248 w 906898" name="connsiteX856"/>
              <a:gd fmla="*/ 729792 h 906898" name="connsiteY856"/>
              <a:gd fmla="*/ 275147 w 906898" name="connsiteX857"/>
              <a:gd fmla="*/ 727764 h 906898" name="connsiteY857"/>
              <a:gd fmla="*/ 258742 w 906898" name="connsiteX858"/>
              <a:gd fmla="*/ 731821 h 906898" name="connsiteY858"/>
              <a:gd fmla="*/ 256692 w 906898" name="connsiteX859"/>
              <a:gd fmla="*/ 727764 h 906898" name="connsiteY859"/>
              <a:gd fmla="*/ 260793 w 906898" name="connsiteX860"/>
              <a:gd fmla="*/ 729792 h 906898" name="connsiteY860"/>
              <a:gd fmla="*/ 273096 w 906898" name="connsiteX861"/>
              <a:gd fmla="*/ 725735 h 906898" name="connsiteY861"/>
              <a:gd fmla="*/ 285400 w 906898" name="connsiteX862"/>
              <a:gd fmla="*/ 723706 h 906898" name="connsiteY862"/>
              <a:gd fmla="*/ 289149 w 906898" name="connsiteX863"/>
              <a:gd fmla="*/ 719426 h 906898" name="connsiteY863"/>
              <a:gd fmla="*/ 636209 w 906898" name="connsiteX864"/>
              <a:gd fmla="*/ 718645 h 906898" name="connsiteY864"/>
              <a:gd fmla="*/ 649532 w 906898" name="connsiteX865"/>
              <a:gd fmla="*/ 721722 h 906898" name="connsiteY865"/>
              <a:gd fmla="*/ 670029 w 906898" name="connsiteX866"/>
              <a:gd fmla="*/ 750440 h 906898" name="connsiteY866"/>
              <a:gd fmla="*/ 661830 w 906898" name="connsiteX867"/>
              <a:gd fmla="*/ 768901 h 906898" name="connsiteY867"/>
              <a:gd fmla="*/ 649532 w 906898" name="connsiteX868"/>
              <a:gd fmla="*/ 773004 h 906898" name="connsiteY868"/>
              <a:gd fmla="*/ 641333 w 906898" name="connsiteX869"/>
              <a:gd fmla="*/ 766850 h 906898" name="connsiteY869"/>
              <a:gd fmla="*/ 643383 w 906898" name="connsiteX870"/>
              <a:gd fmla="*/ 760696 h 906898" name="connsiteY870"/>
              <a:gd fmla="*/ 641333 w 906898" name="connsiteX871"/>
              <a:gd fmla="*/ 752491 h 906898" name="connsiteY871"/>
              <a:gd fmla="*/ 651582 w 906898" name="connsiteX872"/>
              <a:gd fmla="*/ 746337 h 906898" name="connsiteY872"/>
              <a:gd fmla="*/ 655681 w 906898" name="connsiteX873"/>
              <a:gd fmla="*/ 752491 h 906898" name="connsiteY873"/>
              <a:gd fmla="*/ 653632 w 906898" name="connsiteX874"/>
              <a:gd fmla="*/ 760696 h 906898" name="connsiteY874"/>
              <a:gd fmla="*/ 661830 w 906898" name="connsiteX875"/>
              <a:gd fmla="*/ 756593 h 906898" name="connsiteY875"/>
              <a:gd fmla="*/ 661830 w 906898" name="connsiteX876"/>
              <a:gd fmla="*/ 742234 h 906898" name="connsiteY876"/>
              <a:gd fmla="*/ 661830 w 906898" name="connsiteX877"/>
              <a:gd fmla="*/ 740183 h 906898" name="connsiteY877"/>
              <a:gd fmla="*/ 637234 w 906898" name="connsiteX878"/>
              <a:gd fmla="*/ 723773 h 906898" name="connsiteY878"/>
              <a:gd fmla="*/ 624935 w 906898" name="connsiteX879"/>
              <a:gd fmla="*/ 723773 h 906898" name="connsiteY879"/>
              <a:gd fmla="*/ 622885 w 906898" name="connsiteX880"/>
              <a:gd fmla="*/ 721722 h 906898" name="connsiteY880"/>
              <a:gd fmla="*/ 636209 w 906898" name="connsiteX881"/>
              <a:gd fmla="*/ 718645 h 906898" name="connsiteY881"/>
              <a:gd fmla="*/ 275189 w 906898" name="connsiteX882"/>
              <a:gd fmla="*/ 709319 h 906898" name="connsiteY882"/>
              <a:gd fmla="*/ 281378 w 906898" name="connsiteX883"/>
              <a:gd fmla="*/ 713451 h 906898" name="connsiteY883"/>
              <a:gd fmla="*/ 287568 w 906898" name="connsiteX884"/>
              <a:gd fmla="*/ 717582 h 906898" name="connsiteY884"/>
              <a:gd fmla="*/ 281378 w 906898" name="connsiteX885"/>
              <a:gd fmla="*/ 723780 h 906898" name="connsiteY885"/>
              <a:gd fmla="*/ 273126 w 906898" name="connsiteX886"/>
              <a:gd fmla="*/ 721714 h 906898" name="connsiteY886"/>
              <a:gd fmla="*/ 269000 w 906898" name="connsiteX887"/>
              <a:gd fmla="*/ 725845 h 906898" name="connsiteY887"/>
              <a:gd fmla="*/ 262810 w 906898" name="connsiteX888"/>
              <a:gd fmla="*/ 727911 h 906898" name="connsiteY888"/>
              <a:gd fmla="*/ 258684 w 906898" name="connsiteX889"/>
              <a:gd fmla="*/ 723780 h 906898" name="connsiteY889"/>
              <a:gd fmla="*/ 258684 w 906898" name="connsiteX890"/>
              <a:gd fmla="*/ 715517 h 906898" name="connsiteY890"/>
              <a:gd fmla="*/ 275189 w 906898" name="connsiteX891"/>
              <a:gd fmla="*/ 709319 h 906898" name="connsiteY891"/>
              <a:gd fmla="*/ 731781 w 906898" name="connsiteX892"/>
              <a:gd fmla="*/ 703011 h 906898" name="connsiteY892"/>
              <a:gd fmla="*/ 733773 w 906898" name="connsiteX893"/>
              <a:gd fmla="*/ 705077 h 906898" name="connsiteY893"/>
              <a:gd fmla="*/ 731781 w 906898" name="connsiteX894"/>
              <a:gd fmla="*/ 711274 h 906898" name="connsiteY894"/>
              <a:gd fmla="*/ 733773 w 906898" name="connsiteX895"/>
              <a:gd fmla="*/ 719537 h 906898" name="connsiteY895"/>
              <a:gd fmla="*/ 733773 w 906898" name="connsiteX896"/>
              <a:gd fmla="*/ 721603 h 906898" name="connsiteY896"/>
              <a:gd fmla="*/ 729789 w 906898" name="connsiteX897"/>
              <a:gd fmla="*/ 717472 h 906898" name="connsiteY897"/>
              <a:gd fmla="*/ 731781 w 906898" name="connsiteX898"/>
              <a:gd fmla="*/ 703011 h 906898" name="connsiteY898"/>
              <a:gd fmla="*/ 791398 w 906898" name="connsiteX899"/>
              <a:gd fmla="*/ 701019 h 906898" name="connsiteY899"/>
              <a:gd fmla="*/ 801832 w 906898" name="connsiteX900"/>
              <a:gd fmla="*/ 703078 h 906898" name="connsiteY900"/>
              <a:gd fmla="*/ 797659 w 906898" name="connsiteX901"/>
              <a:gd fmla="*/ 709253 h 906898" name="connsiteY901"/>
              <a:gd fmla="*/ 791398 w 906898" name="connsiteX902"/>
              <a:gd fmla="*/ 711311 h 906898" name="connsiteY902"/>
              <a:gd fmla="*/ 787225 w 906898" name="connsiteX903"/>
              <a:gd fmla="*/ 705136 h 906898" name="connsiteY903"/>
              <a:gd fmla="*/ 791398 w 906898" name="connsiteX904"/>
              <a:gd fmla="*/ 701019 h 906898" name="connsiteY904"/>
              <a:gd fmla="*/ 723629 w 906898" name="connsiteX905"/>
              <a:gd fmla="*/ 692719 h 906898" name="connsiteY905"/>
              <a:gd fmla="*/ 725657 w 906898" name="connsiteX906"/>
              <a:gd fmla="*/ 692719 h 906898" name="connsiteY906"/>
              <a:gd fmla="*/ 729715 w 906898" name="connsiteX907"/>
              <a:gd fmla="*/ 700967 h 906898" name="connsiteY907"/>
              <a:gd fmla="*/ 727686 w 906898" name="connsiteX908"/>
              <a:gd fmla="*/ 719524 h 906898" name="connsiteY908"/>
              <a:gd fmla="*/ 731744 w 906898" name="connsiteX909"/>
              <a:gd fmla="*/ 723648 h 906898" name="connsiteY909"/>
              <a:gd fmla="*/ 729715 w 906898" name="connsiteX910"/>
              <a:gd fmla="*/ 731895 h 906898" name="connsiteY910"/>
              <a:gd fmla="*/ 721600 w 906898" name="connsiteX911"/>
              <a:gd fmla="*/ 729833 h 906898" name="connsiteY911"/>
              <a:gd fmla="*/ 721600 w 906898" name="connsiteX912"/>
              <a:gd fmla="*/ 721586 h 906898" name="connsiteY912"/>
              <a:gd fmla="*/ 717542 w 906898" name="connsiteX913"/>
              <a:gd fmla="*/ 721586 h 906898" name="connsiteY913"/>
              <a:gd fmla="*/ 715513 w 906898" name="connsiteX914"/>
              <a:gd fmla="*/ 711276 h 906898" name="connsiteY914"/>
              <a:gd fmla="*/ 719571 w 906898" name="connsiteX915"/>
              <a:gd fmla="*/ 705091 h 906898" name="connsiteY915"/>
              <a:gd fmla="*/ 719571 w 906898" name="connsiteX916"/>
              <a:gd fmla="*/ 700967 h 906898" name="connsiteY916"/>
              <a:gd fmla="*/ 723629 w 906898" name="connsiteX917"/>
              <a:gd fmla="*/ 692719 h 906898" name="connsiteY917"/>
              <a:gd fmla="*/ 663970 w 906898" name="connsiteX918"/>
              <a:gd fmla="*/ 692719 h 906898" name="connsiteY918"/>
              <a:gd fmla="*/ 668037 w 906898" name="connsiteX919"/>
              <a:gd fmla="*/ 696828 h 906898" name="connsiteY919"/>
              <a:gd fmla="*/ 668037 w 906898" name="connsiteX920"/>
              <a:gd fmla="*/ 704618 h 906898" name="connsiteY920"/>
              <a:gd fmla="*/ 667817 w 906898" name="connsiteX921"/>
              <a:gd fmla="*/ 705172 h 906898" name="connsiteY921"/>
              <a:gd fmla="*/ 664479 w 906898" name="connsiteX922"/>
              <a:gd fmla="*/ 707099 h 906898" name="connsiteY922"/>
              <a:gd fmla="*/ 663970 w 906898" name="connsiteX923"/>
              <a:gd fmla="*/ 709153 h 906898" name="connsiteY923"/>
              <a:gd fmla="*/ 666994 w 906898" name="connsiteX924"/>
              <a:gd fmla="*/ 715263 h 906898" name="connsiteY924"/>
              <a:gd fmla="*/ 667412 w 906898" name="connsiteX925"/>
              <a:gd fmla="*/ 718212 h 906898" name="connsiteY925"/>
              <a:gd fmla="*/ 661937 w 906898" name="connsiteX926"/>
              <a:gd fmla="*/ 725587 h 906898" name="connsiteY926"/>
              <a:gd fmla="*/ 653803 w 906898" name="connsiteX927"/>
              <a:gd fmla="*/ 719425 h 906898" name="connsiteY927"/>
              <a:gd fmla="*/ 653803 w 906898" name="connsiteX928"/>
              <a:gd fmla="*/ 705045 h 906898" name="connsiteY928"/>
              <a:gd fmla="*/ 653803 w 906898" name="connsiteX929"/>
              <a:gd fmla="*/ 700936 h 906898" name="connsiteY929"/>
              <a:gd fmla="*/ 663970 w 906898" name="connsiteX930"/>
              <a:gd fmla="*/ 692719 h 906898" name="connsiteY930"/>
              <a:gd fmla="*/ 787014 w 906898" name="connsiteX931"/>
              <a:gd fmla="*/ 692528 h 906898" name="connsiteY931"/>
              <a:gd fmla="*/ 791398 w 906898" name="connsiteX932"/>
              <a:gd fmla="*/ 696902 h 906898" name="connsiteY932"/>
              <a:gd fmla="*/ 785209 w 906898" name="connsiteX933"/>
              <a:gd fmla="*/ 703078 h 906898" name="connsiteY933"/>
              <a:gd fmla="*/ 787272 w 906898" name="connsiteX934"/>
              <a:gd fmla="*/ 713370 h 906898" name="connsiteY934"/>
              <a:gd fmla="*/ 793462 w 906898" name="connsiteX935"/>
              <a:gd fmla="*/ 715428 h 906898" name="connsiteY935"/>
              <a:gd fmla="*/ 793462 w 906898" name="connsiteX936"/>
              <a:gd fmla="*/ 717487 h 906898" name="connsiteY936"/>
              <a:gd fmla="*/ 785209 w 906898" name="connsiteX937"/>
              <a:gd fmla="*/ 721603 h 906898" name="connsiteY937"/>
              <a:gd fmla="*/ 779020 w 906898" name="connsiteX938"/>
              <a:gd fmla="*/ 717487 h 906898" name="connsiteY938"/>
              <a:gd fmla="*/ 779020 w 906898" name="connsiteX939"/>
              <a:gd fmla="*/ 715428 h 906898" name="connsiteY939"/>
              <a:gd fmla="*/ 774893 w 906898" name="connsiteX940"/>
              <a:gd fmla="*/ 715428 h 906898" name="connsiteY940"/>
              <a:gd fmla="*/ 768704 w 906898" name="connsiteX941"/>
              <a:gd fmla="*/ 713370 h 906898" name="connsiteY941"/>
              <a:gd fmla="*/ 768704 w 906898" name="connsiteX942"/>
              <a:gd fmla="*/ 707195 h 906898" name="connsiteY942"/>
              <a:gd fmla="*/ 772830 w 906898" name="connsiteX943"/>
              <a:gd fmla="*/ 701019 h 906898" name="connsiteY943"/>
              <a:gd fmla="*/ 776956 w 906898" name="connsiteX944"/>
              <a:gd fmla="*/ 701019 h 906898" name="connsiteY944"/>
              <a:gd fmla="*/ 781083 w 906898" name="connsiteX945"/>
              <a:gd fmla="*/ 692786 h 906898" name="connsiteY945"/>
              <a:gd fmla="*/ 787014 w 906898" name="connsiteX946"/>
              <a:gd fmla="*/ 692528 h 906898" name="connsiteY946"/>
              <a:gd fmla="*/ 686629 w 906898" name="connsiteX947"/>
              <a:gd fmla="*/ 690727 h 906898" name="connsiteY947"/>
              <a:gd fmla="*/ 686961 w 906898" name="connsiteX948"/>
              <a:gd fmla="*/ 690727 h 906898" name="connsiteY948"/>
              <a:gd fmla="*/ 686961 w 906898" name="connsiteX949"/>
              <a:gd fmla="*/ 691060 h 906898" name="connsiteY949"/>
              <a:gd fmla="*/ 686629 w 906898" name="connsiteX950"/>
              <a:gd fmla="*/ 691060 h 906898" name="connsiteY950"/>
              <a:gd fmla="*/ 246400 w 906898" name="connsiteX951"/>
              <a:gd fmla="*/ 690727 h 906898" name="connsiteY951"/>
              <a:gd fmla="*/ 252575 w 906898" name="connsiteX952"/>
              <a:gd fmla="*/ 694844 h 906898" name="connsiteY952"/>
              <a:gd fmla="*/ 256692 w 906898" name="connsiteX953"/>
              <a:gd fmla="*/ 711311 h 906898" name="connsiteY953"/>
              <a:gd fmla="*/ 252575 w 906898" name="connsiteX954"/>
              <a:gd fmla="*/ 729837 h 906898" name="connsiteY954"/>
              <a:gd fmla="*/ 223757 w 906898" name="connsiteX955"/>
              <a:gd fmla="*/ 742187 h 906898" name="connsiteY955"/>
              <a:gd fmla="*/ 207290 w 906898" name="connsiteX956"/>
              <a:gd fmla="*/ 729837 h 906898" name="connsiteY956"/>
              <a:gd fmla="*/ 209349 w 906898" name="connsiteX957"/>
              <a:gd fmla="*/ 719545 h 906898" name="connsiteY957"/>
              <a:gd fmla="*/ 215524 w 906898" name="connsiteX958"/>
              <a:gd fmla="*/ 717487 h 906898" name="connsiteY958"/>
              <a:gd fmla="*/ 219641 w 906898" name="connsiteX959"/>
              <a:gd fmla="*/ 715428 h 906898" name="connsiteY959"/>
              <a:gd fmla="*/ 225816 w 906898" name="connsiteX960"/>
              <a:gd fmla="*/ 715428 h 906898" name="connsiteY960"/>
              <a:gd fmla="*/ 231991 w 906898" name="connsiteX961"/>
              <a:gd fmla="*/ 721603 h 906898" name="connsiteY961"/>
              <a:gd fmla="*/ 229933 w 906898" name="connsiteX962"/>
              <a:gd fmla="*/ 727778 h 906898" name="connsiteY962"/>
              <a:gd fmla="*/ 225816 w 906898" name="connsiteX963"/>
              <a:gd fmla="*/ 727778 h 906898" name="connsiteY963"/>
              <a:gd fmla="*/ 223757 w 906898" name="connsiteX964"/>
              <a:gd fmla="*/ 727778 h 906898" name="connsiteY964"/>
              <a:gd fmla="*/ 219641 w 906898" name="connsiteX965"/>
              <a:gd fmla="*/ 729837 h 906898" name="connsiteY965"/>
              <a:gd fmla="*/ 227874 w 906898" name="connsiteX966"/>
              <a:gd fmla="*/ 733954 h 906898" name="connsiteY966"/>
              <a:gd fmla="*/ 248458 w 906898" name="connsiteX967"/>
              <a:gd fmla="*/ 719545 h 906898" name="connsiteY967"/>
              <a:gd fmla="*/ 246400 w 906898" name="connsiteX968"/>
              <a:gd fmla="*/ 692786 h 906898" name="connsiteY968"/>
              <a:gd fmla="*/ 246400 w 906898" name="connsiteX969"/>
              <a:gd fmla="*/ 690727 h 906898" name="connsiteY969"/>
              <a:gd fmla="*/ 668203 w 906898" name="connsiteX970"/>
              <a:gd fmla="*/ 688735 h 906898" name="connsiteY970"/>
              <a:gd fmla="*/ 674345 w 906898" name="connsiteX971"/>
              <a:gd fmla="*/ 699045 h 906898" name="connsiteY971"/>
              <a:gd fmla="*/ 670251 w 906898" name="connsiteX972"/>
              <a:gd fmla="*/ 707292 h 906898" name="connsiteY972"/>
              <a:gd fmla="*/ 670251 w 906898" name="connsiteX973"/>
              <a:gd fmla="*/ 723787 h 906898" name="connsiteY973"/>
              <a:gd fmla="*/ 664109 w 906898" name="connsiteX974"/>
              <a:gd fmla="*/ 727911 h 906898" name="connsiteY974"/>
              <a:gd fmla="*/ 668203 w 906898" name="connsiteX975"/>
              <a:gd fmla="*/ 723787 h 906898" name="connsiteY975"/>
              <a:gd fmla="*/ 667412 w 906898" name="connsiteX976"/>
              <a:gd fmla="*/ 718212 h 906898" name="connsiteY976"/>
              <a:gd fmla="*/ 668037 w 906898" name="connsiteX977"/>
              <a:gd fmla="*/ 717370 h 906898" name="connsiteY977"/>
              <a:gd fmla="*/ 666994 w 906898" name="connsiteX978"/>
              <a:gd fmla="*/ 715263 h 906898" name="connsiteY978"/>
              <a:gd fmla="*/ 666156 w 906898" name="connsiteX979"/>
              <a:gd fmla="*/ 709354 h 906898" name="connsiteY979"/>
              <a:gd fmla="*/ 667817 w 906898" name="connsiteX980"/>
              <a:gd fmla="*/ 705172 h 906898" name="connsiteY980"/>
              <a:gd fmla="*/ 668037 w 906898" name="connsiteX981"/>
              <a:gd fmla="*/ 705045 h 906898" name="connsiteY981"/>
              <a:gd fmla="*/ 668037 w 906898" name="connsiteX982"/>
              <a:gd fmla="*/ 704618 h 906898" name="connsiteY982"/>
              <a:gd fmla="*/ 670251 w 906898" name="connsiteX983"/>
              <a:gd fmla="*/ 699045 h 906898" name="connsiteY983"/>
              <a:gd fmla="*/ 666156 w 906898" name="connsiteX984"/>
              <a:gd fmla="*/ 690797 h 906898" name="connsiteY984"/>
              <a:gd fmla="*/ 668203 w 906898" name="connsiteX985"/>
              <a:gd fmla="*/ 688735 h 906898" name="connsiteY985"/>
              <a:gd fmla="*/ 189014 w 906898" name="connsiteX986"/>
              <a:gd fmla="*/ 686743 h 906898" name="connsiteY986"/>
              <a:gd fmla="*/ 193098 w 906898" name="connsiteX987"/>
              <a:gd fmla="*/ 692901 h 906898" name="connsiteY987"/>
              <a:gd fmla="*/ 199223 w 906898" name="connsiteX988"/>
              <a:gd fmla="*/ 697005 h 906898" name="connsiteY988"/>
              <a:gd fmla="*/ 205348 w 906898" name="connsiteX989"/>
              <a:gd fmla="*/ 701110 h 906898" name="connsiteY989"/>
              <a:gd fmla="*/ 215557 w 906898" name="connsiteX990"/>
              <a:gd fmla="*/ 697005 h 906898" name="connsiteY990"/>
              <a:gd fmla="*/ 219641 w 906898" name="connsiteX991"/>
              <a:gd fmla="*/ 697005 h 906898" name="connsiteY991"/>
              <a:gd fmla="*/ 223724 w 906898" name="connsiteX992"/>
              <a:gd fmla="*/ 690848 h 906898" name="connsiteY992"/>
              <a:gd fmla="*/ 227808 w 906898" name="connsiteX993"/>
              <a:gd fmla="*/ 686743 h 906898" name="connsiteY993"/>
              <a:gd fmla="*/ 227808 w 906898" name="connsiteX994"/>
              <a:gd fmla="*/ 690848 h 906898" name="connsiteY994"/>
              <a:gd fmla="*/ 227808 w 906898" name="connsiteX995"/>
              <a:gd fmla="*/ 697005 h 906898" name="connsiteY995"/>
              <a:gd fmla="*/ 217599 w 906898" name="connsiteX996"/>
              <a:gd fmla="*/ 701110 h 906898" name="connsiteY996"/>
              <a:gd fmla="*/ 217599 w 906898" name="connsiteX997"/>
              <a:gd fmla="*/ 703162 h 906898" name="connsiteY997"/>
              <a:gd fmla="*/ 207390 w 906898" name="connsiteX998"/>
              <a:gd fmla="*/ 709319 h 906898" name="connsiteY998"/>
              <a:gd fmla="*/ 199223 w 906898" name="connsiteX999"/>
              <a:gd fmla="*/ 703162 h 906898" name="connsiteY999"/>
              <a:gd fmla="*/ 195139 w 906898" name="connsiteX1000"/>
              <a:gd fmla="*/ 697005 h 906898" name="connsiteY1000"/>
              <a:gd fmla="*/ 189014 w 906898" name="connsiteX1001"/>
              <a:gd fmla="*/ 694953 h 906898" name="connsiteY1001"/>
              <a:gd fmla="*/ 186972 w 906898" name="connsiteX1002"/>
              <a:gd fmla="*/ 690848 h 906898" name="connsiteY1002"/>
              <a:gd fmla="*/ 189014 w 906898" name="connsiteX1003"/>
              <a:gd fmla="*/ 686743 h 906898" name="connsiteY1003"/>
              <a:gd fmla="*/ 201146 w 906898" name="connsiteX1004"/>
              <a:gd fmla="*/ 684419 h 906898" name="connsiteY1004"/>
              <a:gd fmla="*/ 205134 w 906898" name="connsiteX1005"/>
              <a:gd fmla="*/ 686431 h 906898" name="connsiteY1005"/>
              <a:gd fmla="*/ 205287 w 906898" name="connsiteX1006"/>
              <a:gd fmla="*/ 686743 h 906898" name="connsiteY1006"/>
              <a:gd fmla="*/ 205597 w 906898" name="connsiteX1007"/>
              <a:gd fmla="*/ 686664 h 906898" name="connsiteY1007"/>
              <a:gd fmla="*/ 209420 w 906898" name="connsiteX1008"/>
              <a:gd fmla="*/ 688593 h 906898" name="connsiteY1008"/>
              <a:gd fmla="*/ 217695 w 906898" name="connsiteX1009"/>
              <a:gd fmla="*/ 684419 h 906898" name="connsiteY1009"/>
              <a:gd fmla="*/ 221832 w 906898" name="connsiteX1010"/>
              <a:gd fmla="*/ 686506 h 906898" name="connsiteY1010"/>
              <a:gd fmla="*/ 219763 w 906898" name="connsiteX1011"/>
              <a:gd fmla="*/ 692767 h 906898" name="connsiteY1011"/>
              <a:gd fmla="*/ 211489 w 906898" name="connsiteX1012"/>
              <a:gd fmla="*/ 694854 h 906898" name="connsiteY1012"/>
              <a:gd fmla="*/ 209420 w 906898" name="connsiteX1013"/>
              <a:gd fmla="*/ 699027 h 906898" name="connsiteY1013"/>
              <a:gd fmla="*/ 203215 w 906898" name="connsiteX1014"/>
              <a:gd fmla="*/ 696940 h 906898" name="connsiteY1014"/>
              <a:gd fmla="*/ 201146 w 906898" name="connsiteX1015"/>
              <a:gd fmla="*/ 692767 h 906898" name="connsiteY1015"/>
              <a:gd fmla="*/ 197009 w 906898" name="connsiteX1016"/>
              <a:gd fmla="*/ 692767 h 906898" name="connsiteY1016"/>
              <a:gd fmla="*/ 194940 w 906898" name="connsiteX1017"/>
              <a:gd fmla="*/ 686506 h 906898" name="connsiteY1017"/>
              <a:gd fmla="*/ 201146 w 906898" name="connsiteX1018"/>
              <a:gd fmla="*/ 684419 h 906898" name="connsiteY1018"/>
              <a:gd fmla="*/ 135301 w 906898" name="connsiteX1019"/>
              <a:gd fmla="*/ 684419 h 906898" name="connsiteY1019"/>
              <a:gd fmla="*/ 137353 w 906898" name="connsiteX1020"/>
              <a:gd fmla="*/ 686488 h 906898" name="connsiteY1020"/>
              <a:gd fmla="*/ 139405 w 906898" name="connsiteX1021"/>
              <a:gd fmla="*/ 696831 h 906898" name="connsiteY1021"/>
              <a:gd fmla="*/ 151720 w 906898" name="connsiteX1022"/>
              <a:gd fmla="*/ 705106 h 906898" name="connsiteY1022"/>
              <a:gd fmla="*/ 151720 w 906898" name="connsiteX1023"/>
              <a:gd fmla="*/ 707174 h 906898" name="connsiteY1023"/>
              <a:gd fmla="*/ 133248 w 906898" name="connsiteX1024"/>
              <a:gd fmla="*/ 700968 h 906898" name="connsiteY1024"/>
              <a:gd fmla="*/ 131196 w 906898" name="connsiteX1025"/>
              <a:gd fmla="*/ 688557 h 906898" name="connsiteY1025"/>
              <a:gd fmla="*/ 135301 w 906898" name="connsiteX1026"/>
              <a:gd fmla="*/ 684419 h 906898" name="connsiteY1026"/>
              <a:gd fmla="*/ 163730 w 906898" name="connsiteX1027"/>
              <a:gd fmla="*/ 683451 h 906898" name="connsiteY1027"/>
              <a:gd fmla="*/ 166171 w 906898" name="connsiteX1028"/>
              <a:gd fmla="*/ 684542 h 906898" name="connsiteY1028"/>
              <a:gd fmla="*/ 164116 w 906898" name="connsiteX1029"/>
              <a:gd fmla="*/ 715344 h 906898" name="connsiteY1029"/>
              <a:gd fmla="*/ 188785 w 906898" name="connsiteX1030"/>
              <a:gd fmla="*/ 725612 h 906898" name="connsiteY1030"/>
              <a:gd fmla="*/ 192897 w 906898" name="connsiteX1031"/>
              <a:gd fmla="*/ 723558 h 906898" name="connsiteY1031"/>
              <a:gd fmla="*/ 184674 w 906898" name="connsiteX1032"/>
              <a:gd fmla="*/ 721505 h 906898" name="connsiteY1032"/>
              <a:gd fmla="*/ 180562 w 906898" name="connsiteX1033"/>
              <a:gd fmla="*/ 713291 h 906898" name="connsiteY1033"/>
              <a:gd fmla="*/ 184674 w 906898" name="connsiteX1034"/>
              <a:gd fmla="*/ 709184 h 906898" name="connsiteY1034"/>
              <a:gd fmla="*/ 190841 w 906898" name="connsiteX1035"/>
              <a:gd fmla="*/ 709184 h 906898" name="connsiteY1035"/>
              <a:gd fmla="*/ 194953 w 906898" name="connsiteX1036"/>
              <a:gd fmla="*/ 713291 h 906898" name="connsiteY1036"/>
              <a:gd fmla="*/ 201121 w 906898" name="connsiteX1037"/>
              <a:gd fmla="*/ 713291 h 906898" name="connsiteY1037"/>
              <a:gd fmla="*/ 205232 w 906898" name="connsiteX1038"/>
              <a:gd fmla="*/ 721505 h 906898" name="connsiteY1038"/>
              <a:gd fmla="*/ 201121 w 906898" name="connsiteX1039"/>
              <a:gd fmla="*/ 731772 h 906898" name="connsiteY1039"/>
              <a:gd fmla="*/ 188785 w 906898" name="connsiteX1040"/>
              <a:gd fmla="*/ 735879 h 906898" name="connsiteY1040"/>
              <a:gd fmla="*/ 172339 w 906898" name="connsiteX1041"/>
              <a:gd fmla="*/ 731772 h 906898" name="connsiteY1041"/>
              <a:gd fmla="*/ 164116 w 906898" name="connsiteX1042"/>
              <a:gd fmla="*/ 723558 h 906898" name="connsiteY1042"/>
              <a:gd fmla="*/ 157948 w 906898" name="connsiteX1043"/>
              <a:gd fmla="*/ 688649 h 906898" name="connsiteY1043"/>
              <a:gd fmla="*/ 163730 w 906898" name="connsiteX1044"/>
              <a:gd fmla="*/ 683451 h 906898" name="connsiteY1044"/>
              <a:gd fmla="*/ 675590 w 906898" name="connsiteX1045"/>
              <a:gd fmla="*/ 681982 h 906898" name="connsiteY1045"/>
              <a:gd fmla="*/ 678304 w 906898" name="connsiteX1046"/>
              <a:gd fmla="*/ 682498 h 906898" name="connsiteY1046"/>
              <a:gd fmla="*/ 684433 w 906898" name="connsiteX1047"/>
              <a:gd fmla="*/ 701059 h 906898" name="connsiteY1047"/>
              <a:gd fmla="*/ 682390 w 906898" name="connsiteX1048"/>
              <a:gd fmla="*/ 703122 h 906898" name="connsiteY1048"/>
              <a:gd fmla="*/ 684433 w 906898" name="connsiteX1049"/>
              <a:gd fmla="*/ 705184 h 906898" name="connsiteY1049"/>
              <a:gd fmla="*/ 684433 w 906898" name="connsiteX1050"/>
              <a:gd fmla="*/ 701059 h 906898" name="connsiteY1050"/>
              <a:gd fmla="*/ 692605 w 906898" name="connsiteX1051"/>
              <a:gd fmla="*/ 713434 h 906898" name="connsiteY1051"/>
              <a:gd fmla="*/ 690562 w 906898" name="connsiteX1052"/>
              <a:gd fmla="*/ 717559 h 906898" name="connsiteY1052"/>
              <a:gd fmla="*/ 689984 w 906898" name="connsiteX1053"/>
              <a:gd fmla="*/ 717364 h 906898" name="connsiteY1053"/>
              <a:gd fmla="*/ 690562 w 906898" name="connsiteX1054"/>
              <a:gd fmla="*/ 715496 h 906898" name="connsiteY1054"/>
              <a:gd fmla="*/ 689796 w 906898" name="connsiteX1055"/>
              <a:gd fmla="*/ 717301 h 906898" name="connsiteY1055"/>
              <a:gd fmla="*/ 689984 w 906898" name="connsiteX1056"/>
              <a:gd fmla="*/ 717364 h 906898" name="connsiteY1056"/>
              <a:gd fmla="*/ 689285 w 906898" name="connsiteX1057"/>
              <a:gd fmla="*/ 719621 h 906898" name="connsiteY1057"/>
              <a:gd fmla="*/ 686476 w 906898" name="connsiteX1058"/>
              <a:gd fmla="*/ 723746 h 906898" name="connsiteY1058"/>
              <a:gd fmla="*/ 680347 w 906898" name="connsiteX1059"/>
              <a:gd fmla="*/ 725808 h 906898" name="connsiteY1059"/>
              <a:gd fmla="*/ 680347 w 906898" name="connsiteX1060"/>
              <a:gd fmla="*/ 731996 h 906898" name="connsiteY1060"/>
              <a:gd fmla="*/ 678304 w 906898" name="connsiteX1061"/>
              <a:gd fmla="*/ 738183 h 906898" name="connsiteY1061"/>
              <a:gd fmla="*/ 674217 w 906898" name="connsiteX1062"/>
              <a:gd fmla="*/ 742308 h 906898" name="connsiteY1062"/>
              <a:gd fmla="*/ 674217 w 906898" name="connsiteX1063"/>
              <a:gd fmla="*/ 746433 h 906898" name="connsiteY1063"/>
              <a:gd fmla="*/ 680347 w 906898" name="connsiteX1064"/>
              <a:gd fmla="*/ 748495 h 906898" name="connsiteY1064"/>
              <a:gd fmla="*/ 672174 w 906898" name="connsiteX1065"/>
              <a:gd fmla="*/ 748495 h 906898" name="connsiteY1065"/>
              <a:gd fmla="*/ 672174 w 906898" name="connsiteX1066"/>
              <a:gd fmla="*/ 740245 h 906898" name="connsiteY1066"/>
              <a:gd fmla="*/ 666045 w 906898" name="connsiteX1067"/>
              <a:gd fmla="*/ 731996 h 906898" name="connsiteY1067"/>
              <a:gd fmla="*/ 670131 w 906898" name="connsiteX1068"/>
              <a:gd fmla="*/ 727871 h 906898" name="connsiteY1068"/>
              <a:gd fmla="*/ 674217 w 906898" name="connsiteX1069"/>
              <a:gd fmla="*/ 711372 h 906898" name="connsiteY1069"/>
              <a:gd fmla="*/ 676261 w 906898" name="connsiteX1070"/>
              <a:gd fmla="*/ 703122 h 906898" name="connsiteY1070"/>
              <a:gd fmla="*/ 670131 w 906898" name="connsiteX1071"/>
              <a:gd fmla="*/ 686623 h 906898" name="connsiteY1071"/>
              <a:gd fmla="*/ 675590 w 906898" name="connsiteX1072"/>
              <a:gd fmla="*/ 681982 h 906898" name="connsiteY1072"/>
              <a:gd fmla="*/ 678329 w 906898" name="connsiteX1073"/>
              <a:gd fmla="*/ 680435 h 906898" name="connsiteY1073"/>
              <a:gd fmla="*/ 684637 w 906898" name="connsiteX1074"/>
              <a:gd fmla="*/ 684641 h 906898" name="connsiteY1074"/>
              <a:gd fmla="*/ 684637 w 906898" name="connsiteX1075"/>
              <a:gd fmla="*/ 686743 h 906898" name="connsiteY1075"/>
              <a:gd fmla="*/ 678329 w 906898" name="connsiteX1076"/>
              <a:gd fmla="*/ 680435 h 906898" name="connsiteY1076"/>
              <a:gd fmla="*/ 727558 w 906898" name="connsiteX1077"/>
              <a:gd fmla="*/ 676965 h 906898" name="connsiteY1077"/>
              <a:gd fmla="*/ 729887 w 906898" name="connsiteX1078"/>
              <a:gd fmla="*/ 678508 h 906898" name="connsiteY1078"/>
              <a:gd fmla="*/ 727817 w 906898" name="connsiteX1079"/>
              <a:gd fmla="*/ 688791 h 906898" name="connsiteY1079"/>
              <a:gd fmla="*/ 717466 w 906898" name="connsiteX1080"/>
              <a:gd fmla="*/ 694960 h 906898" name="connsiteY1080"/>
              <a:gd fmla="*/ 717466 w 906898" name="connsiteX1081"/>
              <a:gd fmla="*/ 703187 h 906898" name="connsiteY1081"/>
              <a:gd fmla="*/ 713326 w 906898" name="connsiteX1082"/>
              <a:gd fmla="*/ 709356 h 906898" name="connsiteY1082"/>
              <a:gd fmla="*/ 715396 w 906898" name="connsiteX1083"/>
              <a:gd fmla="*/ 721695 h 906898" name="connsiteY1083"/>
              <a:gd fmla="*/ 719536 w 906898" name="connsiteX1084"/>
              <a:gd fmla="*/ 731978 h 906898" name="connsiteY1084"/>
              <a:gd fmla="*/ 729887 w 906898" name="connsiteX1085"/>
              <a:gd fmla="*/ 734035 h 906898" name="connsiteY1085"/>
              <a:gd fmla="*/ 734027 w 906898" name="connsiteX1086"/>
              <a:gd fmla="*/ 744317 h 906898" name="connsiteY1086"/>
              <a:gd fmla="*/ 736097 w 906898" name="connsiteX1087"/>
              <a:gd fmla="*/ 746374 h 906898" name="connsiteY1087"/>
              <a:gd fmla="*/ 723676 w 906898" name="connsiteX1088"/>
              <a:gd fmla="*/ 744317 h 906898" name="connsiteY1088"/>
              <a:gd fmla="*/ 719536 w 906898" name="connsiteX1089"/>
              <a:gd fmla="*/ 738148 h 906898" name="connsiteY1089"/>
              <a:gd fmla="*/ 717466 w 906898" name="connsiteX1090"/>
              <a:gd fmla="*/ 738148 h 906898" name="connsiteY1090"/>
              <a:gd fmla="*/ 711256 w 906898" name="connsiteX1091"/>
              <a:gd fmla="*/ 736091 h 906898" name="connsiteY1091"/>
              <a:gd fmla="*/ 707116 w 906898" name="connsiteX1092"/>
              <a:gd fmla="*/ 727865 h 906898" name="connsiteY1092"/>
              <a:gd fmla="*/ 707116 w 906898" name="connsiteX1093"/>
              <a:gd fmla="*/ 721695 h 906898" name="connsiteY1093"/>
              <a:gd fmla="*/ 702975 w 906898" name="connsiteX1094"/>
              <a:gd fmla="*/ 711413 h 906898" name="connsiteY1094"/>
              <a:gd fmla="*/ 702975 w 906898" name="connsiteX1095"/>
              <a:gd fmla="*/ 703187 h 906898" name="connsiteY1095"/>
              <a:gd fmla="*/ 707116 w 906898" name="connsiteX1096"/>
              <a:gd fmla="*/ 701130 h 906898" name="connsiteY1096"/>
              <a:gd fmla="*/ 709186 w 906898" name="connsiteX1097"/>
              <a:gd fmla="*/ 688791 h 906898" name="connsiteY1097"/>
              <a:gd fmla="*/ 715396 w 906898" name="connsiteX1098"/>
              <a:gd fmla="*/ 686734 h 906898" name="connsiteY1098"/>
              <a:gd fmla="*/ 719536 w 906898" name="connsiteX1099"/>
              <a:gd fmla="*/ 686734 h 906898" name="connsiteY1099"/>
              <a:gd fmla="*/ 719536 w 906898" name="connsiteX1100"/>
              <a:gd fmla="*/ 684678 h 906898" name="connsiteY1100"/>
              <a:gd fmla="*/ 723676 w 906898" name="connsiteX1101"/>
              <a:gd fmla="*/ 678508 h 906898" name="connsiteY1101"/>
              <a:gd fmla="*/ 727558 w 906898" name="connsiteX1102"/>
              <a:gd fmla="*/ 676965 h 906898" name="connsiteY1102"/>
              <a:gd fmla="*/ 123036 w 906898" name="connsiteX1103"/>
              <a:gd fmla="*/ 676451 h 906898" name="connsiteY1103"/>
              <a:gd fmla="*/ 129222 w 906898" name="connsiteX1104"/>
              <a:gd fmla="*/ 682608 h 906898" name="connsiteY1104"/>
              <a:gd fmla="*/ 133345 w 906898" name="connsiteX1105"/>
              <a:gd fmla="*/ 703132 h 906898" name="connsiteY1105"/>
              <a:gd fmla="*/ 151903 w 906898" name="connsiteX1106"/>
              <a:gd fmla="*/ 711341 h 906898" name="connsiteY1106"/>
              <a:gd fmla="*/ 153964 w 906898" name="connsiteX1107"/>
              <a:gd fmla="*/ 711341 h 906898" name="connsiteY1107"/>
              <a:gd fmla="*/ 156027 w 906898" name="connsiteX1108"/>
              <a:gd fmla="*/ 719551 h 906898" name="connsiteY1108"/>
              <a:gd fmla="*/ 147778 w 906898" name="connsiteX1109"/>
              <a:gd fmla="*/ 721603 h 906898" name="connsiteY1109"/>
              <a:gd fmla="*/ 139531 w 906898" name="connsiteX1110"/>
              <a:gd fmla="*/ 713394 h 906898" name="connsiteY1110"/>
              <a:gd fmla="*/ 131283 w 906898" name="connsiteX1111"/>
              <a:gd fmla="*/ 715446 h 906898" name="connsiteY1111"/>
              <a:gd fmla="*/ 120974 w 906898" name="connsiteX1112"/>
              <a:gd fmla="*/ 709289 h 906898" name="connsiteY1112"/>
              <a:gd fmla="*/ 120974 w 906898" name="connsiteX1113"/>
              <a:gd fmla="*/ 694922 h 906898" name="connsiteY1113"/>
              <a:gd fmla="*/ 123036 w 906898" name="connsiteX1114"/>
              <a:gd fmla="*/ 692870 h 906898" name="connsiteY1114"/>
              <a:gd fmla="*/ 118912 w 906898" name="connsiteX1115"/>
              <a:gd fmla="*/ 686713 h 906898" name="connsiteY1115"/>
              <a:gd fmla="*/ 123036 w 906898" name="connsiteX1116"/>
              <a:gd fmla="*/ 676451 h 906898" name="connsiteY1116"/>
              <a:gd fmla="*/ 211429 w 906898" name="connsiteX1117"/>
              <a:gd fmla="*/ 672136 h 906898" name="connsiteY1117"/>
              <a:gd fmla="*/ 211429 w 906898" name="connsiteX1118"/>
              <a:gd fmla="*/ 676309 h 906898" name="connsiteY1118"/>
              <a:gd fmla="*/ 213477 w 906898" name="connsiteX1119"/>
              <a:gd fmla="*/ 684657 h 906898" name="connsiteY1119"/>
              <a:gd fmla="*/ 205597 w 906898" name="connsiteX1120"/>
              <a:gd fmla="*/ 686664 h 906898" name="connsiteY1120"/>
              <a:gd fmla="*/ 205134 w 906898" name="connsiteX1121"/>
              <a:gd fmla="*/ 686431 h 906898" name="connsiteY1121"/>
              <a:gd fmla="*/ 203240 w 906898" name="connsiteX1122"/>
              <a:gd fmla="*/ 682570 h 906898" name="connsiteY1122"/>
              <a:gd fmla="*/ 211429 w 906898" name="connsiteX1123"/>
              <a:gd fmla="*/ 672136 h 906898" name="connsiteY1123"/>
              <a:gd fmla="*/ 791688 w 906898" name="connsiteX1124"/>
              <a:gd fmla="*/ 667695 h 906898" name="connsiteY1124"/>
              <a:gd fmla="*/ 797627 w 906898" name="connsiteX1125"/>
              <a:gd fmla="*/ 668207 h 906898" name="connsiteY1125"/>
              <a:gd fmla="*/ 801759 w 906898" name="connsiteX1126"/>
              <a:gd fmla="*/ 674349 h 906898" name="connsiteY1126"/>
              <a:gd fmla="*/ 805890 w 906898" name="connsiteX1127"/>
              <a:gd fmla="*/ 672302 h 906898" name="connsiteY1127"/>
              <a:gd fmla="*/ 814153 w 906898" name="connsiteX1128"/>
              <a:gd fmla="*/ 672302 h 906898" name="connsiteY1128"/>
              <a:gd fmla="*/ 822416 w 906898" name="connsiteX1129"/>
              <a:gd fmla="*/ 688680 h 906898" name="connsiteY1129"/>
              <a:gd fmla="*/ 816219 w 906898" name="connsiteX1130"/>
              <a:gd fmla="*/ 694822 h 906898" name="connsiteY1130"/>
              <a:gd fmla="*/ 814153 w 906898" name="connsiteX1131"/>
              <a:gd fmla="*/ 700964 h 906898" name="connsiteY1131"/>
              <a:gd fmla="*/ 793496 w 906898" name="connsiteX1132"/>
              <a:gd fmla="*/ 696869 h 906898" name="connsiteY1132"/>
              <a:gd fmla="*/ 789364 w 906898" name="connsiteX1133"/>
              <a:gd fmla="*/ 686633 h 906898" name="connsiteY1133"/>
              <a:gd fmla="*/ 785233 w 906898" name="connsiteX1134"/>
              <a:gd fmla="*/ 678443 h 906898" name="connsiteY1134"/>
              <a:gd fmla="*/ 787298 w 906898" name="connsiteX1135"/>
              <a:gd fmla="*/ 670254 h 906898" name="connsiteY1135"/>
              <a:gd fmla="*/ 791688 w 906898" name="connsiteX1136"/>
              <a:gd fmla="*/ 667695 h 906898" name="connsiteY1136"/>
              <a:gd fmla="*/ 112708 w 906898" name="connsiteX1137"/>
              <a:gd fmla="*/ 663835 h 906898" name="connsiteY1137"/>
              <a:gd fmla="*/ 116837 w 906898" name="connsiteX1138"/>
              <a:gd fmla="*/ 678244 h 906898" name="connsiteY1138"/>
              <a:gd fmla="*/ 116837 w 906898" name="connsiteX1139"/>
              <a:gd fmla="*/ 688536 h 906898" name="connsiteY1139"/>
              <a:gd fmla="*/ 120966 w 906898" name="connsiteX1140"/>
              <a:gd fmla="*/ 692653 h 906898" name="connsiteY1140"/>
              <a:gd fmla="*/ 118902 w 906898" name="connsiteX1141"/>
              <a:gd fmla="*/ 707062 h 906898" name="connsiteY1141"/>
              <a:gd fmla="*/ 133354 w 906898" name="connsiteX1142"/>
              <a:gd fmla="*/ 717354 h 906898" name="connsiteY1142"/>
              <a:gd fmla="*/ 139548 w 906898" name="connsiteX1143"/>
              <a:gd fmla="*/ 717354 h 906898" name="connsiteY1143"/>
              <a:gd fmla="*/ 149872 w 906898" name="connsiteX1144"/>
              <a:gd fmla="*/ 725587 h 906898" name="connsiteY1144"/>
              <a:gd fmla="*/ 154001 w 906898" name="connsiteX1145"/>
              <a:gd fmla="*/ 723529 h 906898" name="connsiteY1145"/>
              <a:gd fmla="*/ 158130 w 906898" name="connsiteX1146"/>
              <a:gd fmla="*/ 721470 h 906898" name="connsiteY1146"/>
              <a:gd fmla="*/ 166388 w 906898" name="connsiteX1147"/>
              <a:gd fmla="*/ 731762 h 906898" name="connsiteY1147"/>
              <a:gd fmla="*/ 160195 w 906898" name="connsiteX1148"/>
              <a:gd fmla="*/ 735879 h 906898" name="connsiteY1148"/>
              <a:gd fmla="*/ 147806 w 906898" name="connsiteX1149"/>
              <a:gd fmla="*/ 731762 h 906898" name="connsiteY1149"/>
              <a:gd fmla="*/ 141612 w 906898" name="connsiteX1150"/>
              <a:gd fmla="*/ 735879 h 906898" name="connsiteY1150"/>
              <a:gd fmla="*/ 133354 w 906898" name="connsiteX1151"/>
              <a:gd fmla="*/ 731762 h 906898" name="connsiteY1151"/>
              <a:gd fmla="*/ 129225 w 906898" name="connsiteX1152"/>
              <a:gd fmla="*/ 725587 h 906898" name="connsiteY1152"/>
              <a:gd fmla="*/ 116837 w 906898" name="connsiteX1153"/>
              <a:gd fmla="*/ 725587 h 906898" name="connsiteY1153"/>
              <a:gd fmla="*/ 108579 w 906898" name="connsiteX1154"/>
              <a:gd fmla="*/ 711179 h 906898" name="connsiteY1154"/>
              <a:gd fmla="*/ 110643 w 906898" name="connsiteX1155"/>
              <a:gd fmla="*/ 702945 h 906898" name="connsiteY1155"/>
              <a:gd fmla="*/ 102385 w 906898" name="connsiteX1156"/>
              <a:gd fmla="*/ 694711 h 906898" name="connsiteY1156"/>
              <a:gd fmla="*/ 104449 w 906898" name="connsiteX1157"/>
              <a:gd fmla="*/ 682361 h 906898" name="connsiteY1157"/>
              <a:gd fmla="*/ 106514 w 906898" name="connsiteX1158"/>
              <a:gd fmla="*/ 678244 h 906898" name="connsiteY1158"/>
              <a:gd fmla="*/ 104449 w 906898" name="connsiteX1159"/>
              <a:gd fmla="*/ 672069 h 906898" name="connsiteY1159"/>
              <a:gd fmla="*/ 112708 w 906898" name="connsiteX1160"/>
              <a:gd fmla="*/ 663835 h 906898" name="connsiteY1160"/>
              <a:gd fmla="*/ 752439 w 906898" name="connsiteX1161"/>
              <a:gd fmla="*/ 663647 h 906898" name="connsiteY1161"/>
              <a:gd fmla="*/ 764759 w 906898" name="connsiteX1162"/>
              <a:gd fmla="*/ 663905 h 906898" name="connsiteY1162"/>
              <a:gd fmla="*/ 781187 w 906898" name="connsiteX1163"/>
              <a:gd fmla="*/ 672149 h 906898" name="connsiteY1163"/>
              <a:gd fmla="*/ 781187 w 906898" name="connsiteX1164"/>
              <a:gd fmla="*/ 674210 h 906898" name="connsiteY1164"/>
              <a:gd fmla="*/ 777080 w 906898" name="connsiteX1165"/>
              <a:gd fmla="*/ 672149 h 906898" name="connsiteY1165"/>
              <a:gd fmla="*/ 752439 w 906898" name="connsiteX1166"/>
              <a:gd fmla="*/ 670088 h 906898" name="connsiteY1166"/>
              <a:gd fmla="*/ 738064 w 906898" name="connsiteX1167"/>
              <a:gd fmla="*/ 684516 h 906898" name="connsiteY1167"/>
              <a:gd fmla="*/ 738064 w 906898" name="connsiteX1168"/>
              <a:gd fmla="*/ 694822 h 906898" name="connsiteY1168"/>
              <a:gd fmla="*/ 744225 w 906898" name="connsiteX1169"/>
              <a:gd fmla="*/ 696883 h 906898" name="connsiteY1169"/>
              <a:gd fmla="*/ 744225 w 906898" name="connsiteX1170"/>
              <a:gd fmla="*/ 690700 h 906898" name="connsiteY1170"/>
              <a:gd fmla="*/ 748332 w 906898" name="connsiteX1171"/>
              <a:gd fmla="*/ 686577 h 906898" name="connsiteY1171"/>
              <a:gd fmla="*/ 754492 w 906898" name="connsiteX1172"/>
              <a:gd fmla="*/ 688639 h 906898" name="connsiteY1172"/>
              <a:gd fmla="*/ 756545 w 906898" name="connsiteX1173"/>
              <a:gd fmla="*/ 692761 h 906898" name="connsiteY1173"/>
              <a:gd fmla="*/ 756545 w 906898" name="connsiteX1174"/>
              <a:gd fmla="*/ 696883 h 906898" name="connsiteY1174"/>
              <a:gd fmla="*/ 760652 w 906898" name="connsiteX1175"/>
              <a:gd fmla="*/ 701005 h 906898" name="connsiteY1175"/>
              <a:gd fmla="*/ 758599 w 906898" name="connsiteX1176"/>
              <a:gd fmla="*/ 707189 h 906898" name="connsiteY1176"/>
              <a:gd fmla="*/ 744225 w 906898" name="connsiteX1177"/>
              <a:gd fmla="*/ 709250 h 906898" name="connsiteY1177"/>
              <a:gd fmla="*/ 733957 w 906898" name="connsiteX1178"/>
              <a:gd fmla="*/ 701005 h 906898" name="connsiteY1178"/>
              <a:gd fmla="*/ 731904 w 906898" name="connsiteX1179"/>
              <a:gd fmla="*/ 678333 h 906898" name="connsiteY1179"/>
              <a:gd fmla="*/ 740118 w 906898" name="connsiteX1180"/>
              <a:gd fmla="*/ 668027 h 906898" name="connsiteY1180"/>
              <a:gd fmla="*/ 752439 w 906898" name="connsiteX1181"/>
              <a:gd fmla="*/ 663647 h 906898" name="connsiteY1181"/>
              <a:gd fmla="*/ 821379 w 906898" name="connsiteX1182"/>
              <a:gd fmla="*/ 659403 h 906898" name="connsiteY1182"/>
              <a:gd fmla="*/ 824491 w 906898" name="connsiteX1183"/>
              <a:gd fmla="*/ 661976 h 906898" name="connsiteY1183"/>
              <a:gd fmla="*/ 822416 w 906898" name="connsiteX1184"/>
              <a:gd fmla="*/ 678443 h 906898" name="connsiteY1184"/>
              <a:gd fmla="*/ 814116 w 906898" name="connsiteX1185"/>
              <a:gd fmla="*/ 664035 h 906898" name="connsiteY1185"/>
              <a:gd fmla="*/ 818266 w 906898" name="connsiteX1186"/>
              <a:gd fmla="*/ 659918 h 906898" name="connsiteY1186"/>
              <a:gd fmla="*/ 821379 w 906898" name="connsiteX1187"/>
              <a:gd fmla="*/ 659403 h 906898" name="connsiteY1187"/>
              <a:gd fmla="*/ 213591 w 906898" name="connsiteX1188"/>
              <a:gd fmla="*/ 655868 h 906898" name="connsiteY1188"/>
              <a:gd fmla="*/ 219742 w 906898" name="connsiteX1189"/>
              <a:gd fmla="*/ 659976 h 906898" name="connsiteY1189"/>
              <a:gd fmla="*/ 227945 w 906898" name="connsiteX1190"/>
              <a:gd fmla="*/ 674356 h 906898" name="connsiteY1190"/>
              <a:gd fmla="*/ 236147 w 906898" name="connsiteX1191"/>
              <a:gd fmla="*/ 678464 h 906898" name="connsiteY1191"/>
              <a:gd fmla="*/ 246400 w 906898" name="connsiteX1192"/>
              <a:gd fmla="*/ 688735 h 906898" name="connsiteY1192"/>
              <a:gd fmla="*/ 242299 w 906898" name="connsiteX1193"/>
              <a:gd fmla="*/ 688735 h 906898" name="connsiteY1193"/>
              <a:gd fmla="*/ 234097 w 906898" name="connsiteX1194"/>
              <a:gd fmla="*/ 682573 h 906898" name="connsiteY1194"/>
              <a:gd fmla="*/ 227945 w 906898" name="connsiteX1195"/>
              <a:gd fmla="*/ 684627 h 906898" name="connsiteY1195"/>
              <a:gd fmla="*/ 215641 w 906898" name="connsiteX1196"/>
              <a:gd fmla="*/ 678464 h 906898" name="connsiteY1196"/>
              <a:gd fmla="*/ 211540 w 906898" name="connsiteX1197"/>
              <a:gd fmla="*/ 662030 h 906898" name="connsiteY1197"/>
              <a:gd fmla="*/ 213591 w 906898" name="connsiteX1198"/>
              <a:gd fmla="*/ 655868 h 906898" name="connsiteY1198"/>
              <a:gd fmla="*/ 100605 w 906898" name="connsiteX1199"/>
              <a:gd fmla="*/ 649851 h 906898" name="connsiteY1199"/>
              <a:gd fmla="*/ 102822 w 906898" name="connsiteX1200"/>
              <a:gd fmla="*/ 652205 h 906898" name="connsiteY1200"/>
              <a:gd fmla="*/ 108718 w 906898" name="connsiteX1201"/>
              <a:gd fmla="*/ 653747 h 906898" name="connsiteY1201"/>
              <a:gd fmla="*/ 110768 w 906898" name="connsiteX1202"/>
              <a:gd fmla="*/ 657860 h 906898" name="connsiteY1202"/>
              <a:gd fmla="*/ 104617 w 906898" name="connsiteX1203"/>
              <a:gd fmla="*/ 655803 h 906898" name="connsiteY1203"/>
              <a:gd fmla="*/ 101797 w 906898" name="connsiteX1204"/>
              <a:gd fmla="*/ 652719 h 906898" name="connsiteY1204"/>
              <a:gd fmla="*/ 100402 w 906898" name="connsiteX1205"/>
              <a:gd fmla="*/ 649635 h 906898" name="connsiteY1205"/>
              <a:gd fmla="*/ 100516 w 906898" name="connsiteX1206"/>
              <a:gd fmla="*/ 649635 h 906898" name="connsiteY1206"/>
              <a:gd fmla="*/ 100605 w 906898" name="connsiteX1207"/>
              <a:gd fmla="*/ 649851 h 906898" name="connsiteY1207"/>
              <a:gd fmla="*/ 758578 w 906898" name="connsiteX1208"/>
              <a:gd fmla="*/ 643252 h 906898" name="connsiteY1208"/>
              <a:gd fmla="*/ 762657 w 906898" name="connsiteX1209"/>
              <a:gd fmla="*/ 645327 h 906898" name="connsiteY1209"/>
              <a:gd fmla="*/ 754499 w 906898" name="connsiteX1210"/>
              <a:gd fmla="*/ 647402 h 906898" name="connsiteY1210"/>
              <a:gd fmla="*/ 750420 w 906898" name="connsiteX1211"/>
              <a:gd fmla="*/ 657776 h 906898" name="connsiteY1211"/>
              <a:gd fmla="*/ 752460 w 906898" name="connsiteX1212"/>
              <a:gd fmla="*/ 659851 h 906898" name="connsiteY1212"/>
              <a:gd fmla="*/ 748381 w 906898" name="connsiteX1213"/>
              <a:gd fmla="*/ 657776 h 906898" name="connsiteY1213"/>
              <a:gd fmla="*/ 752460 w 906898" name="connsiteX1214"/>
              <a:gd fmla="*/ 647402 h 906898" name="connsiteY1214"/>
              <a:gd fmla="*/ 758578 w 906898" name="connsiteX1215"/>
              <a:gd fmla="*/ 643252 h 906898" name="connsiteY1215"/>
              <a:gd fmla="*/ 816203 w 906898" name="connsiteX1216"/>
              <a:gd fmla="*/ 640815 h 906898" name="connsiteY1216"/>
              <a:gd fmla="*/ 820330 w 906898" name="connsiteX1217"/>
              <a:gd fmla="*/ 643394 h 906898" name="connsiteY1217"/>
              <a:gd fmla="*/ 822393 w 906898" name="connsiteX1218"/>
              <a:gd fmla="*/ 649583 h 906898" name="connsiteY1218"/>
              <a:gd fmla="*/ 828582 w 906898" name="connsiteX1219"/>
              <a:gd fmla="*/ 649583 h 906898" name="connsiteY1219"/>
              <a:gd fmla="*/ 830645 w 906898" name="connsiteX1220"/>
              <a:gd fmla="*/ 659899 h 906898" name="connsiteY1220"/>
              <a:gd fmla="*/ 828582 w 906898" name="connsiteX1221"/>
              <a:gd fmla="*/ 664025 h 906898" name="connsiteY1221"/>
              <a:gd fmla="*/ 820330 w 906898" name="connsiteX1222"/>
              <a:gd fmla="*/ 657836 h 906898" name="connsiteY1222"/>
              <a:gd fmla="*/ 814140 w 906898" name="connsiteX1223"/>
              <a:gd fmla="*/ 657836 h 906898" name="connsiteY1223"/>
              <a:gd fmla="*/ 810014 w 906898" name="connsiteX1224"/>
              <a:gd fmla="*/ 668152 h 906898" name="connsiteY1224"/>
              <a:gd fmla="*/ 805888 w 906898" name="connsiteX1225"/>
              <a:gd fmla="*/ 666088 h 906898" name="connsiteY1225"/>
              <a:gd fmla="*/ 803824 w 906898" name="connsiteX1226"/>
              <a:gd fmla="*/ 657836 h 906898" name="connsiteY1226"/>
              <a:gd fmla="*/ 807951 w 906898" name="connsiteX1227"/>
              <a:gd fmla="*/ 651646 h 906898" name="connsiteY1227"/>
              <a:gd fmla="*/ 805888 w 906898" name="connsiteX1228"/>
              <a:gd fmla="*/ 645457 h 906898" name="connsiteY1228"/>
              <a:gd fmla="*/ 812077 w 906898" name="connsiteX1229"/>
              <a:gd fmla="*/ 641331 h 906898" name="connsiteY1229"/>
              <a:gd fmla="*/ 816203 w 906898" name="connsiteX1230"/>
              <a:gd fmla="*/ 640815 h 906898" name="connsiteY1230"/>
              <a:gd fmla="*/ 181980 w 906898" name="connsiteX1231"/>
              <a:gd fmla="*/ 640294 h 906898" name="connsiteY1231"/>
              <a:gd fmla="*/ 197181 w 906898" name="connsiteX1232"/>
              <a:gd fmla="*/ 641320 h 906898" name="connsiteY1232"/>
              <a:gd fmla="*/ 201304 w 906898" name="connsiteX1233"/>
              <a:gd fmla="*/ 655686 h 906898" name="connsiteY1233"/>
              <a:gd fmla="*/ 207487 w 906898" name="connsiteX1234"/>
              <a:gd fmla="*/ 657739 h 906898" name="connsiteY1234"/>
              <a:gd fmla="*/ 203365 w 906898" name="connsiteX1235"/>
              <a:gd fmla="*/ 678262 h 906898" name="connsiteY1235"/>
              <a:gd fmla="*/ 188936 w 906898" name="connsiteX1236"/>
              <a:gd fmla="*/ 682367 h 906898" name="connsiteY1236"/>
              <a:gd fmla="*/ 180692 w 906898" name="connsiteX1237"/>
              <a:gd fmla="*/ 680314 h 906898" name="connsiteY1237"/>
              <a:gd fmla="*/ 174508 w 906898" name="connsiteX1238"/>
              <a:gd fmla="*/ 682367 h 906898" name="connsiteY1238"/>
              <a:gd fmla="*/ 162142 w 906898" name="connsiteX1239"/>
              <a:gd fmla="*/ 678262 h 906898" name="connsiteY1239"/>
              <a:gd fmla="*/ 162142 w 906898" name="connsiteX1240"/>
              <a:gd fmla="*/ 668001 h 906898" name="connsiteY1240"/>
              <a:gd fmla="*/ 168325 w 906898" name="connsiteX1241"/>
              <a:gd fmla="*/ 661843 h 906898" name="connsiteY1241"/>
              <a:gd fmla="*/ 166264 w 906898" name="connsiteX1242"/>
              <a:gd fmla="*/ 655686 h 906898" name="connsiteY1242"/>
              <a:gd fmla="*/ 168325 w 906898" name="connsiteX1243"/>
              <a:gd fmla="*/ 645425 h 906898" name="connsiteY1243"/>
              <a:gd fmla="*/ 181980 w 906898" name="connsiteX1244"/>
              <a:gd fmla="*/ 640294 h 906898" name="connsiteY1244"/>
              <a:gd fmla="*/ 744131 w 906898" name="connsiteX1245"/>
              <a:gd fmla="*/ 630968 h 906898" name="connsiteY1245"/>
              <a:gd fmla="*/ 750306 w 906898" name="connsiteX1246"/>
              <a:gd fmla="*/ 633022 h 906898" name="connsiteY1246"/>
              <a:gd fmla="*/ 752365 w 906898" name="connsiteX1247"/>
              <a:gd fmla="*/ 635076 h 906898" name="connsiteY1247"/>
              <a:gd fmla="*/ 758540 w 906898" name="connsiteX1248"/>
              <a:gd fmla="*/ 633022 h 906898" name="connsiteY1248"/>
              <a:gd fmla="*/ 762657 w 906898" name="connsiteX1249"/>
              <a:gd fmla="*/ 637130 h 906898" name="connsiteY1249"/>
              <a:gd fmla="*/ 760598 w 906898" name="connsiteX1250"/>
              <a:gd fmla="*/ 641239 h 906898" name="connsiteY1250"/>
              <a:gd fmla="*/ 748248 w 906898" name="connsiteX1251"/>
              <a:gd fmla="*/ 645348 h 906898" name="connsiteY1251"/>
              <a:gd fmla="*/ 748248 w 906898" name="connsiteX1252"/>
              <a:gd fmla="*/ 661781 h 906898" name="connsiteY1252"/>
              <a:gd fmla="*/ 740014 w 906898" name="connsiteX1253"/>
              <a:gd fmla="*/ 663836 h 906898" name="connsiteY1253"/>
              <a:gd fmla="*/ 737956 w 906898" name="connsiteX1254"/>
              <a:gd fmla="*/ 661781 h 906898" name="connsiteY1254"/>
              <a:gd fmla="*/ 735898 w 906898" name="connsiteX1255"/>
              <a:gd fmla="*/ 655619 h 906898" name="connsiteY1255"/>
              <a:gd fmla="*/ 731872 w 906898" name="connsiteX1256"/>
              <a:gd fmla="*/ 653610 h 906898" name="connsiteY1256"/>
              <a:gd fmla="*/ 731872 w 906898" name="connsiteX1257"/>
              <a:gd fmla="*/ 653428 h 906898" name="connsiteY1257"/>
              <a:gd fmla="*/ 735898 w 906898" name="connsiteX1258"/>
              <a:gd fmla="*/ 647402 h 906898" name="connsiteY1258"/>
              <a:gd fmla="*/ 731872 w 906898" name="connsiteX1259"/>
              <a:gd fmla="*/ 639366 h 906898" name="connsiteY1259"/>
              <a:gd fmla="*/ 731872 w 906898" name="connsiteX1260"/>
              <a:gd fmla="*/ 639139 h 906898" name="connsiteY1260"/>
              <a:gd fmla="*/ 735898 w 906898" name="connsiteX1261"/>
              <a:gd fmla="*/ 637130 h 906898" name="connsiteY1261"/>
              <a:gd fmla="*/ 740014 w 906898" name="connsiteX1262"/>
              <a:gd fmla="*/ 637130 h 906898" name="connsiteY1262"/>
              <a:gd fmla="*/ 744131 w 906898" name="connsiteX1263"/>
              <a:gd fmla="*/ 630968 h 906898" name="connsiteY1263"/>
              <a:gd fmla="*/ 172489 w 906898" name="connsiteX1264"/>
              <a:gd fmla="*/ 630968 h 906898" name="connsiteY1264"/>
              <a:gd fmla="*/ 178589 w 906898" name="connsiteX1265"/>
              <a:gd fmla="*/ 635085 h 906898" name="connsiteY1265"/>
              <a:gd fmla="*/ 182656 w 906898" name="connsiteX1266"/>
              <a:gd fmla="*/ 637143 h 906898" name="connsiteY1266"/>
              <a:gd fmla="*/ 170455 w 906898" name="connsiteX1267"/>
              <a:gd fmla="*/ 641260 h 906898" name="connsiteY1267"/>
              <a:gd fmla="*/ 168422 w 906898" name="connsiteX1268"/>
              <a:gd fmla="*/ 639201 h 906898" name="connsiteY1268"/>
              <a:gd fmla="*/ 168422 w 906898" name="connsiteX1269"/>
              <a:gd fmla="*/ 633026 h 906898" name="connsiteY1269"/>
              <a:gd fmla="*/ 172489 w 906898" name="connsiteX1270"/>
              <a:gd fmla="*/ 630968 h 906898" name="connsiteY1270"/>
              <a:gd fmla="*/ 131262 w 906898" name="connsiteX1271"/>
              <a:gd fmla="*/ 630518 h 906898" name="connsiteY1271"/>
              <a:gd fmla="*/ 137438 w 906898" name="connsiteX1272"/>
              <a:gd fmla="*/ 633087 h 906898" name="connsiteY1272"/>
              <a:gd fmla="*/ 139496 w 906898" name="connsiteX1273"/>
              <a:gd fmla="*/ 637199 h 906898" name="connsiteY1273"/>
              <a:gd fmla="*/ 135379 w 906898" name="connsiteX1274"/>
              <a:gd fmla="*/ 641311 h 906898" name="connsiteY1274"/>
              <a:gd fmla="*/ 141554 w 906898" name="connsiteX1275"/>
              <a:gd fmla="*/ 649534 h 906898" name="connsiteY1275"/>
              <a:gd fmla="*/ 137438 w 906898" name="connsiteX1276"/>
              <a:gd fmla="*/ 653646 h 906898" name="connsiteY1276"/>
              <a:gd fmla="*/ 129204 w 906898" name="connsiteX1277"/>
              <a:gd fmla="*/ 653646 h 906898" name="connsiteY1277"/>
              <a:gd fmla="*/ 123029 w 906898" name="connsiteX1278"/>
              <a:gd fmla="*/ 647478 h 906898" name="connsiteY1278"/>
              <a:gd fmla="*/ 120971 w 906898" name="connsiteX1279"/>
              <a:gd fmla="*/ 647478 h 906898" name="connsiteY1279"/>
              <a:gd fmla="*/ 120971 w 906898" name="connsiteX1280"/>
              <a:gd fmla="*/ 659813 h 906898" name="connsiteY1280"/>
              <a:gd fmla="*/ 145671 w 906898" name="connsiteX1281"/>
              <a:gd fmla="*/ 678316 h 906898" name="connsiteY1281"/>
              <a:gd fmla="*/ 158022 w 906898" name="connsiteX1282"/>
              <a:gd fmla="*/ 676260 h 906898" name="connsiteY1282"/>
              <a:gd fmla="*/ 160081 w 906898" name="connsiteX1283"/>
              <a:gd fmla="*/ 680372 h 906898" name="connsiteY1283"/>
              <a:gd fmla="*/ 147730 w 906898" name="connsiteX1284"/>
              <a:gd fmla="*/ 682428 h 906898" name="connsiteY1284"/>
              <a:gd fmla="*/ 125087 w 906898" name="connsiteX1285"/>
              <a:gd fmla="*/ 676260 h 906898" name="connsiteY1285"/>
              <a:gd fmla="*/ 112737 w 906898" name="connsiteX1286"/>
              <a:gd fmla="*/ 645422 h 906898" name="connsiteY1286"/>
              <a:gd fmla="*/ 125087 w 906898" name="connsiteX1287"/>
              <a:gd fmla="*/ 631032 h 906898" name="connsiteY1287"/>
              <a:gd fmla="*/ 131262 w 906898" name="connsiteX1288"/>
              <a:gd fmla="*/ 630518 h 906898" name="connsiteY1288"/>
              <a:gd fmla="*/ 166961 w 906898" name="connsiteX1289"/>
              <a:gd fmla="*/ 623441 h 906898" name="connsiteY1289"/>
              <a:gd fmla="*/ 170306 w 906898" name="connsiteX1290"/>
              <a:gd fmla="*/ 626794 h 906898" name="connsiteY1290"/>
              <a:gd fmla="*/ 166189 w 906898" name="connsiteX1291"/>
              <a:gd fmla="*/ 630920 h 906898" name="connsiteY1291"/>
              <a:gd fmla="*/ 164131 w 906898" name="connsiteX1292"/>
              <a:gd fmla="*/ 639173 h 906898" name="connsiteY1292"/>
              <a:gd fmla="*/ 168248 w 906898" name="connsiteX1293"/>
              <a:gd fmla="*/ 643299 h 906898" name="connsiteY1293"/>
              <a:gd fmla="*/ 162072 w 906898" name="connsiteX1294"/>
              <a:gd fmla="*/ 647425 h 906898" name="connsiteY1294"/>
              <a:gd fmla="*/ 160014 w 906898" name="connsiteX1295"/>
              <a:gd fmla="*/ 641236 h 906898" name="connsiteY1295"/>
              <a:gd fmla="*/ 151781 w 906898" name="connsiteX1296"/>
              <a:gd fmla="*/ 635046 h 906898" name="connsiteY1296"/>
              <a:gd fmla="*/ 151781 w 906898" name="connsiteX1297"/>
              <a:gd fmla="*/ 630920 h 906898" name="connsiteY1297"/>
              <a:gd fmla="*/ 157956 w 906898" name="connsiteX1298"/>
              <a:gd fmla="*/ 628857 h 906898" name="connsiteY1298"/>
              <a:gd fmla="*/ 162072 w 906898" name="connsiteX1299"/>
              <a:gd fmla="*/ 628857 h 906898" name="connsiteY1299"/>
              <a:gd fmla="*/ 162072 w 906898" name="connsiteX1300"/>
              <a:gd fmla="*/ 624731 h 906898" name="connsiteY1300"/>
              <a:gd fmla="*/ 166961 w 906898" name="connsiteX1301"/>
              <a:gd fmla="*/ 623441 h 906898" name="connsiteY1301"/>
              <a:gd fmla="*/ 48103 w 906898" name="connsiteX1302"/>
              <a:gd fmla="*/ 622191 h 906898" name="connsiteY1302"/>
              <a:gd fmla="*/ 48787 w 906898" name="connsiteX1303"/>
              <a:gd fmla="*/ 624395 h 906898" name="connsiteY1303"/>
              <a:gd fmla="*/ 49783 w 906898" name="connsiteX1304"/>
              <a:gd fmla="*/ 626230 h 906898" name="connsiteY1304"/>
              <a:gd fmla="*/ 742133 w 906898" name="connsiteX1305"/>
              <a:gd fmla="*/ 616692 h 906898" name="connsiteY1305"/>
              <a:gd fmla="*/ 746238 w 906898" name="connsiteX1306"/>
              <a:gd fmla="*/ 618745 h 906898" name="connsiteY1306"/>
              <a:gd fmla="*/ 748290 w 906898" name="connsiteX1307"/>
              <a:gd fmla="*/ 620799 h 906898" name="connsiteY1307"/>
              <a:gd fmla="*/ 750343 w 906898" name="connsiteX1308"/>
              <a:gd fmla="*/ 620799 h 906898" name="connsiteY1308"/>
              <a:gd fmla="*/ 756500 w 906898" name="connsiteX1309"/>
              <a:gd fmla="*/ 618745 h 906898" name="connsiteY1309"/>
              <a:gd fmla="*/ 762657 w 906898" name="connsiteX1310"/>
              <a:gd fmla="*/ 624906 h 906898" name="connsiteY1310"/>
              <a:gd fmla="*/ 762657 w 906898" name="connsiteX1311"/>
              <a:gd fmla="*/ 633120 h 906898" name="connsiteY1311"/>
              <a:gd fmla="*/ 754447 w 906898" name="connsiteX1312"/>
              <a:gd fmla="*/ 631066 h 906898" name="connsiteY1312"/>
              <a:gd fmla="*/ 746238 w 906898" name="connsiteX1313"/>
              <a:gd fmla="*/ 629013 h 906898" name="connsiteY1313"/>
              <a:gd fmla="*/ 738029 w 906898" name="connsiteX1314"/>
              <a:gd fmla="*/ 633120 h 906898" name="connsiteY1314"/>
              <a:gd fmla="*/ 731872 w 906898" name="connsiteX1315"/>
              <a:gd fmla="*/ 635173 h 906898" name="connsiteY1315"/>
              <a:gd fmla="*/ 731872 w 906898" name="connsiteX1316"/>
              <a:gd fmla="*/ 639139 h 906898" name="connsiteY1316"/>
              <a:gd fmla="*/ 731781 w 906898" name="connsiteX1317"/>
              <a:gd fmla="*/ 639185 h 906898" name="connsiteY1317"/>
              <a:gd fmla="*/ 731872 w 906898" name="connsiteX1318"/>
              <a:gd fmla="*/ 639366 h 906898" name="connsiteY1318"/>
              <a:gd fmla="*/ 731872 w 906898" name="connsiteX1319"/>
              <a:gd fmla="*/ 647494 h 906898" name="connsiteY1319"/>
              <a:gd fmla="*/ 731872 w 906898" name="connsiteX1320"/>
              <a:gd fmla="*/ 653428 h 906898" name="connsiteY1320"/>
              <a:gd fmla="*/ 731781 w 906898" name="connsiteX1321"/>
              <a:gd fmla="*/ 653564 h 906898" name="connsiteY1321"/>
              <a:gd fmla="*/ 731872 w 906898" name="connsiteX1322"/>
              <a:gd fmla="*/ 653610 h 906898" name="connsiteY1322"/>
              <a:gd fmla="*/ 731872 w 906898" name="connsiteX1323"/>
              <a:gd fmla="*/ 657761 h 906898" name="connsiteY1323"/>
              <a:gd fmla="*/ 738029 w 906898" name="connsiteX1324"/>
              <a:gd fmla="*/ 665975 h 906898" name="connsiteY1324"/>
              <a:gd fmla="*/ 733924 w 906898" name="connsiteX1325"/>
              <a:gd fmla="*/ 672136 h 906898" name="connsiteY1325"/>
              <a:gd fmla="*/ 725715 w 906898" name="connsiteX1326"/>
              <a:gd fmla="*/ 663922 h 906898" name="connsiteY1326"/>
              <a:gd fmla="*/ 721610 w 906898" name="connsiteX1327"/>
              <a:gd fmla="*/ 653654 h 906898" name="connsiteY1327"/>
              <a:gd fmla="*/ 719557 w 906898" name="connsiteX1328"/>
              <a:gd fmla="*/ 643387 h 906898" name="connsiteY1328"/>
              <a:gd fmla="*/ 723662 w 906898" name="connsiteX1329"/>
              <a:gd fmla="*/ 639280 h 906898" name="connsiteY1329"/>
              <a:gd fmla="*/ 719557 w 906898" name="connsiteX1330"/>
              <a:gd fmla="*/ 633120 h 906898" name="connsiteY1330"/>
              <a:gd fmla="*/ 725715 w 906898" name="connsiteX1331"/>
              <a:gd fmla="*/ 624906 h 906898" name="connsiteY1331"/>
              <a:gd fmla="*/ 733924 w 906898" name="connsiteX1332"/>
              <a:gd fmla="*/ 626959 h 906898" name="connsiteY1332"/>
              <a:gd fmla="*/ 735976 w 906898" name="connsiteX1333"/>
              <a:gd fmla="*/ 622852 h 906898" name="connsiteY1333"/>
              <a:gd fmla="*/ 742133 w 906898" name="connsiteX1334"/>
              <a:gd fmla="*/ 616692 h 906898" name="connsiteY1334"/>
              <a:gd fmla="*/ 162893 w 906898" name="connsiteX1335"/>
              <a:gd fmla="*/ 615466 h 906898" name="connsiteY1335"/>
              <a:gd fmla="*/ 168309 w 906898" name="connsiteX1336"/>
              <a:gd fmla="*/ 616744 h 906898" name="connsiteY1336"/>
              <a:gd fmla="*/ 168309 w 906898" name="connsiteX1337"/>
              <a:gd fmla="*/ 618789 h 906898" name="connsiteY1337"/>
              <a:gd fmla="*/ 164183 w 906898" name="connsiteX1338"/>
              <a:gd fmla="*/ 620833 h 906898" name="connsiteY1338"/>
              <a:gd fmla="*/ 157993 w 906898" name="connsiteX1339"/>
              <a:gd fmla="*/ 626966 h 906898" name="connsiteY1339"/>
              <a:gd fmla="*/ 149741 w 906898" name="connsiteX1340"/>
              <a:gd fmla="*/ 629011 h 906898" name="connsiteY1340"/>
              <a:gd fmla="*/ 149741 w 906898" name="connsiteX1341"/>
              <a:gd fmla="*/ 639233 h 906898" name="connsiteY1341"/>
              <a:gd fmla="*/ 155930 w 906898" name="connsiteX1342"/>
              <a:gd fmla="*/ 643321 h 906898" name="connsiteY1342"/>
              <a:gd fmla="*/ 157993 w 906898" name="connsiteX1343"/>
              <a:gd fmla="*/ 649455 h 906898" name="connsiteY1343"/>
              <a:gd fmla="*/ 162120 w 906898" name="connsiteX1344"/>
              <a:gd fmla="*/ 651499 h 906898" name="connsiteY1344"/>
              <a:gd fmla="*/ 160057 w 906898" name="connsiteX1345"/>
              <a:gd fmla="*/ 653544 h 906898" name="connsiteY1345"/>
              <a:gd fmla="*/ 149741 w 906898" name="connsiteX1346"/>
              <a:gd fmla="*/ 649455 h 906898" name="connsiteY1346"/>
              <a:gd fmla="*/ 147677 w 906898" name="connsiteX1347"/>
              <a:gd fmla="*/ 641277 h 906898" name="connsiteY1347"/>
              <a:gd fmla="*/ 147677 w 906898" name="connsiteX1348"/>
              <a:gd fmla="*/ 639233 h 906898" name="connsiteY1348"/>
              <a:gd fmla="*/ 143551 w 906898" name="connsiteX1349"/>
              <a:gd fmla="*/ 633099 h 906898" name="connsiteY1349"/>
              <a:gd fmla="*/ 145614 w 906898" name="connsiteX1350"/>
              <a:gd fmla="*/ 624922 h 906898" name="connsiteY1350"/>
              <a:gd fmla="*/ 153867 w 906898" name="connsiteX1351"/>
              <a:gd fmla="*/ 624922 h 906898" name="connsiteY1351"/>
              <a:gd fmla="*/ 155930 w 906898" name="connsiteX1352"/>
              <a:gd fmla="*/ 622877 h 906898" name="connsiteY1352"/>
              <a:gd fmla="*/ 155930 w 906898" name="connsiteX1353"/>
              <a:gd fmla="*/ 618789 h 906898" name="connsiteY1353"/>
              <a:gd fmla="*/ 162893 w 906898" name="connsiteX1354"/>
              <a:gd fmla="*/ 615466 h 906898" name="connsiteY1354"/>
              <a:gd fmla="*/ 744065 w 906898" name="connsiteX1355"/>
              <a:gd fmla="*/ 614700 h 906898" name="connsiteY1355"/>
              <a:gd fmla="*/ 748270 w 906898" name="connsiteX1356"/>
              <a:gd fmla="*/ 616692 h 906898" name="connsiteY1356"/>
              <a:gd fmla="*/ 750373 w 906898" name="connsiteX1357"/>
              <a:gd fmla="*/ 618684 h 906898" name="connsiteY1357"/>
              <a:gd fmla="*/ 744065 w 906898" name="connsiteX1358"/>
              <a:gd fmla="*/ 614700 h 906898" name="connsiteY1358"/>
              <a:gd fmla="*/ 113649 w 906898" name="connsiteX1359"/>
              <a:gd fmla="*/ 613923 h 906898" name="connsiteY1359"/>
              <a:gd fmla="*/ 114928 w 906898" name="connsiteX1360"/>
              <a:gd fmla="*/ 616502 h 906898" name="connsiteY1360"/>
              <a:gd fmla="*/ 110834 w 906898" name="connsiteX1361"/>
              <a:gd fmla="*/ 620628 h 906898" name="connsiteY1361"/>
              <a:gd fmla="*/ 108786 w 906898" name="connsiteX1362"/>
              <a:gd fmla="*/ 635070 h 906898" name="connsiteY1362"/>
              <a:gd fmla="*/ 110834 w 906898" name="connsiteX1363"/>
              <a:gd fmla="*/ 641260 h 906898" name="connsiteY1363"/>
              <a:gd fmla="*/ 108786 w 906898" name="connsiteX1364"/>
              <a:gd fmla="*/ 641260 h 906898" name="connsiteY1364"/>
              <a:gd fmla="*/ 104692 w 906898" name="connsiteX1365"/>
              <a:gd fmla="*/ 633007 h 906898" name="connsiteY1365"/>
              <a:gd fmla="*/ 110834 w 906898" name="connsiteX1366"/>
              <a:gd fmla="*/ 614439 h 906898" name="connsiteY1366"/>
              <a:gd fmla="*/ 113649 w 906898" name="connsiteX1367"/>
              <a:gd fmla="*/ 613923 h 906898" name="connsiteY1367"/>
              <a:gd fmla="*/ 789889 w 906898" name="connsiteX1368"/>
              <a:gd fmla="*/ 612187 h 906898" name="connsiteY1368"/>
              <a:gd fmla="*/ 801706 w 906898" name="connsiteX1369"/>
              <a:gd fmla="*/ 618627 h 906898" name="connsiteY1369"/>
              <a:gd fmla="*/ 805816 w 906898" name="connsiteX1370"/>
              <a:gd fmla="*/ 633051 h 906898" name="connsiteY1370"/>
              <a:gd fmla="*/ 799651 w 906898" name="connsiteX1371"/>
              <a:gd fmla="*/ 639233 h 906898" name="connsiteY1371"/>
              <a:gd fmla="*/ 793485 w 906898" name="connsiteX1372"/>
              <a:gd fmla="*/ 639233 h 906898" name="connsiteY1372"/>
              <a:gd fmla="*/ 785264 w 906898" name="connsiteX1373"/>
              <a:gd fmla="*/ 639233 h 906898" name="connsiteY1373"/>
              <a:gd fmla="*/ 783209 w 906898" name="connsiteX1374"/>
              <a:gd fmla="*/ 630991 h 906898" name="connsiteY1374"/>
              <a:gd fmla="*/ 789375 w 906898" name="connsiteX1375"/>
              <a:gd fmla="*/ 626869 h 906898" name="connsiteY1375"/>
              <a:gd fmla="*/ 793485 w 906898" name="connsiteX1376"/>
              <a:gd fmla="*/ 626869 h 906898" name="connsiteY1376"/>
              <a:gd fmla="*/ 785264 w 906898" name="connsiteX1377"/>
              <a:gd fmla="*/ 620687 h 906898" name="connsiteY1377"/>
              <a:gd fmla="*/ 772933 w 906898" name="connsiteX1378"/>
              <a:gd fmla="*/ 628930 h 906898" name="connsiteY1378"/>
              <a:gd fmla="*/ 779099 w 906898" name="connsiteX1379"/>
              <a:gd fmla="*/ 661901 h 906898" name="connsiteY1379"/>
              <a:gd fmla="*/ 785264 w 906898" name="connsiteX1380"/>
              <a:gd fmla="*/ 668083 h 906898" name="connsiteY1380"/>
              <a:gd fmla="*/ 783209 w 906898" name="connsiteX1381"/>
              <a:gd fmla="*/ 670144 h 906898" name="connsiteY1381"/>
              <a:gd fmla="*/ 781154 w 906898" name="connsiteX1382"/>
              <a:gd fmla="*/ 668083 h 906898" name="connsiteY1382"/>
              <a:gd fmla="*/ 764712 w 906898" name="connsiteX1383"/>
              <a:gd fmla="*/ 641294 h 906898" name="connsiteY1383"/>
              <a:gd fmla="*/ 774988 w 906898" name="connsiteX1384"/>
              <a:gd fmla="*/ 616566 h 906898" name="connsiteY1384"/>
              <a:gd fmla="*/ 789889 w 906898" name="connsiteX1385"/>
              <a:gd fmla="*/ 612187 h 906898" name="connsiteY1385"/>
              <a:gd fmla="*/ 111816 w 906898" name="connsiteX1386"/>
              <a:gd fmla="*/ 602599 h 906898" name="connsiteY1386"/>
              <a:gd fmla="*/ 114928 w 906898" name="connsiteX1387"/>
              <a:gd fmla="*/ 604145 h 906898" name="connsiteY1387"/>
              <a:gd fmla="*/ 112853 w 906898" name="connsiteX1388"/>
              <a:gd fmla="*/ 610328 h 906898" name="connsiteY1388"/>
              <a:gd fmla="*/ 100403 w 906898" name="connsiteX1389"/>
              <a:gd fmla="*/ 628879 h 906898" name="connsiteY1389"/>
              <a:gd fmla="*/ 108703 w 906898" name="connsiteX1390"/>
              <a:gd fmla="*/ 645368 h 906898" name="connsiteY1390"/>
              <a:gd fmla="*/ 108703 w 906898" name="connsiteX1391"/>
              <a:gd fmla="*/ 651552 h 906898" name="connsiteY1391"/>
              <a:gd fmla="*/ 104553 w 906898" name="connsiteX1392"/>
              <a:gd fmla="*/ 649490 h 906898" name="connsiteY1392"/>
              <a:gd fmla="*/ 100403 w 906898" name="connsiteX1393"/>
              <a:gd fmla="*/ 643307 h 906898" name="connsiteY1393"/>
              <a:gd fmla="*/ 96253 w 906898" name="connsiteX1394"/>
              <a:gd fmla="*/ 641246 h 906898" name="connsiteY1394"/>
              <a:gd fmla="*/ 94178 w 906898" name="connsiteX1395"/>
              <a:gd fmla="*/ 637124 h 906898" name="connsiteY1395"/>
              <a:gd fmla="*/ 96253 w 906898" name="connsiteX1396"/>
              <a:gd fmla="*/ 633001 h 906898" name="connsiteY1396"/>
              <a:gd fmla="*/ 90028 w 906898" name="connsiteX1397"/>
              <a:gd fmla="*/ 626818 h 906898" name="connsiteY1397"/>
              <a:gd fmla="*/ 94178 w 906898" name="connsiteX1398"/>
              <a:gd fmla="*/ 622695 h 906898" name="connsiteY1398"/>
              <a:gd fmla="*/ 96253 w 906898" name="connsiteX1399"/>
              <a:gd fmla="*/ 620634 h 906898" name="connsiteY1399"/>
              <a:gd fmla="*/ 96253 w 906898" name="connsiteX1400"/>
              <a:gd fmla="*/ 616512 h 906898" name="connsiteY1400"/>
              <a:gd fmla="*/ 98328 w 906898" name="connsiteX1401"/>
              <a:gd fmla="*/ 610328 h 906898" name="connsiteY1401"/>
              <a:gd fmla="*/ 104553 w 906898" name="connsiteX1402"/>
              <a:gd fmla="*/ 612390 h 906898" name="connsiteY1402"/>
              <a:gd fmla="*/ 108703 w 906898" name="connsiteX1403"/>
              <a:gd fmla="*/ 604145 h 906898" name="connsiteY1403"/>
              <a:gd fmla="*/ 111816 w 906898" name="connsiteX1404"/>
              <a:gd fmla="*/ 602599 h 906898" name="connsiteY1404"/>
              <a:gd fmla="*/ 804945 w 906898" name="connsiteX1405"/>
              <a:gd fmla="*/ 601636 h 906898" name="connsiteY1405"/>
              <a:gd fmla="*/ 810132 w 906898" name="connsiteX1406"/>
              <a:gd fmla="*/ 604209 h 906898" name="connsiteY1406"/>
              <a:gd fmla="*/ 805982 w 906898" name="connsiteX1407"/>
              <a:gd fmla="*/ 604209 h 906898" name="connsiteY1407"/>
              <a:gd fmla="*/ 795607 w 906898" name="connsiteX1408"/>
              <a:gd fmla="*/ 610384 h 906898" name="connsiteY1408"/>
              <a:gd fmla="*/ 793532 w 906898" name="connsiteX1409"/>
              <a:gd fmla="*/ 610384 h 906898" name="connsiteY1409"/>
              <a:gd fmla="*/ 799757 w 906898" name="connsiteX1410"/>
              <a:gd fmla="*/ 602150 h 906898" name="connsiteY1410"/>
              <a:gd fmla="*/ 804945 w 906898" name="connsiteX1411"/>
              <a:gd fmla="*/ 601636 h 906898" name="connsiteY1411"/>
              <a:gd fmla="*/ 176502 w 906898" name="connsiteX1412"/>
              <a:gd fmla="*/ 600092 h 906898" name="connsiteY1412"/>
              <a:gd fmla="*/ 182707 w 906898" name="connsiteX1413"/>
              <a:gd fmla="*/ 614525 h 906898" name="connsiteY1413"/>
              <a:gd fmla="*/ 193051 w 906898" name="connsiteX1414"/>
              <a:gd fmla="*/ 628958 h 906898" name="connsiteY1414"/>
              <a:gd fmla="*/ 199256 w 906898" name="connsiteX1415"/>
              <a:gd fmla="*/ 637206 h 906898" name="connsiteY1415"/>
              <a:gd fmla="*/ 199256 w 906898" name="connsiteX1416"/>
              <a:gd fmla="*/ 639268 h 906898" name="connsiteY1416"/>
              <a:gd fmla="*/ 184776 w 906898" name="connsiteX1417"/>
              <a:gd fmla="*/ 635144 h 906898" name="connsiteY1417"/>
              <a:gd fmla="*/ 172364 w 906898" name="connsiteX1418"/>
              <a:gd fmla="*/ 626896 h 906898" name="connsiteY1418"/>
              <a:gd fmla="*/ 174433 w 906898" name="connsiteX1419"/>
              <a:gd fmla="*/ 614525 h 906898" name="connsiteY1419"/>
              <a:gd fmla="*/ 176502 w 906898" name="connsiteX1420"/>
              <a:gd fmla="*/ 612463 h 906898" name="connsiteY1420"/>
              <a:gd fmla="*/ 172364 w 906898" name="connsiteX1421"/>
              <a:gd fmla="*/ 606278 h 906898" name="connsiteY1421"/>
              <a:gd fmla="*/ 176502 w 906898" name="connsiteX1422"/>
              <a:gd fmla="*/ 600092 h 906898" name="connsiteY1422"/>
              <a:gd fmla="*/ 110768 w 906898" name="connsiteX1423"/>
              <a:gd fmla="*/ 594630 h 906898" name="connsiteY1423"/>
              <a:gd fmla="*/ 116920 w 906898" name="connsiteX1424"/>
              <a:gd fmla="*/ 596172 h 906898" name="connsiteY1424"/>
              <a:gd fmla="*/ 116920 w 906898" name="connsiteX1425"/>
              <a:gd fmla="*/ 598228 h 906898" name="connsiteY1425"/>
              <a:gd fmla="*/ 106667 w 906898" name="connsiteX1426"/>
              <a:gd fmla="*/ 602341 h 906898" name="connsiteY1426"/>
              <a:gd fmla="*/ 100516 w 906898" name="connsiteX1427"/>
              <a:gd fmla="*/ 608510 h 906898" name="connsiteY1427"/>
              <a:gd fmla="*/ 94364 w 906898" name="connsiteX1428"/>
              <a:gd fmla="*/ 610566 h 906898" name="connsiteY1428"/>
              <a:gd fmla="*/ 92313 w 906898" name="connsiteX1429"/>
              <a:gd fmla="*/ 620847 h 906898" name="connsiteY1429"/>
              <a:gd fmla="*/ 88212 w 906898" name="connsiteX1430"/>
              <a:gd fmla="*/ 627016 h 906898" name="connsiteY1430"/>
              <a:gd fmla="*/ 92313 w 906898" name="connsiteX1431"/>
              <a:gd fmla="*/ 635241 h 906898" name="connsiteY1431"/>
              <a:gd fmla="*/ 92313 w 906898" name="connsiteX1432"/>
              <a:gd fmla="*/ 643466 h 906898" name="connsiteY1432"/>
              <a:gd fmla="*/ 96414 w 906898" name="connsiteX1433"/>
              <a:gd fmla="*/ 645522 h 906898" name="connsiteY1433"/>
              <a:gd fmla="*/ 98465 w 906898" name="connsiteX1434"/>
              <a:gd fmla="*/ 647578 h 906898" name="connsiteY1434"/>
              <a:gd fmla="*/ 100402 w 906898" name="connsiteX1435"/>
              <a:gd fmla="*/ 649635 h 906898" name="connsiteY1435"/>
              <a:gd fmla="*/ 96959 w 906898" name="connsiteX1436"/>
              <a:gd fmla="*/ 649635 h 906898" name="connsiteY1436"/>
              <a:gd fmla="*/ 94364 w 906898" name="connsiteX1437"/>
              <a:gd fmla="*/ 649635 h 906898" name="connsiteY1437"/>
              <a:gd fmla="*/ 88212 w 906898" name="connsiteX1438"/>
              <a:gd fmla="*/ 639353 h 906898" name="connsiteY1438"/>
              <a:gd fmla="*/ 86162 w 906898" name="connsiteX1439"/>
              <a:gd fmla="*/ 635241 h 906898" name="connsiteY1439"/>
              <a:gd fmla="*/ 82060 w 906898" name="connsiteX1440"/>
              <a:gd fmla="*/ 627016 h 906898" name="connsiteY1440"/>
              <a:gd fmla="*/ 86162 w 906898" name="connsiteX1441"/>
              <a:gd fmla="*/ 618791 h 906898" name="connsiteY1441"/>
              <a:gd fmla="*/ 90263 w 906898" name="connsiteX1442"/>
              <a:gd fmla="*/ 614678 h 906898" name="connsiteY1442"/>
              <a:gd fmla="*/ 94364 w 906898" name="connsiteX1443"/>
              <a:gd fmla="*/ 604397 h 906898" name="connsiteY1443"/>
              <a:gd fmla="*/ 98465 w 906898" name="connsiteX1444"/>
              <a:gd fmla="*/ 602341 h 906898" name="connsiteY1444"/>
              <a:gd fmla="*/ 98465 w 906898" name="connsiteX1445"/>
              <a:gd fmla="*/ 604397 h 906898" name="connsiteY1445"/>
              <a:gd fmla="*/ 104617 w 906898" name="connsiteX1446"/>
              <a:gd fmla="*/ 596172 h 906898" name="connsiteY1446"/>
              <a:gd fmla="*/ 110768 w 906898" name="connsiteX1447"/>
              <a:gd fmla="*/ 594630 h 906898" name="connsiteY1447"/>
              <a:gd fmla="*/ 112936 w 906898" name="connsiteX1448"/>
              <a:gd fmla="*/ 591792 h 906898" name="connsiteY1448"/>
              <a:gd fmla="*/ 116920 w 906898" name="connsiteX1449"/>
              <a:gd fmla="*/ 591792 h 906898" name="connsiteY1449"/>
              <a:gd fmla="*/ 118912 w 906898" name="connsiteX1450"/>
              <a:gd fmla="*/ 594116 h 906898" name="connsiteY1450"/>
              <a:gd fmla="*/ 112936 w 906898" name="connsiteX1451"/>
              <a:gd fmla="*/ 591792 h 906898" name="connsiteY1451"/>
              <a:gd fmla="*/ 799317 w 906898" name="connsiteX1452"/>
              <a:gd fmla="*/ 589347 h 906898" name="connsiteY1452"/>
              <a:gd fmla="*/ 803692 w 906898" name="connsiteX1453"/>
              <a:gd fmla="*/ 591913 h 906898" name="connsiteY1453"/>
              <a:gd fmla="*/ 805750 w 906898" name="connsiteX1454"/>
              <a:gd fmla="*/ 593965 h 906898" name="connsiteY1454"/>
              <a:gd fmla="*/ 813984 w 906898" name="connsiteX1455"/>
              <a:gd fmla="*/ 593965 h 906898" name="connsiteY1455"/>
              <a:gd fmla="*/ 818100 w 906898" name="connsiteX1456"/>
              <a:gd fmla="*/ 600122 h 906898" name="connsiteY1456"/>
              <a:gd fmla="*/ 811925 w 906898" name="connsiteX1457"/>
              <a:gd fmla="*/ 602174 h 906898" name="connsiteY1457"/>
              <a:gd fmla="*/ 801633 w 906898" name="connsiteX1458"/>
              <a:gd fmla="*/ 600122 h 906898" name="connsiteY1458"/>
              <a:gd fmla="*/ 789283 w 906898" name="connsiteX1459"/>
              <a:gd fmla="*/ 608331 h 906898" name="connsiteY1459"/>
              <a:gd fmla="*/ 778991 w 906898" name="connsiteX1460"/>
              <a:gd fmla="*/ 610384 h 906898" name="connsiteY1460"/>
              <a:gd fmla="*/ 778991 w 906898" name="connsiteX1461"/>
              <a:gd fmla="*/ 602336 h 906898" name="connsiteY1461"/>
              <a:gd fmla="*/ 779316 w 906898" name="connsiteX1462"/>
              <a:gd fmla="*/ 602013 h 906898" name="connsiteY1462"/>
              <a:gd fmla="*/ 783108 w 906898" name="connsiteX1463"/>
              <a:gd fmla="*/ 600122 h 906898" name="connsiteY1463"/>
              <a:gd fmla="*/ 787225 w 906898" name="connsiteX1464"/>
              <a:gd fmla="*/ 598070 h 906898" name="connsiteY1464"/>
              <a:gd fmla="*/ 793400 w 906898" name="connsiteX1465"/>
              <a:gd fmla="*/ 589860 h 906898" name="connsiteY1465"/>
              <a:gd fmla="*/ 799317 w 906898" name="connsiteX1466"/>
              <a:gd fmla="*/ 589347 h 906898" name="connsiteY1466"/>
              <a:gd fmla="*/ 828392 w 906898" name="connsiteX1467"/>
              <a:gd fmla="*/ 587808 h 906898" name="connsiteY1467"/>
              <a:gd fmla="*/ 832542 w 906898" name="connsiteX1468"/>
              <a:gd fmla="*/ 589866 h 906898" name="connsiteY1468"/>
              <a:gd fmla="*/ 834617 w 906898" name="connsiteX1469"/>
              <a:gd fmla="*/ 593983 h 906898" name="connsiteY1469"/>
              <a:gd fmla="*/ 836692 w 906898" name="connsiteX1470"/>
              <a:gd fmla="*/ 598100 h 906898" name="connsiteY1470"/>
              <a:gd fmla="*/ 834617 w 906898" name="connsiteX1471"/>
              <a:gd fmla="*/ 598100 h 906898" name="connsiteY1471"/>
              <a:gd fmla="*/ 830467 w 906898" name="connsiteX1472"/>
              <a:gd fmla="*/ 589866 h 906898" name="connsiteY1472"/>
              <a:gd fmla="*/ 828392 w 906898" name="connsiteX1473"/>
              <a:gd fmla="*/ 587808 h 906898" name="connsiteY1473"/>
              <a:gd fmla="*/ 153864 w 906898" name="connsiteX1474"/>
              <a:gd fmla="*/ 583824 h 906898" name="connsiteY1474"/>
              <a:gd fmla="*/ 157962 w 906898" name="connsiteX1475"/>
              <a:gd fmla="*/ 585879 h 906898" name="connsiteY1475"/>
              <a:gd fmla="*/ 174356 w 906898" name="connsiteX1476"/>
              <a:gd fmla="*/ 596155 h 906898" name="connsiteY1476"/>
              <a:gd fmla="*/ 172307 w 906898" name="connsiteX1477"/>
              <a:gd fmla="*/ 598211 h 906898" name="connsiteY1477"/>
              <a:gd fmla="*/ 160012 w 906898" name="connsiteX1478"/>
              <a:gd fmla="*/ 592045 h 906898" name="connsiteY1478"/>
              <a:gd fmla="*/ 145667 w 906898" name="connsiteX1479"/>
              <a:gd fmla="*/ 592045 h 906898" name="connsiteY1479"/>
              <a:gd fmla="*/ 127223 w 906898" name="connsiteX1480"/>
              <a:gd fmla="*/ 602321 h 906898" name="connsiteY1480"/>
              <a:gd fmla="*/ 125174 w 906898" name="connsiteX1481"/>
              <a:gd fmla="*/ 612597 h 906898" name="connsiteY1481"/>
              <a:gd fmla="*/ 131322 w 906898" name="connsiteX1482"/>
              <a:gd fmla="*/ 614652 h 906898" name="connsiteY1482"/>
              <a:gd fmla="*/ 129273 w 906898" name="connsiteX1483"/>
              <a:gd fmla="*/ 606431 h 906898" name="connsiteY1483"/>
              <a:gd fmla="*/ 135420 w 906898" name="connsiteX1484"/>
              <a:gd fmla="*/ 602321 h 906898" name="connsiteY1484"/>
              <a:gd fmla="*/ 143617 w 906898" name="connsiteX1485"/>
              <a:gd fmla="*/ 606431 h 906898" name="connsiteY1485"/>
              <a:gd fmla="*/ 145667 w 906898" name="connsiteX1486"/>
              <a:gd fmla="*/ 614652 h 906898" name="connsiteY1486"/>
              <a:gd fmla="*/ 139519 w 906898" name="connsiteX1487"/>
              <a:gd fmla="*/ 620818 h 906898" name="connsiteY1487"/>
              <a:gd fmla="*/ 135420 w 906898" name="connsiteX1488"/>
              <a:gd fmla="*/ 624928 h 906898" name="connsiteY1488"/>
              <a:gd fmla="*/ 125174 w 906898" name="connsiteX1489"/>
              <a:gd fmla="*/ 626984 h 906898" name="connsiteY1489"/>
              <a:gd fmla="*/ 116977 w 906898" name="connsiteX1490"/>
              <a:gd fmla="*/ 614652 h 906898" name="connsiteY1490"/>
              <a:gd fmla="*/ 123125 w 906898" name="connsiteX1491"/>
              <a:gd fmla="*/ 594100 h 906898" name="connsiteY1491"/>
              <a:gd fmla="*/ 141568 w 906898" name="connsiteX1492"/>
              <a:gd fmla="*/ 585879 h 906898" name="connsiteY1492"/>
              <a:gd fmla="*/ 153864 w 906898" name="connsiteX1493"/>
              <a:gd fmla="*/ 583824 h 906898" name="connsiteY1493"/>
              <a:gd fmla="*/ 791460 w 906898" name="connsiteX1494"/>
              <a:gd fmla="*/ 575524 h 906898" name="connsiteY1494"/>
              <a:gd fmla="*/ 801772 w 906898" name="connsiteX1495"/>
              <a:gd fmla="*/ 581690 h 906898" name="connsiteY1495"/>
              <a:gd fmla="*/ 805897 w 906898" name="connsiteX1496"/>
              <a:gd fmla="*/ 577579 h 906898" name="connsiteY1496"/>
              <a:gd fmla="*/ 816209 w 906898" name="connsiteX1497"/>
              <a:gd fmla="*/ 579634 h 906898" name="connsiteY1497"/>
              <a:gd fmla="*/ 818272 w 906898" name="connsiteX1498"/>
              <a:gd fmla="*/ 583745 h 906898" name="connsiteY1498"/>
              <a:gd fmla="*/ 818272 w 906898" name="connsiteX1499"/>
              <a:gd fmla="*/ 587855 h 906898" name="connsiteY1499"/>
              <a:gd fmla="*/ 824459 w 906898" name="connsiteX1500"/>
              <a:gd fmla="*/ 585800 h 906898" name="connsiteY1500"/>
              <a:gd fmla="*/ 832708 w 906898" name="connsiteX1501"/>
              <a:gd fmla="*/ 598131 h 906898" name="connsiteY1501"/>
              <a:gd fmla="*/ 822396 w 906898" name="connsiteX1502"/>
              <a:gd fmla="*/ 598131 h 906898" name="connsiteY1502"/>
              <a:gd fmla="*/ 816209 w 906898" name="connsiteX1503"/>
              <a:gd fmla="*/ 591966 h 906898" name="connsiteY1503"/>
              <a:gd fmla="*/ 805897 w 906898" name="connsiteX1504"/>
              <a:gd fmla="*/ 589911 h 906898" name="connsiteY1504"/>
              <a:gd fmla="*/ 795585 w 906898" name="connsiteX1505"/>
              <a:gd fmla="*/ 587855 h 906898" name="connsiteY1505"/>
              <a:gd fmla="*/ 785273 w 906898" name="connsiteX1506"/>
              <a:gd fmla="*/ 596076 h 906898" name="connsiteY1506"/>
              <a:gd fmla="*/ 779316 w 906898" name="connsiteX1507"/>
              <a:gd fmla="*/ 602013 h 906898" name="connsiteY1507"/>
              <a:gd fmla="*/ 778991 w 906898" name="connsiteX1508"/>
              <a:gd fmla="*/ 602174 h 906898" name="connsiteY1508"/>
              <a:gd fmla="*/ 778991 w 906898" name="connsiteX1509"/>
              <a:gd fmla="*/ 602336 h 906898" name="connsiteY1509"/>
              <a:gd fmla="*/ 774961 w 906898" name="connsiteX1510"/>
              <a:gd fmla="*/ 606352 h 906898" name="connsiteY1510"/>
              <a:gd fmla="*/ 774961 w 906898" name="connsiteX1511"/>
              <a:gd fmla="*/ 612518 h 906898" name="connsiteY1511"/>
              <a:gd fmla="*/ 768774 w 906898" name="connsiteX1512"/>
              <a:gd fmla="*/ 618684 h 906898" name="connsiteY1512"/>
              <a:gd fmla="*/ 766711 w 906898" name="connsiteX1513"/>
              <a:gd fmla="*/ 608408 h 906898" name="connsiteY1513"/>
              <a:gd fmla="*/ 772898 w 906898" name="connsiteX1514"/>
              <a:gd fmla="*/ 602242 h 906898" name="connsiteY1514"/>
              <a:gd fmla="*/ 772898 w 906898" name="connsiteX1515"/>
              <a:gd fmla="*/ 589911 h 906898" name="connsiteY1515"/>
              <a:gd fmla="*/ 781148 w 906898" name="connsiteX1516"/>
              <a:gd fmla="*/ 587855 h 906898" name="connsiteY1516"/>
              <a:gd fmla="*/ 791460 w 906898" name="connsiteX1517"/>
              <a:gd fmla="*/ 575524 h 906898" name="connsiteY1517"/>
              <a:gd fmla="*/ 800671 w 906898" name="connsiteX1518"/>
              <a:gd fmla="*/ 575026 h 906898" name="connsiteY1518"/>
              <a:gd fmla="*/ 803824 w 906898" name="connsiteX1519"/>
              <a:gd fmla="*/ 577516 h 906898" name="connsiteY1519"/>
              <a:gd fmla="*/ 801722 w 906898" name="connsiteX1520"/>
              <a:gd fmla="*/ 577516 h 906898" name="connsiteY1520"/>
              <a:gd fmla="*/ 797516 w 906898" name="connsiteX1521"/>
              <a:gd fmla="*/ 575524 h 906898" name="connsiteY1521"/>
              <a:gd fmla="*/ 800671 w 906898" name="connsiteX1522"/>
              <a:gd fmla="*/ 575026 h 906898" name="connsiteY1522"/>
              <a:gd fmla="*/ 793466 w 906898" name="connsiteX1523"/>
              <a:gd fmla="*/ 552845 h 906898" name="connsiteY1523"/>
              <a:gd fmla="*/ 795525 w 906898" name="connsiteX1524"/>
              <a:gd fmla="*/ 554899 h 906898" name="connsiteY1524"/>
              <a:gd fmla="*/ 793466 w 906898" name="connsiteX1525"/>
              <a:gd fmla="*/ 561062 h 906898" name="connsiteY1525"/>
              <a:gd fmla="*/ 793466 w 906898" name="connsiteX1526"/>
              <a:gd fmla="*/ 552845 h 906898" name="connsiteY1526"/>
              <a:gd fmla="*/ 154206 w 906898" name="connsiteX1527"/>
              <a:gd fmla="*/ 552180 h 906898" name="connsiteY1527"/>
              <a:gd fmla="*/ 155949 w 906898" name="connsiteX1528"/>
              <a:gd fmla="*/ 556849 h 906898" name="connsiteY1528"/>
              <a:gd fmla="*/ 160080 w 906898" name="connsiteX1529"/>
              <a:gd fmla="*/ 565149 h 906898" name="connsiteY1529"/>
              <a:gd fmla="*/ 155949 w 906898" name="connsiteX1530"/>
              <a:gd fmla="*/ 569299 h 906898" name="connsiteY1530"/>
              <a:gd fmla="*/ 149751 w 906898" name="connsiteX1531"/>
              <a:gd fmla="*/ 581749 h 906898" name="connsiteY1531"/>
              <a:gd fmla="*/ 143554 w 906898" name="connsiteX1532"/>
              <a:gd fmla="*/ 581749 h 906898" name="connsiteY1532"/>
              <a:gd fmla="*/ 141585 w 906898" name="connsiteX1533"/>
              <a:gd fmla="*/ 573841 h 906898" name="connsiteY1533"/>
              <a:gd fmla="*/ 141877 w 906898" name="connsiteX1534"/>
              <a:gd fmla="*/ 573058 h 906898" name="connsiteY1534"/>
              <a:gd fmla="*/ 149751 w 906898" name="connsiteX1535"/>
              <a:gd fmla="*/ 565149 h 906898" name="connsiteY1535"/>
              <a:gd fmla="*/ 147685 w 906898" name="connsiteX1536"/>
              <a:gd fmla="*/ 560999 h 906898" name="connsiteY1536"/>
              <a:gd fmla="*/ 151817 w 906898" name="connsiteX1537"/>
              <a:gd fmla="*/ 552699 h 906898" name="connsiteY1537"/>
              <a:gd fmla="*/ 154206 w 906898" name="connsiteX1538"/>
              <a:gd fmla="*/ 552180 h 906898" name="connsiteY1538"/>
              <a:gd fmla="*/ 149668 w 906898" name="connsiteX1539"/>
              <a:gd fmla="*/ 546640 h 906898" name="connsiteY1539"/>
              <a:gd fmla="*/ 153772 w 906898" name="connsiteX1540"/>
              <a:gd fmla="*/ 548706 h 906898" name="connsiteY1540"/>
              <a:gd fmla="*/ 149668 w 906898" name="connsiteX1541"/>
              <a:gd fmla="*/ 552837 h 906898" name="connsiteY1541"/>
              <a:gd fmla="*/ 145563 w 906898" name="connsiteX1542"/>
              <a:gd fmla="*/ 556969 h 906898" name="connsiteY1542"/>
              <a:gd fmla="*/ 145563 w 906898" name="connsiteX1543"/>
              <a:gd fmla="*/ 563166 h 906898" name="connsiteY1543"/>
              <a:gd fmla="*/ 141877 w 906898" name="connsiteX1544"/>
              <a:gd fmla="*/ 573058 h 906898" name="connsiteY1544"/>
              <a:gd fmla="*/ 141488 w 906898" name="connsiteX1545"/>
              <a:gd fmla="*/ 573449 h 906898" name="connsiteY1545"/>
              <a:gd fmla="*/ 141585 w 906898" name="connsiteX1546"/>
              <a:gd fmla="*/ 573841 h 906898" name="connsiteY1546"/>
              <a:gd fmla="*/ 139405 w 906898" name="connsiteX1547"/>
              <a:gd fmla="*/ 579692 h 906898" name="connsiteY1547"/>
              <a:gd fmla="*/ 141458 w 906898" name="connsiteX1548"/>
              <a:gd fmla="*/ 581758 h 906898" name="connsiteY1548"/>
              <a:gd fmla="*/ 137353 w 906898" name="connsiteX1549"/>
              <a:gd fmla="*/ 583824 h 906898" name="connsiteY1549"/>
              <a:gd fmla="*/ 133762 w 906898" name="connsiteX1550"/>
              <a:gd fmla="*/ 577368 h 906898" name="connsiteY1550"/>
              <a:gd fmla="*/ 133326 w 906898" name="connsiteX1551"/>
              <a:gd fmla="*/ 570575 h 906898" name="connsiteY1551"/>
              <a:gd fmla="*/ 134128 w 906898" name="connsiteX1552"/>
              <a:gd fmla="*/ 568699 h 906898" name="connsiteY1552"/>
              <a:gd fmla="*/ 141458 w 906898" name="connsiteX1553"/>
              <a:gd fmla="*/ 563166 h 906898" name="connsiteY1553"/>
              <a:gd fmla="*/ 141458 w 906898" name="connsiteX1554"/>
              <a:gd fmla="*/ 556969 h 906898" name="connsiteY1554"/>
              <a:gd fmla="*/ 149668 w 906898" name="connsiteX1555"/>
              <a:gd fmla="*/ 546640 h 906898" name="connsiteY1555"/>
              <a:gd fmla="*/ 143563 w 906898" name="connsiteX1556"/>
              <a:gd fmla="*/ 536348 h 906898" name="connsiteY1556"/>
              <a:gd fmla="*/ 149726 w 906898" name="connsiteX1557"/>
              <a:gd fmla="*/ 538407 h 906898" name="connsiteY1557"/>
              <a:gd fmla="*/ 151781 w 906898" name="connsiteX1558"/>
              <a:gd fmla="*/ 540465 h 906898" name="connsiteY1558"/>
              <a:gd fmla="*/ 151781 w 906898" name="connsiteX1559"/>
              <a:gd fmla="*/ 544582 h 906898" name="connsiteY1559"/>
              <a:gd fmla="*/ 139455 w 906898" name="connsiteX1560"/>
              <a:gd fmla="*/ 554874 h 906898" name="connsiteY1560"/>
              <a:gd fmla="*/ 137400 w 906898" name="connsiteX1561"/>
              <a:gd fmla="*/ 561049 h 906898" name="connsiteY1561"/>
              <a:gd fmla="*/ 134128 w 906898" name="connsiteX1562"/>
              <a:gd fmla="*/ 568699 h 906898" name="connsiteY1562"/>
              <a:gd fmla="*/ 133248 w 906898" name="connsiteX1563"/>
              <a:gd fmla="*/ 569364 h 906898" name="connsiteY1563"/>
              <a:gd fmla="*/ 133326 w 906898" name="connsiteX1564"/>
              <a:gd fmla="*/ 570575 h 906898" name="connsiteY1564"/>
              <a:gd fmla="*/ 131238 w 906898" name="connsiteX1565"/>
              <a:gd fmla="*/ 575458 h 906898" name="connsiteY1565"/>
              <a:gd fmla="*/ 135346 w 906898" name="connsiteX1566"/>
              <a:gd fmla="*/ 583691 h 906898" name="connsiteY1566"/>
              <a:gd fmla="*/ 127129 w 906898" name="connsiteX1567"/>
              <a:gd fmla="*/ 587808 h 906898" name="connsiteY1567"/>
              <a:gd fmla="*/ 120966 w 906898" name="connsiteX1568"/>
              <a:gd fmla="*/ 579575 h 906898" name="connsiteY1568"/>
              <a:gd fmla="*/ 125075 w 906898" name="connsiteX1569"/>
              <a:gd fmla="*/ 571341 h 906898" name="connsiteY1569"/>
              <a:gd fmla="*/ 120966 w 906898" name="connsiteX1570"/>
              <a:gd fmla="*/ 565166 h 906898" name="connsiteY1570"/>
              <a:gd fmla="*/ 120966 w 906898" name="connsiteX1571"/>
              <a:gd fmla="*/ 556932 h 906898" name="connsiteY1571"/>
              <a:gd fmla="*/ 129183 w 906898" name="connsiteX1572"/>
              <a:gd fmla="*/ 550757 h 906898" name="connsiteY1572"/>
              <a:gd fmla="*/ 135346 w 906898" name="connsiteX1573"/>
              <a:gd fmla="*/ 552816 h 906898" name="connsiteY1573"/>
              <a:gd fmla="*/ 135346 w 906898" name="connsiteX1574"/>
              <a:gd fmla="*/ 548699 h 906898" name="connsiteY1574"/>
              <a:gd fmla="*/ 143563 w 906898" name="connsiteX1575"/>
              <a:gd fmla="*/ 536348 h 906898" name="connsiteY1575"/>
              <a:gd fmla="*/ 803824 w 906898" name="connsiteX1576"/>
              <a:gd fmla="*/ 534356 h 906898" name="connsiteY1576"/>
              <a:gd fmla="*/ 807808 w 906898" name="connsiteX1577"/>
              <a:gd fmla="*/ 536348 h 906898" name="connsiteY1577"/>
              <a:gd fmla="*/ 805816 w 906898" name="connsiteX1578"/>
              <a:gd fmla="*/ 538340 h 906898" name="connsiteY1578"/>
              <a:gd fmla="*/ 803824 w 906898" name="connsiteX1579"/>
              <a:gd fmla="*/ 534356 h 906898" name="connsiteY1579"/>
              <a:gd fmla="*/ 793466 w 906898" name="connsiteX1580"/>
              <a:gd fmla="*/ 534356 h 906898" name="connsiteY1580"/>
              <a:gd fmla="*/ 801700 w 906898" name="connsiteX1581"/>
              <a:gd fmla="*/ 534356 h 906898" name="connsiteY1581"/>
              <a:gd fmla="*/ 803758 w 906898" name="connsiteX1582"/>
              <a:gd fmla="*/ 538465 h 906898" name="connsiteY1582"/>
              <a:gd fmla="*/ 799641 w 906898" name="connsiteX1583"/>
              <a:gd fmla="*/ 550790 h 906898" name="connsiteY1583"/>
              <a:gd fmla="*/ 793466 w 906898" name="connsiteX1584"/>
              <a:gd fmla="*/ 552845 h 906898" name="connsiteY1584"/>
              <a:gd fmla="*/ 791408 w 906898" name="connsiteX1585"/>
              <a:gd fmla="*/ 559007 h 906898" name="connsiteY1585"/>
              <a:gd fmla="*/ 785233 w 906898" name="connsiteX1586"/>
              <a:gd fmla="*/ 563116 h 906898" name="connsiteY1586"/>
              <a:gd fmla="*/ 774941 w 906898" name="connsiteX1587"/>
              <a:gd fmla="*/ 561062 h 906898" name="connsiteY1587"/>
              <a:gd fmla="*/ 768765 w 906898" name="connsiteX1588"/>
              <a:gd fmla="*/ 565170 h 906898" name="connsiteY1588"/>
              <a:gd fmla="*/ 754357 w 906898" name="connsiteX1589"/>
              <a:gd fmla="*/ 563116 h 906898" name="connsiteY1589"/>
              <a:gd fmla="*/ 756415 w 906898" name="connsiteX1590"/>
              <a:gd fmla="*/ 556953 h 906898" name="connsiteY1590"/>
              <a:gd fmla="*/ 762590 w 906898" name="connsiteX1591"/>
              <a:gd fmla="*/ 556953 h 906898" name="connsiteY1591"/>
              <a:gd fmla="*/ 776999 w 906898" name="connsiteX1592"/>
              <a:gd fmla="*/ 552845 h 906898" name="connsiteY1592"/>
              <a:gd fmla="*/ 785233 w 906898" name="connsiteX1593"/>
              <a:gd fmla="*/ 548736 h 906898" name="connsiteY1593"/>
              <a:gd fmla="*/ 793466 w 906898" name="connsiteX1594"/>
              <a:gd fmla="*/ 542573 h 906898" name="connsiteY1594"/>
              <a:gd fmla="*/ 793466 w 906898" name="connsiteX1595"/>
              <a:gd fmla="*/ 534356 h 906898" name="connsiteY1595"/>
              <a:gd fmla="*/ 789487 w 906898" name="connsiteX1596"/>
              <a:gd fmla="*/ 532364 h 906898" name="connsiteY1596"/>
              <a:gd fmla="*/ 791541 w 906898" name="connsiteX1597"/>
              <a:gd fmla="*/ 534417 h 906898" name="connsiteY1597"/>
              <a:gd fmla="*/ 789487 w 906898" name="connsiteX1598"/>
              <a:gd fmla="*/ 542626 h 906898" name="connsiteY1598"/>
              <a:gd fmla="*/ 779215 w 906898" name="connsiteX1599"/>
              <a:gd fmla="*/ 546731 h 906898" name="connsiteY1599"/>
              <a:gd fmla="*/ 777161 w 906898" name="connsiteX1600"/>
              <a:gd fmla="*/ 546731 h 906898" name="connsiteY1600"/>
              <a:gd fmla="*/ 775107 w 906898" name="connsiteX1601"/>
              <a:gd fmla="*/ 550836 h 906898" name="connsiteY1601"/>
              <a:gd fmla="*/ 762781 w 906898" name="connsiteX1602"/>
              <a:gd fmla="*/ 554940 h 906898" name="connsiteY1602"/>
              <a:gd fmla="*/ 758673 w 906898" name="connsiteX1603"/>
              <a:gd fmla="*/ 552888 h 906898" name="connsiteY1603"/>
              <a:gd fmla="*/ 760727 w 906898" name="connsiteX1604"/>
              <a:gd fmla="*/ 548783 h 906898" name="connsiteY1604"/>
              <a:gd fmla="*/ 770998 w 906898" name="connsiteX1605"/>
              <a:gd fmla="*/ 548783 h 906898" name="connsiteY1605"/>
              <a:gd fmla="*/ 775107 w 906898" name="connsiteX1606"/>
              <a:gd fmla="*/ 542626 h 906898" name="connsiteY1606"/>
              <a:gd fmla="*/ 787432 w 906898" name="connsiteX1607"/>
              <a:gd fmla="*/ 534417 h 906898" name="connsiteY1607"/>
              <a:gd fmla="*/ 789487 w 906898" name="connsiteX1608"/>
              <a:gd fmla="*/ 532364 h 906898" name="connsiteY1608"/>
              <a:gd fmla="*/ 781394 w 906898" name="connsiteX1609"/>
              <a:gd fmla="*/ 527857 h 906898" name="connsiteY1609"/>
              <a:gd fmla="*/ 785233 w 906898" name="connsiteX1610"/>
              <a:gd fmla="*/ 530173 h 906898" name="connsiteY1610"/>
              <a:gd fmla="*/ 783185 w 906898" name="connsiteX1611"/>
              <a:gd fmla="*/ 536348 h 906898" name="connsiteY1611"/>
              <a:gd fmla="*/ 774996 w 906898" name="connsiteX1612"/>
              <a:gd fmla="*/ 540465 h 906898" name="connsiteY1612"/>
              <a:gd fmla="*/ 772949 w 906898" name="connsiteX1613"/>
              <a:gd fmla="*/ 540465 h 906898" name="connsiteY1613"/>
              <a:gd fmla="*/ 772949 w 906898" name="connsiteX1614"/>
              <a:gd fmla="*/ 544582 h 906898" name="connsiteY1614"/>
              <a:gd fmla="*/ 764759 w 906898" name="connsiteX1615"/>
              <a:gd fmla="*/ 546640 h 906898" name="connsiteY1615"/>
              <a:gd fmla="*/ 760665 w 906898" name="connsiteX1616"/>
              <a:gd fmla="*/ 544582 h 906898" name="connsiteY1616"/>
              <a:gd fmla="*/ 762712 w 906898" name="connsiteX1617"/>
              <a:gd fmla="*/ 534290 h 906898" name="connsiteY1617"/>
              <a:gd fmla="*/ 779091 w 906898" name="connsiteX1618"/>
              <a:gd fmla="*/ 530173 h 906898" name="connsiteY1618"/>
              <a:gd fmla="*/ 781394 w 906898" name="connsiteX1619"/>
              <a:gd fmla="*/ 527857 h 906898" name="connsiteY1619"/>
              <a:gd fmla="*/ 92257 w 906898" name="connsiteX1620"/>
              <a:gd fmla="*/ 526181 h 906898" name="connsiteY1620"/>
              <a:gd fmla="*/ 92257 w 906898" name="connsiteX1621"/>
              <a:gd fmla="*/ 528214 h 906898" name="connsiteY1621"/>
              <a:gd fmla="*/ 85997 w 906898" name="connsiteX1622"/>
              <a:gd fmla="*/ 534315 h 906898" name="connsiteY1622"/>
              <a:gd fmla="*/ 79736 w 906898" name="connsiteX1623"/>
              <a:gd fmla="*/ 534315 h 906898" name="connsiteY1623"/>
              <a:gd fmla="*/ 85997 w 906898" name="connsiteX1624"/>
              <a:gd fmla="*/ 532281 h 906898" name="connsiteY1624"/>
              <a:gd fmla="*/ 92257 w 906898" name="connsiteX1625"/>
              <a:gd fmla="*/ 526181 h 906898" name="connsiteY1625"/>
              <a:gd fmla="*/ 865576 w 906898" name="connsiteX1626"/>
              <a:gd fmla="*/ 517756 h 906898" name="connsiteY1626"/>
              <a:gd fmla="*/ 867568 w 906898" name="connsiteX1627"/>
              <a:gd fmla="*/ 526167 h 906898" name="connsiteY1627"/>
              <a:gd fmla="*/ 865576 w 906898" name="connsiteX1628"/>
              <a:gd fmla="*/ 530372 h 906898" name="connsiteY1628"/>
              <a:gd fmla="*/ 865576 w 906898" name="connsiteX1629"/>
              <a:gd fmla="*/ 517756 h 906898" name="connsiteY1629"/>
              <a:gd fmla="*/ 100725 w 906898" name="connsiteX1630"/>
              <a:gd fmla="*/ 515310 h 906898" name="connsiteY1630"/>
              <a:gd fmla="*/ 102568 w 906898" name="connsiteX1631"/>
              <a:gd fmla="*/ 515823 h 906898" name="connsiteY1631"/>
              <a:gd fmla="*/ 104636 w 906898" name="connsiteX1632"/>
              <a:gd fmla="*/ 517874 h 906898" name="connsiteY1632"/>
              <a:gd fmla="*/ 104636 w 906898" name="connsiteX1633"/>
              <a:gd fmla="*/ 526076 h 906898" name="connsiteY1633"/>
              <a:gd fmla="*/ 100499 w 906898" name="connsiteX1634"/>
              <a:gd fmla="*/ 530177 h 906898" name="connsiteY1634"/>
              <a:gd fmla="*/ 102568 w 906898" name="connsiteX1635"/>
              <a:gd fmla="*/ 538379 h 906898" name="connsiteY1635"/>
              <a:gd fmla="*/ 96362 w 906898" name="connsiteX1636"/>
              <a:gd fmla="*/ 544531 h 906898" name="connsiteY1636"/>
              <a:gd fmla="*/ 90156 w 906898" name="connsiteX1637"/>
              <a:gd fmla="*/ 542481 h 906898" name="connsiteY1637"/>
              <a:gd fmla="*/ 83950 w 906898" name="connsiteX1638"/>
              <a:gd fmla="*/ 548632 h 906898" name="connsiteY1638"/>
              <a:gd fmla="*/ 77744 w 906898" name="connsiteX1639"/>
              <a:gd fmla="*/ 544531 h 906898" name="connsiteY1639"/>
              <a:gd fmla="*/ 79813 w 906898" name="connsiteX1640"/>
              <a:gd fmla="*/ 538379 h 906898" name="connsiteY1640"/>
              <a:gd fmla="*/ 90156 w 906898" name="connsiteX1641"/>
              <a:gd fmla="*/ 534278 h 906898" name="connsiteY1641"/>
              <a:gd fmla="*/ 96362 w 906898" name="connsiteX1642"/>
              <a:gd fmla="*/ 519924 h 906898" name="connsiteY1642"/>
              <a:gd fmla="*/ 100725 w 906898" name="connsiteX1643"/>
              <a:gd fmla="*/ 515310 h 906898" name="connsiteY1643"/>
              <a:gd fmla="*/ 116920 w 906898" name="connsiteX1644"/>
              <a:gd fmla="*/ 513773 h 906898" name="connsiteY1644"/>
              <a:gd fmla="*/ 120904 w 906898" name="connsiteX1645"/>
              <a:gd fmla="*/ 522006 h 906898" name="connsiteY1645"/>
              <a:gd fmla="*/ 120904 w 906898" name="connsiteX1646"/>
              <a:gd fmla="*/ 524065 h 906898" name="connsiteY1646"/>
              <a:gd fmla="*/ 116920 w 906898" name="connsiteX1647"/>
              <a:gd fmla="*/ 513773 h 906898" name="connsiteY1647"/>
              <a:gd fmla="*/ 843197 w 906898" name="connsiteX1648"/>
              <a:gd fmla="*/ 511094 h 906898" name="connsiteY1648"/>
              <a:gd fmla="*/ 838721 w 906898" name="connsiteX1649"/>
              <a:gd fmla="*/ 520014 h 906898" name="connsiteY1649"/>
              <a:gd fmla="*/ 828392 w 906898" name="connsiteX1650"/>
              <a:gd fmla="*/ 522072 h 906898" name="connsiteY1650"/>
              <a:gd fmla="*/ 828392 w 906898" name="connsiteX1651"/>
              <a:gd fmla="*/ 520014 h 906898" name="connsiteY1651"/>
              <a:gd fmla="*/ 834590 w 906898" name="connsiteX1652"/>
              <a:gd fmla="*/ 517956 h 906898" name="connsiteY1652"/>
              <a:gd fmla="*/ 844918 w 906898" name="connsiteX1653"/>
              <a:gd fmla="*/ 507664 h 906898" name="connsiteY1653"/>
              <a:gd fmla="*/ 844918 w 906898" name="connsiteX1654"/>
              <a:gd fmla="*/ 509722 h 906898" name="connsiteY1654"/>
              <a:gd fmla="*/ 843197 w 906898" name="connsiteX1655"/>
              <a:gd fmla="*/ 511094 h 906898" name="connsiteY1655"/>
              <a:gd fmla="*/ 844918 w 906898" name="connsiteX1656"/>
              <a:gd fmla="*/ 501488 h 906898" name="connsiteY1656"/>
              <a:gd fmla="*/ 846984 w 906898" name="connsiteX1657"/>
              <a:gd fmla="*/ 503547 h 906898" name="connsiteY1657"/>
              <a:gd fmla="*/ 844918 w 906898" name="connsiteX1658"/>
              <a:gd fmla="*/ 507664 h 906898" name="connsiteY1658"/>
              <a:gd fmla="*/ 108620 w 906898" name="connsiteX1659"/>
              <a:gd fmla="*/ 501488 h 906898" name="connsiteY1659"/>
              <a:gd fmla="*/ 112737 w 906898" name="connsiteX1660"/>
              <a:gd fmla="*/ 507636 h 906898" name="connsiteY1660"/>
              <a:gd fmla="*/ 110679 w 906898" name="connsiteX1661"/>
              <a:gd fmla="*/ 513784 h 906898" name="connsiteY1661"/>
              <a:gd fmla="*/ 116854 w 906898" name="connsiteX1662"/>
              <a:gd fmla="*/ 526079 h 906898" name="connsiteY1662"/>
              <a:gd fmla="*/ 116854 w 906898" name="connsiteX1663"/>
              <a:gd fmla="*/ 532227 h 906898" name="connsiteY1663"/>
              <a:gd fmla="*/ 118912 w 906898" name="connsiteX1664"/>
              <a:gd fmla="*/ 542473 h 906898" name="connsiteY1664"/>
              <a:gd fmla="*/ 114796 w 906898" name="connsiteX1665"/>
              <a:gd fmla="*/ 532227 h 906898" name="connsiteY1665"/>
              <a:gd fmla="*/ 112737 w 906898" name="connsiteX1666"/>
              <a:gd fmla="*/ 530178 h 906898" name="connsiteY1666"/>
              <a:gd fmla="*/ 114796 w 906898" name="connsiteX1667"/>
              <a:gd fmla="*/ 538375 h 906898" name="connsiteY1667"/>
              <a:gd fmla="*/ 110679 w 906898" name="connsiteX1668"/>
              <a:gd fmla="*/ 548621 h 906898" name="connsiteY1668"/>
              <a:gd fmla="*/ 98328 w 906898" name="connsiteX1669"/>
              <a:gd fmla="*/ 552719 h 906898" name="connsiteY1669"/>
              <a:gd fmla="*/ 98328 w 906898" name="connsiteX1670"/>
              <a:gd fmla="*/ 556818 h 906898" name="connsiteY1670"/>
              <a:gd fmla="*/ 92153 w 906898" name="connsiteX1671"/>
              <a:gd fmla="*/ 560916 h 906898" name="connsiteY1671"/>
              <a:gd fmla="*/ 81861 w 906898" name="connsiteX1672"/>
              <a:gd fmla="*/ 556818 h 906898" name="connsiteY1672"/>
              <a:gd fmla="*/ 73628 w 906898" name="connsiteX1673"/>
              <a:gd fmla="*/ 558867 h 906898" name="connsiteY1673"/>
              <a:gd fmla="*/ 67453 w 906898" name="connsiteX1674"/>
              <a:gd fmla="*/ 554769 h 906898" name="connsiteY1674"/>
              <a:gd fmla="*/ 73628 w 906898" name="connsiteX1675"/>
              <a:gd fmla="*/ 548621 h 906898" name="connsiteY1675"/>
              <a:gd fmla="*/ 81861 w 906898" name="connsiteX1676"/>
              <a:gd fmla="*/ 550670 h 906898" name="connsiteY1676"/>
              <a:gd fmla="*/ 90095 w 906898" name="connsiteX1677"/>
              <a:gd fmla="*/ 546572 h 906898" name="connsiteY1677"/>
              <a:gd fmla="*/ 104504 w 906898" name="connsiteX1678"/>
              <a:gd fmla="*/ 540424 h 906898" name="connsiteY1678"/>
              <a:gd fmla="*/ 104504 w 906898" name="connsiteX1679"/>
              <a:gd fmla="*/ 530178 h 906898" name="connsiteY1679"/>
              <a:gd fmla="*/ 106562 w 906898" name="connsiteX1680"/>
              <a:gd fmla="*/ 519931 h 906898" name="connsiteY1680"/>
              <a:gd fmla="*/ 102445 w 906898" name="connsiteX1681"/>
              <a:gd fmla="*/ 511735 h 906898" name="connsiteY1681"/>
              <a:gd fmla="*/ 108620 w 906898" name="connsiteX1682"/>
              <a:gd fmla="*/ 501488 h 906898" name="connsiteY1682"/>
              <a:gd fmla="*/ 816085 w 906898" name="connsiteX1683"/>
              <a:gd fmla="*/ 497689 h 906898" name="connsiteY1683"/>
              <a:gd fmla="*/ 820187 w 906898" name="connsiteX1684"/>
              <a:gd fmla="*/ 499238 h 906898" name="connsiteY1684"/>
              <a:gd fmla="*/ 826341 w 906898" name="connsiteX1685"/>
              <a:gd fmla="*/ 507501 h 906898" name="connsiteY1685"/>
              <a:gd fmla="*/ 824290 w 906898" name="connsiteX1686"/>
              <a:gd fmla="*/ 521962 h 906898" name="connsiteY1686"/>
              <a:gd fmla="*/ 795572 w 906898" name="connsiteX1687"/>
              <a:gd fmla="*/ 532291 h 906898" name="connsiteY1687"/>
              <a:gd fmla="*/ 781213 w 906898" name="connsiteX1688"/>
              <a:gd fmla="*/ 524028 h 906898" name="connsiteY1688"/>
              <a:gd fmla="*/ 770957 w 906898" name="connsiteX1689"/>
              <a:gd fmla="*/ 501304 h 906898" name="connsiteY1689"/>
              <a:gd fmla="*/ 775059 w 906898" name="connsiteX1690"/>
              <a:gd fmla="*/ 501304 h 906898" name="connsiteY1690"/>
              <a:gd fmla="*/ 781213 w 906898" name="connsiteX1691"/>
              <a:gd fmla="*/ 513699 h 906898" name="connsiteY1691"/>
              <a:gd fmla="*/ 805828 w 906898" name="connsiteX1692"/>
              <a:gd fmla="*/ 524028 h 906898" name="connsiteY1692"/>
              <a:gd fmla="*/ 818136 w 906898" name="connsiteX1693"/>
              <a:gd fmla="*/ 517830 h 906898" name="connsiteY1693"/>
              <a:gd fmla="*/ 816085 w 906898" name="connsiteX1694"/>
              <a:gd fmla="*/ 509567 h 906898" name="connsiteY1694"/>
              <a:gd fmla="*/ 811982 w 906898" name="connsiteX1695"/>
              <a:gd fmla="*/ 517830 h 906898" name="connsiteY1695"/>
              <a:gd fmla="*/ 805828 w 906898" name="connsiteX1696"/>
              <a:gd fmla="*/ 517830 h 906898" name="connsiteY1696"/>
              <a:gd fmla="*/ 801726 w 906898" name="connsiteX1697"/>
              <a:gd fmla="*/ 511633 h 906898" name="connsiteY1697"/>
              <a:gd fmla="*/ 801726 w 906898" name="connsiteX1698"/>
              <a:gd fmla="*/ 505436 h 906898" name="connsiteY1698"/>
              <a:gd fmla="*/ 809931 w 906898" name="connsiteX1699"/>
              <a:gd fmla="*/ 503370 h 906898" name="connsiteY1699"/>
              <a:gd fmla="*/ 811982 w 906898" name="connsiteX1700"/>
              <a:gd fmla="*/ 499238 h 906898" name="connsiteY1700"/>
              <a:gd fmla="*/ 816085 w 906898" name="connsiteX1701"/>
              <a:gd fmla="*/ 497689 h 906898" name="connsiteY1701"/>
              <a:gd fmla="*/ 108620 w 906898" name="connsiteX1702"/>
              <a:gd fmla="*/ 497173 h 906898" name="connsiteY1702"/>
              <a:gd fmla="*/ 114845 w 906898" name="connsiteX1703"/>
              <a:gd fmla="*/ 507465 h 906898" name="connsiteY1703"/>
              <a:gd fmla="*/ 108620 w 906898" name="connsiteX1704"/>
              <a:gd fmla="*/ 499231 h 906898" name="connsiteY1704"/>
              <a:gd fmla="*/ 108620 w 906898" name="connsiteX1705"/>
              <a:gd fmla="*/ 497173 h 906898" name="connsiteY1705"/>
              <a:gd fmla="*/ 855174 w 906898" name="connsiteX1706"/>
              <a:gd fmla="*/ 495181 h 906898" name="connsiteY1706"/>
              <a:gd fmla="*/ 855174 w 906898" name="connsiteX1707"/>
              <a:gd fmla="*/ 501378 h 906898" name="connsiteY1707"/>
              <a:gd fmla="*/ 853126 w 906898" name="connsiteX1708"/>
              <a:gd fmla="*/ 503444 h 906898" name="connsiteY1708"/>
              <a:gd fmla="*/ 859268 w 906898" name="connsiteX1709"/>
              <a:gd fmla="*/ 509641 h 906898" name="connsiteY1709"/>
              <a:gd fmla="*/ 857221 w 906898" name="connsiteX1710"/>
              <a:gd fmla="*/ 513773 h 906898" name="connsiteY1710"/>
              <a:gd fmla="*/ 853126 w 906898" name="connsiteX1711"/>
              <a:gd fmla="*/ 515838 h 906898" name="connsiteY1711"/>
              <a:gd fmla="*/ 855174 w 906898" name="connsiteX1712"/>
              <a:gd fmla="*/ 524101 h 906898" name="connsiteY1712"/>
              <a:gd fmla="*/ 849032 w 906898" name="connsiteX1713"/>
              <a:gd fmla="*/ 526167 h 906898" name="connsiteY1713"/>
              <a:gd fmla="*/ 842890 w 906898" name="connsiteX1714"/>
              <a:gd fmla="*/ 526167 h 906898" name="connsiteY1714"/>
              <a:gd fmla="*/ 840842 w 906898" name="connsiteX1715"/>
              <a:gd fmla="*/ 532364 h 906898" name="connsiteY1715"/>
              <a:gd fmla="*/ 834700 w 906898" name="connsiteX1716"/>
              <a:gd fmla="*/ 530299 h 906898" name="connsiteY1716"/>
              <a:gd fmla="*/ 832653 w 906898" name="connsiteX1717"/>
              <a:gd fmla="*/ 528233 h 906898" name="connsiteY1717"/>
              <a:gd fmla="*/ 824464 w 906898" name="connsiteX1718"/>
              <a:gd fmla="*/ 532364 h 906898" name="connsiteY1718"/>
              <a:gd fmla="*/ 822416 w 906898" name="connsiteX1719"/>
              <a:gd fmla="*/ 530299 h 906898" name="connsiteY1719"/>
              <a:gd fmla="*/ 826511 w 906898" name="connsiteX1720"/>
              <a:gd fmla="*/ 524101 h 906898" name="connsiteY1720"/>
              <a:gd fmla="*/ 842890 w 906898" name="connsiteX1721"/>
              <a:gd fmla="*/ 519970 h 906898" name="connsiteY1721"/>
              <a:gd fmla="*/ 849032 w 906898" name="connsiteX1722"/>
              <a:gd fmla="*/ 513773 h 906898" name="connsiteY1722"/>
              <a:gd fmla="*/ 849032 w 906898" name="connsiteX1723"/>
              <a:gd fmla="*/ 499312 h 906898" name="connsiteY1723"/>
              <a:gd fmla="*/ 855174 w 906898" name="connsiteX1724"/>
              <a:gd fmla="*/ 495181 h 906898" name="connsiteY1724"/>
              <a:gd fmla="*/ 857262 w 906898" name="connsiteX1725"/>
              <a:gd fmla="*/ 486881 h 906898" name="connsiteY1725"/>
              <a:gd fmla="*/ 861385 w 906898" name="connsiteX1726"/>
              <a:gd fmla="*/ 491012 h 906898" name="connsiteY1726"/>
              <a:gd fmla="*/ 861385 w 906898" name="connsiteX1727"/>
              <a:gd fmla="*/ 499275 h 906898" name="connsiteY1727"/>
              <a:gd fmla="*/ 861385 w 906898" name="connsiteX1728"/>
              <a:gd fmla="*/ 501341 h 906898" name="connsiteY1728"/>
              <a:gd fmla="*/ 867568 w 906898" name="connsiteX1729"/>
              <a:gd fmla="*/ 509604 h 906898" name="connsiteY1729"/>
              <a:gd fmla="*/ 865507 w 906898" name="connsiteX1730"/>
              <a:gd fmla="*/ 515801 h 906898" name="connsiteY1730"/>
              <a:gd fmla="*/ 861385 w 906898" name="connsiteX1731"/>
              <a:gd fmla="*/ 517867 h 906898" name="connsiteY1731"/>
              <a:gd fmla="*/ 861385 w 906898" name="connsiteX1732"/>
              <a:gd fmla="*/ 530262 h 906898" name="connsiteY1732"/>
              <a:gd fmla="*/ 853140 w 906898" name="connsiteX1733"/>
              <a:gd fmla="*/ 532327 h 906898" name="connsiteY1733"/>
              <a:gd fmla="*/ 849018 w 906898" name="connsiteX1734"/>
              <a:gd fmla="*/ 532327 h 906898" name="connsiteY1734"/>
              <a:gd fmla="*/ 844895 w 906898" name="connsiteX1735"/>
              <a:gd fmla="*/ 538525 h 906898" name="connsiteY1735"/>
              <a:gd fmla="*/ 832528 w 906898" name="connsiteX1736"/>
              <a:gd fmla="*/ 540590 h 906898" name="connsiteY1736"/>
              <a:gd fmla="*/ 820162 w 906898" name="connsiteX1737"/>
              <a:gd fmla="*/ 538525 h 906898" name="connsiteY1737"/>
              <a:gd fmla="*/ 818100 w 906898" name="connsiteX1738"/>
              <a:gd fmla="*/ 532327 h 906898" name="connsiteY1738"/>
              <a:gd fmla="*/ 824284 w 906898" name="connsiteX1739"/>
              <a:gd fmla="*/ 534393 h 906898" name="connsiteY1739"/>
              <a:gd fmla="*/ 832528 w 906898" name="connsiteX1740"/>
              <a:gd fmla="*/ 532327 h 906898" name="connsiteY1740"/>
              <a:gd fmla="*/ 842834 w 906898" name="connsiteX1741"/>
              <a:gd fmla="*/ 534393 h 906898" name="connsiteY1741"/>
              <a:gd fmla="*/ 846957 w 906898" name="connsiteX1742"/>
              <a:gd fmla="*/ 530262 h 906898" name="connsiteY1742"/>
              <a:gd fmla="*/ 857262 w 906898" name="connsiteX1743"/>
              <a:gd fmla="*/ 526130 h 906898" name="connsiteY1743"/>
              <a:gd fmla="*/ 857262 w 906898" name="connsiteX1744"/>
              <a:gd fmla="*/ 517867 h 906898" name="connsiteY1744"/>
              <a:gd fmla="*/ 861385 w 906898" name="connsiteX1745"/>
              <a:gd fmla="*/ 511670 h 906898" name="connsiteY1745"/>
              <a:gd fmla="*/ 857262 w 906898" name="connsiteX1746"/>
              <a:gd fmla="*/ 503407 h 906898" name="connsiteY1746"/>
              <a:gd fmla="*/ 857262 w 906898" name="connsiteX1747"/>
              <a:gd fmla="*/ 493078 h 906898" name="connsiteY1747"/>
              <a:gd fmla="*/ 857262 w 906898" name="connsiteX1748"/>
              <a:gd fmla="*/ 486881 h 906898" name="connsiteY1748"/>
              <a:gd fmla="*/ 28360 w 906898" name="connsiteX1749"/>
              <a:gd fmla="*/ 486193 h 906898" name="connsiteY1749"/>
              <a:gd fmla="*/ 30435 w 906898" name="connsiteX1750"/>
              <a:gd fmla="*/ 486975 h 906898" name="connsiteY1750"/>
              <a:gd fmla="*/ 40810 w 906898" name="connsiteX1751"/>
              <a:gd fmla="*/ 486975 h 906898" name="connsiteY1751"/>
              <a:gd fmla="*/ 42885 w 906898" name="connsiteX1752"/>
              <a:gd fmla="*/ 495323 h 906898" name="connsiteY1752"/>
              <a:gd fmla="*/ 36660 w 906898" name="connsiteX1753"/>
              <a:gd fmla="*/ 499496 h 906898" name="connsiteY1753"/>
              <a:gd fmla="*/ 30435 w 906898" name="connsiteX1754"/>
              <a:gd fmla="*/ 495323 h 906898" name="connsiteY1754"/>
              <a:gd fmla="*/ 26285 w 906898" name="connsiteX1755"/>
              <a:gd fmla="*/ 486975 h 906898" name="connsiteY1755"/>
              <a:gd fmla="*/ 28360 w 906898" name="connsiteX1756"/>
              <a:gd fmla="*/ 486193 h 906898" name="connsiteY1756"/>
              <a:gd fmla="*/ 861260 w 906898" name="connsiteX1757"/>
              <a:gd fmla="*/ 484889 h 906898" name="connsiteY1757"/>
              <a:gd fmla="*/ 867435 w 906898" name="connsiteX1758"/>
              <a:gd fmla="*/ 491078 h 906898" name="connsiteY1758"/>
              <a:gd fmla="*/ 865377 w 906898" name="connsiteX1759"/>
              <a:gd fmla="*/ 499330 h 906898" name="connsiteY1759"/>
              <a:gd fmla="*/ 871552 w 906898" name="connsiteX1760"/>
              <a:gd fmla="*/ 507583 h 906898" name="connsiteY1760"/>
              <a:gd fmla="*/ 869494 w 906898" name="connsiteX1761"/>
              <a:gd fmla="*/ 513773 h 906898" name="connsiteY1761"/>
              <a:gd fmla="*/ 863319 w 906898" name="connsiteX1762"/>
              <a:gd fmla="*/ 499330 h 906898" name="connsiteY1762"/>
              <a:gd fmla="*/ 861260 w 906898" name="connsiteX1763"/>
              <a:gd fmla="*/ 484889 h 906898" name="connsiteY1763"/>
              <a:gd fmla="*/ 46869 w 906898" name="connsiteX1764"/>
              <a:gd fmla="*/ 484889 h 906898" name="connsiteY1764"/>
              <a:gd fmla="*/ 55102 w 906898" name="connsiteX1765"/>
              <a:gd fmla="*/ 491094 h 906898" name="connsiteY1765"/>
              <a:gd fmla="*/ 53044 w 906898" name="connsiteX1766"/>
              <a:gd fmla="*/ 497300 h 906898" name="connsiteY1766"/>
              <a:gd fmla="*/ 57161 w 906898" name="connsiteX1767"/>
              <a:gd fmla="*/ 501437 h 906898" name="connsiteY1767"/>
              <a:gd fmla="*/ 55102 w 906898" name="connsiteX1768"/>
              <a:gd fmla="*/ 509712 h 906898" name="connsiteY1768"/>
              <a:gd fmla="*/ 46869 w 906898" name="connsiteX1769"/>
              <a:gd fmla="*/ 509712 h 906898" name="connsiteY1769"/>
              <a:gd fmla="*/ 42752 w 906898" name="connsiteX1770"/>
              <a:gd fmla="*/ 505575 h 906898" name="connsiteY1770"/>
              <a:gd fmla="*/ 36577 w 906898" name="connsiteX1771"/>
              <a:gd fmla="*/ 509712 h 906898" name="connsiteY1771"/>
              <a:gd fmla="*/ 30402 w 906898" name="connsiteX1772"/>
              <a:gd fmla="*/ 507643 h 906898" name="connsiteY1772"/>
              <a:gd fmla="*/ 28343 w 906898" name="connsiteX1773"/>
              <a:gd fmla="*/ 499369 h 906898" name="connsiteY1773"/>
              <a:gd fmla="*/ 38635 w 906898" name="connsiteX1774"/>
              <a:gd fmla="*/ 501437 h 906898" name="connsiteY1774"/>
              <a:gd fmla="*/ 44810 w 906898" name="connsiteX1775"/>
              <a:gd fmla="*/ 495232 h 906898" name="connsiteY1775"/>
              <a:gd fmla="*/ 46869 w 906898" name="connsiteX1776"/>
              <a:gd fmla="*/ 484889 h 906898" name="connsiteY1776"/>
              <a:gd fmla="*/ 77855 w 906898" name="connsiteX1777"/>
              <a:gd fmla="*/ 466297 h 906898" name="connsiteY1777"/>
              <a:gd fmla="*/ 81965 w 906898" name="connsiteX1778"/>
              <a:gd fmla="*/ 468362 h 906898" name="connsiteY1778"/>
              <a:gd fmla="*/ 98407 w 906898" name="connsiteX1779"/>
              <a:gd fmla="*/ 480757 h 906898" name="connsiteY1779"/>
              <a:gd fmla="*/ 104573 w 906898" name="connsiteX1780"/>
              <a:gd fmla="*/ 505546 h 906898" name="connsiteY1780"/>
              <a:gd fmla="*/ 84021 w 906898" name="connsiteX1781"/>
              <a:gd fmla="*/ 520007 h 906898" name="connsiteY1781"/>
              <a:gd fmla="*/ 67579 w 906898" name="connsiteX1782"/>
              <a:gd fmla="*/ 513809 h 906898" name="connsiteY1782"/>
              <a:gd fmla="*/ 65524 w 906898" name="connsiteX1783"/>
              <a:gd fmla="*/ 507612 h 906898" name="connsiteY1783"/>
              <a:gd fmla="*/ 67579 w 906898" name="connsiteX1784"/>
              <a:gd fmla="*/ 503480 h 906898" name="connsiteY1784"/>
              <a:gd fmla="*/ 73745 w 906898" name="connsiteX1785"/>
              <a:gd fmla="*/ 503480 h 906898" name="connsiteY1785"/>
              <a:gd fmla="*/ 73745 w 906898" name="connsiteX1786"/>
              <a:gd fmla="*/ 497283 h 906898" name="connsiteY1786"/>
              <a:gd fmla="*/ 81965 w 906898" name="connsiteX1787"/>
              <a:gd fmla="*/ 495217 h 906898" name="connsiteY1787"/>
              <a:gd fmla="*/ 84021 w 906898" name="connsiteX1788"/>
              <a:gd fmla="*/ 503480 h 906898" name="connsiteY1788"/>
              <a:gd fmla="*/ 77855 w 906898" name="connsiteX1789"/>
              <a:gd fmla="*/ 507612 h 906898" name="connsiteY1789"/>
              <a:gd fmla="*/ 88131 w 906898" name="connsiteX1790"/>
              <a:gd fmla="*/ 509678 h 906898" name="connsiteY1790"/>
              <a:gd fmla="*/ 98407 w 906898" name="connsiteX1791"/>
              <a:gd fmla="*/ 495217 h 906898" name="connsiteY1791"/>
              <a:gd fmla="*/ 84021 w 906898" name="connsiteX1792"/>
              <a:gd fmla="*/ 476626 h 906898" name="connsiteY1792"/>
              <a:gd fmla="*/ 63469 w 906898" name="connsiteX1793"/>
              <a:gd fmla="*/ 470428 h 906898" name="connsiteY1793"/>
              <a:gd fmla="*/ 65524 w 906898" name="connsiteX1794"/>
              <a:gd fmla="*/ 468362 h 906898" name="connsiteY1794"/>
              <a:gd fmla="*/ 77855 w 906898" name="connsiteX1795"/>
              <a:gd fmla="*/ 466297 h 906898" name="connsiteY1795"/>
              <a:gd fmla="*/ 808020 w 906898" name="connsiteX1796"/>
              <a:gd fmla="*/ 464305 h 906898" name="connsiteY1796"/>
              <a:gd fmla="*/ 810072 w 906898" name="connsiteX1797"/>
              <a:gd fmla="*/ 466363 h 906898" name="connsiteY1797"/>
              <a:gd fmla="*/ 808020 w 906898" name="connsiteX1798"/>
              <a:gd fmla="*/ 472538 h 906898" name="connsiteY1798"/>
              <a:gd fmla="*/ 805967 w 906898" name="connsiteX1799"/>
              <a:gd fmla="*/ 474597 h 906898" name="connsiteY1799"/>
              <a:gd fmla="*/ 808020 w 906898" name="connsiteX1800"/>
              <a:gd fmla="*/ 480772 h 906898" name="connsiteY1800"/>
              <a:gd fmla="*/ 803915 w 906898" name="connsiteX1801"/>
              <a:gd fmla="*/ 484889 h 906898" name="connsiteY1801"/>
              <a:gd fmla="*/ 799810 w 906898" name="connsiteX1802"/>
              <a:gd fmla="*/ 480772 h 906898" name="connsiteY1802"/>
              <a:gd fmla="*/ 793653 w 906898" name="connsiteX1803"/>
              <a:gd fmla="*/ 484889 h 906898" name="connsiteY1803"/>
              <a:gd fmla="*/ 789548 w 906898" name="connsiteX1804"/>
              <a:gd fmla="*/ 482830 h 906898" name="connsiteY1804"/>
              <a:gd fmla="*/ 791601 w 906898" name="connsiteX1805"/>
              <a:gd fmla="*/ 476655 h 906898" name="connsiteY1805"/>
              <a:gd fmla="*/ 801863 w 906898" name="connsiteX1806"/>
              <a:gd fmla="*/ 470480 h 906898" name="connsiteY1806"/>
              <a:gd fmla="*/ 801863 w 906898" name="connsiteX1807"/>
              <a:gd fmla="*/ 466363 h 906898" name="connsiteY1807"/>
              <a:gd fmla="*/ 808020 w 906898" name="connsiteX1808"/>
              <a:gd fmla="*/ 464305 h 906898" name="connsiteY1808"/>
              <a:gd fmla="*/ 787225 w 906898" name="connsiteX1809"/>
              <a:gd fmla="*/ 462313 h 906898" name="connsiteY1809"/>
              <a:gd fmla="*/ 799841 w 906898" name="connsiteX1810"/>
              <a:gd fmla="*/ 466407 h 906898" name="connsiteY1810"/>
              <a:gd fmla="*/ 799841 w 906898" name="connsiteX1811"/>
              <a:gd fmla="*/ 470502 h 906898" name="connsiteY1811"/>
              <a:gd fmla="*/ 791430 w 906898" name="connsiteX1812"/>
              <a:gd fmla="*/ 474597 h 906898" name="connsiteY1812"/>
              <a:gd fmla="*/ 789327 w 906898" name="connsiteX1813"/>
              <a:gd fmla="*/ 474597 h 906898" name="connsiteY1813"/>
              <a:gd fmla="*/ 787225 w 906898" name="connsiteX1814"/>
              <a:gd fmla="*/ 462313 h 906898" name="connsiteY1814"/>
              <a:gd fmla="*/ 811938 w 906898" name="connsiteX1815"/>
              <a:gd fmla="*/ 460321 h 906898" name="connsiteY1815"/>
              <a:gd fmla="*/ 818101 w 906898" name="connsiteX1816"/>
              <a:gd fmla="*/ 466483 h 906898" name="connsiteY1816"/>
              <a:gd fmla="*/ 816046 w 906898" name="connsiteX1817"/>
              <a:gd fmla="*/ 476755 h 906898" name="connsiteY1817"/>
              <a:gd fmla="*/ 816046 w 906898" name="connsiteX1818"/>
              <a:gd fmla="*/ 482917 h 906898" name="connsiteY1818"/>
              <a:gd fmla="*/ 809883 w 906898" name="connsiteX1819"/>
              <a:gd fmla="*/ 491134 h 906898" name="connsiteY1819"/>
              <a:gd fmla="*/ 803721 w 906898" name="connsiteX1820"/>
              <a:gd fmla="*/ 493189 h 906898" name="connsiteY1820"/>
              <a:gd fmla="*/ 799612 w 906898" name="connsiteX1821"/>
              <a:gd fmla="*/ 489080 h 906898" name="connsiteY1821"/>
              <a:gd fmla="*/ 797558 w 906898" name="connsiteX1822"/>
              <a:gd fmla="*/ 491134 h 906898" name="connsiteY1822"/>
              <a:gd fmla="*/ 789341 w 906898" name="connsiteX1823"/>
              <a:gd fmla="*/ 493189 h 906898" name="connsiteY1823"/>
              <a:gd fmla="*/ 785233 w 906898" name="connsiteX1824"/>
              <a:gd fmla="*/ 487026 h 906898" name="connsiteY1824"/>
              <a:gd fmla="*/ 785233 w 906898" name="connsiteX1825"/>
              <a:gd fmla="*/ 484972 h 906898" name="connsiteY1825"/>
              <a:gd fmla="*/ 797558 w 906898" name="connsiteX1826"/>
              <a:gd fmla="*/ 484972 h 906898" name="connsiteY1826"/>
              <a:gd fmla="*/ 807829 w 906898" name="connsiteX1827"/>
              <a:gd fmla="*/ 484972 h 906898" name="connsiteY1827"/>
              <a:gd fmla="*/ 809883 w 906898" name="connsiteX1828"/>
              <a:gd fmla="*/ 474700 h 906898" name="connsiteY1828"/>
              <a:gd fmla="*/ 811938 w 906898" name="connsiteX1829"/>
              <a:gd fmla="*/ 464429 h 906898" name="connsiteY1829"/>
              <a:gd fmla="*/ 811938 w 906898" name="connsiteX1830"/>
              <a:gd fmla="*/ 460321 h 906898" name="connsiteY1830"/>
              <a:gd fmla="*/ 96419 w 906898" name="connsiteX1831"/>
              <a:gd fmla="*/ 456005 h 906898" name="connsiteY1831"/>
              <a:gd fmla="*/ 102644 w 906898" name="connsiteX1832"/>
              <a:gd fmla="*/ 466334 h 906898" name="connsiteY1832"/>
              <a:gd fmla="*/ 98494 w 906898" name="connsiteX1833"/>
              <a:gd fmla="*/ 474597 h 906898" name="connsiteY1833"/>
              <a:gd fmla="*/ 94344 w 906898" name="connsiteX1834"/>
              <a:gd fmla="*/ 474597 h 906898" name="connsiteY1834"/>
              <a:gd fmla="*/ 96419 w 906898" name="connsiteX1835"/>
              <a:gd fmla="*/ 470465 h 906898" name="connsiteY1835"/>
              <a:gd fmla="*/ 98494 w 906898" name="connsiteX1836"/>
              <a:gd fmla="*/ 462202 h 906898" name="connsiteY1836"/>
              <a:gd fmla="*/ 96419 w 906898" name="connsiteX1837"/>
              <a:gd fmla="*/ 456005 h 906898" name="connsiteY1837"/>
              <a:gd fmla="*/ 775088 w 906898" name="connsiteX1838"/>
              <a:gd fmla="*/ 452021 h 906898" name="connsiteY1838"/>
              <a:gd fmla="*/ 783351 w 906898" name="connsiteX1839"/>
              <a:gd fmla="*/ 458213 h 906898" name="connsiteY1839"/>
              <a:gd fmla="*/ 785417 w 906898" name="connsiteX1840"/>
              <a:gd fmla="*/ 482983 h 906898" name="connsiteY1840"/>
              <a:gd fmla="*/ 781285 w 906898" name="connsiteX1841"/>
              <a:gd fmla="*/ 485048 h 906898" name="connsiteY1841"/>
              <a:gd fmla="*/ 779220 w 906898" name="connsiteX1842"/>
              <a:gd fmla="*/ 485048 h 906898" name="connsiteY1842"/>
              <a:gd fmla="*/ 777154 w 906898" name="connsiteX1843"/>
              <a:gd fmla="*/ 495368 h 906898" name="connsiteY1843"/>
              <a:gd fmla="*/ 773022 w 906898" name="connsiteX1844"/>
              <a:gd fmla="*/ 499497 h 906898" name="connsiteY1844"/>
              <a:gd fmla="*/ 770957 w 906898" name="connsiteX1845"/>
              <a:gd fmla="*/ 499497 h 906898" name="connsiteY1845"/>
              <a:gd fmla="*/ 773022 w 906898" name="connsiteX1846"/>
              <a:gd fmla="*/ 485048 h 906898" name="connsiteY1846"/>
              <a:gd fmla="*/ 775088 w 906898" name="connsiteX1847"/>
              <a:gd fmla="*/ 470598 h 906898" name="connsiteY1847"/>
              <a:gd fmla="*/ 781285 w 906898" name="connsiteX1848"/>
              <a:gd fmla="*/ 476791 h 906898" name="connsiteY1848"/>
              <a:gd fmla="*/ 783351 w 906898" name="connsiteX1849"/>
              <a:gd fmla="*/ 468534 h 906898" name="connsiteY1849"/>
              <a:gd fmla="*/ 777154 w 906898" name="connsiteX1850"/>
              <a:gd fmla="*/ 456149 h 906898" name="connsiteY1850"/>
              <a:gd fmla="*/ 775088 w 906898" name="connsiteX1851"/>
              <a:gd fmla="*/ 456149 h 906898" name="connsiteY1851"/>
              <a:gd fmla="*/ 775088 w 906898" name="connsiteX1852"/>
              <a:gd fmla="*/ 468534 h 906898" name="connsiteY1852"/>
              <a:gd fmla="*/ 773022 w 906898" name="connsiteX1853"/>
              <a:gd fmla="*/ 458213 h 906898" name="connsiteY1853"/>
              <a:gd fmla="*/ 775088 w 906898" name="connsiteX1854"/>
              <a:gd fmla="*/ 452021 h 906898" name="connsiteY1854"/>
              <a:gd fmla="*/ 32703 w 906898" name="connsiteX1855"/>
              <a:gd fmla="*/ 452021 h 906898" name="connsiteY1855"/>
              <a:gd fmla="*/ 42979 w 906898" name="connsiteX1856"/>
              <a:gd fmla="*/ 456129 h 906898" name="connsiteY1856"/>
              <a:gd fmla="*/ 45035 w 906898" name="connsiteX1857"/>
              <a:gd fmla="*/ 458184 h 906898" name="connsiteY1857"/>
              <a:gd fmla="*/ 55311 w 906898" name="connsiteX1858"/>
              <a:gd fmla="*/ 458184 h 906898" name="connsiteY1858"/>
              <a:gd fmla="*/ 61477 w 906898" name="connsiteX1859"/>
              <a:gd fmla="*/ 470509 h 906898" name="connsiteY1859"/>
              <a:gd fmla="*/ 55311 w 906898" name="connsiteX1860"/>
              <a:gd fmla="*/ 476672 h 906898" name="connsiteY1860"/>
              <a:gd fmla="*/ 47090 w 906898" name="connsiteX1861"/>
              <a:gd fmla="*/ 476672 h 906898" name="connsiteY1861"/>
              <a:gd fmla="*/ 45035 w 906898" name="connsiteX1862"/>
              <a:gd fmla="*/ 480780 h 906898" name="connsiteY1862"/>
              <a:gd fmla="*/ 34759 w 906898" name="connsiteX1863"/>
              <a:gd fmla="*/ 484889 h 906898" name="connsiteY1863"/>
              <a:gd fmla="*/ 22427 w 906898" name="connsiteX1864"/>
              <a:gd fmla="*/ 478726 h 906898" name="connsiteY1864"/>
              <a:gd fmla="*/ 24482 w 906898" name="connsiteX1865"/>
              <a:gd fmla="*/ 470509 h 906898" name="connsiteY1865"/>
              <a:gd fmla="*/ 18317 w 906898" name="connsiteX1866"/>
              <a:gd fmla="*/ 462292 h 906898" name="connsiteY1866"/>
              <a:gd fmla="*/ 20372 w 906898" name="connsiteX1867"/>
              <a:gd fmla="*/ 460238 h 906898" name="connsiteY1867"/>
              <a:gd fmla="*/ 32703 w 906898" name="connsiteX1868"/>
              <a:gd fmla="*/ 452021 h 906898" name="connsiteY1868"/>
              <a:gd fmla="*/ 102423 w 906898" name="connsiteX1869"/>
              <a:gd fmla="*/ 448037 h 906898" name="connsiteY1869"/>
              <a:gd fmla="*/ 108565 w 906898" name="connsiteX1870"/>
              <a:gd fmla="*/ 452132 h 906898" name="connsiteY1870"/>
              <a:gd fmla="*/ 116754 w 906898" name="connsiteX1871"/>
              <a:gd fmla="*/ 456226 h 906898" name="connsiteY1871"/>
              <a:gd fmla="*/ 116754 w 906898" name="connsiteX1872"/>
              <a:gd fmla="*/ 460321 h 906898" name="connsiteY1872"/>
              <a:gd fmla="*/ 120849 w 906898" name="connsiteX1873"/>
              <a:gd fmla="*/ 464416 h 906898" name="connsiteY1873"/>
              <a:gd fmla="*/ 120849 w 906898" name="connsiteX1874"/>
              <a:gd fmla="*/ 470558 h 906898" name="connsiteY1874"/>
              <a:gd fmla="*/ 114707 w 906898" name="connsiteX1875"/>
              <a:gd fmla="*/ 472605 h 906898" name="connsiteY1875"/>
              <a:gd fmla="*/ 116754 w 906898" name="connsiteX1876"/>
              <a:gd fmla="*/ 478747 h 906898" name="connsiteY1876"/>
              <a:gd fmla="*/ 110612 w 906898" name="connsiteX1877"/>
              <a:gd fmla="*/ 478747 h 906898" name="connsiteY1877"/>
              <a:gd fmla="*/ 108565 w 906898" name="connsiteX1878"/>
              <a:gd fmla="*/ 478747 h 906898" name="connsiteY1878"/>
              <a:gd fmla="*/ 108565 w 906898" name="connsiteX1879"/>
              <a:gd fmla="*/ 482841 h 906898" name="connsiteY1879"/>
              <a:gd fmla="*/ 104470 w 906898" name="connsiteX1880"/>
              <a:gd fmla="*/ 482841 h 906898" name="connsiteY1880"/>
              <a:gd fmla="*/ 98328 w 906898" name="connsiteX1881"/>
              <a:gd fmla="*/ 476699 h 906898" name="connsiteY1881"/>
              <a:gd fmla="*/ 104470 w 906898" name="connsiteX1882"/>
              <a:gd fmla="*/ 466463 h 906898" name="connsiteY1882"/>
              <a:gd fmla="*/ 98328 w 906898" name="connsiteX1883"/>
              <a:gd fmla="*/ 454179 h 906898" name="connsiteY1883"/>
              <a:gd fmla="*/ 102423 w 906898" name="connsiteX1884"/>
              <a:gd fmla="*/ 448037 h 906898" name="connsiteY1884"/>
              <a:gd fmla="*/ 127212 w 906898" name="connsiteX1885"/>
              <a:gd fmla="*/ 443721 h 906898" name="connsiteY1885"/>
              <a:gd fmla="*/ 129259 w 906898" name="connsiteX1886"/>
              <a:gd fmla="*/ 443721 h 906898" name="connsiteY1886"/>
              <a:gd fmla="*/ 133354 w 906898" name="connsiteX1887"/>
              <a:gd fmla="*/ 447894 h 906898" name="connsiteY1887"/>
              <a:gd fmla="*/ 135401 w 906898" name="connsiteX1888"/>
              <a:gd fmla="*/ 454155 h 906898" name="connsiteY1888"/>
              <a:gd fmla="*/ 139496 w 906898" name="connsiteX1889"/>
              <a:gd fmla="*/ 458329 h 906898" name="connsiteY1889"/>
              <a:gd fmla="*/ 131307 w 906898" name="connsiteX1890"/>
              <a:gd fmla="*/ 454155 h 906898" name="connsiteY1890"/>
              <a:gd fmla="*/ 127212 w 906898" name="connsiteX1891"/>
              <a:gd fmla="*/ 443721 h 906898" name="connsiteY1891"/>
              <a:gd fmla="*/ 828627 w 906898" name="connsiteX1892"/>
              <a:gd fmla="*/ 441729 h 906898" name="connsiteY1892"/>
              <a:gd fmla="*/ 851183 w 906898" name="connsiteX1893"/>
              <a:gd fmla="*/ 454079 h 906898" name="connsiteY1893"/>
              <a:gd fmla="*/ 855284 w 906898" name="connsiteX1894"/>
              <a:gd fmla="*/ 474663 h 906898" name="connsiteY1894"/>
              <a:gd fmla="*/ 849133 w 906898" name="connsiteX1895"/>
              <a:gd fmla="*/ 495247 h 906898" name="connsiteY1895"/>
              <a:gd fmla="*/ 826576 w 906898" name="connsiteX1896"/>
              <a:gd fmla="*/ 499364 h 906898" name="connsiteY1896"/>
              <a:gd fmla="*/ 820424 w 906898" name="connsiteX1897"/>
              <a:gd fmla="*/ 491130 h 906898" name="connsiteY1897"/>
              <a:gd fmla="*/ 822475 w 906898" name="connsiteX1898"/>
              <a:gd fmla="*/ 484955 h 906898" name="connsiteY1898"/>
              <a:gd fmla="*/ 828627 w 906898" name="connsiteX1899"/>
              <a:gd fmla="*/ 484955 h 906898" name="connsiteY1899"/>
              <a:gd fmla="*/ 828627 w 906898" name="connsiteX1900"/>
              <a:gd fmla="*/ 476721 h 906898" name="connsiteY1900"/>
              <a:gd fmla="*/ 836829 w 906898" name="connsiteX1901"/>
              <a:gd fmla="*/ 474663 h 906898" name="connsiteY1901"/>
              <a:gd fmla="*/ 838880 w 906898" name="connsiteX1902"/>
              <a:gd fmla="*/ 487013 h 906898" name="connsiteY1902"/>
              <a:gd fmla="*/ 836829 w 906898" name="connsiteX1903"/>
              <a:gd fmla="*/ 489072 h 906898" name="connsiteY1903"/>
              <a:gd fmla="*/ 842981 w 906898" name="connsiteX1904"/>
              <a:gd fmla="*/ 489072 h 906898" name="connsiteY1904"/>
              <a:gd fmla="*/ 851183 w 906898" name="connsiteX1905"/>
              <a:gd fmla="*/ 472605 h 906898" name="connsiteY1905"/>
              <a:gd fmla="*/ 832728 w 906898" name="connsiteX1906"/>
              <a:gd fmla="*/ 445846 h 906898" name="connsiteY1906"/>
              <a:gd fmla="*/ 828627 w 906898" name="connsiteX1907"/>
              <a:gd fmla="*/ 443787 h 906898" name="connsiteY1907"/>
              <a:gd fmla="*/ 828627 w 906898" name="connsiteX1908"/>
              <a:gd fmla="*/ 441729 h 906898" name="connsiteY1908"/>
              <a:gd fmla="*/ 15565 w 906898" name="connsiteX1909"/>
              <a:gd fmla="*/ 440653 h 906898" name="connsiteY1909"/>
              <a:gd fmla="*/ 14683 w 906898" name="connsiteX1910"/>
              <a:gd fmla="*/ 449402 h 906898" name="connsiteY1910"/>
              <a:gd fmla="*/ 16304 w 906898" name="connsiteX1911"/>
              <a:gd fmla="*/ 443052 h 906898" name="connsiteY1911"/>
              <a:gd fmla="*/ 32545 w 906898" name="connsiteX1912"/>
              <a:gd fmla="*/ 439737 h 906898" name="connsiteY1912"/>
              <a:gd fmla="*/ 38806 w 906898" name="connsiteX1913"/>
              <a:gd fmla="*/ 441784 h 906898" name="connsiteY1913"/>
              <a:gd fmla="*/ 38806 w 906898" name="connsiteX1914"/>
              <a:gd fmla="*/ 447926 h 906898" name="connsiteY1914"/>
              <a:gd fmla="*/ 26285 w 906898" name="connsiteX1915"/>
              <a:gd fmla="*/ 452021 h 906898" name="connsiteY1915"/>
              <a:gd fmla="*/ 28372 w 906898" name="connsiteX1916"/>
              <a:gd fmla="*/ 443831 h 906898" name="connsiteY1916"/>
              <a:gd fmla="*/ 32545 w 906898" name="connsiteX1917"/>
              <a:gd fmla="*/ 439737 h 906898" name="connsiteY1917"/>
              <a:gd fmla="*/ 112936 w 906898" name="connsiteX1918"/>
              <a:gd fmla="*/ 435421 h 906898" name="connsiteY1918"/>
              <a:gd fmla="*/ 118912 w 906898" name="connsiteX1919"/>
              <a:gd fmla="*/ 437524 h 906898" name="connsiteY1919"/>
              <a:gd fmla="*/ 118912 w 906898" name="connsiteX1920"/>
              <a:gd fmla="*/ 441729 h 906898" name="connsiteY1920"/>
              <a:gd fmla="*/ 116920 w 906898" name="connsiteX1921"/>
              <a:gd fmla="*/ 437524 h 906898" name="connsiteY1921"/>
              <a:gd fmla="*/ 112936 w 906898" name="connsiteX1922"/>
              <a:gd fmla="*/ 435421 h 906898" name="connsiteY1922"/>
              <a:gd fmla="*/ 106739 w 906898" name="connsiteX1923"/>
              <a:gd fmla="*/ 435421 h 906898" name="connsiteY1923"/>
              <a:gd fmla="*/ 119023 w 906898" name="connsiteX1924"/>
              <a:gd fmla="*/ 445713 h 906898" name="connsiteY1924"/>
              <a:gd fmla="*/ 127212 w 906898" name="connsiteX1925"/>
              <a:gd fmla="*/ 445713 h 906898" name="connsiteY1925"/>
              <a:gd fmla="*/ 133354 w 906898" name="connsiteX1926"/>
              <a:gd fmla="*/ 458063 h 906898" name="connsiteY1926"/>
              <a:gd fmla="*/ 139496 w 906898" name="connsiteX1927"/>
              <a:gd fmla="*/ 464238 h 906898" name="connsiteY1927"/>
              <a:gd fmla="*/ 137449 w 906898" name="connsiteX1928"/>
              <a:gd fmla="*/ 474530 h 906898" name="connsiteY1928"/>
              <a:gd fmla="*/ 129260 w 906898" name="connsiteX1929"/>
              <a:gd fmla="*/ 476589 h 906898" name="connsiteY1929"/>
              <a:gd fmla="*/ 129260 w 906898" name="connsiteX1930"/>
              <a:gd fmla="*/ 480706 h 906898" name="connsiteY1930"/>
              <a:gd fmla="*/ 129260 w 906898" name="connsiteX1931"/>
              <a:gd fmla="*/ 484822 h 906898" name="connsiteY1931"/>
              <a:gd fmla="*/ 119023 w 906898" name="connsiteX1932"/>
              <a:gd fmla="*/ 486881 h 906898" name="connsiteY1932"/>
              <a:gd fmla="*/ 116976 w 906898" name="connsiteX1933"/>
              <a:gd fmla="*/ 493056 h 906898" name="connsiteY1933"/>
              <a:gd fmla="*/ 108786 w 906898" name="connsiteX1934"/>
              <a:gd fmla="*/ 493056 h 906898" name="connsiteY1934"/>
              <a:gd fmla="*/ 104692 w 906898" name="connsiteX1935"/>
              <a:gd fmla="*/ 486881 h 906898" name="connsiteY1935"/>
              <a:gd fmla="*/ 110834 w 906898" name="connsiteX1936"/>
              <a:gd fmla="*/ 482764 h 906898" name="connsiteY1936"/>
              <a:gd fmla="*/ 114928 w 906898" name="connsiteX1937"/>
              <a:gd fmla="*/ 482764 h 906898" name="connsiteY1937"/>
              <a:gd fmla="*/ 119023 w 906898" name="connsiteX1938"/>
              <a:gd fmla="*/ 478647 h 906898" name="connsiteY1938"/>
              <a:gd fmla="*/ 119023 w 906898" name="connsiteX1939"/>
              <a:gd fmla="*/ 474530 h 906898" name="connsiteY1939"/>
              <a:gd fmla="*/ 125165 w 906898" name="connsiteX1940"/>
              <a:gd fmla="*/ 468355 h 906898" name="connsiteY1940"/>
              <a:gd fmla="*/ 121070 w 906898" name="connsiteX1941"/>
              <a:gd fmla="*/ 458063 h 906898" name="connsiteY1941"/>
              <a:gd fmla="*/ 114928 w 906898" name="connsiteX1942"/>
              <a:gd fmla="*/ 449830 h 906898" name="connsiteY1942"/>
              <a:gd fmla="*/ 104692 w 906898" name="connsiteX1943"/>
              <a:gd fmla="*/ 445713 h 906898" name="connsiteY1943"/>
              <a:gd fmla="*/ 102644 w 906898" name="connsiteX1944"/>
              <a:gd fmla="*/ 443655 h 906898" name="connsiteY1944"/>
              <a:gd fmla="*/ 106739 w 906898" name="connsiteX1945"/>
              <a:gd fmla="*/ 435421 h 906898" name="connsiteY1945"/>
              <a:gd fmla="*/ 851063 w 906898" name="connsiteX1946"/>
              <a:gd fmla="*/ 425129 h 906898" name="connsiteY1946"/>
              <a:gd fmla="*/ 855237 w 906898" name="connsiteX1947"/>
              <a:gd fmla="*/ 425129 h 906898" name="connsiteY1947"/>
              <a:gd fmla="*/ 863584 w 906898" name="connsiteX1948"/>
              <a:gd fmla="*/ 439538 h 906898" name="connsiteY1948"/>
              <a:gd fmla="*/ 857324 w 906898" name="connsiteX1949"/>
              <a:gd fmla="*/ 453946 h 906898" name="connsiteY1949"/>
              <a:gd fmla="*/ 853150 w 906898" name="connsiteX1950"/>
              <a:gd fmla="*/ 453946 h 906898" name="connsiteY1950"/>
              <a:gd fmla="*/ 855237 w 906898" name="connsiteX1951"/>
              <a:gd fmla="*/ 445713 h 906898" name="connsiteY1951"/>
              <a:gd fmla="*/ 853150 w 906898" name="connsiteX1952"/>
              <a:gd fmla="*/ 429246 h 906898" name="connsiteY1952"/>
              <a:gd fmla="*/ 851063 w 906898" name="connsiteX1953"/>
              <a:gd fmla="*/ 425129 h 906898" name="connsiteY1953"/>
              <a:gd fmla="*/ 46916 w 906898" name="connsiteX1954"/>
              <a:gd fmla="*/ 425129 h 906898" name="connsiteY1954"/>
              <a:gd fmla="*/ 53106 w 906898" name="connsiteX1955"/>
              <a:gd fmla="*/ 429266 h 906898" name="connsiteY1955"/>
              <a:gd fmla="*/ 53106 w 906898" name="connsiteX1956"/>
              <a:gd fmla="*/ 437541 h 906898" name="connsiteY1956"/>
              <a:gd fmla="*/ 48979 w 906898" name="connsiteX1957"/>
              <a:gd fmla="*/ 439609 h 906898" name="connsiteY1957"/>
              <a:gd fmla="*/ 53106 w 906898" name="connsiteX1958"/>
              <a:gd fmla="*/ 445815 h 906898" name="connsiteY1958"/>
              <a:gd fmla="*/ 44853 w 906898" name="connsiteX1959"/>
              <a:gd fmla="*/ 452021 h 906898" name="connsiteY1959"/>
              <a:gd fmla="*/ 40727 w 906898" name="connsiteX1960"/>
              <a:gd fmla="*/ 452021 h 906898" name="connsiteY1960"/>
              <a:gd fmla="*/ 42790 w 906898" name="connsiteX1961"/>
              <a:gd fmla="*/ 445815 h 906898" name="connsiteY1961"/>
              <a:gd fmla="*/ 38664 w 906898" name="connsiteX1962"/>
              <a:gd fmla="*/ 437541 h 906898" name="connsiteY1962"/>
              <a:gd fmla="*/ 32474 w 906898" name="connsiteX1963"/>
              <a:gd fmla="*/ 435472 h 906898" name="connsiteY1963"/>
              <a:gd fmla="*/ 28348 w 906898" name="connsiteX1964"/>
              <a:gd fmla="*/ 439609 h 906898" name="connsiteY1964"/>
              <a:gd fmla="*/ 28348 w 906898" name="connsiteX1965"/>
              <a:gd fmla="*/ 431335 h 906898" name="connsiteY1965"/>
              <a:gd fmla="*/ 34537 w 906898" name="connsiteX1966"/>
              <a:gd fmla="*/ 427197 h 906898" name="connsiteY1966"/>
              <a:gd fmla="*/ 40727 w 906898" name="connsiteX1967"/>
              <a:gd fmla="*/ 429266 h 906898" name="connsiteY1967"/>
              <a:gd fmla="*/ 46916 w 906898" name="connsiteX1968"/>
              <a:gd fmla="*/ 425129 h 906898" name="connsiteY1968"/>
              <a:gd fmla="*/ 795483 w 906898" name="connsiteX1969"/>
              <a:gd fmla="*/ 419153 h 906898" name="connsiteY1969"/>
              <a:gd fmla="*/ 809911 w 906898" name="connsiteX1970"/>
              <a:gd fmla="*/ 423258 h 906898" name="connsiteY1970"/>
              <a:gd fmla="*/ 811972 w 906898" name="connsiteX1971"/>
              <a:gd fmla="*/ 429415 h 906898" name="connsiteY1971"/>
              <a:gd fmla="*/ 822278 w 906898" name="connsiteX1972"/>
              <a:gd fmla="*/ 431467 h 906898" name="connsiteY1972"/>
              <a:gd fmla="*/ 826400 w 906898" name="connsiteX1973"/>
              <a:gd fmla="*/ 443781 h 906898" name="connsiteY1973"/>
              <a:gd fmla="*/ 820217 w 906898" name="connsiteX1974"/>
              <a:gd fmla="*/ 449938 h 906898" name="connsiteY1974"/>
              <a:gd fmla="*/ 811972 w 906898" name="connsiteX1975"/>
              <a:gd fmla="*/ 451991 h 906898" name="connsiteY1975"/>
              <a:gd fmla="*/ 811972 w 906898" name="connsiteX1976"/>
              <a:gd fmla="*/ 458148 h 906898" name="connsiteY1976"/>
              <a:gd fmla="*/ 801666 w 906898" name="connsiteX1977"/>
              <a:gd fmla="*/ 464305 h 906898" name="connsiteY1977"/>
              <a:gd fmla="*/ 783116 w 906898" name="connsiteX1978"/>
              <a:gd fmla="*/ 451991 h 906898" name="connsiteY1978"/>
              <a:gd fmla="*/ 778994 w 906898" name="connsiteX1979"/>
              <a:gd fmla="*/ 447886 h 906898" name="connsiteY1979"/>
              <a:gd fmla="*/ 778994 w 906898" name="connsiteX1980"/>
              <a:gd fmla="*/ 433519 h 906898" name="connsiteY1980"/>
              <a:gd fmla="*/ 795483 w 906898" name="connsiteX1981"/>
              <a:gd fmla="*/ 419153 h 906898" name="connsiteY1981"/>
              <a:gd fmla="*/ 772285 w 906898" name="connsiteX1982"/>
              <a:gd fmla="*/ 418342 h 906898" name="connsiteY1982"/>
              <a:gd fmla="*/ 772949 w 906898" name="connsiteX1983"/>
              <a:gd fmla="*/ 421145 h 906898" name="connsiteY1983"/>
              <a:gd fmla="*/ 772202 w 906898" name="connsiteX1984"/>
              <a:gd fmla="*/ 418780 h 906898" name="connsiteY1984"/>
              <a:gd fmla="*/ 772949 w 906898" name="connsiteX1985"/>
              <a:gd fmla="*/ 414837 h 906898" name="connsiteY1985"/>
              <a:gd fmla="*/ 772285 w 906898" name="connsiteX1986"/>
              <a:gd fmla="*/ 418342 h 906898" name="connsiteY1986"/>
              <a:gd fmla="*/ 772202 w 906898" name="connsiteX1987"/>
              <a:gd fmla="*/ 417991 h 906898" name="connsiteY1987"/>
              <a:gd fmla="*/ 772949 w 906898" name="connsiteX1988"/>
              <a:gd fmla="*/ 414837 h 906898" name="connsiteY1988"/>
              <a:gd fmla="*/ 72721 w 906898" name="connsiteX1989"/>
              <a:gd fmla="*/ 414644 h 906898" name="connsiteY1989"/>
              <a:gd fmla="*/ 81921 w 906898" name="connsiteX1990"/>
              <a:gd fmla="*/ 414901 h 906898" name="connsiteY1990"/>
              <a:gd fmla="*/ 90098 w 906898" name="connsiteX1991"/>
              <a:gd fmla="*/ 419013 h 906898" name="connsiteY1991"/>
              <a:gd fmla="*/ 100320 w 906898" name="connsiteX1992"/>
              <a:gd fmla="*/ 439571 h 906898" name="connsiteY1992"/>
              <a:gd fmla="*/ 79876 w 906898" name="connsiteX1993"/>
              <a:gd fmla="*/ 464241 h 906898" name="connsiteY1993"/>
              <a:gd fmla="*/ 63521 w 906898" name="connsiteX1994"/>
              <a:gd fmla="*/ 466297 h 906898" name="connsiteY1994"/>
              <a:gd fmla="*/ 61477 w 906898" name="connsiteX1995"/>
              <a:gd fmla="*/ 464241 h 906898" name="connsiteY1995"/>
              <a:gd fmla="*/ 61477 w 906898" name="connsiteX1996"/>
              <a:gd fmla="*/ 462185 h 906898" name="connsiteY1996"/>
              <a:gd fmla="*/ 92143 w 906898" name="connsiteX1997"/>
              <a:gd fmla="*/ 443683 h 906898" name="connsiteY1997"/>
              <a:gd fmla="*/ 92143 w 906898" name="connsiteX1998"/>
              <a:gd fmla="*/ 429292 h 906898" name="connsiteY1998"/>
              <a:gd fmla="*/ 83965 w 906898" name="connsiteX1999"/>
              <a:gd fmla="*/ 423124 h 906898" name="connsiteY1999"/>
              <a:gd fmla="*/ 79876 w 906898" name="connsiteX2000"/>
              <a:gd fmla="*/ 425180 h 906898" name="connsiteY2000"/>
              <a:gd fmla="*/ 81921 w 906898" name="connsiteX2001"/>
              <a:gd fmla="*/ 427236 h 906898" name="connsiteY2001"/>
              <a:gd fmla="*/ 81921 w 906898" name="connsiteX2002"/>
              <a:gd fmla="*/ 433403 h 906898" name="connsiteY2002"/>
              <a:gd fmla="*/ 75788 w 906898" name="connsiteX2003"/>
              <a:gd fmla="*/ 437515 h 906898" name="connsiteY2003"/>
              <a:gd fmla="*/ 69654 w 906898" name="connsiteX2004"/>
              <a:gd fmla="*/ 433403 h 906898" name="connsiteY2004"/>
              <a:gd fmla="*/ 69654 w 906898" name="connsiteX2005"/>
              <a:gd fmla="*/ 429292 h 906898" name="connsiteY2005"/>
              <a:gd fmla="*/ 63521 w 906898" name="connsiteX2006"/>
              <a:gd fmla="*/ 427236 h 906898" name="connsiteY2006"/>
              <a:gd fmla="*/ 63521 w 906898" name="connsiteX2007"/>
              <a:gd fmla="*/ 419013 h 906898" name="connsiteY2007"/>
              <a:gd fmla="*/ 72721 w 906898" name="connsiteX2008"/>
              <a:gd fmla="*/ 414644 h 906898" name="connsiteY2008"/>
              <a:gd fmla="*/ 857387 w 906898" name="connsiteX2009"/>
              <a:gd fmla="*/ 410853 h 906898" name="connsiteY2009"/>
              <a:gd fmla="*/ 865304 w 906898" name="connsiteX2010"/>
              <a:gd fmla="*/ 416815 h 906898" name="connsiteY2010"/>
              <a:gd fmla="*/ 865576 w 906898" name="connsiteX2011"/>
              <a:gd fmla="*/ 417223 h 906898" name="connsiteY2011"/>
              <a:gd fmla="*/ 865576 w 906898" name="connsiteX2012"/>
              <a:gd fmla="*/ 425244 h 906898" name="connsiteY2012"/>
              <a:gd fmla="*/ 871718 w 906898" name="connsiteX2013"/>
              <a:gd fmla="*/ 427300 h 906898" name="connsiteY2013"/>
              <a:gd fmla="*/ 877860 w 906898" name="connsiteX2014"/>
              <a:gd fmla="*/ 439635 h 906898" name="connsiteY2014"/>
              <a:gd fmla="*/ 873765 w 906898" name="connsiteX2015"/>
              <a:gd fmla="*/ 447858 h 906898" name="connsiteY2015"/>
              <a:gd fmla="*/ 867623 w 906898" name="connsiteX2016"/>
              <a:gd fmla="*/ 449914 h 906898" name="connsiteY2016"/>
              <a:gd fmla="*/ 869671 w 906898" name="connsiteX2017"/>
              <a:gd fmla="*/ 456082 h 906898" name="connsiteY2017"/>
              <a:gd fmla="*/ 866428 w 906898" name="connsiteX2018"/>
              <a:gd fmla="*/ 462595 h 906898" name="connsiteY2018"/>
              <a:gd fmla="*/ 863592 w 906898" name="connsiteX2019"/>
              <a:gd fmla="*/ 463807 h 906898" name="connsiteY2019"/>
              <a:gd fmla="*/ 857387 w 906898" name="connsiteX2020"/>
              <a:gd fmla="*/ 462249 h 906898" name="connsiteY2020"/>
              <a:gd fmla="*/ 857387 w 906898" name="connsiteX2021"/>
              <a:gd fmla="*/ 456082 h 906898" name="connsiteY2021"/>
              <a:gd fmla="*/ 865576 w 906898" name="connsiteX2022"/>
              <a:gd fmla="*/ 439635 h 906898" name="connsiteY2022"/>
              <a:gd fmla="*/ 853292 w 906898" name="connsiteX2023"/>
              <a:gd fmla="*/ 421132 h 906898" name="connsiteY2023"/>
              <a:gd fmla="*/ 857387 w 906898" name="connsiteX2024"/>
              <a:gd fmla="*/ 410853 h 906898" name="connsiteY2024"/>
              <a:gd fmla="*/ 792418 w 906898" name="connsiteX2025"/>
              <a:gd fmla="*/ 408399 h 906898" name="connsiteY2025"/>
              <a:gd fmla="*/ 795477 w 906898" name="connsiteX2026"/>
              <a:gd fmla="*/ 410948 h 906898" name="connsiteY2026"/>
              <a:gd fmla="*/ 795477 w 906898" name="connsiteX2027"/>
              <a:gd fmla="*/ 415027 h 906898" name="connsiteY2027"/>
              <a:gd fmla="*/ 783241 w 906898" name="connsiteX2028"/>
              <a:gd fmla="*/ 421145 h 906898" name="connsiteY2028"/>
              <a:gd fmla="*/ 789359 w 906898" name="connsiteX2029"/>
              <a:gd fmla="*/ 408909 h 906898" name="connsiteY2029"/>
              <a:gd fmla="*/ 792418 w 906898" name="connsiteX2030"/>
              <a:gd fmla="*/ 408399 h 906898" name="connsiteY2030"/>
              <a:gd fmla="*/ 881376 w 906898" name="connsiteX2031"/>
              <a:gd fmla="*/ 405264 h 906898" name="connsiteY2031"/>
              <a:gd fmla="*/ 884002 w 906898" name="connsiteX2032"/>
              <a:gd fmla="*/ 408750 h 906898" name="connsiteY2032"/>
              <a:gd fmla="*/ 888152 w 906898" name="connsiteX2033"/>
              <a:gd fmla="*/ 414948 h 906898" name="connsiteY2033"/>
              <a:gd fmla="*/ 888152 w 906898" name="connsiteX2034"/>
              <a:gd fmla="*/ 421145 h 906898" name="connsiteY2034"/>
              <a:gd fmla="*/ 886077 w 906898" name="connsiteX2035"/>
              <a:gd fmla="*/ 419079 h 906898" name="connsiteY2035"/>
              <a:gd fmla="*/ 881927 w 906898" name="connsiteX2036"/>
              <a:gd fmla="*/ 408750 h 906898" name="connsiteY2036"/>
              <a:gd fmla="*/ 879852 w 906898" name="connsiteX2037"/>
              <a:gd fmla="*/ 406684 h 906898" name="connsiteY2037"/>
              <a:gd fmla="*/ 881376 w 906898" name="connsiteX2038"/>
              <a:gd fmla="*/ 405264 h 906898" name="connsiteY2038"/>
              <a:gd fmla="*/ 872009 w 906898" name="connsiteX2039"/>
              <a:gd fmla="*/ 402693 h 906898" name="connsiteY2039"/>
              <a:gd fmla="*/ 873876 w 906898" name="connsiteX2040"/>
              <a:gd fmla="*/ 404545 h 906898" name="connsiteY2040"/>
              <a:gd fmla="*/ 872060 w 906898" name="connsiteX2041"/>
              <a:gd fmla="*/ 403259 h 906898" name="connsiteY2041"/>
              <a:gd fmla="*/ 77800 w 906898" name="connsiteX2042"/>
              <a:gd fmla="*/ 397848 h 906898" name="connsiteY2042"/>
              <a:gd fmla="*/ 79847 w 906898" name="connsiteX2043"/>
              <a:gd fmla="*/ 398610 h 906898" name="connsiteY2043"/>
              <a:gd fmla="*/ 85989 w 906898" name="connsiteX2044"/>
              <a:gd fmla="*/ 406744 h 906898" name="connsiteY2044"/>
              <a:gd fmla="*/ 85989 w 906898" name="connsiteX2045"/>
              <a:gd fmla="*/ 412845 h 906898" name="connsiteY2045"/>
              <a:gd fmla="*/ 83942 w 906898" name="connsiteX2046"/>
              <a:gd fmla="*/ 412845 h 906898" name="connsiteY2046"/>
              <a:gd fmla="*/ 83942 w 906898" name="connsiteX2047"/>
              <a:gd fmla="*/ 408778 h 906898" name="connsiteY2047"/>
              <a:gd fmla="*/ 75752 w 906898" name="connsiteX2048"/>
              <a:gd fmla="*/ 398610 h 906898" name="connsiteY2048"/>
              <a:gd fmla="*/ 77800 w 906898" name="connsiteX2049"/>
              <a:gd fmla="*/ 397848 h 906898" name="connsiteY2049"/>
              <a:gd fmla="*/ 799789 w 906898" name="connsiteX2050"/>
              <a:gd fmla="*/ 396577 h 906898" name="connsiteY2050"/>
              <a:gd fmla="*/ 803927 w 906898" name="connsiteX2051"/>
              <a:gd fmla="*/ 400694 h 906898" name="connsiteY2051"/>
              <a:gd fmla="*/ 803927 w 906898" name="connsiteX2052"/>
              <a:gd fmla="*/ 406869 h 906898" name="connsiteY2052"/>
              <a:gd fmla="*/ 810133 w 906898" name="connsiteX2053"/>
              <a:gd fmla="*/ 410986 h 906898" name="connsiteY2053"/>
              <a:gd fmla="*/ 805995 w 906898" name="connsiteX2054"/>
              <a:gd fmla="*/ 417161 h 906898" name="connsiteY2054"/>
              <a:gd fmla="*/ 799789 w 906898" name="connsiteX2055"/>
              <a:gd fmla="*/ 415102 h 906898" name="connsiteY2055"/>
              <a:gd fmla="*/ 793584 w 906898" name="connsiteX2056"/>
              <a:gd fmla="*/ 406869 h 906898" name="connsiteY2056"/>
              <a:gd fmla="*/ 785309 w 906898" name="connsiteX2057"/>
              <a:gd fmla="*/ 406869 h 906898" name="connsiteY2057"/>
              <a:gd fmla="*/ 785309 w 906898" name="connsiteX2058"/>
              <a:gd fmla="*/ 400694 h 906898" name="connsiteY2058"/>
              <a:gd fmla="*/ 789446 w 906898" name="connsiteX2059"/>
              <a:gd fmla="*/ 398635 h 906898" name="connsiteY2059"/>
              <a:gd fmla="*/ 795652 w 906898" name="connsiteX2060"/>
              <a:gd fmla="*/ 402752 h 906898" name="connsiteY2060"/>
              <a:gd fmla="*/ 799789 w 906898" name="connsiteX2061"/>
              <a:gd fmla="*/ 396577 h 906898" name="connsiteY2061"/>
              <a:gd fmla="*/ 110612 w 906898" name="connsiteX2062"/>
              <a:gd fmla="*/ 396577 h 906898" name="connsiteY2062"/>
              <a:gd fmla="*/ 114818 w 906898" name="connsiteX2063"/>
              <a:gd fmla="*/ 406869 h 906898" name="connsiteY2063"/>
              <a:gd fmla="*/ 110612 w 906898" name="connsiteX2064"/>
              <a:gd fmla="*/ 396577 h 906898" name="connsiteY2064"/>
              <a:gd fmla="*/ 868008 w 906898" name="connsiteX2065"/>
              <a:gd fmla="*/ 395797 h 906898" name="connsiteY2065"/>
              <a:gd fmla="*/ 871801 w 906898" name="connsiteX2066"/>
              <a:gd fmla="*/ 400428 h 906898" name="connsiteY2066"/>
              <a:gd fmla="*/ 872009 w 906898" name="connsiteX2067"/>
              <a:gd fmla="*/ 402693 h 906898" name="connsiteY2067"/>
              <a:gd fmla="*/ 869726 w 906898" name="connsiteX2068"/>
              <a:gd fmla="*/ 400428 h 906898" name="connsiteY2068"/>
              <a:gd fmla="*/ 865576 w 906898" name="connsiteX2069"/>
              <a:gd fmla="*/ 396311 h 906898" name="connsiteY2069"/>
              <a:gd fmla="*/ 868008 w 906898" name="connsiteX2070"/>
              <a:gd fmla="*/ 395797 h 906898" name="connsiteY2070"/>
              <a:gd fmla="*/ 855284 w 906898" name="connsiteX2071"/>
              <a:gd fmla="*/ 392261 h 906898" name="connsiteY2071"/>
              <a:gd fmla="*/ 861260 w 906898" name="connsiteX2072"/>
              <a:gd fmla="*/ 394419 h 906898" name="connsiteY2072"/>
              <a:gd fmla="*/ 855284 w 906898" name="connsiteX2073"/>
              <a:gd fmla="*/ 392261 h 906898" name="connsiteY2073"/>
              <a:gd fmla="*/ 801745 w 906898" name="connsiteX2074"/>
              <a:gd fmla="*/ 388277 h 906898" name="connsiteY2074"/>
              <a:gd fmla="*/ 811967 w 906898" name="connsiteX2075"/>
              <a:gd fmla="*/ 394440 h 906898" name="connsiteY2075"/>
              <a:gd fmla="*/ 809923 w 906898" name="connsiteX2076"/>
              <a:gd fmla="*/ 402657 h 906898" name="connsiteY2076"/>
              <a:gd fmla="*/ 814012 w 906898" name="connsiteX2077"/>
              <a:gd fmla="*/ 404711 h 906898" name="connsiteY2077"/>
              <a:gd fmla="*/ 818101 w 906898" name="connsiteX2078"/>
              <a:gd fmla="*/ 412928 h 906898" name="connsiteY2078"/>
              <a:gd fmla="*/ 814012 w 906898" name="connsiteX2079"/>
              <a:gd fmla="*/ 419091 h 906898" name="connsiteY2079"/>
              <a:gd fmla="*/ 809923 w 906898" name="connsiteX2080"/>
              <a:gd fmla="*/ 421145 h 906898" name="connsiteY2080"/>
              <a:gd fmla="*/ 811967 w 906898" name="connsiteX2081"/>
              <a:gd fmla="*/ 414982 h 906898" name="connsiteY2081"/>
              <a:gd fmla="*/ 809923 w 906898" name="connsiteX2082"/>
              <a:gd fmla="*/ 406765 h 906898" name="connsiteY2082"/>
              <a:gd fmla="*/ 807879 w 906898" name="connsiteX2083"/>
              <a:gd fmla="*/ 400603 h 906898" name="connsiteY2083"/>
              <a:gd fmla="*/ 803790 w 906898" name="connsiteX2084"/>
              <a:gd fmla="*/ 394440 h 906898" name="connsiteY2084"/>
              <a:gd fmla="*/ 795612 w 906898" name="connsiteX2085"/>
              <a:gd fmla="*/ 396494 h 906898" name="connsiteY2085"/>
              <a:gd fmla="*/ 785390 w 906898" name="connsiteX2086"/>
              <a:gd fmla="*/ 396494 h 906898" name="connsiteY2086"/>
              <a:gd fmla="*/ 781301 w 906898" name="connsiteX2087"/>
              <a:gd fmla="*/ 398548 h 906898" name="connsiteY2087"/>
              <a:gd fmla="*/ 781301 w 906898" name="connsiteX2088"/>
              <a:gd fmla="*/ 392386 h 906898" name="connsiteY2088"/>
              <a:gd fmla="*/ 793568 w 906898" name="connsiteX2089"/>
              <a:gd fmla="*/ 390332 h 906898" name="connsiteY2089"/>
              <a:gd fmla="*/ 795612 w 906898" name="connsiteX2090"/>
              <a:gd fmla="*/ 392386 h 906898" name="connsiteY2090"/>
              <a:gd fmla="*/ 801745 w 906898" name="connsiteX2091"/>
              <a:gd fmla="*/ 388277 h 906898" name="connsiteY2091"/>
              <a:gd fmla="*/ 766641 w 906898" name="connsiteX2092"/>
              <a:gd fmla="*/ 386285 h 906898" name="connsiteY2092"/>
              <a:gd fmla="*/ 770772 w 906898" name="connsiteX2093"/>
              <a:gd fmla="*/ 390390 h 906898" name="connsiteY2093"/>
              <a:gd fmla="*/ 772838 w 906898" name="connsiteX2094"/>
              <a:gd fmla="*/ 396547 h 906898" name="connsiteY2094"/>
              <a:gd fmla="*/ 781101 w 906898" name="connsiteX2095"/>
              <a:gd fmla="*/ 402704 h 906898" name="connsiteY2095"/>
              <a:gd fmla="*/ 774904 w 906898" name="connsiteX2096"/>
              <a:gd fmla="*/ 431437 h 906898" name="connsiteY2096"/>
              <a:gd fmla="*/ 772838 w 906898" name="connsiteX2097"/>
              <a:gd fmla="*/ 429385 h 906898" name="connsiteY2097"/>
              <a:gd fmla="*/ 772838 w 906898" name="connsiteX2098"/>
              <a:gd fmla="*/ 425280 h 906898" name="connsiteY2098"/>
              <a:gd fmla="*/ 774904 w 906898" name="connsiteX2099"/>
              <a:gd fmla="*/ 425280 h 906898" name="connsiteY2099"/>
              <a:gd fmla="*/ 776970 w 906898" name="connsiteX2100"/>
              <a:gd fmla="*/ 406809 h 906898" name="connsiteY2100"/>
              <a:gd fmla="*/ 772838 w 906898" name="connsiteX2101"/>
              <a:gd fmla="*/ 410914 h 906898" name="connsiteY2101"/>
              <a:gd fmla="*/ 772838 w 906898" name="connsiteX2102"/>
              <a:gd fmla="*/ 412966 h 906898" name="connsiteY2102"/>
              <a:gd fmla="*/ 770772 w 906898" name="connsiteX2103"/>
              <a:gd fmla="*/ 402704 h 906898" name="connsiteY2103"/>
              <a:gd fmla="*/ 766641 w 906898" name="connsiteX2104"/>
              <a:gd fmla="*/ 388338 h 906898" name="connsiteY2104"/>
              <a:gd fmla="*/ 766641 w 906898" name="connsiteX2105"/>
              <a:gd fmla="*/ 386285 h 906898" name="connsiteY2105"/>
              <a:gd fmla="*/ 75929 w 906898" name="connsiteX2106"/>
              <a:gd fmla="*/ 385514 h 906898" name="connsiteY2106"/>
              <a:gd fmla="*/ 81894 w 906898" name="connsiteX2107"/>
              <a:gd fmla="*/ 386031 h 906898" name="connsiteY2107"/>
              <a:gd fmla="*/ 83969 w 906898" name="connsiteX2108"/>
              <a:gd fmla="*/ 390171 h 906898" name="connsiteY2108"/>
              <a:gd fmla="*/ 86044 w 906898" name="connsiteX2109"/>
              <a:gd fmla="*/ 388101 h 906898" name="connsiteY2109"/>
              <a:gd fmla="*/ 96419 w 906898" name="connsiteX2110"/>
              <a:gd fmla="*/ 392242 h 906898" name="connsiteY2110"/>
              <a:gd fmla="*/ 96419 w 906898" name="connsiteX2111"/>
              <a:gd fmla="*/ 400522 h 906898" name="connsiteY2111"/>
              <a:gd fmla="*/ 94344 w 906898" name="connsiteX2112"/>
              <a:gd fmla="*/ 404662 h 906898" name="connsiteY2112"/>
              <a:gd fmla="*/ 100569 w 906898" name="connsiteX2113"/>
              <a:gd fmla="*/ 408802 h 906898" name="connsiteY2113"/>
              <a:gd fmla="*/ 98494 w 906898" name="connsiteX2114"/>
              <a:gd fmla="*/ 415013 h 906898" name="connsiteY2114"/>
              <a:gd fmla="*/ 94344 w 906898" name="connsiteX2115"/>
              <a:gd fmla="*/ 417083 h 906898" name="connsiteY2115"/>
              <a:gd fmla="*/ 90194 w 906898" name="connsiteX2116"/>
              <a:gd fmla="*/ 415013 h 906898" name="connsiteY2116"/>
              <a:gd fmla="*/ 86044 w 906898" name="connsiteX2117"/>
              <a:gd fmla="*/ 398452 h 906898" name="connsiteY2117"/>
              <a:gd fmla="*/ 73595 w 906898" name="connsiteX2118"/>
              <a:gd fmla="*/ 394312 h 906898" name="connsiteY2118"/>
              <a:gd fmla="*/ 71520 w 906898" name="connsiteX2119"/>
              <a:gd fmla="*/ 388101 h 906898" name="connsiteY2119"/>
              <a:gd fmla="*/ 75929 w 906898" name="connsiteX2120"/>
              <a:gd fmla="*/ 385514 h 906898" name="connsiteY2120"/>
              <a:gd fmla="*/ 828459 w 906898" name="connsiteX2121"/>
              <a:gd fmla="*/ 377985 h 906898" name="connsiteY2121"/>
              <a:gd fmla="*/ 851101 w 906898" name="connsiteX2122"/>
              <a:gd fmla="*/ 390349 h 906898" name="connsiteY2122"/>
              <a:gd fmla="*/ 851101 w 906898" name="connsiteX2123"/>
              <a:gd fmla="*/ 421259 h 906898" name="connsiteY2123"/>
              <a:gd fmla="*/ 830517 w 906898" name="connsiteX2124"/>
              <a:gd fmla="*/ 437745 h 906898" name="connsiteY2124"/>
              <a:gd fmla="*/ 826400 w 906898" name="connsiteX2125"/>
              <a:gd fmla="*/ 433623 h 906898" name="connsiteY2125"/>
              <a:gd fmla="*/ 846984 w 906898" name="connsiteX2126"/>
              <a:gd fmla="*/ 419199 h 906898" name="connsiteY2126"/>
              <a:gd fmla="*/ 844926 w 906898" name="connsiteX2127"/>
              <a:gd fmla="*/ 398592 h 906898" name="connsiteY2127"/>
              <a:gd fmla="*/ 832575 w 906898" name="connsiteX2128"/>
              <a:gd fmla="*/ 390349 h 906898" name="connsiteY2128"/>
              <a:gd fmla="*/ 832575 w 906898" name="connsiteX2129"/>
              <a:gd fmla="*/ 392410 h 906898" name="connsiteY2129"/>
              <a:gd fmla="*/ 836692 w 906898" name="connsiteX2130"/>
              <a:gd fmla="*/ 396531 h 906898" name="connsiteY2130"/>
              <a:gd fmla="*/ 832575 w 906898" name="connsiteX2131"/>
              <a:gd fmla="*/ 402713 h 906898" name="connsiteY2131"/>
              <a:gd fmla="*/ 824342 w 906898" name="connsiteX2132"/>
              <a:gd fmla="*/ 402713 h 906898" name="connsiteY2132"/>
              <a:gd fmla="*/ 822284 w 906898" name="connsiteX2133"/>
              <a:gd fmla="*/ 398592 h 906898" name="connsiteY2133"/>
              <a:gd fmla="*/ 822284 w 906898" name="connsiteX2134"/>
              <a:gd fmla="*/ 394470 h 906898" name="connsiteY2134"/>
              <a:gd fmla="*/ 818167 w 906898" name="connsiteX2135"/>
              <a:gd fmla="*/ 392410 h 906898" name="connsiteY2135"/>
              <a:gd fmla="*/ 816108 w 906898" name="connsiteX2136"/>
              <a:gd fmla="*/ 386228 h 906898" name="connsiteY2136"/>
              <a:gd fmla="*/ 828459 w 906898" name="connsiteX2137"/>
              <a:gd fmla="*/ 377985 h 906898" name="connsiteY2137"/>
              <a:gd fmla="*/ 859268 w 906898" name="connsiteX2138"/>
              <a:gd fmla="*/ 375993 h 906898" name="connsiteY2138"/>
              <a:gd fmla="*/ 861260 w 906898" name="connsiteX2139"/>
              <a:gd fmla="*/ 379977 h 906898" name="connsiteY2139"/>
              <a:gd fmla="*/ 861260 w 906898" name="connsiteX2140"/>
              <a:gd fmla="*/ 381969 h 906898" name="connsiteY2140"/>
              <a:gd fmla="*/ 859268 w 906898" name="connsiteX2141"/>
              <a:gd fmla="*/ 375993 h 906898" name="connsiteY2141"/>
              <a:gd fmla="*/ 71768 w 906898" name="connsiteX2142"/>
              <a:gd fmla="*/ 371677 h 906898" name="connsiteY2142"/>
              <a:gd fmla="*/ 73760 w 906898" name="connsiteX2143"/>
              <a:gd fmla="*/ 371677 h 906898" name="connsiteY2143"/>
              <a:gd fmla="*/ 73760 w 906898" name="connsiteX2144"/>
              <a:gd fmla="*/ 373669 h 906898" name="connsiteY2144"/>
              <a:gd fmla="*/ 71768 w 906898" name="connsiteX2145"/>
              <a:gd fmla="*/ 371677 h 906898" name="connsiteY2145"/>
              <a:gd fmla="*/ 89147 w 906898" name="connsiteX2146"/>
              <a:gd fmla="*/ 370972 h 906898" name="connsiteY2146"/>
              <a:gd fmla="*/ 90181 w 906898" name="connsiteX2147"/>
              <a:gd fmla="*/ 371744 h 906898" name="connsiteY2147"/>
              <a:gd fmla="*/ 94319 w 906898" name="connsiteX2148"/>
              <a:gd fmla="*/ 375860 h 906898" name="connsiteY2148"/>
              <a:gd fmla="*/ 94319 w 906898" name="connsiteX2149"/>
              <a:gd fmla="*/ 377919 h 906898" name="connsiteY2149"/>
              <a:gd fmla="*/ 92250 w 906898" name="connsiteX2150"/>
              <a:gd fmla="*/ 375860 h 906898" name="connsiteY2150"/>
              <a:gd fmla="*/ 94319 w 906898" name="connsiteX2151"/>
              <a:gd fmla="*/ 379977 h 906898" name="connsiteY2151"/>
              <a:gd fmla="*/ 98456 w 906898" name="connsiteX2152"/>
              <a:gd fmla="*/ 377919 h 906898" name="connsiteY2152"/>
              <a:gd fmla="*/ 106730 w 906898" name="connsiteX2153"/>
              <a:gd fmla="*/ 379977 h 906898" name="connsiteY2153"/>
              <a:gd fmla="*/ 112936 w 906898" name="connsiteX2154"/>
              <a:gd fmla="*/ 392328 h 906898" name="connsiteY2154"/>
              <a:gd fmla="*/ 104662 w 906898" name="connsiteX2155"/>
              <a:gd fmla="*/ 379977 h 906898" name="connsiteY2155"/>
              <a:gd fmla="*/ 102593 w 906898" name="connsiteX2156"/>
              <a:gd fmla="*/ 379977 h 906898" name="connsiteY2156"/>
              <a:gd fmla="*/ 108799 w 906898" name="connsiteX2157"/>
              <a:gd fmla="*/ 398503 h 906898" name="connsiteY2157"/>
              <a:gd fmla="*/ 108799 w 906898" name="connsiteX2158"/>
              <a:gd fmla="*/ 400561 h 906898" name="connsiteY2158"/>
              <a:gd fmla="*/ 112936 w 906898" name="connsiteX2159"/>
              <a:gd fmla="*/ 408795 h 906898" name="connsiteY2159"/>
              <a:gd fmla="*/ 108799 w 906898" name="connsiteX2160"/>
              <a:gd fmla="*/ 414970 h 906898" name="connsiteY2160"/>
              <a:gd fmla="*/ 108799 w 906898" name="connsiteX2161"/>
              <a:gd fmla="*/ 419087 h 906898" name="connsiteY2161"/>
              <a:gd fmla="*/ 110867 w 906898" name="connsiteX2162"/>
              <a:gd fmla="*/ 419087 h 906898" name="connsiteY2162"/>
              <a:gd fmla="*/ 110867 w 906898" name="connsiteX2163"/>
              <a:gd fmla="*/ 417028 h 906898" name="connsiteY2163"/>
              <a:gd fmla="*/ 112936 w 906898" name="connsiteX2164"/>
              <a:gd fmla="*/ 421145 h 906898" name="connsiteY2164"/>
              <a:gd fmla="*/ 112936 w 906898" name="connsiteX2165"/>
              <a:gd fmla="*/ 423203 h 906898" name="connsiteY2165"/>
              <a:gd fmla="*/ 110867 w 906898" name="connsiteX2166"/>
              <a:gd fmla="*/ 421145 h 906898" name="connsiteY2166"/>
              <a:gd fmla="*/ 106730 w 906898" name="connsiteX2167"/>
              <a:gd fmla="*/ 429378 h 906898" name="connsiteY2167"/>
              <a:gd fmla="*/ 96387 w 906898" name="connsiteX2168"/>
              <a:gd fmla="*/ 421145 h 906898" name="connsiteY2168"/>
              <a:gd fmla="*/ 104662 w 906898" name="connsiteX2169"/>
              <a:gd fmla="*/ 412911 h 906898" name="connsiteY2169"/>
              <a:gd fmla="*/ 98456 w 906898" name="connsiteX2170"/>
              <a:gd fmla="*/ 402620 h 906898" name="connsiteY2170"/>
              <a:gd fmla="*/ 96387 w 906898" name="connsiteX2171"/>
              <a:gd fmla="*/ 390269 h 906898" name="connsiteY2171"/>
              <a:gd fmla="*/ 81907 w 906898" name="connsiteX2172"/>
              <a:gd fmla="*/ 384094 h 906898" name="connsiteY2172"/>
              <a:gd fmla="*/ 71564 w 906898" name="connsiteX2173"/>
              <a:gd fmla="*/ 384094 h 906898" name="connsiteY2173"/>
              <a:gd fmla="*/ 67427 w 906898" name="connsiteX2174"/>
              <a:gd fmla="*/ 386152 h 906898" name="connsiteY2174"/>
              <a:gd fmla="*/ 59152 w 906898" name="connsiteX2175"/>
              <a:gd fmla="*/ 379977 h 906898" name="connsiteY2175"/>
              <a:gd fmla="*/ 63290 w 906898" name="connsiteX2176"/>
              <a:gd fmla="*/ 375860 h 906898" name="connsiteY2176"/>
              <a:gd fmla="*/ 65358 w 906898" name="connsiteX2177"/>
              <a:gd fmla="*/ 373802 h 906898" name="connsiteY2177"/>
              <a:gd fmla="*/ 75701 w 906898" name="connsiteX2178"/>
              <a:gd fmla="*/ 377919 h 906898" name="connsiteY2178"/>
              <a:gd fmla="*/ 77770 w 906898" name="connsiteX2179"/>
              <a:gd fmla="*/ 373802 h 906898" name="connsiteY2179"/>
              <a:gd fmla="*/ 83976 w 906898" name="connsiteX2180"/>
              <a:gd fmla="*/ 371744 h 906898" name="connsiteY2180"/>
              <a:gd fmla="*/ 90181 w 906898" name="connsiteX2181"/>
              <a:gd fmla="*/ 373802 h 906898" name="connsiteY2181"/>
              <a:gd fmla="*/ 88113 w 906898" name="connsiteX2182"/>
              <a:gd fmla="*/ 371744 h 906898" name="connsiteY2182"/>
              <a:gd fmla="*/ 89147 w 906898" name="connsiteX2183"/>
              <a:gd fmla="*/ 370972 h 906898" name="connsiteY2183"/>
              <a:gd fmla="*/ 824475 w 906898" name="connsiteX2184"/>
              <a:gd fmla="*/ 357401 h 906898" name="connsiteY2184"/>
              <a:gd fmla="*/ 838651 w 906898" name="connsiteX2185"/>
              <a:gd fmla="*/ 367693 h 906898" name="connsiteY2185"/>
              <a:gd fmla="*/ 838651 w 906898" name="connsiteX2186"/>
              <a:gd fmla="*/ 377985 h 906898" name="connsiteY2186"/>
              <a:gd fmla="*/ 836626 w 906898" name="connsiteX2187"/>
              <a:gd fmla="*/ 371810 h 906898" name="connsiteY2187"/>
              <a:gd fmla="*/ 830550 w 906898" name="connsiteX2188"/>
              <a:gd fmla="*/ 363576 h 906898" name="connsiteY2188"/>
              <a:gd fmla="*/ 822450 w 906898" name="connsiteX2189"/>
              <a:gd fmla="*/ 363576 h 906898" name="connsiteY2189"/>
              <a:gd fmla="*/ 820424 w 906898" name="connsiteX2190"/>
              <a:gd fmla="*/ 359460 h 906898" name="connsiteY2190"/>
              <a:gd fmla="*/ 824475 w 906898" name="connsiteX2191"/>
              <a:gd fmla="*/ 357401 h 906898" name="connsiteY2191"/>
              <a:gd fmla="*/ 45659 w 906898" name="connsiteX2192"/>
              <a:gd fmla="*/ 355900 h 906898" name="connsiteY2192"/>
              <a:gd fmla="*/ 48861 w 906898" name="connsiteX2193"/>
              <a:gd fmla="*/ 361338 h 906898" name="connsiteY2193"/>
              <a:gd fmla="*/ 48861 w 906898" name="connsiteX2194"/>
              <a:gd fmla="*/ 363377 h 906898" name="connsiteY2194"/>
              <a:gd fmla="*/ 46802 w 906898" name="connsiteX2195"/>
              <a:gd fmla="*/ 359299 h 906898" name="connsiteY2195"/>
              <a:gd fmla="*/ 43892 w 906898" name="connsiteX2196"/>
              <a:gd fmla="*/ 352899 h 906898" name="connsiteY2196"/>
              <a:gd fmla="*/ 44744 w 906898" name="connsiteX2197"/>
              <a:gd fmla="*/ 353180 h 906898" name="connsiteY2197"/>
              <a:gd fmla="*/ 45659 w 906898" name="connsiteX2198"/>
              <a:gd fmla="*/ 355900 h 906898" name="connsiteY2198"/>
              <a:gd fmla="*/ 42782 w 906898" name="connsiteX2199"/>
              <a:gd fmla="*/ 351013 h 906898" name="connsiteY2199"/>
              <a:gd fmla="*/ 43892 w 906898" name="connsiteX2200"/>
              <a:gd fmla="*/ 352899 h 906898" name="connsiteY2200"/>
              <a:gd fmla="*/ 39341 w 906898" name="connsiteX2201"/>
              <a:gd fmla="*/ 351396 h 906898" name="connsiteY2201"/>
              <a:gd fmla="*/ 38569 w 906898" name="connsiteX2202"/>
              <a:gd fmla="*/ 351141 h 906898" name="connsiteY2202"/>
              <a:gd fmla="*/ 42782 w 906898" name="connsiteX2203"/>
              <a:gd fmla="*/ 351013 h 906898" name="connsiteY2203"/>
              <a:gd fmla="*/ 797659 w 906898" name="connsiteX2204"/>
              <a:gd fmla="*/ 349101 h 906898" name="connsiteY2204"/>
              <a:gd fmla="*/ 820353 w 906898" name="connsiteX2205"/>
              <a:gd fmla="*/ 363455 h 906898" name="connsiteY2205"/>
              <a:gd fmla="*/ 820353 w 906898" name="connsiteX2206"/>
              <a:gd fmla="*/ 375759 h 906898" name="connsiteY2206"/>
              <a:gd fmla="*/ 812101 w 906898" name="connsiteX2207"/>
              <a:gd fmla="*/ 381911 h 906898" name="connsiteY2207"/>
              <a:gd fmla="*/ 805911 w 906898" name="connsiteX2208"/>
              <a:gd fmla="*/ 377810 h 906898" name="connsiteY2208"/>
              <a:gd fmla="*/ 799722 w 906898" name="connsiteX2209"/>
              <a:gd fmla="*/ 377810 h 906898" name="connsiteY2209"/>
              <a:gd fmla="*/ 795596 w 906898" name="connsiteX2210"/>
              <a:gd fmla="*/ 373708 h 906898" name="connsiteY2210"/>
              <a:gd fmla="*/ 795596 w 906898" name="connsiteX2211"/>
              <a:gd fmla="*/ 367557 h 906898" name="connsiteY2211"/>
              <a:gd fmla="*/ 803848 w 906898" name="connsiteX2212"/>
              <a:gd fmla="*/ 363455 h 906898" name="connsiteY2212"/>
              <a:gd fmla="*/ 812101 w 906898" name="connsiteX2213"/>
              <a:gd fmla="*/ 367557 h 906898" name="connsiteY2213"/>
              <a:gd fmla="*/ 803848 w 906898" name="connsiteX2214"/>
              <a:gd fmla="*/ 357304 h 906898" name="connsiteY2214"/>
              <a:gd fmla="*/ 779091 w 906898" name="connsiteX2215"/>
              <a:gd fmla="*/ 361405 h 906898" name="connsiteY2215"/>
              <a:gd fmla="*/ 768775 w 906898" name="connsiteX2216"/>
              <a:gd fmla="*/ 383961 h 906898" name="connsiteY2216"/>
              <a:gd fmla="*/ 764649 w 906898" name="connsiteX2217"/>
              <a:gd fmla="*/ 383961 h 906898" name="connsiteY2217"/>
              <a:gd fmla="*/ 766712 w 906898" name="connsiteX2218"/>
              <a:gd fmla="*/ 371658 h 906898" name="connsiteY2218"/>
              <a:gd fmla="*/ 797659 w 906898" name="connsiteX2219"/>
              <a:gd fmla="*/ 349101 h 906898" name="connsiteY2219"/>
              <a:gd fmla="*/ 828480 w 906898" name="connsiteX2220"/>
              <a:gd fmla="*/ 347109 h 906898" name="connsiteY2220"/>
              <a:gd fmla="*/ 836657 w 906898" name="connsiteX2221"/>
              <a:gd fmla="*/ 351204 h 906898" name="connsiteY2221"/>
              <a:gd fmla="*/ 842791 w 906898" name="connsiteX2222"/>
              <a:gd fmla="*/ 351204 h 906898" name="connsiteY2222"/>
              <a:gd fmla="*/ 846879 w 906898" name="connsiteX2223"/>
              <a:gd fmla="*/ 357346 h 906898" name="connsiteY2223"/>
              <a:gd fmla="*/ 846879 w 906898" name="connsiteX2224"/>
              <a:gd fmla="*/ 363488 h 906898" name="connsiteY2224"/>
              <a:gd fmla="*/ 850968 w 906898" name="connsiteX2225"/>
              <a:gd fmla="*/ 367583 h 906898" name="connsiteY2225"/>
              <a:gd fmla="*/ 850968 w 906898" name="connsiteX2226"/>
              <a:gd fmla="*/ 373725 h 906898" name="connsiteY2226"/>
              <a:gd fmla="*/ 848924 w 906898" name="connsiteX2227"/>
              <a:gd fmla="*/ 375772 h 906898" name="connsiteY2227"/>
              <a:gd fmla="*/ 850968 w 906898" name="connsiteX2228"/>
              <a:gd fmla="*/ 381914 h 906898" name="connsiteY2228"/>
              <a:gd fmla="*/ 848924 w 906898" name="connsiteX2229"/>
              <a:gd fmla="*/ 383961 h 906898" name="connsiteY2229"/>
              <a:gd fmla="*/ 842791 w 906898" name="connsiteX2230"/>
              <a:gd fmla="*/ 377819 h 906898" name="connsiteY2230"/>
              <a:gd fmla="*/ 836657 w 906898" name="connsiteX2231"/>
              <a:gd fmla="*/ 359394 h 906898" name="connsiteY2231"/>
              <a:gd fmla="*/ 822347 w 906898" name="connsiteX2232"/>
              <a:gd fmla="*/ 355299 h 906898" name="connsiteY2232"/>
              <a:gd fmla="*/ 816213 w 906898" name="connsiteX2233"/>
              <a:gd fmla="*/ 355299 h 906898" name="connsiteY2233"/>
              <a:gd fmla="*/ 814169 w 906898" name="connsiteX2234"/>
              <a:gd fmla="*/ 351204 h 906898" name="connsiteY2234"/>
              <a:gd fmla="*/ 820302 w 906898" name="connsiteX2235"/>
              <a:gd fmla="*/ 349157 h 906898" name="connsiteY2235"/>
              <a:gd fmla="*/ 822347 w 906898" name="connsiteX2236"/>
              <a:gd fmla="*/ 351204 h 906898" name="connsiteY2236"/>
              <a:gd fmla="*/ 828480 w 906898" name="connsiteX2237"/>
              <a:gd fmla="*/ 347109 h 906898" name="connsiteY2237"/>
              <a:gd fmla="*/ 139466 w 906898" name="connsiteX2238"/>
              <a:gd fmla="*/ 345117 h 906898" name="connsiteY2238"/>
              <a:gd fmla="*/ 143571 w 906898" name="connsiteX2239"/>
              <a:gd fmla="*/ 355315 h 906898" name="connsiteY2239"/>
              <a:gd fmla="*/ 147675 w 906898" name="connsiteX2240"/>
              <a:gd fmla="*/ 359393 h 906898" name="connsiteY2240"/>
              <a:gd fmla="*/ 151781 w 906898" name="connsiteX2241"/>
              <a:gd fmla="*/ 361433 h 906898" name="connsiteY2241"/>
              <a:gd fmla="*/ 149728 w 906898" name="connsiteX2242"/>
              <a:gd fmla="*/ 371630 h 906898" name="connsiteY2242"/>
              <a:gd fmla="*/ 141518 w 906898" name="connsiteX2243"/>
              <a:gd fmla="*/ 371630 h 906898" name="connsiteY2243"/>
              <a:gd fmla="*/ 137413 w 906898" name="connsiteX2244"/>
              <a:gd fmla="*/ 363472 h 906898" name="connsiteY2244"/>
              <a:gd fmla="*/ 137413 w 906898" name="connsiteX2245"/>
              <a:gd fmla="*/ 359393 h 906898" name="connsiteY2245"/>
              <a:gd fmla="*/ 131256 w 906898" name="connsiteX2246"/>
              <a:gd fmla="*/ 355315 h 906898" name="connsiteY2246"/>
              <a:gd fmla="*/ 131256 w 906898" name="connsiteX2247"/>
              <a:gd fmla="*/ 347157 h 906898" name="connsiteY2247"/>
              <a:gd fmla="*/ 139466 w 906898" name="connsiteX2248"/>
              <a:gd fmla="*/ 345117 h 906898" name="connsiteY2248"/>
              <a:gd fmla="*/ 124971 w 906898" name="connsiteX2249"/>
              <a:gd fmla="*/ 345117 h 906898" name="connsiteY2249"/>
              <a:gd fmla="*/ 127046 w 906898" name="connsiteX2250"/>
              <a:gd fmla="*/ 353320 h 906898" name="connsiteY2250"/>
              <a:gd fmla="*/ 135346 w 906898" name="connsiteX2251"/>
              <a:gd fmla="*/ 361522 h 906898" name="connsiteY2251"/>
              <a:gd fmla="*/ 137421 w 906898" name="connsiteX2252"/>
              <a:gd fmla="*/ 371775 h 906898" name="connsiteY2252"/>
              <a:gd fmla="*/ 147796 w 906898" name="connsiteX2253"/>
              <a:gd fmla="*/ 375876 h 906898" name="connsiteY2253"/>
              <a:gd fmla="*/ 147796 w 906898" name="connsiteX2254"/>
              <a:gd fmla="*/ 377927 h 906898" name="connsiteY2254"/>
              <a:gd fmla="*/ 135346 w 906898" name="connsiteX2255"/>
              <a:gd fmla="*/ 373826 h 906898" name="connsiteY2255"/>
              <a:gd fmla="*/ 131196 w 906898" name="connsiteX2256"/>
              <a:gd fmla="*/ 363573 h 906898" name="connsiteY2256"/>
              <a:gd fmla="*/ 124971 w 906898" name="connsiteX2257"/>
              <a:gd fmla="*/ 353320 h 906898" name="connsiteY2257"/>
              <a:gd fmla="*/ 124971 w 906898" name="connsiteX2258"/>
              <a:gd fmla="*/ 345117 h 906898" name="connsiteY2258"/>
              <a:gd fmla="*/ 30518 w 906898" name="connsiteX2259"/>
              <a:gd fmla="*/ 345117 h 906898" name="connsiteY2259"/>
              <a:gd fmla="*/ 32572 w 906898" name="connsiteX2260"/>
              <a:gd fmla="*/ 347168 h 906898" name="connsiteY2260"/>
              <a:gd fmla="*/ 31887 w 906898" name="connsiteX2261"/>
              <a:gd fmla="*/ 347168 h 906898" name="connsiteY2261"/>
              <a:gd fmla="*/ 848976 w 906898" name="connsiteX2262"/>
              <a:gd fmla="*/ 342793 h 906898" name="connsiteY2262"/>
              <a:gd fmla="*/ 855201 w 906898" name="connsiteX2263"/>
              <a:gd fmla="*/ 346920 h 906898" name="connsiteY2263"/>
              <a:gd fmla="*/ 859351 w 906898" name="connsiteX2264"/>
              <a:gd fmla="*/ 359299 h 906898" name="connsiteY2264"/>
              <a:gd fmla="*/ 863501 w 906898" name="connsiteX2265"/>
              <a:gd fmla="*/ 365488 h 906898" name="connsiteY2265"/>
              <a:gd fmla="*/ 863501 w 906898" name="connsiteX2266"/>
              <a:gd fmla="*/ 367551 h 906898" name="connsiteY2266"/>
              <a:gd fmla="*/ 855201 w 906898" name="connsiteX2267"/>
              <a:gd fmla="*/ 355172 h 906898" name="connsiteY2267"/>
              <a:gd fmla="*/ 848976 w 906898" name="connsiteX2268"/>
              <a:gd fmla="*/ 342793 h 906898" name="connsiteY2268"/>
              <a:gd fmla="*/ 112752 w 906898" name="connsiteX2269"/>
              <a:gd fmla="*/ 340801 h 906898" name="connsiteY2269"/>
              <a:gd fmla="*/ 123081 w 906898" name="connsiteX2270"/>
              <a:gd fmla="*/ 344930 h 906898" name="connsiteY2270"/>
              <a:gd fmla="*/ 121015 w 906898" name="connsiteX2271"/>
              <a:gd fmla="*/ 353186 h 906898" name="connsiteY2271"/>
              <a:gd fmla="*/ 129278 w 906898" name="connsiteX2272"/>
              <a:gd fmla="*/ 365571 h 906898" name="connsiteY2272"/>
              <a:gd fmla="*/ 141672 w 906898" name="connsiteX2273"/>
              <a:gd fmla="*/ 380020 h 906898" name="connsiteY2273"/>
              <a:gd fmla="*/ 145804 w 906898" name="connsiteX2274"/>
              <a:gd fmla="*/ 382085 h 906898" name="connsiteY2274"/>
              <a:gd fmla="*/ 143738 w 906898" name="connsiteX2275"/>
              <a:gd fmla="*/ 388277 h 906898" name="connsiteY2275"/>
              <a:gd fmla="*/ 129278 w 906898" name="connsiteX2276"/>
              <a:gd fmla="*/ 380020 h 906898" name="connsiteY2276"/>
              <a:gd fmla="*/ 127212 w 906898" name="connsiteX2277"/>
              <a:gd fmla="*/ 373828 h 906898" name="connsiteY2277"/>
              <a:gd fmla="*/ 116883 w 906898" name="connsiteX2278"/>
              <a:gd fmla="*/ 369700 h 906898" name="connsiteY2278"/>
              <a:gd fmla="*/ 114818 w 906898" name="connsiteX2279"/>
              <a:gd fmla="*/ 365571 h 906898" name="connsiteY2279"/>
              <a:gd fmla="*/ 116883 w 906898" name="connsiteX2280"/>
              <a:gd fmla="*/ 355251 h 906898" name="connsiteY2280"/>
              <a:gd fmla="*/ 112752 w 906898" name="connsiteX2281"/>
              <a:gd fmla="*/ 344930 h 906898" name="connsiteY2281"/>
              <a:gd fmla="*/ 112752 w 906898" name="connsiteX2282"/>
              <a:gd fmla="*/ 340801 h 906898" name="connsiteY2282"/>
              <a:gd fmla="*/ 756715 w 906898" name="connsiteX2283"/>
              <a:gd fmla="*/ 338109 h 906898" name="connsiteY2283"/>
              <a:gd fmla="*/ 762601 w 906898" name="connsiteX2284"/>
              <a:gd fmla="*/ 338883 h 906898" name="connsiteY2284"/>
              <a:gd fmla="*/ 764649 w 906898" name="connsiteX2285"/>
              <a:gd fmla="*/ 343015 h 906898" name="connsiteY2285"/>
              <a:gd fmla="*/ 774885 w 906898" name="connsiteX2286"/>
              <a:gd fmla="*/ 345080 h 906898" name="connsiteY2286"/>
              <a:gd fmla="*/ 776933 w 906898" name="connsiteX2287"/>
              <a:gd fmla="*/ 351278 h 906898" name="connsiteY2287"/>
              <a:gd fmla="*/ 772838 w 906898" name="connsiteX2288"/>
              <a:gd fmla="*/ 355409 h 906898" name="connsiteY2288"/>
              <a:gd fmla="*/ 766696 w 906898" name="connsiteX2289"/>
              <a:gd fmla="*/ 353344 h 906898" name="connsiteY2289"/>
              <a:gd fmla="*/ 756459 w 906898" name="connsiteX2290"/>
              <a:gd fmla="*/ 351278 h 906898" name="connsiteY2290"/>
              <a:gd fmla="*/ 752365 w 906898" name="connsiteX2291"/>
              <a:gd fmla="*/ 338883 h 906898" name="connsiteY2291"/>
              <a:gd fmla="*/ 756715 w 906898" name="connsiteX2292"/>
              <a:gd fmla="*/ 338109 h 906898" name="connsiteY2292"/>
              <a:gd fmla="*/ 832479 w 906898" name="connsiteX2293"/>
              <a:gd fmla="*/ 336879 h 906898" name="connsiteY2293"/>
              <a:gd fmla="*/ 838646 w 906898" name="connsiteX2294"/>
              <a:gd fmla="*/ 340986 h 906898" name="connsiteY2294"/>
              <a:gd fmla="*/ 846869 w 906898" name="connsiteX2295"/>
              <a:gd fmla="*/ 345093 h 906898" name="connsiteY2295"/>
              <a:gd fmla="*/ 853037 w 906898" name="connsiteX2296"/>
              <a:gd fmla="*/ 351253 h 906898" name="connsiteY2296"/>
              <a:gd fmla="*/ 853037 w 906898" name="connsiteX2297"/>
              <a:gd fmla="*/ 359467 h 906898" name="connsiteY2297"/>
              <a:gd fmla="*/ 861260 w 906898" name="connsiteX2298"/>
              <a:gd fmla="*/ 365628 h 906898" name="connsiteY2298"/>
              <a:gd fmla="*/ 857149 w 906898" name="connsiteX2299"/>
              <a:gd fmla="*/ 375895 h 906898" name="connsiteY2299"/>
              <a:gd fmla="*/ 857149 w 906898" name="connsiteX2300"/>
              <a:gd fmla="*/ 388216 h 906898" name="connsiteY2300"/>
              <a:gd fmla="*/ 853037 w 906898" name="connsiteX2301"/>
              <a:gd fmla="*/ 390269 h 906898" name="connsiteY2301"/>
              <a:gd fmla="*/ 850981 w 906898" name="connsiteX2302"/>
              <a:gd fmla="*/ 386162 h 906898" name="connsiteY2302"/>
              <a:gd fmla="*/ 855093 w 906898" name="connsiteX2303"/>
              <a:gd fmla="*/ 371788 h 906898" name="connsiteY2303"/>
              <a:gd fmla="*/ 850981 w 906898" name="connsiteX2304"/>
              <a:gd fmla="*/ 361521 h 906898" name="connsiteY2304"/>
              <a:gd fmla="*/ 848925 w 906898" name="connsiteX2305"/>
              <a:gd fmla="*/ 353307 h 906898" name="connsiteY2305"/>
              <a:gd fmla="*/ 836590 w 906898" name="connsiteX2306"/>
              <a:gd fmla="*/ 347146 h 906898" name="connsiteY2306"/>
              <a:gd fmla="*/ 828367 w 906898" name="connsiteX2307"/>
              <a:gd fmla="*/ 345093 h 906898" name="connsiteY2307"/>
              <a:gd fmla="*/ 822199 w 906898" name="connsiteX2308"/>
              <a:gd fmla="*/ 347146 h 906898" name="connsiteY2308"/>
              <a:gd fmla="*/ 809864 w 906898" name="connsiteX2309"/>
              <a:gd fmla="*/ 349200 h 906898" name="connsiteY2309"/>
              <a:gd fmla="*/ 807808 w 906898" name="connsiteX2310"/>
              <a:gd fmla="*/ 347146 h 906898" name="connsiteY2310"/>
              <a:gd fmla="*/ 816032 w 906898" name="connsiteX2311"/>
              <a:gd fmla="*/ 338932 h 906898" name="connsiteY2311"/>
              <a:gd fmla="*/ 822199 w 906898" name="connsiteX2312"/>
              <a:gd fmla="*/ 340986 h 906898" name="connsiteY2312"/>
              <a:gd fmla="*/ 832479 w 906898" name="connsiteX2313"/>
              <a:gd fmla="*/ 336879 h 906898" name="connsiteY2313"/>
              <a:gd fmla="*/ 834534 w 906898" name="connsiteX2314"/>
              <a:gd fmla="*/ 334825 h 906898" name="connsiteY2314"/>
              <a:gd fmla="*/ 838646 w 906898" name="connsiteX2315"/>
              <a:gd fmla="*/ 336879 h 906898" name="connsiteY2315"/>
              <a:gd fmla="*/ 840702 w 906898" name="connsiteX2316"/>
              <a:gd fmla="*/ 338932 h 906898" name="connsiteY2316"/>
              <a:gd fmla="*/ 840702 w 906898" name="connsiteX2317"/>
              <a:gd fmla="*/ 340986 h 906898" name="connsiteY2317"/>
              <a:gd fmla="*/ 838646 w 906898" name="connsiteX2318"/>
              <a:gd fmla="*/ 340986 h 906898" name="connsiteY2318"/>
              <a:gd fmla="*/ 836590 w 906898" name="connsiteX2319"/>
              <a:gd fmla="*/ 336879 h 906898" name="connsiteY2319"/>
              <a:gd fmla="*/ 834534 w 906898" name="connsiteX2320"/>
              <a:gd fmla="*/ 334825 h 906898" name="connsiteY2320"/>
              <a:gd fmla="*/ 752482 w 906898" name="connsiteX2321"/>
              <a:gd fmla="*/ 330510 h 906898" name="connsiteY2321"/>
              <a:gd fmla="*/ 759783 w 906898" name="connsiteX2322"/>
              <a:gd fmla="*/ 331242 h 906898" name="connsiteY2322"/>
              <a:gd fmla="*/ 760403 w 906898" name="connsiteX2323"/>
              <a:gd fmla="*/ 331552 h 906898" name="connsiteY2323"/>
              <a:gd fmla="*/ 764785 w 906898" name="connsiteX2324"/>
              <a:gd fmla="*/ 336685 h 906898" name="connsiteY2324"/>
              <a:gd fmla="*/ 772988 w 906898" name="connsiteX2325"/>
              <a:gd fmla="*/ 336685 h 906898" name="connsiteY2325"/>
              <a:gd fmla="*/ 781190 w 906898" name="connsiteX2326"/>
              <a:gd fmla="*/ 340801 h 906898" name="connsiteY2326"/>
              <a:gd fmla="*/ 783241 w 906898" name="connsiteX2327"/>
              <a:gd fmla="*/ 349035 h 906898" name="connsiteY2327"/>
              <a:gd fmla="*/ 777089 w 906898" name="connsiteX2328"/>
              <a:gd fmla="*/ 342860 h 906898" name="connsiteY2328"/>
              <a:gd fmla="*/ 766836 w 906898" name="connsiteX2329"/>
              <a:gd fmla="*/ 340801 h 906898" name="connsiteY2329"/>
              <a:gd fmla="*/ 756583 w 906898" name="connsiteX2330"/>
              <a:gd fmla="*/ 334626 h 906898" name="connsiteY2330"/>
              <a:gd fmla="*/ 748381 w 906898" name="connsiteX2331"/>
              <a:gd fmla="*/ 332568 h 906898" name="connsiteY2331"/>
              <a:gd fmla="*/ 752482 w 906898" name="connsiteX2332"/>
              <a:gd fmla="*/ 330510 h 906898" name="connsiteY2332"/>
              <a:gd fmla="*/ 779257 w 906898" name="connsiteX2333"/>
              <a:gd fmla="*/ 318226 h 906898" name="connsiteY2333"/>
              <a:gd fmla="*/ 785233 w 906898" name="connsiteX2334"/>
              <a:gd fmla="*/ 324451 h 906898" name="connsiteY2334"/>
              <a:gd fmla="*/ 785233 w 906898" name="connsiteX2335"/>
              <a:gd fmla="*/ 326526 h 906898" name="connsiteY2335"/>
              <a:gd fmla="*/ 779257 w 906898" name="connsiteX2336"/>
              <a:gd fmla="*/ 320301 h 906898" name="connsiteY2336"/>
              <a:gd fmla="*/ 779257 w 906898" name="connsiteX2337"/>
              <a:gd fmla="*/ 318226 h 906898" name="connsiteY2337"/>
              <a:gd fmla="*/ 757495 w 906898" name="connsiteX2338"/>
              <a:gd fmla="*/ 316747 h 906898" name="connsiteY2338"/>
              <a:gd fmla="*/ 758523 w 906898" name="connsiteX2339"/>
              <a:gd fmla="*/ 318288 h 906898" name="connsiteY2339"/>
              <a:gd fmla="*/ 758523 w 906898" name="connsiteX2340"/>
              <a:gd fmla="*/ 320342 h 906898" name="connsiteY2340"/>
              <a:gd fmla="*/ 760579 w 906898" name="connsiteX2341"/>
              <a:gd fmla="*/ 320342 h 906898" name="connsiteY2341"/>
              <a:gd fmla="*/ 766748 w 906898" name="connsiteX2342"/>
              <a:gd fmla="*/ 322396 h 906898" name="connsiteY2342"/>
              <a:gd fmla="*/ 779085 w 906898" name="connsiteX2343"/>
              <a:gd fmla="*/ 322396 h 906898" name="connsiteY2343"/>
              <a:gd fmla="*/ 783198 w 906898" name="connsiteX2344"/>
              <a:gd fmla="*/ 330613 h 906898" name="connsiteY2344"/>
              <a:gd fmla="*/ 785254 w 906898" name="connsiteX2345"/>
              <a:gd fmla="*/ 330613 h 906898" name="connsiteY2345"/>
              <a:gd fmla="*/ 785254 w 906898" name="connsiteX2346"/>
              <a:gd fmla="*/ 326505 h 906898" name="connsiteY2346"/>
              <a:gd fmla="*/ 787310 w 906898" name="connsiteX2347"/>
              <a:gd fmla="*/ 326505 h 906898" name="connsiteY2347"/>
              <a:gd fmla="*/ 787310 w 906898" name="connsiteX2348"/>
              <a:gd fmla="*/ 330613 h 906898" name="connsiteY2348"/>
              <a:gd fmla="*/ 785254 w 906898" name="connsiteX2349"/>
              <a:gd fmla="*/ 332667 h 906898" name="connsiteY2349"/>
              <a:gd fmla="*/ 785254 w 906898" name="connsiteX2350"/>
              <a:gd fmla="*/ 334722 h 906898" name="connsiteY2350"/>
              <a:gd fmla="*/ 791423 w 906898" name="connsiteX2351"/>
              <a:gd fmla="*/ 332667 h 906898" name="connsiteY2351"/>
              <a:gd fmla="*/ 793479 w 906898" name="connsiteX2352"/>
              <a:gd fmla="*/ 334722 h 906898" name="connsiteY2352"/>
              <a:gd fmla="*/ 805816 w 906898" name="connsiteX2353"/>
              <a:gd fmla="*/ 347047 h 906898" name="connsiteY2353"/>
              <a:gd fmla="*/ 797591 w 906898" name="connsiteX2354"/>
              <a:gd fmla="*/ 342939 h 906898" name="connsiteY2354"/>
              <a:gd fmla="*/ 795535 w 906898" name="connsiteX2355"/>
              <a:gd fmla="*/ 342939 h 906898" name="connsiteY2355"/>
              <a:gd fmla="*/ 785254 w 906898" name="connsiteX2356"/>
              <a:gd fmla="*/ 347047 h 906898" name="connsiteY2356"/>
              <a:gd fmla="*/ 783198 w 906898" name="connsiteX2357"/>
              <a:gd fmla="*/ 340884 h 906898" name="connsiteY2357"/>
              <a:gd fmla="*/ 766748 w 906898" name="connsiteX2358"/>
              <a:gd fmla="*/ 334722 h 906898" name="connsiteY2358"/>
              <a:gd fmla="*/ 760403 w 906898" name="connsiteX2359"/>
              <a:gd fmla="*/ 331552 h 906898" name="connsiteY2359"/>
              <a:gd fmla="*/ 760172 w 906898" name="connsiteX2360"/>
              <a:gd fmla="*/ 331282 h 906898" name="connsiteY2360"/>
              <a:gd fmla="*/ 759783 w 906898" name="connsiteX2361"/>
              <a:gd fmla="*/ 331242 h 906898" name="connsiteY2361"/>
              <a:gd fmla="*/ 754410 w 906898" name="connsiteX2362"/>
              <a:gd fmla="*/ 328559 h 906898" name="connsiteY2362"/>
              <a:gd fmla="*/ 748242 w 906898" name="connsiteX2363"/>
              <a:gd fmla="*/ 328559 h 906898" name="connsiteY2363"/>
              <a:gd fmla="*/ 746185 w 906898" name="connsiteX2364"/>
              <a:gd fmla="*/ 320342 h 906898" name="connsiteY2364"/>
              <a:gd fmla="*/ 756467 w 906898" name="connsiteX2365"/>
              <a:gd fmla="*/ 318288 h 906898" name="connsiteY2365"/>
              <a:gd fmla="*/ 757495 w 906898" name="connsiteX2366"/>
              <a:gd fmla="*/ 316747 h 906898" name="connsiteY2366"/>
              <a:gd fmla="*/ 121070 w 906898" name="connsiteX2367"/>
              <a:gd fmla="*/ 299634 h 906898" name="connsiteY2367"/>
              <a:gd fmla="*/ 125165 w 906898" name="connsiteX2368"/>
              <a:gd fmla="*/ 303769 h 906898" name="connsiteY2368"/>
              <a:gd fmla="*/ 127212 w 906898" name="connsiteX2369"/>
              <a:gd fmla="*/ 309971 h 906898" name="connsiteY2369"/>
              <a:gd fmla="*/ 131307 w 906898" name="connsiteX2370"/>
              <a:gd fmla="*/ 312038 h 906898" name="connsiteY2370"/>
              <a:gd fmla="*/ 131307 w 906898" name="connsiteX2371"/>
              <a:gd fmla="*/ 322376 h 906898" name="connsiteY2371"/>
              <a:gd fmla="*/ 125165 w 906898" name="connsiteX2372"/>
              <a:gd fmla="*/ 324443 h 906898" name="connsiteY2372"/>
              <a:gd fmla="*/ 119023 w 906898" name="connsiteX2373"/>
              <a:gd fmla="*/ 318241 h 906898" name="connsiteY2373"/>
              <a:gd fmla="*/ 116976 w 906898" name="connsiteX2374"/>
              <a:gd fmla="*/ 312038 h 906898" name="connsiteY2374"/>
              <a:gd fmla="*/ 112881 w 906898" name="connsiteX2375"/>
              <a:gd fmla="*/ 318241 h 906898" name="connsiteY2375"/>
              <a:gd fmla="*/ 123118 w 906898" name="connsiteX2376"/>
              <a:gd fmla="*/ 334780 h 906898" name="connsiteY2376"/>
              <a:gd fmla="*/ 133354 w 906898" name="connsiteX2377"/>
              <a:gd fmla="*/ 338915 h 906898" name="connsiteY2377"/>
              <a:gd fmla="*/ 159970 w 906898" name="connsiteX2378"/>
              <a:gd fmla="*/ 326511 h 906898" name="connsiteY2378"/>
              <a:gd fmla="*/ 164065 w 906898" name="connsiteX2379"/>
              <a:gd fmla="*/ 330645 h 906898" name="connsiteY2379"/>
              <a:gd fmla="*/ 147685 w 906898" name="connsiteX2380"/>
              <a:gd fmla="*/ 340983 h 906898" name="connsiteY2380"/>
              <a:gd fmla="*/ 127212 w 906898" name="connsiteX2381"/>
              <a:gd fmla="*/ 343050 h 906898" name="connsiteY2381"/>
              <a:gd fmla="*/ 114928 w 906898" name="connsiteX2382"/>
              <a:gd fmla="*/ 338915 h 906898" name="connsiteY2382"/>
              <a:gd fmla="*/ 112881 w 906898" name="connsiteX2383"/>
              <a:gd fmla="*/ 334780 h 906898" name="connsiteY2383"/>
              <a:gd fmla="*/ 106739 w 906898" name="connsiteX2384"/>
              <a:gd fmla="*/ 330645 h 906898" name="connsiteY2384"/>
              <a:gd fmla="*/ 108786 w 906898" name="connsiteX2385"/>
              <a:gd fmla="*/ 303769 h 906898" name="connsiteY2385"/>
              <a:gd fmla="*/ 121070 w 906898" name="connsiteX2386"/>
              <a:gd fmla="*/ 299634 h 906898" name="connsiteY2386"/>
              <a:gd fmla="*/ 814116 w 906898" name="connsiteX2387"/>
              <a:gd fmla="*/ 297642 h 906898" name="connsiteY2387"/>
              <a:gd fmla="*/ 816108 w 906898" name="connsiteX2388"/>
              <a:gd fmla="*/ 297642 h 906898" name="connsiteY2388"/>
              <a:gd fmla="*/ 814116 w 906898" name="connsiteX2389"/>
              <a:gd fmla="*/ 299634 h 906898" name="connsiteY2389"/>
              <a:gd fmla="*/ 814116 w 906898" name="connsiteX2390"/>
              <a:gd fmla="*/ 297642 h 906898" name="connsiteY2390"/>
              <a:gd fmla="*/ 96419 w 906898" name="connsiteX2391"/>
              <a:gd fmla="*/ 287350 h 906898" name="connsiteY2391"/>
              <a:gd fmla="*/ 98494 w 906898" name="connsiteX2392"/>
              <a:gd fmla="*/ 289408 h 906898" name="connsiteY2392"/>
              <a:gd fmla="*/ 92269 w 906898" name="connsiteX2393"/>
              <a:gd fmla="*/ 299700 h 906898" name="connsiteY2393"/>
              <a:gd fmla="*/ 102644 w 906898" name="connsiteX2394"/>
              <a:gd fmla="*/ 312050 h 906898" name="connsiteY2394"/>
              <a:gd fmla="*/ 100569 w 906898" name="connsiteX2395"/>
              <a:gd fmla="*/ 316167 h 906898" name="connsiteY2395"/>
              <a:gd fmla="*/ 94344 w 906898" name="connsiteX2396"/>
              <a:gd fmla="*/ 312050 h 906898" name="connsiteY2396"/>
              <a:gd fmla="*/ 90194 w 906898" name="connsiteX2397"/>
              <a:gd fmla="*/ 295583 h 906898" name="connsiteY2397"/>
              <a:gd fmla="*/ 96419 w 906898" name="connsiteX2398"/>
              <a:gd fmla="*/ 287350 h 906898" name="connsiteY2398"/>
              <a:gd fmla="*/ 822416 w 906898" name="connsiteX2399"/>
              <a:gd fmla="*/ 285358 h 906898" name="connsiteY2399"/>
              <a:gd fmla="*/ 824408 w 906898" name="connsiteX2400"/>
              <a:gd fmla="*/ 287460 h 906898" name="connsiteY2400"/>
              <a:gd fmla="*/ 822416 w 906898" name="connsiteX2401"/>
              <a:gd fmla="*/ 291666 h 906898" name="connsiteY2401"/>
              <a:gd fmla="*/ 822416 w 906898" name="connsiteX2402"/>
              <a:gd fmla="*/ 285358 h 906898" name="connsiteY2402"/>
              <a:gd fmla="*/ 153828 w 906898" name="connsiteX2403"/>
              <a:gd fmla="*/ 285358 h 906898" name="connsiteY2403"/>
              <a:gd fmla="*/ 164065 w 906898" name="connsiteX2404"/>
              <a:gd fmla="*/ 287416 h 906898" name="connsiteY2404"/>
              <a:gd fmla="*/ 155875 w 906898" name="connsiteX2405"/>
              <a:gd fmla="*/ 293591 h 906898" name="connsiteY2405"/>
              <a:gd fmla="*/ 151781 w 906898" name="connsiteX2406"/>
              <a:gd fmla="*/ 289474 h 906898" name="connsiteY2406"/>
              <a:gd fmla="*/ 153828 w 906898" name="connsiteX2407"/>
              <a:gd fmla="*/ 285358 h 906898" name="connsiteY2407"/>
              <a:gd fmla="*/ 182835 w 906898" name="connsiteX2408"/>
              <a:gd fmla="*/ 283366 h 906898" name="connsiteY2408"/>
              <a:gd fmla="*/ 186972 w 906898" name="connsiteX2409"/>
              <a:gd fmla="*/ 285418 h 906898" name="connsiteY2409"/>
              <a:gd fmla="*/ 170423 w 906898" name="connsiteX2410"/>
              <a:gd fmla="*/ 307994 h 906898" name="connsiteY2410"/>
              <a:gd fmla="*/ 168355 w 906898" name="connsiteX2411"/>
              <a:gd fmla="*/ 320308 h 906898" name="connsiteY2411"/>
              <a:gd fmla="*/ 162149 w 906898" name="connsiteX2412"/>
              <a:gd fmla="*/ 324413 h 906898" name="connsiteY2412"/>
              <a:gd fmla="*/ 162149 w 906898" name="connsiteX2413"/>
              <a:gd fmla="*/ 316203 h 906898" name="connsiteY2413"/>
              <a:gd fmla="*/ 164218 w 906898" name="connsiteX2414"/>
              <a:gd fmla="*/ 312099 h 906898" name="connsiteY2414"/>
              <a:gd fmla="*/ 160080 w 906898" name="connsiteX2415"/>
              <a:gd fmla="*/ 301837 h 906898" name="connsiteY2415"/>
              <a:gd fmla="*/ 168355 w 906898" name="connsiteX2416"/>
              <a:gd fmla="*/ 287470 h 906898" name="connsiteY2416"/>
              <a:gd fmla="*/ 182835 w 906898" name="connsiteX2417"/>
              <a:gd fmla="*/ 283366 h 906898" name="connsiteY2417"/>
              <a:gd fmla="*/ 147759 w 906898" name="connsiteX2418"/>
              <a:gd fmla="*/ 277058 h 906898" name="connsiteY2418"/>
              <a:gd fmla="*/ 149825 w 906898" name="connsiteX2419"/>
              <a:gd fmla="*/ 285332 h 906898" name="connsiteY2419"/>
              <a:gd fmla="*/ 149825 w 906898" name="connsiteX2420"/>
              <a:gd fmla="*/ 291538 h 906898" name="connsiteY2420"/>
              <a:gd fmla="*/ 158088 w 906898" name="connsiteX2421"/>
              <a:gd fmla="*/ 297744 h 906898" name="connsiteY2421"/>
              <a:gd fmla="*/ 156023 w 906898" name="connsiteX2422"/>
              <a:gd fmla="*/ 303950 h 906898" name="connsiteY2422"/>
              <a:gd fmla="*/ 149825 w 906898" name="connsiteX2423"/>
              <a:gd fmla="*/ 297744 h 906898" name="connsiteY2423"/>
              <a:gd fmla="*/ 141562 w 906898" name="connsiteX2424"/>
              <a:gd fmla="*/ 297744 h 906898" name="connsiteY2424"/>
              <a:gd fmla="*/ 139496 w 906898" name="connsiteX2425"/>
              <a:gd fmla="*/ 291538 h 906898" name="connsiteY2425"/>
              <a:gd fmla="*/ 143627 w 906898" name="connsiteX2426"/>
              <a:gd fmla="*/ 285332 h 906898" name="connsiteY2426"/>
              <a:gd fmla="*/ 143627 w 906898" name="connsiteX2427"/>
              <a:gd fmla="*/ 279126 h 906898" name="connsiteY2427"/>
              <a:gd fmla="*/ 147759 w 906898" name="connsiteX2428"/>
              <a:gd fmla="*/ 277058 h 906898" name="connsiteY2428"/>
              <a:gd fmla="*/ 92269 w 906898" name="connsiteX2429"/>
              <a:gd fmla="*/ 277058 h 906898" name="connsiteY2429"/>
              <a:gd fmla="*/ 94344 w 906898" name="connsiteX2430"/>
              <a:gd fmla="*/ 283241 h 906898" name="connsiteY2430"/>
              <a:gd fmla="*/ 86044 w 906898" name="connsiteX2431"/>
              <a:gd fmla="*/ 303853 h 906898" name="connsiteY2431"/>
              <a:gd fmla="*/ 100569 w 906898" name="connsiteX2432"/>
              <a:gd fmla="*/ 320342 h 906898" name="connsiteY2432"/>
              <a:gd fmla="*/ 102644 w 906898" name="connsiteX2433"/>
              <a:gd fmla="*/ 324464 h 906898" name="connsiteY2433"/>
              <a:gd fmla="*/ 98494 w 906898" name="connsiteX2434"/>
              <a:gd fmla="*/ 324464 h 906898" name="connsiteY2434"/>
              <a:gd fmla="*/ 94344 w 906898" name="connsiteX2435"/>
              <a:gd fmla="*/ 320342 h 906898" name="connsiteY2435"/>
              <a:gd fmla="*/ 88119 w 906898" name="connsiteX2436"/>
              <a:gd fmla="*/ 320342 h 906898" name="connsiteY2436"/>
              <a:gd fmla="*/ 86044 w 906898" name="connsiteX2437"/>
              <a:gd fmla="*/ 310036 h 906898" name="connsiteY2437"/>
              <a:gd fmla="*/ 79819 w 906898" name="connsiteX2438"/>
              <a:gd fmla="*/ 305914 h 906898" name="connsiteY2438"/>
              <a:gd fmla="*/ 81894 w 906898" name="connsiteX2439"/>
              <a:gd fmla="*/ 297669 h 906898" name="connsiteY2439"/>
              <a:gd fmla="*/ 81894 w 906898" name="connsiteX2440"/>
              <a:gd fmla="*/ 289425 h 906898" name="connsiteY2440"/>
              <a:gd fmla="*/ 88119 w 906898" name="connsiteX2441"/>
              <a:gd fmla="*/ 285302 h 906898" name="connsiteY2441"/>
              <a:gd fmla="*/ 90194 w 906898" name="connsiteX2442"/>
              <a:gd fmla="*/ 279119 h 906898" name="connsiteY2442"/>
              <a:gd fmla="*/ 92269 w 906898" name="connsiteX2443"/>
              <a:gd fmla="*/ 277058 h 906898" name="connsiteY2443"/>
              <a:gd fmla="*/ 771012 w 906898" name="connsiteX2444"/>
              <a:gd fmla="*/ 275066 h 906898" name="connsiteY2444"/>
              <a:gd fmla="*/ 779201 w 906898" name="connsiteX2445"/>
              <a:gd fmla="*/ 275066 h 906898" name="connsiteY2445"/>
              <a:gd fmla="*/ 783296 w 906898" name="connsiteX2446"/>
              <a:gd fmla="*/ 281241 h 906898" name="connsiteY2446"/>
              <a:gd fmla="*/ 791485 w 906898" name="connsiteX2447"/>
              <a:gd fmla="*/ 283299 h 906898" name="connsiteY2447"/>
              <a:gd fmla="*/ 799674 w 906898" name="connsiteX2448"/>
              <a:gd fmla="*/ 279183 h 906898" name="connsiteY2448"/>
              <a:gd fmla="*/ 805816 w 906898" name="connsiteX2449"/>
              <a:gd fmla="*/ 283299 h 906898" name="connsiteY2449"/>
              <a:gd fmla="*/ 803769 w 906898" name="connsiteX2450"/>
              <a:gd fmla="*/ 291533 h 906898" name="connsiteY2450"/>
              <a:gd fmla="*/ 795580 w 906898" name="connsiteX2451"/>
              <a:gd fmla="*/ 289474 h 906898" name="connsiteY2451"/>
              <a:gd fmla="*/ 789438 w 906898" name="connsiteX2452"/>
              <a:gd fmla="*/ 295650 h 906898" name="connsiteY2452"/>
              <a:gd fmla="*/ 779201 w 906898" name="connsiteX2453"/>
              <a:gd fmla="*/ 289474 h 906898" name="connsiteY2453"/>
              <a:gd fmla="*/ 777154 w 906898" name="connsiteX2454"/>
              <a:gd fmla="*/ 285358 h 906898" name="connsiteY2454"/>
              <a:gd fmla="*/ 773059 w 906898" name="connsiteX2455"/>
              <a:gd fmla="*/ 285358 h 906898" name="connsiteY2455"/>
              <a:gd fmla="*/ 768965 w 906898" name="connsiteX2456"/>
              <a:gd fmla="*/ 279183 h 906898" name="connsiteY2456"/>
              <a:gd fmla="*/ 771012 w 906898" name="connsiteX2457"/>
              <a:gd fmla="*/ 275066 h 906898" name="connsiteY2457"/>
              <a:gd fmla="*/ 783282 w 906898" name="connsiteX2458"/>
              <a:gd fmla="*/ 273074 h 906898" name="connsiteY2458"/>
              <a:gd fmla="*/ 787349 w 906898" name="connsiteX2459"/>
              <a:gd fmla="*/ 275149 h 906898" name="connsiteY2459"/>
              <a:gd fmla="*/ 797517 w 906898" name="connsiteX2460"/>
              <a:gd fmla="*/ 277224 h 906898" name="connsiteY2460"/>
              <a:gd fmla="*/ 791416 w 906898" name="connsiteX2461"/>
              <a:gd fmla="*/ 281374 h 906898" name="connsiteY2461"/>
              <a:gd fmla="*/ 783282 w 906898" name="connsiteX2462"/>
              <a:gd fmla="*/ 275149 h 906898" name="connsiteY2462"/>
              <a:gd fmla="*/ 783282 w 906898" name="connsiteX2463"/>
              <a:gd fmla="*/ 273074 h 906898" name="connsiteY2463"/>
              <a:gd fmla="*/ 143646 w 906898" name="connsiteX2464"/>
              <a:gd fmla="*/ 270050 h 906898" name="connsiteY2464"/>
              <a:gd fmla="*/ 147772 w 906898" name="connsiteX2465"/>
              <a:gd fmla="*/ 270825 h 906898" name="connsiteY2465"/>
              <a:gd fmla="*/ 143646 w 906898" name="connsiteX2466"/>
              <a:gd fmla="*/ 274960 h 906898" name="connsiteY2466"/>
              <a:gd fmla="*/ 139520 w 906898" name="connsiteX2467"/>
              <a:gd fmla="*/ 279095 h 906898" name="connsiteY2467"/>
              <a:gd fmla="*/ 139520 w 906898" name="connsiteX2468"/>
              <a:gd fmla="*/ 287365 h 906898" name="connsiteY2468"/>
              <a:gd fmla="*/ 137457 w 906898" name="connsiteX2469"/>
              <a:gd fmla="*/ 293567 h 906898" name="connsiteY2469"/>
              <a:gd fmla="*/ 141583 w 906898" name="connsiteX2470"/>
              <a:gd fmla="*/ 301837 h 906898" name="connsiteY2470"/>
              <a:gd fmla="*/ 147772 w 906898" name="connsiteX2471"/>
              <a:gd fmla="*/ 301837 h 906898" name="connsiteY2471"/>
              <a:gd fmla="*/ 158089 w 906898" name="connsiteX2472"/>
              <a:gd fmla="*/ 308039 h 906898" name="connsiteY2472"/>
              <a:gd fmla="*/ 158089 w 906898" name="connsiteX2473"/>
              <a:gd fmla="*/ 312174 h 906898" name="connsiteY2473"/>
              <a:gd fmla="*/ 147772 w 906898" name="connsiteX2474"/>
              <a:gd fmla="*/ 310107 h 906898" name="connsiteY2474"/>
              <a:gd fmla="*/ 143646 w 906898" name="connsiteX2475"/>
              <a:gd fmla="*/ 305972 h 906898" name="connsiteY2475"/>
              <a:gd fmla="*/ 135393 w 906898" name="connsiteX2476"/>
              <a:gd fmla="*/ 303904 h 906898" name="connsiteY2476"/>
              <a:gd fmla="*/ 131267 w 906898" name="connsiteX2477"/>
              <a:gd fmla="*/ 289432 h 906898" name="connsiteY2477"/>
              <a:gd fmla="*/ 135393 w 906898" name="connsiteX2478"/>
              <a:gd fmla="*/ 283230 h 906898" name="connsiteY2478"/>
              <a:gd fmla="*/ 139520 w 906898" name="connsiteX2479"/>
              <a:gd fmla="*/ 270825 h 906898" name="connsiteY2479"/>
              <a:gd fmla="*/ 143646 w 906898" name="connsiteX2480"/>
              <a:gd fmla="*/ 270050 h 906898" name="connsiteY2480"/>
              <a:gd fmla="*/ 758486 w 906898" name="connsiteX2481"/>
              <a:gd fmla="*/ 268758 h 906898" name="connsiteY2481"/>
              <a:gd fmla="*/ 766744 w 906898" name="connsiteX2482"/>
              <a:gd fmla="*/ 274943 h 906898" name="connsiteY2482"/>
              <a:gd fmla="*/ 766744 w 906898" name="connsiteX2483"/>
              <a:gd fmla="*/ 277005 h 906898" name="connsiteY2483"/>
              <a:gd fmla="*/ 772938 w 906898" name="connsiteX2484"/>
              <a:gd fmla="*/ 287315 h 906898" name="connsiteY2484"/>
              <a:gd fmla="*/ 777067 w 906898" name="connsiteX2485"/>
              <a:gd fmla="*/ 289377 h 906898" name="connsiteY2485"/>
              <a:gd fmla="*/ 787391 w 906898" name="connsiteX2486"/>
              <a:gd fmla="*/ 297624 h 906898" name="connsiteY2486"/>
              <a:gd fmla="*/ 795649 w 906898" name="connsiteX2487"/>
              <a:gd fmla="*/ 293500 h 906898" name="connsiteY2487"/>
              <a:gd fmla="*/ 805972 w 906898" name="connsiteX2488"/>
              <a:gd fmla="*/ 291438 h 906898" name="connsiteY2488"/>
              <a:gd fmla="*/ 810101 w 906898" name="connsiteX2489"/>
              <a:gd fmla="*/ 283191 h 906898" name="connsiteY2489"/>
              <a:gd fmla="*/ 818360 w 906898" name="connsiteX2490"/>
              <a:gd fmla="*/ 285253 h 906898" name="connsiteY2490"/>
              <a:gd fmla="*/ 820424 w 906898" name="connsiteX2491"/>
              <a:gd fmla="*/ 291438 h 906898" name="connsiteY2491"/>
              <a:gd fmla="*/ 816295 w 906898" name="connsiteX2492"/>
              <a:gd fmla="*/ 295562 h 906898" name="connsiteY2492"/>
              <a:gd fmla="*/ 812166 w 906898" name="connsiteX2493"/>
              <a:gd fmla="*/ 295562 h 906898" name="connsiteY2493"/>
              <a:gd fmla="*/ 812166 w 906898" name="connsiteX2494"/>
              <a:gd fmla="*/ 299686 h 906898" name="connsiteY2494"/>
              <a:gd fmla="*/ 805972 w 906898" name="connsiteX2495"/>
              <a:gd fmla="*/ 305872 h 906898" name="connsiteY2495"/>
              <a:gd fmla="*/ 799778 w 906898" name="connsiteX2496"/>
              <a:gd fmla="*/ 305872 h 906898" name="connsiteY2496"/>
              <a:gd fmla="*/ 793585 w 906898" name="connsiteX2497"/>
              <a:gd fmla="*/ 303810 h 906898" name="connsiteY2497"/>
              <a:gd fmla="*/ 783261 w 906898" name="connsiteX2498"/>
              <a:gd fmla="*/ 307933 h 906898" name="connsiteY2498"/>
              <a:gd fmla="*/ 775003 w 906898" name="connsiteX2499"/>
              <a:gd fmla="*/ 301748 h 906898" name="connsiteY2499"/>
              <a:gd fmla="*/ 772938 w 906898" name="connsiteX2500"/>
              <a:gd fmla="*/ 297624 h 906898" name="connsiteY2500"/>
              <a:gd fmla="*/ 764680 w 906898" name="connsiteX2501"/>
              <a:gd fmla="*/ 295562 h 906898" name="connsiteY2501"/>
              <a:gd fmla="*/ 760551 w 906898" name="connsiteX2502"/>
              <a:gd fmla="*/ 285253 h 906898" name="connsiteY2502"/>
              <a:gd fmla="*/ 760551 w 906898" name="connsiteX2503"/>
              <a:gd fmla="*/ 281129 h 906898" name="connsiteY2503"/>
              <a:gd fmla="*/ 754357 w 906898" name="connsiteX2504"/>
              <a:gd fmla="*/ 274943 h 906898" name="connsiteY2504"/>
              <a:gd fmla="*/ 758486 w 906898" name="connsiteX2505"/>
              <a:gd fmla="*/ 268758 h 906898" name="connsiteY2505"/>
              <a:gd fmla="*/ 90176 w 906898" name="connsiteX2506"/>
              <a:gd fmla="*/ 268570 h 906898" name="connsiteY2506"/>
              <a:gd fmla="*/ 94307 w 906898" name="connsiteX2507"/>
              <a:gd fmla="*/ 270890 h 906898" name="connsiteY2507"/>
              <a:gd fmla="*/ 92242 w 906898" name="connsiteX2508"/>
              <a:gd fmla="*/ 275015 h 906898" name="connsiteY2508"/>
              <a:gd fmla="*/ 86044 w 906898" name="connsiteX2509"/>
              <a:gd fmla="*/ 281203 h 906898" name="connsiteY2509"/>
              <a:gd fmla="*/ 77781 w 906898" name="connsiteX2510"/>
              <a:gd fmla="*/ 293577 h 906898" name="connsiteY2510"/>
              <a:gd fmla="*/ 79847 w 906898" name="connsiteX2511"/>
              <a:gd fmla="*/ 297702 h 906898" name="connsiteY2511"/>
              <a:gd fmla="*/ 75716 w 906898" name="connsiteX2512"/>
              <a:gd fmla="*/ 305952 h 906898" name="connsiteY2512"/>
              <a:gd fmla="*/ 81913 w 906898" name="connsiteX2513"/>
              <a:gd fmla="*/ 312139 h 906898" name="connsiteY2513"/>
              <a:gd fmla="*/ 88110 w 906898" name="connsiteX2514"/>
              <a:gd fmla="*/ 322451 h 906898" name="connsiteY2514"/>
              <a:gd fmla="*/ 92242 w 906898" name="connsiteX2515"/>
              <a:gd fmla="*/ 322451 h 906898" name="connsiteY2515"/>
              <a:gd fmla="*/ 104636 w 906898" name="connsiteX2516"/>
              <a:gd fmla="*/ 328638 h 906898" name="connsiteY2516"/>
              <a:gd fmla="*/ 104636 w 906898" name="connsiteX2517"/>
              <a:gd fmla="*/ 332763 h 906898" name="connsiteY2517"/>
              <a:gd fmla="*/ 98439 w 906898" name="connsiteX2518"/>
              <a:gd fmla="*/ 334825 h 906898" name="connsiteY2518"/>
              <a:gd fmla="*/ 94307 w 906898" name="connsiteX2519"/>
              <a:gd fmla="*/ 330700 h 906898" name="connsiteY2519"/>
              <a:gd fmla="*/ 90176 w 906898" name="connsiteX2520"/>
              <a:gd fmla="*/ 326576 h 906898" name="connsiteY2520"/>
              <a:gd fmla="*/ 79847 w 906898" name="connsiteX2521"/>
              <a:gd fmla="*/ 324513 h 906898" name="connsiteY2521"/>
              <a:gd fmla="*/ 77781 w 906898" name="connsiteX2522"/>
              <a:gd fmla="*/ 314201 h 906898" name="connsiteY2522"/>
              <a:gd fmla="*/ 69518 w 906898" name="connsiteX2523"/>
              <a:gd fmla="*/ 308014 h 906898" name="connsiteY2523"/>
              <a:gd fmla="*/ 69518 w 906898" name="connsiteX2524"/>
              <a:gd fmla="*/ 297702 h 906898" name="connsiteY2524"/>
              <a:gd fmla="*/ 73650 w 906898" name="connsiteX2525"/>
              <a:gd fmla="*/ 295639 h 906898" name="connsiteY2525"/>
              <a:gd fmla="*/ 73650 w 906898" name="connsiteX2526"/>
              <a:gd fmla="*/ 285327 h 906898" name="connsiteY2526"/>
              <a:gd fmla="*/ 77781 w 906898" name="connsiteX2527"/>
              <a:gd fmla="*/ 279140 h 906898" name="connsiteY2527"/>
              <a:gd fmla="*/ 83979 w 906898" name="connsiteX2528"/>
              <a:gd fmla="*/ 275015 h 906898" name="connsiteY2528"/>
              <a:gd fmla="*/ 86044 w 906898" name="connsiteX2529"/>
              <a:gd fmla="*/ 272953 h 906898" name="connsiteY2529"/>
              <a:gd fmla="*/ 86044 w 906898" name="connsiteX2530"/>
              <a:gd fmla="*/ 270890 h 906898" name="connsiteY2530"/>
              <a:gd fmla="*/ 90176 w 906898" name="connsiteX2531"/>
              <a:gd fmla="*/ 268570 h 906898" name="connsiteY2531"/>
              <a:gd fmla="*/ 127101 w 906898" name="connsiteX2532"/>
              <a:gd fmla="*/ 244190 h 906898" name="connsiteY2532"/>
              <a:gd fmla="*/ 141433 w 906898" name="connsiteX2533"/>
              <a:gd fmla="*/ 248301 h 906898" name="connsiteY2533"/>
              <a:gd fmla="*/ 141433 w 906898" name="connsiteX2534"/>
              <a:gd fmla="*/ 250357 h 906898" name="connsiteY2534"/>
              <a:gd fmla="*/ 135291 w 906898" name="connsiteX2535"/>
              <a:gd fmla="*/ 250357 h 906898" name="connsiteY2535"/>
              <a:gd fmla="*/ 131196 w 906898" name="connsiteX2536"/>
              <a:gd fmla="*/ 250357 h 906898" name="connsiteY2536"/>
              <a:gd fmla="*/ 114818 w 906898" name="connsiteX2537"/>
              <a:gd fmla="*/ 254469 h 906898" name="connsiteY2537"/>
              <a:gd fmla="*/ 104581 w 906898" name="connsiteX2538"/>
              <a:gd fmla="*/ 272972 h 906898" name="connsiteY2538"/>
              <a:gd fmla="*/ 110723 w 906898" name="connsiteX2539"/>
              <a:gd fmla="*/ 283251 h 906898" name="connsiteY2539"/>
              <a:gd fmla="*/ 112770 w 906898" name="connsiteX2540"/>
              <a:gd fmla="*/ 283251 h 906898" name="connsiteY2540"/>
              <a:gd fmla="*/ 110723 w 906898" name="connsiteX2541"/>
              <a:gd fmla="*/ 277083 h 906898" name="connsiteY2541"/>
              <a:gd fmla="*/ 114818 w 906898" name="connsiteX2542"/>
              <a:gd fmla="*/ 270916 h 906898" name="connsiteY2542"/>
              <a:gd fmla="*/ 125054 w 906898" name="connsiteX2543"/>
              <a:gd fmla="*/ 275027 h 906898" name="connsiteY2543"/>
              <a:gd fmla="*/ 125054 w 906898" name="connsiteX2544"/>
              <a:gd fmla="*/ 281195 h 906898" name="connsiteY2544"/>
              <a:gd fmla="*/ 123007 w 906898" name="connsiteX2545"/>
              <a:gd fmla="*/ 285307 h 906898" name="connsiteY2545"/>
              <a:gd fmla="*/ 125054 w 906898" name="connsiteX2546"/>
              <a:gd fmla="*/ 287362 h 906898" name="connsiteY2546"/>
              <a:gd fmla="*/ 120959 w 906898" name="connsiteX2547"/>
              <a:gd fmla="*/ 295586 h 906898" name="connsiteY2547"/>
              <a:gd fmla="*/ 106628 w 906898" name="connsiteX2548"/>
              <a:gd fmla="*/ 293530 h 906898" name="connsiteY2548"/>
              <a:gd fmla="*/ 96391 w 906898" name="connsiteX2549"/>
              <a:gd fmla="*/ 268860 h 906898" name="connsiteY2549"/>
              <a:gd fmla="*/ 102533 w 906898" name="connsiteX2550"/>
              <a:gd fmla="*/ 258581 h 906898" name="connsiteY2550"/>
              <a:gd fmla="*/ 127101 w 906898" name="connsiteX2551"/>
              <a:gd fmla="*/ 244190 h 906898" name="connsiteY2551"/>
              <a:gd fmla="*/ 177862 w 906898" name="connsiteX2552"/>
              <a:gd fmla="*/ 239817 h 906898" name="connsiteY2552"/>
              <a:gd fmla="*/ 188892 w 906898" name="connsiteX2553"/>
              <a:gd fmla="*/ 250267 h 906898" name="connsiteY2553"/>
              <a:gd fmla="*/ 190956 w 906898" name="connsiteX2554"/>
              <a:gd fmla="*/ 264716 h 906898" name="connsiteY2554"/>
              <a:gd fmla="*/ 182699 w 906898" name="connsiteX2555"/>
              <a:gd fmla="*/ 275037 h 906898" name="connsiteY2555"/>
              <a:gd fmla="*/ 182699 w 906898" name="connsiteX2556"/>
              <a:gd fmla="*/ 281230 h 906898" name="connsiteY2556"/>
              <a:gd fmla="*/ 172379 w 906898" name="connsiteX2557"/>
              <a:gd fmla="*/ 283294 h 906898" name="connsiteY2557"/>
              <a:gd fmla="*/ 153801 w 906898" name="connsiteX2558"/>
              <a:gd fmla="*/ 281230 h 906898" name="connsiteY2558"/>
              <a:gd fmla="*/ 149673 w 906898" name="connsiteX2559"/>
              <a:gd fmla="*/ 272973 h 906898" name="connsiteY2559"/>
              <a:gd fmla="*/ 147608 w 906898" name="connsiteX2560"/>
              <a:gd fmla="*/ 262652 h 906898" name="connsiteY2560"/>
              <a:gd fmla="*/ 143480 w 906898" name="connsiteX2561"/>
              <a:gd fmla="*/ 254395 h 906898" name="connsiteY2561"/>
              <a:gd fmla="*/ 145544 w 906898" name="connsiteX2562"/>
              <a:gd fmla="*/ 248203 h 906898" name="connsiteY2562"/>
              <a:gd fmla="*/ 155865 w 906898" name="connsiteX2563"/>
              <a:gd fmla="*/ 242010 h 906898" name="connsiteY2563"/>
              <a:gd fmla="*/ 164122 w 906898" name="connsiteX2564"/>
              <a:gd fmla="*/ 246139 h 906898" name="connsiteY2564"/>
              <a:gd fmla="*/ 172379 w 906898" name="connsiteX2565"/>
              <a:gd fmla="*/ 239946 h 906898" name="connsiteY2565"/>
              <a:gd fmla="*/ 177862 w 906898" name="connsiteX2566"/>
              <a:gd fmla="*/ 239817 h 906898" name="connsiteY2566"/>
              <a:gd fmla="*/ 188798 w 906898" name="connsiteX2567"/>
              <a:gd fmla="*/ 235890 h 906898" name="connsiteY2567"/>
              <a:gd fmla="*/ 194940 w 906898" name="connsiteX2568"/>
              <a:gd fmla="*/ 240064 h 906898" name="connsiteY2568"/>
              <a:gd fmla="*/ 190845 w 906898" name="connsiteX2569"/>
              <a:gd fmla="*/ 250498 h 906898" name="connsiteY2569"/>
              <a:gd fmla="*/ 182656 w 906898" name="connsiteX2570"/>
              <a:gd fmla="*/ 240064 h 906898" name="connsiteY2570"/>
              <a:gd fmla="*/ 188798 w 906898" name="connsiteX2571"/>
              <a:gd fmla="*/ 235890 h 906898" name="connsiteY2571"/>
              <a:gd fmla="*/ 223707 w 906898" name="connsiteX2572"/>
              <a:gd fmla="*/ 231906 h 906898" name="connsiteY2572"/>
              <a:gd fmla="*/ 227808 w 906898" name="connsiteX2573"/>
              <a:gd fmla="*/ 233957 h 906898" name="connsiteY2573"/>
              <a:gd fmla="*/ 217555 w 906898" name="connsiteX2574"/>
              <a:gd fmla="*/ 244209 h 906898" name="connsiteY2574"/>
              <a:gd fmla="*/ 199100 w 906898" name="connsiteX2575"/>
              <a:gd fmla="*/ 266766 h 906898" name="connsiteY2575"/>
              <a:gd fmla="*/ 194999 w 906898" name="connsiteX2576"/>
              <a:gd fmla="*/ 264715 h 906898" name="connsiteY2576"/>
              <a:gd fmla="*/ 201150 w 906898" name="connsiteX2577"/>
              <a:gd fmla="*/ 240108 h 906898" name="connsiteY2577"/>
              <a:gd fmla="*/ 211403 w 906898" name="connsiteX2578"/>
              <a:gd fmla="*/ 236007 h 906898" name="connsiteY2578"/>
              <a:gd fmla="*/ 215505 w 906898" name="connsiteX2579"/>
              <a:gd fmla="*/ 238058 h 906898" name="connsiteY2579"/>
              <a:gd fmla="*/ 223707 w 906898" name="connsiteX2580"/>
              <a:gd fmla="*/ 231906 h 906898" name="connsiteY2580"/>
              <a:gd fmla="*/ 678329 w 906898" name="connsiteX2581"/>
              <a:gd fmla="*/ 229914 h 906898" name="connsiteY2581"/>
              <a:gd fmla="*/ 698802 w 906898" name="connsiteX2582"/>
              <a:gd fmla="*/ 250345 h 906898" name="connsiteY2582"/>
              <a:gd fmla="*/ 702897 w 906898" name="connsiteX2583"/>
              <a:gd fmla="*/ 256474 h 906898" name="connsiteY2583"/>
              <a:gd fmla="*/ 700850 w 906898" name="connsiteX2584"/>
              <a:gd fmla="*/ 256474 h 906898" name="connsiteY2584"/>
              <a:gd fmla="*/ 678329 w 906898" name="connsiteX2585"/>
              <a:gd fmla="*/ 229914 h 906898" name="connsiteY2585"/>
              <a:gd fmla="*/ 727540 w 906898" name="connsiteX2586"/>
              <a:gd fmla="*/ 226112 h 906898" name="connsiteY2586"/>
              <a:gd fmla="*/ 731914 w 906898" name="connsiteX2587"/>
              <a:gd fmla="*/ 227652 h 906898" name="connsiteY2587"/>
              <a:gd fmla="*/ 733972 w 906898" name="connsiteX2588"/>
              <a:gd fmla="*/ 242032 h 906898" name="connsiteY2588"/>
              <a:gd fmla="*/ 746323 w 906898" name="connsiteX2589"/>
              <a:gd fmla="*/ 246140 h 906898" name="connsiteY2589"/>
              <a:gd fmla="*/ 748381 w 906898" name="connsiteX2590"/>
              <a:gd fmla="*/ 252303 h 906898" name="connsiteY2590"/>
              <a:gd fmla="*/ 746323 w 906898" name="connsiteX2591"/>
              <a:gd fmla="*/ 256412 h 906898" name="connsiteY2591"/>
              <a:gd fmla="*/ 738089 w 906898" name="connsiteX2592"/>
              <a:gd fmla="*/ 256412 h 906898" name="connsiteY2592"/>
              <a:gd fmla="*/ 731914 w 906898" name="connsiteX2593"/>
              <a:gd fmla="*/ 258466 h 906898" name="connsiteY2593"/>
              <a:gd fmla="*/ 727797 w 906898" name="connsiteX2594"/>
              <a:gd fmla="*/ 254357 h 906898" name="connsiteY2594"/>
              <a:gd fmla="*/ 721622 w 906898" name="connsiteX2595"/>
              <a:gd fmla="*/ 254357 h 906898" name="connsiteY2595"/>
              <a:gd fmla="*/ 719564 w 906898" name="connsiteX2596"/>
              <a:gd fmla="*/ 248195 h 906898" name="connsiteY2596"/>
              <a:gd fmla="*/ 721622 w 906898" name="connsiteX2597"/>
              <a:gd fmla="*/ 246140 h 906898" name="connsiteY2597"/>
              <a:gd fmla="*/ 717505 w 906898" name="connsiteX2598"/>
              <a:gd fmla="*/ 239978 h 906898" name="connsiteY2598"/>
              <a:gd fmla="*/ 723680 w 906898" name="connsiteX2599"/>
              <a:gd fmla="*/ 233815 h 906898" name="connsiteY2599"/>
              <a:gd fmla="*/ 721622 w 906898" name="connsiteX2600"/>
              <a:gd fmla="*/ 227652 h 906898" name="connsiteY2600"/>
              <a:gd fmla="*/ 727540 w 906898" name="connsiteX2601"/>
              <a:gd fmla="*/ 226112 h 906898" name="connsiteY2601"/>
              <a:gd fmla="*/ 189871 w 906898" name="connsiteX2602"/>
              <a:gd fmla="*/ 223139 h 906898" name="connsiteY2602"/>
              <a:gd fmla="*/ 192974 w 906898" name="connsiteX2603"/>
              <a:gd fmla="*/ 225681 h 906898" name="connsiteY2603"/>
              <a:gd fmla="*/ 192974 w 906898" name="connsiteX2604"/>
              <a:gd fmla="*/ 229748 h 906898" name="connsiteY2604"/>
              <a:gd fmla="*/ 199180 w 906898" name="connsiteX2605"/>
              <a:gd fmla="*/ 229748 h 906898" name="connsiteY2605"/>
              <a:gd fmla="*/ 201248 w 906898" name="connsiteX2606"/>
              <a:gd fmla="*/ 235848 h 906898" name="connsiteY2606"/>
              <a:gd fmla="*/ 199180 w 906898" name="connsiteX2607"/>
              <a:gd fmla="*/ 237882 h 906898" name="connsiteY2607"/>
              <a:gd fmla="*/ 184699 w 906898" name="connsiteX2608"/>
              <a:gd fmla="*/ 233815 h 906898" name="connsiteY2608"/>
              <a:gd fmla="*/ 178494 w 906898" name="connsiteX2609"/>
              <a:gd fmla="*/ 237882 h 906898" name="connsiteY2609"/>
              <a:gd fmla="*/ 174356 w 906898" name="connsiteX2610"/>
              <a:gd fmla="*/ 235848 h 906898" name="connsiteY2610"/>
              <a:gd fmla="*/ 176425 w 906898" name="connsiteX2611"/>
              <a:gd fmla="*/ 231781 h 906898" name="connsiteY2611"/>
              <a:gd fmla="*/ 182631 w 906898" name="connsiteX2612"/>
              <a:gd fmla="*/ 229748 h 906898" name="connsiteY2612"/>
              <a:gd fmla="*/ 182631 w 906898" name="connsiteX2613"/>
              <a:gd fmla="*/ 225681 h 906898" name="connsiteY2613"/>
              <a:gd fmla="*/ 186768 w 906898" name="connsiteX2614"/>
              <a:gd fmla="*/ 223647 h 906898" name="connsiteY2614"/>
              <a:gd fmla="*/ 189871 w 906898" name="connsiteX2615"/>
              <a:gd fmla="*/ 223139 h 906898" name="connsiteY2615"/>
              <a:gd fmla="*/ 715264 w 906898" name="connsiteX2616"/>
              <a:gd fmla="*/ 219622 h 906898" name="connsiteY2616"/>
              <a:gd fmla="*/ 721448 w 906898" name="connsiteX2617"/>
              <a:gd fmla="*/ 223734 h 906898" name="connsiteY2617"/>
              <a:gd fmla="*/ 719386 w 906898" name="connsiteX2618"/>
              <a:gd fmla="*/ 231957 h 906898" name="connsiteY2618"/>
              <a:gd fmla="*/ 715264 w 906898" name="connsiteX2619"/>
              <a:gd fmla="*/ 240180 h 906898" name="connsiteY2619"/>
              <a:gd fmla="*/ 717325 w 906898" name="connsiteX2620"/>
              <a:gd fmla="*/ 246348 h 906898" name="connsiteY2620"/>
              <a:gd fmla="*/ 717325 w 906898" name="connsiteX2621"/>
              <a:gd fmla="*/ 254571 h 906898" name="connsiteY2621"/>
              <a:gd fmla="*/ 725570 w 906898" name="connsiteX2622"/>
              <a:gd fmla="*/ 258683 h 906898" name="connsiteY2622"/>
              <a:gd fmla="*/ 733814 w 906898" name="connsiteX2623"/>
              <a:gd fmla="*/ 260739 h 906898" name="connsiteY2623"/>
              <a:gd fmla="*/ 739998 w 906898" name="connsiteX2624"/>
              <a:gd fmla="*/ 258683 h 906898" name="connsiteY2624"/>
              <a:gd fmla="*/ 752365 w 906898" name="connsiteX2625"/>
              <a:gd fmla="*/ 262794 h 906898" name="connsiteY2625"/>
              <a:gd fmla="*/ 750304 w 906898" name="connsiteX2626"/>
              <a:gd fmla="*/ 266906 h 906898" name="connsiteY2626"/>
              <a:gd fmla="*/ 748243 w 906898" name="connsiteX2627"/>
              <a:gd fmla="*/ 266906 h 906898" name="connsiteY2627"/>
              <a:gd fmla="*/ 735876 w 906898" name="connsiteX2628"/>
              <a:gd fmla="*/ 266906 h 906898" name="connsiteY2628"/>
              <a:gd fmla="*/ 733814 w 906898" name="connsiteX2629"/>
              <a:gd fmla="*/ 271018 h 906898" name="connsiteY2629"/>
              <a:gd fmla="*/ 723509 w 906898" name="connsiteX2630"/>
              <a:gd fmla="*/ 268962 h 906898" name="connsiteY2630"/>
              <a:gd fmla="*/ 715264 w 906898" name="connsiteX2631"/>
              <a:gd fmla="*/ 264850 h 906898" name="connsiteY2631"/>
              <a:gd fmla="*/ 709081 w 906898" name="connsiteX2632"/>
              <a:gd fmla="*/ 262794 h 906898" name="connsiteY2632"/>
              <a:gd fmla="*/ 704958 w 906898" name="connsiteX2633"/>
              <a:gd fmla="*/ 256627 h 906898" name="connsiteY2633"/>
              <a:gd fmla="*/ 707020 w 906898" name="connsiteX2634"/>
              <a:gd fmla="*/ 250459 h 906898" name="connsiteY2634"/>
              <a:gd fmla="*/ 707020 w 906898" name="connsiteX2635"/>
              <a:gd fmla="*/ 246348 h 906898" name="connsiteY2635"/>
              <a:gd fmla="*/ 702897 w 906898" name="connsiteX2636"/>
              <a:gd fmla="*/ 240180 h 906898" name="connsiteY2636"/>
              <a:gd fmla="*/ 704958 w 906898" name="connsiteX2637"/>
              <a:gd fmla="*/ 234013 h 906898" name="connsiteY2637"/>
              <a:gd fmla="*/ 709081 w 906898" name="connsiteX2638"/>
              <a:gd fmla="*/ 223734 h 906898" name="connsiteY2638"/>
              <a:gd fmla="*/ 715264 w 906898" name="connsiteX2639"/>
              <a:gd fmla="*/ 219622 h 906898" name="connsiteY2639"/>
              <a:gd fmla="*/ 764759 w 906898" name="connsiteX2640"/>
              <a:gd fmla="*/ 217298 h 906898" name="connsiteY2640"/>
              <a:gd fmla="*/ 768870 w 906898" name="connsiteX2641"/>
              <a:gd fmla="*/ 217298 h 906898" name="connsiteY2641"/>
              <a:gd fmla="*/ 760649 w 906898" name="connsiteX2642"/>
              <a:gd fmla="*/ 227627 h 906898" name="connsiteY2642"/>
              <a:gd fmla="*/ 760649 w 906898" name="connsiteX2643"/>
              <a:gd fmla="*/ 256548 h 906898" name="connsiteY2643"/>
              <a:gd fmla="*/ 777091 w 906898" name="connsiteX2644"/>
              <a:gd fmla="*/ 264811 h 906898" name="connsiteY2644"/>
              <a:gd fmla="*/ 779146 w 906898" name="connsiteX2645"/>
              <a:gd fmla="*/ 260679 h 906898" name="connsiteY2645"/>
              <a:gd fmla="*/ 772980 w 906898" name="connsiteX2646"/>
              <a:gd fmla="*/ 258613 h 906898" name="connsiteY2646"/>
              <a:gd fmla="*/ 770925 w 906898" name="connsiteX2647"/>
              <a:gd fmla="*/ 252416 h 906898" name="connsiteY2647"/>
              <a:gd fmla="*/ 775036 w 906898" name="connsiteX2648"/>
              <a:gd fmla="*/ 248285 h 906898" name="connsiteY2648"/>
              <a:gd fmla="*/ 783256 w 906898" name="connsiteX2649"/>
              <a:gd fmla="*/ 250350 h 906898" name="connsiteY2649"/>
              <a:gd fmla="*/ 787367 w 906898" name="connsiteX2650"/>
              <a:gd fmla="*/ 248285 h 906898" name="connsiteY2650"/>
              <a:gd fmla="*/ 793532 w 906898" name="connsiteX2651"/>
              <a:gd fmla="*/ 252416 h 906898" name="connsiteY2651"/>
              <a:gd fmla="*/ 791477 w 906898" name="connsiteX2652"/>
              <a:gd fmla="*/ 262745 h 906898" name="connsiteY2652"/>
              <a:gd fmla="*/ 772980 w 906898" name="connsiteX2653"/>
              <a:gd fmla="*/ 273074 h 906898" name="connsiteY2653"/>
              <a:gd fmla="*/ 758594 w 906898" name="connsiteX2654"/>
              <a:gd fmla="*/ 266877 h 906898" name="connsiteY2654"/>
              <a:gd fmla="*/ 754483 w 906898" name="connsiteX2655"/>
              <a:gd fmla="*/ 262745 h 906898" name="connsiteY2655"/>
              <a:gd fmla="*/ 750373 w 906898" name="connsiteX2656"/>
              <a:gd fmla="*/ 248285 h 906898" name="connsiteY2656"/>
              <a:gd fmla="*/ 750373 w 906898" name="connsiteX2657"/>
              <a:gd fmla="*/ 237956 h 906898" name="connsiteY2657"/>
              <a:gd fmla="*/ 764759 w 906898" name="connsiteX2658"/>
              <a:gd fmla="*/ 217298 h 906898" name="connsiteY2658"/>
              <a:gd fmla="*/ 131196 w 906898" name="connsiteX2659"/>
              <a:gd fmla="*/ 217298 h 906898" name="connsiteY2659"/>
              <a:gd fmla="*/ 131196 w 906898" name="connsiteX2660"/>
              <a:gd fmla="*/ 221424 h 906898" name="connsiteY2660"/>
              <a:gd fmla="*/ 129167 w 906898" name="connsiteX2661"/>
              <a:gd fmla="*/ 225551 h 906898" name="connsiteY2661"/>
              <a:gd fmla="*/ 119023 w 906898" name="connsiteX2662"/>
              <a:gd fmla="*/ 233803 h 906898" name="connsiteY2662"/>
              <a:gd fmla="*/ 119023 w 906898" name="connsiteX2663"/>
              <a:gd fmla="*/ 244119 h 906898" name="connsiteY2663"/>
              <a:gd fmla="*/ 112936 w 906898" name="connsiteX2664"/>
              <a:gd fmla="*/ 244119 h 906898" name="connsiteY2664"/>
              <a:gd fmla="*/ 119023 w 906898" name="connsiteX2665"/>
              <a:gd fmla="*/ 221424 h 906898" name="connsiteY2665"/>
              <a:gd fmla="*/ 131196 w 906898" name="connsiteX2666"/>
              <a:gd fmla="*/ 217298 h 906898" name="connsiteY2666"/>
              <a:gd fmla="*/ 793466 w 906898" name="connsiteX2667"/>
              <a:gd fmla="*/ 215306 h 906898" name="connsiteY2667"/>
              <a:gd fmla="*/ 799641 w 906898" name="connsiteX2668"/>
              <a:gd fmla="*/ 223580 h 906898" name="connsiteY2668"/>
              <a:gd fmla="*/ 807875 w 906898" name="connsiteX2669"/>
              <a:gd fmla="*/ 221512 h 906898" name="connsiteY2669"/>
              <a:gd fmla="*/ 811992 w 906898" name="connsiteX2670"/>
              <a:gd fmla="*/ 219443 h 906898" name="connsiteY2670"/>
              <a:gd fmla="*/ 816109 w 906898" name="connsiteX2671"/>
              <a:gd fmla="*/ 223580 h 906898" name="connsiteY2671"/>
              <a:gd fmla="*/ 811992 w 906898" name="connsiteX2672"/>
              <a:gd fmla="*/ 231855 h 906898" name="connsiteY2672"/>
              <a:gd fmla="*/ 805817 w 906898" name="connsiteX2673"/>
              <a:gd fmla="*/ 233924 h 906898" name="connsiteY2673"/>
              <a:gd fmla="*/ 803758 w 906898" name="connsiteX2674"/>
              <a:gd fmla="*/ 240129 h 906898" name="connsiteY2674"/>
              <a:gd fmla="*/ 795525 w 906898" name="connsiteX2675"/>
              <a:gd fmla="*/ 242198 h 906898" name="connsiteY2675"/>
              <a:gd fmla="*/ 791408 w 906898" name="connsiteX2676"/>
              <a:gd fmla="*/ 235992 h 906898" name="connsiteY2676"/>
              <a:gd fmla="*/ 793466 w 906898" name="connsiteX2677"/>
              <a:gd fmla="*/ 229786 h 906898" name="connsiteY2677"/>
              <a:gd fmla="*/ 787291 w 906898" name="connsiteX2678"/>
              <a:gd fmla="*/ 227718 h 906898" name="connsiteY2678"/>
              <a:gd fmla="*/ 787291 w 906898" name="connsiteX2679"/>
              <a:gd fmla="*/ 219443 h 906898" name="connsiteY2679"/>
              <a:gd fmla="*/ 793466 w 906898" name="connsiteX2680"/>
              <a:gd fmla="*/ 215306 h 906898" name="connsiteY2680"/>
              <a:gd fmla="*/ 184739 w 906898" name="connsiteX2681"/>
              <a:gd fmla="*/ 213314 h 906898" name="connsiteY2681"/>
              <a:gd fmla="*/ 195076 w 906898" name="connsiteX2682"/>
              <a:gd fmla="*/ 215361 h 906898" name="connsiteY2682"/>
              <a:gd fmla="*/ 197143 w 906898" name="connsiteX2683"/>
              <a:gd fmla="*/ 221503 h 906898" name="connsiteY2683"/>
              <a:gd fmla="*/ 205413 w 906898" name="connsiteX2684"/>
              <a:gd fmla="*/ 221503 h 906898" name="connsiteY2684"/>
              <a:gd fmla="*/ 209548 w 906898" name="connsiteX2685"/>
              <a:gd fmla="*/ 231740 h 906898" name="connsiteY2685"/>
              <a:gd fmla="*/ 205413 w 906898" name="connsiteX2686"/>
              <a:gd fmla="*/ 233787 h 906898" name="connsiteY2686"/>
              <a:gd fmla="*/ 201278 w 906898" name="connsiteX2687"/>
              <a:gd fmla="*/ 227645 h 906898" name="connsiteY2687"/>
              <a:gd fmla="*/ 195076 w 906898" name="connsiteX2688"/>
              <a:gd fmla="*/ 225598 h 906898" name="connsiteY2688"/>
              <a:gd fmla="*/ 186806 w 906898" name="connsiteX2689"/>
              <a:gd fmla="*/ 219456 h 906898" name="connsiteY2689"/>
              <a:gd fmla="*/ 180604 w 906898" name="connsiteX2690"/>
              <a:gd fmla="*/ 225598 h 906898" name="connsiteY2690"/>
              <a:gd fmla="*/ 172334 w 906898" name="connsiteX2691"/>
              <a:gd fmla="*/ 231740 h 906898" name="connsiteY2691"/>
              <a:gd fmla="*/ 166132 w 906898" name="connsiteX2692"/>
              <a:gd fmla="*/ 237882 h 906898" name="connsiteY2692"/>
              <a:gd fmla="*/ 166132 w 906898" name="connsiteX2693"/>
              <a:gd fmla="*/ 229693 h 906898" name="connsiteY2693"/>
              <a:gd fmla="*/ 176469 w 906898" name="connsiteX2694"/>
              <a:gd fmla="*/ 221503 h 906898" name="connsiteY2694"/>
              <a:gd fmla="*/ 184739 w 906898" name="connsiteX2695"/>
              <a:gd fmla="*/ 213314 h 906898" name="connsiteY2695"/>
              <a:gd fmla="*/ 803714 w 906898" name="connsiteX2696"/>
              <a:gd fmla="*/ 207006 h 906898" name="connsiteY2696"/>
              <a:gd fmla="*/ 807808 w 906898" name="connsiteX2697"/>
              <a:gd fmla="*/ 217440 h 906898" name="connsiteY2697"/>
              <a:gd fmla="*/ 803714 w 906898" name="connsiteX2698"/>
              <a:gd fmla="*/ 221614 h 906898" name="connsiteY2698"/>
              <a:gd fmla="*/ 799619 w 906898" name="connsiteX2699"/>
              <a:gd fmla="*/ 219527 h 906898" name="connsiteY2699"/>
              <a:gd fmla="*/ 797572 w 906898" name="connsiteX2700"/>
              <a:gd fmla="*/ 213267 h 906898" name="connsiteY2700"/>
              <a:gd fmla="*/ 803714 w 906898" name="connsiteX2701"/>
              <a:gd fmla="*/ 207006 h 906898" name="connsiteY2701"/>
              <a:gd fmla="*/ 125755 w 906898" name="connsiteX2702"/>
              <a:gd fmla="*/ 205788 h 906898" name="connsiteY2702"/>
              <a:gd fmla="*/ 131138 w 906898" name="connsiteX2703"/>
              <a:gd fmla="*/ 207078 h 906898" name="connsiteY2703"/>
              <a:gd fmla="*/ 131138 w 906898" name="connsiteX2704"/>
              <a:gd fmla="*/ 215335 h 906898" name="connsiteY2704"/>
              <a:gd fmla="*/ 124986 w 906898" name="connsiteX2705"/>
              <a:gd fmla="*/ 215335 h 906898" name="connsiteY2705"/>
              <a:gd fmla="*/ 112682 w 906898" name="connsiteX2706"/>
              <a:gd fmla="*/ 227720 h 906898" name="connsiteY2706"/>
              <a:gd fmla="*/ 112682 w 906898" name="connsiteX2707"/>
              <a:gd fmla="*/ 246297 h 906898" name="connsiteY2707"/>
              <a:gd fmla="*/ 104480 w 906898" name="connsiteX2708"/>
              <a:gd fmla="*/ 250426 h 906898" name="connsiteY2708"/>
              <a:gd fmla="*/ 100379 w 906898" name="connsiteX2709"/>
              <a:gd fmla="*/ 242169 h 906898" name="connsiteY2709"/>
              <a:gd fmla="*/ 102429 w 906898" name="connsiteX2710"/>
              <a:gd fmla="*/ 235977 h 906898" name="connsiteY2710"/>
              <a:gd fmla="*/ 100379 w 906898" name="connsiteX2711"/>
              <a:gd fmla="*/ 229784 h 906898" name="connsiteY2711"/>
              <a:gd fmla="*/ 104480 w 906898" name="connsiteX2712"/>
              <a:gd fmla="*/ 213271 h 906898" name="connsiteY2712"/>
              <a:gd fmla="*/ 114733 w 906898" name="connsiteX2713"/>
              <a:gd fmla="*/ 211206 h 906898" name="connsiteY2713"/>
              <a:gd fmla="*/ 118834 w 906898" name="connsiteX2714"/>
              <a:gd fmla="*/ 213271 h 906898" name="connsiteY2714"/>
              <a:gd fmla="*/ 118834 w 906898" name="connsiteX2715"/>
              <a:gd fmla="*/ 209142 h 906898" name="connsiteY2715"/>
              <a:gd fmla="*/ 125755 w 906898" name="connsiteX2716"/>
              <a:gd fmla="*/ 205788 h 906898" name="connsiteY2716"/>
              <a:gd fmla="*/ 815659 w 906898" name="connsiteX2717"/>
              <a:gd fmla="*/ 205526 h 906898" name="connsiteY2717"/>
              <a:gd fmla="*/ 815932 w 906898" name="connsiteX2718"/>
              <a:gd fmla="*/ 206340 h 906898" name="connsiteY2718"/>
              <a:gd fmla="*/ 817130 w 906898" name="connsiteX2719"/>
              <a:gd fmla="*/ 207309 h 906898" name="connsiteY2719"/>
              <a:gd fmla="*/ 843996 w 906898" name="connsiteX2720"/>
              <a:gd fmla="*/ 195967 h 906898" name="connsiteY2720"/>
              <a:gd fmla="*/ 844992 w 906898" name="connsiteX2721"/>
              <a:gd fmla="*/ 196714 h 906898" name="connsiteY2721"/>
              <a:gd fmla="*/ 843000 w 906898" name="connsiteX2722"/>
              <a:gd fmla="*/ 196714 h 906898" name="connsiteY2722"/>
              <a:gd fmla="*/ 843996 w 906898" name="connsiteX2723"/>
              <a:gd fmla="*/ 195967 h 906898" name="connsiteY2723"/>
              <a:gd fmla="*/ 242395 w 906898" name="connsiteX2724"/>
              <a:gd fmla="*/ 190738 h 906898" name="connsiteY2724"/>
              <a:gd fmla="*/ 248558 w 906898" name="connsiteX2725"/>
              <a:gd fmla="*/ 196935 h 906898" name="connsiteY2725"/>
              <a:gd fmla="*/ 252666 w 906898" name="connsiteX2726"/>
              <a:gd fmla="*/ 194870 h 906898" name="connsiteY2726"/>
              <a:gd fmla="*/ 260883 w 906898" name="connsiteX2727"/>
              <a:gd fmla="*/ 194870 h 906898" name="connsiteY2727"/>
              <a:gd fmla="*/ 264992 w 906898" name="connsiteX2728"/>
              <a:gd fmla="*/ 201067 h 906898" name="connsiteY2728"/>
              <a:gd fmla="*/ 254721 w 906898" name="connsiteX2729"/>
              <a:gd fmla="*/ 209330 h 906898" name="connsiteY2729"/>
              <a:gd fmla="*/ 238287 w 906898" name="connsiteX2730"/>
              <a:gd fmla="*/ 203133 h 906898" name="connsiteY2730"/>
              <a:gd fmla="*/ 236232 w 906898" name="connsiteX2731"/>
              <a:gd fmla="*/ 203133 h 906898" name="connsiteY2731"/>
              <a:gd fmla="*/ 234178 w 906898" name="connsiteX2732"/>
              <a:gd fmla="*/ 194870 h 906898" name="connsiteY2732"/>
              <a:gd fmla="*/ 242395 w 906898" name="connsiteX2733"/>
              <a:gd fmla="*/ 190738 h 906898" name="connsiteY2733"/>
              <a:gd fmla="*/ 155861 w 906898" name="connsiteX2734"/>
              <a:gd fmla="*/ 188485 h 906898" name="connsiteY2734"/>
              <a:gd fmla="*/ 169001 w 906898" name="connsiteX2735"/>
              <a:gd fmla="*/ 188485 h 906898" name="connsiteY2735"/>
              <a:gd fmla="*/ 180595 w 906898" name="connsiteX2736"/>
              <a:gd fmla="*/ 194675 h 906898" name="connsiteY2736"/>
              <a:gd fmla="*/ 182656 w 906898" name="connsiteX2737"/>
              <a:gd fmla="*/ 207054 h 906898" name="connsiteY2737"/>
              <a:gd fmla="*/ 174412 w 906898" name="connsiteX2738"/>
              <a:gd fmla="*/ 211180 h 906898" name="connsiteY2738"/>
              <a:gd fmla="*/ 172351 w 906898" name="connsiteX2739"/>
              <a:gd fmla="*/ 209117 h 906898" name="connsiteY2739"/>
              <a:gd fmla="*/ 168228 w 906898" name="connsiteX2740"/>
              <a:gd fmla="*/ 215306 h 906898" name="connsiteY2740"/>
              <a:gd fmla="*/ 159984 w 906898" name="connsiteX2741"/>
              <a:gd fmla="*/ 213243 h 906898" name="connsiteY2741"/>
              <a:gd fmla="*/ 157923 w 906898" name="connsiteX2742"/>
              <a:gd fmla="*/ 204990 h 906898" name="connsiteY2742"/>
              <a:gd fmla="*/ 162045 w 906898" name="connsiteX2743"/>
              <a:gd fmla="*/ 200864 h 906898" name="connsiteY2743"/>
              <a:gd fmla="*/ 166167 w 906898" name="connsiteX2744"/>
              <a:gd fmla="*/ 198801 h 906898" name="connsiteY2744"/>
              <a:gd fmla="*/ 162045 w 906898" name="connsiteX2745"/>
              <a:gd fmla="*/ 196738 h 906898" name="connsiteY2745"/>
              <a:gd fmla="*/ 147616 w 906898" name="connsiteX2746"/>
              <a:gd fmla="*/ 200864 h 906898" name="connsiteY2746"/>
              <a:gd fmla="*/ 143494 w 906898" name="connsiteX2747"/>
              <a:gd fmla="*/ 235937 h 906898" name="connsiteY2747"/>
              <a:gd fmla="*/ 147616 w 906898" name="connsiteX2748"/>
              <a:gd fmla="*/ 242127 h 906898" name="connsiteY2748"/>
              <a:gd fmla="*/ 143494 w 906898" name="connsiteX2749"/>
              <a:gd fmla="*/ 244190 h 906898" name="connsiteY2749"/>
              <a:gd fmla="*/ 135249 w 906898" name="connsiteX2750"/>
              <a:gd fmla="*/ 231811 h 906898" name="connsiteY2750"/>
              <a:gd fmla="*/ 137310 w 906898" name="connsiteX2751"/>
              <a:gd fmla="*/ 204990 h 906898" name="connsiteY2751"/>
              <a:gd fmla="*/ 155861 w 906898" name="connsiteX2752"/>
              <a:gd fmla="*/ 188485 h 906898" name="connsiteY2752"/>
              <a:gd fmla="*/ 139106 w 906898" name="connsiteX2753"/>
              <a:gd fmla="*/ 186246 h 906898" name="connsiteY2753"/>
              <a:gd fmla="*/ 143480 w 906898" name="connsiteX2754"/>
              <a:gd fmla="*/ 190655 h 906898" name="connsiteY2754"/>
              <a:gd fmla="*/ 143480 w 906898" name="connsiteX2755"/>
              <a:gd fmla="*/ 192730 h 906898" name="connsiteY2755"/>
              <a:gd fmla="*/ 139363 w 906898" name="connsiteX2756"/>
              <a:gd fmla="*/ 188580 h 906898" name="connsiteY2756"/>
              <a:gd fmla="*/ 133188 w 906898" name="connsiteX2757"/>
              <a:gd fmla="*/ 186505 h 906898" name="connsiteY2757"/>
              <a:gd fmla="*/ 139106 w 906898" name="connsiteX2758"/>
              <a:gd fmla="*/ 186246 h 906898" name="connsiteY2758"/>
              <a:gd fmla="*/ 240874 w 906898" name="connsiteX2759"/>
              <a:gd fmla="*/ 184902 h 906898" name="connsiteY2759"/>
              <a:gd fmla="*/ 250716 w 906898" name="connsiteX2760"/>
              <a:gd fmla="*/ 190738 h 906898" name="connsiteY2760"/>
              <a:gd fmla="*/ 264686 w 906898" name="connsiteX2761"/>
              <a:gd fmla="*/ 188726 h 906898" name="connsiteY2761"/>
              <a:gd fmla="*/ 265718 w 906898" name="connsiteX2762"/>
              <a:gd fmla="*/ 189461 h 906898" name="connsiteY2762"/>
              <a:gd fmla="*/ 271300 w 906898" name="connsiteX2763"/>
              <a:gd fmla="*/ 196963 h 906898" name="connsiteY2763"/>
              <a:gd fmla="*/ 269241 w 906898" name="connsiteX2764"/>
              <a:gd fmla="*/ 199038 h 906898" name="connsiteY2764"/>
              <a:gd fmla="*/ 261008 w 906898" name="connsiteX2765"/>
              <a:gd fmla="*/ 190738 h 906898" name="connsiteY2765"/>
              <a:gd fmla="*/ 250716 w 906898" name="connsiteX2766"/>
              <a:gd fmla="*/ 192813 h 906898" name="connsiteY2766"/>
              <a:gd fmla="*/ 238366 w 906898" name="connsiteX2767"/>
              <a:gd fmla="*/ 188663 h 906898" name="connsiteY2767"/>
              <a:gd fmla="*/ 232190 w 906898" name="connsiteX2768"/>
              <a:gd fmla="*/ 192813 h 906898" name="connsiteY2768"/>
              <a:gd fmla="*/ 230132 w 906898" name="connsiteX2769"/>
              <a:gd fmla="*/ 190738 h 906898" name="connsiteY2769"/>
              <a:gd fmla="*/ 236307 w 906898" name="connsiteX2770"/>
              <a:gd fmla="*/ 186588 h 906898" name="connsiteY2770"/>
              <a:gd fmla="*/ 240874 w 906898" name="connsiteX2771"/>
              <a:gd fmla="*/ 184902 h 906898" name="connsiteY2771"/>
              <a:gd fmla="*/ 784458 w 906898" name="connsiteX2772"/>
              <a:gd fmla="*/ 183976 h 906898" name="connsiteY2772"/>
              <a:gd fmla="*/ 793496 w 906898" name="connsiteX2773"/>
              <a:gd fmla="*/ 184489 h 906898" name="connsiteY2773"/>
              <a:gd fmla="*/ 797627 w 906898" name="connsiteX2774"/>
              <a:gd fmla="*/ 192691 h 906898" name="connsiteY2774"/>
              <a:gd fmla="*/ 803824 w 906898" name="connsiteX2775"/>
              <a:gd fmla="*/ 194742 h 906898" name="connsiteY2775"/>
              <a:gd fmla="*/ 795561 w 906898" name="connsiteX2776"/>
              <a:gd fmla="*/ 211146 h 906898" name="connsiteY2776"/>
              <a:gd fmla="*/ 791430 w 906898" name="connsiteX2777"/>
              <a:gd fmla="*/ 213197 h 906898" name="connsiteY2777"/>
              <a:gd fmla="*/ 783167 w 906898" name="connsiteX2778"/>
              <a:gd fmla="*/ 215248 h 906898" name="connsiteY2778"/>
              <a:gd fmla="*/ 774904 w 906898" name="connsiteX2779"/>
              <a:gd fmla="*/ 217298 h 906898" name="connsiteY2779"/>
              <a:gd fmla="*/ 766641 w 906898" name="connsiteX2780"/>
              <a:gd fmla="*/ 211146 h 906898" name="connsiteY2780"/>
              <a:gd fmla="*/ 768707 w 906898" name="connsiteX2781"/>
              <a:gd fmla="*/ 202944 h 906898" name="connsiteY2781"/>
              <a:gd fmla="*/ 772838 w 906898" name="connsiteX2782"/>
              <a:gd fmla="*/ 198843 h 906898" name="connsiteY2782"/>
              <a:gd fmla="*/ 776970 w 906898" name="connsiteX2783"/>
              <a:gd fmla="*/ 186539 h 906898" name="connsiteY2783"/>
              <a:gd fmla="*/ 784458 w 906898" name="connsiteX2784"/>
              <a:gd fmla="*/ 183976 h 906898" name="connsiteY2784"/>
              <a:gd fmla="*/ 724801 w 906898" name="connsiteX2785"/>
              <a:gd fmla="*/ 180255 h 906898" name="connsiteY2785"/>
              <a:gd fmla="*/ 735839 w 906898" name="connsiteX2786"/>
              <a:gd fmla="*/ 180512 h 906898" name="connsiteY2786"/>
              <a:gd fmla="*/ 739946 w 906898" name="connsiteX2787"/>
              <a:gd fmla="*/ 186688 h 906898" name="connsiteY2787"/>
              <a:gd fmla="*/ 737892 w 906898" name="connsiteX2788"/>
              <a:gd fmla="*/ 190805 h 906898" name="connsiteY2788"/>
              <a:gd fmla="*/ 737892 w 906898" name="connsiteX2789"/>
              <a:gd fmla="*/ 192863 h 906898" name="connsiteY2789"/>
              <a:gd fmla="*/ 737892 w 906898" name="connsiteX2790"/>
              <a:gd fmla="*/ 201097 h 906898" name="connsiteY2790"/>
              <a:gd fmla="*/ 731732 w 906898" name="connsiteX2791"/>
              <a:gd fmla="*/ 203155 h 906898" name="connsiteY2791"/>
              <a:gd fmla="*/ 725571 w 906898" name="connsiteX2792"/>
              <a:gd fmla="*/ 199038 h 906898" name="connsiteY2792"/>
              <a:gd fmla="*/ 729678 w 906898" name="connsiteX2793"/>
              <a:gd fmla="*/ 192863 h 906898" name="connsiteY2793"/>
              <a:gd fmla="*/ 725571 w 906898" name="connsiteX2794"/>
              <a:gd fmla="*/ 190805 h 906898" name="connsiteY2794"/>
              <a:gd fmla="*/ 719411 w 906898" name="connsiteX2795"/>
              <a:gd fmla="*/ 196980 h 906898" name="connsiteY2795"/>
              <a:gd fmla="*/ 725571 w 906898" name="connsiteX2796"/>
              <a:gd fmla="*/ 215505 h 906898" name="connsiteY2796"/>
              <a:gd fmla="*/ 754320 w 906898" name="connsiteX2797"/>
              <a:gd fmla="*/ 219622 h 906898" name="connsiteY2797"/>
              <a:gd fmla="*/ 764587 w 906898" name="connsiteX2798"/>
              <a:gd fmla="*/ 211388 h 906898" name="connsiteY2798"/>
              <a:gd fmla="*/ 764587 w 906898" name="connsiteX2799"/>
              <a:gd fmla="*/ 215505 h 906898" name="connsiteY2799"/>
              <a:gd fmla="*/ 733785 w 906898" name="connsiteX2800"/>
              <a:gd fmla="*/ 225797 h 906898" name="connsiteY2800"/>
              <a:gd fmla="*/ 719411 w 906898" name="connsiteX2801"/>
              <a:gd fmla="*/ 217564 h 906898" name="connsiteY2801"/>
              <a:gd fmla="*/ 715304 w 906898" name="connsiteX2802"/>
              <a:gd fmla="*/ 213447 h 906898" name="connsiteY2802"/>
              <a:gd fmla="*/ 713250 w 906898" name="connsiteX2803"/>
              <a:gd fmla="*/ 207272 h 906898" name="connsiteY2803"/>
              <a:gd fmla="*/ 715304 w 906898" name="connsiteX2804"/>
              <a:gd fmla="*/ 184629 h 906898" name="connsiteY2804"/>
              <a:gd fmla="*/ 724801 w 906898" name="connsiteX2805"/>
              <a:gd fmla="*/ 180255 h 906898" name="connsiteY2805"/>
              <a:gd fmla="*/ 276280 w 906898" name="connsiteX2806"/>
              <a:gd fmla="*/ 179326 h 906898" name="connsiteY2806"/>
              <a:gd fmla="*/ 281497 w 906898" name="connsiteX2807"/>
              <a:gd fmla="*/ 182438 h 906898" name="connsiteY2807"/>
              <a:gd fmla="*/ 283584 w 906898" name="connsiteX2808"/>
              <a:gd fmla="*/ 190738 h 906898" name="connsiteY2808"/>
              <a:gd fmla="*/ 279410 w 906898" name="connsiteX2809"/>
              <a:gd fmla="*/ 182438 h 906898" name="connsiteY2809"/>
              <a:gd fmla="*/ 201137 w 906898" name="connsiteX2810"/>
              <a:gd fmla="*/ 178196 h 906898" name="connsiteY2810"/>
              <a:gd fmla="*/ 229886 w 906898" name="connsiteX2811"/>
              <a:gd fmla="*/ 196788 h 906898" name="connsiteY2811"/>
              <a:gd fmla="*/ 229886 w 906898" name="connsiteX2812"/>
              <a:gd fmla="*/ 229840 h 906898" name="connsiteY2812"/>
              <a:gd fmla="*/ 225779 w 906898" name="connsiteX2813"/>
              <a:gd fmla="*/ 229840 h 906898" name="connsiteY2813"/>
              <a:gd fmla="*/ 227833 w 906898" name="connsiteX2814"/>
              <a:gd fmla="*/ 223643 h 906898" name="connsiteY2814"/>
              <a:gd fmla="*/ 215512 w 906898" name="connsiteX2815"/>
              <a:gd fmla="*/ 190591 h 906898" name="connsiteY2815"/>
              <a:gd fmla="*/ 199084 w 906898" name="connsiteX2816"/>
              <a:gd fmla="*/ 188525 h 906898" name="connsiteY2816"/>
              <a:gd fmla="*/ 194977 w 906898" name="connsiteX2817"/>
              <a:gd fmla="*/ 192656 h 906898" name="connsiteY2817"/>
              <a:gd fmla="*/ 205244 w 906898" name="connsiteX2818"/>
              <a:gd fmla="*/ 192656 h 906898" name="connsiteY2818"/>
              <a:gd fmla="*/ 209351 w 906898" name="connsiteX2819"/>
              <a:gd fmla="*/ 198854 h 906898" name="connsiteY2819"/>
              <a:gd fmla="*/ 203191 w 906898" name="connsiteX2820"/>
              <a:gd fmla="*/ 207117 h 906898" name="connsiteY2820"/>
              <a:gd fmla="*/ 199084 w 906898" name="connsiteX2821"/>
              <a:gd fmla="*/ 207117 h 906898" name="connsiteY2821"/>
              <a:gd fmla="*/ 194977 w 906898" name="connsiteX2822"/>
              <a:gd fmla="*/ 202985 h 906898" name="connsiteY2822"/>
              <a:gd fmla="*/ 188817 w 906898" name="connsiteX2823"/>
              <a:gd fmla="*/ 205051 h 906898" name="connsiteY2823"/>
              <a:gd fmla="*/ 184710 w 906898" name="connsiteX2824"/>
              <a:gd fmla="*/ 190591 h 906898" name="connsiteY2824"/>
              <a:gd fmla="*/ 201137 w 906898" name="connsiteX2825"/>
              <a:gd fmla="*/ 178196 h 906898" name="connsiteY2825"/>
              <a:gd fmla="*/ 273671 w 906898" name="connsiteX2826"/>
              <a:gd fmla="*/ 177770 h 906898" name="connsiteY2826"/>
              <a:gd fmla="*/ 275236 w 906898" name="connsiteX2827"/>
              <a:gd fmla="*/ 178288 h 906898" name="connsiteY2827"/>
              <a:gd fmla="*/ 276280 w 906898" name="connsiteX2828"/>
              <a:gd fmla="*/ 179326 h 906898" name="connsiteY2828"/>
              <a:gd fmla="*/ 270019 w 906898" name="connsiteX2829"/>
              <a:gd fmla="*/ 175435 h 906898" name="connsiteY2829"/>
              <a:gd fmla="*/ 271062 w 906898" name="connsiteX2830"/>
              <a:gd fmla="*/ 176213 h 906898" name="connsiteY2830"/>
              <a:gd fmla="*/ 273671 w 906898" name="connsiteX2831"/>
              <a:gd fmla="*/ 177770 h 906898" name="connsiteY2831"/>
              <a:gd fmla="*/ 269758 w 906898" name="connsiteX2832"/>
              <a:gd fmla="*/ 176473 h 906898" name="connsiteY2832"/>
              <a:gd fmla="*/ 268976 w 906898" name="connsiteX2833"/>
              <a:gd fmla="*/ 176213 h 906898" name="connsiteY2833"/>
              <a:gd fmla="*/ 270019 w 906898" name="connsiteX2834"/>
              <a:gd fmla="*/ 175435 h 906898" name="connsiteY2834"/>
              <a:gd fmla="*/ 768765 w 906898" name="connsiteX2835"/>
              <a:gd fmla="*/ 174221 h 906898" name="connsiteY2835"/>
              <a:gd fmla="*/ 785233 w 906898" name="connsiteX2836"/>
              <a:gd fmla="*/ 180446 h 906898" name="connsiteY2836"/>
              <a:gd fmla="*/ 785233 w 906898" name="connsiteX2837"/>
              <a:gd fmla="*/ 182521 h 906898" name="connsiteY2837"/>
              <a:gd fmla="*/ 768765 w 906898" name="connsiteX2838"/>
              <a:gd fmla="*/ 184596 h 906898" name="connsiteY2838"/>
              <a:gd fmla="*/ 764649 w 906898" name="connsiteX2839"/>
              <a:gd fmla="*/ 180446 h 906898" name="connsiteY2839"/>
              <a:gd fmla="*/ 768765 w 906898" name="connsiteX2840"/>
              <a:gd fmla="*/ 174221 h 906898" name="connsiteY2840"/>
              <a:gd fmla="*/ 180872 w 906898" name="connsiteX2841"/>
              <a:gd fmla="*/ 173938 h 906898" name="connsiteY2841"/>
              <a:gd fmla="*/ 190956 w 906898" name="connsiteX2842"/>
              <a:gd fmla="*/ 176241 h 906898" name="connsiteY2842"/>
              <a:gd fmla="*/ 190956 w 906898" name="connsiteX2843"/>
              <a:gd fmla="*/ 178288 h 906898" name="connsiteY2843"/>
              <a:gd fmla="*/ 188888 w 906898" name="connsiteX2844"/>
              <a:gd fmla="*/ 180336 h 906898" name="connsiteY2844"/>
              <a:gd fmla="*/ 172339 w 906898" name="connsiteX2845"/>
              <a:gd fmla="*/ 178288 h 906898" name="connsiteY2845"/>
              <a:gd fmla="*/ 166133 w 906898" name="connsiteX2846"/>
              <a:gd fmla="*/ 184430 h 906898" name="connsiteY2846"/>
              <a:gd fmla="*/ 164064 w 906898" name="connsiteX2847"/>
              <a:gd fmla="*/ 184430 h 906898" name="connsiteY2847"/>
              <a:gd fmla="*/ 172339 w 906898" name="connsiteX2848"/>
              <a:gd fmla="*/ 176241 h 906898" name="connsiteY2848"/>
              <a:gd fmla="*/ 180872 w 906898" name="connsiteX2849"/>
              <a:gd fmla="*/ 173938 h 906898" name="connsiteY2849"/>
              <a:gd fmla="*/ 260717 w 906898" name="connsiteX2850"/>
              <a:gd fmla="*/ 173392 h 906898" name="connsiteY2850"/>
              <a:gd fmla="*/ 261008 w 906898" name="connsiteX2851"/>
              <a:gd fmla="*/ 174138 h 906898" name="connsiteY2851"/>
              <a:gd fmla="*/ 258684 w 906898" name="connsiteX2852"/>
              <a:gd fmla="*/ 174138 h 906898" name="connsiteY2852"/>
              <a:gd fmla="*/ 260717 w 906898" name="connsiteX2853"/>
              <a:gd fmla="*/ 173392 h 906898" name="connsiteY2853"/>
              <a:gd fmla="*/ 710201 w 906898" name="connsiteX2854"/>
              <a:gd fmla="*/ 171425 h 906898" name="connsiteY2854"/>
              <a:gd fmla="*/ 713189 w 906898" name="connsiteX2855"/>
              <a:gd fmla="*/ 172188 h 906898" name="connsiteY2855"/>
              <a:gd fmla="*/ 709205 w 906898" name="connsiteX2856"/>
              <a:gd fmla="*/ 178288 h 906898" name="connsiteY2856"/>
              <a:gd fmla="*/ 709205 w 906898" name="connsiteX2857"/>
              <a:gd fmla="*/ 182355 h 906898" name="connsiteY2857"/>
              <a:gd fmla="*/ 711197 w 906898" name="connsiteX2858"/>
              <a:gd fmla="*/ 186422 h 906898" name="connsiteY2858"/>
              <a:gd fmla="*/ 707213 w 906898" name="connsiteX2859"/>
              <a:gd fmla="*/ 182355 h 906898" name="connsiteY2859"/>
              <a:gd fmla="*/ 707213 w 906898" name="connsiteX2860"/>
              <a:gd fmla="*/ 173143 h 906898" name="connsiteY2860"/>
              <a:gd fmla="*/ 708173 w 906898" name="connsiteX2861"/>
              <a:gd fmla="*/ 171943 h 906898" name="connsiteY2861"/>
              <a:gd fmla="*/ 659737 w 906898" name="connsiteX2862"/>
              <a:gd fmla="*/ 168163 h 906898" name="connsiteY2862"/>
              <a:gd fmla="*/ 663887 w 906898" name="connsiteX2863"/>
              <a:gd fmla="*/ 168163 h 906898" name="connsiteY2863"/>
              <a:gd fmla="*/ 665962 w 906898" name="connsiteX2864"/>
              <a:gd fmla="*/ 176352 h 906898" name="connsiteY2864"/>
              <a:gd fmla="*/ 663887 w 906898" name="connsiteX2865"/>
              <a:gd fmla="*/ 180446 h 906898" name="connsiteY2865"/>
              <a:gd fmla="*/ 661831 w 906898" name="connsiteX2866"/>
              <a:gd fmla="*/ 174359 h 906898" name="connsiteY2866"/>
              <a:gd fmla="*/ 661862 w 906898" name="connsiteX2867"/>
              <a:gd fmla="*/ 174233 h 906898" name="connsiteY2867"/>
              <a:gd fmla="*/ 661750 w 906898" name="connsiteX2868"/>
              <a:gd fmla="*/ 174120 h 906898" name="connsiteY2868"/>
              <a:gd fmla="*/ 629009 w 906898" name="connsiteX2869"/>
              <a:gd fmla="*/ 168163 h 906898" name="connsiteY2869"/>
              <a:gd fmla="*/ 639338 w 906898" name="connsiteX2870"/>
              <a:gd fmla="*/ 172242 h 906898" name="connsiteY2870"/>
              <a:gd fmla="*/ 639338 w 906898" name="connsiteX2871"/>
              <a:gd fmla="*/ 180399 h 906898" name="connsiteY2871"/>
              <a:gd fmla="*/ 639338 w 906898" name="connsiteX2872"/>
              <a:gd fmla="*/ 184478 h 906898" name="connsiteY2872"/>
              <a:gd fmla="*/ 643469 w 906898" name="connsiteX2873"/>
              <a:gd fmla="*/ 188557 h 906898" name="connsiteY2873"/>
              <a:gd fmla="*/ 641404 w 906898" name="connsiteX2874"/>
              <a:gd fmla="*/ 194675 h 906898" name="connsiteY2874"/>
              <a:gd fmla="*/ 637272 w 906898" name="connsiteX2875"/>
              <a:gd fmla="*/ 196714 h 906898" name="connsiteY2875"/>
              <a:gd fmla="*/ 629009 w 906898" name="connsiteX2876"/>
              <a:gd fmla="*/ 190596 h 906898" name="connsiteY2876"/>
              <a:gd fmla="*/ 631075 w 906898" name="connsiteX2877"/>
              <a:gd fmla="*/ 184478 h 906898" name="connsiteY2877"/>
              <a:gd fmla="*/ 629009 w 906898" name="connsiteX2878"/>
              <a:gd fmla="*/ 174282 h 906898" name="connsiteY2878"/>
              <a:gd fmla="*/ 629009 w 906898" name="connsiteX2879"/>
              <a:gd fmla="*/ 168163 h 906898" name="connsiteY2879"/>
              <a:gd fmla="*/ 246447 w 906898" name="connsiteX2880"/>
              <a:gd fmla="*/ 168163 h 906898" name="connsiteY2880"/>
              <a:gd fmla="*/ 258755 w 906898" name="connsiteX2881"/>
              <a:gd fmla="*/ 174292 h 906898" name="connsiteY2881"/>
              <a:gd fmla="*/ 258755 w 906898" name="connsiteX2882"/>
              <a:gd fmla="*/ 178378 h 906898" name="connsiteY2882"/>
              <a:gd fmla="*/ 275165 w 906898" name="connsiteX2883"/>
              <a:gd fmla="*/ 182464 h 906898" name="connsiteY2883"/>
              <a:gd fmla="*/ 279268 w 906898" name="connsiteX2884"/>
              <a:gd fmla="*/ 190636 h 906898" name="connsiteY2884"/>
              <a:gd fmla="*/ 273114 w 906898" name="connsiteX2885"/>
              <a:gd fmla="*/ 194722 h 906898" name="connsiteY2885"/>
              <a:gd fmla="*/ 265718 w 906898" name="connsiteX2886"/>
              <a:gd fmla="*/ 189461 h 906898" name="connsiteY2886"/>
              <a:gd fmla="*/ 265125 w 906898" name="connsiteX2887"/>
              <a:gd fmla="*/ 188663 h 906898" name="connsiteY2887"/>
              <a:gd fmla="*/ 264686 w 906898" name="connsiteX2888"/>
              <a:gd fmla="*/ 188726 h 906898" name="connsiteY2888"/>
              <a:gd fmla="*/ 258755 w 906898" name="connsiteX2889"/>
              <a:gd fmla="*/ 184507 h 906898" name="connsiteY2889"/>
              <a:gd fmla="*/ 252601 w 906898" name="connsiteX2890"/>
              <a:gd fmla="*/ 186550 h 906898" name="connsiteY2890"/>
              <a:gd fmla="*/ 236191 w 906898" name="connsiteX2891"/>
              <a:gd fmla="*/ 182464 h 906898" name="connsiteY2891"/>
              <a:gd fmla="*/ 227986 w 906898" name="connsiteX2892"/>
              <a:gd fmla="*/ 188593 h 906898" name="connsiteY2892"/>
              <a:gd fmla="*/ 221832 w 906898" name="connsiteX2893"/>
              <a:gd fmla="*/ 184507 h 906898" name="connsiteY2893"/>
              <a:gd fmla="*/ 223883 w 906898" name="connsiteX2894"/>
              <a:gd fmla="*/ 178378 h 906898" name="connsiteY2894"/>
              <a:gd fmla="*/ 227986 w 906898" name="connsiteX2895"/>
              <a:gd fmla="*/ 174292 h 906898" name="connsiteY2895"/>
              <a:gd fmla="*/ 236191 w 906898" name="connsiteX2896"/>
              <a:gd fmla="*/ 176335 h 906898" name="connsiteY2896"/>
              <a:gd fmla="*/ 238242 w 906898" name="connsiteX2897"/>
              <a:gd fmla="*/ 176335 h 906898" name="connsiteY2897"/>
              <a:gd fmla="*/ 246447 w 906898" name="connsiteX2898"/>
              <a:gd fmla="*/ 168163 h 906898" name="connsiteY2898"/>
              <a:gd fmla="*/ 213532 w 906898" name="connsiteX2899"/>
              <a:gd fmla="*/ 168163 h 906898" name="connsiteY2899"/>
              <a:gd fmla="*/ 215635 w 906898" name="connsiteX2900"/>
              <a:gd fmla="*/ 172242 h 906898" name="connsiteY2900"/>
              <a:gd fmla="*/ 215635 w 906898" name="connsiteX2901"/>
              <a:gd fmla="*/ 176320 h 906898" name="connsiteY2901"/>
              <a:gd fmla="*/ 219840 w 906898" name="connsiteX2902"/>
              <a:gd fmla="*/ 182438 h 906898" name="connsiteY2902"/>
              <a:gd fmla="*/ 213532 w 906898" name="connsiteX2903"/>
              <a:gd fmla="*/ 178359 h 906898" name="connsiteY2903"/>
              <a:gd fmla="*/ 213532 w 906898" name="connsiteX2904"/>
              <a:gd fmla="*/ 168163 h 906898" name="connsiteY2904"/>
              <a:gd fmla="*/ 633178 w 906898" name="connsiteX2905"/>
              <a:gd fmla="*/ 163846 h 906898" name="connsiteY2905"/>
              <a:gd fmla="*/ 641312 w 906898" name="connsiteX2906"/>
              <a:gd fmla="*/ 165912 h 906898" name="connsiteY2906"/>
              <a:gd fmla="*/ 645379 w 906898" name="connsiteX2907"/>
              <a:gd fmla="*/ 172110 h 906898" name="connsiteY2907"/>
              <a:gd fmla="*/ 645379 w 906898" name="connsiteX2908"/>
              <a:gd fmla="*/ 182438 h 906898" name="connsiteY2908"/>
              <a:gd fmla="*/ 649446 w 906898" name="connsiteX2909"/>
              <a:gd fmla="*/ 188635 h 906898" name="connsiteY2909"/>
              <a:gd fmla="*/ 645379 w 906898" name="connsiteX2910"/>
              <a:gd fmla="*/ 201030 h 906898" name="connsiteY2910"/>
              <a:gd fmla="*/ 641312 w 906898" name="connsiteX2911"/>
              <a:gd fmla="*/ 198964 h 906898" name="connsiteY2911"/>
              <a:gd fmla="*/ 643345 w 906898" name="connsiteX2912"/>
              <a:gd fmla="*/ 184504 h 906898" name="connsiteY2912"/>
              <a:gd fmla="*/ 641312 w 906898" name="connsiteX2913"/>
              <a:gd fmla="*/ 182438 h 906898" name="connsiteY2913"/>
              <a:gd fmla="*/ 641312 w 906898" name="connsiteX2914"/>
              <a:gd fmla="*/ 172110 h 906898" name="connsiteY2914"/>
              <a:gd fmla="*/ 633178 w 906898" name="connsiteX2915"/>
              <a:gd fmla="*/ 165912 h 906898" name="connsiteY2915"/>
              <a:gd fmla="*/ 633178 w 906898" name="connsiteX2916"/>
              <a:gd fmla="*/ 163846 h 906898" name="connsiteY2916"/>
              <a:gd fmla="*/ 764042 w 906898" name="connsiteX2917"/>
              <a:gd fmla="*/ 163428 h 906898" name="connsiteY2917"/>
              <a:gd fmla="*/ 772949 w 906898" name="connsiteX2918"/>
              <a:gd fmla="*/ 170071 h 906898" name="connsiteY2918"/>
              <a:gd fmla="*/ 768863 w 906898" name="connsiteX2919"/>
              <a:gd fmla="*/ 172126 h 906898" name="connsiteY2919"/>
              <a:gd fmla="*/ 762733 w 906898" name="connsiteX2920"/>
              <a:gd fmla="*/ 178288 h 906898" name="connsiteY2920"/>
              <a:gd fmla="*/ 766820 w 906898" name="connsiteX2921"/>
              <a:gd fmla="*/ 186505 h 906898" name="connsiteY2921"/>
              <a:gd fmla="*/ 772949 w 906898" name="connsiteX2922"/>
              <a:gd fmla="*/ 188559 h 906898" name="connsiteY2922"/>
              <a:gd fmla="*/ 768863 w 906898" name="connsiteX2923"/>
              <a:gd fmla="*/ 192668 h 906898" name="connsiteY2923"/>
              <a:gd fmla="*/ 758647 w 906898" name="connsiteX2924"/>
              <a:gd fmla="*/ 192668 h 906898" name="connsiteY2924"/>
              <a:gd fmla="*/ 754561 w 906898" name="connsiteX2925"/>
              <a:gd fmla="*/ 186505 h 906898" name="connsiteY2925"/>
              <a:gd fmla="*/ 748432 w 906898" name="connsiteX2926"/>
              <a:gd fmla="*/ 184451 h 906898" name="connsiteY2926"/>
              <a:gd fmla="*/ 746389 w 906898" name="connsiteX2927"/>
              <a:gd fmla="*/ 178288 h 906898" name="connsiteY2927"/>
              <a:gd fmla="*/ 750475 w 906898" name="connsiteX2928"/>
              <a:gd fmla="*/ 172126 h 906898" name="connsiteY2928"/>
              <a:gd fmla="*/ 756604 w 906898" name="connsiteX2929"/>
              <a:gd fmla="*/ 170071 h 906898" name="connsiteY2929"/>
              <a:gd fmla="*/ 760690 w 906898" name="connsiteX2930"/>
              <a:gd fmla="*/ 163909 h 906898" name="connsiteY2930"/>
              <a:gd fmla="*/ 764042 w 906898" name="connsiteX2931"/>
              <a:gd fmla="*/ 163428 h 906898" name="connsiteY2931"/>
              <a:gd fmla="*/ 447229 w 906898" name="connsiteX2932"/>
              <a:gd fmla="*/ 161901 h 906898" name="connsiteY2932"/>
              <a:gd fmla="*/ 155681 w 906898" name="connsiteX2933"/>
              <a:gd fmla="*/ 453449 h 906898" name="connsiteY2933"/>
              <a:gd fmla="*/ 447229 w 906898" name="connsiteX2934"/>
              <a:gd fmla="*/ 744997 h 906898" name="connsiteY2934"/>
              <a:gd fmla="*/ 738777 w 906898" name="connsiteX2935"/>
              <a:gd fmla="*/ 453449 h 906898" name="connsiteY2935"/>
              <a:gd fmla="*/ 447229 w 906898" name="connsiteX2936"/>
              <a:gd fmla="*/ 161901 h 906898" name="connsiteY2936"/>
              <a:gd fmla="*/ 174384 w 906898" name="connsiteX2937"/>
              <a:gd fmla="*/ 160374 h 906898" name="connsiteY2937"/>
              <a:gd fmla="*/ 178506 w 906898" name="connsiteX2938"/>
              <a:gd fmla="*/ 161911 h 906898" name="connsiteY2938"/>
              <a:gd fmla="*/ 182629 w 906898" name="connsiteX2939"/>
              <a:gd fmla="*/ 166005 h 906898" name="connsiteY2939"/>
              <a:gd fmla="*/ 184690 w 906898" name="connsiteX2940"/>
              <a:gd fmla="*/ 163958 h 906898" name="connsiteY2940"/>
              <a:gd fmla="*/ 192934 w 906898" name="connsiteX2941"/>
              <a:gd fmla="*/ 163958 h 906898" name="connsiteY2941"/>
              <a:gd fmla="*/ 194996 w 906898" name="connsiteX2942"/>
              <a:gd fmla="*/ 170099 h 906898" name="connsiteY2942"/>
              <a:gd fmla="*/ 201179 w 906898" name="connsiteX2943"/>
              <a:gd fmla="*/ 172147 h 906898" name="connsiteY2943"/>
              <a:gd fmla="*/ 203240 w 906898" name="connsiteX2944"/>
              <a:gd fmla="*/ 174194 h 906898" name="connsiteY2944"/>
              <a:gd fmla="*/ 199118 w 906898" name="connsiteX2945"/>
              <a:gd fmla="*/ 176241 h 906898" name="connsiteY2945"/>
              <a:gd fmla="*/ 184690 w 906898" name="connsiteX2946"/>
              <a:gd fmla="*/ 172147 h 906898" name="connsiteY2946"/>
              <a:gd fmla="*/ 164078 w 906898" name="connsiteX2947"/>
              <a:gd fmla="*/ 178288 h 906898" name="connsiteY2947"/>
              <a:gd fmla="*/ 155834 w 906898" name="connsiteX2948"/>
              <a:gd fmla="*/ 184430 h 906898" name="connsiteY2948"/>
              <a:gd fmla="*/ 155834 w 906898" name="connsiteX2949"/>
              <a:gd fmla="*/ 182383 h 906898" name="connsiteY2949"/>
              <a:gd fmla="*/ 159956 w 906898" name="connsiteX2950"/>
              <a:gd fmla="*/ 178288 h 906898" name="connsiteY2950"/>
              <a:gd fmla="*/ 159956 w 906898" name="connsiteX2951"/>
              <a:gd fmla="*/ 172147 h 906898" name="connsiteY2951"/>
              <a:gd fmla="*/ 166139 w 906898" name="connsiteX2952"/>
              <a:gd fmla="*/ 168052 h 906898" name="connsiteY2952"/>
              <a:gd fmla="*/ 170262 w 906898" name="connsiteX2953"/>
              <a:gd fmla="*/ 161911 h 906898" name="connsiteY2953"/>
              <a:gd fmla="*/ 174384 w 906898" name="connsiteX2954"/>
              <a:gd fmla="*/ 160374 h 906898" name="connsiteY2954"/>
              <a:gd fmla="*/ 703993 w 906898" name="connsiteX2955"/>
              <a:gd fmla="*/ 159415 h 906898" name="connsiteY2955"/>
              <a:gd fmla="*/ 707080 w 906898" name="connsiteX2956"/>
              <a:gd fmla="*/ 159929 h 906898" name="connsiteY2956"/>
              <a:gd fmla="*/ 711197 w 906898" name="connsiteX2957"/>
              <a:gd fmla="*/ 168163 h 906898" name="connsiteY2957"/>
              <a:gd fmla="*/ 708173 w 906898" name="connsiteX2958"/>
              <a:gd fmla="*/ 171943 h 906898" name="connsiteY2958"/>
              <a:gd fmla="*/ 707213 w 906898" name="connsiteX2959"/>
              <a:gd fmla="*/ 172188 h 906898" name="connsiteY2959"/>
              <a:gd fmla="*/ 707213 w 906898" name="connsiteX2960"/>
              <a:gd fmla="*/ 173143 h 906898" name="connsiteY2960"/>
              <a:gd fmla="*/ 702963 w 906898" name="connsiteX2961"/>
              <a:gd fmla="*/ 178454 h 906898" name="connsiteY2961"/>
              <a:gd fmla="*/ 707080 w 906898" name="connsiteX2962"/>
              <a:gd fmla="*/ 186688 h 906898" name="connsiteY2962"/>
              <a:gd fmla="*/ 711197 w 906898" name="connsiteX2963"/>
              <a:gd fmla="*/ 188746 h 906898" name="connsiteY2963"/>
              <a:gd fmla="*/ 709139 w 906898" name="connsiteX2964"/>
              <a:gd fmla="*/ 199038 h 906898" name="connsiteY2964"/>
              <a:gd fmla="*/ 700905 w 906898" name="connsiteX2965"/>
              <a:gd fmla="*/ 196980 h 906898" name="connsiteY2965"/>
              <a:gd fmla="*/ 698847 w 906898" name="connsiteX2966"/>
              <a:gd fmla="*/ 190805 h 906898" name="connsiteY2966"/>
              <a:gd fmla="*/ 696788 w 906898" name="connsiteX2967"/>
              <a:gd fmla="*/ 184629 h 906898" name="connsiteY2967"/>
              <a:gd fmla="*/ 690613 w 906898" name="connsiteX2968"/>
              <a:gd fmla="*/ 178454 h 906898" name="connsiteY2968"/>
              <a:gd fmla="*/ 694730 w 906898" name="connsiteX2969"/>
              <a:gd fmla="*/ 170221 h 906898" name="connsiteY2969"/>
              <a:gd fmla="*/ 698847 w 906898" name="connsiteX2970"/>
              <a:gd fmla="*/ 168163 h 906898" name="connsiteY2970"/>
              <a:gd fmla="*/ 700905 w 906898" name="connsiteX2971"/>
              <a:gd fmla="*/ 161987 h 906898" name="connsiteY2971"/>
              <a:gd fmla="*/ 703993 w 906898" name="connsiteX2972"/>
              <a:gd fmla="*/ 159415 h 906898" name="connsiteY2972"/>
              <a:gd fmla="*/ 447229 w 906898" name="connsiteX2973"/>
              <a:gd fmla="*/ 155446 h 906898" name="connsiteY2973"/>
              <a:gd fmla="*/ 745232 w 906898" name="connsiteX2974"/>
              <a:gd fmla="*/ 453449 h 906898" name="connsiteY2974"/>
              <a:gd fmla="*/ 447229 w 906898" name="connsiteX2975"/>
              <a:gd fmla="*/ 751452 h 906898" name="connsiteY2975"/>
              <a:gd fmla="*/ 149226 w 906898" name="connsiteX2976"/>
              <a:gd fmla="*/ 453449 h 906898" name="connsiteY2976"/>
              <a:gd fmla="*/ 447229 w 906898" name="connsiteX2977"/>
              <a:gd fmla="*/ 155446 h 906898" name="connsiteY2977"/>
              <a:gd fmla="*/ 192970 w 906898" name="connsiteX2978"/>
              <a:gd fmla="*/ 152265 h 906898" name="connsiteY2978"/>
              <a:gd fmla="*/ 195797 w 906898" name="connsiteX2979"/>
              <a:gd fmla="*/ 153153 h 906898" name="connsiteY2979"/>
              <a:gd fmla="*/ 199138 w 906898" name="connsiteX2980"/>
              <a:gd fmla="*/ 157760 h 906898" name="connsiteY2980"/>
              <a:gd fmla="*/ 199138 w 906898" name="connsiteX2981"/>
              <a:gd fmla="*/ 159808 h 906898" name="connsiteY2981"/>
              <a:gd fmla="*/ 197082 w 906898" name="connsiteX2982"/>
              <a:gd fmla="*/ 155712 h 906898" name="connsiteY2982"/>
              <a:gd fmla="*/ 192970 w 906898" name="connsiteX2983"/>
              <a:gd fmla="*/ 153665 h 906898" name="connsiteY2983"/>
              <a:gd fmla="*/ 192970 w 906898" name="connsiteX2984"/>
              <a:gd fmla="*/ 153409 h 906898" name="connsiteY2984"/>
              <a:gd fmla="*/ 190913 w 906898" name="connsiteX2985"/>
              <a:gd fmla="*/ 151618 h 906898" name="connsiteY2985"/>
              <a:gd fmla="*/ 192970 w 906898" name="connsiteX2986"/>
              <a:gd fmla="*/ 151618 h 906898" name="connsiteY2986"/>
              <a:gd fmla="*/ 192970 w 906898" name="connsiteX2987"/>
              <a:gd fmla="*/ 152265 h 906898" name="connsiteY2987"/>
              <a:gd fmla="*/ 650187 w 906898" name="connsiteX2988"/>
              <a:gd fmla="*/ 151100 h 906898" name="connsiteY2988"/>
              <a:gd fmla="*/ 655687 w 906898" name="connsiteX2989"/>
              <a:gd fmla="*/ 155689 h 906898" name="connsiteY2989"/>
              <a:gd fmla="*/ 655687 w 906898" name="connsiteX2990"/>
              <a:gd fmla="*/ 163846 h 906898" name="connsiteY2990"/>
              <a:gd fmla="*/ 653629 w 906898" name="connsiteX2991"/>
              <a:gd fmla="*/ 160787 h 906898" name="connsiteY2991"/>
              <a:gd fmla="*/ 653629 w 906898" name="connsiteX2992"/>
              <a:gd fmla="*/ 159779 h 906898" name="connsiteY2992"/>
              <a:gd fmla="*/ 652155 w 906898" name="connsiteX2993"/>
              <a:gd fmla="*/ 158596 h 906898" name="connsiteY2993"/>
              <a:gd fmla="*/ 647453 w 906898" name="connsiteX2994"/>
              <a:gd fmla="*/ 151610 h 906898" name="connsiteY2994"/>
              <a:gd fmla="*/ 650187 w 906898" name="connsiteX2995"/>
              <a:gd fmla="*/ 151100 h 906898" name="connsiteY2995"/>
              <a:gd fmla="*/ 176520 w 906898" name="connsiteX2996"/>
              <a:gd fmla="*/ 149570 h 906898" name="connsiteY2996"/>
              <a:gd fmla="*/ 184745 w 906898" name="connsiteX2997"/>
              <a:gd fmla="*/ 153665 h 906898" name="connsiteY2997"/>
              <a:gd fmla="*/ 192970 w 906898" name="connsiteX2998"/>
              <a:gd fmla="*/ 153665 h 906898" name="connsiteY2998"/>
              <a:gd fmla="*/ 195026 w 906898" name="connsiteX2999"/>
              <a:gd fmla="*/ 157760 h 906898" name="connsiteY2999"/>
              <a:gd fmla="*/ 197082 w 906898" name="connsiteX3000"/>
              <a:gd fmla="*/ 163902 h 906898" name="connsiteY3000"/>
              <a:gd fmla="*/ 207363 w 906898" name="connsiteX3001"/>
              <a:gd fmla="*/ 163902 h 906898" name="connsiteY3001"/>
              <a:gd fmla="*/ 211476 w 906898" name="connsiteX3002"/>
              <a:gd fmla="*/ 167998 h 906898" name="connsiteY3002"/>
              <a:gd fmla="*/ 211476 w 906898" name="connsiteX3003"/>
              <a:gd fmla="*/ 176186 h 906898" name="connsiteY3003"/>
              <a:gd fmla="*/ 205307 w 906898" name="connsiteX3004"/>
              <a:gd fmla="*/ 176186 h 906898" name="connsiteY3004"/>
              <a:gd fmla="*/ 199138 w 906898" name="connsiteX3005"/>
              <a:gd fmla="*/ 167998 h 906898" name="connsiteY3005"/>
              <a:gd fmla="*/ 197082 w 906898" name="connsiteX3006"/>
              <a:gd fmla="*/ 165949 h 906898" name="connsiteY3006"/>
              <a:gd fmla="*/ 190913 w 906898" name="connsiteX3007"/>
              <a:gd fmla="*/ 161855 h 906898" name="connsiteY3007"/>
              <a:gd fmla="*/ 182688 w 906898" name="connsiteX3008"/>
              <a:gd fmla="*/ 161855 h 906898" name="connsiteY3008"/>
              <a:gd fmla="*/ 170351 w 906898" name="connsiteX3009"/>
              <a:gd fmla="*/ 157760 h 906898" name="connsiteY3009"/>
              <a:gd fmla="*/ 166238 w 906898" name="connsiteX3010"/>
              <a:gd fmla="*/ 161855 h 906898" name="connsiteY3010"/>
              <a:gd fmla="*/ 158013 w 906898" name="connsiteX3011"/>
              <a:gd fmla="*/ 172091 h 906898" name="connsiteY3011"/>
              <a:gd fmla="*/ 153901 w 906898" name="connsiteX3012"/>
              <a:gd fmla="*/ 180280 h 906898" name="connsiteY3012"/>
              <a:gd fmla="*/ 149789 w 906898" name="connsiteX3013"/>
              <a:gd fmla="*/ 186422 h 906898" name="connsiteY3013"/>
              <a:gd fmla="*/ 149789 w 906898" name="connsiteX3014"/>
              <a:gd fmla="*/ 180280 h 906898" name="connsiteY3014"/>
              <a:gd fmla="*/ 153901 w 906898" name="connsiteX3015"/>
              <a:gd fmla="*/ 174138 h 906898" name="connsiteY3015"/>
              <a:gd fmla="*/ 153901 w 906898" name="connsiteX3016"/>
              <a:gd fmla="*/ 165949 h 906898" name="connsiteY3016"/>
              <a:gd fmla="*/ 158013 w 906898" name="connsiteX3017"/>
              <a:gd fmla="*/ 159808 h 906898" name="connsiteY3017"/>
              <a:gd fmla="*/ 162126 w 906898" name="connsiteX3018"/>
              <a:gd fmla="*/ 159808 h 906898" name="connsiteY3018"/>
              <a:gd fmla="*/ 168295 w 906898" name="connsiteX3019"/>
              <a:gd fmla="*/ 151618 h 906898" name="connsiteY3019"/>
              <a:gd fmla="*/ 178576 w 906898" name="connsiteX3020"/>
              <a:gd fmla="*/ 153665 h 906898" name="connsiteY3020"/>
              <a:gd fmla="*/ 182688 w 906898" name="connsiteX3021"/>
              <a:gd fmla="*/ 157760 h 906898" name="connsiteY3021"/>
              <a:gd fmla="*/ 182688 w 906898" name="connsiteX3022"/>
              <a:gd fmla="*/ 153665 h 906898" name="connsiteY3022"/>
              <a:gd fmla="*/ 176520 w 906898" name="connsiteX3023"/>
              <a:gd fmla="*/ 149570 h 906898" name="connsiteY3023"/>
              <a:gd fmla="*/ 570240 w 906898" name="connsiteX3024"/>
              <a:gd fmla="*/ 148091 h 906898" name="connsiteY3024"/>
              <a:gd fmla="*/ 579489 w 906898" name="connsiteX3025"/>
              <a:gd fmla="*/ 149626 h 906898" name="connsiteY3025"/>
              <a:gd fmla="*/ 587710 w 906898" name="connsiteX3026"/>
              <a:gd fmla="*/ 155768 h 906898" name="connsiteY3026"/>
              <a:gd fmla="*/ 589765 w 906898" name="connsiteX3027"/>
              <a:gd fmla="*/ 163958 h 906898" name="connsiteY3027"/>
              <a:gd fmla="*/ 595931 w 906898" name="connsiteX3028"/>
              <a:gd fmla="*/ 166005 h 906898" name="connsiteY3028"/>
              <a:gd fmla="*/ 595931 w 906898" name="connsiteX3029"/>
              <a:gd fmla="*/ 170099 h 906898" name="connsiteY3029"/>
              <a:gd fmla="*/ 595931 w 906898" name="connsiteX3030"/>
              <a:gd fmla="*/ 172147 h 906898" name="connsiteY3030"/>
              <a:gd fmla="*/ 581544 w 906898" name="connsiteX3031"/>
              <a:gd fmla="*/ 163958 h 906898" name="connsiteY3031"/>
              <a:gd fmla="*/ 567158 w 906898" name="connsiteX3032"/>
              <a:gd fmla="*/ 159862 h 906898" name="connsiteY3032"/>
              <a:gd fmla="*/ 577433 w 906898" name="connsiteX3033"/>
              <a:gd fmla="*/ 153721 h 906898" name="connsiteY3033"/>
              <a:gd fmla="*/ 571268 w 906898" name="connsiteX3034"/>
              <a:gd fmla="*/ 151673 h 906898" name="connsiteY3034"/>
              <a:gd fmla="*/ 556881 w 906898" name="connsiteX3035"/>
              <a:gd fmla="*/ 155768 h 906898" name="connsiteY3035"/>
              <a:gd fmla="*/ 554826 w 906898" name="connsiteX3036"/>
              <a:gd fmla="*/ 153721 h 906898" name="connsiteY3036"/>
              <a:gd fmla="*/ 560992 w 906898" name="connsiteX3037"/>
              <a:gd fmla="*/ 149626 h 906898" name="connsiteY3037"/>
              <a:gd fmla="*/ 570240 w 906898" name="connsiteX3038"/>
              <a:gd fmla="*/ 148091 h 906898" name="connsiteY3038"/>
              <a:gd fmla="*/ 707038 w 906898" name="connsiteX3039"/>
              <a:gd fmla="*/ 143263 h 906898" name="connsiteY3039"/>
              <a:gd fmla="*/ 711139 w 906898" name="connsiteX3040"/>
              <a:gd fmla="*/ 145320 h 906898" name="connsiteY3040"/>
              <a:gd fmla="*/ 709088 w 906898" name="connsiteX3041"/>
              <a:gd fmla="*/ 155613 h 906898" name="connsiteY3041"/>
              <a:gd fmla="*/ 700886 w 906898" name="connsiteX3042"/>
              <a:gd fmla="*/ 157671 h 906898" name="connsiteY3042"/>
              <a:gd fmla="*/ 696785 w 906898" name="connsiteX3043"/>
              <a:gd fmla="*/ 167963 h 906898" name="connsiteY3043"/>
              <a:gd fmla="*/ 688582 w 906898" name="connsiteX3044"/>
              <a:gd fmla="*/ 176197 h 906898" name="connsiteY3044"/>
              <a:gd fmla="*/ 694734 w 906898" name="connsiteX3045"/>
              <a:gd fmla="*/ 186489 h 906898" name="connsiteY3045"/>
              <a:gd fmla="*/ 698835 w 906898" name="connsiteX3046"/>
              <a:gd fmla="*/ 198839 h 906898" name="connsiteY3046"/>
              <a:gd fmla="*/ 709088 w 906898" name="connsiteX3047"/>
              <a:gd fmla="*/ 200897 h 906898" name="connsiteY3047"/>
              <a:gd fmla="*/ 711139 w 906898" name="connsiteX3048"/>
              <a:gd fmla="*/ 209131 h 906898" name="connsiteY3048"/>
              <a:gd fmla="*/ 711139 w 906898" name="connsiteX3049"/>
              <a:gd fmla="*/ 213248 h 906898" name="connsiteY3049"/>
              <a:gd fmla="*/ 700886 w 906898" name="connsiteX3050"/>
              <a:gd fmla="*/ 211189 h 906898" name="connsiteY3050"/>
              <a:gd fmla="*/ 698835 w 906898" name="connsiteX3051"/>
              <a:gd fmla="*/ 205014 h 906898" name="connsiteY3051"/>
              <a:gd fmla="*/ 690633 w 906898" name="connsiteX3052"/>
              <a:gd fmla="*/ 202956 h 906898" name="connsiteY3052"/>
              <a:gd fmla="*/ 686532 w 906898" name="connsiteX3053"/>
              <a:gd fmla="*/ 196781 h 906898" name="connsiteY3053"/>
              <a:gd fmla="*/ 688582 w 906898" name="connsiteX3054"/>
              <a:gd fmla="*/ 190605 h 906898" name="connsiteY3054"/>
              <a:gd fmla="*/ 682431 w 906898" name="connsiteX3055"/>
              <a:gd fmla="*/ 186489 h 906898" name="connsiteY3055"/>
              <a:gd fmla="*/ 680380 w 906898" name="connsiteX3056"/>
              <a:gd fmla="*/ 182372 h 906898" name="connsiteY3056"/>
              <a:gd fmla="*/ 680380 w 906898" name="connsiteX3057"/>
              <a:gd fmla="*/ 174138 h 906898" name="connsiteY3057"/>
              <a:gd fmla="*/ 686532 w 906898" name="connsiteX3058"/>
              <a:gd fmla="*/ 165905 h 906898" name="connsiteY3058"/>
              <a:gd fmla="*/ 688582 w 906898" name="connsiteX3059"/>
              <a:gd fmla="*/ 155613 h 906898" name="connsiteY3059"/>
              <a:gd fmla="*/ 692683 w 906898" name="connsiteX3060"/>
              <a:gd fmla="*/ 151496 h 906898" name="connsiteY3060"/>
              <a:gd fmla="*/ 694734 w 906898" name="connsiteX3061"/>
              <a:gd fmla="*/ 151496 h 906898" name="connsiteY3061"/>
              <a:gd fmla="*/ 694734 w 906898" name="connsiteX3062"/>
              <a:gd fmla="*/ 153555 h 906898" name="connsiteY3062"/>
              <a:gd fmla="*/ 696785 w 906898" name="connsiteX3063"/>
              <a:gd fmla="*/ 151496 h 906898" name="connsiteY3063"/>
              <a:gd fmla="*/ 707038 w 906898" name="connsiteX3064"/>
              <a:gd fmla="*/ 143263 h 906898" name="connsiteY3064"/>
              <a:gd fmla="*/ 643337 w 906898" name="connsiteX3065"/>
              <a:gd fmla="*/ 143263 h 906898" name="connsiteY3065"/>
              <a:gd fmla="*/ 643337 w 906898" name="connsiteX3066"/>
              <a:gd fmla="*/ 145327 h 906898" name="connsiteY3066"/>
              <a:gd fmla="*/ 643337 w 906898" name="connsiteX3067"/>
              <a:gd fmla="*/ 151521 h 906898" name="connsiteY3067"/>
              <a:gd fmla="*/ 652155 w 906898" name="connsiteX3068"/>
              <a:gd fmla="*/ 158596 h 906898" name="connsiteY3068"/>
              <a:gd fmla="*/ 653629 w 906898" name="connsiteX3069"/>
              <a:gd fmla="*/ 160787 h 906898" name="connsiteY3069"/>
              <a:gd fmla="*/ 653629 w 906898" name="connsiteX3070"/>
              <a:gd fmla="*/ 165973 h 906898" name="connsiteY3070"/>
              <a:gd fmla="*/ 661750 w 906898" name="connsiteX3071"/>
              <a:gd fmla="*/ 174120 h 906898" name="connsiteY3071"/>
              <a:gd fmla="*/ 661831 w 906898" name="connsiteX3072"/>
              <a:gd fmla="*/ 174359 h 906898" name="connsiteY3072"/>
              <a:gd fmla="*/ 659804 w 906898" name="connsiteX3073"/>
              <a:gd fmla="*/ 182490 h 906898" name="connsiteY3073"/>
              <a:gd fmla="*/ 665979 w 906898" name="connsiteX3074"/>
              <a:gd fmla="*/ 190748 h 906898" name="connsiteY3074"/>
              <a:gd fmla="*/ 663921 w 906898" name="connsiteX3075"/>
              <a:gd fmla="*/ 201072 h 906898" name="connsiteY3075"/>
              <a:gd fmla="*/ 663921 w 906898" name="connsiteX3076"/>
              <a:gd fmla="*/ 196942 h 906898" name="connsiteY3076"/>
              <a:gd fmla="*/ 663921 w 906898" name="connsiteX3077"/>
              <a:gd fmla="*/ 192813 h 906898" name="connsiteY3077"/>
              <a:gd fmla="*/ 657746 w 906898" name="connsiteX3078"/>
              <a:gd fmla="*/ 184555 h 906898" name="connsiteY3078"/>
              <a:gd fmla="*/ 655687 w 906898" name="connsiteX3079"/>
              <a:gd fmla="*/ 186619 h 906898" name="connsiteY3079"/>
              <a:gd fmla="*/ 661862 w 906898" name="connsiteX3080"/>
              <a:gd fmla="*/ 192813 h 906898" name="connsiteY3080"/>
              <a:gd fmla="*/ 657746 w 906898" name="connsiteX3081"/>
              <a:gd fmla="*/ 207266 h 906898" name="connsiteY3081"/>
              <a:gd fmla="*/ 653629 w 906898" name="connsiteX3082"/>
              <a:gd fmla="*/ 207266 h 906898" name="connsiteY3082"/>
              <a:gd fmla="*/ 647454 w 906898" name="connsiteX3083"/>
              <a:gd fmla="*/ 203136 h 906898" name="connsiteY3083"/>
              <a:gd fmla="*/ 651570 w 906898" name="connsiteX3084"/>
              <a:gd fmla="*/ 184555 h 906898" name="connsiteY3084"/>
              <a:gd fmla="*/ 649512 w 906898" name="connsiteX3085"/>
              <a:gd fmla="*/ 178361 h 906898" name="connsiteY3085"/>
              <a:gd fmla="*/ 645395 w 906898" name="connsiteX3086"/>
              <a:gd fmla="*/ 165973 h 906898" name="connsiteY3086"/>
              <a:gd fmla="*/ 637162 w 906898" name="connsiteX3087"/>
              <a:gd fmla="*/ 161845 h 906898" name="connsiteY3087"/>
              <a:gd fmla="*/ 637162 w 906898" name="connsiteX3088"/>
              <a:gd fmla="*/ 159779 h 906898" name="connsiteY3088"/>
              <a:gd fmla="*/ 641278 w 906898" name="connsiteX3089"/>
              <a:gd fmla="*/ 149457 h 906898" name="connsiteY3089"/>
              <a:gd fmla="*/ 643337 w 906898" name="connsiteX3090"/>
              <a:gd fmla="*/ 143263 h 906898" name="connsiteY3090"/>
              <a:gd fmla="*/ 302134 w 906898" name="connsiteX3091"/>
              <a:gd fmla="*/ 138780 h 906898" name="connsiteY3091"/>
              <a:gd fmla="*/ 304168 w 906898" name="connsiteX3092"/>
              <a:gd fmla="*/ 139279 h 906898" name="connsiteY3092"/>
              <a:gd fmla="*/ 301844 w 906898" name="connsiteX3093"/>
              <a:gd fmla="*/ 141270 h 906898" name="connsiteY3093"/>
              <a:gd fmla="*/ 302134 w 906898" name="connsiteX3094"/>
              <a:gd fmla="*/ 138780 h 906898" name="connsiteY3094"/>
              <a:gd fmla="*/ 575576 w 906898" name="connsiteX3095"/>
              <a:gd fmla="*/ 134962 h 906898" name="connsiteY3095"/>
              <a:gd fmla="*/ 581718 w 906898" name="connsiteX3096"/>
              <a:gd fmla="*/ 139168 h 906898" name="connsiteY3096"/>
              <a:gd fmla="*/ 579671 w 906898" name="connsiteX3097"/>
              <a:gd fmla="*/ 143373 h 906898" name="connsiteY3097"/>
              <a:gd fmla="*/ 569434 w 906898" name="connsiteX3098"/>
              <a:gd fmla="*/ 145476 h 906898" name="connsiteY3098"/>
              <a:gd fmla="*/ 575576 w 906898" name="connsiteX3099"/>
              <a:gd fmla="*/ 134962 h 906898" name="connsiteY3099"/>
              <a:gd fmla="*/ 508872 w 906898" name="connsiteX3100"/>
              <a:gd fmla="*/ 130536 h 906898" name="connsiteY3100"/>
              <a:gd fmla="*/ 515808 w 906898" name="connsiteX3101"/>
              <a:gd fmla="*/ 131053 h 906898" name="connsiteY3101"/>
              <a:gd fmla="*/ 532250 w 906898" name="connsiteX3102"/>
              <a:gd fmla="*/ 143447 h 906898" name="connsiteY3102"/>
              <a:gd fmla="*/ 530195 w 906898" name="connsiteX3103"/>
              <a:gd fmla="*/ 147578 h 906898" name="connsiteY3103"/>
              <a:gd fmla="*/ 528140 w 906898" name="connsiteX3104"/>
              <a:gd fmla="*/ 143447 h 906898" name="connsiteY3104"/>
              <a:gd fmla="*/ 513753 w 906898" name="connsiteX3105"/>
              <a:gd fmla="*/ 135184 h 906898" name="connsiteY3105"/>
              <a:gd fmla="*/ 509643 w 906898" name="connsiteX3106"/>
              <a:gd fmla="*/ 137250 h 906898" name="connsiteY3106"/>
              <a:gd fmla="*/ 513753 w 906898" name="connsiteX3107"/>
              <a:gd fmla="*/ 141382 h 906898" name="connsiteY3107"/>
              <a:gd fmla="*/ 515808 w 906898" name="connsiteX3108"/>
              <a:gd fmla="*/ 143447 h 906898" name="connsiteY3108"/>
              <a:gd fmla="*/ 501422 w 906898" name="connsiteX3109"/>
              <a:gd fmla="*/ 141382 h 906898" name="connsiteY3109"/>
              <a:gd fmla="*/ 489090 w 906898" name="connsiteX3110"/>
              <a:gd fmla="*/ 141382 h 906898" name="connsiteY3110"/>
              <a:gd fmla="*/ 491146 w 906898" name="connsiteX3111"/>
              <a:gd fmla="*/ 135184 h 906898" name="connsiteY3111"/>
              <a:gd fmla="*/ 499367 w 906898" name="connsiteX3112"/>
              <a:gd fmla="*/ 137250 h 906898" name="connsiteY3112"/>
              <a:gd fmla="*/ 503477 w 906898" name="connsiteX3113"/>
              <a:gd fmla="*/ 133118 h 906898" name="connsiteY3113"/>
              <a:gd fmla="*/ 508872 w 906898" name="connsiteX3114"/>
              <a:gd fmla="*/ 130536 h 906898" name="connsiteY3114"/>
              <a:gd fmla="*/ 250583 w 906898" name="connsiteX3115"/>
              <a:gd fmla="*/ 123976 h 906898" name="connsiteY3115"/>
              <a:gd fmla="*/ 254700 w 906898" name="connsiteX3116"/>
              <a:gd fmla="*/ 124754 h 906898" name="connsiteY3116"/>
              <a:gd fmla="*/ 256758 w 906898" name="connsiteX3117"/>
              <a:gd fmla="*/ 124754 h 906898" name="connsiteY3117"/>
              <a:gd fmla="*/ 258816 w 906898" name="connsiteX3118"/>
              <a:gd fmla="*/ 133054 h 906898" name="connsiteY3118"/>
              <a:gd fmla="*/ 273225 w 906898" name="connsiteX3119"/>
              <a:gd fmla="*/ 135128 h 906898" name="connsiteY3119"/>
              <a:gd fmla="*/ 277342 w 906898" name="connsiteX3120"/>
              <a:gd fmla="*/ 133054 h 906898" name="connsiteY3120"/>
              <a:gd fmla="*/ 283517 w 906898" name="connsiteX3121"/>
              <a:gd fmla="*/ 139279 h 906898" name="connsiteY3121"/>
              <a:gd fmla="*/ 275284 w 906898" name="connsiteX3122"/>
              <a:gd fmla="*/ 145503 h 906898" name="connsiteY3122"/>
              <a:gd fmla="*/ 269108 w 906898" name="connsiteX3123"/>
              <a:gd fmla="*/ 141353 h 906898" name="connsiteY3123"/>
              <a:gd fmla="*/ 262933 w 906898" name="connsiteX3124"/>
              <a:gd fmla="*/ 147578 h 906898" name="connsiteY3124"/>
              <a:gd fmla="*/ 254700 w 906898" name="connsiteX3125"/>
              <a:gd fmla="*/ 141353 h 906898" name="connsiteY3125"/>
              <a:gd fmla="*/ 252641 w 906898" name="connsiteX3126"/>
              <a:gd fmla="*/ 135128 h 906898" name="connsiteY3126"/>
              <a:gd fmla="*/ 246466 w 906898" name="connsiteX3127"/>
              <a:gd fmla="*/ 130978 h 906898" name="connsiteY3127"/>
              <a:gd fmla="*/ 246466 w 906898" name="connsiteX3128"/>
              <a:gd fmla="*/ 124754 h 906898" name="connsiteY3128"/>
              <a:gd fmla="*/ 250583 w 906898" name="connsiteX3129"/>
              <a:gd fmla="*/ 123976 h 906898" name="connsiteY3129"/>
              <a:gd fmla="*/ 577535 w 906898" name="connsiteX3130"/>
              <a:gd fmla="*/ 122678 h 906898" name="connsiteY3130"/>
              <a:gd fmla="*/ 581651 w 906898" name="connsiteX3131"/>
              <a:gd fmla="*/ 126816 h 906898" name="connsiteY3131"/>
              <a:gd fmla="*/ 583710 w 906898" name="connsiteX3132"/>
              <a:gd fmla="*/ 130953 h 906898" name="connsiteY3132"/>
              <a:gd fmla="*/ 591943 w 906898" name="connsiteX3133"/>
              <a:gd fmla="*/ 130953 h 906898" name="connsiteY3133"/>
              <a:gd fmla="*/ 594002 w 906898" name="connsiteX3134"/>
              <a:gd fmla="*/ 135090 h 906898" name="connsiteY3134"/>
              <a:gd fmla="*/ 587827 w 906898" name="connsiteX3135"/>
              <a:gd fmla="*/ 139228 h 906898" name="connsiteY3135"/>
              <a:gd fmla="*/ 589885 w 906898" name="connsiteX3136"/>
              <a:gd fmla="*/ 147503 h 906898" name="connsiteY3136"/>
              <a:gd fmla="*/ 585768 w 906898" name="connsiteX3137"/>
              <a:gd fmla="*/ 149570 h 906898" name="connsiteY3137"/>
              <a:gd fmla="*/ 581651 w 906898" name="connsiteX3138"/>
              <a:gd fmla="*/ 147503 h 906898" name="connsiteY3138"/>
              <a:gd fmla="*/ 583710 w 906898" name="connsiteX3139"/>
              <a:gd fmla="*/ 137159 h 906898" name="connsiteY3139"/>
              <a:gd fmla="*/ 575476 w 906898" name="connsiteX3140"/>
              <a:gd fmla="*/ 130953 h 906898" name="connsiteY3140"/>
              <a:gd fmla="*/ 577535 w 906898" name="connsiteX3141"/>
              <a:gd fmla="*/ 122678 h 906898" name="connsiteY3141"/>
              <a:gd fmla="*/ 258767 w 906898" name="connsiteX3142"/>
              <a:gd fmla="*/ 122678 h 906898" name="connsiteY3142"/>
              <a:gd fmla="*/ 260842 w 906898" name="connsiteX3143"/>
              <a:gd fmla="*/ 128854 h 906898" name="connsiteY3143"/>
              <a:gd fmla="*/ 267067 w 906898" name="connsiteX3144"/>
              <a:gd fmla="*/ 130912 h 906898" name="connsiteY3144"/>
              <a:gd fmla="*/ 273292 w 906898" name="connsiteX3145"/>
              <a:gd fmla="*/ 128854 h 906898" name="connsiteY3145"/>
              <a:gd fmla="*/ 271217 w 906898" name="connsiteX3146"/>
              <a:gd fmla="*/ 132971 h 906898" name="connsiteY3146"/>
              <a:gd fmla="*/ 258767 w 906898" name="connsiteX3147"/>
              <a:gd fmla="*/ 128854 h 906898" name="connsiteY3147"/>
              <a:gd fmla="*/ 258767 w 906898" name="connsiteX3148"/>
              <a:gd fmla="*/ 122678 h 906898" name="connsiteY3148"/>
              <a:gd fmla="*/ 622795 w 906898" name="connsiteX3149"/>
              <a:gd fmla="*/ 120686 h 906898" name="connsiteY3149"/>
              <a:gd fmla="*/ 637267 w 906898" name="connsiteX3150"/>
              <a:gd fmla="*/ 128900 h 906898" name="connsiteY3150"/>
              <a:gd fmla="*/ 635200 w 906898" name="connsiteX3151"/>
              <a:gd fmla="*/ 155596 h 906898" name="connsiteY3151"/>
              <a:gd fmla="*/ 626930 w 906898" name="connsiteX3152"/>
              <a:gd fmla="*/ 165863 h 906898" name="connsiteY3152"/>
              <a:gd fmla="*/ 600053 w 906898" name="connsiteX3153"/>
              <a:gd fmla="*/ 174077 h 906898" name="connsiteY3153"/>
              <a:gd fmla="*/ 600053 w 906898" name="connsiteX3154"/>
              <a:gd fmla="*/ 169971 h 906898" name="connsiteY3154"/>
              <a:gd fmla="*/ 610390 w 906898" name="connsiteX3155"/>
              <a:gd fmla="*/ 167917 h 906898" name="connsiteY3155"/>
              <a:gd fmla="*/ 631065 w 906898" name="connsiteX3156"/>
              <a:gd fmla="*/ 145328 h 906898" name="connsiteY3156"/>
              <a:gd fmla="*/ 628998 w 906898" name="connsiteX3157"/>
              <a:gd fmla="*/ 133007 h 906898" name="connsiteY3157"/>
              <a:gd fmla="*/ 624863 w 906898" name="connsiteX3158"/>
              <a:gd fmla="*/ 130954 h 906898" name="connsiteY3158"/>
              <a:gd fmla="*/ 626930 w 906898" name="connsiteX3159"/>
              <a:gd fmla="*/ 135061 h 906898" name="connsiteY3159"/>
              <a:gd fmla="*/ 626930 w 906898" name="connsiteX3160"/>
              <a:gd fmla="*/ 143275 h 906898" name="connsiteY3160"/>
              <a:gd fmla="*/ 616593 w 906898" name="connsiteX3161"/>
              <a:gd fmla="*/ 147382 h 906898" name="connsiteY3161"/>
              <a:gd fmla="*/ 610390 w 906898" name="connsiteX3162"/>
              <a:gd fmla="*/ 143275 h 906898" name="connsiteY3162"/>
              <a:gd fmla="*/ 612458 w 906898" name="connsiteX3163"/>
              <a:gd fmla="*/ 135061 h 906898" name="connsiteY3163"/>
              <a:gd fmla="*/ 610390 w 906898" name="connsiteX3164"/>
              <a:gd fmla="*/ 128900 h 906898" name="connsiteY3164"/>
              <a:gd fmla="*/ 622795 w 906898" name="connsiteX3165"/>
              <a:gd fmla="*/ 120686 h 906898" name="connsiteY3165"/>
              <a:gd fmla="*/ 522124 w 906898" name="connsiteX3166"/>
              <a:gd fmla="*/ 120686 h 906898" name="connsiteY3166"/>
              <a:gd fmla="*/ 524172 w 906898" name="connsiteX3167"/>
              <a:gd fmla="*/ 132971 h 906898" name="connsiteY3167"/>
              <a:gd fmla="*/ 515982 w 906898" name="connsiteX3168"/>
              <a:gd fmla="*/ 124781 h 906898" name="connsiteY3168"/>
              <a:gd fmla="*/ 522124 w 906898" name="connsiteX3169"/>
              <a:gd fmla="*/ 120686 h 906898" name="connsiteY3169"/>
              <a:gd fmla="*/ 456112 w 906898" name="connsiteX3170"/>
              <a:gd fmla="*/ 118695 h 906898" name="connsiteY3170"/>
              <a:gd fmla="*/ 460207 w 906898" name="connsiteX3171"/>
              <a:gd fmla="*/ 122811 h 906898" name="connsiteY3171"/>
              <a:gd fmla="*/ 454064 w 906898" name="connsiteX3172"/>
              <a:gd fmla="*/ 131045 h 906898" name="connsiteY3172"/>
              <a:gd fmla="*/ 449970 w 906898" name="connsiteX3173"/>
              <a:gd fmla="*/ 139279 h 906898" name="connsiteY3173"/>
              <a:gd fmla="*/ 437686 w 906898" name="connsiteX3174"/>
              <a:gd fmla="*/ 139279 h 906898" name="connsiteY3174"/>
              <a:gd fmla="*/ 437686 w 906898" name="connsiteX3175"/>
              <a:gd fmla="*/ 137220 h 906898" name="connsiteY3175"/>
              <a:gd fmla="*/ 441781 w 906898" name="connsiteX3176"/>
              <a:gd fmla="*/ 128987 h 906898" name="connsiteY3176"/>
              <a:gd fmla="*/ 445875 w 906898" name="connsiteX3177"/>
              <a:gd fmla="*/ 126928 h 906898" name="connsiteY3177"/>
              <a:gd fmla="*/ 449970 w 906898" name="connsiteX3178"/>
              <a:gd fmla="*/ 120754 h 906898" name="connsiteY3178"/>
              <a:gd fmla="*/ 456112 w 906898" name="connsiteX3179"/>
              <a:gd fmla="*/ 118695 h 906898" name="connsiteY3179"/>
              <a:gd fmla="*/ 234176 w 906898" name="connsiteX3180"/>
              <a:gd fmla="*/ 118695 h 906898" name="connsiteY3180"/>
              <a:gd fmla="*/ 242386 w 906898" name="connsiteX3181"/>
              <a:gd fmla="*/ 122811 h 906898" name="connsiteY3181"/>
              <a:gd fmla="*/ 242386 w 906898" name="connsiteX3182"/>
              <a:gd fmla="*/ 126928 h 906898" name="connsiteY3182"/>
              <a:gd fmla="*/ 248543 w 906898" name="connsiteX3183"/>
              <a:gd fmla="*/ 137220 h 906898" name="connsiteY3183"/>
              <a:gd fmla="*/ 246490 w 906898" name="connsiteX3184"/>
              <a:gd fmla="*/ 137220 h 906898" name="connsiteY3184"/>
              <a:gd fmla="*/ 250595 w 906898" name="connsiteX3185"/>
              <a:gd fmla="*/ 139279 h 906898" name="connsiteY3185"/>
              <a:gd fmla="*/ 256752 w 906898" name="connsiteX3186"/>
              <a:gd fmla="*/ 147513 h 906898" name="connsiteY3186"/>
              <a:gd fmla="*/ 264962 w 906898" name="connsiteX3187"/>
              <a:gd fmla="*/ 149570 h 906898" name="connsiteY3187"/>
              <a:gd fmla="*/ 271119 w 906898" name="connsiteX3188"/>
              <a:gd fmla="*/ 147513 h 906898" name="connsiteY3188"/>
              <a:gd fmla="*/ 283433 w 906898" name="connsiteX3189"/>
              <a:gd fmla="*/ 145454 h 906898" name="connsiteY3189"/>
              <a:gd fmla="*/ 291642 w 906898" name="connsiteX3190"/>
              <a:gd fmla="*/ 139279 h 906898" name="connsiteY3190"/>
              <a:gd fmla="*/ 299852 w 906898" name="connsiteX3191"/>
              <a:gd fmla="*/ 139279 h 906898" name="connsiteY3191"/>
              <a:gd fmla="*/ 297799 w 906898" name="connsiteX3192"/>
              <a:gd fmla="*/ 143395 h 906898" name="connsiteY3192"/>
              <a:gd fmla="*/ 289590 w 906898" name="connsiteX3193"/>
              <a:gd fmla="*/ 147513 h 906898" name="connsiteY3193"/>
              <a:gd fmla="*/ 289590 w 906898" name="connsiteX3194"/>
              <a:gd fmla="*/ 149570 h 906898" name="connsiteY3194"/>
              <a:gd fmla="*/ 277276 w 906898" name="connsiteX3195"/>
              <a:gd fmla="*/ 157805 h 906898" name="connsiteY3195"/>
              <a:gd fmla="*/ 271119 w 906898" name="connsiteX3196"/>
              <a:gd fmla="*/ 155746 h 906898" name="connsiteY3196"/>
              <a:gd fmla="*/ 260857 w 906898" name="connsiteX3197"/>
              <a:gd fmla="*/ 159862 h 906898" name="connsiteY3197"/>
              <a:gd fmla="*/ 252647 w 906898" name="connsiteX3198"/>
              <a:gd fmla="*/ 155746 h 906898" name="connsiteY3198"/>
              <a:gd fmla="*/ 246490 w 906898" name="connsiteX3199"/>
              <a:gd fmla="*/ 147513 h 906898" name="connsiteY3199"/>
              <a:gd fmla="*/ 242386 w 906898" name="connsiteX3200"/>
              <a:gd fmla="*/ 147513 h 906898" name="connsiteY3200"/>
              <a:gd fmla="*/ 236229 w 906898" name="connsiteX3201"/>
              <a:gd fmla="*/ 141336 h 906898" name="connsiteY3201"/>
              <a:gd fmla="*/ 238281 w 906898" name="connsiteX3202"/>
              <a:gd fmla="*/ 131045 h 906898" name="connsiteY3202"/>
              <a:gd fmla="*/ 232124 w 906898" name="connsiteX3203"/>
              <a:gd fmla="*/ 122811 h 906898" name="connsiteY3203"/>
              <a:gd fmla="*/ 234176 w 906898" name="connsiteX3204"/>
              <a:gd fmla="*/ 118695 h 906898" name="connsiteY3204"/>
              <a:gd fmla="*/ 360258 w 906898" name="connsiteX3205"/>
              <a:gd fmla="*/ 117473 h 906898" name="connsiteY3205"/>
              <a:gd fmla="*/ 363595 w 906898" name="connsiteX3206"/>
              <a:gd fmla="*/ 120813 h 906898" name="connsiteY3206"/>
              <a:gd fmla="*/ 359488 w 906898" name="connsiteX3207"/>
              <a:gd fmla="*/ 129034 h 906898" name="connsiteY3207"/>
              <a:gd fmla="*/ 361542 w 906898" name="connsiteX3208"/>
              <a:gd fmla="*/ 135201 h 906898" name="connsiteY3208"/>
              <a:gd fmla="*/ 361542 w 906898" name="connsiteX3209"/>
              <a:gd fmla="*/ 141365 h 906898" name="connsiteY3209"/>
              <a:gd fmla="*/ 355381 w 906898" name="connsiteX3210"/>
              <a:gd fmla="*/ 147531 h 906898" name="connsiteY3210"/>
              <a:gd fmla="*/ 353328 w 906898" name="connsiteX3211"/>
              <a:gd fmla="*/ 153697 h 906898" name="connsiteY3211"/>
              <a:gd fmla="*/ 353328 w 906898" name="connsiteX3212"/>
              <a:gd fmla="*/ 145476 h 906898" name="connsiteY3212"/>
              <a:gd fmla="*/ 351274 w 906898" name="connsiteX3213"/>
              <a:gd fmla="*/ 149586 h 906898" name="connsiteY3213"/>
              <a:gd fmla="*/ 341007 w 906898" name="connsiteX3214"/>
              <a:gd fmla="*/ 159862 h 906898" name="connsiteY3214"/>
              <a:gd fmla="*/ 332793 w 906898" name="connsiteX3215"/>
              <a:gd fmla="*/ 153697 h 906898" name="connsiteY3215"/>
              <a:gd fmla="*/ 330740 w 906898" name="connsiteX3216"/>
              <a:gd fmla="*/ 153697 h 906898" name="connsiteY3216"/>
              <a:gd fmla="*/ 324579 w 906898" name="connsiteX3217"/>
              <a:gd fmla="*/ 155752 h 906898" name="connsiteY3217"/>
              <a:gd fmla="*/ 320472 w 906898" name="connsiteX3218"/>
              <a:gd fmla="*/ 153697 h 906898" name="connsiteY3218"/>
              <a:gd fmla="*/ 318419 w 906898" name="connsiteX3219"/>
              <a:gd fmla="*/ 145476 h 906898" name="connsiteY3219"/>
              <a:gd fmla="*/ 312258 w 906898" name="connsiteX3220"/>
              <a:gd fmla="*/ 145476 h 906898" name="connsiteY3220"/>
              <a:gd fmla="*/ 308151 w 906898" name="connsiteX3221"/>
              <a:gd fmla="*/ 137255 h 906898" name="connsiteY3221"/>
              <a:gd fmla="*/ 312258 w 906898" name="connsiteX3222"/>
              <a:gd fmla="*/ 133144 h 906898" name="connsiteY3222"/>
              <a:gd fmla="*/ 316365 w 906898" name="connsiteX3223"/>
              <a:gd fmla="*/ 137255 h 906898" name="connsiteY3223"/>
              <a:gd fmla="*/ 324579 w 906898" name="connsiteX3224"/>
              <a:gd fmla="*/ 143420 h 906898" name="connsiteY3224"/>
              <a:gd fmla="*/ 332793 w 906898" name="connsiteX3225"/>
              <a:gd fmla="*/ 145476 h 906898" name="connsiteY3225"/>
              <a:gd fmla="*/ 343060 w 906898" name="connsiteX3226"/>
              <a:gd fmla="*/ 143420 h 906898" name="connsiteY3226"/>
              <a:gd fmla="*/ 345114 w 906898" name="connsiteX3227"/>
              <a:gd fmla="*/ 139311 h 906898" name="connsiteY3227"/>
              <a:gd fmla="*/ 351274 w 906898" name="connsiteX3228"/>
              <a:gd fmla="*/ 129034 h 906898" name="connsiteY3228"/>
              <a:gd fmla="*/ 351274 w 906898" name="connsiteX3229"/>
              <a:gd fmla="*/ 124923 h 906898" name="connsiteY3229"/>
              <a:gd fmla="*/ 355381 w 906898" name="connsiteX3230"/>
              <a:gd fmla="*/ 118758 h 906898" name="connsiteY3230"/>
              <a:gd fmla="*/ 360258 w 906898" name="connsiteX3231"/>
              <a:gd fmla="*/ 117473 h 906898" name="connsiteY3231"/>
              <a:gd fmla="*/ 347217 w 906898" name="connsiteX3232"/>
              <a:gd fmla="*/ 117214 h 906898" name="connsiteY3232"/>
              <a:gd fmla="*/ 351311 w 906898" name="connsiteX3233"/>
              <a:gd fmla="*/ 118746 h 906898" name="connsiteY3233"/>
              <a:gd fmla="*/ 349264 w 906898" name="connsiteX3234"/>
              <a:gd fmla="*/ 122832 h 906898" name="connsiteY3234"/>
              <a:gd fmla="*/ 347217 w 906898" name="connsiteX3235"/>
              <a:gd fmla="*/ 124875 h 906898" name="connsiteY3235"/>
              <a:gd fmla="*/ 349264 w 906898" name="connsiteX3236"/>
              <a:gd fmla="*/ 128961 h 906898" name="connsiteY3236"/>
              <a:gd fmla="*/ 347217 w 906898" name="connsiteX3237"/>
              <a:gd fmla="*/ 135090 h 906898" name="connsiteY3237"/>
              <a:gd fmla="*/ 343122 w 906898" name="connsiteX3238"/>
              <a:gd fmla="*/ 137133 h 906898" name="connsiteY3238"/>
              <a:gd fmla="*/ 341075 w 906898" name="connsiteX3239"/>
              <a:gd fmla="*/ 141219 h 906898" name="connsiteY3239"/>
              <a:gd fmla="*/ 334933 w 906898" name="connsiteX3240"/>
              <a:gd fmla="*/ 143263 h 906898" name="connsiteY3240"/>
              <a:gd fmla="*/ 330838 w 906898" name="connsiteX3241"/>
              <a:gd fmla="*/ 139177 h 906898" name="connsiteY3241"/>
              <a:gd fmla="*/ 326743 w 906898" name="connsiteX3242"/>
              <a:gd fmla="*/ 141219 h 906898" name="connsiteY3242"/>
              <a:gd fmla="*/ 322649 w 906898" name="connsiteX3243"/>
              <a:gd fmla="*/ 137133 h 906898" name="connsiteY3243"/>
              <a:gd fmla="*/ 322649 w 906898" name="connsiteX3244"/>
              <a:gd fmla="*/ 133047 h 906898" name="connsiteY3244"/>
              <a:gd fmla="*/ 316507 w 906898" name="connsiteX3245"/>
              <a:gd fmla="*/ 135090 h 906898" name="connsiteY3245"/>
              <a:gd fmla="*/ 314459 w 906898" name="connsiteX3246"/>
              <a:gd fmla="*/ 131004 h 906898" name="connsiteY3246"/>
              <a:gd fmla="*/ 320602 w 906898" name="connsiteX3247"/>
              <a:gd fmla="*/ 126918 h 906898" name="connsiteY3247"/>
              <a:gd fmla="*/ 334933 w 906898" name="connsiteX3248"/>
              <a:gd fmla="*/ 126918 h 906898" name="connsiteY3248"/>
              <a:gd fmla="*/ 343122 w 906898" name="connsiteX3249"/>
              <a:gd fmla="*/ 118746 h 906898" name="connsiteY3249"/>
              <a:gd fmla="*/ 347217 w 906898" name="connsiteX3250"/>
              <a:gd fmla="*/ 117214 h 906898" name="connsiteY3250"/>
              <a:gd fmla="*/ 585835 w 906898" name="connsiteX3251"/>
              <a:gd fmla="*/ 116702 h 906898" name="connsiteY3251"/>
              <a:gd fmla="*/ 589951 w 906898" name="connsiteX3252"/>
              <a:gd fmla="*/ 120819 h 906898" name="connsiteY3252"/>
              <a:gd fmla="*/ 592010 w 906898" name="connsiteX3253"/>
              <a:gd fmla="*/ 124936 h 906898" name="connsiteY3253"/>
              <a:gd fmla="*/ 600244 w 906898" name="connsiteX3254"/>
              <a:gd fmla="*/ 129053 h 906898" name="connsiteY3254"/>
              <a:gd fmla="*/ 602302 w 906898" name="connsiteX3255"/>
              <a:gd fmla="*/ 137286 h 906898" name="connsiteY3255"/>
              <a:gd fmla="*/ 596127 w 906898" name="connsiteX3256"/>
              <a:gd fmla="*/ 143461 h 906898" name="connsiteY3256"/>
              <a:gd fmla="*/ 598185 w 906898" name="connsiteX3257"/>
              <a:gd fmla="*/ 151695 h 906898" name="connsiteY3257"/>
              <a:gd fmla="*/ 592010 w 906898" name="connsiteX3258"/>
              <a:gd fmla="*/ 155812 h 906898" name="connsiteY3258"/>
              <a:gd fmla="*/ 587893 w 906898" name="connsiteX3259"/>
              <a:gd fmla="*/ 151695 h 906898" name="connsiteY3259"/>
              <a:gd fmla="*/ 594068 w 906898" name="connsiteX3260"/>
              <a:gd fmla="*/ 145520 h 906898" name="connsiteY3260"/>
              <a:gd fmla="*/ 596127 w 906898" name="connsiteX3261"/>
              <a:gd fmla="*/ 137286 h 906898" name="connsiteY3261"/>
              <a:gd fmla="*/ 594068 w 906898" name="connsiteX3262"/>
              <a:gd fmla="*/ 129053 h 906898" name="connsiteY3262"/>
              <a:gd fmla="*/ 585835 w 906898" name="connsiteX3263"/>
              <a:gd fmla="*/ 126994 h 906898" name="connsiteY3263"/>
              <a:gd fmla="*/ 575543 w 906898" name="connsiteX3264"/>
              <a:gd fmla="*/ 120819 h 906898" name="connsiteY3264"/>
              <a:gd fmla="*/ 571426 w 906898" name="connsiteX3265"/>
              <a:gd fmla="*/ 118761 h 906898" name="connsiteY3265"/>
              <a:gd fmla="*/ 585835 w 906898" name="connsiteX3266"/>
              <a:gd fmla="*/ 116702 h 906898" name="connsiteY3266"/>
              <a:gd fmla="*/ 340148 w 906898" name="connsiteX3267"/>
              <a:gd fmla="*/ 115628 h 906898" name="connsiteY3267"/>
              <a:gd fmla="*/ 340761 w 906898" name="connsiteX3268"/>
              <a:gd fmla="*/ 115955 h 906898" name="connsiteY3268"/>
              <a:gd fmla="*/ 341019 w 906898" name="connsiteX3269"/>
              <a:gd fmla="*/ 118585 h 906898" name="connsiteY3269"/>
              <a:gd fmla="*/ 332756 w 906898" name="connsiteX3270"/>
              <a:gd fmla="*/ 124892 h 906898" name="connsiteY3270"/>
              <a:gd fmla="*/ 322427 w 906898" name="connsiteX3271"/>
              <a:gd fmla="*/ 122789 h 906898" name="connsiteY3271"/>
              <a:gd fmla="*/ 328625 w 906898" name="connsiteX3272"/>
              <a:gd fmla="*/ 122789 h 906898" name="connsiteY3272"/>
              <a:gd fmla="*/ 338954 w 906898" name="connsiteX3273"/>
              <a:gd fmla="*/ 116482 h 906898" name="connsiteY3273"/>
              <a:gd fmla="*/ 340148 w 906898" name="connsiteX3274"/>
              <a:gd fmla="*/ 115628 h 906898" name="connsiteY3274"/>
              <a:gd fmla="*/ 363595 w 906898" name="connsiteX3275"/>
              <a:gd fmla="*/ 114379 h 906898" name="connsiteY3275"/>
              <a:gd fmla="*/ 365753 w 906898" name="connsiteX3276"/>
              <a:gd fmla="*/ 114379 h 906898" name="connsiteY3276"/>
              <a:gd fmla="*/ 367911 w 906898" name="connsiteX3277"/>
              <a:gd fmla="*/ 124892 h 906898" name="connsiteY3277"/>
              <a:gd fmla="*/ 365753 w 906898" name="connsiteX3278"/>
              <a:gd fmla="*/ 126994 h 906898" name="connsiteY3278"/>
              <a:gd fmla="*/ 363595 w 906898" name="connsiteX3279"/>
              <a:gd fmla="*/ 114379 h 906898" name="connsiteY3279"/>
              <a:gd fmla="*/ 450093 w 906898" name="connsiteX3280"/>
              <a:gd fmla="*/ 112386 h 906898" name="connsiteY3280"/>
              <a:gd fmla="*/ 456223 w 906898" name="connsiteX3281"/>
              <a:gd fmla="*/ 114450 h 906898" name="connsiteY3281"/>
              <a:gd fmla="*/ 452136 w 906898" name="connsiteX3282"/>
              <a:gd fmla="*/ 116514 h 906898" name="connsiteY3282"/>
              <a:gd fmla="*/ 439878 w 906898" name="connsiteX3283"/>
              <a:gd fmla="*/ 126829 h 906898" name="connsiteY3283"/>
              <a:gd fmla="*/ 433749 w 906898" name="connsiteX3284"/>
              <a:gd fmla="*/ 139207 h 906898" name="connsiteY3284"/>
              <a:gd fmla="*/ 429663 w 906898" name="connsiteX3285"/>
              <a:gd fmla="*/ 139207 h 906898" name="connsiteY3285"/>
              <a:gd fmla="*/ 433749 w 906898" name="connsiteX3286"/>
              <a:gd fmla="*/ 128892 h 906898" name="connsiteY3286"/>
              <a:gd fmla="*/ 439878 w 906898" name="connsiteX3287"/>
              <a:gd fmla="*/ 124765 h 906898" name="connsiteY3287"/>
              <a:gd fmla="*/ 450093 w 906898" name="connsiteX3288"/>
              <a:gd fmla="*/ 112386 h 906898" name="connsiteY3288"/>
              <a:gd fmla="*/ 524116 w 906898" name="connsiteX3289"/>
              <a:gd fmla="*/ 108402 h 906898" name="connsiteY3289"/>
              <a:gd fmla="*/ 530258 w 906898" name="connsiteX3290"/>
              <a:gd fmla="*/ 110461 h 906898" name="connsiteY3290"/>
              <a:gd fmla="*/ 526164 w 906898" name="connsiteX3291"/>
              <a:gd fmla="*/ 118695 h 906898" name="connsiteY3291"/>
              <a:gd fmla="*/ 515927 w 906898" name="connsiteX3292"/>
              <a:gd fmla="*/ 120754 h 906898" name="connsiteY3292"/>
              <a:gd fmla="*/ 511832 w 906898" name="connsiteX3293"/>
              <a:gd fmla="*/ 126928 h 906898" name="connsiteY3293"/>
              <a:gd fmla="*/ 505690 w 906898" name="connsiteX3294"/>
              <a:gd fmla="*/ 124870 h 906898" name="connsiteY3294"/>
              <a:gd fmla="*/ 509785 w 906898" name="connsiteX3295"/>
              <a:gd fmla="*/ 118695 h 906898" name="connsiteY3295"/>
              <a:gd fmla="*/ 509785 w 906898" name="connsiteX3296"/>
              <a:gd fmla="*/ 110461 h 906898" name="connsiteY3296"/>
              <a:gd fmla="*/ 513880 w 906898" name="connsiteX3297"/>
              <a:gd fmla="*/ 110461 h 906898" name="connsiteY3297"/>
              <a:gd fmla="*/ 520022 w 906898" name="connsiteX3298"/>
              <a:gd fmla="*/ 110461 h 906898" name="connsiteY3298"/>
              <a:gd fmla="*/ 524116 w 906898" name="connsiteX3299"/>
              <a:gd fmla="*/ 108402 h 906898" name="connsiteY3299"/>
              <a:gd fmla="*/ 661019 w 906898" name="connsiteX3300"/>
              <a:gd fmla="*/ 108266 h 906898" name="connsiteY3300"/>
              <a:gd fmla="*/ 664053 w 906898" name="connsiteX3301"/>
              <a:gd fmla="*/ 114600 h 906898" name="connsiteY3301"/>
              <a:gd fmla="*/ 661895 w 906898" name="connsiteX3302"/>
              <a:gd fmla="*/ 118695 h 906898" name="connsiteY3302"/>
              <a:gd fmla="*/ 659737 w 906898" name="connsiteX3303"/>
              <a:gd fmla="*/ 112552 h 906898" name="connsiteY3303"/>
              <a:gd fmla="*/ 659737 w 906898" name="connsiteX3304"/>
              <a:gd fmla="*/ 108458 h 906898" name="connsiteY3304"/>
              <a:gd fmla="*/ 661019 w 906898" name="connsiteX3305"/>
              <a:gd fmla="*/ 108266 h 906898" name="connsiteY3305"/>
              <a:gd fmla="*/ 550871 w 906898" name="connsiteX3306"/>
              <a:gd fmla="*/ 102165 h 906898" name="connsiteY3306"/>
              <a:gd fmla="*/ 559582 w 906898" name="connsiteX3307"/>
              <a:gd fmla="*/ 102165 h 906898" name="connsiteY3307"/>
              <a:gd fmla="*/ 565219 w 906898" name="connsiteX3308"/>
              <a:gd fmla="*/ 108347 h 906898" name="connsiteY3308"/>
              <a:gd fmla="*/ 565219 w 906898" name="connsiteX3309"/>
              <a:gd fmla="*/ 118653 h 906898" name="connsiteY3309"/>
              <a:gd fmla="*/ 569318 w 906898" name="connsiteX3310"/>
              <a:gd fmla="*/ 120715 h 906898" name="connsiteY3310"/>
              <a:gd fmla="*/ 573418 w 906898" name="connsiteX3311"/>
              <a:gd fmla="*/ 133081 h 906898" name="connsiteY3311"/>
              <a:gd fmla="*/ 554970 w 906898" name="connsiteX3312"/>
              <a:gd fmla="*/ 149570 h 906898" name="connsiteY3312"/>
              <a:gd fmla="*/ 552921 w 906898" name="connsiteX3313"/>
              <a:gd fmla="*/ 145449 h 906898" name="connsiteY3313"/>
              <a:gd fmla="*/ 540622 w 906898" name="connsiteX3314"/>
              <a:gd fmla="*/ 141326 h 906898" name="connsiteY3314"/>
              <a:gd fmla="*/ 534473 w 906898" name="connsiteX3315"/>
              <a:gd fmla="*/ 143387 h 906898" name="connsiteY3315"/>
              <a:gd fmla="*/ 526274 w 906898" name="connsiteX3316"/>
              <a:gd fmla="*/ 124837 h 906898" name="connsiteY3316"/>
              <a:gd fmla="*/ 534473 w 906898" name="connsiteX3317"/>
              <a:gd fmla="*/ 110408 h 906898" name="connsiteY3317"/>
              <a:gd fmla="*/ 544722 w 906898" name="connsiteX3318"/>
              <a:gd fmla="*/ 108347 h 906898" name="connsiteY3318"/>
              <a:gd fmla="*/ 550871 w 906898" name="connsiteX3319"/>
              <a:gd fmla="*/ 102165 h 906898" name="connsiteY3319"/>
              <a:gd fmla="*/ 509674 w 906898" name="connsiteX3320"/>
              <a:gd fmla="*/ 100103 h 906898" name="connsiteY3320"/>
              <a:gd fmla="*/ 517864 w 906898" name="connsiteX3321"/>
              <a:gd fmla="*/ 104229 h 906898" name="connsiteY3321"/>
              <a:gd fmla="*/ 519911 w 906898" name="connsiteX3322"/>
              <a:gd fmla="*/ 102165 h 906898" name="connsiteY3322"/>
              <a:gd fmla="*/ 530148 w 906898" name="connsiteX3323"/>
              <a:gd fmla="*/ 102165 h 906898" name="connsiteY3323"/>
              <a:gd fmla="*/ 534242 w 906898" name="connsiteX3324"/>
              <a:gd fmla="*/ 108356 h 906898" name="connsiteY3324"/>
              <a:gd fmla="*/ 534242 w 906898" name="connsiteX3325"/>
              <a:gd fmla="*/ 110418 h 906898" name="connsiteY3325"/>
              <a:gd fmla="*/ 524006 w 906898" name="connsiteX3326"/>
              <a:gd fmla="*/ 104229 h 906898" name="connsiteY3326"/>
              <a:gd fmla="*/ 517864 w 906898" name="connsiteX3327"/>
              <a:gd fmla="*/ 108356 h 906898" name="connsiteY3327"/>
              <a:gd fmla="*/ 509674 w 906898" name="connsiteX3328"/>
              <a:gd fmla="*/ 108356 h 906898" name="connsiteY3328"/>
              <a:gd fmla="*/ 505580 w 906898" name="connsiteX3329"/>
              <a:gd fmla="*/ 114545 h 906898" name="connsiteY3329"/>
              <a:gd fmla="*/ 503532 w 906898" name="connsiteX3330"/>
              <a:gd fmla="*/ 124860 h 906898" name="connsiteY3330"/>
              <a:gd fmla="*/ 503532 w 906898" name="connsiteX3331"/>
              <a:gd fmla="*/ 128987 h 906898" name="connsiteY3331"/>
              <a:gd fmla="*/ 497390 w 906898" name="connsiteX3332"/>
              <a:gd fmla="*/ 124860 h 906898" name="connsiteY3332"/>
              <a:gd fmla="*/ 499438 w 906898" name="connsiteX3333"/>
              <a:gd fmla="*/ 116608 h 906898" name="connsiteY3333"/>
              <a:gd fmla="*/ 503532 w 906898" name="connsiteX3334"/>
              <a:gd fmla="*/ 114545 h 906898" name="connsiteY3334"/>
              <a:gd fmla="*/ 501485 w 906898" name="connsiteX3335"/>
              <a:gd fmla="*/ 106292 h 906898" name="connsiteY3335"/>
              <a:gd fmla="*/ 509674 w 906898" name="connsiteX3336"/>
              <a:gd fmla="*/ 100103 h 906898" name="connsiteY3336"/>
              <a:gd fmla="*/ 623937 w 906898" name="connsiteX3337"/>
              <a:gd fmla="*/ 99391 h 906898" name="connsiteY3337"/>
              <a:gd fmla="*/ 626980 w 906898" name="connsiteX3338"/>
              <a:gd fmla="*/ 100158 h 906898" name="connsiteY3338"/>
              <a:gd fmla="*/ 637125 w 906898" name="connsiteX3339"/>
              <a:gd fmla="*/ 110395 h 906898" name="connsiteY3339"/>
              <a:gd fmla="*/ 637125 w 906898" name="connsiteX3340"/>
              <a:gd fmla="*/ 122678 h 906898" name="connsiteY3340"/>
              <a:gd fmla="*/ 635096 w 906898" name="connsiteX3341"/>
              <a:gd fmla="*/ 120631 h 906898" name="connsiteY3341"/>
              <a:gd fmla="*/ 633067 w 906898" name="connsiteX3342"/>
              <a:gd fmla="*/ 108347 h 906898" name="connsiteY3342"/>
              <a:gd fmla="*/ 620894 w 906898" name="connsiteX3343"/>
              <a:gd fmla="*/ 102206 h 906898" name="connsiteY3343"/>
              <a:gd fmla="*/ 620894 w 906898" name="connsiteX3344"/>
              <a:gd fmla="*/ 100158 h 906898" name="connsiteY3344"/>
              <a:gd fmla="*/ 623937 w 906898" name="connsiteX3345"/>
              <a:gd fmla="*/ 99391 h 906898" name="connsiteY3345"/>
              <a:gd fmla="*/ 452081 w 906898" name="connsiteX3346"/>
              <a:gd fmla="*/ 98110 h 906898" name="connsiteY3346"/>
              <a:gd fmla="*/ 458215 w 906898" name="connsiteX3347"/>
              <a:gd fmla="*/ 100167 h 906898" name="connsiteY3347"/>
              <a:gd fmla="*/ 456170 w 906898" name="connsiteX3348"/>
              <a:gd fmla="*/ 110442 h 906898" name="connsiteY3348"/>
              <a:gd fmla="*/ 441859 w 906898" name="connsiteX3349"/>
              <a:gd fmla="*/ 114552 h 906898" name="connsiteY3349"/>
              <a:gd fmla="*/ 437771 w 906898" name="connsiteX3350"/>
              <a:gd fmla="*/ 122773 h 906898" name="connsiteY3350"/>
              <a:gd fmla="*/ 427548 w 906898" name="connsiteX3351"/>
              <a:gd fmla="*/ 137160 h 906898" name="connsiteY3351"/>
              <a:gd fmla="*/ 425504 w 906898" name="connsiteX3352"/>
              <a:gd fmla="*/ 141270 h 906898" name="connsiteY3352"/>
              <a:gd fmla="*/ 421415 w 906898" name="connsiteX3353"/>
              <a:gd fmla="*/ 141270 h 906898" name="connsiteY3353"/>
              <a:gd fmla="*/ 423460 w 906898" name="connsiteX3354"/>
              <a:gd fmla="*/ 124828 h 906898" name="connsiteY3354"/>
              <a:gd fmla="*/ 431637 w 906898" name="connsiteX3355"/>
              <a:gd fmla="*/ 120718 h 906898" name="connsiteY3355"/>
              <a:gd fmla="*/ 429593 w 906898" name="connsiteX3356"/>
              <a:gd fmla="*/ 108388 h 906898" name="connsiteY3356"/>
              <a:gd fmla="*/ 437771 w 906898" name="connsiteX3357"/>
              <a:gd fmla="*/ 106331 h 906898" name="connsiteY3357"/>
              <a:gd fmla="*/ 441859 w 906898" name="connsiteX3358"/>
              <a:gd fmla="*/ 106331 h 906898" name="connsiteY3358"/>
              <a:gd fmla="*/ 452081 w 906898" name="connsiteX3359"/>
              <a:gd fmla="*/ 98110 h 906898" name="connsiteY3359"/>
              <a:gd fmla="*/ 618687 w 906898" name="connsiteX3360"/>
              <a:gd fmla="*/ 91803 h 906898" name="connsiteY3360"/>
              <a:gd fmla="*/ 620894 w 906898" name="connsiteX3361"/>
              <a:gd fmla="*/ 91987 h 906898" name="connsiteY3361"/>
              <a:gd fmla="*/ 621763 w 906898" name="connsiteX3362"/>
              <a:gd fmla="*/ 92060 h 906898" name="connsiteY3362"/>
              <a:gd fmla="*/ 624839 w 906898" name="connsiteX3363"/>
              <a:gd fmla="*/ 93861 h 906898" name="connsiteY3363"/>
              <a:gd fmla="*/ 630990 w 906898" name="connsiteX3364"/>
              <a:gd fmla="*/ 91803 h 906898" name="connsiteY3364"/>
              <a:gd fmla="*/ 635092 w 906898" name="connsiteX3365"/>
              <a:gd fmla="*/ 93861 h 906898" name="connsiteY3365"/>
              <a:gd fmla="*/ 637142 w 906898" name="connsiteX3366"/>
              <a:gd fmla="*/ 97978 h 906898" name="connsiteY3366"/>
              <a:gd fmla="*/ 647395 w 906898" name="connsiteX3367"/>
              <a:gd fmla="*/ 100037 h 906898" name="connsiteY3367"/>
              <a:gd fmla="*/ 647395 w 906898" name="connsiteX3368"/>
              <a:gd fmla="*/ 108270 h 906898" name="connsiteY3368"/>
              <a:gd fmla="*/ 645344 w 906898" name="connsiteX3369"/>
              <a:gd fmla="*/ 110328 h 906898" name="connsiteY3369"/>
              <a:gd fmla="*/ 649446 w 906898" name="connsiteX3370"/>
              <a:gd fmla="*/ 114445 h 906898" name="connsiteY3370"/>
              <a:gd fmla="*/ 647395 w 906898" name="connsiteX3371"/>
              <a:gd fmla="*/ 120620 h 906898" name="connsiteY3371"/>
              <a:gd fmla="*/ 645344 w 906898" name="connsiteX3372"/>
              <a:gd fmla="*/ 122678 h 906898" name="connsiteY3372"/>
              <a:gd fmla="*/ 645344 w 906898" name="connsiteX3373"/>
              <a:gd fmla="*/ 128854 h 906898" name="connsiteY3373"/>
              <a:gd fmla="*/ 641243 w 906898" name="connsiteX3374"/>
              <a:gd fmla="*/ 130912 h 906898" name="connsiteY3374"/>
              <a:gd fmla="*/ 639193 w 906898" name="connsiteX3375"/>
              <a:gd fmla="*/ 122678 h 906898" name="connsiteY3375"/>
              <a:gd fmla="*/ 639193 w 906898" name="connsiteX3376"/>
              <a:gd fmla="*/ 108270 h 906898" name="connsiteY3376"/>
              <a:gd fmla="*/ 620737 w 906898" name="connsiteX3377"/>
              <a:gd fmla="*/ 95919 h 906898" name="connsiteY3377"/>
              <a:gd fmla="*/ 618687 w 906898" name="connsiteX3378"/>
              <a:gd fmla="*/ 91803 h 906898" name="connsiteY3378"/>
              <a:gd fmla="*/ 316292 w 906898" name="connsiteX3379"/>
              <a:gd fmla="*/ 87819 h 906898" name="connsiteY3379"/>
              <a:gd fmla="*/ 322427 w 906898" name="connsiteX3380"/>
              <a:gd fmla="*/ 108402 h 906898" name="connsiteY3380"/>
              <a:gd fmla="*/ 308112 w 906898" name="connsiteX3381"/>
              <a:gd fmla="*/ 133103 h 906898" name="connsiteY3381"/>
              <a:gd fmla="*/ 287661 w 906898" name="connsiteX3382"/>
              <a:gd fmla="*/ 135162 h 906898" name="connsiteY3382"/>
              <a:gd fmla="*/ 273345 w 906898" name="connsiteX3383"/>
              <a:gd fmla="*/ 120754 h 906898" name="connsiteY3383"/>
              <a:gd fmla="*/ 277435 w 906898" name="connsiteX3384"/>
              <a:gd fmla="*/ 104287 h 906898" name="connsiteY3384"/>
              <a:gd fmla="*/ 285616 w 906898" name="connsiteX3385"/>
              <a:gd fmla="*/ 102228 h 906898" name="connsiteY3385"/>
              <a:gd fmla="*/ 287661 w 906898" name="connsiteX3386"/>
              <a:gd fmla="*/ 108402 h 906898" name="connsiteY3386"/>
              <a:gd fmla="*/ 295841 w 906898" name="connsiteX3387"/>
              <a:gd fmla="*/ 108402 h 906898" name="connsiteY3387"/>
              <a:gd fmla="*/ 295841 w 906898" name="connsiteX3388"/>
              <a:gd fmla="*/ 114578 h 906898" name="connsiteY3388"/>
              <a:gd fmla="*/ 289706 w 906898" name="connsiteX3389"/>
              <a:gd fmla="*/ 120754 h 906898" name="connsiteY3389"/>
              <a:gd fmla="*/ 281525 w 906898" name="connsiteX3390"/>
              <a:gd fmla="*/ 118695 h 906898" name="connsiteY3390"/>
              <a:gd fmla="*/ 293796 w 906898" name="connsiteX3391"/>
              <a:gd fmla="*/ 128987 h 906898" name="connsiteY3391"/>
              <a:gd fmla="*/ 304021 w 906898" name="connsiteX3392"/>
              <a:gd fmla="*/ 126928 h 906898" name="connsiteY3392"/>
              <a:gd fmla="*/ 316292 w 906898" name="connsiteX3393"/>
              <a:gd fmla="*/ 110461 h 906898" name="connsiteY3393"/>
              <a:gd fmla="*/ 314247 w 906898" name="connsiteX3394"/>
              <a:gd fmla="*/ 89877 h 906898" name="connsiteY3394"/>
              <a:gd fmla="*/ 316292 w 906898" name="connsiteX3395"/>
              <a:gd fmla="*/ 87819 h 906898" name="connsiteY3395"/>
              <a:gd fmla="*/ 215649 w 906898" name="connsiteX3396"/>
              <a:gd fmla="*/ 85827 h 906898" name="connsiteY3396"/>
              <a:gd fmla="*/ 223783 w 906898" name="connsiteX3397"/>
              <a:gd fmla="*/ 89943 h 906898" name="connsiteY3397"/>
              <a:gd fmla="*/ 223783 w 906898" name="connsiteX3398"/>
              <a:gd fmla="*/ 94061 h 906898" name="connsiteY3398"/>
              <a:gd fmla="*/ 211582 w 906898" name="connsiteX3399"/>
              <a:gd fmla="*/ 92002 h 906898" name="connsiteY3399"/>
              <a:gd fmla="*/ 211582 w 906898" name="connsiteX3400"/>
              <a:gd fmla="*/ 87886 h 906898" name="connsiteY3400"/>
              <a:gd fmla="*/ 215649 w 906898" name="connsiteX3401"/>
              <a:gd fmla="*/ 85827 h 906898" name="connsiteY3401"/>
              <a:gd fmla="*/ 483537 w 906898" name="connsiteX3402"/>
              <a:gd fmla="*/ 83153 h 906898" name="connsiteY3402"/>
              <a:gd fmla="*/ 491205 w 906898" name="connsiteX3403"/>
              <a:gd fmla="*/ 83571 h 906898" name="connsiteY3403"/>
              <a:gd fmla="*/ 495328 w 906898" name="connsiteX3404"/>
              <a:gd fmla="*/ 87693 h 906898" name="connsiteY3404"/>
              <a:gd fmla="*/ 497390 w 906898" name="connsiteX3405"/>
              <a:gd fmla="*/ 95936 h 906898" name="connsiteY3405"/>
              <a:gd fmla="*/ 491205 w 906898" name="connsiteX3406"/>
              <a:gd fmla="*/ 100057 h 906898" name="connsiteY3406"/>
              <a:gd fmla="*/ 491205 w 906898" name="connsiteX3407"/>
              <a:gd fmla="*/ 104178 h 906898" name="connsiteY3407"/>
              <a:gd fmla="*/ 482957 w 906898" name="connsiteX3408"/>
              <a:gd fmla="*/ 108300 h 906898" name="connsiteY3408"/>
              <a:gd fmla="*/ 476771 w 906898" name="connsiteX3409"/>
              <a:gd fmla="*/ 102118 h 906898" name="connsiteY3409"/>
              <a:gd fmla="*/ 480895 w 906898" name="connsiteX3410"/>
              <a:gd fmla="*/ 93875 h 906898" name="connsiteY3410"/>
              <a:gd fmla="*/ 485019 w 906898" name="connsiteX3411"/>
              <a:gd fmla="*/ 91814 h 906898" name="connsiteY3411"/>
              <a:gd fmla="*/ 482957 w 906898" name="connsiteX3412"/>
              <a:gd fmla="*/ 91814 h 906898" name="connsiteY3412"/>
              <a:gd fmla="*/ 472648 w 906898" name="connsiteX3413"/>
              <a:gd fmla="*/ 95936 h 906898" name="connsiteY3413"/>
              <a:gd fmla="*/ 466462 w 906898" name="connsiteX3414"/>
              <a:gd fmla="*/ 116543 h 906898" name="connsiteY3414"/>
              <a:gd fmla="*/ 485019 w 906898" name="connsiteX3415"/>
              <a:gd fmla="*/ 139210 h 906898" name="connsiteY3415"/>
              <a:gd fmla="*/ 464400 w 906898" name="connsiteX3416"/>
              <a:gd fmla="*/ 128906 h 906898" name="connsiteY3416"/>
              <a:gd fmla="*/ 464400 w 906898" name="connsiteX3417"/>
              <a:gd fmla="*/ 93875 h 906898" name="connsiteY3417"/>
              <a:gd fmla="*/ 483537 w 906898" name="connsiteX3418"/>
              <a:gd fmla="*/ 83153 h 906898" name="connsiteY3418"/>
              <a:gd fmla="*/ 640800 w 906898" name="connsiteX3419"/>
              <a:gd fmla="*/ 81031 h 906898" name="connsiteY3419"/>
              <a:gd fmla="*/ 645406 w 906898" name="connsiteX3420"/>
              <a:gd fmla="*/ 83636 h 906898" name="connsiteY3420"/>
              <a:gd fmla="*/ 647454 w 906898" name="connsiteX3421"/>
              <a:gd fmla="*/ 91870 h 906898" name="connsiteY3421"/>
              <a:gd fmla="*/ 657690 w 906898" name="connsiteX3422"/>
              <a:gd fmla="*/ 100103 h 906898" name="connsiteY3422"/>
              <a:gd fmla="*/ 655643 w 906898" name="connsiteX3423"/>
              <a:gd fmla="*/ 106277 h 906898" name="connsiteY3423"/>
              <a:gd fmla="*/ 657690 w 906898" name="connsiteX3424"/>
              <a:gd fmla="*/ 112453 h 906898" name="connsiteY3424"/>
              <a:gd fmla="*/ 655643 w 906898" name="connsiteX3425"/>
              <a:gd fmla="*/ 122745 h 906898" name="connsiteY3425"/>
              <a:gd fmla="*/ 655643 w 906898" name="connsiteX3426"/>
              <a:gd fmla="*/ 133037 h 906898" name="connsiteY3426"/>
              <a:gd fmla="*/ 655643 w 906898" name="connsiteX3427"/>
              <a:gd fmla="*/ 135095 h 906898" name="connsiteY3427"/>
              <a:gd fmla="*/ 653595 w 906898" name="connsiteX3428"/>
              <a:gd fmla="*/ 122745 h 906898" name="connsiteY3428"/>
              <a:gd fmla="*/ 653595 w 906898" name="connsiteX3429"/>
              <a:gd fmla="*/ 128921 h 906898" name="connsiteY3429"/>
              <a:gd fmla="*/ 649501 w 906898" name="connsiteX3430"/>
              <a:gd fmla="*/ 139212 h 906898" name="connsiteY3430"/>
              <a:gd fmla="*/ 643359 w 906898" name="connsiteX3431"/>
              <a:gd fmla="*/ 141270 h 906898" name="connsiteY3431"/>
              <a:gd fmla="*/ 643359 w 906898" name="connsiteX3432"/>
              <a:gd fmla="*/ 135095 h 906898" name="connsiteY3432"/>
              <a:gd fmla="*/ 649501 w 906898" name="connsiteX3433"/>
              <a:gd fmla="*/ 126862 h 906898" name="connsiteY3433"/>
              <a:gd fmla="*/ 649501 w 906898" name="connsiteX3434"/>
              <a:gd fmla="*/ 122745 h 906898" name="connsiteY3434"/>
              <a:gd fmla="*/ 653595 w 906898" name="connsiteX3435"/>
              <a:gd fmla="*/ 114511 h 906898" name="connsiteY3435"/>
              <a:gd fmla="*/ 649501 w 906898" name="connsiteX3436"/>
              <a:gd fmla="*/ 110395 h 906898" name="connsiteY3436"/>
              <a:gd fmla="*/ 649501 w 906898" name="connsiteX3437"/>
              <a:gd fmla="*/ 100103 h 906898" name="connsiteY3437"/>
              <a:gd fmla="*/ 639264 w 906898" name="connsiteX3438"/>
              <a:gd fmla="*/ 93927 h 906898" name="connsiteY3438"/>
              <a:gd fmla="*/ 633122 w 906898" name="connsiteX3439"/>
              <a:gd fmla="*/ 89811 h 906898" name="connsiteY3439"/>
              <a:gd fmla="*/ 626980 w 906898" name="connsiteX3440"/>
              <a:gd fmla="*/ 89811 h 906898" name="connsiteY3440"/>
              <a:gd fmla="*/ 614696 w 906898" name="connsiteX3441"/>
              <a:gd fmla="*/ 87752 h 906898" name="connsiteY3441"/>
              <a:gd fmla="*/ 612649 w 906898" name="connsiteX3442"/>
              <a:gd fmla="*/ 83636 h 906898" name="connsiteY3442"/>
              <a:gd fmla="*/ 624933 w 906898" name="connsiteX3443"/>
              <a:gd fmla="*/ 83636 h 906898" name="connsiteY3443"/>
              <a:gd fmla="*/ 626980 w 906898" name="connsiteX3444"/>
              <a:gd fmla="*/ 85694 h 906898" name="connsiteY3444"/>
              <a:gd fmla="*/ 637217 w 906898" name="connsiteX3445"/>
              <a:gd fmla="*/ 83636 h 906898" name="connsiteY3445"/>
              <a:gd fmla="*/ 641312 w 906898" name="connsiteX3446"/>
              <a:gd fmla="*/ 87752 h 906898" name="connsiteY3446"/>
              <a:gd fmla="*/ 643359 w 906898" name="connsiteX3447"/>
              <a:gd fmla="*/ 91870 h 906898" name="connsiteY3447"/>
              <a:gd fmla="*/ 645406 w 906898" name="connsiteX3448"/>
              <a:gd fmla="*/ 89811 h 906898" name="connsiteY3448"/>
              <a:gd fmla="*/ 639264 w 906898" name="connsiteX3449"/>
              <a:gd fmla="*/ 81578 h 906898" name="connsiteY3449"/>
              <a:gd fmla="*/ 640800 w 906898" name="connsiteX3450"/>
              <a:gd fmla="*/ 81031 h 906898" name="connsiteY3450"/>
              <a:gd fmla="*/ 587959 w 906898" name="connsiteX3451"/>
              <a:gd fmla="*/ 79519 h 906898" name="connsiteY3451"/>
              <a:gd fmla="*/ 604426 w 906898" name="connsiteX3452"/>
              <a:gd fmla="*/ 83624 h 906898" name="connsiteY3452"/>
              <a:gd fmla="*/ 618835 w 906898" name="connsiteX3453"/>
              <a:gd fmla="*/ 104148 h 906898" name="connsiteY3453"/>
              <a:gd fmla="*/ 614718 w 906898" name="connsiteX3454"/>
              <a:gd fmla="*/ 118514 h 906898" name="connsiteY3454"/>
              <a:gd fmla="*/ 602368 w 906898" name="connsiteX3455"/>
              <a:gd fmla="*/ 122618 h 906898" name="connsiteY3455"/>
              <a:gd fmla="*/ 600310 w 906898" name="connsiteX3456"/>
              <a:gd fmla="*/ 116461 h 906898" name="connsiteY3456"/>
              <a:gd fmla="*/ 600310 w 906898" name="connsiteX3457"/>
              <a:gd fmla="*/ 112357 h 906898" name="connsiteY3457"/>
              <a:gd fmla="*/ 594135 w 906898" name="connsiteX3458"/>
              <a:gd fmla="*/ 110304 h 906898" name="connsiteY3458"/>
              <a:gd fmla="*/ 596193 w 906898" name="connsiteX3459"/>
              <a:gd fmla="*/ 102094 h 906898" name="connsiteY3459"/>
              <a:gd fmla="*/ 606485 w 906898" name="connsiteX3460"/>
              <a:gd fmla="*/ 102094 h 906898" name="connsiteY3460"/>
              <a:gd fmla="*/ 608543 w 906898" name="connsiteX3461"/>
              <a:gd fmla="*/ 106199 h 906898" name="connsiteY3461"/>
              <a:gd fmla="*/ 610602 w 906898" name="connsiteX3462"/>
              <a:gd fmla="*/ 100042 h 906898" name="connsiteY3462"/>
              <a:gd fmla="*/ 596193 w 906898" name="connsiteX3463"/>
              <a:gd fmla="*/ 87728 h 906898" name="connsiteY3463"/>
              <a:gd fmla="*/ 571492 w 906898" name="connsiteX3464"/>
              <a:gd fmla="*/ 93885 h 906898" name="connsiteY3464"/>
              <a:gd fmla="*/ 559142 w 906898" name="connsiteX3465"/>
              <a:gd fmla="*/ 100042 h 906898" name="connsiteY3465"/>
              <a:gd fmla="*/ 573551 w 906898" name="connsiteX3466"/>
              <a:gd fmla="*/ 83624 h 906898" name="connsiteY3466"/>
              <a:gd fmla="*/ 587959 w 906898" name="connsiteX3467"/>
              <a:gd fmla="*/ 79519 h 906898" name="connsiteY3467"/>
              <a:gd fmla="*/ 388440 w 906898" name="connsiteX3468"/>
              <a:gd fmla="*/ 75535 h 906898" name="connsiteY3468"/>
              <a:gd fmla="*/ 390487 w 906898" name="connsiteX3469"/>
              <a:gd fmla="*/ 79592 h 906898" name="connsiteY3469"/>
              <a:gd fmla="*/ 386392 w 906898" name="connsiteX3470"/>
              <a:gd fmla="*/ 89738 h 906898" name="connsiteY3470"/>
              <a:gd fmla="*/ 380250 w 906898" name="connsiteX3471"/>
              <a:gd fmla="*/ 91766 h 906898" name="connsiteY3471"/>
              <a:gd fmla="*/ 380250 w 906898" name="connsiteX3472"/>
              <a:gd fmla="*/ 89738 h 906898" name="connsiteY3472"/>
              <a:gd fmla="*/ 388440 w 906898" name="connsiteX3473"/>
              <a:gd fmla="*/ 83651 h 906898" name="connsiteY3473"/>
              <a:gd fmla="*/ 388440 w 906898" name="connsiteX3474"/>
              <a:gd fmla="*/ 75535 h 906898" name="connsiteY3474"/>
              <a:gd fmla="*/ 359914 w 906898" name="connsiteX3475"/>
              <a:gd fmla="*/ 74313 h 906898" name="connsiteY3475"/>
              <a:gd fmla="*/ 365839 w 906898" name="connsiteX3476"/>
              <a:gd fmla="*/ 75598 h 906898" name="connsiteY3476"/>
              <a:gd fmla="*/ 376142 w 906898" name="connsiteX3477"/>
              <a:gd fmla="*/ 85874 h 906898" name="connsiteY3477"/>
              <a:gd fmla="*/ 374082 w 906898" name="connsiteX3478"/>
              <a:gd fmla="*/ 102316 h 906898" name="connsiteY3478"/>
              <a:gd fmla="*/ 349353 w 906898" name="connsiteX3479"/>
              <a:gd fmla="*/ 114648 h 906898" name="connsiteY3479"/>
              <a:gd fmla="*/ 320504 w 906898" name="connsiteX3480"/>
              <a:gd fmla="*/ 92041 h 906898" name="connsiteY3480"/>
              <a:gd fmla="*/ 320504 w 906898" name="connsiteX3481"/>
              <a:gd fmla="*/ 85874 h 906898" name="connsiteY3481"/>
              <a:gd fmla="*/ 322565 w 906898" name="connsiteX3482"/>
              <a:gd fmla="*/ 85874 h 906898" name="connsiteY3482"/>
              <a:gd fmla="*/ 347293 w 906898" name="connsiteX3483"/>
              <a:gd fmla="*/ 108482 h 906898" name="connsiteY3483"/>
              <a:gd fmla="*/ 363778 w 906898" name="connsiteX3484"/>
              <a:gd fmla="*/ 104371 h 906898" name="connsiteY3484"/>
              <a:gd fmla="*/ 367900 w 906898" name="connsiteX3485"/>
              <a:gd fmla="*/ 89984 h 906898" name="connsiteY3485"/>
              <a:gd fmla="*/ 365839 w 906898" name="connsiteX3486"/>
              <a:gd fmla="*/ 87930 h 906898" name="connsiteY3486"/>
              <a:gd fmla="*/ 359657 w 906898" name="connsiteX3487"/>
              <a:gd fmla="*/ 94095 h 906898" name="connsiteY3487"/>
              <a:gd fmla="*/ 353475 w 906898" name="connsiteX3488"/>
              <a:gd fmla="*/ 89984 h 906898" name="connsiteY3488"/>
              <a:gd fmla="*/ 353475 w 906898" name="connsiteX3489"/>
              <a:gd fmla="*/ 85874 h 906898" name="connsiteY3489"/>
              <a:gd fmla="*/ 357596 w 906898" name="connsiteX3490"/>
              <a:gd fmla="*/ 83819 h 906898" name="connsiteY3490"/>
              <a:gd fmla="*/ 355536 w 906898" name="connsiteX3491"/>
              <a:gd fmla="*/ 77653 h 906898" name="connsiteY3491"/>
              <a:gd fmla="*/ 359914 w 906898" name="connsiteX3492"/>
              <a:gd fmla="*/ 74313 h 906898" name="connsiteY3492"/>
              <a:gd fmla="*/ 419338 w 906898" name="connsiteX3493"/>
              <a:gd fmla="*/ 72095 h 906898" name="connsiteY3493"/>
              <a:gd fmla="*/ 421296 w 906898" name="connsiteX3494"/>
              <a:gd fmla="*/ 75369 h 906898" name="connsiteY3494"/>
              <a:gd fmla="*/ 421296 w 906898" name="connsiteX3495"/>
              <a:gd fmla="*/ 83503 h 906898" name="connsiteY3495"/>
              <a:gd fmla="*/ 419238 w 906898" name="connsiteX3496"/>
              <a:gd fmla="*/ 83503 h 906898" name="connsiteY3496"/>
              <a:gd fmla="*/ 420010 w 906898" name="connsiteX3497"/>
              <a:gd fmla="*/ 77402 h 906898" name="connsiteY3497"/>
              <a:gd fmla="*/ 418620 w 906898" name="connsiteX3498"/>
              <a:gd fmla="*/ 70895 h 906898" name="connsiteY3498"/>
              <a:gd fmla="*/ 419238 w 906898" name="connsiteX3499"/>
              <a:gd fmla="*/ 71302 h 906898" name="connsiteY3499"/>
              <a:gd fmla="*/ 419338 w 906898" name="connsiteX3500"/>
              <a:gd fmla="*/ 72095 h 906898" name="connsiteY3500"/>
              <a:gd fmla="*/ 397896 w 906898" name="connsiteX3501"/>
              <a:gd fmla="*/ 69651 h 906898" name="connsiteY3501"/>
              <a:gd fmla="*/ 400637 w 906898" name="connsiteX3502"/>
              <a:gd fmla="*/ 71358 h 906898" name="connsiteY3502"/>
              <a:gd fmla="*/ 402700 w 906898" name="connsiteX3503"/>
              <a:gd fmla="*/ 75482 h 906898" name="connsiteY3503"/>
              <a:gd fmla="*/ 400637 w 906898" name="connsiteX3504"/>
              <a:gd fmla="*/ 83730 h 906898" name="connsiteY3504"/>
              <a:gd fmla="*/ 402700 w 906898" name="connsiteX3505"/>
              <a:gd fmla="*/ 89916 h 906898" name="connsiteY3505"/>
              <a:gd fmla="*/ 394447 w 906898" name="connsiteX3506"/>
              <a:gd fmla="*/ 98164 h 906898" name="connsiteY3506"/>
              <a:gd fmla="*/ 390321 w 906898" name="connsiteX3507"/>
              <a:gd fmla="*/ 100225 h 906898" name="connsiteY3507"/>
              <a:gd fmla="*/ 384132 w 906898" name="connsiteX3508"/>
              <a:gd fmla="*/ 106412 h 906898" name="connsiteY3508"/>
              <a:gd fmla="*/ 377942 w 906898" name="connsiteX3509"/>
              <a:gd fmla="*/ 104349 h 906898" name="connsiteY3509"/>
              <a:gd fmla="*/ 380005 w 906898" name="connsiteX3510"/>
              <a:gd fmla="*/ 96101 h 906898" name="connsiteY3510"/>
              <a:gd fmla="*/ 382068 w 906898" name="connsiteX3511"/>
              <a:gd fmla="*/ 96101 h 906898" name="connsiteY3511"/>
              <a:gd fmla="*/ 394447 w 906898" name="connsiteX3512"/>
              <a:gd fmla="*/ 81668 h 906898" name="connsiteY3512"/>
              <a:gd fmla="*/ 392384 w 906898" name="connsiteX3513"/>
              <a:gd fmla="*/ 73420 h 906898" name="connsiteY3513"/>
              <a:gd fmla="*/ 395737 w 906898" name="connsiteX3514"/>
              <a:gd fmla="*/ 70070 h 906898" name="connsiteY3514"/>
              <a:gd fmla="*/ 397896 w 906898" name="connsiteX3515"/>
              <a:gd fmla="*/ 69651 h 906898" name="connsiteY3515"/>
              <a:gd fmla="*/ 413063 w 906898" name="connsiteX3516"/>
              <a:gd fmla="*/ 67236 h 906898" name="connsiteY3516"/>
              <a:gd fmla="*/ 417951 w 906898" name="connsiteX3517"/>
              <a:gd fmla="*/ 69778 h 906898" name="connsiteY3517"/>
              <a:gd fmla="*/ 418620 w 906898" name="connsiteX3518"/>
              <a:gd fmla="*/ 70895 h 906898" name="connsiteY3518"/>
              <a:gd fmla="*/ 415668 w 906898" name="connsiteX3519"/>
              <a:gd fmla="*/ 68950 h 906898" name="connsiteY3519"/>
              <a:gd fmla="*/ 413063 w 906898" name="connsiteX3520"/>
              <a:gd fmla="*/ 67236 h 906898" name="connsiteY3520"/>
              <a:gd fmla="*/ 277299 w 906898" name="connsiteX3521"/>
              <a:gd fmla="*/ 67236 h 906898" name="connsiteY3521"/>
              <a:gd fmla="*/ 277299 w 906898" name="connsiteX3522"/>
              <a:gd fmla="*/ 75489 h 906898" name="connsiteY3522"/>
              <a:gd fmla="*/ 285552 w 906898" name="connsiteX3523"/>
              <a:gd fmla="*/ 79614 h 906898" name="connsiteY3523"/>
              <a:gd fmla="*/ 293805 w 906898" name="connsiteX3524"/>
              <a:gd fmla="*/ 73425 h 906898" name="connsiteY3524"/>
              <a:gd fmla="*/ 295868 w 906898" name="connsiteX3525"/>
              <a:gd fmla="*/ 79614 h 906898" name="connsiteY3525"/>
              <a:gd fmla="*/ 291741 w 906898" name="connsiteX3526"/>
              <a:gd fmla="*/ 87866 h 906898" name="connsiteY3526"/>
              <a:gd fmla="*/ 285552 w 906898" name="connsiteX3527"/>
              <a:gd fmla="*/ 87866 h 906898" name="connsiteY3527"/>
              <a:gd fmla="*/ 279362 w 906898" name="connsiteX3528"/>
              <a:gd fmla="*/ 96119 h 906898" name="connsiteY3528"/>
              <a:gd fmla="*/ 273173 w 906898" name="connsiteX3529"/>
              <a:gd fmla="*/ 94056 h 906898" name="connsiteY3529"/>
              <a:gd fmla="*/ 271110 w 906898" name="connsiteX3530"/>
              <a:gd fmla="*/ 83740 h 906898" name="connsiteY3530"/>
              <a:gd fmla="*/ 273173 w 906898" name="connsiteX3531"/>
              <a:gd fmla="*/ 83740 h 906898" name="connsiteY3531"/>
              <a:gd fmla="*/ 266984 w 906898" name="connsiteX3532"/>
              <a:gd fmla="*/ 77551 h 906898" name="connsiteY3532"/>
              <a:gd fmla="*/ 271110 w 906898" name="connsiteX3533"/>
              <a:gd fmla="*/ 69298 h 906898" name="connsiteY3533"/>
              <a:gd fmla="*/ 277299 w 906898" name="connsiteX3534"/>
              <a:gd fmla="*/ 67236 h 906898" name="connsiteY3534"/>
              <a:gd fmla="*/ 567347 w 906898" name="connsiteX3535"/>
              <a:gd fmla="*/ 65243 h 906898" name="connsiteY3535"/>
              <a:gd fmla="*/ 575600 w 906898" name="connsiteX3536"/>
              <a:gd fmla="*/ 71344 h 906898" name="connsiteY3536"/>
              <a:gd fmla="*/ 579726 w 906898" name="connsiteX3537"/>
              <a:gd fmla="*/ 79477 h 906898" name="connsiteY3537"/>
              <a:gd fmla="*/ 575600 w 906898" name="connsiteX3538"/>
              <a:gd fmla="*/ 81512 h 906898" name="connsiteY3538"/>
              <a:gd fmla="*/ 561158 w 906898" name="connsiteX3539"/>
              <a:gd fmla="*/ 71344 h 906898" name="connsiteY3539"/>
              <a:gd fmla="*/ 554968 w 906898" name="connsiteX3540"/>
              <a:gd fmla="*/ 75410 h 906898" name="connsiteY3540"/>
              <a:gd fmla="*/ 550842 w 906898" name="connsiteX3541"/>
              <a:gd fmla="*/ 69310 h 906898" name="connsiteY3541"/>
              <a:gd fmla="*/ 567347 w 906898" name="connsiteX3542"/>
              <a:gd fmla="*/ 65243 h 906898" name="connsiteY3542"/>
              <a:gd fmla="*/ 493185 w 906898" name="connsiteX3543"/>
              <a:gd fmla="*/ 63252 h 906898" name="connsiteY3543"/>
              <a:gd fmla="*/ 501374 w 906898" name="connsiteX3544"/>
              <a:gd fmla="*/ 65280 h 906898" name="connsiteY3544"/>
              <a:gd fmla="*/ 499327 w 906898" name="connsiteX3545"/>
              <a:gd fmla="*/ 69338 h 906898" name="connsiteY3545"/>
              <a:gd fmla="*/ 489090 w 906898" name="connsiteX3546"/>
              <a:gd fmla="*/ 69338 h 906898" name="connsiteY3546"/>
              <a:gd fmla="*/ 480901 w 906898" name="connsiteX3547"/>
              <a:gd fmla="*/ 79482 h 906898" name="connsiteY3547"/>
              <a:gd fmla="*/ 476806 w 906898" name="connsiteX3548"/>
              <a:gd fmla="*/ 81512 h 906898" name="connsiteY3548"/>
              <a:gd fmla="*/ 480901 w 906898" name="connsiteX3549"/>
              <a:gd fmla="*/ 71366 h 906898" name="connsiteY3549"/>
              <a:gd fmla="*/ 493185 w 906898" name="connsiteX3550"/>
              <a:gd fmla="*/ 63252 h 906898" name="connsiteY3550"/>
              <a:gd fmla="*/ 528266 w 906898" name="connsiteX3551"/>
              <a:gd fmla="*/ 60927 h 906898" name="connsiteY3551"/>
              <a:gd fmla="*/ 555025 w 906898" name="connsiteX3552"/>
              <a:gd fmla="*/ 81585 h 906898" name="connsiteY3552"/>
              <a:gd fmla="*/ 555025 w 906898" name="connsiteX3553"/>
              <a:gd fmla="*/ 98110 h 906898" name="connsiteY3553"/>
              <a:gd fmla="*/ 550908 w 906898" name="connsiteX3554"/>
              <a:gd fmla="*/ 98110 h 906898" name="connsiteY3554"/>
              <a:gd fmla="*/ 550908 w 906898" name="connsiteX3555"/>
              <a:gd fmla="*/ 89848 h 906898" name="connsiteY3555"/>
              <a:gd fmla="*/ 536500 w 906898" name="connsiteX3556"/>
              <a:gd fmla="*/ 69190 h 906898" name="connsiteY3556"/>
              <a:gd fmla="*/ 524149 w 906898" name="connsiteX3557"/>
              <a:gd fmla="*/ 69190 h 906898" name="connsiteY3557"/>
              <a:gd fmla="*/ 511799 w 906898" name="connsiteX3558"/>
              <a:gd fmla="*/ 79519 h 906898" name="connsiteY3558"/>
              <a:gd fmla="*/ 517974 w 906898" name="connsiteX3559"/>
              <a:gd fmla="*/ 77453 h 906898" name="connsiteY3559"/>
              <a:gd fmla="*/ 524149 w 906898" name="connsiteX3560"/>
              <a:gd fmla="*/ 79519 h 906898" name="connsiteY3560"/>
              <a:gd fmla="*/ 524149 w 906898" name="connsiteX3561"/>
              <a:gd fmla="*/ 87782 h 906898" name="connsiteY3561"/>
              <a:gd fmla="*/ 517974 w 906898" name="connsiteX3562"/>
              <a:gd fmla="*/ 91914 h 906898" name="connsiteY3562"/>
              <a:gd fmla="*/ 511799 w 906898" name="connsiteX3563"/>
              <a:gd fmla="*/ 89848 h 906898" name="connsiteY3563"/>
              <a:gd fmla="*/ 505624 w 906898" name="connsiteX3564"/>
              <a:gd fmla="*/ 93980 h 906898" name="connsiteY3564"/>
              <a:gd fmla="*/ 497390 w 906898" name="connsiteX3565"/>
              <a:gd fmla="*/ 85716 h 906898" name="connsiteY3565"/>
              <a:gd fmla="*/ 503566 w 906898" name="connsiteX3566"/>
              <a:gd fmla="*/ 69190 h 906898" name="connsiteY3566"/>
              <a:gd fmla="*/ 528266 w 906898" name="connsiteX3567"/>
              <a:gd fmla="*/ 60927 h 906898" name="connsiteY3567"/>
              <a:gd fmla="*/ 289504 w 906898" name="connsiteX3568"/>
              <a:gd fmla="*/ 60927 h 906898" name="connsiteY3568"/>
              <a:gd fmla="*/ 291552 w 906898" name="connsiteX3569"/>
              <a:gd fmla="*/ 67153 h 906898" name="connsiteY3569"/>
              <a:gd fmla="*/ 289504 w 906898" name="connsiteX3570"/>
              <a:gd fmla="*/ 73376 h 906898" name="connsiteY3570"/>
              <a:gd fmla="*/ 283362 w 906898" name="connsiteX3571"/>
              <a:gd fmla="*/ 77527 h 906898" name="connsiteY3571"/>
              <a:gd fmla="*/ 279268 w 906898" name="connsiteX3572"/>
              <a:gd fmla="*/ 71302 h 906898" name="connsiteY3572"/>
              <a:gd fmla="*/ 281315 w 906898" name="connsiteX3573"/>
              <a:gd fmla="*/ 67153 h 906898" name="connsiteY3573"/>
              <a:gd fmla="*/ 289504 w 906898" name="connsiteX3574"/>
              <a:gd fmla="*/ 60927 h 906898" name="connsiteY3574"/>
              <a:gd fmla="*/ 406976 w 906898" name="connsiteX3575"/>
              <a:gd fmla="*/ 54951 h 906898" name="connsiteY3575"/>
              <a:gd fmla="*/ 415239 w 906898" name="connsiteX3576"/>
              <a:gd fmla="*/ 61120 h 906898" name="connsiteY3576"/>
              <a:gd fmla="*/ 413173 w 906898" name="connsiteX3577"/>
              <a:gd fmla="*/ 67289 h 906898" name="connsiteY3577"/>
              <a:gd fmla="*/ 406976 w 906898" name="connsiteX3578"/>
              <a:gd fmla="*/ 57007 h 906898" name="connsiteY3578"/>
              <a:gd fmla="*/ 411108 w 906898" name="connsiteX3579"/>
              <a:gd fmla="*/ 63176 h 906898" name="connsiteY3579"/>
              <a:gd fmla="*/ 411108 w 906898" name="connsiteX3580"/>
              <a:gd fmla="*/ 69344 h 906898" name="connsiteY3580"/>
              <a:gd fmla="*/ 419371 w 906898" name="connsiteX3581"/>
              <a:gd fmla="*/ 79626 h 906898" name="connsiteY3581"/>
              <a:gd fmla="*/ 415239 w 906898" name="connsiteX3582"/>
              <a:gd fmla="*/ 87851 h 906898" name="connsiteY3582"/>
              <a:gd fmla="*/ 417305 w 906898" name="connsiteX3583"/>
              <a:gd fmla="*/ 96076 h 906898" name="connsiteY3583"/>
              <a:gd fmla="*/ 415239 w 906898" name="connsiteX3584"/>
              <a:gd fmla="*/ 98132 h 906898" name="connsiteY3584"/>
              <a:gd fmla="*/ 415239 w 906898" name="connsiteX3585"/>
              <a:gd fmla="*/ 89907 h 906898" name="connsiteY3585"/>
              <a:gd fmla="*/ 413173 w 906898" name="connsiteX3586"/>
              <a:gd fmla="*/ 89907 h 906898" name="connsiteY3586"/>
              <a:gd fmla="*/ 411108 w 906898" name="connsiteX3587"/>
              <a:gd fmla="*/ 91963 h 906898" name="connsiteY3587"/>
              <a:gd fmla="*/ 413173 w 906898" name="connsiteX3588"/>
              <a:gd fmla="*/ 100189 h 906898" name="connsiteY3588"/>
              <a:gd fmla="*/ 404910 w 906898" name="connsiteX3589"/>
              <a:gd fmla="*/ 108413 h 906898" name="connsiteY3589"/>
              <a:gd fmla="*/ 398713 w 906898" name="connsiteX3590"/>
              <a:gd fmla="*/ 110469 h 906898" name="connsiteY3590"/>
              <a:gd fmla="*/ 392516 w 906898" name="connsiteX3591"/>
              <a:gd fmla="*/ 116638 h 906898" name="connsiteY3591"/>
              <a:gd fmla="*/ 388384 w 906898" name="connsiteX3592"/>
              <a:gd fmla="*/ 116638 h 906898" name="connsiteY3592"/>
              <a:gd fmla="*/ 380121 w 906898" name="connsiteX3593"/>
              <a:gd fmla="*/ 114582 h 906898" name="connsiteY3593"/>
              <a:gd fmla="*/ 375990 w 906898" name="connsiteX3594"/>
              <a:gd fmla="*/ 118695 h 906898" name="connsiteY3594"/>
              <a:gd fmla="*/ 371858 w 906898" name="connsiteX3595"/>
              <a:gd fmla="*/ 116638 h 906898" name="connsiteY3595"/>
              <a:gd fmla="*/ 375990 w 906898" name="connsiteX3596"/>
              <a:gd fmla="*/ 106358 h 906898" name="connsiteY3596"/>
              <a:gd fmla="*/ 386318 w 906898" name="connsiteX3597"/>
              <a:gd fmla="*/ 108413 h 906898" name="connsiteY3597"/>
              <a:gd fmla="*/ 392516 w 906898" name="connsiteX3598"/>
              <a:gd fmla="*/ 102245 h 906898" name="connsiteY3598"/>
              <a:gd fmla="*/ 404910 w 906898" name="connsiteX3599"/>
              <a:gd fmla="*/ 94019 h 906898" name="connsiteY3599"/>
              <a:gd fmla="*/ 404910 w 906898" name="connsiteX3600"/>
              <a:gd fmla="*/ 83739 h 906898" name="connsiteY3600"/>
              <a:gd fmla="*/ 404910 w 906898" name="connsiteX3601"/>
              <a:gd fmla="*/ 75513 h 906898" name="connsiteY3601"/>
              <a:gd fmla="*/ 398713 w 906898" name="connsiteX3602"/>
              <a:gd fmla="*/ 65233 h 906898" name="connsiteY3602"/>
              <a:gd fmla="*/ 400779 w 906898" name="connsiteX3603"/>
              <a:gd fmla="*/ 59063 h 906898" name="connsiteY3603"/>
              <a:gd fmla="*/ 406976 w 906898" name="connsiteX3604"/>
              <a:gd fmla="*/ 54951 h 906898" name="connsiteY3604"/>
              <a:gd fmla="*/ 495288 w 906898" name="connsiteX3605"/>
              <a:gd fmla="*/ 52960 h 906898" name="connsiteY3605"/>
              <a:gd fmla="*/ 501454 w 906898" name="connsiteX3606"/>
              <a:gd fmla="*/ 54995 h 906898" name="connsiteY3606"/>
              <a:gd fmla="*/ 501454 w 906898" name="connsiteX3607"/>
              <a:gd fmla="*/ 57031 h 906898" name="connsiteY3607"/>
              <a:gd fmla="*/ 507619 w 906898" name="connsiteX3608"/>
              <a:gd fmla="*/ 57031 h 906898" name="connsiteY3608"/>
              <a:gd fmla="*/ 509674 w 906898" name="connsiteX3609"/>
              <a:gd fmla="*/ 61104 h 906898" name="connsiteY3609"/>
              <a:gd fmla="*/ 497343 w 906898" name="connsiteX3610"/>
              <a:gd fmla="*/ 61104 h 906898" name="connsiteY3610"/>
              <a:gd fmla="*/ 478846 w 906898" name="connsiteX3611"/>
              <a:gd fmla="*/ 67214 h 906898" name="connsiteY3611"/>
              <a:gd fmla="*/ 474736 w 906898" name="connsiteX3612"/>
              <a:gd fmla="*/ 81466 h 906898" name="connsiteY3612"/>
              <a:gd fmla="*/ 472680 w 906898" name="connsiteX3613"/>
              <a:gd fmla="*/ 83503 h 906898" name="connsiteY3613"/>
              <a:gd fmla="*/ 468570 w 906898" name="connsiteX3614"/>
              <a:gd fmla="*/ 79431 h 906898" name="connsiteY3614"/>
              <a:gd fmla="*/ 470625 w 906898" name="connsiteX3615"/>
              <a:gd fmla="*/ 71285 h 906898" name="connsiteY3615"/>
              <a:gd fmla="*/ 472680 w 906898" name="connsiteX3616"/>
              <a:gd fmla="*/ 65177 h 906898" name="connsiteY3616"/>
              <a:gd fmla="*/ 476791 w 906898" name="connsiteX3617"/>
              <a:gd fmla="*/ 63140 h 906898" name="connsiteY3617"/>
              <a:gd fmla="*/ 476791 w 906898" name="connsiteX3618"/>
              <a:gd fmla="*/ 57031 h 906898" name="connsiteY3618"/>
              <a:gd fmla="*/ 487067 w 906898" name="connsiteX3619"/>
              <a:gd fmla="*/ 54995 h 906898" name="connsiteY3619"/>
              <a:gd fmla="*/ 491177 w 906898" name="connsiteX3620"/>
              <a:gd fmla="*/ 54995 h 906898" name="connsiteY3620"/>
              <a:gd fmla="*/ 495288 w 906898" name="connsiteX3621"/>
              <a:gd fmla="*/ 52960 h 906898" name="connsiteY3621"/>
              <a:gd fmla="*/ 564222 w 906898" name="connsiteX3622"/>
              <a:gd fmla="*/ 50444 h 906898" name="connsiteY3622"/>
              <a:gd fmla="*/ 571426 w 906898" name="connsiteX3623"/>
              <a:gd fmla="*/ 50701 h 906898" name="connsiteY3623"/>
              <a:gd fmla="*/ 581718 w 906898" name="connsiteX3624"/>
              <a:gd fmla="*/ 56877 h 906898" name="connsiteY3624"/>
              <a:gd fmla="*/ 581718 w 906898" name="connsiteX3625"/>
              <a:gd fmla="*/ 63052 h 906898" name="connsiteY3625"/>
              <a:gd fmla="*/ 579659 w 906898" name="connsiteX3626"/>
              <a:gd fmla="*/ 65111 h 906898" name="connsiteY3626"/>
              <a:gd fmla="*/ 587893 w 906898" name="connsiteX3627"/>
              <a:gd fmla="*/ 67168 h 906898" name="connsiteY3627"/>
              <a:gd fmla="*/ 592010 w 906898" name="connsiteX3628"/>
              <a:gd fmla="*/ 73344 h 906898" name="connsiteY3628"/>
              <a:gd fmla="*/ 589951 w 906898" name="connsiteX3629"/>
              <a:gd fmla="*/ 77460 h 906898" name="connsiteY3629"/>
              <a:gd fmla="*/ 583776 w 906898" name="connsiteX3630"/>
              <a:gd fmla="*/ 79519 h 906898" name="connsiteY3630"/>
              <a:gd fmla="*/ 581718 w 906898" name="connsiteX3631"/>
              <a:gd fmla="*/ 79519 h 906898" name="connsiteY3631"/>
              <a:gd fmla="*/ 571426 w 906898" name="connsiteX3632"/>
              <a:gd fmla="*/ 65111 h 906898" name="connsiteY3632"/>
              <a:gd fmla="*/ 550842 w 906898" name="connsiteX3633"/>
              <a:gd fmla="*/ 67168 h 906898" name="connsiteY3633"/>
              <a:gd fmla="*/ 540550 w 906898" name="connsiteX3634"/>
              <a:gd fmla="*/ 63052 h 906898" name="connsiteY3634"/>
              <a:gd fmla="*/ 540550 w 906898" name="connsiteX3635"/>
              <a:gd fmla="*/ 60993 h 906898" name="connsiteY3635"/>
              <a:gd fmla="*/ 550842 w 906898" name="connsiteX3636"/>
              <a:gd fmla="*/ 56877 h 906898" name="connsiteY3636"/>
              <a:gd fmla="*/ 554959 w 906898" name="connsiteX3637"/>
              <a:gd fmla="*/ 58935 h 906898" name="connsiteY3637"/>
              <a:gd fmla="*/ 557017 w 906898" name="connsiteX3638"/>
              <a:gd fmla="*/ 54818 h 906898" name="connsiteY3638"/>
              <a:gd fmla="*/ 564222 w 906898" name="connsiteX3639"/>
              <a:gd fmla="*/ 50444 h 906898" name="connsiteY3639"/>
              <a:gd fmla="*/ 597986 w 906898" name="connsiteX3640"/>
              <a:gd fmla="*/ 48643 h 906898" name="connsiteY3640"/>
              <a:gd fmla="*/ 604161 w 906898" name="connsiteX3641"/>
              <a:gd fmla="*/ 50691 h 906898" name="connsiteY3641"/>
              <a:gd fmla="*/ 606220 w 906898" name="connsiteX3642"/>
              <a:gd fmla="*/ 54785 h 906898" name="connsiteY3642"/>
              <a:gd fmla="*/ 606220 w 906898" name="connsiteX3643"/>
              <a:gd fmla="*/ 60927 h 906898" name="connsiteY3643"/>
              <a:gd fmla="*/ 604161 w 906898" name="connsiteX3644"/>
              <a:gd fmla="*/ 54785 h 906898" name="connsiteY3644"/>
              <a:gd fmla="*/ 597986 w 906898" name="connsiteX3645"/>
              <a:gd fmla="*/ 48643 h 906898" name="connsiteY3645"/>
              <a:gd fmla="*/ 332862 w 906898" name="connsiteX3646"/>
              <a:gd fmla="*/ 48643 h 906898" name="connsiteY3646"/>
              <a:gd fmla="*/ 337035 w 906898" name="connsiteX3647"/>
              <a:gd fmla="*/ 50701 h 906898" name="connsiteY3647"/>
              <a:gd fmla="*/ 337035 w 906898" name="connsiteX3648"/>
              <a:gd fmla="*/ 56877 h 906898" name="connsiteY3648"/>
              <a:gd fmla="*/ 328688 w 906898" name="connsiteX3649"/>
              <a:gd fmla="*/ 56877 h 906898" name="connsiteY3649"/>
              <a:gd fmla="*/ 322427 w 906898" name="connsiteX3650"/>
              <a:gd fmla="*/ 50701 h 906898" name="connsiteY3650"/>
              <a:gd fmla="*/ 332862 w 906898" name="connsiteX3651"/>
              <a:gd fmla="*/ 48643 h 906898" name="connsiteY3651"/>
              <a:gd fmla="*/ 310343 w 906898" name="connsiteX3652"/>
              <a:gd fmla="*/ 46651 h 906898" name="connsiteY3652"/>
              <a:gd fmla="*/ 324752 w 906898" name="connsiteX3653"/>
              <a:gd fmla="*/ 59002 h 906898" name="connsiteY3653"/>
              <a:gd fmla="*/ 320635 w 906898" name="connsiteX3654"/>
              <a:gd fmla="*/ 69293 h 906898" name="connsiteY3654"/>
              <a:gd fmla="*/ 322693 w 906898" name="connsiteX3655"/>
              <a:gd fmla="*/ 73410 h 906898" name="connsiteY3655"/>
              <a:gd fmla="*/ 322693 w 906898" name="connsiteX3656"/>
              <a:gd fmla="*/ 81643 h 906898" name="connsiteY3656"/>
              <a:gd fmla="*/ 308284 w 906898" name="connsiteX3657"/>
              <a:gd fmla="*/ 85761 h 906898" name="connsiteY3657"/>
              <a:gd fmla="*/ 304167 w 906898" name="connsiteX3658"/>
              <a:gd fmla="*/ 75469 h 906898" name="connsiteY3658"/>
              <a:gd fmla="*/ 297992 w 906898" name="connsiteX3659"/>
              <a:gd fmla="*/ 73410 h 906898" name="connsiteY3659"/>
              <a:gd fmla="*/ 293876 w 906898" name="connsiteX3660"/>
              <a:gd fmla="*/ 59002 h 906898" name="connsiteY3660"/>
              <a:gd fmla="*/ 295934 w 906898" name="connsiteX3661"/>
              <a:gd fmla="*/ 54884 h 906898" name="connsiteY3661"/>
              <a:gd fmla="*/ 310343 w 906898" name="connsiteX3662"/>
              <a:gd fmla="*/ 46651 h 906898" name="connsiteY3662"/>
              <a:gd fmla="*/ 499428 w 906898" name="connsiteX3663"/>
              <a:gd fmla="*/ 44659 h 906898" name="connsiteY3663"/>
              <a:gd fmla="*/ 505610 w 906898" name="connsiteX3664"/>
              <a:gd fmla="*/ 46712 h 906898" name="connsiteY3664"/>
              <a:gd fmla="*/ 507671 w 906898" name="connsiteX3665"/>
              <a:gd fmla="*/ 50816 h 906898" name="connsiteY3665"/>
              <a:gd fmla="*/ 507671 w 906898" name="connsiteX3666"/>
              <a:gd fmla="*/ 46712 h 906898" name="connsiteY3666"/>
              <a:gd fmla="*/ 511792 w 906898" name="connsiteX3667"/>
              <a:gd fmla="*/ 50816 h 906898" name="connsiteY3667"/>
              <a:gd fmla="*/ 517974 w 906898" name="connsiteX3668"/>
              <a:gd fmla="*/ 54921 h 906898" name="connsiteY3668"/>
              <a:gd fmla="*/ 517974 w 906898" name="connsiteX3669"/>
              <a:gd fmla="*/ 59025 h 906898" name="connsiteY3669"/>
              <a:gd fmla="*/ 511792 w 906898" name="connsiteX3670"/>
              <a:gd fmla="*/ 59025 h 906898" name="connsiteY3670"/>
              <a:gd fmla="*/ 507671 w 906898" name="connsiteX3671"/>
              <a:gd fmla="*/ 54921 h 906898" name="connsiteY3671"/>
              <a:gd fmla="*/ 501489 w 906898" name="connsiteX3672"/>
              <a:gd fmla="*/ 52869 h 906898" name="connsiteY3672"/>
              <a:gd fmla="*/ 491185 w 906898" name="connsiteX3673"/>
              <a:gd fmla="*/ 50816 h 906898" name="connsiteY3673"/>
              <a:gd fmla="*/ 480882 w 906898" name="connsiteX3674"/>
              <a:gd fmla="*/ 52869 h 906898" name="connsiteY3674"/>
              <a:gd fmla="*/ 474700 w 906898" name="connsiteX3675"/>
              <a:gd fmla="*/ 61078 h 906898" name="connsiteY3675"/>
              <a:gd fmla="*/ 466457 w 906898" name="connsiteX3676"/>
              <a:gd fmla="*/ 69287 h 906898" name="connsiteY3676"/>
              <a:gd fmla="*/ 466457 w 906898" name="connsiteX3677"/>
              <a:gd fmla="*/ 75445 h 906898" name="connsiteY3677"/>
              <a:gd fmla="*/ 466457 w 906898" name="connsiteX3678"/>
              <a:gd fmla="*/ 81602 h 906898" name="connsiteY3678"/>
              <a:gd fmla="*/ 466457 w 906898" name="connsiteX3679"/>
              <a:gd fmla="*/ 87759 h 906898" name="connsiteY3679"/>
              <a:gd fmla="*/ 462336 w 906898" name="connsiteX3680"/>
              <a:gd fmla="*/ 87759 h 906898" name="connsiteY3680"/>
              <a:gd fmla="*/ 458215 w 906898" name="connsiteX3681"/>
              <a:gd fmla="*/ 79549 h 906898" name="connsiteY3681"/>
              <a:gd fmla="*/ 462336 w 906898" name="connsiteX3682"/>
              <a:gd fmla="*/ 65182 h 906898" name="connsiteY3682"/>
              <a:gd fmla="*/ 464396 w 906898" name="connsiteX3683"/>
              <a:gd fmla="*/ 59025 h 906898" name="connsiteY3683"/>
              <a:gd fmla="*/ 470579 w 906898" name="connsiteX3684"/>
              <a:gd fmla="*/ 54921 h 906898" name="connsiteY3684"/>
              <a:gd fmla="*/ 476761 w 906898" name="connsiteX3685"/>
              <a:gd fmla="*/ 46712 h 906898" name="connsiteY3685"/>
              <a:gd fmla="*/ 489125 w 906898" name="connsiteX3686"/>
              <a:gd fmla="*/ 48764 h 906898" name="connsiteY3686"/>
              <a:gd fmla="*/ 493246 w 906898" name="connsiteX3687"/>
              <a:gd fmla="*/ 46712 h 906898" name="connsiteY3687"/>
              <a:gd fmla="*/ 495307 w 906898" name="connsiteX3688"/>
              <a:gd fmla="*/ 46712 h 906898" name="connsiteY3688"/>
              <a:gd fmla="*/ 499428 w 906898" name="connsiteX3689"/>
              <a:gd fmla="*/ 44659 h 906898" name="connsiteY3689"/>
              <a:gd fmla="*/ 341019 w 906898" name="connsiteX3690"/>
              <a:gd fmla="*/ 44197 h 906898" name="connsiteY3690"/>
              <a:gd fmla="*/ 345098 w 906898" name="connsiteX3691"/>
              <a:gd fmla="*/ 44707 h 906898" name="connsiteY3691"/>
              <a:gd fmla="*/ 351216 w 906898" name="connsiteX3692"/>
              <a:gd fmla="*/ 50825 h 906898" name="connsiteY3692"/>
              <a:gd fmla="*/ 351216 w 906898" name="connsiteX3693"/>
              <a:gd fmla="*/ 56943 h 906898" name="connsiteY3693"/>
              <a:gd fmla="*/ 355295 w 906898" name="connsiteX3694"/>
              <a:gd fmla="*/ 61022 h 906898" name="connsiteY3694"/>
              <a:gd fmla="*/ 351216 w 906898" name="connsiteX3695"/>
              <a:gd fmla="*/ 67140 h 906898" name="connsiteY3695"/>
              <a:gd fmla="*/ 345098 w 906898" name="connsiteX3696"/>
              <a:gd fmla="*/ 69180 h 906898" name="connsiteY3696"/>
              <a:gd fmla="*/ 343059 w 906898" name="connsiteX3697"/>
              <a:gd fmla="*/ 67140 h 906898" name="connsiteY3697"/>
              <a:gd fmla="*/ 338980 w 906898" name="connsiteX3698"/>
              <a:gd fmla="*/ 71219 h 906898" name="connsiteY3698"/>
              <a:gd fmla="*/ 330822 w 906898" name="connsiteX3699"/>
              <a:gd fmla="*/ 67140 h 906898" name="connsiteY3699"/>
              <a:gd fmla="*/ 328783 w 906898" name="connsiteX3700"/>
              <a:gd fmla="*/ 61022 h 906898" name="connsiteY3700"/>
              <a:gd fmla="*/ 336940 w 906898" name="connsiteX3701"/>
              <a:gd fmla="*/ 58983 h 906898" name="connsiteY3701"/>
              <a:gd fmla="*/ 341019 w 906898" name="connsiteX3702"/>
              <a:gd fmla="*/ 50825 h 906898" name="connsiteY3702"/>
              <a:gd fmla="*/ 336940 w 906898" name="connsiteX3703"/>
              <a:gd fmla="*/ 46746 h 906898" name="connsiteY3703"/>
              <a:gd fmla="*/ 341019 w 906898" name="connsiteX3704"/>
              <a:gd fmla="*/ 44197 h 906898" name="connsiteY3704"/>
              <a:gd fmla="*/ 583710 w 906898" name="connsiteX3705"/>
              <a:gd fmla="*/ 38352 h 906898" name="connsiteY3705"/>
              <a:gd fmla="*/ 590018 w 906898" name="connsiteX3706"/>
              <a:gd fmla="*/ 50635 h 906898" name="connsiteY3706"/>
              <a:gd fmla="*/ 587915 w 906898" name="connsiteX3707"/>
              <a:gd fmla="*/ 50635 h 906898" name="connsiteY3707"/>
              <a:gd fmla="*/ 587915 w 906898" name="connsiteX3708"/>
              <a:gd fmla="*/ 46541 h 906898" name="connsiteY3708"/>
              <a:gd fmla="*/ 583710 w 906898" name="connsiteX3709"/>
              <a:gd fmla="*/ 40399 h 906898" name="connsiteY3709"/>
              <a:gd fmla="*/ 583710 w 906898" name="connsiteX3710"/>
              <a:gd fmla="*/ 38352 h 906898" name="connsiteY3710"/>
              <a:gd fmla="*/ 421363 w 906898" name="connsiteX3711"/>
              <a:gd fmla="*/ 32375 h 906898" name="connsiteY3711"/>
              <a:gd fmla="*/ 421363 w 906898" name="connsiteX3712"/>
              <a:gd fmla="*/ 34367 h 906898" name="connsiteY3712"/>
              <a:gd fmla="*/ 419371 w 906898" name="connsiteX3713"/>
              <a:gd fmla="*/ 34367 h 906898" name="connsiteY3713"/>
              <a:gd fmla="*/ 421363 w 906898" name="connsiteX3714"/>
              <a:gd fmla="*/ 32375 h 906898" name="connsiteY3714"/>
              <a:gd fmla="*/ 421363 w 906898" name="connsiteX3715"/>
              <a:gd fmla="*/ 28060 h 906898" name="connsiteY3715"/>
              <a:gd fmla="*/ 423355 w 906898" name="connsiteX3716"/>
              <a:gd fmla="*/ 32375 h 906898" name="connsiteY3716"/>
              <a:gd fmla="*/ 421363 w 906898" name="connsiteX3717"/>
              <a:gd fmla="*/ 32375 h 906898" name="connsiteY3717"/>
              <a:gd fmla="*/ 361686 w 906898" name="connsiteX3718"/>
              <a:gd fmla="*/ 26067 h 906898" name="connsiteY3718"/>
              <a:gd fmla="*/ 374053 w 906898" name="connsiteX3719"/>
              <a:gd fmla="*/ 26067 h 906898" name="connsiteY3719"/>
              <a:gd fmla="*/ 382298 w 906898" name="connsiteX3720"/>
              <a:gd fmla="*/ 30189 h 906898" name="connsiteY3720"/>
              <a:gd fmla="*/ 398787 w 906898" name="connsiteX3721"/>
              <a:gd fmla="*/ 52862 h 906898" name="connsiteY3721"/>
              <a:gd fmla="*/ 392604 w 906898" name="connsiteX3722"/>
              <a:gd fmla="*/ 69351 h 906898" name="connsiteY3722"/>
              <a:gd fmla="*/ 374053 w 906898" name="connsiteX3723"/>
              <a:gd fmla="*/ 75535 h 906898" name="connsiteY3723"/>
              <a:gd fmla="*/ 365808 w 906898" name="connsiteX3724"/>
              <a:gd fmla="*/ 67290 h 906898" name="connsiteY3724"/>
              <a:gd fmla="*/ 367870 w 906898" name="connsiteX3725"/>
              <a:gd fmla="*/ 63169 h 906898" name="connsiteY3725"/>
              <a:gd fmla="*/ 371992 w 906898" name="connsiteX3726"/>
              <a:gd fmla="*/ 63169 h 906898" name="connsiteY3726"/>
              <a:gd fmla="*/ 371992 w 906898" name="connsiteX3727"/>
              <a:gd fmla="*/ 56985 h 906898" name="connsiteY3727"/>
              <a:gd fmla="*/ 376114 w 906898" name="connsiteX3728"/>
              <a:gd fmla="*/ 52862 h 906898" name="connsiteY3728"/>
              <a:gd fmla="*/ 382298 w 906898" name="connsiteX3729"/>
              <a:gd fmla="*/ 54923 h 906898" name="connsiteY3729"/>
              <a:gd fmla="*/ 382298 w 906898" name="connsiteX3730"/>
              <a:gd fmla="*/ 63169 h 906898" name="connsiteY3730"/>
              <a:gd fmla="*/ 380237 w 906898" name="connsiteX3731"/>
              <a:gd fmla="*/ 65229 h 906898" name="connsiteY3731"/>
              <a:gd fmla="*/ 388481 w 906898" name="connsiteX3732"/>
              <a:gd fmla="*/ 61108 h 906898" name="connsiteY3732"/>
              <a:gd fmla="*/ 390542 w 906898" name="connsiteX3733"/>
              <a:gd fmla="*/ 46679 h 906898" name="connsiteY3733"/>
              <a:gd fmla="*/ 367870 w 906898" name="connsiteX3734"/>
              <a:gd fmla="*/ 30189 h 906898" name="connsiteY3734"/>
              <a:gd fmla="*/ 349319 w 906898" name="connsiteX3735"/>
              <a:gd fmla="*/ 30189 h 906898" name="connsiteY3735"/>
              <a:gd fmla="*/ 349319 w 906898" name="connsiteX3736"/>
              <a:gd fmla="*/ 28128 h 906898" name="connsiteY3736"/>
              <a:gd fmla="*/ 361686 w 906898" name="connsiteX3737"/>
              <a:gd fmla="*/ 26067 h 906898" name="connsiteY3737"/>
              <a:gd fmla="*/ 453449 w 906898" name="connsiteX3738"/>
              <a:gd fmla="*/ 14275 h 906898" name="connsiteY3738"/>
              <a:gd fmla="*/ 427592 w 906898" name="connsiteX3739"/>
              <a:gd fmla="*/ 16881 h 906898" name="connsiteY3739"/>
              <a:gd fmla="*/ 427592 w 906898" name="connsiteX3740"/>
              <a:gd fmla="*/ 21939 h 906898" name="connsiteY3740"/>
              <a:gd fmla="*/ 425522 w 906898" name="connsiteX3741"/>
              <a:gd fmla="*/ 21939 h 906898" name="connsiteY3741"/>
              <a:gd fmla="*/ 423452 w 906898" name="connsiteX3742"/>
              <a:gd fmla="*/ 26047 h 906898" name="connsiteY3742"/>
              <a:gd fmla="*/ 421382 w 906898" name="connsiteX3743"/>
              <a:gd fmla="*/ 26047 h 906898" name="connsiteY3743"/>
              <a:gd fmla="*/ 419312 w 906898" name="connsiteX3744"/>
              <a:gd fmla="*/ 23993 h 906898" name="connsiteY3744"/>
              <a:gd fmla="*/ 419312 w 906898" name="connsiteX3745"/>
              <a:gd fmla="*/ 30155 h 906898" name="connsiteY3745"/>
              <a:gd fmla="*/ 417242 w 906898" name="connsiteX3746"/>
              <a:gd fmla="*/ 36317 h 906898" name="connsiteY3746"/>
              <a:gd fmla="*/ 408961 w 906898" name="connsiteX3747"/>
              <a:gd fmla="*/ 38372 h 906898" name="connsiteY3747"/>
              <a:gd fmla="*/ 404821 w 906898" name="connsiteX3748"/>
              <a:gd fmla="*/ 46589 h 906898" name="connsiteY3748"/>
              <a:gd fmla="*/ 400681 w 906898" name="connsiteX3749"/>
              <a:gd fmla="*/ 46589 h 906898" name="connsiteY3749"/>
              <a:gd fmla="*/ 394471 w 906898" name="connsiteX3750"/>
              <a:gd fmla="*/ 36317 h 906898" name="connsiteY3750"/>
              <a:gd fmla="*/ 402751 w 906898" name="connsiteX3751"/>
              <a:gd fmla="*/ 23993 h 906898" name="connsiteY3751"/>
              <a:gd fmla="*/ 404821 w 906898" name="connsiteX3752"/>
              <a:gd fmla="*/ 19883 h 906898" name="connsiteY3752"/>
              <a:gd fmla="*/ 419312 w 906898" name="connsiteX3753"/>
              <a:gd fmla="*/ 17829 h 906898" name="connsiteY3753"/>
              <a:gd fmla="*/ 420079 w 906898" name="connsiteX3754"/>
              <a:gd fmla="*/ 17639 h 906898" name="connsiteY3754"/>
              <a:gd fmla="*/ 399049 w 906898" name="connsiteX3755"/>
              <a:gd fmla="*/ 19759 h 906898" name="connsiteY3755"/>
              <a:gd fmla="*/ 400779 w 906898" name="connsiteX3756"/>
              <a:gd fmla="*/ 19759 h 906898" name="connsiteY3756"/>
              <a:gd fmla="*/ 400779 w 906898" name="connsiteX3757"/>
              <a:gd fmla="*/ 21846 h 906898" name="connsiteY3757"/>
              <a:gd fmla="*/ 392590 w 906898" name="connsiteX3758"/>
              <a:gd fmla="*/ 34367 h 906898" name="connsiteY3758"/>
              <a:gd fmla="*/ 388495 w 906898" name="connsiteX3759"/>
              <a:gd fmla="*/ 30194 h 906898" name="connsiteY3759"/>
              <a:gd fmla="*/ 394637 w 906898" name="connsiteX3760"/>
              <a:gd fmla="*/ 23933 h 906898" name="connsiteY3760"/>
              <a:gd fmla="*/ 396561 w 906898" name="connsiteX3761"/>
              <a:gd fmla="*/ 20010 h 906898" name="connsiteY3761"/>
              <a:gd fmla="*/ 364940 w 906898" name="connsiteX3762"/>
              <a:gd fmla="*/ 23197 h 906898" name="connsiteY3762"/>
              <a:gd fmla="*/ 342257 w 906898" name="connsiteX3763"/>
              <a:gd fmla="*/ 30239 h 906898" name="connsiteY3763"/>
              <a:gd fmla="*/ 343196 w 906898" name="connsiteX3764"/>
              <a:gd fmla="*/ 30051 h 906898" name="connsiteY3764"/>
              <a:gd fmla="*/ 347327 w 906898" name="connsiteX3765"/>
              <a:gd fmla="*/ 32117 h 906898" name="connsiteY3765"/>
              <a:gd fmla="*/ 341130 w 906898" name="connsiteX3766"/>
              <a:gd fmla="*/ 38315 h 906898" name="connsiteY3766"/>
              <a:gd fmla="*/ 334933 w 906898" name="connsiteX3767"/>
              <a:gd fmla="*/ 38315 h 906898" name="connsiteY3767"/>
              <a:gd fmla="*/ 328735 w 906898" name="connsiteX3768"/>
              <a:gd fmla="*/ 46578 h 906898" name="connsiteY3768"/>
              <a:gd fmla="*/ 310143 w 906898" name="connsiteX3769"/>
              <a:gd fmla="*/ 44511 h 906898" name="connsiteY3769"/>
              <a:gd fmla="*/ 310143 w 906898" name="connsiteX3770"/>
              <a:gd fmla="*/ 40380 h 906898" name="connsiteY3770"/>
              <a:gd fmla="*/ 330801 w 906898" name="connsiteX3771"/>
              <a:gd fmla="*/ 36249 h 906898" name="connsiteY3771"/>
              <a:gd fmla="*/ 332253 w 906898" name="connsiteX3772"/>
              <a:gd fmla="*/ 33344 h 906898" name="connsiteY3772"/>
              <a:gd fmla="*/ 282503 w 906898" name="connsiteX3773"/>
              <a:gd fmla="*/ 48787 h 906898" name="connsiteY3773"/>
              <a:gd fmla="*/ 266569 w 906898" name="connsiteX3774"/>
              <a:gd fmla="*/ 57436 h 906898" name="connsiteY3774"/>
              <a:gd fmla="*/ 275245 w 906898" name="connsiteX3775"/>
              <a:gd fmla="*/ 56943 h 906898" name="connsiteY3775"/>
              <a:gd fmla="*/ 285595 w 906898" name="connsiteX3776"/>
              <a:gd fmla="*/ 48710 h 906898" name="connsiteY3776"/>
              <a:gd fmla="*/ 288344 w 906898" name="connsiteX3777"/>
              <a:gd fmla="*/ 48195 h 906898" name="connsiteY3777"/>
              <a:gd fmla="*/ 293876 w 906898" name="connsiteX3778"/>
              <a:gd fmla="*/ 52826 h 906898" name="connsiteY3778"/>
              <a:gd fmla="*/ 293876 w 906898" name="connsiteX3779"/>
              <a:gd fmla="*/ 54884 h 906898" name="connsiteY3779"/>
              <a:gd fmla="*/ 275245 w 906898" name="connsiteX3780"/>
              <a:gd fmla="*/ 63118 h 906898" name="connsiteY3780"/>
              <a:gd fmla="*/ 271104 w 906898" name="connsiteX3781"/>
              <a:gd fmla="*/ 61059 h 906898" name="connsiteY3781"/>
              <a:gd fmla="*/ 262824 w 906898" name="connsiteX3782"/>
              <a:gd fmla="*/ 65177 h 906898" name="connsiteY3782"/>
              <a:gd fmla="*/ 258684 w 906898" name="connsiteX3783"/>
              <a:gd fmla="*/ 63118 h 906898" name="connsiteY3783"/>
              <a:gd fmla="*/ 258684 w 906898" name="connsiteX3784"/>
              <a:gd fmla="*/ 61716 h 906898" name="connsiteY3784"/>
              <a:gd fmla="*/ 254731 w 906898" name="connsiteX3785"/>
              <a:gd fmla="*/ 63861 h 906898" name="connsiteY3785"/>
              <a:gd fmla="*/ 254731 w 906898" name="connsiteX3786"/>
              <a:gd fmla="*/ 65301 h 906898" name="connsiteY3786"/>
              <a:gd fmla="*/ 234021 w 906898" name="connsiteX3787"/>
              <a:gd fmla="*/ 91940 h 906898" name="connsiteY3787"/>
              <a:gd fmla="*/ 240234 w 906898" name="connsiteX3788"/>
              <a:gd fmla="*/ 108334 h 906898" name="connsiteY3788"/>
              <a:gd fmla="*/ 252660 w 906898" name="connsiteX3789"/>
              <a:gd fmla="*/ 112432 h 906898" name="connsiteY3789"/>
              <a:gd fmla="*/ 258874 w 906898" name="connsiteX3790"/>
              <a:gd fmla="*/ 108334 h 906898" name="connsiteY3790"/>
              <a:gd fmla="*/ 250589 w 906898" name="connsiteX3791"/>
              <a:gd fmla="*/ 106285 h 906898" name="connsiteY3791"/>
              <a:gd fmla="*/ 248518 w 906898" name="connsiteX3792"/>
              <a:gd fmla="*/ 100137 h 906898" name="connsiteY3792"/>
              <a:gd fmla="*/ 254731 w 906898" name="connsiteX3793"/>
              <a:gd fmla="*/ 96039 h 906898" name="connsiteY3793"/>
              <a:gd fmla="*/ 260945 w 906898" name="connsiteX3794"/>
              <a:gd fmla="*/ 100137 h 906898" name="connsiteY3794"/>
              <a:gd fmla="*/ 267158 w 906898" name="connsiteX3795"/>
              <a:gd fmla="*/ 100137 h 906898" name="connsiteY3795"/>
              <a:gd fmla="*/ 271300 w 906898" name="connsiteX3796"/>
              <a:gd fmla="*/ 104236 h 906898" name="connsiteY3796"/>
              <a:gd fmla="*/ 263016 w 906898" name="connsiteX3797"/>
              <a:gd fmla="*/ 118580 h 906898" name="connsiteY3797"/>
              <a:gd fmla="*/ 244376 w 906898" name="connsiteX3798"/>
              <a:gd fmla="*/ 120629 h 906898" name="connsiteY3798"/>
              <a:gd fmla="*/ 231950 w 906898" name="connsiteX3799"/>
              <a:gd fmla="*/ 108334 h 906898" name="connsiteY3799"/>
              <a:gd fmla="*/ 227808 w 906898" name="connsiteX3800"/>
              <a:gd fmla="*/ 98088 h 906898" name="connsiteY3800"/>
              <a:gd fmla="*/ 229879 w 906898" name="connsiteX3801"/>
              <a:gd fmla="*/ 83744 h 906898" name="connsiteY3801"/>
              <a:gd fmla="*/ 239975 w 906898" name="connsiteX3802"/>
              <a:gd fmla="*/ 71961 h 906898" name="connsiteY3802"/>
              <a:gd fmla="*/ 241882 w 906898" name="connsiteX3803"/>
              <a:gd fmla="*/ 70836 h 906898" name="connsiteY3803"/>
              <a:gd fmla="*/ 207903 w 906898" name="connsiteX3804"/>
              <a:gd fmla="*/ 89279 h 906898" name="connsiteY3804"/>
              <a:gd fmla="*/ 198095 w 906898" name="connsiteX3805"/>
              <a:gd fmla="*/ 97371 h 906898" name="connsiteY3805"/>
              <a:gd fmla="*/ 207409 w 906898" name="connsiteX3806"/>
              <a:gd fmla="*/ 91803 h 906898" name="connsiteY3806"/>
              <a:gd fmla="*/ 219803 w 906898" name="connsiteX3807"/>
              <a:gd fmla="*/ 97978 h 906898" name="connsiteY3807"/>
              <a:gd fmla="*/ 223935 w 906898" name="connsiteX3808"/>
              <a:gd fmla="*/ 100037 h 906898" name="connsiteY3808"/>
              <a:gd fmla="*/ 223935 w 906898" name="connsiteX3809"/>
              <a:gd fmla="*/ 110328 h 906898" name="connsiteY3809"/>
              <a:gd fmla="*/ 215672 w 906898" name="connsiteX3810"/>
              <a:gd fmla="*/ 108270 h 906898" name="connsiteY3810"/>
              <a:gd fmla="*/ 207409 w 906898" name="connsiteX3811"/>
              <a:gd fmla="*/ 110328 h 906898" name="connsiteY3811"/>
              <a:gd fmla="*/ 203277 w 906898" name="connsiteX3812"/>
              <a:gd fmla="*/ 104153 h 906898" name="connsiteY3812"/>
              <a:gd fmla="*/ 192948 w 906898" name="connsiteX3813"/>
              <a:gd fmla="*/ 102095 h 906898" name="connsiteY3813"/>
              <a:gd fmla="*/ 195733 w 906898" name="connsiteX3814"/>
              <a:gd fmla="*/ 99320 h 906898" name="connsiteY3814"/>
              <a:gd fmla="*/ 142906 w 906898" name="connsiteX3815"/>
              <a:gd fmla="*/ 142906 h 906898" name="connsiteY3815"/>
              <a:gd fmla="*/ 93538 w 906898" name="connsiteX3816"/>
              <a:gd fmla="*/ 202741 h 906898" name="connsiteY3816"/>
              <a:gd fmla="*/ 95078 w 906898" name="connsiteX3817"/>
              <a:gd fmla="*/ 202659 h 906898" name="connsiteY3817"/>
              <a:gd fmla="*/ 98411 w 906898" name="connsiteX3818"/>
              <a:gd fmla="*/ 200855 h 906898" name="connsiteY3818"/>
              <a:gd fmla="*/ 104565 w 906898" name="connsiteX3819"/>
              <a:gd fmla="*/ 200855 h 906898" name="connsiteY3819"/>
              <a:gd fmla="*/ 106616 w 906898" name="connsiteX3820"/>
              <a:gd fmla="*/ 200855 h 906898" name="connsiteY3820"/>
              <a:gd fmla="*/ 118924 w 906898" name="connsiteX3821"/>
              <a:gd fmla="*/ 190546 h 906898" name="connsiteY3821"/>
              <a:gd fmla="*/ 125078 w 906898" name="connsiteX3822"/>
              <a:gd fmla="*/ 192608 h 906898" name="connsiteY3822"/>
              <a:gd fmla="*/ 129181 w 906898" name="connsiteX3823"/>
              <a:gd fmla="*/ 190546 h 906898" name="connsiteY3823"/>
              <a:gd fmla="*/ 136104 w 906898" name="connsiteX3824"/>
              <a:gd fmla="*/ 188484 h 906898" name="connsiteY3824"/>
              <a:gd fmla="*/ 141488 w 906898" name="connsiteX3825"/>
              <a:gd fmla="*/ 192608 h 906898" name="connsiteY3825"/>
              <a:gd fmla="*/ 133283 w 906898" name="connsiteX3826"/>
              <a:gd fmla="*/ 204979 h 906898" name="connsiteY3826"/>
              <a:gd fmla="*/ 123027 w 906898" name="connsiteX3827"/>
              <a:gd fmla="*/ 202917 h 906898" name="connsiteY3827"/>
              <a:gd fmla="*/ 116873 w 906898" name="connsiteX3828"/>
              <a:gd fmla="*/ 209103 h 906898" name="connsiteY3828"/>
              <a:gd fmla="*/ 112770 w 906898" name="connsiteX3829"/>
              <a:gd fmla="*/ 207041 h 906898" name="connsiteY3829"/>
              <a:gd fmla="*/ 100463 w 906898" name="connsiteX3830"/>
              <a:gd fmla="*/ 213227 h 906898" name="connsiteY3830"/>
              <a:gd fmla="*/ 96360 w 906898" name="connsiteX3831"/>
              <a:gd fmla="*/ 225598 h 906898" name="connsiteY3831"/>
              <a:gd fmla="*/ 100463 w 906898" name="connsiteX3832"/>
              <a:gd fmla="*/ 233846 h 906898" name="connsiteY3832"/>
              <a:gd fmla="*/ 98411 w 906898" name="connsiteX3833"/>
              <a:gd fmla="*/ 246217 h 906898" name="connsiteY3833"/>
              <a:gd fmla="*/ 102514 w 906898" name="connsiteX3834"/>
              <a:gd fmla="*/ 252402 h 906898" name="connsiteY3834"/>
              <a:gd fmla="*/ 102514 w 906898" name="connsiteX3835"/>
              <a:gd fmla="*/ 254464 h 906898" name="connsiteY3835"/>
              <a:gd fmla="*/ 94309 w 906898" name="connsiteX3836"/>
              <a:gd fmla="*/ 264774 h 906898" name="connsiteY3836"/>
              <a:gd fmla="*/ 90206 w 906898" name="connsiteX3837"/>
              <a:gd fmla="*/ 252402 h 906898" name="connsiteY3837"/>
              <a:gd fmla="*/ 90206 w 906898" name="connsiteX3838"/>
              <a:gd fmla="*/ 246217 h 906898" name="connsiteY3838"/>
              <a:gd fmla="*/ 84052 w 906898" name="connsiteX3839"/>
              <a:gd fmla="*/ 235907 h 906898" name="connsiteY3839"/>
              <a:gd fmla="*/ 88155 w 906898" name="connsiteX3840"/>
              <a:gd fmla="*/ 229722 h 906898" name="connsiteY3840"/>
              <a:gd fmla="*/ 86104 w 906898" name="connsiteX3841"/>
              <a:gd fmla="*/ 221474 h 906898" name="connsiteY3841"/>
              <a:gd fmla="*/ 84787 w 906898" name="connsiteX3842"/>
              <a:gd fmla="*/ 216179 h 906898" name="connsiteY3842"/>
              <a:gd fmla="*/ 48787 w 906898" name="connsiteX3843"/>
              <a:gd fmla="*/ 282503 h 906898" name="connsiteY3843"/>
              <a:gd fmla="*/ 28714 w 906898" name="connsiteX3844"/>
              <a:gd fmla="*/ 347168 h 906898" name="connsiteY3844"/>
              <a:gd fmla="*/ 29491 w 906898" name="connsiteX3845"/>
              <a:gd fmla="*/ 347168 h 906898" name="connsiteY3845"/>
              <a:gd fmla="*/ 31887 w 906898" name="connsiteX3846"/>
              <a:gd fmla="*/ 347168 h 906898" name="connsiteY3846"/>
              <a:gd fmla="*/ 34626 w 906898" name="connsiteX3847"/>
              <a:gd fmla="*/ 351269 h 906898" name="connsiteY3847"/>
              <a:gd fmla="*/ 32572 w 906898" name="connsiteX3848"/>
              <a:gd fmla="*/ 353320 h 906898" name="connsiteY3848"/>
              <a:gd fmla="*/ 34626 w 906898" name="connsiteX3849"/>
              <a:gd fmla="*/ 355370 h 906898" name="connsiteY3849"/>
              <a:gd fmla="*/ 40789 w 906898" name="connsiteX3850"/>
              <a:gd fmla="*/ 355370 h 906898" name="connsiteY3850"/>
              <a:gd fmla="*/ 46952 w 906898" name="connsiteX3851"/>
              <a:gd fmla="*/ 363573 h 906898" name="connsiteY3851"/>
              <a:gd fmla="*/ 44897 w 906898" name="connsiteX3852"/>
              <a:gd fmla="*/ 369724 h 906898" name="connsiteY3852"/>
              <a:gd fmla="*/ 51060 w 906898" name="connsiteX3853"/>
              <a:gd fmla="*/ 373826 h 906898" name="connsiteY3853"/>
              <a:gd fmla="*/ 53114 w 906898" name="connsiteX3854"/>
              <a:gd fmla="*/ 373826 h 906898" name="connsiteY3854"/>
              <a:gd fmla="*/ 46952 w 906898" name="connsiteX3855"/>
              <a:gd fmla="*/ 367674 h 906898" name="connsiteY3855"/>
              <a:gd fmla="*/ 49006 w 906898" name="connsiteX3856"/>
              <a:gd fmla="*/ 365623 h 906898" name="connsiteY3856"/>
              <a:gd fmla="*/ 53114 w 906898" name="connsiteX3857"/>
              <a:gd fmla="*/ 369724 h 906898" name="connsiteY3857"/>
              <a:gd fmla="*/ 55169 w 906898" name="connsiteX3858"/>
              <a:gd fmla="*/ 377927 h 906898" name="connsiteY3858"/>
              <a:gd fmla="*/ 51060 w 906898" name="connsiteX3859"/>
              <a:gd fmla="*/ 377927 h 906898" name="connsiteY3859"/>
              <a:gd fmla="*/ 38735 w 906898" name="connsiteX3860"/>
              <a:gd fmla="*/ 379977 h 906898" name="connsiteY3860"/>
              <a:gd fmla="*/ 36681 w 906898" name="connsiteX3861"/>
              <a:gd fmla="*/ 379977 h 906898" name="connsiteY3861"/>
              <a:gd fmla="*/ 32572 w 906898" name="connsiteX3862"/>
              <a:gd fmla="*/ 370493 h 906898" name="connsiteY3862"/>
              <a:gd fmla="*/ 23091 w 906898" name="connsiteX3863"/>
              <a:gd fmla="*/ 365998 h 906898" name="connsiteY3863"/>
              <a:gd fmla="*/ 22704 w 906898" name="connsiteX3864"/>
              <a:gd fmla="*/ 369831 h 906898" name="connsiteY3864"/>
              <a:gd fmla="*/ 32510 w 906898" name="connsiteX3865"/>
              <a:gd fmla="*/ 373764 h 906898" name="connsiteY3865"/>
              <a:gd fmla="*/ 34543 w 906898" name="connsiteX3866"/>
              <a:gd fmla="*/ 381922 h 906898" name="connsiteY3866"/>
              <a:gd fmla="*/ 30476 w 906898" name="connsiteX3867"/>
              <a:gd fmla="*/ 381922 h 906898" name="connsiteY3867"/>
              <a:gd fmla="*/ 22342 w 906898" name="connsiteX3868"/>
              <a:gd fmla="*/ 373764 h 906898" name="connsiteY3868"/>
              <a:gd fmla="*/ 22342 w 906898" name="connsiteX3869"/>
              <a:gd fmla="*/ 373421 h 906898" name="connsiteY3869"/>
              <a:gd fmla="*/ 18904 w 906898" name="connsiteX3870"/>
              <a:gd fmla="*/ 407528 h 906898" name="connsiteY3870"/>
              <a:gd fmla="*/ 23531 w 906898" name="connsiteX3871"/>
              <a:gd fmla="*/ 395415 h 906898" name="connsiteY3871"/>
              <a:gd fmla="*/ 38729 w 906898" name="connsiteX3872"/>
              <a:gd fmla="*/ 382035 h 906898" name="connsiteY3872"/>
              <a:gd fmla="*/ 45941 w 906898" name="connsiteX3873"/>
              <a:gd fmla="*/ 380492 h 906898" name="connsiteY3873"/>
              <a:gd fmla="*/ 53154 w 906898" name="connsiteX3874"/>
              <a:gd fmla="*/ 382035 h 906898" name="connsiteY3874"/>
              <a:gd fmla="*/ 57275 w 906898" name="connsiteX3875"/>
              <a:gd fmla="*/ 382035 h 906898" name="connsiteY3875"/>
              <a:gd fmla="*/ 69639 w 906898" name="connsiteX3876"/>
              <a:gd fmla="*/ 392328 h 906898" name="connsiteY3876"/>
              <a:gd fmla="*/ 71700 w 906898" name="connsiteX3877"/>
              <a:gd fmla="*/ 406736 h 906898" name="connsiteY3877"/>
              <a:gd fmla="*/ 59336 w 906898" name="connsiteX3878"/>
              <a:gd fmla="*/ 417028 h 906898" name="connsiteY3878"/>
              <a:gd fmla="*/ 53154 w 906898" name="connsiteX3879"/>
              <a:gd fmla="*/ 412911 h 906898" name="connsiteY3879"/>
              <a:gd fmla="*/ 53154 w 906898" name="connsiteX3880"/>
              <a:gd fmla="*/ 408795 h 906898" name="connsiteY3880"/>
              <a:gd fmla="*/ 49032 w 906898" name="connsiteX3881"/>
              <a:gd fmla="*/ 406736 h 906898" name="connsiteY3881"/>
              <a:gd fmla="*/ 49032 w 906898" name="connsiteX3882"/>
              <a:gd fmla="*/ 402619 h 906898" name="connsiteY3882"/>
              <a:gd fmla="*/ 55214 w 906898" name="connsiteX3883"/>
              <a:gd fmla="*/ 400561 h 906898" name="connsiteY3883"/>
              <a:gd fmla="*/ 59336 w 906898" name="connsiteX3884"/>
              <a:gd fmla="*/ 404678 h 906898" name="connsiteY3884"/>
              <a:gd fmla="*/ 63457 w 906898" name="connsiteX3885"/>
              <a:gd fmla="*/ 398503 h 906898" name="connsiteY3885"/>
              <a:gd fmla="*/ 51093 w 906898" name="connsiteX3886"/>
              <a:gd fmla="*/ 388211 h 906898" name="connsiteY3886"/>
              <a:gd fmla="*/ 30486 w 906898" name="connsiteX3887"/>
              <a:gd fmla="*/ 396444 h 906898" name="connsiteY3887"/>
              <a:gd fmla="*/ 18122 w 906898" name="connsiteX3888"/>
              <a:gd fmla="*/ 421145 h 906898" name="connsiteY3888"/>
              <a:gd fmla="*/ 17531 w 906898" name="connsiteX3889"/>
              <a:gd fmla="*/ 421145 h 906898" name="connsiteY3889"/>
              <a:gd fmla="*/ 17251 w 906898" name="connsiteX3890"/>
              <a:gd fmla="*/ 423927 h 906898" name="connsiteY3890"/>
              <a:gd fmla="*/ 22190 w 906898" name="connsiteX3891"/>
              <a:gd fmla="*/ 427331 h 906898" name="connsiteY3891"/>
              <a:gd fmla="*/ 20143 w 906898" name="connsiteX3892"/>
              <a:gd fmla="*/ 435578 h 906898" name="connsiteY3892"/>
              <a:gd fmla="*/ 26285 w 906898" name="connsiteX3893"/>
              <a:gd fmla="*/ 443826 h 906898" name="connsiteY3893"/>
              <a:gd fmla="*/ 22446 w 906898" name="connsiteX3894"/>
              <a:gd fmla="*/ 452846 h 906898" name="connsiteY3894"/>
              <a:gd fmla="*/ 14888 w 906898" name="connsiteX3895"/>
              <a:gd fmla="*/ 459535 h 906898" name="connsiteY3895"/>
              <a:gd fmla="*/ 17110 w 906898" name="connsiteX3896"/>
              <a:gd fmla="*/ 481575 h 906898" name="connsiteY3896"/>
              <a:gd fmla="*/ 22348 w 906898" name="connsiteX3897"/>
              <a:gd fmla="*/ 485006 h 906898" name="connsiteY3897"/>
              <a:gd fmla="*/ 26522 w 906898" name="connsiteX3898"/>
              <a:gd fmla="*/ 495259 h 906898" name="connsiteY3898"/>
              <a:gd fmla="*/ 24435 w 906898" name="connsiteX3899"/>
              <a:gd fmla="*/ 499360 h 906898" name="connsiteY3899"/>
              <a:gd fmla="*/ 20261 w 906898" name="connsiteX3900"/>
              <a:gd fmla="*/ 501410 h 906898" name="connsiteY3900"/>
              <a:gd fmla="*/ 24435 w 906898" name="connsiteX3901"/>
              <a:gd fmla="*/ 507562 h 906898" name="connsiteY3901"/>
              <a:gd fmla="*/ 22348 w 906898" name="connsiteX3902"/>
              <a:gd fmla="*/ 513714 h 906898" name="connsiteY3902"/>
              <a:gd fmla="*/ 20350 w 906898" name="connsiteX3903"/>
              <a:gd fmla="*/ 513714 h 906898" name="connsiteY3903"/>
              <a:gd fmla="*/ 20882 w 906898" name="connsiteX3904"/>
              <a:gd fmla="*/ 518995 h 906898" name="connsiteY3904"/>
              <a:gd fmla="*/ 21132 w 906898" name="connsiteX3905"/>
              <a:gd fmla="*/ 519109 h 906898" name="connsiteY3905"/>
              <a:gd fmla="*/ 22411 w 906898" name="connsiteX3906"/>
              <a:gd fmla="*/ 521940 h 906898" name="connsiteY3906"/>
              <a:gd fmla="*/ 46979 w 906898" name="connsiteX3907"/>
              <a:gd fmla="*/ 548699 h 906898" name="connsiteY3907"/>
              <a:gd fmla="*/ 63358 w 906898" name="connsiteX3908"/>
              <a:gd fmla="*/ 544582 h 906898" name="connsiteY3908"/>
              <a:gd fmla="*/ 65405 w 906898" name="connsiteX3909"/>
              <a:gd fmla="*/ 530173 h 906898" name="connsiteY3909"/>
              <a:gd fmla="*/ 61311 w 906898" name="connsiteX3910"/>
              <a:gd fmla="*/ 534290 h 906898" name="connsiteY3910"/>
              <a:gd fmla="*/ 51074 w 906898" name="connsiteX3911"/>
              <a:gd fmla="*/ 532232 h 906898" name="connsiteY3911"/>
              <a:gd fmla="*/ 51074 w 906898" name="connsiteX3912"/>
              <a:gd fmla="*/ 528115 h 906898" name="connsiteY3912"/>
              <a:gd fmla="*/ 53121 w 906898" name="connsiteX3913"/>
              <a:gd fmla="*/ 523998 h 906898" name="connsiteY3913"/>
              <a:gd fmla="*/ 57216 w 906898" name="connsiteX3914"/>
              <a:gd fmla="*/ 521940 h 906898" name="connsiteY3914"/>
              <a:gd fmla="*/ 59263 w 906898" name="connsiteX3915"/>
              <a:gd fmla="*/ 517823 h 906898" name="connsiteY3915"/>
              <a:gd fmla="*/ 63838 w 906898" name="connsiteX3916"/>
              <a:gd fmla="*/ 517341 h 906898" name="connsiteY3916"/>
              <a:gd fmla="*/ 75642 w 906898" name="connsiteX3917"/>
              <a:gd fmla="*/ 523998 h 906898" name="connsiteY3917"/>
              <a:gd fmla="*/ 71547 w 906898" name="connsiteX3918"/>
              <a:gd fmla="*/ 548699 h 906898" name="connsiteY3918"/>
              <a:gd fmla="*/ 46979 w 906898" name="connsiteX3919"/>
              <a:gd fmla="*/ 554874 h 906898" name="connsiteY3919"/>
              <a:gd fmla="*/ 31369 w 906898" name="connsiteX3920"/>
              <a:gd fmla="*/ 545611 h 906898" name="connsiteY3920"/>
              <a:gd fmla="*/ 22280 w 906898" name="connsiteX3921"/>
              <a:gd fmla="*/ 532861 h 906898" name="connsiteY3921"/>
              <a:gd fmla="*/ 23197 w 906898" name="connsiteX3922"/>
              <a:gd fmla="*/ 541958 h 906898" name="connsiteY3922"/>
              <a:gd fmla="*/ 29605 w 906898" name="connsiteX3923"/>
              <a:gd fmla="*/ 562600 h 906898" name="connsiteY3923"/>
              <a:gd fmla="*/ 32688 w 906898" name="connsiteX3924"/>
              <a:gd fmla="*/ 561058 h 906898" name="connsiteY3924"/>
              <a:gd fmla="*/ 36766 w 906898" name="connsiteX3925"/>
              <a:gd fmla="*/ 554940 h 906898" name="connsiteY3925"/>
              <a:gd fmla="*/ 40845 w 906898" name="connsiteX3926"/>
              <a:gd fmla="*/ 556980 h 906898" name="connsiteY3926"/>
              <a:gd fmla="*/ 40845 w 906898" name="connsiteX3927"/>
              <a:gd fmla="*/ 563098 h 906898" name="connsiteY3927"/>
              <a:gd fmla="*/ 32688 w 906898" name="connsiteX3928"/>
              <a:gd fmla="*/ 569216 h 906898" name="connsiteY3928"/>
              <a:gd fmla="*/ 31308 w 906898" name="connsiteX3929"/>
              <a:gd fmla="*/ 568088 h 906898" name="connsiteY3929"/>
              <a:gd fmla="*/ 32309 w 906898" name="connsiteX3930"/>
              <a:gd fmla="*/ 571312 h 906898" name="connsiteY3930"/>
              <a:gd fmla="*/ 34687 w 906898" name="connsiteX3931"/>
              <a:gd fmla="*/ 571312 h 906898" name="connsiteY3931"/>
              <a:gd fmla="*/ 44902 w 906898" name="connsiteX3932"/>
              <a:gd fmla="*/ 561041 h 906898" name="connsiteY3932"/>
              <a:gd fmla="*/ 44902 w 906898" name="connsiteX3933"/>
              <a:gd fmla="*/ 556932 h 906898" name="connsiteY3933"/>
              <a:gd fmla="*/ 55117 w 906898" name="connsiteX3934"/>
              <a:gd fmla="*/ 558987 h 906898" name="connsiteY3934"/>
              <a:gd fmla="*/ 53074 w 906898" name="connsiteX3935"/>
              <a:gd fmla="*/ 571312 h 906898" name="connsiteY3935"/>
              <a:gd fmla="*/ 48988 w 906898" name="connsiteX3936"/>
              <a:gd fmla="*/ 571312 h 906898" name="connsiteY3936"/>
              <a:gd fmla="*/ 53074 w 906898" name="connsiteX3937"/>
              <a:gd fmla="*/ 577475 h 906898" name="connsiteY3937"/>
              <a:gd fmla="*/ 48988 w 906898" name="connsiteX3938"/>
              <a:gd fmla="*/ 579529 h 906898" name="connsiteY3938"/>
              <a:gd fmla="*/ 42859 w 906898" name="connsiteX3939"/>
              <a:gd fmla="*/ 581583 h 906898" name="connsiteY3939"/>
              <a:gd fmla="*/ 40816 w 906898" name="connsiteX3940"/>
              <a:gd fmla="*/ 587746 h 906898" name="connsiteY3940"/>
              <a:gd fmla="*/ 37870 w 906898" name="connsiteX3941"/>
              <a:gd fmla="*/ 589227 h 906898" name="connsiteY3941"/>
              <a:gd fmla="*/ 40525 w 906898" name="connsiteX3942"/>
              <a:gd fmla="*/ 597779 h 906898" name="connsiteY3942"/>
              <a:gd fmla="*/ 40727 w 906898" name="connsiteX3943"/>
              <a:gd fmla="*/ 598174 h 906898" name="connsiteY3943"/>
              <a:gd fmla="*/ 44877 w 906898" name="connsiteX3944"/>
              <a:gd fmla="*/ 608318 h 906898" name="connsiteY3944"/>
              <a:gd fmla="*/ 44877 w 906898" name="connsiteX3945"/>
              <a:gd fmla="*/ 611798 h 906898" name="connsiteY3945"/>
              <a:gd fmla="*/ 45351 w 906898" name="connsiteX3946"/>
              <a:gd fmla="*/ 613326 h 906898" name="connsiteY3946"/>
              <a:gd fmla="*/ 48989 w 906898" name="connsiteX3947"/>
              <a:gd fmla="*/ 620614 h 906898" name="connsiteY3947"/>
              <a:gd fmla="*/ 53102 w 906898" name="connsiteX3948"/>
              <a:gd fmla="*/ 628853 h 906898" name="connsiteY3948"/>
              <a:gd fmla="*/ 62766 w 906898" name="connsiteX3949"/>
              <a:gd fmla="*/ 650149 h 906898" name="connsiteY3949"/>
              <a:gd fmla="*/ 69047 w 906898" name="connsiteX3950"/>
              <a:gd fmla="*/ 661720 h 906898" name="connsiteY3950"/>
              <a:gd fmla="*/ 73664 w 906898" name="connsiteX3951"/>
              <a:gd fmla="*/ 670045 h 906898" name="connsiteY3951"/>
              <a:gd fmla="*/ 72613 w 906898" name="connsiteX3952"/>
              <a:gd fmla="*/ 668290 h 906898" name="connsiteY3952"/>
              <a:gd fmla="*/ 89279 w 906898" name="connsiteX3953"/>
              <a:gd fmla="*/ 698995 h 906898" name="connsiteY3953"/>
              <a:gd fmla="*/ 103689 w 906898" name="connsiteX3954"/>
              <a:gd fmla="*/ 716460 h 906898" name="connsiteY3954"/>
              <a:gd fmla="*/ 90114 w 906898" name="connsiteX3955"/>
              <a:gd fmla="*/ 696820 h 906898" name="connsiteY3955"/>
              <a:gd fmla="*/ 73664 w 906898" name="connsiteX3956"/>
              <a:gd fmla="*/ 670045 h 906898" name="connsiteY3956"/>
              <a:gd fmla="*/ 83945 w 906898" name="connsiteX3957"/>
              <a:gd fmla="*/ 686522 h 906898" name="connsiteY3957"/>
              <a:gd fmla="*/ 94227 w 906898" name="connsiteX3958"/>
              <a:gd fmla="*/ 698880 h 906898" name="connsiteY3958"/>
              <a:gd fmla="*/ 102451 w 906898" name="connsiteX3959"/>
              <a:gd fmla="*/ 713297 h 906898" name="connsiteY3959"/>
              <a:gd fmla="*/ 106088 w 906898" name="connsiteX3960"/>
              <a:gd fmla="*/ 719369 h 906898" name="connsiteY3960"/>
              <a:gd fmla="*/ 133970 w 906898" name="connsiteX3961"/>
              <a:gd fmla="*/ 753161 h 906898" name="connsiteY3961"/>
              <a:gd fmla="*/ 148037 w 906898" name="connsiteX3962"/>
              <a:gd fmla="*/ 766694 h 906898" name="connsiteY3962"/>
              <a:gd fmla="*/ 164234 w 906898" name="connsiteX3963"/>
              <a:gd fmla="*/ 779254 h 906898" name="connsiteY3963"/>
              <a:gd fmla="*/ 190972 w 906898" name="connsiteX3964"/>
              <a:gd fmla="*/ 801810 h 906898" name="connsiteY3964"/>
              <a:gd fmla="*/ 211540 w 906898" name="connsiteX3965"/>
              <a:gd fmla="*/ 816164 h 906898" name="connsiteY3965"/>
              <a:gd fmla="*/ 211540 w 906898" name="connsiteX3966"/>
              <a:gd fmla="*/ 818215 h 906898" name="connsiteY3966"/>
              <a:gd fmla="*/ 209483 w 906898" name="connsiteX3967"/>
              <a:gd fmla="*/ 816164 h 906898" name="connsiteY3967"/>
              <a:gd fmla="*/ 178100 w 906898" name="connsiteX3968"/>
              <a:gd fmla="*/ 793029 h 906898" name="connsiteY3968"/>
              <a:gd fmla="*/ 207903 w 906898" name="connsiteX3969"/>
              <a:gd fmla="*/ 817619 h 906898" name="connsiteY3969"/>
              <a:gd fmla="*/ 453449 w 906898" name="connsiteX3970"/>
              <a:gd fmla="*/ 892623 h 906898" name="connsiteY3970"/>
              <a:gd fmla="*/ 541958 w 906898" name="connsiteX3971"/>
              <a:gd fmla="*/ 883701 h 906898" name="connsiteY3971"/>
              <a:gd fmla="*/ 608451 w 906898" name="connsiteX3972"/>
              <a:gd fmla="*/ 863060 h 906898" name="connsiteY3972"/>
              <a:gd fmla="*/ 602238 w 906898" name="connsiteX3973"/>
              <a:gd fmla="*/ 861306 h 906898" name="connsiteY3973"/>
              <a:gd fmla="*/ 594017 w 906898" name="connsiteX3974"/>
              <a:gd fmla="*/ 857438 h 906898" name="connsiteY3974"/>
              <a:gd fmla="*/ 587852 w 906898" name="connsiteX3975"/>
              <a:gd fmla="*/ 861564 h 906898" name="connsiteY3975"/>
              <a:gd fmla="*/ 579631 w 906898" name="connsiteX3976"/>
              <a:gd fmla="*/ 857438 h 906898" name="connsiteY3976"/>
              <a:gd fmla="*/ 573465 w 906898" name="connsiteX3977"/>
              <a:gd fmla="*/ 851248 h 906898" name="connsiteY3977"/>
              <a:gd fmla="*/ 567300 w 906898" name="connsiteX3978"/>
              <a:gd fmla="*/ 853312 h 906898" name="connsiteY3978"/>
              <a:gd fmla="*/ 561134 w 906898" name="connsiteX3979"/>
              <a:gd fmla="*/ 842996 h 906898" name="connsiteY3979"/>
              <a:gd fmla="*/ 569355 w 906898" name="connsiteX3980"/>
              <a:gd fmla="*/ 840933 h 906898" name="connsiteY3980"/>
              <a:gd fmla="*/ 573465 w 906898" name="connsiteX3981"/>
              <a:gd fmla="*/ 838869 h 906898" name="connsiteY3981"/>
              <a:gd fmla="*/ 581686 w 906898" name="connsiteX3982"/>
              <a:gd fmla="*/ 845059 h 906898" name="connsiteY3982"/>
              <a:gd fmla="*/ 591962 w 906898" name="connsiteX3983"/>
              <a:gd fmla="*/ 845059 h 906898" name="connsiteY3983"/>
              <a:gd fmla="*/ 606349 w 906898" name="connsiteX3984"/>
              <a:gd fmla="*/ 851248 h 906898" name="connsiteY3984"/>
              <a:gd fmla="*/ 618680 w 906898" name="connsiteX3985"/>
              <a:gd fmla="*/ 840933 h 906898" name="connsiteY3985"/>
              <a:gd fmla="*/ 620735 w 906898" name="connsiteX3986"/>
              <a:gd fmla="*/ 834743 h 906898" name="connsiteY3986"/>
              <a:gd fmla="*/ 631012 w 906898" name="connsiteX3987"/>
              <a:gd fmla="*/ 824428 h 906898" name="connsiteY3987"/>
              <a:gd fmla="*/ 628956 w 906898" name="connsiteX3988"/>
              <a:gd fmla="*/ 816175 h 906898" name="connsiteY3988"/>
              <a:gd fmla="*/ 641288 w 906898" name="connsiteX3989"/>
              <a:gd fmla="*/ 812049 h 906898" name="connsiteY3989"/>
              <a:gd fmla="*/ 644178 w 906898" name="connsiteX3990"/>
              <a:gd fmla="*/ 810598 h 906898" name="connsiteY3990"/>
              <a:gd fmla="*/ 645398 w 906898" name="connsiteX3991"/>
              <a:gd fmla="*/ 812049 h 906898" name="connsiteY3991"/>
              <a:gd fmla="*/ 647453 w 906898" name="connsiteX3992"/>
              <a:gd fmla="*/ 816175 h 906898" name="connsiteY3992"/>
              <a:gd fmla="*/ 645398 w 906898" name="connsiteX3993"/>
              <a:gd fmla="*/ 820301 h 906898" name="connsiteY3993"/>
              <a:gd fmla="*/ 645398 w 906898" name="connsiteX3994"/>
              <a:gd fmla="*/ 816175 h 906898" name="connsiteY3994"/>
              <a:gd fmla="*/ 643343 w 906898" name="connsiteX3995"/>
              <a:gd fmla="*/ 822365 h 906898" name="connsiteY3995"/>
              <a:gd fmla="*/ 641288 w 906898" name="connsiteX3996"/>
              <a:gd fmla="*/ 830617 h 906898" name="connsiteY3996"/>
              <a:gd fmla="*/ 641288 w 906898" name="connsiteX3997"/>
              <a:gd fmla="*/ 834743 h 906898" name="connsiteY3997"/>
              <a:gd fmla="*/ 639233 w 906898" name="connsiteX3998"/>
              <a:gd fmla="*/ 826491 h 906898" name="connsiteY3998"/>
              <a:gd fmla="*/ 637177 w 906898" name="connsiteX3999"/>
              <a:gd fmla="*/ 830617 h 906898" name="connsiteY3999"/>
              <a:gd fmla="*/ 639233 w 906898" name="connsiteX4000"/>
              <a:gd fmla="*/ 836806 h 906898" name="connsiteY4000"/>
              <a:gd fmla="*/ 633067 w 906898" name="connsiteX4001"/>
              <a:gd fmla="*/ 842996 h 906898" name="connsiteY4001"/>
              <a:gd fmla="*/ 626901 w 906898" name="connsiteX4002"/>
              <a:gd fmla="*/ 849185 h 906898" name="connsiteY4002"/>
              <a:gd fmla="*/ 628956 w 906898" name="connsiteX4003"/>
              <a:gd fmla="*/ 849185 h 906898" name="connsiteY4003"/>
              <a:gd fmla="*/ 628956 w 906898" name="connsiteX4004"/>
              <a:gd fmla="*/ 851248 h 906898" name="connsiteY4004"/>
              <a:gd fmla="*/ 621102 w 906898" name="connsiteX4005"/>
              <a:gd fmla="*/ 859133 h 906898" name="connsiteY4005"/>
              <a:gd fmla="*/ 624396 w 906898" name="connsiteX4006"/>
              <a:gd fmla="*/ 858111 h 906898" name="connsiteY4006"/>
              <a:gd fmla="*/ 698996 w 906898" name="connsiteX4007"/>
              <a:gd fmla="*/ 817619 h 906898" name="connsiteY4007"/>
              <a:gd fmla="*/ 742184 w 906898" name="connsiteX4008"/>
              <a:gd fmla="*/ 781986 h 906898" name="connsiteY4008"/>
              <a:gd fmla="*/ 742184 w 906898" name="connsiteX4009"/>
              <a:gd fmla="*/ 779137 h 906898" name="connsiteY4009"/>
              <a:gd fmla="*/ 736097 w 906898" name="connsiteX4010"/>
              <a:gd fmla="*/ 772985 h 906898" name="connsiteY4010"/>
              <a:gd fmla="*/ 740155 w 906898" name="connsiteX4011"/>
              <a:gd fmla="*/ 764783 h 906898" name="connsiteY4011"/>
              <a:gd fmla="*/ 742184 w 906898" name="connsiteX4012"/>
              <a:gd fmla="*/ 752479 h 906898" name="connsiteY4012"/>
              <a:gd fmla="*/ 752328 w 906898" name="connsiteX4013"/>
              <a:gd fmla="*/ 756580 h 906898" name="connsiteY4013"/>
              <a:gd fmla="*/ 752328 w 906898" name="connsiteX4014"/>
              <a:gd fmla="*/ 762732 h 906898" name="connsiteY4014"/>
              <a:gd fmla="*/ 753706 w 906898" name="connsiteX4015"/>
              <a:gd fmla="*/ 772479 h 906898" name="connsiteY4015"/>
              <a:gd fmla="*/ 755862 w 906898" name="connsiteX4016"/>
              <a:gd fmla="*/ 770700 h 906898" name="connsiteY4016"/>
              <a:gd fmla="*/ 754423 w 906898" name="connsiteX4017"/>
              <a:gd fmla="*/ 760594 h 906898" name="connsiteY4017"/>
              <a:gd fmla="*/ 756481 w 906898" name="connsiteX4018"/>
              <a:gd fmla="*/ 758012 h 906898" name="connsiteY4018"/>
              <a:gd fmla="*/ 758540 w 906898" name="connsiteX4019"/>
              <a:gd fmla="*/ 758529 h 906898" name="connsiteY4019"/>
              <a:gd fmla="*/ 758540 w 906898" name="connsiteX4020"/>
              <a:gd fmla="*/ 764726 h 906898" name="connsiteY4020"/>
              <a:gd fmla="*/ 759521 w 906898" name="connsiteX4021"/>
              <a:gd fmla="*/ 767681 h 906898" name="connsiteY4021"/>
              <a:gd fmla="*/ 763992 w 906898" name="connsiteX4022"/>
              <a:gd fmla="*/ 763992 h 906898" name="connsiteY4022"/>
              <a:gd fmla="*/ 773185 w 906898" name="connsiteX4023"/>
              <a:gd fmla="*/ 752850 h 906898" name="connsiteY4023"/>
              <a:gd fmla="*/ 769388 w 906898" name="connsiteX4024"/>
              <a:gd fmla="*/ 754924 h 906898" name="connsiteY4024"/>
              <a:gd fmla="*/ 750327 w 906898" name="connsiteX4025"/>
              <a:gd fmla="*/ 754411 h 906898" name="connsiteY4025"/>
              <a:gd fmla="*/ 735902 w 906898" name="connsiteX4026"/>
              <a:gd fmla="*/ 740044 h 906898" name="connsiteY4026"/>
              <a:gd fmla="*/ 733842 w 906898" name="connsiteX4027"/>
              <a:gd fmla="*/ 731835 h 906898" name="connsiteY4027"/>
              <a:gd fmla="*/ 740024 w 906898" name="connsiteX4028"/>
              <a:gd fmla="*/ 717468 h 906898" name="connsiteY4028"/>
              <a:gd fmla="*/ 748524 w 906898" name="connsiteX4029"/>
              <a:gd fmla="*/ 713364 h 906898" name="connsiteY4029"/>
              <a:gd fmla="*/ 758570 w 906898" name="connsiteX4030"/>
              <a:gd fmla="*/ 715416 h 906898" name="connsiteY4030"/>
              <a:gd fmla="*/ 760630 w 906898" name="connsiteX4031"/>
              <a:gd fmla="*/ 717468 h 906898" name="connsiteY4031"/>
              <a:gd fmla="*/ 760630 w 906898" name="connsiteX4032"/>
              <a:gd fmla="*/ 721573 h 906898" name="connsiteY4032"/>
              <a:gd fmla="*/ 756509 w 906898" name="connsiteX4033"/>
              <a:gd fmla="*/ 723625 h 906898" name="connsiteY4033"/>
              <a:gd fmla="*/ 758570 w 906898" name="connsiteX4034"/>
              <a:gd fmla="*/ 727730 h 906898" name="connsiteY4034"/>
              <a:gd fmla="*/ 756509 w 906898" name="connsiteX4035"/>
              <a:gd fmla="*/ 733887 h 906898" name="connsiteY4035"/>
              <a:gd fmla="*/ 750327 w 906898" name="connsiteX4036"/>
              <a:gd fmla="*/ 731835 h 906898" name="connsiteY4036"/>
              <a:gd fmla="*/ 746206 w 906898" name="connsiteX4037"/>
              <a:gd fmla="*/ 725678 h 906898" name="connsiteY4037"/>
              <a:gd fmla="*/ 744145 w 906898" name="connsiteX4038"/>
              <a:gd fmla="*/ 740044 h 906898" name="connsiteY4038"/>
              <a:gd fmla="*/ 762691 w 906898" name="connsiteX4039"/>
              <a:gd fmla="*/ 750306 h 906898" name="connsiteY4039"/>
              <a:gd fmla="*/ 772995 w 906898" name="connsiteX4040"/>
              <a:gd fmla="*/ 749793 h 906898" name="connsiteY4040"/>
              <a:gd fmla="*/ 776803 w 906898" name="connsiteX4041"/>
              <a:gd fmla="*/ 748465 h 906898" name="connsiteY4041"/>
              <a:gd fmla="*/ 793532 w 906898" name="connsiteX4042"/>
              <a:gd fmla="*/ 728189 h 906898" name="connsiteY4042"/>
              <a:gd fmla="*/ 793532 w 906898" name="connsiteX4043"/>
              <a:gd fmla="*/ 723595 h 906898" name="connsiteY4043"/>
              <a:gd fmla="*/ 797627 w 906898" name="connsiteX4044"/>
              <a:gd fmla="*/ 719478 h 906898" name="connsiteY4044"/>
              <a:gd fmla="*/ 797627 w 906898" name="connsiteX4045"/>
              <a:gd fmla="*/ 711245 h 906898" name="connsiteY4045"/>
              <a:gd fmla="*/ 811976 w 906898" name="connsiteX4046"/>
              <a:gd fmla="*/ 705835 h 906898" name="connsiteY4046"/>
              <a:gd fmla="*/ 817619 w 906898" name="connsiteX4047"/>
              <a:gd fmla="*/ 698995 h 906898" name="connsiteY4047"/>
              <a:gd fmla="*/ 826265 w 906898" name="connsiteX4048"/>
              <a:gd fmla="*/ 683067 h 906898" name="connsiteY4048"/>
              <a:gd fmla="*/ 824408 w 906898" name="connsiteX4049"/>
              <a:gd fmla="*/ 678385 h 906898" name="connsiteY4049"/>
              <a:gd fmla="*/ 826461 w 906898" name="connsiteX4050"/>
              <a:gd fmla="*/ 672175 h 906898" name="connsiteY4050"/>
              <a:gd fmla="*/ 832618 w 906898" name="connsiteX4051"/>
              <a:gd fmla="*/ 665964 h 906898" name="connsiteY4051"/>
              <a:gd fmla="*/ 835659 w 906898" name="connsiteX4052"/>
              <a:gd fmla="*/ 665760 h 906898" name="connsiteY4052"/>
              <a:gd fmla="*/ 838775 w 906898" name="connsiteX4053"/>
              <a:gd fmla="*/ 660019 h 906898" name="connsiteY4053"/>
              <a:gd fmla="*/ 838775 w 906898" name="connsiteX4054"/>
              <a:gd fmla="*/ 655614 h 906898" name="connsiteY4054"/>
              <a:gd fmla="*/ 841784 w 906898" name="connsiteX4055"/>
              <a:gd fmla="*/ 654476 h 906898" name="connsiteY4055"/>
              <a:gd fmla="*/ 849076 w 906898" name="connsiteX4056"/>
              <a:gd fmla="*/ 641042 h 906898" name="connsiteY4056"/>
              <a:gd fmla="*/ 848852 w 906898" name="connsiteX4057"/>
              <a:gd fmla="*/ 626304 h 906898" name="connsiteY4057"/>
              <a:gd fmla="*/ 840876 w 906898" name="connsiteX4058"/>
              <a:gd fmla="*/ 612427 h 906898" name="connsiteY4058"/>
              <a:gd fmla="*/ 824408 w 906898" name="connsiteX4059"/>
              <a:gd fmla="*/ 612427 h 906898" name="connsiteY4059"/>
              <a:gd fmla="*/ 818233 w 906898" name="connsiteX4060"/>
              <a:gd fmla="*/ 618594 h 906898" name="connsiteY4060"/>
              <a:gd fmla="*/ 824408 w 906898" name="connsiteX4061"/>
              <a:gd fmla="*/ 616538 h 906898" name="connsiteY4061"/>
              <a:gd fmla="*/ 828525 w 906898" name="connsiteX4062"/>
              <a:gd fmla="*/ 622706 h 906898" name="connsiteY4062"/>
              <a:gd fmla="*/ 828525 w 906898" name="connsiteX4063"/>
              <a:gd fmla="*/ 626818 h 906898" name="connsiteY4063"/>
              <a:gd fmla="*/ 824408 w 906898" name="connsiteX4064"/>
              <a:gd fmla="*/ 628874 h 906898" name="connsiteY4064"/>
              <a:gd fmla="*/ 818233 w 906898" name="connsiteX4065"/>
              <a:gd fmla="*/ 628874 h 906898" name="connsiteY4065"/>
              <a:gd fmla="*/ 810000 w 906898" name="connsiteX4066"/>
              <a:gd fmla="*/ 628874 h 906898" name="connsiteY4066"/>
              <a:gd fmla="*/ 810000 w 906898" name="connsiteX4067"/>
              <a:gd fmla="*/ 610371 h 906898" name="connsiteY4067"/>
              <a:gd fmla="*/ 832642 w 906898" name="connsiteX4068"/>
              <a:gd fmla="*/ 600092 h 906898" name="connsiteY4068"/>
              <a:gd fmla="*/ 832642 w 906898" name="connsiteX4069"/>
              <a:gd fmla="*/ 602148 h 906898" name="connsiteY4069"/>
              <a:gd fmla="*/ 847051 w 906898" name="connsiteX4070"/>
              <a:gd fmla="*/ 608315 h 906898" name="connsiteY4070"/>
              <a:gd fmla="*/ 852959 w 906898" name="connsiteX4071"/>
              <a:gd fmla="*/ 633886 h 906898" name="connsiteY4071"/>
              <a:gd fmla="*/ 858111 w 906898" name="connsiteX4072"/>
              <a:gd fmla="*/ 624395 h 906898" name="connsiteY4072"/>
              <a:gd fmla="*/ 861443 w 906898" name="connsiteX4073"/>
              <a:gd fmla="*/ 613659 h 906898" name="connsiteY4073"/>
              <a:gd fmla="*/ 855326 w 906898" name="connsiteX4074"/>
              <a:gd fmla="*/ 614700 h 906898" name="connsiteY4074"/>
              <a:gd fmla="*/ 853292 w 906898" name="connsiteX4075"/>
              <a:gd fmla="*/ 610550 h 906898" name="connsiteY4075"/>
              <a:gd fmla="*/ 863485 w 906898" name="connsiteX4076"/>
              <a:gd fmla="*/ 607083 h 906898" name="connsiteY4076"/>
              <a:gd fmla="*/ 864162 w 906898" name="connsiteX4077"/>
              <a:gd fmla="*/ 604901 h 906898" name="connsiteY4077"/>
              <a:gd fmla="*/ 851027 w 906898" name="connsiteX4078"/>
              <a:gd fmla="*/ 606344 h 906898" name="connsiteY4078"/>
              <a:gd fmla="*/ 851027 w 906898" name="connsiteX4079"/>
              <a:gd fmla="*/ 608392 h 906898" name="connsiteY4079"/>
              <a:gd fmla="*/ 844816 w 906898" name="connsiteX4080"/>
              <a:gd fmla="*/ 604297 h 906898" name="connsiteY4080"/>
              <a:gd fmla="*/ 840676 w 906898" name="connsiteX4081"/>
              <a:gd fmla="*/ 598155 h 906898" name="connsiteY4081"/>
              <a:gd fmla="*/ 846887 w 906898" name="connsiteX4082"/>
              <a:gd fmla="*/ 594061 h 906898" name="connsiteY4082"/>
              <a:gd fmla="*/ 853097 w 906898" name="connsiteX4083"/>
              <a:gd fmla="*/ 594061 h 906898" name="connsiteY4083"/>
              <a:gd fmla="*/ 857237 w 906898" name="connsiteX4084"/>
              <a:gd fmla="*/ 585871 h 906898" name="connsiteY4084"/>
              <a:gd fmla="*/ 865518 w 906898" name="connsiteX4085"/>
              <a:gd fmla="*/ 589966 h 906898" name="connsiteY4085"/>
              <a:gd fmla="*/ 870252 w 906898" name="connsiteX4086"/>
              <a:gd fmla="*/ 585284 h 906898" name="connsiteY4086"/>
              <a:gd fmla="*/ 883701 w 906898" name="connsiteX4087"/>
              <a:gd fmla="*/ 541958 h 906898" name="connsiteY4087"/>
              <a:gd fmla="*/ 892623 w 906898" name="connsiteX4088"/>
              <a:gd fmla="*/ 453449 h 906898" name="connsiteY4088"/>
              <a:gd fmla="*/ 892448 w 906898" name="connsiteX4089"/>
              <a:gd fmla="*/ 451715 h 906898" name="connsiteY4089"/>
              <a:gd fmla="*/ 892136 w 906898" name="connsiteX4090"/>
              <a:gd fmla="*/ 452021 h 906898" name="connsiteY4090"/>
              <a:gd fmla="*/ 892423 w 906898" name="connsiteX4091"/>
              <a:gd fmla="*/ 451460 h 906898" name="connsiteY4091"/>
              <a:gd fmla="*/ 891876 w 906898" name="connsiteX4092"/>
              <a:gd fmla="*/ 446038 h 906898" name="connsiteY4092"/>
              <a:gd fmla="*/ 890266 w 906898" name="connsiteX4093"/>
              <a:gd fmla="*/ 450053 h 906898" name="connsiteY4093"/>
              <a:gd fmla="*/ 884081 w 906898" name="connsiteX4094"/>
              <a:gd fmla="*/ 456223 h 906898" name="connsiteY4094"/>
              <a:gd fmla="*/ 886142 w 906898" name="connsiteX4095"/>
              <a:gd fmla="*/ 458280 h 906898" name="connsiteY4095"/>
              <a:gd fmla="*/ 888204 w 906898" name="connsiteX4096"/>
              <a:gd fmla="*/ 456223 h 906898" name="connsiteY4096"/>
              <a:gd fmla="*/ 886142 w 906898" name="connsiteX4097"/>
              <a:gd fmla="*/ 466507 h 906898" name="connsiteY4097"/>
              <a:gd fmla="*/ 886142 w 906898" name="connsiteX4098"/>
              <a:gd fmla="*/ 460337 h 906898" name="connsiteY4098"/>
              <a:gd fmla="*/ 884081 w 906898" name="connsiteX4099"/>
              <a:gd fmla="*/ 464450 h 906898" name="connsiteY4099"/>
              <a:gd fmla="*/ 877895 w 906898" name="connsiteX4100"/>
              <a:gd fmla="*/ 470621 h 906898" name="connsiteY4100"/>
              <a:gd fmla="*/ 871709 w 906898" name="connsiteX4101"/>
              <a:gd fmla="*/ 472678 h 906898" name="connsiteY4101"/>
              <a:gd fmla="*/ 873771 w 906898" name="connsiteX4102"/>
              <a:gd fmla="*/ 474734 h 906898" name="connsiteY4102"/>
              <a:gd fmla="*/ 873771 w 906898" name="connsiteX4103"/>
              <a:gd fmla="*/ 476791 h 906898" name="connsiteY4103"/>
              <a:gd fmla="*/ 871709 w 906898" name="connsiteX4104"/>
              <a:gd fmla="*/ 476791 h 906898" name="connsiteY4104"/>
              <a:gd fmla="*/ 863462 w 906898" name="connsiteX4105"/>
              <a:gd fmla="*/ 480905 h 906898" name="connsiteY4105"/>
              <a:gd fmla="*/ 859338 w 906898" name="connsiteX4106"/>
              <a:gd fmla="*/ 478848 h 906898" name="connsiteY4106"/>
              <a:gd fmla="*/ 857276 w 906898" name="connsiteX4107"/>
              <a:gd fmla="*/ 466507 h 906898" name="connsiteY4107"/>
              <a:gd fmla="*/ 863592 w 906898" name="connsiteX4108"/>
              <a:gd fmla="*/ 463807 h 906898" name="connsiteY4108"/>
              <a:gd fmla="*/ 865576 w 906898" name="connsiteX4109"/>
              <a:gd fmla="*/ 464305 h 906898" name="connsiteY4109"/>
              <a:gd fmla="*/ 866428 w 906898" name="connsiteX4110"/>
              <a:gd fmla="*/ 462595 h 906898" name="connsiteY4110"/>
              <a:gd fmla="*/ 871709 w 906898" name="connsiteX4111"/>
              <a:gd fmla="*/ 460337 h 906898" name="connsiteY4111"/>
              <a:gd fmla="*/ 871709 w 906898" name="connsiteX4112"/>
              <a:gd fmla="*/ 452110 h 906898" name="connsiteY4112"/>
              <a:gd fmla="*/ 879957 w 906898" name="connsiteX4113"/>
              <a:gd fmla="*/ 443883 h 906898" name="connsiteY4113"/>
              <a:gd fmla="*/ 873771 w 906898" name="connsiteX4114"/>
              <a:gd fmla="*/ 427429 h 906898" name="connsiteY4114"/>
              <a:gd fmla="*/ 869647 w 906898" name="connsiteX4115"/>
              <a:gd fmla="*/ 423315 h 906898" name="connsiteY4115"/>
              <a:gd fmla="*/ 865576 w 906898" name="connsiteX4116"/>
              <a:gd fmla="*/ 417223 h 906898" name="connsiteY4116"/>
              <a:gd fmla="*/ 865576 w 906898" name="connsiteX4117"/>
              <a:gd fmla="*/ 417021 h 906898" name="connsiteY4117"/>
              <a:gd fmla="*/ 865304 w 906898" name="connsiteX4118"/>
              <a:gd fmla="*/ 416815 h 906898" name="connsiteY4118"/>
              <a:gd fmla="*/ 861400 w 906898" name="connsiteX4119"/>
              <a:gd fmla="*/ 410974 h 906898" name="connsiteY4119"/>
              <a:gd fmla="*/ 857276 w 906898" name="connsiteX4120"/>
              <a:gd fmla="*/ 408918 h 906898" name="connsiteY4120"/>
              <a:gd fmla="*/ 857276 w 906898" name="connsiteX4121"/>
              <a:gd fmla="*/ 398634 h 906898" name="connsiteY4121"/>
              <a:gd fmla="*/ 859338 w 906898" name="connsiteX4122"/>
              <a:gd fmla="*/ 396577 h 906898" name="connsiteY4122"/>
              <a:gd fmla="*/ 869647 w 906898" name="connsiteX4123"/>
              <a:gd fmla="*/ 402747 h 906898" name="connsiteY4123"/>
              <a:gd fmla="*/ 869647 w 906898" name="connsiteX4124"/>
              <a:gd fmla="*/ 406861 h 906898" name="connsiteY4124"/>
              <a:gd fmla="*/ 877895 w 906898" name="connsiteX4125"/>
              <a:gd fmla="*/ 406861 h 906898" name="connsiteY4125"/>
              <a:gd fmla="*/ 884081 w 906898" name="connsiteX4126"/>
              <a:gd fmla="*/ 415088 h 906898" name="connsiteY4126"/>
              <a:gd fmla="*/ 886142 w 906898" name="connsiteX4127"/>
              <a:gd fmla="*/ 423315 h 906898" name="connsiteY4127"/>
              <a:gd fmla="*/ 889970 w 906898" name="connsiteX4128"/>
              <a:gd fmla="*/ 427134 h 906898" name="connsiteY4128"/>
              <a:gd fmla="*/ 883701 w 906898" name="connsiteX4129"/>
              <a:gd fmla="*/ 364940 h 906898" name="connsiteY4129"/>
              <a:gd fmla="*/ 860654 w 906898" name="connsiteX4130"/>
              <a:gd fmla="*/ 290695 h 906898" name="connsiteY4130"/>
              <a:gd fmla="*/ 858399 w 906898" name="connsiteX4131"/>
              <a:gd fmla="*/ 290020 h 906898" name="connsiteY4131"/>
              <a:gd fmla="*/ 853273 w 906898" name="connsiteX4132"/>
              <a:gd fmla="*/ 291555 h 906898" name="connsiteY4132"/>
              <a:gd fmla="*/ 847121 w 906898" name="connsiteX4133"/>
              <a:gd fmla="*/ 291555 h 906898" name="connsiteY4133"/>
              <a:gd fmla="*/ 838919 w 906898" name="connsiteX4134"/>
              <a:gd fmla="*/ 285413 h 906898" name="connsiteY4134"/>
              <a:gd fmla="*/ 832767 w 906898" name="connsiteX4135"/>
              <a:gd fmla="*/ 283366 h 906898" name="connsiteY4135"/>
              <a:gd fmla="*/ 832767 w 906898" name="connsiteX4136"/>
              <a:gd fmla="*/ 277224 h 906898" name="connsiteY4136"/>
              <a:gd fmla="*/ 838919 w 906898" name="connsiteX4137"/>
              <a:gd fmla="*/ 271082 h 906898" name="connsiteY4137"/>
              <a:gd fmla="*/ 847377 w 906898" name="connsiteX4138"/>
              <a:gd fmla="*/ 275176 h 906898" name="connsiteY4138"/>
              <a:gd fmla="*/ 853458 w 906898" name="connsiteX4139"/>
              <a:gd fmla="*/ 273931 h 906898" name="connsiteY4139"/>
              <a:gd fmla="*/ 852394 w 906898" name="connsiteX4140"/>
              <a:gd fmla="*/ 271971 h 906898" name="connsiteY4140"/>
              <a:gd fmla="*/ 849059 w 906898" name="connsiteX4141"/>
              <a:gd fmla="*/ 273074 h 906898" name="connsiteY4141"/>
              <a:gd fmla="*/ 838684 w 906898" name="connsiteX4142"/>
              <a:gd fmla="*/ 268957 h 906898" name="connsiteY4142"/>
              <a:gd fmla="*/ 840759 w 906898" name="connsiteX4143"/>
              <a:gd fmla="*/ 262782 h 906898" name="connsiteY4143"/>
              <a:gd fmla="*/ 848062 w 906898" name="connsiteX4144"/>
              <a:gd fmla="*/ 263989 h 906898" name="connsiteY4144"/>
              <a:gd fmla="*/ 840523 w 906898" name="connsiteX4145"/>
              <a:gd fmla="*/ 250100 h 906898" name="connsiteY4145"/>
              <a:gd fmla="*/ 840936 w 906898" name="connsiteX4146"/>
              <a:gd fmla="*/ 256511 h 906898" name="connsiteY4146"/>
              <a:gd fmla="*/ 834744 w 906898" name="connsiteX4147"/>
              <a:gd fmla="*/ 270971 h 906898" name="connsiteY4147"/>
              <a:gd fmla="*/ 816166 w 906898" name="connsiteX4148"/>
              <a:gd fmla="*/ 281300 h 906898" name="connsiteY4148"/>
              <a:gd fmla="*/ 797589 w 906898" name="connsiteX4149"/>
              <a:gd fmla="*/ 270971 h 906898" name="connsiteY4149"/>
              <a:gd fmla="*/ 795524 w 906898" name="connsiteX4150"/>
              <a:gd fmla="*/ 262708 h 906898" name="connsiteY4150"/>
              <a:gd fmla="*/ 799653 w 906898" name="connsiteX4151"/>
              <a:gd fmla="*/ 252379 h 906898" name="connsiteY4151"/>
              <a:gd fmla="*/ 803781 w 906898" name="connsiteX4152"/>
              <a:gd fmla="*/ 252379 h 906898" name="connsiteY4152"/>
              <a:gd fmla="*/ 807909 w 906898" name="connsiteX4153"/>
              <a:gd fmla="*/ 256511 h 906898" name="connsiteY4153"/>
              <a:gd fmla="*/ 814102 w 906898" name="connsiteX4154"/>
              <a:gd fmla="*/ 254445 h 906898" name="connsiteY4154"/>
              <a:gd fmla="*/ 818230 w 906898" name="connsiteX4155"/>
              <a:gd fmla="*/ 262708 h 906898" name="connsiteY4155"/>
              <a:gd fmla="*/ 812038 w 906898" name="connsiteX4156"/>
              <a:gd fmla="*/ 266840 h 906898" name="connsiteY4156"/>
              <a:gd fmla="*/ 805845 w 906898" name="connsiteX4157"/>
              <a:gd fmla="*/ 266840 h 906898" name="connsiteY4157"/>
              <a:gd fmla="*/ 816166 w 906898" name="connsiteX4158"/>
              <a:gd fmla="*/ 273037 h 906898" name="connsiteY4158"/>
              <a:gd fmla="*/ 830615 w 906898" name="connsiteX4159"/>
              <a:gd fmla="*/ 266840 h 906898" name="connsiteY4159"/>
              <a:gd fmla="*/ 835518 w 906898" name="connsiteX4160"/>
              <a:gd fmla="*/ 251088 h 906898" name="connsiteY4160"/>
              <a:gd fmla="*/ 833118 w 906898" name="connsiteX4161"/>
              <a:gd fmla="*/ 236456 h 906898" name="connsiteY4161"/>
              <a:gd fmla="*/ 827085 w 906898" name="connsiteX4162"/>
              <a:gd fmla="*/ 225342 h 906898" name="connsiteY4162"/>
              <a:gd fmla="*/ 826566 w 906898" name="connsiteX4163"/>
              <a:gd fmla="*/ 225598 h 906898" name="connsiteY4163"/>
              <a:gd fmla="*/ 820342 w 906898" name="connsiteX4164"/>
              <a:gd fmla="*/ 219435 h 906898" name="connsiteY4164"/>
              <a:gd fmla="*/ 818267 w 906898" name="connsiteX4165"/>
              <a:gd fmla="*/ 215327 h 906898" name="connsiteY4165"/>
              <a:gd fmla="*/ 812042 w 906898" name="connsiteX4166"/>
              <a:gd fmla="*/ 215327 h 906898" name="connsiteY4166"/>
              <a:gd fmla="*/ 805816 w 906898" name="connsiteX4167"/>
              <a:gd fmla="*/ 203001 h 906898" name="connsiteY4167"/>
              <a:gd fmla="*/ 807635 w 906898" name="connsiteX4168"/>
              <a:gd fmla="*/ 195801 h 906898" name="connsiteY4168"/>
              <a:gd fmla="*/ 794914 w 906898" name="connsiteX4169"/>
              <a:gd fmla="*/ 180384 h 906898" name="connsiteY4169"/>
              <a:gd fmla="*/ 787319 w 906898" name="connsiteX4170"/>
              <a:gd fmla="*/ 180384 h 906898" name="connsiteY4170"/>
              <a:gd fmla="*/ 777122 w 906898" name="connsiteX4171"/>
              <a:gd fmla="*/ 168059 h 906898" name="connsiteY4171"/>
              <a:gd fmla="*/ 777122 w 906898" name="connsiteX4172"/>
              <a:gd fmla="*/ 161896 h 906898" name="connsiteY4172"/>
              <a:gd fmla="*/ 768965 w 906898" name="connsiteX4173"/>
              <a:gd fmla="*/ 157788 h 906898" name="connsiteY4173"/>
              <a:gd fmla="*/ 768965 w 906898" name="connsiteX4174"/>
              <a:gd fmla="*/ 151626 h 906898" name="connsiteY4174"/>
              <a:gd fmla="*/ 770804 w 906898" name="connsiteX4175"/>
              <a:gd fmla="*/ 151162 h 906898" name="connsiteY4175"/>
              <a:gd fmla="*/ 767693 w 906898" name="connsiteX4176"/>
              <a:gd fmla="*/ 147391 h 906898" name="connsiteY4176"/>
              <a:gd fmla="*/ 765805 w 906898" name="connsiteX4177"/>
              <a:gd fmla="*/ 147234 h 906898" name="connsiteY4177"/>
              <a:gd fmla="*/ 762714 w 906898" name="connsiteX4178"/>
              <a:gd fmla="*/ 145428 h 906898" name="connsiteY4178"/>
              <a:gd fmla="*/ 750350 w 906898" name="connsiteX4179"/>
              <a:gd fmla="*/ 139235 h 906898" name="connsiteY4179"/>
              <a:gd fmla="*/ 740047 w 906898" name="connsiteX4180"/>
              <a:gd fmla="*/ 139235 h 906898" name="connsiteY4180"/>
              <a:gd fmla="*/ 721500 w 906898" name="connsiteX4181"/>
              <a:gd fmla="*/ 151621 h 906898" name="connsiteY4181"/>
              <a:gd fmla="*/ 721500 w 906898" name="connsiteX4182"/>
              <a:gd fmla="*/ 161941 h 906898" name="connsiteY4182"/>
              <a:gd fmla="*/ 725622 w 906898" name="connsiteX4183"/>
              <a:gd fmla="*/ 166070 h 906898" name="connsiteY4183"/>
              <a:gd fmla="*/ 725622 w 906898" name="connsiteX4184"/>
              <a:gd fmla="*/ 157813 h 906898" name="connsiteY4184"/>
              <a:gd fmla="*/ 735925 w 906898" name="connsiteX4185"/>
              <a:gd fmla="*/ 155749 h 906898" name="connsiteY4185"/>
              <a:gd fmla="*/ 740047 w 906898" name="connsiteX4186"/>
              <a:gd fmla="*/ 161941 h 906898" name="connsiteY4186"/>
              <a:gd fmla="*/ 737986 w 906898" name="connsiteX4187"/>
              <a:gd fmla="*/ 168134 h 906898" name="connsiteY4187"/>
              <a:gd fmla="*/ 740047 w 906898" name="connsiteX4188"/>
              <a:gd fmla="*/ 170198 h 906898" name="connsiteY4188"/>
              <a:gd fmla="*/ 735925 w 906898" name="connsiteX4189"/>
              <a:gd fmla="*/ 176390 h 906898" name="connsiteY4189"/>
              <a:gd fmla="*/ 717379 w 906898" name="connsiteX4190"/>
              <a:gd fmla="*/ 172262 h 906898" name="connsiteY4190"/>
              <a:gd fmla="*/ 711197 w 906898" name="connsiteX4191"/>
              <a:gd fmla="*/ 151621 h 906898" name="connsiteY4191"/>
              <a:gd fmla="*/ 731804 w 906898" name="connsiteX4192"/>
              <a:gd fmla="*/ 133042 h 906898" name="connsiteY4192"/>
              <a:gd fmla="*/ 741077 w 906898" name="connsiteX4193"/>
              <a:gd fmla="*/ 131753 h 906898" name="connsiteY4193"/>
              <a:gd fmla="*/ 750350 w 906898" name="connsiteX4194"/>
              <a:gd fmla="*/ 135108 h 906898" name="connsiteY4194"/>
              <a:gd fmla="*/ 759084 w 906898" name="connsiteX4195"/>
              <a:gd fmla="*/ 138857 h 906898" name="connsiteY4195"/>
              <a:gd fmla="*/ 736097 w 906898" name="connsiteX4196"/>
              <a:gd fmla="*/ 119890 h 906898" name="connsiteY4196"/>
              <a:gd fmla="*/ 736097 w 906898" name="connsiteX4197"/>
              <a:gd fmla="*/ 128914 h 906898" name="connsiteY4197"/>
              <a:gd fmla="*/ 731980 w 906898" name="connsiteX4198"/>
              <a:gd fmla="*/ 128914 h 906898" name="connsiteY4198"/>
              <a:gd fmla="*/ 727863 w 906898" name="connsiteX4199"/>
              <a:gd fmla="*/ 118585 h 906898" name="connsiteY4199"/>
              <a:gd fmla="*/ 730218 w 906898" name="connsiteX4200"/>
              <a:gd fmla="*/ 115040 h 906898" name="connsiteY4200"/>
              <a:gd fmla="*/ 728513 w 906898" name="connsiteX4201"/>
              <a:gd fmla="*/ 113633 h 906898" name="connsiteY4201"/>
              <a:gd fmla="*/ 725672 w 906898" name="connsiteX4202"/>
              <a:gd fmla="*/ 120761 h 906898" name="connsiteY4202"/>
              <a:gd fmla="*/ 727731 w 906898" name="connsiteX4203"/>
              <a:gd fmla="*/ 131090 h 906898" name="connsiteY4203"/>
              <a:gd fmla="*/ 715380 w 906898" name="connsiteX4204"/>
              <a:gd fmla="*/ 135221 h 906898" name="connsiteY4204"/>
              <a:gd fmla="*/ 715380 w 906898" name="connsiteX4205"/>
              <a:gd fmla="*/ 126957 h 906898" name="connsiteY4205"/>
              <a:gd fmla="*/ 715380 w 906898" name="connsiteX4206"/>
              <a:gd fmla="*/ 122826 h 906898" name="connsiteY4206"/>
              <a:gd fmla="*/ 711263 w 906898" name="connsiteX4207"/>
              <a:gd fmla="*/ 112497 h 906898" name="connsiteY4207"/>
              <a:gd fmla="*/ 713322 w 906898" name="connsiteX4208"/>
              <a:gd fmla="*/ 108366 h 906898" name="connsiteY4208"/>
              <a:gd fmla="*/ 713322 w 906898" name="connsiteX4209"/>
              <a:gd fmla="*/ 101099 h 906898" name="connsiteY4209"/>
              <a:gd fmla="*/ 698996 w 906898" name="connsiteX4210"/>
              <a:gd fmla="*/ 89279 h 906898" name="connsiteY4210"/>
              <a:gd fmla="*/ 453449 w 906898" name="connsiteX4211"/>
              <a:gd fmla="*/ 14275 h 906898" name="connsiteY4211"/>
              <a:gd fmla="*/ 453449 w 906898" name="connsiteX4212"/>
              <a:gd fmla="*/ 0 h 906898" name="connsiteY4212"/>
              <a:gd fmla="*/ 906898 w 906898" name="connsiteX4213"/>
              <a:gd fmla="*/ 453449 h 906898" name="connsiteY4213"/>
              <a:gd fmla="*/ 453449 w 906898" name="connsiteX4214"/>
              <a:gd fmla="*/ 906898 h 906898" name="connsiteY4214"/>
              <a:gd fmla="*/ 0 w 906898" name="connsiteX4215"/>
              <a:gd fmla="*/ 453449 h 906898" name="connsiteY4215"/>
              <a:gd fmla="*/ 453449 w 906898" name="connsiteX4216"/>
              <a:gd fmla="*/ 0 h 906898" name="connsiteY421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b="b" l="l" r="r" t="t"/>
            <a:pathLst>
              <a:path h="906898" w="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wrap="square">
            <a:noAutofit/>
          </a:bodyPr>
          <a:lstStyle/>
          <a:p>
            <a:pPr algn="ctr"/>
            <a:r>
              <a:rPr altLang="en-US" lang="zh-CN" sz="3600">
                <a:solidFill>
                  <a:srgbClr val="E22A30"/>
                </a:solidFill>
                <a:latin charset="-122" panose="02000603000000000000" pitchFamily="2" typeface="李旭科书法"/>
                <a:ea charset="-122" panose="02000603000000000000" pitchFamily="2" typeface="李旭科书法"/>
              </a:rPr>
              <a:t>贰</a:t>
            </a:r>
          </a:p>
        </p:txBody>
      </p:sp>
      <p:sp>
        <p:nvSpPr>
          <p:cNvPr id="10" name="任意多边形 9"/>
          <p:cNvSpPr/>
          <p:nvPr/>
        </p:nvSpPr>
        <p:spPr>
          <a:xfrm>
            <a:off x="7485278" y="3865798"/>
            <a:ext cx="906898" cy="906898"/>
          </a:xfrm>
          <a:custGeom>
            <a:gdLst>
              <a:gd fmla="*/ 435734 w 906898" name="connsiteX0"/>
              <a:gd fmla="*/ 875766 h 906898" name="connsiteY0"/>
              <a:gd fmla="*/ 439812 w 906898" name="connsiteX1"/>
              <a:gd fmla="*/ 878048 h 906898" name="connsiteY1"/>
              <a:gd fmla="*/ 443891 w 906898" name="connsiteX2"/>
              <a:gd fmla="*/ 882106 h 906898" name="connsiteY2"/>
              <a:gd fmla="*/ 443891 w 906898" name="connsiteX3"/>
              <a:gd fmla="*/ 890222 h 906898" name="connsiteY3"/>
              <a:gd fmla="*/ 437773 w 906898" name="connsiteX4"/>
              <a:gd fmla="*/ 890222 h 906898" name="connsiteY4"/>
              <a:gd fmla="*/ 435733 w 906898" name="connsiteX5"/>
              <a:gd fmla="*/ 882106 h 906898" name="connsiteY5"/>
              <a:gd fmla="*/ 431655 w 906898" name="connsiteX6"/>
              <a:gd fmla="*/ 878048 h 906898" name="connsiteY6"/>
              <a:gd fmla="*/ 435734 w 906898" name="connsiteX7"/>
              <a:gd fmla="*/ 875766 h 906898" name="connsiteY7"/>
              <a:gd fmla="*/ 464542 w 906898" name="connsiteX8"/>
              <a:gd fmla="*/ 873791 h 906898" name="connsiteY8"/>
              <a:gd fmla="*/ 464542 w 906898" name="connsiteX9"/>
              <a:gd fmla="*/ 877908 h 906898" name="connsiteY9"/>
              <a:gd fmla="*/ 462472 w 906898" name="connsiteX10"/>
              <a:gd fmla="*/ 875850 h 906898" name="connsiteY10"/>
              <a:gd fmla="*/ 464542 w 906898" name="connsiteX11"/>
              <a:gd fmla="*/ 873791 h 906898" name="connsiteY11"/>
              <a:gd fmla="*/ 365619 w 906898" name="connsiteX12"/>
              <a:gd fmla="*/ 868820 h 906898" name="connsiteY12"/>
              <a:gd fmla="*/ 370516 w 906898" name="connsiteX13"/>
              <a:gd fmla="*/ 869015 h 906898" name="connsiteY13"/>
              <a:gd fmla="*/ 376100 w 906898" name="connsiteX14"/>
              <a:gd fmla="*/ 871888 h 906898" name="connsiteY14"/>
              <a:gd fmla="*/ 376100 w 906898" name="connsiteX15"/>
              <a:gd fmla="*/ 878085 h 906898" name="connsiteY15"/>
              <a:gd fmla="*/ 388495 w 906898" name="connsiteX16"/>
              <a:gd fmla="*/ 878085 h 906898" name="connsiteY16"/>
              <a:gd fmla="*/ 388495 w 906898" name="connsiteX17"/>
              <a:gd fmla="*/ 884282 h 906898" name="connsiteY17"/>
              <a:gd fmla="*/ 371969 w 906898" name="connsiteX18"/>
              <a:gd fmla="*/ 880151 h 906898" name="connsiteY18"/>
              <a:gd fmla="*/ 363706 w 906898" name="connsiteX19"/>
              <a:gd fmla="*/ 878085 h 906898" name="connsiteY19"/>
              <a:gd fmla="*/ 353377 w 906898" name="connsiteX20"/>
              <a:gd fmla="*/ 873953 h 906898" name="connsiteY20"/>
              <a:gd fmla="*/ 365619 w 906898" name="connsiteX21"/>
              <a:gd fmla="*/ 868820 h 906898" name="connsiteY21"/>
              <a:gd fmla="*/ 443065 w 906898" name="connsiteX22"/>
              <a:gd fmla="*/ 860926 h 906898" name="connsiteY22"/>
              <a:gd fmla="*/ 445911 w 906898" name="connsiteX23"/>
              <a:gd fmla="*/ 861441 h 906898" name="connsiteY23"/>
              <a:gd fmla="*/ 450051 w 906898" name="connsiteX24"/>
              <a:gd fmla="*/ 863499 h 906898" name="connsiteY24"/>
              <a:gd fmla="*/ 450051 w 906898" name="connsiteX25"/>
              <a:gd fmla="*/ 871733 h 906898" name="connsiteY25"/>
              <a:gd fmla="*/ 456262 w 906898" name="connsiteX26"/>
              <a:gd fmla="*/ 869674 h 906898" name="connsiteY26"/>
              <a:gd fmla="*/ 462472 w 906898" name="connsiteX27"/>
              <a:gd fmla="*/ 875850 h 906898" name="connsiteY27"/>
              <a:gd fmla="*/ 460402 w 906898" name="connsiteX28"/>
              <a:gd fmla="*/ 882025 h 906898" name="connsiteY28"/>
              <a:gd fmla="*/ 462472 w 906898" name="connsiteX29"/>
              <a:gd fmla="*/ 882025 h 906898" name="connsiteY29"/>
              <a:gd fmla="*/ 464542 w 906898" name="connsiteX30"/>
              <a:gd fmla="*/ 879966 h 906898" name="connsiteY30"/>
              <a:gd fmla="*/ 468682 w 906898" name="connsiteX31"/>
              <a:gd fmla="*/ 882025 h 906898" name="connsiteY31"/>
              <a:gd fmla="*/ 470752 w 906898" name="connsiteX32"/>
              <a:gd fmla="*/ 890258 h 906898" name="connsiteY32"/>
              <a:gd fmla="*/ 464542 w 906898" name="connsiteX33"/>
              <a:gd fmla="*/ 890258 h 906898" name="connsiteY33"/>
              <a:gd fmla="*/ 447981 w 906898" name="connsiteX34"/>
              <a:gd fmla="*/ 890258 h 906898" name="connsiteY34"/>
              <a:gd fmla="*/ 445911 w 906898" name="connsiteX35"/>
              <a:gd fmla="*/ 882025 h 906898" name="connsiteY35"/>
              <a:gd fmla="*/ 437631 w 906898" name="connsiteX36"/>
              <a:gd fmla="*/ 873791 h 906898" name="connsiteY36"/>
              <a:gd fmla="*/ 441771 w 906898" name="connsiteX37"/>
              <a:gd fmla="*/ 863499 h 906898" name="connsiteY37"/>
              <a:gd fmla="*/ 443065 w 906898" name="connsiteX38"/>
              <a:gd fmla="*/ 860926 h 906898" name="connsiteY38"/>
              <a:gd fmla="*/ 372933 w 906898" name="connsiteX39"/>
              <a:gd fmla="*/ 854195 h 906898" name="connsiteY39"/>
              <a:gd fmla="*/ 378120 w 906898" name="connsiteX40"/>
              <a:gd fmla="*/ 857307 h 906898" name="connsiteY40"/>
              <a:gd fmla="*/ 378120 w 906898" name="connsiteX41"/>
              <a:gd fmla="*/ 863532 h 906898" name="connsiteY41"/>
              <a:gd fmla="*/ 363595 w 906898" name="connsiteX42"/>
              <a:gd fmla="*/ 865607 h 906898" name="connsiteY42"/>
              <a:gd fmla="*/ 367745 w 906898" name="connsiteX43"/>
              <a:gd fmla="*/ 857307 h 906898" name="connsiteY43"/>
              <a:gd fmla="*/ 372933 w 906898" name="connsiteX44"/>
              <a:gd fmla="*/ 854195 h 906898" name="connsiteY44"/>
              <a:gd fmla="*/ 304101 w 906898" name="connsiteX45"/>
              <a:gd fmla="*/ 854167 h 906898" name="connsiteY45"/>
              <a:gd fmla="*/ 310276 w 906898" name="connsiteX46"/>
              <a:gd fmla="*/ 855435 h 906898" name="connsiteY46"/>
              <a:gd fmla="*/ 312335 w 906898" name="connsiteX47"/>
              <a:gd fmla="*/ 859493 h 906898" name="connsiteY47"/>
              <a:gd fmla="*/ 322627 w 906898" name="connsiteX48"/>
              <a:gd fmla="*/ 857464 h 906898" name="connsiteY48"/>
              <a:gd fmla="*/ 330860 w 906898" name="connsiteX49"/>
              <a:gd fmla="*/ 863551 h 906898" name="connsiteY49"/>
              <a:gd fmla="*/ 330860 w 906898" name="connsiteX50"/>
              <a:gd fmla="*/ 871667 h 906898" name="connsiteY50"/>
              <a:gd fmla="*/ 320568 w 906898" name="connsiteX51"/>
              <a:gd fmla="*/ 865580 h 906898" name="connsiteY51"/>
              <a:gd fmla="*/ 312335 w 906898" name="connsiteX52"/>
              <a:gd fmla="*/ 861522 h 906898" name="connsiteY52"/>
              <a:gd fmla="*/ 306159 w 906898" name="connsiteX53"/>
              <a:gd fmla="*/ 863551 h 906898" name="connsiteY53"/>
              <a:gd fmla="*/ 297926 w 906898" name="connsiteX54"/>
              <a:gd fmla="*/ 857464 h 906898" name="connsiteY54"/>
              <a:gd fmla="*/ 304101 w 906898" name="connsiteX55"/>
              <a:gd fmla="*/ 854167 h 906898" name="connsiteY55"/>
              <a:gd fmla="*/ 441781 w 906898" name="connsiteX56"/>
              <a:gd fmla="*/ 853407 h 906898" name="connsiteY56"/>
              <a:gd fmla="*/ 443939 w 906898" name="connsiteX57"/>
              <a:gd fmla="*/ 857391 h 906898" name="connsiteY57"/>
              <a:gd fmla="*/ 441781 w 906898" name="connsiteX58"/>
              <a:gd fmla="*/ 861375 h 906898" name="connsiteY58"/>
              <a:gd fmla="*/ 441781 w 906898" name="connsiteX59"/>
              <a:gd fmla="*/ 857391 h 906898" name="connsiteY59"/>
              <a:gd fmla="*/ 441781 w 906898" name="connsiteX60"/>
              <a:gd fmla="*/ 853407 h 906898" name="connsiteY60"/>
              <a:gd fmla="*/ 451621 w 906898" name="connsiteX61"/>
              <a:gd fmla="*/ 843321 h 906898" name="connsiteY61"/>
              <a:gd fmla="*/ 451981 w 906898" name="connsiteX62"/>
              <a:gd fmla="*/ 843372 h 906898" name="connsiteY62"/>
              <a:gd fmla="*/ 452239 w 906898" name="connsiteX63"/>
              <a:gd fmla="*/ 845173 h 906898" name="connsiteY63"/>
              <a:gd fmla="*/ 324585 w 906898" name="connsiteX64"/>
              <a:gd fmla="*/ 843115 h 906898" name="connsiteY64"/>
              <a:gd fmla="*/ 330728 w 906898" name="connsiteX65"/>
              <a:gd fmla="*/ 847193 h 906898" name="connsiteY65"/>
              <a:gd fmla="*/ 330728 w 906898" name="connsiteX66"/>
              <a:gd fmla="*/ 857391 h 906898" name="connsiteY66"/>
              <a:gd fmla="*/ 320491 w 906898" name="connsiteX67"/>
              <a:gd fmla="*/ 853312 h 906898" name="connsiteY67"/>
              <a:gd fmla="*/ 320491 w 906898" name="connsiteX68"/>
              <a:gd fmla="*/ 847193 h 906898" name="connsiteY68"/>
              <a:gd fmla="*/ 324585 w 906898" name="connsiteX69"/>
              <a:gd fmla="*/ 843115 h 906898" name="connsiteY69"/>
              <a:gd fmla="*/ 374871 w 906898" name="connsiteX70"/>
              <a:gd fmla="*/ 842849 h 906898" name="connsiteY70"/>
              <a:gd fmla="*/ 382092 w 906898" name="connsiteX71"/>
              <a:gd fmla="*/ 844907 h 906898" name="connsiteY71"/>
              <a:gd fmla="*/ 390345 w 906898" name="connsiteX72"/>
              <a:gd fmla="*/ 844907 h 906898" name="connsiteY72"/>
              <a:gd fmla="*/ 394471 w 906898" name="connsiteX73"/>
              <a:gd fmla="*/ 849024 h 906898" name="connsiteY73"/>
              <a:gd fmla="*/ 392408 w 906898" name="connsiteX74"/>
              <a:gd fmla="*/ 855199 h 906898" name="connsiteY74"/>
              <a:gd fmla="*/ 388282 w 906898" name="connsiteX75"/>
              <a:gd fmla="*/ 859316 h 906898" name="connsiteY75"/>
              <a:gd fmla="*/ 390345 w 906898" name="connsiteX76"/>
              <a:gd fmla="*/ 863433 h 906898" name="connsiteY76"/>
              <a:gd fmla="*/ 377966 w 906898" name="connsiteX77"/>
              <a:gd fmla="*/ 871667 h 906898" name="connsiteY77"/>
              <a:gd fmla="*/ 375903 w 906898" name="connsiteX78"/>
              <a:gd fmla="*/ 867550 h 906898" name="connsiteY78"/>
              <a:gd fmla="*/ 382092 w 906898" name="connsiteX79"/>
              <a:gd fmla="*/ 863433 h 906898" name="connsiteY79"/>
              <a:gd fmla="*/ 380029 w 906898" name="connsiteX80"/>
              <a:gd fmla="*/ 855199 h 906898" name="connsiteY80"/>
              <a:gd fmla="*/ 369713 w 906898" name="connsiteX81"/>
              <a:gd fmla="*/ 853141 h 906898" name="connsiteY81"/>
              <a:gd fmla="*/ 365587 w 906898" name="connsiteX82"/>
              <a:gd fmla="*/ 855199 h 906898" name="connsiteY82"/>
              <a:gd fmla="*/ 367650 w 906898" name="connsiteX83"/>
              <a:gd fmla="*/ 846966 h 906898" name="connsiteY83"/>
              <a:gd fmla="*/ 374871 w 906898" name="connsiteX84"/>
              <a:gd fmla="*/ 842849 h 906898" name="connsiteY84"/>
              <a:gd fmla="*/ 414287 w 906898" name="connsiteX85"/>
              <a:gd fmla="*/ 835843 h 906898" name="connsiteY85"/>
              <a:gd fmla="*/ 425291 w 906898" name="connsiteX86"/>
              <a:gd fmla="*/ 836870 h 906898" name="connsiteY86"/>
              <a:gd fmla="*/ 429386 w 906898" name="connsiteX87"/>
              <a:gd fmla="*/ 840982 h 906898" name="connsiteY87"/>
              <a:gd fmla="*/ 437575 w 906898" name="connsiteX88"/>
              <a:gd fmla="*/ 855373 h 906898" name="connsiteY88"/>
              <a:gd fmla="*/ 433481 w 906898" name="connsiteX89"/>
              <a:gd fmla="*/ 873876 h 906898" name="connsiteY89"/>
              <a:gd fmla="*/ 417102 w 906898" name="connsiteX90"/>
              <a:gd fmla="*/ 884155 h 906898" name="connsiteY90"/>
              <a:gd fmla="*/ 392534 w 906898" name="connsiteX91"/>
              <a:gd fmla="*/ 884155 h 906898" name="connsiteY91"/>
              <a:gd fmla="*/ 394582 w 906898" name="connsiteX92"/>
              <a:gd fmla="*/ 882099 h 906898" name="connsiteY92"/>
              <a:gd fmla="*/ 425291 w 906898" name="connsiteX93"/>
              <a:gd fmla="*/ 873876 h 906898" name="connsiteY93"/>
              <a:gd fmla="*/ 431433 w 906898" name="connsiteX94"/>
              <a:gd fmla="*/ 857429 h 906898" name="connsiteY94"/>
              <a:gd fmla="*/ 423244 w 906898" name="connsiteX95"/>
              <a:gd fmla="*/ 845094 h 906898" name="connsiteY95"/>
              <a:gd fmla="*/ 417102 w 906898" name="connsiteX96"/>
              <a:gd fmla="*/ 845094 h 906898" name="connsiteY96"/>
              <a:gd fmla="*/ 421197 w 906898" name="connsiteX97"/>
              <a:gd fmla="*/ 851261 h 906898" name="connsiteY97"/>
              <a:gd fmla="*/ 417102 w 906898" name="connsiteX98"/>
              <a:gd fmla="*/ 857429 h 906898" name="connsiteY98"/>
              <a:gd fmla="*/ 410960 w 906898" name="connsiteX99"/>
              <a:gd fmla="*/ 857429 h 906898" name="connsiteY99"/>
              <a:gd fmla="*/ 406865 w 906898" name="connsiteX100"/>
              <a:gd fmla="*/ 851261 h 906898" name="connsiteY100"/>
              <a:gd fmla="*/ 402771 w 906898" name="connsiteX101"/>
              <a:gd fmla="*/ 847150 h 906898" name="connsiteY101"/>
              <a:gd fmla="*/ 404818 w 906898" name="connsiteX102"/>
              <a:gd fmla="*/ 840982 h 906898" name="connsiteY102"/>
              <a:gd fmla="*/ 414287 w 906898" name="connsiteX103"/>
              <a:gd fmla="*/ 835843 h 906898" name="connsiteY103"/>
              <a:gd fmla="*/ 351245 w 906898" name="connsiteX104"/>
              <a:gd fmla="*/ 831270 h 906898" name="connsiteY104"/>
              <a:gd fmla="*/ 359478 w 906898" name="connsiteX105"/>
              <a:gd fmla="*/ 832557 h 906898" name="connsiteY105"/>
              <a:gd fmla="*/ 361537 w 906898" name="connsiteX106"/>
              <a:gd fmla="*/ 842849 h 906898" name="connsiteY106"/>
              <a:gd fmla="*/ 359478 w 906898" name="connsiteX107"/>
              <a:gd fmla="*/ 846966 h 906898" name="connsiteY107"/>
              <a:gd fmla="*/ 363595 w 906898" name="connsiteX108"/>
              <a:gd fmla="*/ 855199 h 906898" name="connsiteY108"/>
              <a:gd fmla="*/ 351245 w 906898" name="connsiteX109"/>
              <a:gd fmla="*/ 871666 h 906898" name="connsiteY109"/>
              <a:gd fmla="*/ 347128 w 906898" name="connsiteX110"/>
              <a:gd fmla="*/ 867550 h 906898" name="connsiteY110"/>
              <a:gd fmla="*/ 336836 w 906898" name="connsiteX111"/>
              <a:gd fmla="*/ 867550 h 906898" name="connsiteY111"/>
              <a:gd fmla="*/ 332719 w 906898" name="connsiteX112"/>
              <a:gd fmla="*/ 853141 h 906898" name="connsiteY112"/>
              <a:gd fmla="*/ 332719 w 906898" name="connsiteX113"/>
              <a:gd fmla="*/ 846966 h 906898" name="connsiteY113"/>
              <a:gd fmla="*/ 340953 w 906898" name="connsiteX114"/>
              <a:gd fmla="*/ 842849 h 906898" name="connsiteY114"/>
              <a:gd fmla="*/ 343011 w 906898" name="connsiteX115"/>
              <a:gd fmla="*/ 834615 h 906898" name="connsiteY115"/>
              <a:gd fmla="*/ 351245 w 906898" name="connsiteX116"/>
              <a:gd fmla="*/ 831270 h 906898" name="connsiteY116"/>
              <a:gd fmla="*/ 258794 w 906898" name="connsiteX117"/>
              <a:gd fmla="*/ 828507 h 906898" name="connsiteY117"/>
              <a:gd fmla="*/ 262926 w 906898" name="connsiteX118"/>
              <a:gd fmla="*/ 830593 h 906898" name="connsiteY118"/>
              <a:gd fmla="*/ 260860 w 906898" name="connsiteX119"/>
              <a:gd fmla="*/ 834767 h 906898" name="connsiteY119"/>
              <a:gd fmla="*/ 248466 w 906898" name="connsiteX120"/>
              <a:gd fmla="*/ 836854 h 906898" name="connsiteY120"/>
              <a:gd fmla="*/ 246400 w 906898" name="connsiteX121"/>
              <a:gd fmla="*/ 832680 h 906898" name="connsiteY121"/>
              <a:gd fmla="*/ 258794 w 906898" name="connsiteX122"/>
              <a:gd fmla="*/ 828507 h 906898" name="connsiteY122"/>
              <a:gd fmla="*/ 511733 w 906898" name="connsiteX123"/>
              <a:gd fmla="*/ 824523 h 906898" name="connsiteY123"/>
              <a:gd fmla="*/ 517908 w 906898" name="connsiteX124"/>
              <a:gd fmla="*/ 830623 h 906898" name="connsiteY124"/>
              <a:gd fmla="*/ 538492 w 906898" name="connsiteX125"/>
              <a:gd fmla="*/ 836724 h 906898" name="connsiteY125"/>
              <a:gd fmla="*/ 519966 w 906898" name="connsiteX126"/>
              <a:gd fmla="*/ 836724 h 906898" name="connsiteY126"/>
              <a:gd fmla="*/ 511733 w 906898" name="connsiteX127"/>
              <a:gd fmla="*/ 826556 h 906898" name="connsiteY127"/>
              <a:gd fmla="*/ 511733 w 906898" name="connsiteX128"/>
              <a:gd fmla="*/ 824523 h 906898" name="connsiteY128"/>
              <a:gd fmla="*/ 314393 w 906898" name="connsiteX129"/>
              <a:gd fmla="*/ 824523 h 906898" name="connsiteY129"/>
              <a:gd fmla="*/ 320568 w 906898" name="connsiteX130"/>
              <a:gd fmla="*/ 826581 h 906898" name="connsiteY130"/>
              <a:gd fmla="*/ 322627 w 906898" name="connsiteX131"/>
              <a:gd fmla="*/ 832756 h 906898" name="connsiteY131"/>
              <a:gd fmla="*/ 332919 w 906898" name="connsiteX132"/>
              <a:gd fmla="*/ 832756 h 906898" name="connsiteY132"/>
              <a:gd fmla="*/ 334977 w 906898" name="connsiteX133"/>
              <a:gd fmla="*/ 840990 h 906898" name="connsiteY133"/>
              <a:gd fmla="*/ 332919 w 906898" name="connsiteX134"/>
              <a:gd fmla="*/ 845107 h 906898" name="connsiteY134"/>
              <a:gd fmla="*/ 330860 w 906898" name="connsiteX135"/>
              <a:gd fmla="*/ 843048 h 906898" name="connsiteY135"/>
              <a:gd fmla="*/ 322627 w 906898" name="connsiteX136"/>
              <a:gd fmla="*/ 840990 h 906898" name="connsiteY136"/>
              <a:gd fmla="*/ 316451 w 906898" name="connsiteX137"/>
              <a:gd fmla="*/ 849223 h 906898" name="connsiteY137"/>
              <a:gd fmla="*/ 316451 w 906898" name="connsiteX138"/>
              <a:gd fmla="*/ 853340 h 906898" name="connsiteY138"/>
              <a:gd fmla="*/ 314393 w 906898" name="connsiteX139"/>
              <a:gd fmla="*/ 855399 h 906898" name="connsiteY139"/>
              <a:gd fmla="*/ 308218 w 906898" name="connsiteX140"/>
              <a:gd fmla="*/ 845107 h 906898" name="connsiteY140"/>
              <a:gd fmla="*/ 310276 w 906898" name="connsiteX141"/>
              <a:gd fmla="*/ 838931 h 906898" name="connsiteY141"/>
              <a:gd fmla="*/ 308218 w 906898" name="connsiteX142"/>
              <a:gd fmla="*/ 828639 h 906898" name="connsiteY142"/>
              <a:gd fmla="*/ 314393 w 906898" name="connsiteX143"/>
              <a:gd fmla="*/ 824523 h 906898" name="connsiteY143"/>
              <a:gd fmla="*/ 506728 w 906898" name="connsiteX144"/>
              <a:gd fmla="*/ 822104 h 906898" name="connsiteY144"/>
              <a:gd fmla="*/ 509631 w 906898" name="connsiteX145"/>
              <a:gd fmla="*/ 830499 h 906898" name="connsiteY145"/>
              <a:gd fmla="*/ 519952 w 906898" name="connsiteX146"/>
              <a:gd fmla="*/ 840791 h 906898" name="connsiteY146"/>
              <a:gd fmla="*/ 542658 w 906898" name="connsiteX147"/>
              <a:gd fmla="*/ 838732 h 906898" name="connsiteY147"/>
              <a:gd fmla="*/ 548850 w 906898" name="connsiteX148"/>
              <a:gd fmla="*/ 842849 h 906898" name="connsiteY148"/>
              <a:gd fmla="*/ 544722 w 906898" name="connsiteX149"/>
              <a:gd fmla="*/ 844907 h 906898" name="connsiteY149"/>
              <a:gd fmla="*/ 538529 w 906898" name="connsiteX150"/>
              <a:gd fmla="*/ 842849 h 906898" name="connsiteY150"/>
              <a:gd fmla="*/ 534401 w 906898" name="connsiteX151"/>
              <a:gd fmla="*/ 849024 h 906898" name="connsiteY151"/>
              <a:gd fmla="*/ 526144 w 906898" name="connsiteX152"/>
              <a:gd fmla="*/ 846966 h 906898" name="connsiteY152"/>
              <a:gd fmla="*/ 517888 w 906898" name="connsiteX153"/>
              <a:gd fmla="*/ 849024 h 906898" name="connsiteY153"/>
              <a:gd fmla="*/ 515823 w 906898" name="connsiteX154"/>
              <a:gd fmla="*/ 844907 h 906898" name="connsiteY154"/>
              <a:gd fmla="*/ 513759 w 906898" name="connsiteX155"/>
              <a:gd fmla="*/ 840791 h 906898" name="connsiteY155"/>
              <a:gd fmla="*/ 507567 w 906898" name="connsiteX156"/>
              <a:gd fmla="*/ 840791 h 906898" name="connsiteY156"/>
              <a:gd fmla="*/ 505503 w 906898" name="connsiteX157"/>
              <a:gd fmla="*/ 836674 h 906898" name="connsiteY157"/>
              <a:gd fmla="*/ 505503 w 906898" name="connsiteX158"/>
              <a:gd fmla="*/ 832557 h 906898" name="connsiteY158"/>
              <a:gd fmla="*/ 501374 w 906898" name="connsiteX159"/>
              <a:gd fmla="*/ 826382 h 906898" name="connsiteY159"/>
              <a:gd fmla="*/ 503438 w 906898" name="connsiteX160"/>
              <a:gd fmla="*/ 822265 h 906898" name="connsiteY160"/>
              <a:gd fmla="*/ 506728 w 906898" name="connsiteX161"/>
              <a:gd fmla="*/ 822104 h 906898" name="connsiteY161"/>
              <a:gd fmla="*/ 499569 w 906898" name="connsiteX162"/>
              <a:gd fmla="*/ 818215 h 906898" name="connsiteY162"/>
              <a:gd fmla="*/ 499569 w 906898" name="connsiteX163"/>
              <a:gd fmla="*/ 826448 h 906898" name="connsiteY163"/>
              <a:gd fmla="*/ 503678 w 906898" name="connsiteX164"/>
              <a:gd fmla="*/ 834682 h 906898" name="connsiteY164"/>
              <a:gd fmla="*/ 507786 w 906898" name="connsiteX165"/>
              <a:gd fmla="*/ 844974 h 906898" name="connsiteY165"/>
              <a:gd fmla="*/ 518057 w 906898" name="connsiteX166"/>
              <a:gd fmla="*/ 853207 h 906898" name="connsiteY166"/>
              <a:gd fmla="*/ 526274 w 906898" name="connsiteX167"/>
              <a:gd fmla="*/ 851149 h 906898" name="connsiteY167"/>
              <a:gd fmla="*/ 536545 w 906898" name="connsiteX168"/>
              <a:gd fmla="*/ 851149 h 906898" name="connsiteY168"/>
              <a:gd fmla="*/ 540654 w 906898" name="connsiteX169"/>
              <a:gd fmla="*/ 847032 h 906898" name="connsiteY169"/>
              <a:gd fmla="*/ 548871 w 906898" name="connsiteX170"/>
              <a:gd fmla="*/ 844974 h 906898" name="connsiteY170"/>
              <a:gd fmla="*/ 557088 w 906898" name="connsiteX171"/>
              <a:gd fmla="*/ 842915 h 906898" name="connsiteY171"/>
              <a:gd fmla="*/ 555033 w 906898" name="connsiteX172"/>
              <a:gd fmla="*/ 849090 h 906898" name="connsiteY172"/>
              <a:gd fmla="*/ 544762 w 906898" name="connsiteX173"/>
              <a:gd fmla="*/ 849090 h 906898" name="connsiteY173"/>
              <a:gd fmla="*/ 544762 w 906898" name="connsiteX174"/>
              <a:gd fmla="*/ 855266 h 906898" name="connsiteY174"/>
              <a:gd fmla="*/ 540654 w 906898" name="connsiteX175"/>
              <a:gd fmla="*/ 857324 h 906898" name="connsiteY175"/>
              <a:gd fmla="*/ 530383 w 906898" name="connsiteX176"/>
              <a:gd fmla="*/ 855266 h 906898" name="connsiteY176"/>
              <a:gd fmla="*/ 528328 w 906898" name="connsiteX177"/>
              <a:gd fmla="*/ 857324 h 906898" name="connsiteY177"/>
              <a:gd fmla="*/ 520111 w 906898" name="connsiteX178"/>
              <a:gd fmla="*/ 859383 h 906898" name="connsiteY178"/>
              <a:gd fmla="*/ 509840 w 906898" name="connsiteX179"/>
              <a:gd fmla="*/ 853207 h 906898" name="connsiteY179"/>
              <a:gd fmla="*/ 509840 w 906898" name="connsiteX180"/>
              <a:gd fmla="*/ 847032 h 906898" name="connsiteY180"/>
              <a:gd fmla="*/ 499569 w 906898" name="connsiteX181"/>
              <a:gd fmla="*/ 840857 h 906898" name="connsiteY181"/>
              <a:gd fmla="*/ 499569 w 906898" name="connsiteX182"/>
              <a:gd fmla="*/ 834682 h 906898" name="connsiteY182"/>
              <a:gd fmla="*/ 495461 w 906898" name="connsiteX183"/>
              <a:gd fmla="*/ 824390 h 906898" name="connsiteY183"/>
              <a:gd fmla="*/ 499569 w 906898" name="connsiteX184"/>
              <a:gd fmla="*/ 818215 h 906898" name="connsiteY184"/>
              <a:gd fmla="*/ 417142 w 906898" name="connsiteX185"/>
              <a:gd fmla="*/ 818215 h 906898" name="connsiteY185"/>
              <a:gd fmla="*/ 423402 w 906898" name="connsiteX186"/>
              <a:gd fmla="*/ 820290 h 906898" name="connsiteY186"/>
              <a:gd fmla="*/ 427576 w 906898" name="connsiteX187"/>
              <a:gd fmla="*/ 824440 h 906898" name="connsiteY187"/>
              <a:gd fmla="*/ 427576 w 906898" name="connsiteX188"/>
              <a:gd fmla="*/ 834815 h 906898" name="connsiteY188"/>
              <a:gd fmla="*/ 425489 w 906898" name="connsiteX189"/>
              <a:gd fmla="*/ 834815 h 906898" name="connsiteY189"/>
              <a:gd fmla="*/ 425489 w 906898" name="connsiteX190"/>
              <a:gd fmla="*/ 824440 h 906898" name="connsiteY190"/>
              <a:gd fmla="*/ 417142 w 906898" name="connsiteX191"/>
              <a:gd fmla="*/ 820290 h 906898" name="connsiteY191"/>
              <a:gd fmla="*/ 417142 w 906898" name="connsiteX192"/>
              <a:gd fmla="*/ 818215 h 906898" name="connsiteY192"/>
              <a:gd fmla="*/ 623237 w 906898" name="connsiteX193"/>
              <a:gd fmla="*/ 818075 h 906898" name="connsiteY193"/>
              <a:gd fmla="*/ 626816 w 906898" name="connsiteX194"/>
              <a:gd fmla="*/ 822433 h 906898" name="connsiteY194"/>
              <a:gd fmla="*/ 624771 w 906898" name="connsiteX195"/>
              <a:gd fmla="*/ 828585 h 906898" name="connsiteY195"/>
              <a:gd fmla="*/ 618636 w 906898" name="connsiteX196"/>
              <a:gd fmla="*/ 830635 h 906898" name="connsiteY196"/>
              <a:gd fmla="*/ 616591 w 906898" name="connsiteX197"/>
              <a:gd fmla="*/ 832686 h 906898" name="connsiteY197"/>
              <a:gd fmla="*/ 616591 w 906898" name="connsiteX198"/>
              <a:gd fmla="*/ 836787 h 906898" name="connsiteY198"/>
              <a:gd fmla="*/ 612501 w 906898" name="connsiteX199"/>
              <a:gd fmla="*/ 844989 h 906898" name="connsiteY199"/>
              <a:gd fmla="*/ 600230 w 906898" name="connsiteX200"/>
              <a:gd fmla="*/ 847040 h 906898" name="connsiteY200"/>
              <a:gd fmla="*/ 594095 w 906898" name="connsiteX201"/>
              <a:gd fmla="*/ 840888 h 906898" name="connsiteY201"/>
              <a:gd fmla="*/ 590004 w 906898" name="connsiteX202"/>
              <a:gd fmla="*/ 842939 h 906898" name="connsiteY202"/>
              <a:gd fmla="*/ 579779 w 906898" name="connsiteX203"/>
              <a:gd fmla="*/ 842939 h 906898" name="connsiteY203"/>
              <a:gd fmla="*/ 577734 w 906898" name="connsiteX204"/>
              <a:gd fmla="*/ 836787 h 906898" name="connsiteY204"/>
              <a:gd fmla="*/ 585914 w 906898" name="connsiteX205"/>
              <a:gd fmla="*/ 832686 h 906898" name="connsiteY205"/>
              <a:gd fmla="*/ 591728 w 906898" name="connsiteX206"/>
              <a:gd fmla="*/ 834629 h 906898" name="connsiteY206"/>
              <a:gd fmla="*/ 591908 w 906898" name="connsiteX207"/>
              <a:gd fmla="*/ 834748 h 906898" name="connsiteY207"/>
              <a:gd fmla="*/ 592056 w 906898" name="connsiteX208"/>
              <a:gd fmla="*/ 834739 h 906898" name="connsiteY208"/>
              <a:gd fmla="*/ 598185 w 906898" name="connsiteX209"/>
              <a:gd fmla="*/ 836787 h 906898" name="connsiteY209"/>
              <a:gd fmla="*/ 614546 w 906898" name="connsiteX210"/>
              <a:gd fmla="*/ 824484 h 906898" name="connsiteY210"/>
              <a:gd fmla="*/ 616591 w 906898" name="connsiteX211"/>
              <a:gd fmla="*/ 818332 h 906898" name="connsiteY211"/>
              <a:gd fmla="*/ 623237 w 906898" name="connsiteX212"/>
              <a:gd fmla="*/ 818075 h 906898" name="connsiteY212"/>
              <a:gd fmla="*/ 610525 w 906898" name="connsiteX213"/>
              <a:gd fmla="*/ 816737 h 906898" name="connsiteY213"/>
              <a:gd fmla="*/ 612594 w 906898" name="connsiteX214"/>
              <a:gd fmla="*/ 818281 h 906898" name="connsiteY214"/>
              <a:gd fmla="*/ 606388 w 906898" name="connsiteX215"/>
              <a:gd fmla="*/ 830631 h 906898" name="connsiteY215"/>
              <a:gd fmla="*/ 599924 w 906898" name="connsiteX216"/>
              <a:gd fmla="*/ 834234 h 906898" name="connsiteY216"/>
              <a:gd fmla="*/ 592056 w 906898" name="connsiteX217"/>
              <a:gd fmla="*/ 834739 h 906898" name="connsiteY217"/>
              <a:gd fmla="*/ 591728 w 906898" name="connsiteX218"/>
              <a:gd fmla="*/ 834629 h 906898" name="connsiteY218"/>
              <a:gd fmla="*/ 585702 w 906898" name="connsiteX219"/>
              <a:gd fmla="*/ 830631 h 906898" name="connsiteY219"/>
              <a:gd fmla="*/ 587770 w 906898" name="connsiteX220"/>
              <a:gd fmla="*/ 826515 h 906898" name="connsiteY220"/>
              <a:gd fmla="*/ 600182 w 906898" name="connsiteX221"/>
              <a:gd fmla="*/ 828573 h 906898" name="connsiteY221"/>
              <a:gd fmla="*/ 608456 w 906898" name="connsiteX222"/>
              <a:gd fmla="*/ 818281 h 906898" name="connsiteY222"/>
              <a:gd fmla="*/ 610525 w 906898" name="connsiteX223"/>
              <a:gd fmla="*/ 816737 h 906898" name="connsiteY223"/>
              <a:gd fmla="*/ 453455 w 906898" name="connsiteX224"/>
              <a:gd fmla="*/ 815608 h 906898" name="connsiteY224"/>
              <a:gd fmla="*/ 452877 w 906898" name="connsiteX225"/>
              <a:gd fmla="*/ 817921 h 906898" name="connsiteY225"/>
              <a:gd fmla="*/ 452866 w 906898" name="connsiteX226"/>
              <a:gd fmla="*/ 816524 h 906898" name="connsiteY226"/>
              <a:gd fmla="*/ 256789 w 906898" name="connsiteX227"/>
              <a:gd fmla="*/ 812239 h 906898" name="connsiteY227"/>
              <a:gd fmla="*/ 263000 w 906898" name="connsiteX228"/>
              <a:gd fmla="*/ 814291 h 906898" name="connsiteY228"/>
              <a:gd fmla="*/ 260930 w 906898" name="connsiteX229"/>
              <a:gd fmla="*/ 826605 h 906898" name="connsiteY229"/>
              <a:gd fmla="*/ 244369 w 906898" name="connsiteX230"/>
              <a:gd fmla="*/ 832762 h 906898" name="connsiteY230"/>
              <a:gd fmla="*/ 242299 w 906898" name="connsiteX231"/>
              <a:gd fmla="*/ 834815 h 906898" name="connsiteY231"/>
              <a:gd fmla="*/ 236088 w 906898" name="connsiteX232"/>
              <a:gd fmla="*/ 830710 h 906898" name="connsiteY232"/>
              <a:gd fmla="*/ 227808 w 906898" name="connsiteX233"/>
              <a:gd fmla="*/ 824553 h 906898" name="connsiteY233"/>
              <a:gd fmla="*/ 229878 w 906898" name="connsiteX234"/>
              <a:gd fmla="*/ 820448 h 906898" name="connsiteY234"/>
              <a:gd fmla="*/ 231948 w 906898" name="connsiteX235"/>
              <a:gd fmla="*/ 818396 h 906898" name="connsiteY235"/>
              <a:gd fmla="*/ 234018 w 906898" name="connsiteX236"/>
              <a:gd fmla="*/ 820448 h 906898" name="connsiteY236"/>
              <a:gd fmla="*/ 236088 w 906898" name="connsiteX237"/>
              <a:gd fmla="*/ 820448 h 906898" name="connsiteY237"/>
              <a:gd fmla="*/ 238158 w 906898" name="connsiteX238"/>
              <a:gd fmla="*/ 814291 h 906898" name="connsiteY238"/>
              <a:gd fmla="*/ 248509 w 906898" name="connsiteX239"/>
              <a:gd fmla="*/ 814291 h 906898" name="connsiteY239"/>
              <a:gd fmla="*/ 256789 w 906898" name="connsiteX240"/>
              <a:gd fmla="*/ 812239 h 906898" name="connsiteY240"/>
              <a:gd fmla="*/ 263311 w 906898" name="connsiteX241"/>
              <a:gd fmla="*/ 809170 h 906898" name="connsiteY241"/>
              <a:gd fmla="*/ 264992 w 906898" name="connsiteX242"/>
              <a:gd fmla="*/ 810081 h 906898" name="connsiteY242"/>
              <a:gd fmla="*/ 263000 w 906898" name="connsiteX243"/>
              <a:gd fmla="*/ 810081 h 906898" name="connsiteY243"/>
              <a:gd fmla="*/ 263311 w 906898" name="connsiteX244"/>
              <a:gd fmla="*/ 809170 h 906898" name="connsiteY244"/>
              <a:gd fmla="*/ 419047 w 906898" name="connsiteX245"/>
              <a:gd fmla="*/ 804706 h 906898" name="connsiteY245"/>
              <a:gd fmla="*/ 423421 w 906898" name="connsiteX246"/>
              <a:gd fmla="*/ 808033 h 906898" name="connsiteY246"/>
              <a:gd fmla="*/ 425479 w 906898" name="connsiteX247"/>
              <a:gd fmla="*/ 812128 h 906898" name="connsiteY247"/>
              <a:gd fmla="*/ 435771 w 906898" name="connsiteX248"/>
              <a:gd fmla="*/ 812128 h 906898" name="connsiteY248"/>
              <a:gd fmla="*/ 438625 w 906898" name="connsiteX249"/>
              <a:gd fmla="*/ 817804 h 906898" name="connsiteY249"/>
              <a:gd fmla="*/ 439096 w 906898" name="connsiteX250"/>
              <a:gd fmla="*/ 821105 h 906898" name="connsiteY250"/>
              <a:gd fmla="*/ 435771 w 906898" name="connsiteX251"/>
              <a:gd fmla="*/ 824412 h 906898" name="connsiteY251"/>
              <a:gd fmla="*/ 435771 w 906898" name="connsiteX252"/>
              <a:gd fmla="*/ 826459 h 906898" name="connsiteY252"/>
              <a:gd fmla="*/ 439888 w 906898" name="connsiteX253"/>
              <a:gd fmla="*/ 832601 h 906898" name="connsiteY253"/>
              <a:gd fmla="*/ 437830 w 906898" name="connsiteX254"/>
              <a:gd fmla="*/ 838743 h 906898" name="connsiteY254"/>
              <a:gd fmla="*/ 433713 w 906898" name="connsiteX255"/>
              <a:gd fmla="*/ 840791 h 906898" name="connsiteY255"/>
              <a:gd fmla="*/ 429596 w 906898" name="connsiteX256"/>
              <a:gd fmla="*/ 836696 h 906898" name="connsiteY256"/>
              <a:gd fmla="*/ 429596 w 906898" name="connsiteX257"/>
              <a:gd fmla="*/ 822365 h 906898" name="connsiteY257"/>
              <a:gd fmla="*/ 415188 w 906898" name="connsiteX258"/>
              <a:gd fmla="*/ 814175 h 906898" name="connsiteY258"/>
              <a:gd fmla="*/ 413129 w 906898" name="connsiteX259"/>
              <a:gd fmla="*/ 805986 h 906898" name="connsiteY259"/>
              <a:gd fmla="*/ 419047 w 906898" name="connsiteX260"/>
              <a:gd fmla="*/ 804706 h 906898" name="connsiteY260"/>
              <a:gd fmla="*/ 589437 w 906898" name="connsiteX261"/>
              <a:gd fmla="*/ 801167 h 906898" name="connsiteY261"/>
              <a:gd fmla="*/ 589951 w 906898" name="connsiteX262"/>
              <a:gd fmla="*/ 803740 h 906898" name="connsiteY262"/>
              <a:gd fmla="*/ 571426 w 906898" name="connsiteX263"/>
              <a:gd fmla="*/ 838732 h 906898" name="connsiteY263"/>
              <a:gd fmla="*/ 565251 w 906898" name="connsiteX264"/>
              <a:gd fmla="*/ 840791 h 906898" name="connsiteY264"/>
              <a:gd fmla="*/ 554959 w 906898" name="connsiteX265"/>
              <a:gd fmla="*/ 840791 h 906898" name="connsiteY265"/>
              <a:gd fmla="*/ 540550 w 906898" name="connsiteX266"/>
              <a:gd fmla="*/ 832557 h 906898" name="connsiteY266"/>
              <a:gd fmla="*/ 534375 w 906898" name="connsiteX267"/>
              <a:gd fmla="*/ 814031 h 906898" name="connsiteY267"/>
              <a:gd fmla="*/ 540550 w 906898" name="connsiteX268"/>
              <a:gd fmla="*/ 807856 h 906898" name="connsiteY268"/>
              <a:gd fmla="*/ 546725 w 906898" name="connsiteX269"/>
              <a:gd fmla="*/ 811973 h 906898" name="connsiteY269"/>
              <a:gd fmla="*/ 550842 w 906898" name="connsiteX270"/>
              <a:gd fmla="*/ 809915 h 906898" name="connsiteY270"/>
              <a:gd fmla="*/ 557017 w 906898" name="connsiteX271"/>
              <a:gd fmla="*/ 814031 h 906898" name="connsiteY271"/>
              <a:gd fmla="*/ 557017 w 906898" name="connsiteX272"/>
              <a:gd fmla="*/ 820207 h 906898" name="connsiteY272"/>
              <a:gd fmla="*/ 546725 w 906898" name="connsiteX273"/>
              <a:gd fmla="*/ 822265 h 906898" name="connsiteY273"/>
              <a:gd fmla="*/ 550842 w 906898" name="connsiteX274"/>
              <a:gd fmla="*/ 830499 h 906898" name="connsiteY274"/>
              <a:gd fmla="*/ 554959 w 906898" name="connsiteX275"/>
              <a:gd fmla="*/ 832557 h 906898" name="connsiteY275"/>
              <a:gd fmla="*/ 565251 w 906898" name="connsiteX276"/>
              <a:gd fmla="*/ 830499 h 906898" name="connsiteY276"/>
              <a:gd fmla="*/ 585835 w 906898" name="connsiteX277"/>
              <a:gd fmla="*/ 809915 h 906898" name="connsiteY277"/>
              <a:gd fmla="*/ 585835 w 906898" name="connsiteX278"/>
              <a:gd fmla="*/ 801681 h 906898" name="connsiteY278"/>
              <a:gd fmla="*/ 589437 w 906898" name="connsiteX279"/>
              <a:gd fmla="*/ 801167 h 906898" name="connsiteY279"/>
              <a:gd fmla="*/ 291412 w 906898" name="connsiteX280"/>
              <a:gd fmla="*/ 799788 h 906898" name="connsiteY280"/>
              <a:gd fmla="*/ 297890 w 906898" name="connsiteX281"/>
              <a:gd fmla="*/ 801752 h 906898" name="connsiteY281"/>
              <a:gd fmla="*/ 306099 w 906898" name="connsiteX282"/>
              <a:gd fmla="*/ 807934 h 906898" name="connsiteY282"/>
              <a:gd fmla="*/ 306099 w 906898" name="connsiteX283"/>
              <a:gd fmla="*/ 818238 h 906898" name="connsiteY283"/>
              <a:gd fmla="*/ 301994 w 906898" name="connsiteX284"/>
              <a:gd fmla="*/ 820298 h 906898" name="connsiteY284"/>
              <a:gd fmla="*/ 297890 w 906898" name="connsiteX285"/>
              <a:gd fmla="*/ 820298 h 906898" name="connsiteY285"/>
              <a:gd fmla="*/ 293785 w 906898" name="connsiteX286"/>
              <a:gd fmla="*/ 824420 h 906898" name="connsiteY286"/>
              <a:gd fmla="*/ 287628 w 906898" name="connsiteX287"/>
              <a:gd fmla="*/ 822359 h 906898" name="connsiteY287"/>
              <a:gd fmla="*/ 287628 w 906898" name="connsiteX288"/>
              <a:gd fmla="*/ 816177 h 906898" name="connsiteY288"/>
              <a:gd fmla="*/ 289680 w 906898" name="connsiteX289"/>
              <a:gd fmla="*/ 812056 h 906898" name="connsiteY289"/>
              <a:gd fmla="*/ 281471 w 906898" name="connsiteX290"/>
              <a:gd fmla="*/ 809995 h 906898" name="connsiteY290"/>
              <a:gd fmla="*/ 271209 w 906898" name="connsiteX291"/>
              <a:gd fmla="*/ 828541 h 906898" name="connsiteY291"/>
              <a:gd fmla="*/ 295837 w 906898" name="connsiteX292"/>
              <a:gd fmla="*/ 857391 h 906898" name="connsiteY292"/>
              <a:gd fmla="*/ 293785 w 906898" name="connsiteX293"/>
              <a:gd fmla="*/ 857391 h 906898" name="connsiteY293"/>
              <a:gd fmla="*/ 275314 w 906898" name="connsiteX294"/>
              <a:gd fmla="*/ 849148 h 906898" name="connsiteY294"/>
              <a:gd fmla="*/ 263000 w 906898" name="connsiteX295"/>
              <a:gd fmla="*/ 826480 h 906898" name="connsiteY295"/>
              <a:gd fmla="*/ 271209 w 906898" name="connsiteX296"/>
              <a:gd fmla="*/ 805874 h 906898" name="connsiteY296"/>
              <a:gd fmla="*/ 291412 w 906898" name="connsiteX297"/>
              <a:gd fmla="*/ 799788 h 906898" name="connsiteY297"/>
              <a:gd fmla="*/ 381209 w 906898" name="connsiteX298"/>
              <a:gd fmla="*/ 797694 h 906898" name="connsiteY298"/>
              <a:gd fmla="*/ 394542 w 906898" name="connsiteX299"/>
              <a:gd fmla="*/ 797694 h 906898" name="connsiteY299"/>
              <a:gd fmla="*/ 408901 w 906898" name="connsiteX300"/>
              <a:gd fmla="*/ 805915 h 906898" name="connsiteY300"/>
              <a:gd fmla="*/ 413004 w 906898" name="connsiteX301"/>
              <a:gd fmla="*/ 826467 h 906898" name="connsiteY301"/>
              <a:gd fmla="*/ 402747 w 906898" name="connsiteX302"/>
              <a:gd fmla="*/ 836743 h 906898" name="connsiteY302"/>
              <a:gd fmla="*/ 392491 w 906898" name="connsiteX303"/>
              <a:gd fmla="*/ 836743 h 906898" name="connsiteY303"/>
              <a:gd fmla="*/ 390440 w 906898" name="connsiteX304"/>
              <a:gd fmla="*/ 828522 h 906898" name="connsiteY304"/>
              <a:gd fmla="*/ 386337 w 906898" name="connsiteX305"/>
              <a:gd fmla="*/ 826467 h 906898" name="connsiteY305"/>
              <a:gd fmla="*/ 388388 w 906898" name="connsiteX306"/>
              <a:gd fmla="*/ 820301 h 906898" name="connsiteY306"/>
              <a:gd fmla="*/ 396593 w 906898" name="connsiteX307"/>
              <a:gd fmla="*/ 818246 h 906898" name="connsiteY307"/>
              <a:gd fmla="*/ 398645 w 906898" name="connsiteX308"/>
              <a:gd fmla="*/ 826467 h 906898" name="connsiteY308"/>
              <a:gd fmla="*/ 400696 w 906898" name="connsiteX309"/>
              <a:gd fmla="*/ 826467 h 906898" name="connsiteY309"/>
              <a:gd fmla="*/ 404798 w 906898" name="connsiteX310"/>
              <a:gd fmla="*/ 818246 h 906898" name="connsiteY310"/>
              <a:gd fmla="*/ 390440 w 906898" name="connsiteX311"/>
              <a:gd fmla="*/ 805915 h 906898" name="connsiteY311"/>
              <a:gd fmla="*/ 367876 w 906898" name="connsiteX312"/>
              <a:gd fmla="*/ 816191 h 906898" name="connsiteY312"/>
              <a:gd fmla="*/ 359670 w 906898" name="connsiteX313"/>
              <a:gd fmla="*/ 830578 h 906898" name="connsiteY313"/>
              <a:gd fmla="*/ 357619 w 906898" name="connsiteX314"/>
              <a:gd fmla="*/ 828522 h 906898" name="connsiteY314"/>
              <a:gd fmla="*/ 367876 w 906898" name="connsiteX315"/>
              <a:gd fmla="*/ 803860 h 906898" name="connsiteY315"/>
              <a:gd fmla="*/ 381209 w 906898" name="connsiteX316"/>
              <a:gd fmla="*/ 797694 h 906898" name="connsiteY316"/>
              <a:gd fmla="*/ 442976 w 906898" name="connsiteX317"/>
              <a:gd fmla="*/ 797637 h 906898" name="connsiteY317"/>
              <a:gd fmla="*/ 452239 w 906898" name="connsiteX318"/>
              <a:gd fmla="*/ 804005 h 906898" name="connsiteY318"/>
              <a:gd fmla="*/ 454297 w 906898" name="connsiteX319"/>
              <a:gd fmla="*/ 814297 h 906898" name="connsiteY319"/>
              <a:gd fmla="*/ 453455 w 906898" name="connsiteX320"/>
              <a:gd fmla="*/ 815608 h 906898" name="connsiteY320"/>
              <a:gd fmla="*/ 453782 w 906898" name="connsiteX321"/>
              <a:gd fmla="*/ 814297 h 906898" name="connsiteY321"/>
              <a:gd fmla="*/ 452239 w 906898" name="connsiteX322"/>
              <a:gd fmla="*/ 808122 h 906898" name="connsiteY322"/>
              <a:gd fmla="*/ 448122 w 906898" name="connsiteX323"/>
              <a:gd fmla="*/ 801947 h 906898" name="connsiteY323"/>
              <a:gd fmla="*/ 439888 w 906898" name="connsiteX324"/>
              <a:gd fmla="*/ 797830 h 906898" name="connsiteY324"/>
              <a:gd fmla="*/ 442976 w 906898" name="connsiteX325"/>
              <a:gd fmla="*/ 797637 h 906898" name="connsiteY325"/>
              <a:gd fmla="*/ 397625 w 906898" name="connsiteX326"/>
              <a:gd fmla="*/ 794145 h 906898" name="connsiteY326"/>
              <a:gd fmla="*/ 398787 w 906898" name="connsiteX327"/>
              <a:gd fmla="*/ 795639 h 906898" name="connsiteY327"/>
              <a:gd fmla="*/ 396463 w 906898" name="connsiteX328"/>
              <a:gd fmla="*/ 795639 h 906898" name="connsiteY328"/>
              <a:gd fmla="*/ 397625 w 906898" name="connsiteX329"/>
              <a:gd fmla="*/ 794145 h 906898" name="connsiteY329"/>
              <a:gd fmla="*/ 425347 w 906898" name="connsiteX330"/>
              <a:gd fmla="*/ 791655 h 906898" name="connsiteY330"/>
              <a:gd fmla="*/ 431572 w 906898" name="connsiteX331"/>
              <a:gd fmla="*/ 793647 h 906898" name="connsiteY331"/>
              <a:gd fmla="*/ 433647 w 906898" name="connsiteX332"/>
              <a:gd fmla="*/ 797631 h 906898" name="connsiteY332"/>
              <a:gd fmla="*/ 431572 w 906898" name="connsiteX333"/>
              <a:gd fmla="*/ 795639 h 906898" name="connsiteY333"/>
              <a:gd fmla="*/ 430365 w 906898" name="connsiteX334"/>
              <a:gd fmla="*/ 794867 h 906898" name="connsiteY334"/>
              <a:gd fmla="*/ 429596 w 906898" name="connsiteX335"/>
              <a:gd fmla="*/ 793713 h 906898" name="connsiteY335"/>
              <a:gd fmla="*/ 428563 w 906898" name="connsiteX336"/>
              <a:gd fmla="*/ 793713 h 906898" name="connsiteY336"/>
              <a:gd fmla="*/ 413063 w 906898" name="connsiteX337"/>
              <a:gd fmla="*/ 791655 h 906898" name="connsiteY337"/>
              <a:gd fmla="*/ 415055 w 906898" name="connsiteX338"/>
              <a:gd fmla="*/ 793647 h 906898" name="connsiteY338"/>
              <a:gd fmla="*/ 413063 w 906898" name="connsiteX339"/>
              <a:gd fmla="*/ 793647 h 906898" name="connsiteY339"/>
              <a:gd fmla="*/ 413063 w 906898" name="connsiteX340"/>
              <a:gd fmla="*/ 791655 h 906898" name="connsiteY340"/>
              <a:gd fmla="*/ 409013 w 906898" name="connsiteX341"/>
              <a:gd fmla="*/ 791655 h 906898" name="connsiteY341"/>
              <a:gd fmla="*/ 411071 w 906898" name="connsiteX342"/>
              <a:gd fmla="*/ 791655 h 906898" name="connsiteY342"/>
              <a:gd fmla="*/ 415188 w 906898" name="connsiteX343"/>
              <a:gd fmla="*/ 797830 h 906898" name="connsiteY343"/>
              <a:gd fmla="*/ 417246 w 906898" name="connsiteX344"/>
              <a:gd fmla="*/ 795772 h 906898" name="connsiteY344"/>
              <a:gd fmla="*/ 425480 w 906898" name="connsiteX345"/>
              <a:gd fmla="*/ 793713 h 906898" name="connsiteY345"/>
              <a:gd fmla="*/ 428563 w 906898" name="connsiteX346"/>
              <a:gd fmla="*/ 793713 h 906898" name="connsiteY346"/>
              <a:gd fmla="*/ 430365 w 906898" name="connsiteX347"/>
              <a:gd fmla="*/ 794867 h 906898" name="connsiteY347"/>
              <a:gd fmla="*/ 433713 w 906898" name="connsiteX348"/>
              <a:gd fmla="*/ 799888 h 906898" name="connsiteY348"/>
              <a:gd fmla="*/ 448122 w 906898" name="connsiteX349"/>
              <a:gd fmla="*/ 806064 h 906898" name="connsiteY349"/>
              <a:gd fmla="*/ 450180 w 906898" name="connsiteX350"/>
              <a:gd fmla="*/ 816356 h 906898" name="connsiteY350"/>
              <a:gd fmla="*/ 450180 w 906898" name="connsiteX351"/>
              <a:gd fmla="*/ 822531 h 906898" name="connsiteY351"/>
              <a:gd fmla="*/ 452239 w 906898" name="connsiteX352"/>
              <a:gd fmla="*/ 822531 h 906898" name="connsiteY352"/>
              <a:gd fmla="*/ 452239 w 906898" name="connsiteX353"/>
              <a:gd fmla="*/ 820472 h 906898" name="connsiteY353"/>
              <a:gd fmla="*/ 452877 w 906898" name="connsiteX354"/>
              <a:gd fmla="*/ 817921 h 906898" name="connsiteY354"/>
              <a:gd fmla="*/ 452882 w 906898" name="connsiteX355"/>
              <a:gd fmla="*/ 818607 h 906898" name="connsiteY355"/>
              <a:gd fmla="*/ 456355 w 906898" name="connsiteX356"/>
              <a:gd fmla="*/ 830764 h 906898" name="connsiteY356"/>
              <a:gd fmla="*/ 454297 w 906898" name="connsiteX357"/>
              <a:gd fmla="*/ 824589 h 906898" name="connsiteY357"/>
              <a:gd fmla="*/ 452239 w 906898" name="connsiteX358"/>
              <a:gd fmla="*/ 830764 h 906898" name="connsiteY358"/>
              <a:gd fmla="*/ 448122 w 906898" name="connsiteX359"/>
              <a:gd fmla="*/ 838998 h 906898" name="connsiteY359"/>
              <a:gd fmla="*/ 450180 w 906898" name="connsiteX360"/>
              <a:gd fmla="*/ 841056 h 906898" name="connsiteY360"/>
              <a:gd fmla="*/ 450180 w 906898" name="connsiteX361"/>
              <a:gd fmla="*/ 838998 h 906898" name="connsiteY361"/>
              <a:gd fmla="*/ 451621 w 906898" name="connsiteX362"/>
              <a:gd fmla="*/ 843321 h 906898" name="connsiteY362"/>
              <a:gd fmla="*/ 450180 w 906898" name="connsiteX363"/>
              <a:gd fmla="*/ 843115 h 906898" name="connsiteY363"/>
              <a:gd fmla="*/ 446063 w 906898" name="connsiteX364"/>
              <a:gd fmla="*/ 851348 h 906898" name="connsiteY364"/>
              <a:gd fmla="*/ 441947 w 906898" name="connsiteX365"/>
              <a:gd fmla="*/ 851348 h 906898" name="connsiteY365"/>
              <a:gd fmla="*/ 437830 w 906898" name="connsiteX366"/>
              <a:gd fmla="*/ 843115 h 906898" name="connsiteY366"/>
              <a:gd fmla="*/ 444005 w 906898" name="connsiteX367"/>
              <a:gd fmla="*/ 834881 h 906898" name="connsiteY367"/>
              <a:gd fmla="*/ 439888 w 906898" name="connsiteX368"/>
              <a:gd fmla="*/ 826647 h 906898" name="connsiteY368"/>
              <a:gd fmla="*/ 439096 w 906898" name="connsiteX369"/>
              <a:gd fmla="*/ 821105 h 906898" name="connsiteY369"/>
              <a:gd fmla="*/ 439888 w 906898" name="connsiteX370"/>
              <a:gd fmla="*/ 820317 h 906898" name="connsiteY370"/>
              <a:gd fmla="*/ 438625 w 906898" name="connsiteX371"/>
              <a:gd fmla="*/ 817804 h 906898" name="connsiteY371"/>
              <a:gd fmla="*/ 437830 w 906898" name="connsiteX372"/>
              <a:gd fmla="*/ 812239 h 906898" name="connsiteY372"/>
              <a:gd fmla="*/ 427538 w 906898" name="connsiteX373"/>
              <a:gd fmla="*/ 808122 h 906898" name="connsiteY373"/>
              <a:gd fmla="*/ 417246 w 906898" name="connsiteX374"/>
              <a:gd fmla="*/ 801947 h 906898" name="connsiteY374"/>
              <a:gd fmla="*/ 411071 w 906898" name="connsiteX375"/>
              <a:gd fmla="*/ 806064 h 906898" name="connsiteY375"/>
              <a:gd fmla="*/ 404896 w 906898" name="connsiteX376"/>
              <a:gd fmla="*/ 799888 h 906898" name="connsiteY376"/>
              <a:gd fmla="*/ 400779 w 906898" name="connsiteX377"/>
              <a:gd fmla="*/ 797830 h 906898" name="connsiteY377"/>
              <a:gd fmla="*/ 409013 w 906898" name="connsiteX378"/>
              <a:gd fmla="*/ 791655 h 906898" name="connsiteY378"/>
              <a:gd fmla="*/ 363632 w 906898" name="connsiteX379"/>
              <a:gd fmla="*/ 789331 h 906898" name="connsiteY379"/>
              <a:gd fmla="*/ 371895 w 906898" name="connsiteX380"/>
              <a:gd fmla="*/ 797631 h 906898" name="connsiteY380"/>
              <a:gd fmla="*/ 359500 w 906898" name="connsiteX381"/>
              <a:gd fmla="*/ 791406 h 906898" name="connsiteY381"/>
              <a:gd fmla="*/ 353303 w 906898" name="connsiteX382"/>
              <a:gd fmla="*/ 793481 h 906898" name="connsiteY382"/>
              <a:gd fmla="*/ 363632 w 906898" name="connsiteX383"/>
              <a:gd fmla="*/ 789331 h 906898" name="connsiteY383"/>
              <a:gd fmla="*/ 298897 w 906898" name="connsiteX384"/>
              <a:gd fmla="*/ 788883 h 906898" name="connsiteY384"/>
              <a:gd fmla="*/ 306159 w 906898" name="connsiteX385"/>
              <a:gd fmla="*/ 789397 h 906898" name="connsiteY385"/>
              <a:gd fmla="*/ 295784 w 906898" name="connsiteX386"/>
              <a:gd fmla="*/ 791456 h 906898" name="connsiteY386"/>
              <a:gd fmla="*/ 291635 w 906898" name="connsiteX387"/>
              <a:gd fmla="*/ 797631 h 906898" name="connsiteY387"/>
              <a:gd fmla="*/ 291635 w 906898" name="connsiteX388"/>
              <a:gd fmla="*/ 791456 h 906898" name="connsiteY388"/>
              <a:gd fmla="*/ 298897 w 906898" name="connsiteX389"/>
              <a:gd fmla="*/ 788883 h 906898" name="connsiteY389"/>
              <a:gd fmla="*/ 327772 w 906898" name="connsiteX390"/>
              <a:gd fmla="*/ 782644 h 906898" name="connsiteY390"/>
              <a:gd fmla="*/ 337035 w 906898" name="connsiteX391"/>
              <a:gd fmla="*/ 783413 h 906898" name="connsiteY391"/>
              <a:gd fmla="*/ 353502 w 906898" name="connsiteX392"/>
              <a:gd fmla="*/ 799810 h 906898" name="connsiteY392"/>
              <a:gd fmla="*/ 357619 w 906898" name="connsiteX393"/>
              <a:gd fmla="*/ 810059 h 906898" name="connsiteY393"/>
              <a:gd fmla="*/ 353502 w 906898" name="connsiteX394"/>
              <a:gd fmla="*/ 828507 h 906898" name="connsiteY394"/>
              <a:gd fmla="*/ 349386 w 906898" name="connsiteX395"/>
              <a:gd fmla="*/ 828507 h 906898" name="connsiteY395"/>
              <a:gd fmla="*/ 351444 w 906898" name="connsiteX396"/>
              <a:gd fmla="*/ 822357 h 906898" name="connsiteY396"/>
              <a:gd fmla="*/ 334977 w 906898" name="connsiteX397"/>
              <a:gd fmla="*/ 789562 h 906898" name="connsiteY397"/>
              <a:gd fmla="*/ 330860 w 906898" name="connsiteX398"/>
              <a:gd fmla="*/ 789562 h 906898" name="connsiteY398"/>
              <a:gd fmla="*/ 318510 w 906898" name="connsiteX399"/>
              <a:gd fmla="*/ 791611 h 906898" name="connsiteY399"/>
              <a:gd fmla="*/ 316451 w 906898" name="connsiteX400"/>
              <a:gd fmla="*/ 797761 h 906898" name="connsiteY400"/>
              <a:gd fmla="*/ 322627 w 906898" name="connsiteX401"/>
              <a:gd fmla="*/ 797761 h 906898" name="connsiteY401"/>
              <a:gd fmla="*/ 326743 w 906898" name="connsiteX402"/>
              <a:gd fmla="*/ 799810 h 906898" name="connsiteY402"/>
              <a:gd fmla="*/ 328802 w 906898" name="connsiteX403"/>
              <a:gd fmla="*/ 808009 h 906898" name="connsiteY403"/>
              <a:gd fmla="*/ 320568 w 906898" name="connsiteX404"/>
              <a:gd fmla="*/ 810059 h 906898" name="connsiteY404"/>
              <a:gd fmla="*/ 320568 w 906898" name="connsiteX405"/>
              <a:gd fmla="*/ 816208 h 906898" name="connsiteY405"/>
              <a:gd fmla="*/ 314393 w 906898" name="connsiteX406"/>
              <a:gd fmla="*/ 818258 h 906898" name="connsiteY406"/>
              <a:gd fmla="*/ 306159 w 906898" name="connsiteX407"/>
              <a:gd fmla="*/ 801860 h 906898" name="connsiteY407"/>
              <a:gd fmla="*/ 318510 w 906898" name="connsiteX408"/>
              <a:gd fmla="*/ 783413 h 906898" name="connsiteY408"/>
              <a:gd fmla="*/ 327772 w 906898" name="connsiteX409"/>
              <a:gd fmla="*/ 782644 h 906898" name="connsiteY409"/>
              <a:gd fmla="*/ 394471 w 906898" name="connsiteX410"/>
              <a:gd fmla="*/ 779039 h 906898" name="connsiteY410"/>
              <a:gd fmla="*/ 398676 w 906898" name="connsiteX411"/>
              <a:gd fmla="*/ 781197 h 906898" name="connsiteY411"/>
              <a:gd fmla="*/ 400779 w 906898" name="connsiteX412"/>
              <a:gd fmla="*/ 781197 h 906898" name="connsiteY412"/>
              <a:gd fmla="*/ 398676 w 906898" name="connsiteX413"/>
              <a:gd fmla="*/ 783355 h 906898" name="connsiteY413"/>
              <a:gd fmla="*/ 394471 w 906898" name="connsiteX414"/>
              <a:gd fmla="*/ 779039 h 906898" name="connsiteY414"/>
              <a:gd fmla="*/ 539637 w 906898" name="connsiteX415"/>
              <a:gd fmla="*/ 776341 h 906898" name="connsiteY415"/>
              <a:gd fmla="*/ 542708 w 906898" name="connsiteX416"/>
              <a:gd fmla="*/ 777113 h 906898" name="connsiteY416"/>
              <a:gd fmla="*/ 544755 w 906898" name="connsiteX417"/>
              <a:gd fmla="*/ 779172 h 906898" name="connsiteY417"/>
              <a:gd fmla="*/ 548850 w 906898" name="connsiteX418"/>
              <a:gd fmla="*/ 783289 h 906898" name="connsiteY418"/>
              <a:gd fmla="*/ 557039 w 906898" name="connsiteX419"/>
              <a:gd fmla="*/ 783289 h 906898" name="connsiteY419"/>
              <a:gd fmla="*/ 561134 w 906898" name="connsiteX420"/>
              <a:gd fmla="*/ 789464 h 906898" name="connsiteY420"/>
              <a:gd fmla="*/ 559087 w 906898" name="connsiteX421"/>
              <a:gd fmla="*/ 791522 h 906898" name="connsiteY421"/>
              <a:gd fmla="*/ 552945 w 906898" name="connsiteX422"/>
              <a:gd fmla="*/ 789464 h 906898" name="connsiteY422"/>
              <a:gd fmla="*/ 546803 w 906898" name="connsiteX423"/>
              <a:gd fmla="*/ 793580 h 906898" name="connsiteY423"/>
              <a:gd fmla="*/ 542708 w 906898" name="connsiteX424"/>
              <a:gd fmla="*/ 793580 h 906898" name="connsiteY424"/>
              <a:gd fmla="*/ 540661 w 906898" name="connsiteX425"/>
              <a:gd fmla="*/ 787405 h 906898" name="connsiteY425"/>
              <a:gd fmla="*/ 542708 w 906898" name="connsiteX426"/>
              <a:gd fmla="*/ 785347 h 906898" name="connsiteY426"/>
              <a:gd fmla="*/ 536566 w 906898" name="connsiteX427"/>
              <a:gd fmla="*/ 781230 h 906898" name="connsiteY427"/>
              <a:gd fmla="*/ 536566 w 906898" name="connsiteX428"/>
              <a:gd fmla="*/ 777113 h 906898" name="connsiteY428"/>
              <a:gd fmla="*/ 539637 w 906898" name="connsiteX429"/>
              <a:gd fmla="*/ 776341 h 906898" name="connsiteY429"/>
              <a:gd fmla="*/ 465218 w 906898" name="connsiteX430"/>
              <a:gd fmla="*/ 775592 h 906898" name="connsiteY430"/>
              <a:gd fmla="*/ 474615 w 906898" name="connsiteX431"/>
              <a:gd fmla="*/ 781230 h 906898" name="connsiteY431"/>
              <a:gd fmla="*/ 476674 w 906898" name="connsiteX432"/>
              <a:gd fmla="*/ 785347 h 906898" name="connsiteY432"/>
              <a:gd fmla="*/ 486966 w 906898" name="connsiteX433"/>
              <a:gd fmla="*/ 791522 h 906898" name="connsiteY433"/>
              <a:gd fmla="*/ 491082 w 906898" name="connsiteX434"/>
              <a:gd fmla="*/ 791522 h 906898" name="connsiteY434"/>
              <a:gd fmla="*/ 489024 w 906898" name="connsiteX435"/>
              <a:gd fmla="*/ 793580 h 906898" name="connsiteY435"/>
              <a:gd fmla="*/ 476986 w 906898" name="connsiteX436"/>
              <a:gd fmla="*/ 791574 h 906898" name="connsiteY436"/>
              <a:gd fmla="*/ 476416 w 906898" name="connsiteX437"/>
              <a:gd fmla="*/ 791006 h 906898" name="connsiteY437"/>
              <a:gd fmla="*/ 472557 w 906898" name="connsiteX438"/>
              <a:gd fmla="*/ 783289 h 906898" name="connsiteY438"/>
              <a:gd fmla="*/ 468440 w 906898" name="connsiteX439"/>
              <a:gd fmla="*/ 781230 h 906898" name="connsiteY439"/>
              <a:gd fmla="*/ 532390 w 906898" name="connsiteX440"/>
              <a:gd fmla="*/ 775055 h 906898" name="connsiteY440"/>
              <a:gd fmla="*/ 534452 w 906898" name="connsiteX441"/>
              <a:gd fmla="*/ 775055 h 906898" name="connsiteY441"/>
              <a:gd fmla="*/ 538576 w 906898" name="connsiteX442"/>
              <a:gd fmla="*/ 787434 h 906898" name="connsiteY442"/>
              <a:gd fmla="*/ 540638 w 906898" name="connsiteX443"/>
              <a:gd fmla="*/ 795686 h 906898" name="connsiteY443"/>
              <a:gd fmla="*/ 548885 w 906898" name="connsiteX444"/>
              <a:gd fmla="*/ 795686 h 906898" name="connsiteY444"/>
              <a:gd fmla="*/ 555071 w 906898" name="connsiteX445"/>
              <a:gd fmla="*/ 795686 h 906898" name="connsiteY445"/>
              <a:gd fmla="*/ 563318 w 906898" name="connsiteX446"/>
              <a:gd fmla="*/ 791560 h 906898" name="connsiteY446"/>
              <a:gd fmla="*/ 565380 w 906898" name="connsiteX447"/>
              <a:gd fmla="*/ 791560 h 906898" name="connsiteY447"/>
              <a:gd fmla="*/ 567442 w 906898" name="connsiteX448"/>
              <a:gd fmla="*/ 793623 h 906898" name="connsiteY448"/>
              <a:gd fmla="*/ 559194 w 906898" name="connsiteX449"/>
              <a:gd fmla="*/ 801876 h 906898" name="connsiteY449"/>
              <a:gd fmla="*/ 550947 w 906898" name="connsiteX450"/>
              <a:gd fmla="*/ 797749 h 906898" name="connsiteY450"/>
              <a:gd fmla="*/ 548885 w 906898" name="connsiteX451"/>
              <a:gd fmla="*/ 801876 h 906898" name="connsiteY451"/>
              <a:gd fmla="*/ 538576 w 906898" name="connsiteX452"/>
              <a:gd fmla="*/ 801876 h 906898" name="connsiteY452"/>
              <a:gd fmla="*/ 534452 w 906898" name="connsiteX453"/>
              <a:gd fmla="*/ 795686 h 906898" name="connsiteY453"/>
              <a:gd fmla="*/ 534452 w 906898" name="connsiteX454"/>
              <a:gd fmla="*/ 789497 h 906898" name="connsiteY454"/>
              <a:gd fmla="*/ 528266 w 906898" name="connsiteX455"/>
              <a:gd fmla="*/ 781244 h 906898" name="connsiteY455"/>
              <a:gd fmla="*/ 532390 w 906898" name="connsiteX456"/>
              <a:gd fmla="*/ 775055 h 906898" name="connsiteY456"/>
              <a:gd fmla="*/ 643458 w 906898" name="connsiteX457"/>
              <a:gd fmla="*/ 774604 h 906898" name="connsiteY457"/>
              <a:gd fmla="*/ 647579 w 906898" name="connsiteX458"/>
              <a:gd fmla="*/ 777174 h 906898" name="connsiteY458"/>
              <a:gd fmla="*/ 651701 w 906898" name="connsiteX459"/>
              <a:gd fmla="*/ 795670 h 906898" name="connsiteY459"/>
              <a:gd fmla="*/ 622851 w 906898" name="connsiteX460"/>
              <a:gd fmla="*/ 816223 h 906898" name="connsiteY460"/>
              <a:gd fmla="*/ 594002 w 906898" name="connsiteX461"/>
              <a:gd fmla="*/ 799781 h 906898" name="connsiteY461"/>
              <a:gd fmla="*/ 596063 w 906898" name="connsiteX462"/>
              <a:gd fmla="*/ 797726 h 906898" name="connsiteY462"/>
              <a:gd fmla="*/ 604305 w 906898" name="connsiteX463"/>
              <a:gd fmla="*/ 803891 h 906898" name="connsiteY463"/>
              <a:gd fmla="*/ 633155 w 906898" name="connsiteX464"/>
              <a:gd fmla="*/ 805947 h 906898" name="connsiteY464"/>
              <a:gd fmla="*/ 641397 w 906898" name="connsiteX465"/>
              <a:gd fmla="*/ 795670 h 906898" name="connsiteY465"/>
              <a:gd fmla="*/ 639337 w 906898" name="connsiteX466"/>
              <a:gd fmla="*/ 787449 h 906898" name="connsiteY466"/>
              <a:gd fmla="*/ 635215 w 906898" name="connsiteX467"/>
              <a:gd fmla="*/ 793615 h 906898" name="connsiteY467"/>
              <a:gd fmla="*/ 629033 w 906898" name="connsiteX468"/>
              <a:gd fmla="*/ 793615 h 906898" name="connsiteY468"/>
              <a:gd fmla="*/ 624912 w 906898" name="connsiteX469"/>
              <a:gd fmla="*/ 787449 h 906898" name="connsiteY469"/>
              <a:gd fmla="*/ 633155 w 906898" name="connsiteX470"/>
              <a:gd fmla="*/ 781284 h 906898" name="connsiteY470"/>
              <a:gd fmla="*/ 639337 w 906898" name="connsiteX471"/>
              <a:gd fmla="*/ 775118 h 906898" name="connsiteY471"/>
              <a:gd fmla="*/ 643458 w 906898" name="connsiteX472"/>
              <a:gd fmla="*/ 774604 h 906898" name="connsiteY472"/>
              <a:gd fmla="*/ 295353 w 906898" name="connsiteX473"/>
              <a:gd fmla="*/ 774340 h 906898" name="connsiteY473"/>
              <a:gd fmla="*/ 302043 w 906898" name="connsiteX474"/>
              <a:gd fmla="*/ 779192 h 906898" name="connsiteY474"/>
              <a:gd fmla="*/ 306159 w 906898" name="connsiteX475"/>
              <a:gd fmla="*/ 777149 h 906898" name="connsiteY475"/>
              <a:gd fmla="*/ 314393 w 906898" name="connsiteX476"/>
              <a:gd fmla="*/ 777149 h 906898" name="connsiteY476"/>
              <a:gd fmla="*/ 316451 w 906898" name="connsiteX477"/>
              <a:gd fmla="*/ 781235 h 906898" name="connsiteY477"/>
              <a:gd fmla="*/ 310276 w 906898" name="connsiteX478"/>
              <a:gd fmla="*/ 785321 h 906898" name="connsiteY478"/>
              <a:gd fmla="*/ 293809 w 906898" name="connsiteX479"/>
              <a:gd fmla="*/ 787364 h 906898" name="connsiteY479"/>
              <a:gd fmla="*/ 287634 w 906898" name="connsiteX480"/>
              <a:gd fmla="*/ 797580 h 906898" name="connsiteY480"/>
              <a:gd fmla="*/ 279401 w 906898" name="connsiteX481"/>
              <a:gd fmla="*/ 797580 h 906898" name="connsiteY481"/>
              <a:gd fmla="*/ 277342 w 906898" name="connsiteX482"/>
              <a:gd fmla="*/ 787364 h 906898" name="connsiteY482"/>
              <a:gd fmla="*/ 285576 w 906898" name="connsiteX483"/>
              <a:gd fmla="*/ 783278 h 906898" name="connsiteY483"/>
              <a:gd fmla="*/ 285576 w 906898" name="connsiteX484"/>
              <a:gd fmla="*/ 777149 h 906898" name="connsiteY484"/>
              <a:gd fmla="*/ 295353 w 906898" name="connsiteX485"/>
              <a:gd fmla="*/ 774340 h 906898" name="connsiteY485"/>
              <a:gd fmla="*/ 464212 w 906898" name="connsiteX486"/>
              <a:gd fmla="*/ 773831 h 906898" name="connsiteY486"/>
              <a:gd fmla="*/ 465218 w 906898" name="connsiteX487"/>
              <a:gd fmla="*/ 775592 h 906898" name="connsiteY487"/>
              <a:gd fmla="*/ 464323 w 906898" name="connsiteX488"/>
              <a:gd fmla="*/ 775055 h 906898" name="connsiteY488"/>
              <a:gd fmla="*/ 369816 w 906898" name="connsiteX489"/>
              <a:gd fmla="*/ 771071 h 906898" name="connsiteY489"/>
              <a:gd fmla="*/ 375949 w 906898" name="connsiteX490"/>
              <a:gd fmla="*/ 775157 h 906898" name="connsiteY490"/>
              <a:gd fmla="*/ 375949 w 906898" name="connsiteX491"/>
              <a:gd fmla="*/ 779243 h 906898" name="connsiteY491"/>
              <a:gd fmla="*/ 380038 w 906898" name="connsiteX492"/>
              <a:gd fmla="*/ 779243 h 906898" name="connsiteY492"/>
              <a:gd fmla="*/ 380038 w 906898" name="connsiteX493"/>
              <a:gd fmla="*/ 785372 h 906898" name="connsiteY493"/>
              <a:gd fmla="*/ 380038 w 906898" name="connsiteX494"/>
              <a:gd fmla="*/ 787416 h 906898" name="connsiteY494"/>
              <a:gd fmla="*/ 384127 w 906898" name="connsiteX495"/>
              <a:gd fmla="*/ 791502 h 906898" name="connsiteY495"/>
              <a:gd fmla="*/ 375949 w 906898" name="connsiteX496"/>
              <a:gd fmla="*/ 797631 h 906898" name="connsiteY496"/>
              <a:gd fmla="*/ 373905 w 906898" name="connsiteX497"/>
              <a:gd fmla="*/ 791502 h 906898" name="connsiteY497"/>
              <a:gd fmla="*/ 359594 w 906898" name="connsiteX498"/>
              <a:gd fmla="*/ 787416 h 906898" name="connsiteY498"/>
              <a:gd fmla="*/ 351416 w 906898" name="connsiteX499"/>
              <a:gd fmla="*/ 789459 h 906898" name="connsiteY499"/>
              <a:gd fmla="*/ 347327 w 906898" name="connsiteX500"/>
              <a:gd fmla="*/ 783329 h 906898" name="connsiteY500"/>
              <a:gd fmla="*/ 355505 w 906898" name="connsiteX501"/>
              <a:gd fmla="*/ 781286 h 906898" name="connsiteY501"/>
              <a:gd fmla="*/ 355505 w 906898" name="connsiteX502"/>
              <a:gd fmla="*/ 775157 h 906898" name="connsiteY502"/>
              <a:gd fmla="*/ 361638 w 906898" name="connsiteX503"/>
              <a:gd fmla="*/ 775157 h 906898" name="connsiteY503"/>
              <a:gd fmla="*/ 369816 w 906898" name="connsiteX504"/>
              <a:gd fmla="*/ 771071 h 906898" name="connsiteY504"/>
              <a:gd fmla="*/ 552834 w 906898" name="connsiteX505"/>
              <a:gd fmla="*/ 768747 h 906898" name="connsiteY505"/>
              <a:gd fmla="*/ 554826 w 906898" name="connsiteX506"/>
              <a:gd fmla="*/ 779260 h 906898" name="connsiteY506"/>
              <a:gd fmla="*/ 550842 w 906898" name="connsiteX507"/>
              <a:gd fmla="*/ 781363 h 906898" name="connsiteY507"/>
              <a:gd fmla="*/ 546858 w 906898" name="connsiteX508"/>
              <a:gd fmla="*/ 777157 h 906898" name="connsiteY508"/>
              <a:gd fmla="*/ 546858 w 906898" name="connsiteX509"/>
              <a:gd fmla="*/ 775055 h 906898" name="connsiteY509"/>
              <a:gd fmla="*/ 552834 w 906898" name="connsiteX510"/>
              <a:gd fmla="*/ 768747 h 906898" name="connsiteY510"/>
              <a:gd fmla="*/ 394471 w 906898" name="connsiteX511"/>
              <a:gd fmla="*/ 768747 h 906898" name="connsiteY511"/>
              <a:gd fmla="*/ 396463 w 906898" name="connsiteX512"/>
              <a:gd fmla="*/ 772952 h 906898" name="connsiteY512"/>
              <a:gd fmla="*/ 396463 w 906898" name="connsiteX513"/>
              <a:gd fmla="*/ 775055 h 906898" name="connsiteY513"/>
              <a:gd fmla="*/ 394471 w 906898" name="connsiteX514"/>
              <a:gd fmla="*/ 768747 h 906898" name="connsiteY514"/>
              <a:gd fmla="*/ 665422 w 906898" name="connsiteX515"/>
              <a:gd fmla="*/ 768306 h 906898" name="connsiteY515"/>
              <a:gd fmla="*/ 667996 w 906898" name="connsiteX516"/>
              <a:gd fmla="*/ 772961 h 906898" name="connsiteY516"/>
              <a:gd fmla="*/ 665962 w 906898" name="connsiteX517"/>
              <a:gd fmla="*/ 787441 h 906898" name="connsiteY517"/>
              <a:gd fmla="*/ 655795 w 906898" name="connsiteX518"/>
              <a:gd fmla="*/ 793647 h 906898" name="connsiteY518"/>
              <a:gd fmla="*/ 659862 w 906898" name="connsiteX519"/>
              <a:gd fmla="*/ 787441 h 906898" name="connsiteY519"/>
              <a:gd fmla="*/ 665962 w 906898" name="connsiteX520"/>
              <a:gd fmla="*/ 777098 h 906898" name="connsiteY520"/>
              <a:gd fmla="*/ 663929 w 906898" name="connsiteX521"/>
              <a:gd fmla="*/ 768823 h 906898" name="connsiteY521"/>
              <a:gd fmla="*/ 665422 w 906898" name="connsiteX522"/>
              <a:gd fmla="*/ 768306 h 906898" name="connsiteY522"/>
              <a:gd fmla="*/ 460207 w 906898" name="connsiteX523"/>
              <a:gd fmla="*/ 766821 h 906898" name="connsiteY523"/>
              <a:gd fmla="*/ 463809 w 906898" name="connsiteX524"/>
              <a:gd fmla="*/ 769395 h 906898" name="connsiteY524"/>
              <a:gd fmla="*/ 464212 w 906898" name="connsiteX525"/>
              <a:gd fmla="*/ 773831 h 906898" name="connsiteY525"/>
              <a:gd fmla="*/ 466515 w 906898" name="connsiteX526"/>
              <a:gd fmla="*/ 766755 h 906898" name="connsiteY526"/>
              <a:gd fmla="*/ 480846 w 906898" name="connsiteX527"/>
              <a:gd fmla="*/ 766755 h 906898" name="connsiteY527"/>
              <a:gd fmla="*/ 482893 w 906898" name="connsiteX528"/>
              <a:gd fmla="*/ 772930 h 906898" name="connsiteY528"/>
              <a:gd fmla="*/ 484940 w 906898" name="connsiteX529"/>
              <a:gd fmla="*/ 777047 h 906898" name="connsiteY529"/>
              <a:gd fmla="*/ 491082 w 906898" name="connsiteX530"/>
              <a:gd fmla="*/ 781164 h 906898" name="connsiteY530"/>
              <a:gd fmla="*/ 489035 w 906898" name="connsiteX531"/>
              <a:gd fmla="*/ 787339 h 906898" name="connsiteY531"/>
              <a:gd fmla="*/ 480846 w 906898" name="connsiteX532"/>
              <a:gd fmla="*/ 785280 h 906898" name="connsiteY532"/>
              <a:gd fmla="*/ 478799 w 906898" name="connsiteX533"/>
              <a:gd fmla="*/ 777047 h 906898" name="connsiteY533"/>
              <a:gd fmla="*/ 472657 w 906898" name="connsiteX534"/>
              <a:gd fmla="*/ 777047 h 906898" name="connsiteY534"/>
              <a:gd fmla="*/ 466515 w 906898" name="connsiteX535"/>
              <a:gd fmla="*/ 772930 h 906898" name="connsiteY535"/>
              <a:gd fmla="*/ 466515 w 906898" name="connsiteX536"/>
              <a:gd fmla="*/ 766755 h 906898" name="connsiteY536"/>
              <a:gd fmla="*/ 449990 w 906898" name="connsiteX537"/>
              <a:gd fmla="*/ 766755 h 906898" name="connsiteY537"/>
              <a:gd fmla="*/ 456192 w 906898" name="connsiteX538"/>
              <a:gd fmla="*/ 766755 h 906898" name="connsiteY538"/>
              <a:gd fmla="*/ 464462 w 906898" name="connsiteX539"/>
              <a:gd fmla="*/ 783222 h 906898" name="connsiteY539"/>
              <a:gd fmla="*/ 470665 w 906898" name="connsiteX540"/>
              <a:gd fmla="*/ 785280 h 906898" name="connsiteY540"/>
              <a:gd fmla="*/ 476416 w 906898" name="connsiteX541"/>
              <a:gd fmla="*/ 791006 h 906898" name="connsiteY541"/>
              <a:gd fmla="*/ 476674 w 906898" name="connsiteX542"/>
              <a:gd fmla="*/ 791522 h 906898" name="connsiteY542"/>
              <a:gd fmla="*/ 476986 w 906898" name="connsiteX543"/>
              <a:gd fmla="*/ 791574 h 906898" name="connsiteY543"/>
              <a:gd fmla="*/ 483069 w 906898" name="connsiteX544"/>
              <a:gd fmla="*/ 797631 h 906898" name="connsiteY544"/>
              <a:gd fmla="*/ 489272 w 906898" name="connsiteX545"/>
              <a:gd fmla="*/ 797631 h 906898" name="connsiteY545"/>
              <a:gd fmla="*/ 489272 w 906898" name="connsiteX546"/>
              <a:gd fmla="*/ 807923 h 906898" name="connsiteY546"/>
              <a:gd fmla="*/ 481002 w 906898" name="connsiteX547"/>
              <a:gd fmla="*/ 805864 h 906898" name="connsiteY547"/>
              <a:gd fmla="*/ 476867 w 906898" name="connsiteX548"/>
              <a:gd fmla="*/ 801747 h 906898" name="connsiteY548"/>
              <a:gd fmla="*/ 466530 w 906898" name="connsiteX549"/>
              <a:gd fmla="*/ 801747 h 906898" name="connsiteY549"/>
              <a:gd fmla="*/ 460327 w 906898" name="connsiteX550"/>
              <a:gd fmla="*/ 791456 h 906898" name="connsiteY550"/>
              <a:gd fmla="*/ 460327 w 906898" name="connsiteX551"/>
              <a:gd fmla="*/ 785280 h 906898" name="connsiteY551"/>
              <a:gd fmla="*/ 452057 w 906898" name="connsiteX552"/>
              <a:gd fmla="*/ 779105 h 906898" name="connsiteY552"/>
              <a:gd fmla="*/ 447923 w 906898" name="connsiteX553"/>
              <a:gd fmla="*/ 768813 h 906898" name="connsiteY553"/>
              <a:gd fmla="*/ 449990 w 906898" name="connsiteX554"/>
              <a:gd fmla="*/ 766755 h 906898" name="connsiteY554"/>
              <a:gd fmla="*/ 509608 w 906898" name="connsiteX555"/>
              <a:gd fmla="*/ 762771 h 906898" name="connsiteY555"/>
              <a:gd fmla="*/ 513725 w 906898" name="connsiteX556"/>
              <a:gd fmla="*/ 764829 h 906898" name="connsiteY556"/>
              <a:gd fmla="*/ 501374 w 906898" name="connsiteX557"/>
              <a:gd fmla="*/ 783355 h 906898" name="connsiteY557"/>
              <a:gd fmla="*/ 503433 w 906898" name="connsiteX558"/>
              <a:gd fmla="*/ 808056 h 906898" name="connsiteY558"/>
              <a:gd fmla="*/ 519900 w 906898" name="connsiteX559"/>
              <a:gd fmla="*/ 812172 h 906898" name="connsiteY559"/>
              <a:gd fmla="*/ 519900 w 906898" name="connsiteX560"/>
              <a:gd fmla="*/ 810114 h 906898" name="connsiteY560"/>
              <a:gd fmla="*/ 511666 w 906898" name="connsiteX561"/>
              <a:gd fmla="*/ 805997 h 906898" name="connsiteY561"/>
              <a:gd fmla="*/ 511666 w 906898" name="connsiteX562"/>
              <a:gd fmla="*/ 797763 h 906898" name="connsiteY562"/>
              <a:gd fmla="*/ 521958 w 906898" name="connsiteX563"/>
              <a:gd fmla="*/ 793647 h 906898" name="connsiteY563"/>
              <a:gd fmla="*/ 524017 w 906898" name="connsiteX564"/>
              <a:gd fmla="*/ 799822 h 906898" name="connsiteY564"/>
              <a:gd fmla="*/ 524017 w 906898" name="connsiteX565"/>
              <a:gd fmla="*/ 803939 h 906898" name="connsiteY565"/>
              <a:gd fmla="*/ 530192 w 906898" name="connsiteX566"/>
              <a:gd fmla="*/ 803939 h 906898" name="connsiteY566"/>
              <a:gd fmla="*/ 532250 w 906898" name="connsiteX567"/>
              <a:gd fmla="*/ 812172 h 906898" name="connsiteY567"/>
              <a:gd fmla="*/ 526075 w 906898" name="connsiteX568"/>
              <a:gd fmla="*/ 820406 h 906898" name="connsiteY568"/>
              <a:gd fmla="*/ 503433 w 906898" name="connsiteX569"/>
              <a:gd fmla="*/ 818347 h 906898" name="connsiteY569"/>
              <a:gd fmla="*/ 499316 w 906898" name="connsiteX570"/>
              <a:gd fmla="*/ 812172 h 906898" name="connsiteY570"/>
              <a:gd fmla="*/ 493141 w 906898" name="connsiteX571"/>
              <a:gd fmla="*/ 803939 h 906898" name="connsiteY571"/>
              <a:gd fmla="*/ 493141 w 906898" name="connsiteX572"/>
              <a:gd fmla="*/ 791588 h 906898" name="connsiteY572"/>
              <a:gd fmla="*/ 509608 w 906898" name="connsiteX573"/>
              <a:gd fmla="*/ 762771 h 906898" name="connsiteY573"/>
              <a:gd fmla="*/ 139434 w 906898" name="connsiteX574"/>
              <a:gd fmla="*/ 759784 h 906898" name="connsiteY574"/>
              <a:gd fmla="*/ 142906 w 906898" name="connsiteX575"/>
              <a:gd fmla="*/ 763992 h 906898" name="connsiteY575"/>
              <a:gd fmla="*/ 155476 w 906898" name="connsiteX576"/>
              <a:gd fmla="*/ 774363 h 906898" name="connsiteY576"/>
              <a:gd fmla="*/ 384179 w 906898" name="connsiteX577"/>
              <a:gd fmla="*/ 758787 h 906898" name="connsiteY577"/>
              <a:gd fmla="*/ 386171 w 906898" name="connsiteX578"/>
              <a:gd fmla="*/ 764763 h 906898" name="connsiteY578"/>
              <a:gd fmla="*/ 384179 w 906898" name="connsiteX579"/>
              <a:gd fmla="*/ 760779 h 906898" name="connsiteY579"/>
              <a:gd fmla="*/ 384179 w 906898" name="connsiteX580"/>
              <a:gd fmla="*/ 758787 h 906898" name="connsiteY580"/>
              <a:gd fmla="*/ 314459 w 906898" name="connsiteX581"/>
              <a:gd fmla="*/ 758787 h 906898" name="connsiteY581"/>
              <a:gd fmla="*/ 322427 w 906898" name="connsiteX582"/>
              <a:gd fmla="*/ 764763 h 906898" name="connsiteY582"/>
              <a:gd fmla="*/ 322427 w 906898" name="connsiteX583"/>
              <a:gd fmla="*/ 768747 h 906898" name="connsiteY583"/>
              <a:gd fmla="*/ 318593 w 906898" name="connsiteX584"/>
              <a:gd fmla="*/ 764913 h 906898" name="connsiteY584"/>
              <a:gd fmla="*/ 318576 w 906898" name="connsiteX585"/>
              <a:gd fmla="*/ 764708 h 906898" name="connsiteY585"/>
              <a:gd fmla="*/ 318199 w 906898" name="connsiteX586"/>
              <a:gd fmla="*/ 764519 h 906898" name="connsiteY586"/>
              <a:gd fmla="*/ 314459 w 906898" name="connsiteX587"/>
              <a:gd fmla="*/ 760779 h 906898" name="connsiteY587"/>
              <a:gd fmla="*/ 314459 w 906898" name="connsiteX588"/>
              <a:gd fmla="*/ 758787 h 906898" name="connsiteY588"/>
              <a:gd fmla="*/ 297478 w 906898" name="connsiteX589"/>
              <a:gd fmla="*/ 757977 h 906898" name="connsiteY589"/>
              <a:gd fmla="*/ 302109 w 906898" name="connsiteX590"/>
              <a:gd fmla="*/ 760585 h 906898" name="connsiteY590"/>
              <a:gd fmla="*/ 302109 w 906898" name="connsiteX591"/>
              <a:gd fmla="*/ 764708 h 906898" name="connsiteY591"/>
              <a:gd fmla="*/ 304167 w 906898" name="connsiteX592"/>
              <a:gd fmla="*/ 764708 h 906898" name="connsiteY592"/>
              <a:gd fmla="*/ 310343 w 906898" name="connsiteX593"/>
              <a:gd fmla="*/ 760585 h 906898" name="connsiteY593"/>
              <a:gd fmla="*/ 318199 w 906898" name="connsiteX594"/>
              <a:gd fmla="*/ 764519 h 906898" name="connsiteY594"/>
              <a:gd fmla="*/ 318593 w 906898" name="connsiteX595"/>
              <a:gd fmla="*/ 764913 h 906898" name="connsiteY595"/>
              <a:gd fmla="*/ 318834 w 906898" name="connsiteX596"/>
              <a:gd fmla="*/ 767800 h 906898" name="connsiteY596"/>
              <a:gd fmla="*/ 320635 w 906898" name="connsiteX597"/>
              <a:gd fmla="*/ 770891 h 906898" name="connsiteY597"/>
              <a:gd fmla="*/ 330927 w 906898" name="connsiteX598"/>
              <a:gd fmla="*/ 772952 h 906898" name="connsiteY598"/>
              <a:gd fmla="*/ 335043 w 906898" name="connsiteX599"/>
              <a:gd fmla="*/ 779136 h 906898" name="connsiteY599"/>
              <a:gd fmla="*/ 328868 w 906898" name="connsiteX600"/>
              <a:gd fmla="*/ 779136 h 906898" name="connsiteY600"/>
              <a:gd fmla="*/ 318576 w 906898" name="connsiteX601"/>
              <a:gd fmla="*/ 781197 h 906898" name="connsiteY601"/>
              <a:gd fmla="*/ 314459 w 906898" name="connsiteX602"/>
              <a:gd fmla="*/ 775014 h 906898" name="connsiteY602"/>
              <a:gd fmla="*/ 300051 w 906898" name="connsiteX603"/>
              <a:gd fmla="*/ 772952 h 906898" name="connsiteY603"/>
              <a:gd fmla="*/ 287700 w 906898" name="connsiteX604"/>
              <a:gd fmla="*/ 772952 h 906898" name="connsiteY604"/>
              <a:gd fmla="*/ 281525 w 906898" name="connsiteX605"/>
              <a:gd fmla="*/ 783258 h 906898" name="connsiteY605"/>
              <a:gd fmla="*/ 275350 w 906898" name="connsiteX606"/>
              <a:gd fmla="*/ 787380 h 906898" name="connsiteY606"/>
              <a:gd fmla="*/ 275350 w 906898" name="connsiteX607"/>
              <a:gd fmla="*/ 797686 h 906898" name="connsiteY607"/>
              <a:gd fmla="*/ 277408 w 906898" name="connsiteX608"/>
              <a:gd fmla="*/ 799748 h 906898" name="connsiteY608"/>
              <a:gd fmla="*/ 267116 w 906898" name="connsiteX609"/>
              <a:gd fmla="*/ 805931 h 906898" name="connsiteY609"/>
              <a:gd fmla="*/ 263000 w 906898" name="connsiteX610"/>
              <a:gd fmla="*/ 799748 h 906898" name="connsiteY610"/>
              <a:gd fmla="*/ 265058 w 906898" name="connsiteX611"/>
              <a:gd fmla="*/ 791503 h 906898" name="connsiteY611"/>
              <a:gd fmla="*/ 269175 w 906898" name="connsiteX612"/>
              <a:gd fmla="*/ 789442 h 906898" name="connsiteY612"/>
              <a:gd fmla="*/ 267116 w 906898" name="connsiteX613"/>
              <a:gd fmla="*/ 781197 h 906898" name="connsiteY613"/>
              <a:gd fmla="*/ 269175 w 906898" name="connsiteX614"/>
              <a:gd fmla="*/ 775014 h 906898" name="connsiteY614"/>
              <a:gd fmla="*/ 281525 w 906898" name="connsiteX615"/>
              <a:gd fmla="*/ 770891 h 906898" name="connsiteY615"/>
              <a:gd fmla="*/ 289759 w 906898" name="connsiteX616"/>
              <a:gd fmla="*/ 760585 h 906898" name="connsiteY616"/>
              <a:gd fmla="*/ 297992 w 906898" name="connsiteX617"/>
              <a:gd fmla="*/ 760585 h 906898" name="connsiteY617"/>
              <a:gd fmla="*/ 295934 w 906898" name="connsiteX618"/>
              <a:gd fmla="*/ 758524 h 906898" name="connsiteY618"/>
              <a:gd fmla="*/ 297478 w 906898" name="connsiteX619"/>
              <a:gd fmla="*/ 757977 h 906898" name="connsiteY619"/>
              <a:gd fmla="*/ 373665 w 906898" name="connsiteX620"/>
              <a:gd fmla="*/ 755757 h 906898" name="connsiteY620"/>
              <a:gd fmla="*/ 382118 w 906898" name="connsiteX621"/>
              <a:gd fmla="*/ 760646 h 906898" name="connsiteY621"/>
              <a:gd fmla="*/ 386217 w 906898" name="connsiteX622"/>
              <a:gd fmla="*/ 768880 h 906898" name="connsiteY622"/>
              <a:gd fmla="*/ 392365 w 906898" name="connsiteX623"/>
              <a:gd fmla="*/ 770938 h 906898" name="connsiteY623"/>
              <a:gd fmla="*/ 390315 w 906898" name="connsiteX624"/>
              <a:gd fmla="*/ 779172 h 906898" name="connsiteY624"/>
              <a:gd fmla="*/ 396463 w 906898" name="connsiteX625"/>
              <a:gd fmla="*/ 783289 h 906898" name="connsiteY625"/>
              <a:gd fmla="*/ 396463 w 906898" name="connsiteX626"/>
              <a:gd fmla="*/ 793580 h 906898" name="connsiteY626"/>
              <a:gd fmla="*/ 392365 w 906898" name="connsiteX627"/>
              <a:gd fmla="*/ 795639 h 906898" name="connsiteY627"/>
              <a:gd fmla="*/ 388266 w 906898" name="connsiteX628"/>
              <a:gd fmla="*/ 793580 h 906898" name="connsiteY628"/>
              <a:gd fmla="*/ 384168 w 906898" name="connsiteX629"/>
              <a:gd fmla="*/ 785347 h 906898" name="connsiteY629"/>
              <a:gd fmla="*/ 382118 w 906898" name="connsiteX630"/>
              <a:gd fmla="*/ 779172 h 906898" name="connsiteY630"/>
              <a:gd fmla="*/ 378020 w 906898" name="connsiteX631"/>
              <a:gd fmla="*/ 777113 h 906898" name="connsiteY631"/>
              <a:gd fmla="*/ 371872 w 906898" name="connsiteX632"/>
              <a:gd fmla="*/ 768880 h 906898" name="connsiteY632"/>
              <a:gd fmla="*/ 363675 w 906898" name="connsiteX633"/>
              <a:gd fmla="*/ 770938 h 906898" name="connsiteY633"/>
              <a:gd fmla="*/ 353429 w 906898" name="connsiteX634"/>
              <a:gd fmla="*/ 772997 h 906898" name="connsiteY634"/>
              <a:gd fmla="*/ 347281 w 906898" name="connsiteX635"/>
              <a:gd fmla="*/ 781230 h 906898" name="connsiteY635"/>
              <a:gd fmla="*/ 341134 w 906898" name="connsiteX636"/>
              <a:gd fmla="*/ 781230 h 906898" name="connsiteY636"/>
              <a:gd fmla="*/ 339084 w 906898" name="connsiteX637"/>
              <a:gd fmla="*/ 777113 h 906898" name="connsiteY637"/>
              <a:gd fmla="*/ 341134 w 906898" name="connsiteX638"/>
              <a:gd fmla="*/ 770938 h 906898" name="connsiteY638"/>
              <a:gd fmla="*/ 347281 w 906898" name="connsiteX639"/>
              <a:gd fmla="*/ 768880 h 906898" name="connsiteY639"/>
              <a:gd fmla="*/ 349331 w 906898" name="connsiteX640"/>
              <a:gd fmla="*/ 764763 h 906898" name="connsiteY640"/>
              <a:gd fmla="*/ 351380 w 906898" name="connsiteX641"/>
              <a:gd fmla="*/ 760646 h 906898" name="connsiteY641"/>
              <a:gd fmla="*/ 357528 w 906898" name="connsiteX642"/>
              <a:gd fmla="*/ 758588 h 906898" name="connsiteY642"/>
              <a:gd fmla="*/ 361370 w 906898" name="connsiteX643"/>
              <a:gd fmla="*/ 760132 h 906898" name="connsiteY643"/>
              <a:gd fmla="*/ 363479 w 906898" name="connsiteX644"/>
              <a:gd fmla="*/ 758719 h 906898" name="connsiteY644"/>
              <a:gd fmla="*/ 363675 w 906898" name="connsiteX645"/>
              <a:gd fmla="*/ 758588 h 906898" name="connsiteY645"/>
              <a:gd fmla="*/ 373665 w 906898" name="connsiteX646"/>
              <a:gd fmla="*/ 755757 h 906898" name="connsiteY646"/>
              <a:gd fmla="*/ 608415 w 906898" name="connsiteX647"/>
              <a:gd fmla="*/ 752000 h 906898" name="connsiteY647"/>
              <a:gd fmla="*/ 610602 w 906898" name="connsiteX648"/>
              <a:gd fmla="*/ 754613 h 906898" name="connsiteY648"/>
              <a:gd fmla="*/ 606485 w 906898" name="connsiteX649"/>
              <a:gd fmla="*/ 762771 h 906898" name="connsiteY649"/>
              <a:gd fmla="*/ 600310 w 906898" name="connsiteX650"/>
              <a:gd fmla="*/ 752574 h 906898" name="connsiteY650"/>
              <a:gd fmla="*/ 608415 w 906898" name="connsiteX651"/>
              <a:gd fmla="*/ 752000 h 906898" name="connsiteY651"/>
              <a:gd fmla="*/ 461557 w 906898" name="connsiteX652"/>
              <a:gd fmla="*/ 751947 h 906898" name="connsiteY652"/>
              <a:gd fmla="*/ 461369 w 906898" name="connsiteX653"/>
              <a:gd fmla="*/ 752230 h 906898" name="connsiteY653"/>
              <a:gd fmla="*/ 460207 w 906898" name="connsiteX654"/>
              <a:gd fmla="*/ 752479 h 906898" name="connsiteY654"/>
              <a:gd fmla="*/ 460207 w 906898" name="connsiteX655"/>
              <a:gd fmla="*/ 752230 h 906898" name="connsiteY655"/>
              <a:gd fmla="*/ 460207 w 906898" name="connsiteX656"/>
              <a:gd fmla="*/ 752015 h 906898" name="connsiteY656"/>
              <a:gd fmla="*/ 680321 w 906898" name="connsiteX657"/>
              <a:gd fmla="*/ 750487 h 906898" name="connsiteY657"/>
              <a:gd fmla="*/ 686629 w 906898" name="connsiteX658"/>
              <a:gd fmla="*/ 756712 h 906898" name="connsiteY658"/>
              <a:gd fmla="*/ 686629 w 906898" name="connsiteX659"/>
              <a:gd fmla="*/ 758787 h 906898" name="connsiteY659"/>
              <a:gd fmla="*/ 680321 w 906898" name="connsiteX660"/>
              <a:gd fmla="*/ 750487 h 906898" name="connsiteY660"/>
              <a:gd fmla="*/ 674134 w 906898" name="connsiteX661"/>
              <a:gd fmla="*/ 750487 h 906898" name="connsiteY661"/>
              <a:gd fmla="*/ 684396 w 906898" name="connsiteX662"/>
              <a:gd fmla="*/ 758721 h 906898" name="connsiteY662"/>
              <a:gd fmla="*/ 684396 w 906898" name="connsiteX663"/>
              <a:gd fmla="*/ 764896 h 906898" name="connsiteY663"/>
              <a:gd fmla="*/ 686448 w 906898" name="connsiteX664"/>
              <a:gd fmla="*/ 766954 h 906898" name="connsiteY664"/>
              <a:gd fmla="*/ 690553 w 906898" name="connsiteX665"/>
              <a:gd fmla="*/ 773129 h 906898" name="connsiteY665"/>
              <a:gd fmla="*/ 690553 w 906898" name="connsiteX666"/>
              <a:gd fmla="*/ 779305 h 906898" name="connsiteY666"/>
              <a:gd fmla="*/ 692605 w 906898" name="connsiteX667"/>
              <a:gd fmla="*/ 789596 h 906898" name="connsiteY667"/>
              <a:gd fmla="*/ 692605 w 906898" name="connsiteX668"/>
              <a:gd fmla="*/ 793713 h 906898" name="connsiteY668"/>
              <a:gd fmla="*/ 690553 w 906898" name="connsiteX669"/>
              <a:gd fmla="*/ 791655 h 906898" name="connsiteY669"/>
              <a:gd fmla="*/ 688500 w 906898" name="connsiteX670"/>
              <a:gd fmla="*/ 781363 h 906898" name="connsiteY670"/>
              <a:gd fmla="*/ 686448 w 906898" name="connsiteX671"/>
              <a:gd fmla="*/ 781363 h 906898" name="connsiteY671"/>
              <a:gd fmla="*/ 688500 w 906898" name="connsiteX672"/>
              <a:gd fmla="*/ 785480 h 906898" name="connsiteY672"/>
              <a:gd fmla="*/ 688500 w 906898" name="connsiteX673"/>
              <a:gd fmla="*/ 793713 h 906898" name="connsiteY673"/>
              <a:gd fmla="*/ 678239 w 906898" name="connsiteX674"/>
              <a:gd fmla="*/ 801947 h 906898" name="connsiteY674"/>
              <a:gd fmla="*/ 676186 w 906898" name="connsiteX675"/>
              <a:gd fmla="*/ 808122 h 906898" name="connsiteY675"/>
              <a:gd fmla="*/ 665925 w 906898" name="connsiteX676"/>
              <a:gd fmla="*/ 810180 h 906898" name="connsiteY676"/>
              <a:gd fmla="*/ 659767 w 906898" name="connsiteX677"/>
              <a:gd fmla="*/ 808122 h 906898" name="connsiteY677"/>
              <a:gd fmla="*/ 653610 w 906898" name="connsiteX678"/>
              <a:gd fmla="*/ 812239 h 906898" name="connsiteY678"/>
              <a:gd fmla="*/ 647453 w 906898" name="connsiteX679"/>
              <a:gd fmla="*/ 808122 h 906898" name="connsiteY679"/>
              <a:gd fmla="*/ 659767 w 906898" name="connsiteX680"/>
              <a:gd fmla="*/ 801947 h 906898" name="connsiteY680"/>
              <a:gd fmla="*/ 651558 w 906898" name="connsiteX681"/>
              <a:gd fmla="*/ 799888 h 906898" name="connsiteY681"/>
              <a:gd fmla="*/ 657715 w 906898" name="connsiteX682"/>
              <a:gd fmla="*/ 795772 h 906898" name="connsiteY682"/>
              <a:gd fmla="*/ 667977 w 906898" name="connsiteX683"/>
              <a:gd fmla="*/ 791655 h 906898" name="connsiteY683"/>
              <a:gd fmla="*/ 670029 w 906898" name="connsiteX684"/>
              <a:gd fmla="*/ 769013 h 906898" name="connsiteY684"/>
              <a:gd fmla="*/ 667977 w 906898" name="connsiteX685"/>
              <a:gd fmla="*/ 762837 h 906898" name="connsiteY685"/>
              <a:gd fmla="*/ 672082 w 906898" name="connsiteX686"/>
              <a:gd fmla="*/ 758721 h 906898" name="connsiteY686"/>
              <a:gd fmla="*/ 674134 w 906898" name="connsiteX687"/>
              <a:gd fmla="*/ 762837 h 906898" name="connsiteY687"/>
              <a:gd fmla="*/ 674134 w 906898" name="connsiteX688"/>
              <a:gd fmla="*/ 766954 h 906898" name="connsiteY688"/>
              <a:gd fmla="*/ 680291 w 906898" name="connsiteX689"/>
              <a:gd fmla="*/ 771071 h 906898" name="connsiteY689"/>
              <a:gd fmla="*/ 680291 w 906898" name="connsiteX690"/>
              <a:gd fmla="*/ 777246 h 906898" name="connsiteY690"/>
              <a:gd fmla="*/ 678239 w 906898" name="connsiteX691"/>
              <a:gd fmla="*/ 779305 h 906898" name="connsiteY691"/>
              <a:gd fmla="*/ 682343 w 906898" name="connsiteX692"/>
              <a:gd fmla="*/ 787538 h 906898" name="connsiteY692"/>
              <a:gd fmla="*/ 678239 w 906898" name="connsiteX693"/>
              <a:gd fmla="*/ 793713 h 906898" name="connsiteY693"/>
              <a:gd fmla="*/ 672082 w 906898" name="connsiteX694"/>
              <a:gd fmla="*/ 795772 h 906898" name="connsiteY694"/>
              <a:gd fmla="*/ 667977 w 906898" name="connsiteX695"/>
              <a:gd fmla="*/ 801947 h 906898" name="connsiteY695"/>
              <a:gd fmla="*/ 659767 w 906898" name="connsiteX696"/>
              <a:gd fmla="*/ 797830 h 906898" name="connsiteY696"/>
              <a:gd fmla="*/ 659767 w 906898" name="connsiteX697"/>
              <a:gd fmla="*/ 799888 h 906898" name="connsiteY697"/>
              <a:gd fmla="*/ 665925 w 906898" name="connsiteX698"/>
              <a:gd fmla="*/ 804005 h 906898" name="connsiteY698"/>
              <a:gd fmla="*/ 674134 w 906898" name="connsiteX699"/>
              <a:gd fmla="*/ 797830 h 906898" name="connsiteY699"/>
              <a:gd fmla="*/ 684396 w 906898" name="connsiteX700"/>
              <a:gd fmla="*/ 789596 h 906898" name="connsiteY700"/>
              <a:gd fmla="*/ 682343 w 906898" name="connsiteX701"/>
              <a:gd fmla="*/ 779305 h 906898" name="connsiteY701"/>
              <a:gd fmla="*/ 682343 w 906898" name="connsiteX702"/>
              <a:gd fmla="*/ 769013 h 906898" name="connsiteY702"/>
              <a:gd fmla="*/ 678239 w 906898" name="connsiteX703"/>
              <a:gd fmla="*/ 764896 h 906898" name="connsiteY703"/>
              <a:gd fmla="*/ 674134 w 906898" name="connsiteX704"/>
              <a:gd fmla="*/ 756662 h 906898" name="connsiteY704"/>
              <a:gd fmla="*/ 672082 w 906898" name="connsiteX705"/>
              <a:gd fmla="*/ 752545 h 906898" name="connsiteY705"/>
              <a:gd fmla="*/ 674134 w 906898" name="connsiteX706"/>
              <a:gd fmla="*/ 750487 h 906898" name="connsiteY706"/>
              <a:gd fmla="*/ 579697 w 906898" name="connsiteX707"/>
              <a:gd fmla="*/ 750487 h 906898" name="connsiteY707"/>
              <a:gd fmla="*/ 591995 w 906898" name="connsiteX708"/>
              <a:gd fmla="*/ 752534 h 906898" name="connsiteY708"/>
              <a:gd fmla="*/ 602244 w 906898" name="connsiteX709"/>
              <a:gd fmla="*/ 764818 h 906898" name="connsiteY709"/>
              <a:gd fmla="*/ 596095 w 906898" name="connsiteX710"/>
              <a:gd fmla="*/ 781197 h 906898" name="connsiteY710"/>
              <a:gd fmla="*/ 596095 w 906898" name="connsiteX711"/>
              <a:gd fmla="*/ 793481 h 906898" name="connsiteY711"/>
              <a:gd fmla="*/ 585846 w 906898" name="connsiteX712"/>
              <a:gd fmla="*/ 799623 h 906898" name="connsiteY712"/>
              <a:gd fmla="*/ 577647 w 906898" name="connsiteX713"/>
              <a:gd fmla="*/ 795528 h 906898" name="connsiteY713"/>
              <a:gd fmla="*/ 575597 w 906898" name="connsiteX714"/>
              <a:gd fmla="*/ 787339 h 906898" name="connsiteY714"/>
              <a:gd fmla="*/ 565349 w 906898" name="connsiteX715"/>
              <a:gd fmla="*/ 787339 h 906898" name="connsiteY715"/>
              <a:gd fmla="*/ 557150 w 906898" name="connsiteX716"/>
              <a:gd fmla="*/ 770960 h 906898" name="connsiteY716"/>
              <a:gd fmla="*/ 563299 w 906898" name="connsiteX717"/>
              <a:gd fmla="*/ 754582 h 906898" name="connsiteY717"/>
              <a:gd fmla="*/ 573548 w 906898" name="connsiteX718"/>
              <a:gd fmla="*/ 756629 h 906898" name="connsiteY718"/>
              <a:gd fmla="*/ 579697 w 906898" name="connsiteX719"/>
              <a:gd fmla="*/ 750487 h 906898" name="connsiteY719"/>
              <a:gd fmla="*/ 559082 w 906898" name="connsiteX720"/>
              <a:gd fmla="*/ 750487 h 906898" name="connsiteY720"/>
              <a:gd fmla="*/ 561134 w 906898" name="connsiteX721"/>
              <a:gd fmla="*/ 752534 h 906898" name="connsiteY721"/>
              <a:gd fmla="*/ 550872 w 906898" name="connsiteX722"/>
              <a:gd fmla="*/ 766866 h 906898" name="connsiteY722"/>
              <a:gd fmla="*/ 536506 w 906898" name="connsiteX723"/>
              <a:gd fmla="*/ 773008 h 906898" name="connsiteY723"/>
              <a:gd fmla="*/ 530349 w 906898" name="connsiteX724"/>
              <a:gd fmla="*/ 766866 h 906898" name="connsiteY724"/>
              <a:gd fmla="*/ 526244 w 906898" name="connsiteX725"/>
              <a:gd fmla="*/ 768913 h 906898" name="connsiteY725"/>
              <a:gd fmla="*/ 520087 w 906898" name="connsiteX726"/>
              <a:gd fmla="*/ 766866 h 906898" name="connsiteY726"/>
              <a:gd fmla="*/ 518035 w 906898" name="connsiteX727"/>
              <a:gd fmla="*/ 762771 h 906898" name="connsiteY727"/>
              <a:gd fmla="*/ 530349 w 906898" name="connsiteX728"/>
              <a:gd fmla="*/ 758676 h 906898" name="connsiteY728"/>
              <a:gd fmla="*/ 544715 w 906898" name="connsiteX729"/>
              <a:gd fmla="*/ 758676 h 906898" name="connsiteY729"/>
              <a:gd fmla="*/ 538558 w 906898" name="connsiteX730"/>
              <a:gd fmla="*/ 764818 h 906898" name="connsiteY730"/>
              <a:gd fmla="*/ 542663 w 906898" name="connsiteX731"/>
              <a:gd fmla="*/ 768913 h 906898" name="connsiteY731"/>
              <a:gd fmla="*/ 554977 w 906898" name="connsiteX732"/>
              <a:gd fmla="*/ 760724 h 906898" name="connsiteY732"/>
              <a:gd fmla="*/ 554977 w 906898" name="connsiteX733"/>
              <a:gd fmla="*/ 756629 h 906898" name="connsiteY733"/>
              <a:gd fmla="*/ 546768 w 906898" name="connsiteX734"/>
              <a:gd fmla="*/ 758676 h 906898" name="connsiteY734"/>
              <a:gd fmla="*/ 559082 w 906898" name="connsiteX735"/>
              <a:gd fmla="*/ 750487 h 906898" name="connsiteY735"/>
              <a:gd fmla="*/ 614586 w 906898" name="connsiteX736"/>
              <a:gd fmla="*/ 746171 h 906898" name="connsiteY736"/>
              <a:gd fmla="*/ 618702 w 906898" name="connsiteX737"/>
              <a:gd fmla="*/ 748234 h 906898" name="connsiteY737"/>
              <a:gd fmla="*/ 616644 w 906898" name="connsiteX738"/>
              <a:gd fmla="*/ 756487 h 906898" name="connsiteY738"/>
              <a:gd fmla="*/ 622819 w 906898" name="connsiteX739"/>
              <a:gd fmla="*/ 758550 h 906898" name="connsiteY739"/>
              <a:gd fmla="*/ 620761 w 906898" name="connsiteX740"/>
              <a:gd fmla="*/ 764739 h 906898" name="connsiteY740"/>
              <a:gd fmla="*/ 614586 w 906898" name="connsiteX741"/>
              <a:gd fmla="*/ 766802 h 906898" name="connsiteY741"/>
              <a:gd fmla="*/ 612527 w 906898" name="connsiteX742"/>
              <a:gd fmla="*/ 772992 h 906898" name="connsiteY742"/>
              <a:gd fmla="*/ 606352 w 906898" name="connsiteX743"/>
              <a:gd fmla="*/ 772992 h 906898" name="connsiteY743"/>
              <a:gd fmla="*/ 606352 w 906898" name="connsiteX744"/>
              <a:gd fmla="*/ 766802 h 906898" name="connsiteY744"/>
              <a:gd fmla="*/ 612527 w 906898" name="connsiteX745"/>
              <a:gd fmla="*/ 758550 h 906898" name="connsiteY745"/>
              <a:gd fmla="*/ 610469 w 906898" name="connsiteX746"/>
              <a:gd fmla="*/ 750297 h 906898" name="connsiteY746"/>
              <a:gd fmla="*/ 614586 w 906898" name="connsiteX747"/>
              <a:gd fmla="*/ 746171 h 906898" name="connsiteY747"/>
              <a:gd fmla="*/ 618807 w 906898" name="connsiteX748"/>
              <a:gd fmla="*/ 740195 h 906898" name="connsiteY748"/>
              <a:gd fmla="*/ 622933 w 906898" name="connsiteX749"/>
              <a:gd fmla="*/ 744312 h 906898" name="connsiteY749"/>
              <a:gd fmla="*/ 622933 w 906898" name="connsiteX750"/>
              <a:gd fmla="*/ 750487 h 906898" name="connsiteY750"/>
              <a:gd fmla="*/ 631186 w 906898" name="connsiteX751"/>
              <a:gd fmla="*/ 758720 h 906898" name="connsiteY751"/>
              <a:gd fmla="*/ 629122 w 906898" name="connsiteX752"/>
              <a:gd fmla="*/ 769013 h 906898" name="connsiteY752"/>
              <a:gd fmla="*/ 620870 w 906898" name="connsiteX753"/>
              <a:gd fmla="*/ 773129 h 906898" name="connsiteY753"/>
              <a:gd fmla="*/ 610554 w 906898" name="connsiteX754"/>
              <a:gd fmla="*/ 781363 h 906898" name="connsiteY754"/>
              <a:gd fmla="*/ 606428 w 906898" name="connsiteX755"/>
              <a:gd fmla="*/ 779304 h 906898" name="connsiteY755"/>
              <a:gd fmla="*/ 604365 w 906898" name="connsiteX756"/>
              <a:gd fmla="*/ 775188 h 906898" name="connsiteY756"/>
              <a:gd fmla="*/ 612617 w 906898" name="connsiteX757"/>
              <a:gd fmla="*/ 777246 h 906898" name="connsiteY757"/>
              <a:gd fmla="*/ 618807 w 906898" name="connsiteX758"/>
              <a:gd fmla="*/ 769013 h 906898" name="connsiteY758"/>
              <a:gd fmla="*/ 627059 w 906898" name="connsiteX759"/>
              <a:gd fmla="*/ 762837 h 906898" name="connsiteY759"/>
              <a:gd fmla="*/ 624996 w 906898" name="connsiteX760"/>
              <a:gd fmla="*/ 754604 h 906898" name="connsiteY760"/>
              <a:gd fmla="*/ 620870 w 906898" name="connsiteX761"/>
              <a:gd fmla="*/ 752545 h 906898" name="connsiteY761"/>
              <a:gd fmla="*/ 616744 w 906898" name="connsiteX762"/>
              <a:gd fmla="*/ 742253 h 906898" name="connsiteY762"/>
              <a:gd fmla="*/ 618807 w 906898" name="connsiteX763"/>
              <a:gd fmla="*/ 740195 h 906898" name="connsiteY763"/>
              <a:gd fmla="*/ 181747 w 906898" name="connsiteX764"/>
              <a:gd fmla="*/ 738715 h 906898" name="connsiteY764"/>
              <a:gd fmla="*/ 184821 w 906898" name="connsiteX765"/>
              <a:gd fmla="*/ 740250 h 906898" name="connsiteY765"/>
              <a:gd fmla="*/ 203269 w 906898" name="connsiteX766"/>
              <a:gd fmla="*/ 752534 h 906898" name="connsiteY766"/>
              <a:gd fmla="*/ 208054 w 906898" name="connsiteX767"/>
              <a:gd fmla="*/ 750145 h 906898" name="connsiteY767"/>
              <a:gd fmla="*/ 209395 w 906898" name="connsiteX768"/>
              <a:gd fmla="*/ 750487 h 906898" name="connsiteY768"/>
              <a:gd fmla="*/ 211334 w 906898" name="connsiteX769"/>
              <a:gd fmla="*/ 748507 h 906898" name="connsiteY769"/>
              <a:gd fmla="*/ 219667 w 906898" name="connsiteX770"/>
              <a:gd fmla="*/ 744345 h 906898" name="connsiteY770"/>
              <a:gd fmla="*/ 225816 w 906898" name="connsiteX771"/>
              <a:gd fmla="*/ 746392 h 906898" name="connsiteY771"/>
              <a:gd fmla="*/ 221717 w 906898" name="connsiteX772"/>
              <a:gd fmla="*/ 750487 h 906898" name="connsiteY772"/>
              <a:gd fmla="*/ 217617 w 906898" name="connsiteX773"/>
              <a:gd fmla="*/ 752534 h 906898" name="connsiteY773"/>
              <a:gd fmla="*/ 217617 w 906898" name="connsiteX774"/>
              <a:gd fmla="*/ 758676 h 906898" name="connsiteY774"/>
              <a:gd fmla="*/ 211468 w 906898" name="connsiteX775"/>
              <a:gd fmla="*/ 758676 h 906898" name="connsiteY775"/>
              <a:gd fmla="*/ 205319 w 906898" name="connsiteX776"/>
              <a:gd fmla="*/ 756629 h 906898" name="connsiteY776"/>
              <a:gd fmla="*/ 199170 w 906898" name="connsiteX777"/>
              <a:gd fmla="*/ 762771 h 906898" name="connsiteY777"/>
              <a:gd fmla="*/ 195070 w 906898" name="connsiteX778"/>
              <a:gd fmla="*/ 758676 h 906898" name="connsiteY778"/>
              <a:gd fmla="*/ 193020 w 906898" name="connsiteX779"/>
              <a:gd fmla="*/ 754582 h 906898" name="connsiteY779"/>
              <a:gd fmla="*/ 186871 w 906898" name="connsiteX780"/>
              <a:gd fmla="*/ 754582 h 906898" name="connsiteY780"/>
              <a:gd fmla="*/ 184821 w 906898" name="connsiteX781"/>
              <a:gd fmla="*/ 748440 h 906898" name="connsiteY781"/>
              <a:gd fmla="*/ 182772 w 906898" name="connsiteX782"/>
              <a:gd fmla="*/ 744345 h 906898" name="connsiteY782"/>
              <a:gd fmla="*/ 178672 w 906898" name="connsiteX783"/>
              <a:gd fmla="*/ 742298 h 906898" name="connsiteY783"/>
              <a:gd fmla="*/ 178672 w 906898" name="connsiteX784"/>
              <a:gd fmla="*/ 740250 h 906898" name="connsiteY784"/>
              <a:gd fmla="*/ 181747 w 906898" name="connsiteX785"/>
              <a:gd fmla="*/ 738715 h 906898" name="connsiteY785"/>
              <a:gd fmla="*/ 191678 w 906898" name="connsiteX786"/>
              <a:gd fmla="*/ 737738 h 906898" name="connsiteY786"/>
              <a:gd fmla="*/ 197137 w 906898" name="connsiteX787"/>
              <a:gd fmla="*/ 742140 h 906898" name="connsiteY787"/>
              <a:gd fmla="*/ 207352 w 906898" name="connsiteX788"/>
              <a:gd fmla="*/ 746313 h 906898" name="connsiteY788"/>
              <a:gd fmla="*/ 215524 w 906898" name="connsiteX789"/>
              <a:gd fmla="*/ 744227 h 906898" name="connsiteY789"/>
              <a:gd fmla="*/ 211334 w 906898" name="connsiteX790"/>
              <a:gd fmla="*/ 748507 h 906898" name="connsiteY790"/>
              <a:gd fmla="*/ 208054 w 906898" name="connsiteX791"/>
              <a:gd fmla="*/ 750145 h 906898" name="connsiteY791"/>
              <a:gd fmla="*/ 193050 w 906898" name="connsiteX792"/>
              <a:gd fmla="*/ 746313 h 906898" name="connsiteY792"/>
              <a:gd fmla="*/ 188964 w 906898" name="connsiteX793"/>
              <a:gd fmla="*/ 737966 h 906898" name="connsiteY793"/>
              <a:gd fmla="*/ 191678 w 906898" name="connsiteX794"/>
              <a:gd fmla="*/ 737738 h 906898" name="connsiteY794"/>
              <a:gd fmla="*/ 170433 w 906898" name="connsiteX795"/>
              <a:gd fmla="*/ 735879 h 906898" name="connsiteY795"/>
              <a:gd fmla="*/ 176590 w 906898" name="connsiteX796"/>
              <a:gd fmla="*/ 737949 h 906898" name="connsiteY796"/>
              <a:gd fmla="*/ 176590 w 906898" name="connsiteX797"/>
              <a:gd fmla="*/ 744160 h 906898" name="connsiteY797"/>
              <a:gd fmla="*/ 180695 w 906898" name="connsiteX798"/>
              <a:gd fmla="*/ 748300 h 906898" name="connsiteY798"/>
              <a:gd fmla="*/ 184799 w 906898" name="connsiteX799"/>
              <a:gd fmla="*/ 756580 h 906898" name="connsiteY799"/>
              <a:gd fmla="*/ 190956 w 906898" name="connsiteX800"/>
              <a:gd fmla="*/ 758650 h 906898" name="connsiteY800"/>
              <a:gd fmla="*/ 197113 w 906898" name="connsiteX801"/>
              <a:gd fmla="*/ 764861 h 906898" name="connsiteY801"/>
              <a:gd fmla="*/ 207375 w 906898" name="connsiteX802"/>
              <a:gd fmla="*/ 760720 h 906898" name="connsiteY802"/>
              <a:gd fmla="*/ 217637 w 906898" name="connsiteX803"/>
              <a:gd fmla="*/ 760720 h 906898" name="connsiteY803"/>
              <a:gd fmla="*/ 221741 w 906898" name="connsiteX804"/>
              <a:gd fmla="*/ 754510 h 906898" name="connsiteY804"/>
              <a:gd fmla="*/ 227898 w 906898" name="connsiteX805"/>
              <a:gd fmla="*/ 748300 h 906898" name="connsiteY805"/>
              <a:gd fmla="*/ 234056 w 906898" name="connsiteX806"/>
              <a:gd fmla="*/ 744160 h 906898" name="connsiteY806"/>
              <a:gd fmla="*/ 234056 w 906898" name="connsiteX807"/>
              <a:gd fmla="*/ 752440 h 906898" name="connsiteY807"/>
              <a:gd fmla="*/ 223794 w 906898" name="connsiteX808"/>
              <a:gd fmla="*/ 756580 h 906898" name="connsiteY808"/>
              <a:gd fmla="*/ 221741 w 906898" name="connsiteX809"/>
              <a:gd fmla="*/ 764861 h 906898" name="connsiteY809"/>
              <a:gd fmla="*/ 211480 w 906898" name="connsiteX810"/>
              <a:gd fmla="*/ 764861 h 906898" name="connsiteY810"/>
              <a:gd fmla="*/ 203270 w 906898" name="connsiteX811"/>
              <a:gd fmla="*/ 769001 h 906898" name="connsiteY811"/>
              <a:gd fmla="*/ 197113 w 906898" name="connsiteX812"/>
              <a:gd fmla="*/ 769001 h 906898" name="connsiteY812"/>
              <a:gd fmla="*/ 188904 w 906898" name="connsiteX813"/>
              <a:gd fmla="*/ 762791 h 906898" name="connsiteY813"/>
              <a:gd fmla="*/ 178642 w 906898" name="connsiteX814"/>
              <a:gd fmla="*/ 760720 h 906898" name="connsiteY814"/>
              <a:gd fmla="*/ 176590 w 906898" name="connsiteX815"/>
              <a:gd fmla="*/ 750370 h 906898" name="connsiteY815"/>
              <a:gd fmla="*/ 170433 w 906898" name="connsiteX816"/>
              <a:gd fmla="*/ 742089 h 906898" name="connsiteY816"/>
              <a:gd fmla="*/ 170433 w 906898" name="connsiteX817"/>
              <a:gd fmla="*/ 735879 h 906898" name="connsiteY817"/>
              <a:gd fmla="*/ 618775 w 906898" name="connsiteX818"/>
              <a:gd fmla="*/ 723595 h 906898" name="connsiteY818"/>
              <a:gd fmla="*/ 622885 w 906898" name="connsiteX819"/>
              <a:gd fmla="*/ 725664 h 906898" name="connsiteY819"/>
              <a:gd fmla="*/ 618775 w 906898" name="connsiteX820"/>
              <a:gd fmla="*/ 731869 h 906898" name="connsiteY820"/>
              <a:gd fmla="*/ 614665 w 906898" name="connsiteX821"/>
              <a:gd fmla="*/ 733938 h 906898" name="connsiteY821"/>
              <a:gd fmla="*/ 610554 w 906898" name="connsiteX822"/>
              <a:gd fmla="*/ 746350 h 906898" name="connsiteY822"/>
              <a:gd fmla="*/ 594112 w 906898" name="connsiteX823"/>
              <a:gd fmla="*/ 750487 h 906898" name="connsiteY823"/>
              <a:gd fmla="*/ 581781 w 906898" name="connsiteX824"/>
              <a:gd fmla="*/ 746350 h 906898" name="connsiteY824"/>
              <a:gd fmla="*/ 579726 w 906898" name="connsiteX825"/>
              <a:gd fmla="*/ 744281 h 906898" name="connsiteY825"/>
              <a:gd fmla="*/ 590002 w 906898" name="connsiteX826"/>
              <a:gd fmla="*/ 740144 h 906898" name="connsiteY826"/>
              <a:gd fmla="*/ 596168 w 906898" name="connsiteX827"/>
              <a:gd fmla="*/ 738075 h 906898" name="connsiteY827"/>
              <a:gd fmla="*/ 596168 w 906898" name="connsiteX828"/>
              <a:gd fmla="*/ 740144 h 906898" name="connsiteY828"/>
              <a:gd fmla="*/ 592057 w 906898" name="connsiteX829"/>
              <a:gd fmla="*/ 742213 h 906898" name="connsiteY829"/>
              <a:gd fmla="*/ 587947 w 906898" name="connsiteX830"/>
              <a:gd fmla="*/ 744281 h 906898" name="connsiteY830"/>
              <a:gd fmla="*/ 592057 w 906898" name="connsiteX831"/>
              <a:gd fmla="*/ 748418 h 906898" name="connsiteY831"/>
              <a:gd fmla="*/ 606444 w 906898" name="connsiteX832"/>
              <a:gd fmla="*/ 742213 h 906898" name="connsiteY832"/>
              <a:gd fmla="*/ 602333 w 906898" name="connsiteX833"/>
              <a:gd fmla="*/ 738075 h 906898" name="connsiteY833"/>
              <a:gd fmla="*/ 610554 w 906898" name="connsiteX834"/>
              <a:gd fmla="*/ 729801 h 906898" name="connsiteY834"/>
              <a:gd fmla="*/ 618775 w 906898" name="connsiteX835"/>
              <a:gd fmla="*/ 723595 h 906898" name="connsiteY835"/>
              <a:gd fmla="*/ 295298 w 906898" name="connsiteX836"/>
              <a:gd fmla="*/ 722641 h 906898" name="connsiteY836"/>
              <a:gd fmla="*/ 297737 w 906898" name="connsiteX837"/>
              <a:gd fmla="*/ 723737 h 906898" name="connsiteY837"/>
              <a:gd fmla="*/ 299790 w 906898" name="connsiteX838"/>
              <a:gd fmla="*/ 725800 h 906898" name="connsiteY838"/>
              <a:gd fmla="*/ 299790 w 906898" name="connsiteX839"/>
              <a:gd fmla="*/ 731990 h 906898" name="connsiteY839"/>
              <a:gd fmla="*/ 291576 w 906898" name="connsiteX840"/>
              <a:gd fmla="*/ 738179 h 906898" name="connsiteY840"/>
              <a:gd fmla="*/ 283362 w 906898" name="connsiteX841"/>
              <a:gd fmla="*/ 738179 h 906898" name="connsiteY841"/>
              <a:gd fmla="*/ 283362 w 906898" name="connsiteX842"/>
              <a:gd fmla="*/ 742306 h 906898" name="connsiteY842"/>
              <a:gd fmla="*/ 273095 w 906898" name="connsiteX843"/>
              <a:gd fmla="*/ 748495 h 906898" name="connsiteY843"/>
              <a:gd fmla="*/ 262828 w 906898" name="connsiteX844"/>
              <a:gd fmla="*/ 744369 h 906898" name="connsiteY844"/>
              <a:gd fmla="*/ 258721 w 906898" name="connsiteX845"/>
              <a:gd fmla="*/ 744369 h 906898" name="connsiteY845"/>
              <a:gd fmla="*/ 246400 w 906898" name="connsiteX846"/>
              <a:gd fmla="*/ 740243 h 906898" name="connsiteY846"/>
              <a:gd fmla="*/ 250507 w 906898" name="connsiteX847"/>
              <a:gd fmla="*/ 734053 h 906898" name="connsiteY847"/>
              <a:gd fmla="*/ 254614 w 906898" name="connsiteX848"/>
              <a:gd fmla="*/ 731990 h 906898" name="connsiteY848"/>
              <a:gd fmla="*/ 264881 w 906898" name="connsiteX849"/>
              <a:gd fmla="*/ 736116 h 906898" name="connsiteY849"/>
              <a:gd fmla="*/ 275148 w 906898" name="connsiteX850"/>
              <a:gd fmla="*/ 731990 h 906898" name="connsiteY850"/>
              <a:gd fmla="*/ 289523 w 906898" name="connsiteX851"/>
              <a:gd fmla="*/ 727864 h 906898" name="connsiteY851"/>
              <a:gd fmla="*/ 295298 w 906898" name="connsiteX852"/>
              <a:gd fmla="*/ 722641 h 906898" name="connsiteY852"/>
              <a:gd fmla="*/ 289149 w 906898" name="connsiteX853"/>
              <a:gd fmla="*/ 719426 h 906898" name="connsiteY853"/>
              <a:gd fmla="*/ 291552 w 906898" name="connsiteX854"/>
              <a:gd fmla="*/ 719648 h 906898" name="connsiteY854"/>
              <a:gd fmla="*/ 289501 w 906898" name="connsiteX855"/>
              <a:gd fmla="*/ 725735 h 906898" name="connsiteY855"/>
              <a:gd fmla="*/ 279248 w 906898" name="connsiteX856"/>
              <a:gd fmla="*/ 729792 h 906898" name="connsiteY856"/>
              <a:gd fmla="*/ 275147 w 906898" name="connsiteX857"/>
              <a:gd fmla="*/ 727764 h 906898" name="connsiteY857"/>
              <a:gd fmla="*/ 258742 w 906898" name="connsiteX858"/>
              <a:gd fmla="*/ 731821 h 906898" name="connsiteY858"/>
              <a:gd fmla="*/ 256692 w 906898" name="connsiteX859"/>
              <a:gd fmla="*/ 727764 h 906898" name="connsiteY859"/>
              <a:gd fmla="*/ 260793 w 906898" name="connsiteX860"/>
              <a:gd fmla="*/ 729792 h 906898" name="connsiteY860"/>
              <a:gd fmla="*/ 273096 w 906898" name="connsiteX861"/>
              <a:gd fmla="*/ 725735 h 906898" name="connsiteY861"/>
              <a:gd fmla="*/ 285400 w 906898" name="connsiteX862"/>
              <a:gd fmla="*/ 723706 h 906898" name="connsiteY862"/>
              <a:gd fmla="*/ 289149 w 906898" name="connsiteX863"/>
              <a:gd fmla="*/ 719426 h 906898" name="connsiteY863"/>
              <a:gd fmla="*/ 636209 w 906898" name="connsiteX864"/>
              <a:gd fmla="*/ 718645 h 906898" name="connsiteY864"/>
              <a:gd fmla="*/ 649532 w 906898" name="connsiteX865"/>
              <a:gd fmla="*/ 721722 h 906898" name="connsiteY865"/>
              <a:gd fmla="*/ 670029 w 906898" name="connsiteX866"/>
              <a:gd fmla="*/ 750440 h 906898" name="connsiteY866"/>
              <a:gd fmla="*/ 661830 w 906898" name="connsiteX867"/>
              <a:gd fmla="*/ 768901 h 906898" name="connsiteY867"/>
              <a:gd fmla="*/ 649532 w 906898" name="connsiteX868"/>
              <a:gd fmla="*/ 773004 h 906898" name="connsiteY868"/>
              <a:gd fmla="*/ 641333 w 906898" name="connsiteX869"/>
              <a:gd fmla="*/ 766850 h 906898" name="connsiteY869"/>
              <a:gd fmla="*/ 643383 w 906898" name="connsiteX870"/>
              <a:gd fmla="*/ 760696 h 906898" name="connsiteY870"/>
              <a:gd fmla="*/ 641333 w 906898" name="connsiteX871"/>
              <a:gd fmla="*/ 752491 h 906898" name="connsiteY871"/>
              <a:gd fmla="*/ 651582 w 906898" name="connsiteX872"/>
              <a:gd fmla="*/ 746337 h 906898" name="connsiteY872"/>
              <a:gd fmla="*/ 655681 w 906898" name="connsiteX873"/>
              <a:gd fmla="*/ 752491 h 906898" name="connsiteY873"/>
              <a:gd fmla="*/ 653632 w 906898" name="connsiteX874"/>
              <a:gd fmla="*/ 760696 h 906898" name="connsiteY874"/>
              <a:gd fmla="*/ 661830 w 906898" name="connsiteX875"/>
              <a:gd fmla="*/ 756593 h 906898" name="connsiteY875"/>
              <a:gd fmla="*/ 661830 w 906898" name="connsiteX876"/>
              <a:gd fmla="*/ 742235 h 906898" name="connsiteY876"/>
              <a:gd fmla="*/ 661830 w 906898" name="connsiteX877"/>
              <a:gd fmla="*/ 740183 h 906898" name="connsiteY877"/>
              <a:gd fmla="*/ 637234 w 906898" name="connsiteX878"/>
              <a:gd fmla="*/ 723773 h 906898" name="connsiteY878"/>
              <a:gd fmla="*/ 624935 w 906898" name="connsiteX879"/>
              <a:gd fmla="*/ 723773 h 906898" name="connsiteY879"/>
              <a:gd fmla="*/ 622885 w 906898" name="connsiteX880"/>
              <a:gd fmla="*/ 721722 h 906898" name="connsiteY880"/>
              <a:gd fmla="*/ 636209 w 906898" name="connsiteX881"/>
              <a:gd fmla="*/ 718645 h 906898" name="connsiteY881"/>
              <a:gd fmla="*/ 275189 w 906898" name="connsiteX882"/>
              <a:gd fmla="*/ 709319 h 906898" name="connsiteY882"/>
              <a:gd fmla="*/ 281378 w 906898" name="connsiteX883"/>
              <a:gd fmla="*/ 713451 h 906898" name="connsiteY883"/>
              <a:gd fmla="*/ 287568 w 906898" name="connsiteX884"/>
              <a:gd fmla="*/ 717582 h 906898" name="connsiteY884"/>
              <a:gd fmla="*/ 281378 w 906898" name="connsiteX885"/>
              <a:gd fmla="*/ 723780 h 906898" name="connsiteY885"/>
              <a:gd fmla="*/ 273126 w 906898" name="connsiteX886"/>
              <a:gd fmla="*/ 721714 h 906898" name="connsiteY886"/>
              <a:gd fmla="*/ 269000 w 906898" name="connsiteX887"/>
              <a:gd fmla="*/ 725845 h 906898" name="connsiteY887"/>
              <a:gd fmla="*/ 262810 w 906898" name="connsiteX888"/>
              <a:gd fmla="*/ 727911 h 906898" name="connsiteY888"/>
              <a:gd fmla="*/ 258684 w 906898" name="connsiteX889"/>
              <a:gd fmla="*/ 723780 h 906898" name="connsiteY889"/>
              <a:gd fmla="*/ 258684 w 906898" name="connsiteX890"/>
              <a:gd fmla="*/ 715517 h 906898" name="connsiteY890"/>
              <a:gd fmla="*/ 275189 w 906898" name="connsiteX891"/>
              <a:gd fmla="*/ 709319 h 906898" name="connsiteY891"/>
              <a:gd fmla="*/ 731781 w 906898" name="connsiteX892"/>
              <a:gd fmla="*/ 703011 h 906898" name="connsiteY892"/>
              <a:gd fmla="*/ 733773 w 906898" name="connsiteX893"/>
              <a:gd fmla="*/ 705077 h 906898" name="connsiteY893"/>
              <a:gd fmla="*/ 731781 w 906898" name="connsiteX894"/>
              <a:gd fmla="*/ 711274 h 906898" name="connsiteY894"/>
              <a:gd fmla="*/ 733773 w 906898" name="connsiteX895"/>
              <a:gd fmla="*/ 719537 h 906898" name="connsiteY895"/>
              <a:gd fmla="*/ 733773 w 906898" name="connsiteX896"/>
              <a:gd fmla="*/ 721603 h 906898" name="connsiteY896"/>
              <a:gd fmla="*/ 729789 w 906898" name="connsiteX897"/>
              <a:gd fmla="*/ 717472 h 906898" name="connsiteY897"/>
              <a:gd fmla="*/ 731781 w 906898" name="connsiteX898"/>
              <a:gd fmla="*/ 703011 h 906898" name="connsiteY898"/>
              <a:gd fmla="*/ 791398 w 906898" name="connsiteX899"/>
              <a:gd fmla="*/ 701019 h 906898" name="connsiteY899"/>
              <a:gd fmla="*/ 801832 w 906898" name="connsiteX900"/>
              <a:gd fmla="*/ 703078 h 906898" name="connsiteY900"/>
              <a:gd fmla="*/ 797659 w 906898" name="connsiteX901"/>
              <a:gd fmla="*/ 709253 h 906898" name="connsiteY901"/>
              <a:gd fmla="*/ 791398 w 906898" name="connsiteX902"/>
              <a:gd fmla="*/ 711311 h 906898" name="connsiteY902"/>
              <a:gd fmla="*/ 787225 w 906898" name="connsiteX903"/>
              <a:gd fmla="*/ 705136 h 906898" name="connsiteY903"/>
              <a:gd fmla="*/ 791398 w 906898" name="connsiteX904"/>
              <a:gd fmla="*/ 701019 h 906898" name="connsiteY904"/>
              <a:gd fmla="*/ 723629 w 906898" name="connsiteX905"/>
              <a:gd fmla="*/ 692719 h 906898" name="connsiteY905"/>
              <a:gd fmla="*/ 725657 w 906898" name="connsiteX906"/>
              <a:gd fmla="*/ 692719 h 906898" name="connsiteY906"/>
              <a:gd fmla="*/ 729715 w 906898" name="connsiteX907"/>
              <a:gd fmla="*/ 700967 h 906898" name="connsiteY907"/>
              <a:gd fmla="*/ 727686 w 906898" name="connsiteX908"/>
              <a:gd fmla="*/ 719524 h 906898" name="connsiteY908"/>
              <a:gd fmla="*/ 731744 w 906898" name="connsiteX909"/>
              <a:gd fmla="*/ 723648 h 906898" name="connsiteY909"/>
              <a:gd fmla="*/ 729715 w 906898" name="connsiteX910"/>
              <a:gd fmla="*/ 731895 h 906898" name="connsiteY910"/>
              <a:gd fmla="*/ 721600 w 906898" name="connsiteX911"/>
              <a:gd fmla="*/ 729833 h 906898" name="connsiteY911"/>
              <a:gd fmla="*/ 721600 w 906898" name="connsiteX912"/>
              <a:gd fmla="*/ 721586 h 906898" name="connsiteY912"/>
              <a:gd fmla="*/ 717542 w 906898" name="connsiteX913"/>
              <a:gd fmla="*/ 721586 h 906898" name="connsiteY913"/>
              <a:gd fmla="*/ 715513 w 906898" name="connsiteX914"/>
              <a:gd fmla="*/ 711276 h 906898" name="connsiteY914"/>
              <a:gd fmla="*/ 719571 w 906898" name="connsiteX915"/>
              <a:gd fmla="*/ 705091 h 906898" name="connsiteY915"/>
              <a:gd fmla="*/ 719571 w 906898" name="connsiteX916"/>
              <a:gd fmla="*/ 700967 h 906898" name="connsiteY916"/>
              <a:gd fmla="*/ 723629 w 906898" name="connsiteX917"/>
              <a:gd fmla="*/ 692719 h 906898" name="connsiteY917"/>
              <a:gd fmla="*/ 663970 w 906898" name="connsiteX918"/>
              <a:gd fmla="*/ 692719 h 906898" name="connsiteY918"/>
              <a:gd fmla="*/ 668037 w 906898" name="connsiteX919"/>
              <a:gd fmla="*/ 696828 h 906898" name="connsiteY919"/>
              <a:gd fmla="*/ 668037 w 906898" name="connsiteX920"/>
              <a:gd fmla="*/ 704618 h 906898" name="connsiteY920"/>
              <a:gd fmla="*/ 667817 w 906898" name="connsiteX921"/>
              <a:gd fmla="*/ 705172 h 906898" name="connsiteY921"/>
              <a:gd fmla="*/ 664479 w 906898" name="connsiteX922"/>
              <a:gd fmla="*/ 707099 h 906898" name="connsiteY922"/>
              <a:gd fmla="*/ 663970 w 906898" name="connsiteX923"/>
              <a:gd fmla="*/ 709153 h 906898" name="connsiteY923"/>
              <a:gd fmla="*/ 666994 w 906898" name="connsiteX924"/>
              <a:gd fmla="*/ 715263 h 906898" name="connsiteY924"/>
              <a:gd fmla="*/ 667412 w 906898" name="connsiteX925"/>
              <a:gd fmla="*/ 718212 h 906898" name="connsiteY925"/>
              <a:gd fmla="*/ 661937 w 906898" name="connsiteX926"/>
              <a:gd fmla="*/ 725587 h 906898" name="connsiteY926"/>
              <a:gd fmla="*/ 653803 w 906898" name="connsiteX927"/>
              <a:gd fmla="*/ 719425 h 906898" name="connsiteY927"/>
              <a:gd fmla="*/ 653803 w 906898" name="connsiteX928"/>
              <a:gd fmla="*/ 705045 h 906898" name="connsiteY928"/>
              <a:gd fmla="*/ 653803 w 906898" name="connsiteX929"/>
              <a:gd fmla="*/ 700936 h 906898" name="connsiteY929"/>
              <a:gd fmla="*/ 663970 w 906898" name="connsiteX930"/>
              <a:gd fmla="*/ 692719 h 906898" name="connsiteY930"/>
              <a:gd fmla="*/ 787014 w 906898" name="connsiteX931"/>
              <a:gd fmla="*/ 692528 h 906898" name="connsiteY931"/>
              <a:gd fmla="*/ 791398 w 906898" name="connsiteX932"/>
              <a:gd fmla="*/ 696902 h 906898" name="connsiteY932"/>
              <a:gd fmla="*/ 785209 w 906898" name="connsiteX933"/>
              <a:gd fmla="*/ 703078 h 906898" name="connsiteY933"/>
              <a:gd fmla="*/ 787272 w 906898" name="connsiteX934"/>
              <a:gd fmla="*/ 713370 h 906898" name="connsiteY934"/>
              <a:gd fmla="*/ 793462 w 906898" name="connsiteX935"/>
              <a:gd fmla="*/ 715428 h 906898" name="connsiteY935"/>
              <a:gd fmla="*/ 793462 w 906898" name="connsiteX936"/>
              <a:gd fmla="*/ 717487 h 906898" name="connsiteY936"/>
              <a:gd fmla="*/ 785209 w 906898" name="connsiteX937"/>
              <a:gd fmla="*/ 721603 h 906898" name="connsiteY937"/>
              <a:gd fmla="*/ 779020 w 906898" name="connsiteX938"/>
              <a:gd fmla="*/ 717487 h 906898" name="connsiteY938"/>
              <a:gd fmla="*/ 779020 w 906898" name="connsiteX939"/>
              <a:gd fmla="*/ 715428 h 906898" name="connsiteY939"/>
              <a:gd fmla="*/ 774893 w 906898" name="connsiteX940"/>
              <a:gd fmla="*/ 715428 h 906898" name="connsiteY940"/>
              <a:gd fmla="*/ 768704 w 906898" name="connsiteX941"/>
              <a:gd fmla="*/ 713370 h 906898" name="connsiteY941"/>
              <a:gd fmla="*/ 768704 w 906898" name="connsiteX942"/>
              <a:gd fmla="*/ 707195 h 906898" name="connsiteY942"/>
              <a:gd fmla="*/ 772830 w 906898" name="connsiteX943"/>
              <a:gd fmla="*/ 701019 h 906898" name="connsiteY943"/>
              <a:gd fmla="*/ 776956 w 906898" name="connsiteX944"/>
              <a:gd fmla="*/ 701019 h 906898" name="connsiteY944"/>
              <a:gd fmla="*/ 781083 w 906898" name="connsiteX945"/>
              <a:gd fmla="*/ 692786 h 906898" name="connsiteY945"/>
              <a:gd fmla="*/ 787014 w 906898" name="connsiteX946"/>
              <a:gd fmla="*/ 692528 h 906898" name="connsiteY946"/>
              <a:gd fmla="*/ 686629 w 906898" name="connsiteX947"/>
              <a:gd fmla="*/ 690727 h 906898" name="connsiteY947"/>
              <a:gd fmla="*/ 686961 w 906898" name="connsiteX948"/>
              <a:gd fmla="*/ 690727 h 906898" name="connsiteY948"/>
              <a:gd fmla="*/ 686961 w 906898" name="connsiteX949"/>
              <a:gd fmla="*/ 691060 h 906898" name="connsiteY949"/>
              <a:gd fmla="*/ 686629 w 906898" name="connsiteX950"/>
              <a:gd fmla="*/ 691060 h 906898" name="connsiteY950"/>
              <a:gd fmla="*/ 246400 w 906898" name="connsiteX951"/>
              <a:gd fmla="*/ 690727 h 906898" name="connsiteY951"/>
              <a:gd fmla="*/ 252575 w 906898" name="connsiteX952"/>
              <a:gd fmla="*/ 694844 h 906898" name="connsiteY952"/>
              <a:gd fmla="*/ 256692 w 906898" name="connsiteX953"/>
              <a:gd fmla="*/ 711311 h 906898" name="connsiteY953"/>
              <a:gd fmla="*/ 252575 w 906898" name="connsiteX954"/>
              <a:gd fmla="*/ 729837 h 906898" name="connsiteY954"/>
              <a:gd fmla="*/ 223757 w 906898" name="connsiteX955"/>
              <a:gd fmla="*/ 742187 h 906898" name="connsiteY955"/>
              <a:gd fmla="*/ 207290 w 906898" name="connsiteX956"/>
              <a:gd fmla="*/ 729837 h 906898" name="connsiteY956"/>
              <a:gd fmla="*/ 209349 w 906898" name="connsiteX957"/>
              <a:gd fmla="*/ 719545 h 906898" name="connsiteY957"/>
              <a:gd fmla="*/ 215524 w 906898" name="connsiteX958"/>
              <a:gd fmla="*/ 717487 h 906898" name="connsiteY958"/>
              <a:gd fmla="*/ 219641 w 906898" name="connsiteX959"/>
              <a:gd fmla="*/ 715428 h 906898" name="connsiteY959"/>
              <a:gd fmla="*/ 225816 w 906898" name="connsiteX960"/>
              <a:gd fmla="*/ 715428 h 906898" name="connsiteY960"/>
              <a:gd fmla="*/ 231991 w 906898" name="connsiteX961"/>
              <a:gd fmla="*/ 721603 h 906898" name="connsiteY961"/>
              <a:gd fmla="*/ 229933 w 906898" name="connsiteX962"/>
              <a:gd fmla="*/ 727778 h 906898" name="connsiteY962"/>
              <a:gd fmla="*/ 225816 w 906898" name="connsiteX963"/>
              <a:gd fmla="*/ 727778 h 906898" name="connsiteY963"/>
              <a:gd fmla="*/ 223757 w 906898" name="connsiteX964"/>
              <a:gd fmla="*/ 727778 h 906898" name="connsiteY964"/>
              <a:gd fmla="*/ 219641 w 906898" name="connsiteX965"/>
              <a:gd fmla="*/ 729837 h 906898" name="connsiteY965"/>
              <a:gd fmla="*/ 227874 w 906898" name="connsiteX966"/>
              <a:gd fmla="*/ 733954 h 906898" name="connsiteY966"/>
              <a:gd fmla="*/ 248458 w 906898" name="connsiteX967"/>
              <a:gd fmla="*/ 719545 h 906898" name="connsiteY967"/>
              <a:gd fmla="*/ 246400 w 906898" name="connsiteX968"/>
              <a:gd fmla="*/ 692786 h 906898" name="connsiteY968"/>
              <a:gd fmla="*/ 246400 w 906898" name="connsiteX969"/>
              <a:gd fmla="*/ 690727 h 906898" name="connsiteY969"/>
              <a:gd fmla="*/ 668203 w 906898" name="connsiteX970"/>
              <a:gd fmla="*/ 688735 h 906898" name="connsiteY970"/>
              <a:gd fmla="*/ 674345 w 906898" name="connsiteX971"/>
              <a:gd fmla="*/ 699045 h 906898" name="connsiteY971"/>
              <a:gd fmla="*/ 670251 w 906898" name="connsiteX972"/>
              <a:gd fmla="*/ 707292 h 906898" name="connsiteY972"/>
              <a:gd fmla="*/ 670251 w 906898" name="connsiteX973"/>
              <a:gd fmla="*/ 723787 h 906898" name="connsiteY973"/>
              <a:gd fmla="*/ 664109 w 906898" name="connsiteX974"/>
              <a:gd fmla="*/ 727911 h 906898" name="connsiteY974"/>
              <a:gd fmla="*/ 668203 w 906898" name="connsiteX975"/>
              <a:gd fmla="*/ 723787 h 906898" name="connsiteY975"/>
              <a:gd fmla="*/ 667412 w 906898" name="connsiteX976"/>
              <a:gd fmla="*/ 718212 h 906898" name="connsiteY976"/>
              <a:gd fmla="*/ 668037 w 906898" name="connsiteX977"/>
              <a:gd fmla="*/ 717370 h 906898" name="connsiteY977"/>
              <a:gd fmla="*/ 666994 w 906898" name="connsiteX978"/>
              <a:gd fmla="*/ 715263 h 906898" name="connsiteY978"/>
              <a:gd fmla="*/ 666156 w 906898" name="connsiteX979"/>
              <a:gd fmla="*/ 709354 h 906898" name="connsiteY979"/>
              <a:gd fmla="*/ 667817 w 906898" name="connsiteX980"/>
              <a:gd fmla="*/ 705172 h 906898" name="connsiteY980"/>
              <a:gd fmla="*/ 668037 w 906898" name="connsiteX981"/>
              <a:gd fmla="*/ 705045 h 906898" name="connsiteY981"/>
              <a:gd fmla="*/ 668037 w 906898" name="connsiteX982"/>
              <a:gd fmla="*/ 704618 h 906898" name="connsiteY982"/>
              <a:gd fmla="*/ 670251 w 906898" name="connsiteX983"/>
              <a:gd fmla="*/ 699045 h 906898" name="connsiteY983"/>
              <a:gd fmla="*/ 666156 w 906898" name="connsiteX984"/>
              <a:gd fmla="*/ 690797 h 906898" name="connsiteY984"/>
              <a:gd fmla="*/ 668203 w 906898" name="connsiteX985"/>
              <a:gd fmla="*/ 688735 h 906898" name="connsiteY985"/>
              <a:gd fmla="*/ 189014 w 906898" name="connsiteX986"/>
              <a:gd fmla="*/ 686743 h 906898" name="connsiteY986"/>
              <a:gd fmla="*/ 193098 w 906898" name="connsiteX987"/>
              <a:gd fmla="*/ 692901 h 906898" name="connsiteY987"/>
              <a:gd fmla="*/ 199223 w 906898" name="connsiteX988"/>
              <a:gd fmla="*/ 697005 h 906898" name="connsiteY988"/>
              <a:gd fmla="*/ 205348 w 906898" name="connsiteX989"/>
              <a:gd fmla="*/ 701110 h 906898" name="connsiteY989"/>
              <a:gd fmla="*/ 215557 w 906898" name="connsiteX990"/>
              <a:gd fmla="*/ 697005 h 906898" name="connsiteY990"/>
              <a:gd fmla="*/ 219641 w 906898" name="connsiteX991"/>
              <a:gd fmla="*/ 697005 h 906898" name="connsiteY991"/>
              <a:gd fmla="*/ 223724 w 906898" name="connsiteX992"/>
              <a:gd fmla="*/ 690848 h 906898" name="connsiteY992"/>
              <a:gd fmla="*/ 227808 w 906898" name="connsiteX993"/>
              <a:gd fmla="*/ 686743 h 906898" name="connsiteY993"/>
              <a:gd fmla="*/ 227808 w 906898" name="connsiteX994"/>
              <a:gd fmla="*/ 690848 h 906898" name="connsiteY994"/>
              <a:gd fmla="*/ 227808 w 906898" name="connsiteX995"/>
              <a:gd fmla="*/ 697005 h 906898" name="connsiteY995"/>
              <a:gd fmla="*/ 217599 w 906898" name="connsiteX996"/>
              <a:gd fmla="*/ 701110 h 906898" name="connsiteY996"/>
              <a:gd fmla="*/ 217599 w 906898" name="connsiteX997"/>
              <a:gd fmla="*/ 703162 h 906898" name="connsiteY997"/>
              <a:gd fmla="*/ 207390 w 906898" name="connsiteX998"/>
              <a:gd fmla="*/ 709319 h 906898" name="connsiteY998"/>
              <a:gd fmla="*/ 199223 w 906898" name="connsiteX999"/>
              <a:gd fmla="*/ 703162 h 906898" name="connsiteY999"/>
              <a:gd fmla="*/ 195139 w 906898" name="connsiteX1000"/>
              <a:gd fmla="*/ 697005 h 906898" name="connsiteY1000"/>
              <a:gd fmla="*/ 189014 w 906898" name="connsiteX1001"/>
              <a:gd fmla="*/ 694953 h 906898" name="connsiteY1001"/>
              <a:gd fmla="*/ 186972 w 906898" name="connsiteX1002"/>
              <a:gd fmla="*/ 690848 h 906898" name="connsiteY1002"/>
              <a:gd fmla="*/ 189014 w 906898" name="connsiteX1003"/>
              <a:gd fmla="*/ 686743 h 906898" name="connsiteY1003"/>
              <a:gd fmla="*/ 201146 w 906898" name="connsiteX1004"/>
              <a:gd fmla="*/ 684419 h 906898" name="connsiteY1004"/>
              <a:gd fmla="*/ 205134 w 906898" name="connsiteX1005"/>
              <a:gd fmla="*/ 686431 h 906898" name="connsiteY1005"/>
              <a:gd fmla="*/ 205287 w 906898" name="connsiteX1006"/>
              <a:gd fmla="*/ 686743 h 906898" name="connsiteY1006"/>
              <a:gd fmla="*/ 205597 w 906898" name="connsiteX1007"/>
              <a:gd fmla="*/ 686664 h 906898" name="connsiteY1007"/>
              <a:gd fmla="*/ 209420 w 906898" name="connsiteX1008"/>
              <a:gd fmla="*/ 688593 h 906898" name="connsiteY1008"/>
              <a:gd fmla="*/ 217695 w 906898" name="connsiteX1009"/>
              <a:gd fmla="*/ 684419 h 906898" name="connsiteY1009"/>
              <a:gd fmla="*/ 221832 w 906898" name="connsiteX1010"/>
              <a:gd fmla="*/ 686506 h 906898" name="connsiteY1010"/>
              <a:gd fmla="*/ 219763 w 906898" name="connsiteX1011"/>
              <a:gd fmla="*/ 692767 h 906898" name="connsiteY1011"/>
              <a:gd fmla="*/ 211489 w 906898" name="connsiteX1012"/>
              <a:gd fmla="*/ 694854 h 906898" name="connsiteY1012"/>
              <a:gd fmla="*/ 209420 w 906898" name="connsiteX1013"/>
              <a:gd fmla="*/ 699027 h 906898" name="connsiteY1013"/>
              <a:gd fmla="*/ 203215 w 906898" name="connsiteX1014"/>
              <a:gd fmla="*/ 696940 h 906898" name="connsiteY1014"/>
              <a:gd fmla="*/ 201146 w 906898" name="connsiteX1015"/>
              <a:gd fmla="*/ 692767 h 906898" name="connsiteY1015"/>
              <a:gd fmla="*/ 197009 w 906898" name="connsiteX1016"/>
              <a:gd fmla="*/ 692767 h 906898" name="connsiteY1016"/>
              <a:gd fmla="*/ 194940 w 906898" name="connsiteX1017"/>
              <a:gd fmla="*/ 686506 h 906898" name="connsiteY1017"/>
              <a:gd fmla="*/ 201146 w 906898" name="connsiteX1018"/>
              <a:gd fmla="*/ 684419 h 906898" name="connsiteY1018"/>
              <a:gd fmla="*/ 135301 w 906898" name="connsiteX1019"/>
              <a:gd fmla="*/ 684419 h 906898" name="connsiteY1019"/>
              <a:gd fmla="*/ 137353 w 906898" name="connsiteX1020"/>
              <a:gd fmla="*/ 686488 h 906898" name="connsiteY1020"/>
              <a:gd fmla="*/ 139405 w 906898" name="connsiteX1021"/>
              <a:gd fmla="*/ 696831 h 906898" name="connsiteY1021"/>
              <a:gd fmla="*/ 151720 w 906898" name="connsiteX1022"/>
              <a:gd fmla="*/ 705106 h 906898" name="connsiteY1022"/>
              <a:gd fmla="*/ 151720 w 906898" name="connsiteX1023"/>
              <a:gd fmla="*/ 707174 h 906898" name="connsiteY1023"/>
              <a:gd fmla="*/ 133248 w 906898" name="connsiteX1024"/>
              <a:gd fmla="*/ 700968 h 906898" name="connsiteY1024"/>
              <a:gd fmla="*/ 131196 w 906898" name="connsiteX1025"/>
              <a:gd fmla="*/ 688557 h 906898" name="connsiteY1025"/>
              <a:gd fmla="*/ 135301 w 906898" name="connsiteX1026"/>
              <a:gd fmla="*/ 684419 h 906898" name="connsiteY1026"/>
              <a:gd fmla="*/ 163730 w 906898" name="connsiteX1027"/>
              <a:gd fmla="*/ 683451 h 906898" name="connsiteY1027"/>
              <a:gd fmla="*/ 166171 w 906898" name="connsiteX1028"/>
              <a:gd fmla="*/ 684542 h 906898" name="connsiteY1028"/>
              <a:gd fmla="*/ 164116 w 906898" name="connsiteX1029"/>
              <a:gd fmla="*/ 715344 h 906898" name="connsiteY1029"/>
              <a:gd fmla="*/ 188785 w 906898" name="connsiteX1030"/>
              <a:gd fmla="*/ 725612 h 906898" name="connsiteY1030"/>
              <a:gd fmla="*/ 192897 w 906898" name="connsiteX1031"/>
              <a:gd fmla="*/ 723558 h 906898" name="connsiteY1031"/>
              <a:gd fmla="*/ 184674 w 906898" name="connsiteX1032"/>
              <a:gd fmla="*/ 721505 h 906898" name="connsiteY1032"/>
              <a:gd fmla="*/ 180562 w 906898" name="connsiteX1033"/>
              <a:gd fmla="*/ 713291 h 906898" name="connsiteY1033"/>
              <a:gd fmla="*/ 184674 w 906898" name="connsiteX1034"/>
              <a:gd fmla="*/ 709184 h 906898" name="connsiteY1034"/>
              <a:gd fmla="*/ 190841 w 906898" name="connsiteX1035"/>
              <a:gd fmla="*/ 709184 h 906898" name="connsiteY1035"/>
              <a:gd fmla="*/ 194953 w 906898" name="connsiteX1036"/>
              <a:gd fmla="*/ 713291 h 906898" name="connsiteY1036"/>
              <a:gd fmla="*/ 201121 w 906898" name="connsiteX1037"/>
              <a:gd fmla="*/ 713291 h 906898" name="connsiteY1037"/>
              <a:gd fmla="*/ 205232 w 906898" name="connsiteX1038"/>
              <a:gd fmla="*/ 721505 h 906898" name="connsiteY1038"/>
              <a:gd fmla="*/ 201121 w 906898" name="connsiteX1039"/>
              <a:gd fmla="*/ 731772 h 906898" name="connsiteY1039"/>
              <a:gd fmla="*/ 188785 w 906898" name="connsiteX1040"/>
              <a:gd fmla="*/ 735879 h 906898" name="connsiteY1040"/>
              <a:gd fmla="*/ 172339 w 906898" name="connsiteX1041"/>
              <a:gd fmla="*/ 731772 h 906898" name="connsiteY1041"/>
              <a:gd fmla="*/ 164116 w 906898" name="connsiteX1042"/>
              <a:gd fmla="*/ 723558 h 906898" name="connsiteY1042"/>
              <a:gd fmla="*/ 157948 w 906898" name="connsiteX1043"/>
              <a:gd fmla="*/ 688649 h 906898" name="connsiteY1043"/>
              <a:gd fmla="*/ 163730 w 906898" name="connsiteX1044"/>
              <a:gd fmla="*/ 683451 h 906898" name="connsiteY1044"/>
              <a:gd fmla="*/ 675590 w 906898" name="connsiteX1045"/>
              <a:gd fmla="*/ 681982 h 906898" name="connsiteY1045"/>
              <a:gd fmla="*/ 678304 w 906898" name="connsiteX1046"/>
              <a:gd fmla="*/ 682498 h 906898" name="connsiteY1046"/>
              <a:gd fmla="*/ 684433 w 906898" name="connsiteX1047"/>
              <a:gd fmla="*/ 701059 h 906898" name="connsiteY1047"/>
              <a:gd fmla="*/ 682390 w 906898" name="connsiteX1048"/>
              <a:gd fmla="*/ 703122 h 906898" name="connsiteY1048"/>
              <a:gd fmla="*/ 684433 w 906898" name="connsiteX1049"/>
              <a:gd fmla="*/ 705184 h 906898" name="connsiteY1049"/>
              <a:gd fmla="*/ 684433 w 906898" name="connsiteX1050"/>
              <a:gd fmla="*/ 701059 h 906898" name="connsiteY1050"/>
              <a:gd fmla="*/ 692605 w 906898" name="connsiteX1051"/>
              <a:gd fmla="*/ 713434 h 906898" name="connsiteY1051"/>
              <a:gd fmla="*/ 690562 w 906898" name="connsiteX1052"/>
              <a:gd fmla="*/ 717559 h 906898" name="connsiteY1052"/>
              <a:gd fmla="*/ 689984 w 906898" name="connsiteX1053"/>
              <a:gd fmla="*/ 717364 h 906898" name="connsiteY1053"/>
              <a:gd fmla="*/ 690562 w 906898" name="connsiteX1054"/>
              <a:gd fmla="*/ 715496 h 906898" name="connsiteY1054"/>
              <a:gd fmla="*/ 689796 w 906898" name="connsiteX1055"/>
              <a:gd fmla="*/ 717301 h 906898" name="connsiteY1055"/>
              <a:gd fmla="*/ 689984 w 906898" name="connsiteX1056"/>
              <a:gd fmla="*/ 717364 h 906898" name="connsiteY1056"/>
              <a:gd fmla="*/ 689285 w 906898" name="connsiteX1057"/>
              <a:gd fmla="*/ 719621 h 906898" name="connsiteY1057"/>
              <a:gd fmla="*/ 686476 w 906898" name="connsiteX1058"/>
              <a:gd fmla="*/ 723746 h 906898" name="connsiteY1058"/>
              <a:gd fmla="*/ 680347 w 906898" name="connsiteX1059"/>
              <a:gd fmla="*/ 725808 h 906898" name="connsiteY1059"/>
              <a:gd fmla="*/ 680347 w 906898" name="connsiteX1060"/>
              <a:gd fmla="*/ 731996 h 906898" name="connsiteY1060"/>
              <a:gd fmla="*/ 678304 w 906898" name="connsiteX1061"/>
              <a:gd fmla="*/ 738183 h 906898" name="connsiteY1061"/>
              <a:gd fmla="*/ 674217 w 906898" name="connsiteX1062"/>
              <a:gd fmla="*/ 742308 h 906898" name="connsiteY1062"/>
              <a:gd fmla="*/ 674217 w 906898" name="connsiteX1063"/>
              <a:gd fmla="*/ 746433 h 906898" name="connsiteY1063"/>
              <a:gd fmla="*/ 680347 w 906898" name="connsiteX1064"/>
              <a:gd fmla="*/ 748495 h 906898" name="connsiteY1064"/>
              <a:gd fmla="*/ 672174 w 906898" name="connsiteX1065"/>
              <a:gd fmla="*/ 748495 h 906898" name="connsiteY1065"/>
              <a:gd fmla="*/ 672174 w 906898" name="connsiteX1066"/>
              <a:gd fmla="*/ 740246 h 906898" name="connsiteY1066"/>
              <a:gd fmla="*/ 666045 w 906898" name="connsiteX1067"/>
              <a:gd fmla="*/ 731996 h 906898" name="connsiteY1067"/>
              <a:gd fmla="*/ 670131 w 906898" name="connsiteX1068"/>
              <a:gd fmla="*/ 727871 h 906898" name="connsiteY1068"/>
              <a:gd fmla="*/ 674217 w 906898" name="connsiteX1069"/>
              <a:gd fmla="*/ 711372 h 906898" name="connsiteY1069"/>
              <a:gd fmla="*/ 676261 w 906898" name="connsiteX1070"/>
              <a:gd fmla="*/ 703122 h 906898" name="connsiteY1070"/>
              <a:gd fmla="*/ 670131 w 906898" name="connsiteX1071"/>
              <a:gd fmla="*/ 686623 h 906898" name="connsiteY1071"/>
              <a:gd fmla="*/ 675590 w 906898" name="connsiteX1072"/>
              <a:gd fmla="*/ 681982 h 906898" name="connsiteY1072"/>
              <a:gd fmla="*/ 678329 w 906898" name="connsiteX1073"/>
              <a:gd fmla="*/ 680435 h 906898" name="connsiteY1073"/>
              <a:gd fmla="*/ 684637 w 906898" name="connsiteX1074"/>
              <a:gd fmla="*/ 684641 h 906898" name="connsiteY1074"/>
              <a:gd fmla="*/ 684637 w 906898" name="connsiteX1075"/>
              <a:gd fmla="*/ 686743 h 906898" name="connsiteY1075"/>
              <a:gd fmla="*/ 678329 w 906898" name="connsiteX1076"/>
              <a:gd fmla="*/ 680435 h 906898" name="connsiteY1076"/>
              <a:gd fmla="*/ 727558 w 906898" name="connsiteX1077"/>
              <a:gd fmla="*/ 676965 h 906898" name="connsiteY1077"/>
              <a:gd fmla="*/ 729887 w 906898" name="connsiteX1078"/>
              <a:gd fmla="*/ 678508 h 906898" name="connsiteY1078"/>
              <a:gd fmla="*/ 727817 w 906898" name="connsiteX1079"/>
              <a:gd fmla="*/ 688791 h 906898" name="connsiteY1079"/>
              <a:gd fmla="*/ 717466 w 906898" name="connsiteX1080"/>
              <a:gd fmla="*/ 694960 h 906898" name="connsiteY1080"/>
              <a:gd fmla="*/ 717466 w 906898" name="connsiteX1081"/>
              <a:gd fmla="*/ 703187 h 906898" name="connsiteY1081"/>
              <a:gd fmla="*/ 713326 w 906898" name="connsiteX1082"/>
              <a:gd fmla="*/ 709356 h 906898" name="connsiteY1082"/>
              <a:gd fmla="*/ 715396 w 906898" name="connsiteX1083"/>
              <a:gd fmla="*/ 721695 h 906898" name="connsiteY1083"/>
              <a:gd fmla="*/ 719536 w 906898" name="connsiteX1084"/>
              <a:gd fmla="*/ 731978 h 906898" name="connsiteY1084"/>
              <a:gd fmla="*/ 729887 w 906898" name="connsiteX1085"/>
              <a:gd fmla="*/ 734035 h 906898" name="connsiteY1085"/>
              <a:gd fmla="*/ 734027 w 906898" name="connsiteX1086"/>
              <a:gd fmla="*/ 744318 h 906898" name="connsiteY1086"/>
              <a:gd fmla="*/ 736097 w 906898" name="connsiteX1087"/>
              <a:gd fmla="*/ 746374 h 906898" name="connsiteY1087"/>
              <a:gd fmla="*/ 723676 w 906898" name="connsiteX1088"/>
              <a:gd fmla="*/ 744318 h 906898" name="connsiteY1088"/>
              <a:gd fmla="*/ 719536 w 906898" name="connsiteX1089"/>
              <a:gd fmla="*/ 738148 h 906898" name="connsiteY1089"/>
              <a:gd fmla="*/ 717466 w 906898" name="connsiteX1090"/>
              <a:gd fmla="*/ 738148 h 906898" name="connsiteY1090"/>
              <a:gd fmla="*/ 711256 w 906898" name="connsiteX1091"/>
              <a:gd fmla="*/ 736091 h 906898" name="connsiteY1091"/>
              <a:gd fmla="*/ 707116 w 906898" name="connsiteX1092"/>
              <a:gd fmla="*/ 727865 h 906898" name="connsiteY1092"/>
              <a:gd fmla="*/ 707116 w 906898" name="connsiteX1093"/>
              <a:gd fmla="*/ 721695 h 906898" name="connsiteY1093"/>
              <a:gd fmla="*/ 702975 w 906898" name="connsiteX1094"/>
              <a:gd fmla="*/ 711413 h 906898" name="connsiteY1094"/>
              <a:gd fmla="*/ 702975 w 906898" name="connsiteX1095"/>
              <a:gd fmla="*/ 703187 h 906898" name="connsiteY1095"/>
              <a:gd fmla="*/ 707116 w 906898" name="connsiteX1096"/>
              <a:gd fmla="*/ 701130 h 906898" name="connsiteY1096"/>
              <a:gd fmla="*/ 709186 w 906898" name="connsiteX1097"/>
              <a:gd fmla="*/ 688791 h 906898" name="connsiteY1097"/>
              <a:gd fmla="*/ 715396 w 906898" name="connsiteX1098"/>
              <a:gd fmla="*/ 686734 h 906898" name="connsiteY1098"/>
              <a:gd fmla="*/ 719536 w 906898" name="connsiteX1099"/>
              <a:gd fmla="*/ 686734 h 906898" name="connsiteY1099"/>
              <a:gd fmla="*/ 719536 w 906898" name="connsiteX1100"/>
              <a:gd fmla="*/ 684678 h 906898" name="connsiteY1100"/>
              <a:gd fmla="*/ 723676 w 906898" name="connsiteX1101"/>
              <a:gd fmla="*/ 678508 h 906898" name="connsiteY1101"/>
              <a:gd fmla="*/ 727558 w 906898" name="connsiteX1102"/>
              <a:gd fmla="*/ 676965 h 906898" name="connsiteY1102"/>
              <a:gd fmla="*/ 123036 w 906898" name="connsiteX1103"/>
              <a:gd fmla="*/ 676451 h 906898" name="connsiteY1103"/>
              <a:gd fmla="*/ 129222 w 906898" name="connsiteX1104"/>
              <a:gd fmla="*/ 682608 h 906898" name="connsiteY1104"/>
              <a:gd fmla="*/ 133345 w 906898" name="connsiteX1105"/>
              <a:gd fmla="*/ 703132 h 906898" name="connsiteY1105"/>
              <a:gd fmla="*/ 151903 w 906898" name="connsiteX1106"/>
              <a:gd fmla="*/ 711341 h 906898" name="connsiteY1106"/>
              <a:gd fmla="*/ 153964 w 906898" name="connsiteX1107"/>
              <a:gd fmla="*/ 711341 h 906898" name="connsiteY1107"/>
              <a:gd fmla="*/ 156027 w 906898" name="connsiteX1108"/>
              <a:gd fmla="*/ 719551 h 906898" name="connsiteY1108"/>
              <a:gd fmla="*/ 147778 w 906898" name="connsiteX1109"/>
              <a:gd fmla="*/ 721603 h 906898" name="connsiteY1109"/>
              <a:gd fmla="*/ 139531 w 906898" name="connsiteX1110"/>
              <a:gd fmla="*/ 713394 h 906898" name="connsiteY1110"/>
              <a:gd fmla="*/ 131283 w 906898" name="connsiteX1111"/>
              <a:gd fmla="*/ 715446 h 906898" name="connsiteY1111"/>
              <a:gd fmla="*/ 120974 w 906898" name="connsiteX1112"/>
              <a:gd fmla="*/ 709289 h 906898" name="connsiteY1112"/>
              <a:gd fmla="*/ 120974 w 906898" name="connsiteX1113"/>
              <a:gd fmla="*/ 694922 h 906898" name="connsiteY1113"/>
              <a:gd fmla="*/ 123036 w 906898" name="connsiteX1114"/>
              <a:gd fmla="*/ 692870 h 906898" name="connsiteY1114"/>
              <a:gd fmla="*/ 118912 w 906898" name="connsiteX1115"/>
              <a:gd fmla="*/ 686713 h 906898" name="connsiteY1115"/>
              <a:gd fmla="*/ 123036 w 906898" name="connsiteX1116"/>
              <a:gd fmla="*/ 676451 h 906898" name="connsiteY1116"/>
              <a:gd fmla="*/ 211429 w 906898" name="connsiteX1117"/>
              <a:gd fmla="*/ 672136 h 906898" name="connsiteY1117"/>
              <a:gd fmla="*/ 211429 w 906898" name="connsiteX1118"/>
              <a:gd fmla="*/ 676309 h 906898" name="connsiteY1118"/>
              <a:gd fmla="*/ 213477 w 906898" name="connsiteX1119"/>
              <a:gd fmla="*/ 684657 h 906898" name="connsiteY1119"/>
              <a:gd fmla="*/ 205597 w 906898" name="connsiteX1120"/>
              <a:gd fmla="*/ 686664 h 906898" name="connsiteY1120"/>
              <a:gd fmla="*/ 205134 w 906898" name="connsiteX1121"/>
              <a:gd fmla="*/ 686431 h 906898" name="connsiteY1121"/>
              <a:gd fmla="*/ 203240 w 906898" name="connsiteX1122"/>
              <a:gd fmla="*/ 682570 h 906898" name="connsiteY1122"/>
              <a:gd fmla="*/ 211429 w 906898" name="connsiteX1123"/>
              <a:gd fmla="*/ 672136 h 906898" name="connsiteY1123"/>
              <a:gd fmla="*/ 791688 w 906898" name="connsiteX1124"/>
              <a:gd fmla="*/ 667695 h 906898" name="connsiteY1124"/>
              <a:gd fmla="*/ 797627 w 906898" name="connsiteX1125"/>
              <a:gd fmla="*/ 668207 h 906898" name="connsiteY1125"/>
              <a:gd fmla="*/ 801759 w 906898" name="connsiteX1126"/>
              <a:gd fmla="*/ 674349 h 906898" name="connsiteY1126"/>
              <a:gd fmla="*/ 805890 w 906898" name="connsiteX1127"/>
              <a:gd fmla="*/ 672302 h 906898" name="connsiteY1127"/>
              <a:gd fmla="*/ 814153 w 906898" name="connsiteX1128"/>
              <a:gd fmla="*/ 672302 h 906898" name="connsiteY1128"/>
              <a:gd fmla="*/ 822416 w 906898" name="connsiteX1129"/>
              <a:gd fmla="*/ 688680 h 906898" name="connsiteY1129"/>
              <a:gd fmla="*/ 816219 w 906898" name="connsiteX1130"/>
              <a:gd fmla="*/ 694822 h 906898" name="connsiteY1130"/>
              <a:gd fmla="*/ 814153 w 906898" name="connsiteX1131"/>
              <a:gd fmla="*/ 700964 h 906898" name="connsiteY1131"/>
              <a:gd fmla="*/ 793496 w 906898" name="connsiteX1132"/>
              <a:gd fmla="*/ 696869 h 906898" name="connsiteY1132"/>
              <a:gd fmla="*/ 789364 w 906898" name="connsiteX1133"/>
              <a:gd fmla="*/ 686633 h 906898" name="connsiteY1133"/>
              <a:gd fmla="*/ 785233 w 906898" name="connsiteX1134"/>
              <a:gd fmla="*/ 678443 h 906898" name="connsiteY1134"/>
              <a:gd fmla="*/ 787298 w 906898" name="connsiteX1135"/>
              <a:gd fmla="*/ 670254 h 906898" name="connsiteY1135"/>
              <a:gd fmla="*/ 791688 w 906898" name="connsiteX1136"/>
              <a:gd fmla="*/ 667695 h 906898" name="connsiteY1136"/>
              <a:gd fmla="*/ 112708 w 906898" name="connsiteX1137"/>
              <a:gd fmla="*/ 663835 h 906898" name="connsiteY1137"/>
              <a:gd fmla="*/ 116837 w 906898" name="connsiteX1138"/>
              <a:gd fmla="*/ 678244 h 906898" name="connsiteY1138"/>
              <a:gd fmla="*/ 116837 w 906898" name="connsiteX1139"/>
              <a:gd fmla="*/ 688536 h 906898" name="connsiteY1139"/>
              <a:gd fmla="*/ 120966 w 906898" name="connsiteX1140"/>
              <a:gd fmla="*/ 692653 h 906898" name="connsiteY1140"/>
              <a:gd fmla="*/ 118902 w 906898" name="connsiteX1141"/>
              <a:gd fmla="*/ 707062 h 906898" name="connsiteY1141"/>
              <a:gd fmla="*/ 133354 w 906898" name="connsiteX1142"/>
              <a:gd fmla="*/ 717354 h 906898" name="connsiteY1142"/>
              <a:gd fmla="*/ 139548 w 906898" name="connsiteX1143"/>
              <a:gd fmla="*/ 717354 h 906898" name="connsiteY1143"/>
              <a:gd fmla="*/ 149872 w 906898" name="connsiteX1144"/>
              <a:gd fmla="*/ 725587 h 906898" name="connsiteY1144"/>
              <a:gd fmla="*/ 154001 w 906898" name="connsiteX1145"/>
              <a:gd fmla="*/ 723529 h 906898" name="connsiteY1145"/>
              <a:gd fmla="*/ 158130 w 906898" name="connsiteX1146"/>
              <a:gd fmla="*/ 721470 h 906898" name="connsiteY1146"/>
              <a:gd fmla="*/ 166388 w 906898" name="connsiteX1147"/>
              <a:gd fmla="*/ 731762 h 906898" name="connsiteY1147"/>
              <a:gd fmla="*/ 160195 w 906898" name="connsiteX1148"/>
              <a:gd fmla="*/ 735879 h 906898" name="connsiteY1148"/>
              <a:gd fmla="*/ 147806 w 906898" name="connsiteX1149"/>
              <a:gd fmla="*/ 731762 h 906898" name="connsiteY1149"/>
              <a:gd fmla="*/ 141612 w 906898" name="connsiteX1150"/>
              <a:gd fmla="*/ 735879 h 906898" name="connsiteY1150"/>
              <a:gd fmla="*/ 133354 w 906898" name="connsiteX1151"/>
              <a:gd fmla="*/ 731762 h 906898" name="connsiteY1151"/>
              <a:gd fmla="*/ 129225 w 906898" name="connsiteX1152"/>
              <a:gd fmla="*/ 725587 h 906898" name="connsiteY1152"/>
              <a:gd fmla="*/ 116837 w 906898" name="connsiteX1153"/>
              <a:gd fmla="*/ 725587 h 906898" name="connsiteY1153"/>
              <a:gd fmla="*/ 108579 w 906898" name="connsiteX1154"/>
              <a:gd fmla="*/ 711179 h 906898" name="connsiteY1154"/>
              <a:gd fmla="*/ 110643 w 906898" name="connsiteX1155"/>
              <a:gd fmla="*/ 702945 h 906898" name="connsiteY1155"/>
              <a:gd fmla="*/ 102385 w 906898" name="connsiteX1156"/>
              <a:gd fmla="*/ 694711 h 906898" name="connsiteY1156"/>
              <a:gd fmla="*/ 104449 w 906898" name="connsiteX1157"/>
              <a:gd fmla="*/ 682361 h 906898" name="connsiteY1157"/>
              <a:gd fmla="*/ 106514 w 906898" name="connsiteX1158"/>
              <a:gd fmla="*/ 678244 h 906898" name="connsiteY1158"/>
              <a:gd fmla="*/ 104449 w 906898" name="connsiteX1159"/>
              <a:gd fmla="*/ 672069 h 906898" name="connsiteY1159"/>
              <a:gd fmla="*/ 112708 w 906898" name="connsiteX1160"/>
              <a:gd fmla="*/ 663835 h 906898" name="connsiteY1160"/>
              <a:gd fmla="*/ 752439 w 906898" name="connsiteX1161"/>
              <a:gd fmla="*/ 663647 h 906898" name="connsiteY1161"/>
              <a:gd fmla="*/ 764759 w 906898" name="connsiteX1162"/>
              <a:gd fmla="*/ 663905 h 906898" name="connsiteY1162"/>
              <a:gd fmla="*/ 781187 w 906898" name="connsiteX1163"/>
              <a:gd fmla="*/ 672149 h 906898" name="connsiteY1163"/>
              <a:gd fmla="*/ 781187 w 906898" name="connsiteX1164"/>
              <a:gd fmla="*/ 674210 h 906898" name="connsiteY1164"/>
              <a:gd fmla="*/ 777080 w 906898" name="connsiteX1165"/>
              <a:gd fmla="*/ 672149 h 906898" name="connsiteY1165"/>
              <a:gd fmla="*/ 752439 w 906898" name="connsiteX1166"/>
              <a:gd fmla="*/ 670088 h 906898" name="connsiteY1166"/>
              <a:gd fmla="*/ 738064 w 906898" name="connsiteX1167"/>
              <a:gd fmla="*/ 684516 h 906898" name="connsiteY1167"/>
              <a:gd fmla="*/ 738064 w 906898" name="connsiteX1168"/>
              <a:gd fmla="*/ 694822 h 906898" name="connsiteY1168"/>
              <a:gd fmla="*/ 744225 w 906898" name="connsiteX1169"/>
              <a:gd fmla="*/ 696883 h 906898" name="connsiteY1169"/>
              <a:gd fmla="*/ 744225 w 906898" name="connsiteX1170"/>
              <a:gd fmla="*/ 690700 h 906898" name="connsiteY1170"/>
              <a:gd fmla="*/ 748332 w 906898" name="connsiteX1171"/>
              <a:gd fmla="*/ 686577 h 906898" name="connsiteY1171"/>
              <a:gd fmla="*/ 754492 w 906898" name="connsiteX1172"/>
              <a:gd fmla="*/ 688639 h 906898" name="connsiteY1172"/>
              <a:gd fmla="*/ 756545 w 906898" name="connsiteX1173"/>
              <a:gd fmla="*/ 692761 h 906898" name="connsiteY1173"/>
              <a:gd fmla="*/ 756545 w 906898" name="connsiteX1174"/>
              <a:gd fmla="*/ 696883 h 906898" name="connsiteY1174"/>
              <a:gd fmla="*/ 760652 w 906898" name="connsiteX1175"/>
              <a:gd fmla="*/ 701005 h 906898" name="connsiteY1175"/>
              <a:gd fmla="*/ 758599 w 906898" name="connsiteX1176"/>
              <a:gd fmla="*/ 707189 h 906898" name="connsiteY1176"/>
              <a:gd fmla="*/ 744225 w 906898" name="connsiteX1177"/>
              <a:gd fmla="*/ 709250 h 906898" name="connsiteY1177"/>
              <a:gd fmla="*/ 733957 w 906898" name="connsiteX1178"/>
              <a:gd fmla="*/ 701005 h 906898" name="connsiteY1178"/>
              <a:gd fmla="*/ 731904 w 906898" name="connsiteX1179"/>
              <a:gd fmla="*/ 678333 h 906898" name="connsiteY1179"/>
              <a:gd fmla="*/ 740118 w 906898" name="connsiteX1180"/>
              <a:gd fmla="*/ 668027 h 906898" name="connsiteY1180"/>
              <a:gd fmla="*/ 752439 w 906898" name="connsiteX1181"/>
              <a:gd fmla="*/ 663647 h 906898" name="connsiteY1181"/>
              <a:gd fmla="*/ 821379 w 906898" name="connsiteX1182"/>
              <a:gd fmla="*/ 659403 h 906898" name="connsiteY1182"/>
              <a:gd fmla="*/ 824491 w 906898" name="connsiteX1183"/>
              <a:gd fmla="*/ 661976 h 906898" name="connsiteY1183"/>
              <a:gd fmla="*/ 822416 w 906898" name="connsiteX1184"/>
              <a:gd fmla="*/ 678443 h 906898" name="connsiteY1184"/>
              <a:gd fmla="*/ 814116 w 906898" name="connsiteX1185"/>
              <a:gd fmla="*/ 664035 h 906898" name="connsiteY1185"/>
              <a:gd fmla="*/ 818266 w 906898" name="connsiteX1186"/>
              <a:gd fmla="*/ 659918 h 906898" name="connsiteY1186"/>
              <a:gd fmla="*/ 821379 w 906898" name="connsiteX1187"/>
              <a:gd fmla="*/ 659403 h 906898" name="connsiteY1187"/>
              <a:gd fmla="*/ 213591 w 906898" name="connsiteX1188"/>
              <a:gd fmla="*/ 655868 h 906898" name="connsiteY1188"/>
              <a:gd fmla="*/ 219742 w 906898" name="connsiteX1189"/>
              <a:gd fmla="*/ 659976 h 906898" name="connsiteY1189"/>
              <a:gd fmla="*/ 227945 w 906898" name="connsiteX1190"/>
              <a:gd fmla="*/ 674356 h 906898" name="connsiteY1190"/>
              <a:gd fmla="*/ 236147 w 906898" name="connsiteX1191"/>
              <a:gd fmla="*/ 678464 h 906898" name="connsiteY1191"/>
              <a:gd fmla="*/ 246400 w 906898" name="connsiteX1192"/>
              <a:gd fmla="*/ 688735 h 906898" name="connsiteY1192"/>
              <a:gd fmla="*/ 242299 w 906898" name="connsiteX1193"/>
              <a:gd fmla="*/ 688735 h 906898" name="connsiteY1193"/>
              <a:gd fmla="*/ 234097 w 906898" name="connsiteX1194"/>
              <a:gd fmla="*/ 682573 h 906898" name="connsiteY1194"/>
              <a:gd fmla="*/ 227945 w 906898" name="connsiteX1195"/>
              <a:gd fmla="*/ 684627 h 906898" name="connsiteY1195"/>
              <a:gd fmla="*/ 215641 w 906898" name="connsiteX1196"/>
              <a:gd fmla="*/ 678464 h 906898" name="connsiteY1196"/>
              <a:gd fmla="*/ 211540 w 906898" name="connsiteX1197"/>
              <a:gd fmla="*/ 662030 h 906898" name="connsiteY1197"/>
              <a:gd fmla="*/ 213591 w 906898" name="connsiteX1198"/>
              <a:gd fmla="*/ 655868 h 906898" name="connsiteY1198"/>
              <a:gd fmla="*/ 100605 w 906898" name="connsiteX1199"/>
              <a:gd fmla="*/ 649851 h 906898" name="connsiteY1199"/>
              <a:gd fmla="*/ 102822 w 906898" name="connsiteX1200"/>
              <a:gd fmla="*/ 652205 h 906898" name="connsiteY1200"/>
              <a:gd fmla="*/ 108718 w 906898" name="connsiteX1201"/>
              <a:gd fmla="*/ 653747 h 906898" name="connsiteY1201"/>
              <a:gd fmla="*/ 110768 w 906898" name="connsiteX1202"/>
              <a:gd fmla="*/ 657860 h 906898" name="connsiteY1202"/>
              <a:gd fmla="*/ 104617 w 906898" name="connsiteX1203"/>
              <a:gd fmla="*/ 655803 h 906898" name="connsiteY1203"/>
              <a:gd fmla="*/ 101797 w 906898" name="connsiteX1204"/>
              <a:gd fmla="*/ 652719 h 906898" name="connsiteY1204"/>
              <a:gd fmla="*/ 100402 w 906898" name="connsiteX1205"/>
              <a:gd fmla="*/ 649635 h 906898" name="connsiteY1205"/>
              <a:gd fmla="*/ 100516 w 906898" name="connsiteX1206"/>
              <a:gd fmla="*/ 649635 h 906898" name="connsiteY1206"/>
              <a:gd fmla="*/ 100605 w 906898" name="connsiteX1207"/>
              <a:gd fmla="*/ 649851 h 906898" name="connsiteY1207"/>
              <a:gd fmla="*/ 758578 w 906898" name="connsiteX1208"/>
              <a:gd fmla="*/ 643252 h 906898" name="connsiteY1208"/>
              <a:gd fmla="*/ 762657 w 906898" name="connsiteX1209"/>
              <a:gd fmla="*/ 645327 h 906898" name="connsiteY1209"/>
              <a:gd fmla="*/ 754499 w 906898" name="connsiteX1210"/>
              <a:gd fmla="*/ 647402 h 906898" name="connsiteY1210"/>
              <a:gd fmla="*/ 750420 w 906898" name="connsiteX1211"/>
              <a:gd fmla="*/ 657776 h 906898" name="connsiteY1211"/>
              <a:gd fmla="*/ 752460 w 906898" name="connsiteX1212"/>
              <a:gd fmla="*/ 659851 h 906898" name="connsiteY1212"/>
              <a:gd fmla="*/ 748381 w 906898" name="connsiteX1213"/>
              <a:gd fmla="*/ 657776 h 906898" name="connsiteY1213"/>
              <a:gd fmla="*/ 752460 w 906898" name="connsiteX1214"/>
              <a:gd fmla="*/ 647402 h 906898" name="connsiteY1214"/>
              <a:gd fmla="*/ 758578 w 906898" name="connsiteX1215"/>
              <a:gd fmla="*/ 643252 h 906898" name="connsiteY1215"/>
              <a:gd fmla="*/ 816203 w 906898" name="connsiteX1216"/>
              <a:gd fmla="*/ 640815 h 906898" name="connsiteY1216"/>
              <a:gd fmla="*/ 820330 w 906898" name="connsiteX1217"/>
              <a:gd fmla="*/ 643394 h 906898" name="connsiteY1217"/>
              <a:gd fmla="*/ 822393 w 906898" name="connsiteX1218"/>
              <a:gd fmla="*/ 649583 h 906898" name="connsiteY1218"/>
              <a:gd fmla="*/ 828582 w 906898" name="connsiteX1219"/>
              <a:gd fmla="*/ 649583 h 906898" name="connsiteY1219"/>
              <a:gd fmla="*/ 830645 w 906898" name="connsiteX1220"/>
              <a:gd fmla="*/ 659899 h 906898" name="connsiteY1220"/>
              <a:gd fmla="*/ 828582 w 906898" name="connsiteX1221"/>
              <a:gd fmla="*/ 664025 h 906898" name="connsiteY1221"/>
              <a:gd fmla="*/ 820330 w 906898" name="connsiteX1222"/>
              <a:gd fmla="*/ 657836 h 906898" name="connsiteY1222"/>
              <a:gd fmla="*/ 814140 w 906898" name="connsiteX1223"/>
              <a:gd fmla="*/ 657836 h 906898" name="connsiteY1223"/>
              <a:gd fmla="*/ 810014 w 906898" name="connsiteX1224"/>
              <a:gd fmla="*/ 668152 h 906898" name="connsiteY1224"/>
              <a:gd fmla="*/ 805888 w 906898" name="connsiteX1225"/>
              <a:gd fmla="*/ 666088 h 906898" name="connsiteY1225"/>
              <a:gd fmla="*/ 803824 w 906898" name="connsiteX1226"/>
              <a:gd fmla="*/ 657836 h 906898" name="connsiteY1226"/>
              <a:gd fmla="*/ 807951 w 906898" name="connsiteX1227"/>
              <a:gd fmla="*/ 651646 h 906898" name="connsiteY1227"/>
              <a:gd fmla="*/ 805888 w 906898" name="connsiteX1228"/>
              <a:gd fmla="*/ 645457 h 906898" name="connsiteY1228"/>
              <a:gd fmla="*/ 812077 w 906898" name="connsiteX1229"/>
              <a:gd fmla="*/ 641331 h 906898" name="connsiteY1229"/>
              <a:gd fmla="*/ 816203 w 906898" name="connsiteX1230"/>
              <a:gd fmla="*/ 640815 h 906898" name="connsiteY1230"/>
              <a:gd fmla="*/ 181980 w 906898" name="connsiteX1231"/>
              <a:gd fmla="*/ 640294 h 906898" name="connsiteY1231"/>
              <a:gd fmla="*/ 197181 w 906898" name="connsiteX1232"/>
              <a:gd fmla="*/ 641320 h 906898" name="connsiteY1232"/>
              <a:gd fmla="*/ 201304 w 906898" name="connsiteX1233"/>
              <a:gd fmla="*/ 655686 h 906898" name="connsiteY1233"/>
              <a:gd fmla="*/ 207487 w 906898" name="connsiteX1234"/>
              <a:gd fmla="*/ 657739 h 906898" name="connsiteY1234"/>
              <a:gd fmla="*/ 203365 w 906898" name="connsiteX1235"/>
              <a:gd fmla="*/ 678262 h 906898" name="connsiteY1235"/>
              <a:gd fmla="*/ 188936 w 906898" name="connsiteX1236"/>
              <a:gd fmla="*/ 682367 h 906898" name="connsiteY1236"/>
              <a:gd fmla="*/ 180692 w 906898" name="connsiteX1237"/>
              <a:gd fmla="*/ 680314 h 906898" name="connsiteY1237"/>
              <a:gd fmla="*/ 174508 w 906898" name="connsiteX1238"/>
              <a:gd fmla="*/ 682367 h 906898" name="connsiteY1238"/>
              <a:gd fmla="*/ 162142 w 906898" name="connsiteX1239"/>
              <a:gd fmla="*/ 678262 h 906898" name="connsiteY1239"/>
              <a:gd fmla="*/ 162142 w 906898" name="connsiteX1240"/>
              <a:gd fmla="*/ 668001 h 906898" name="connsiteY1240"/>
              <a:gd fmla="*/ 168325 w 906898" name="connsiteX1241"/>
              <a:gd fmla="*/ 661843 h 906898" name="connsiteY1241"/>
              <a:gd fmla="*/ 166264 w 906898" name="connsiteX1242"/>
              <a:gd fmla="*/ 655686 h 906898" name="connsiteY1242"/>
              <a:gd fmla="*/ 168325 w 906898" name="connsiteX1243"/>
              <a:gd fmla="*/ 645425 h 906898" name="connsiteY1243"/>
              <a:gd fmla="*/ 181980 w 906898" name="connsiteX1244"/>
              <a:gd fmla="*/ 640294 h 906898" name="connsiteY1244"/>
              <a:gd fmla="*/ 744131 w 906898" name="connsiteX1245"/>
              <a:gd fmla="*/ 630968 h 906898" name="connsiteY1245"/>
              <a:gd fmla="*/ 750306 w 906898" name="connsiteX1246"/>
              <a:gd fmla="*/ 633022 h 906898" name="connsiteY1246"/>
              <a:gd fmla="*/ 752365 w 906898" name="connsiteX1247"/>
              <a:gd fmla="*/ 635076 h 906898" name="connsiteY1247"/>
              <a:gd fmla="*/ 758540 w 906898" name="connsiteX1248"/>
              <a:gd fmla="*/ 633022 h 906898" name="connsiteY1248"/>
              <a:gd fmla="*/ 762657 w 906898" name="connsiteX1249"/>
              <a:gd fmla="*/ 637130 h 906898" name="connsiteY1249"/>
              <a:gd fmla="*/ 760598 w 906898" name="connsiteX1250"/>
              <a:gd fmla="*/ 641239 h 906898" name="connsiteY1250"/>
              <a:gd fmla="*/ 748248 w 906898" name="connsiteX1251"/>
              <a:gd fmla="*/ 645348 h 906898" name="connsiteY1251"/>
              <a:gd fmla="*/ 748248 w 906898" name="connsiteX1252"/>
              <a:gd fmla="*/ 661781 h 906898" name="connsiteY1252"/>
              <a:gd fmla="*/ 740014 w 906898" name="connsiteX1253"/>
              <a:gd fmla="*/ 663836 h 906898" name="connsiteY1253"/>
              <a:gd fmla="*/ 737956 w 906898" name="connsiteX1254"/>
              <a:gd fmla="*/ 661781 h 906898" name="connsiteY1254"/>
              <a:gd fmla="*/ 735898 w 906898" name="connsiteX1255"/>
              <a:gd fmla="*/ 655619 h 906898" name="connsiteY1255"/>
              <a:gd fmla="*/ 731872 w 906898" name="connsiteX1256"/>
              <a:gd fmla="*/ 653610 h 906898" name="connsiteY1256"/>
              <a:gd fmla="*/ 731872 w 906898" name="connsiteX1257"/>
              <a:gd fmla="*/ 653428 h 906898" name="connsiteY1257"/>
              <a:gd fmla="*/ 735898 w 906898" name="connsiteX1258"/>
              <a:gd fmla="*/ 647402 h 906898" name="connsiteY1258"/>
              <a:gd fmla="*/ 731872 w 906898" name="connsiteX1259"/>
              <a:gd fmla="*/ 639366 h 906898" name="connsiteY1259"/>
              <a:gd fmla="*/ 731872 w 906898" name="connsiteX1260"/>
              <a:gd fmla="*/ 639139 h 906898" name="connsiteY1260"/>
              <a:gd fmla="*/ 735898 w 906898" name="connsiteX1261"/>
              <a:gd fmla="*/ 637130 h 906898" name="connsiteY1261"/>
              <a:gd fmla="*/ 740014 w 906898" name="connsiteX1262"/>
              <a:gd fmla="*/ 637130 h 906898" name="connsiteY1262"/>
              <a:gd fmla="*/ 744131 w 906898" name="connsiteX1263"/>
              <a:gd fmla="*/ 630968 h 906898" name="connsiteY1263"/>
              <a:gd fmla="*/ 172489 w 906898" name="connsiteX1264"/>
              <a:gd fmla="*/ 630968 h 906898" name="connsiteY1264"/>
              <a:gd fmla="*/ 178589 w 906898" name="connsiteX1265"/>
              <a:gd fmla="*/ 635085 h 906898" name="connsiteY1265"/>
              <a:gd fmla="*/ 182656 w 906898" name="connsiteX1266"/>
              <a:gd fmla="*/ 637143 h 906898" name="connsiteY1266"/>
              <a:gd fmla="*/ 170455 w 906898" name="connsiteX1267"/>
              <a:gd fmla="*/ 641260 h 906898" name="connsiteY1267"/>
              <a:gd fmla="*/ 168422 w 906898" name="connsiteX1268"/>
              <a:gd fmla="*/ 639201 h 906898" name="connsiteY1268"/>
              <a:gd fmla="*/ 168422 w 906898" name="connsiteX1269"/>
              <a:gd fmla="*/ 633026 h 906898" name="connsiteY1269"/>
              <a:gd fmla="*/ 172489 w 906898" name="connsiteX1270"/>
              <a:gd fmla="*/ 630968 h 906898" name="connsiteY1270"/>
              <a:gd fmla="*/ 131262 w 906898" name="connsiteX1271"/>
              <a:gd fmla="*/ 630518 h 906898" name="connsiteY1271"/>
              <a:gd fmla="*/ 137438 w 906898" name="connsiteX1272"/>
              <a:gd fmla="*/ 633087 h 906898" name="connsiteY1272"/>
              <a:gd fmla="*/ 139496 w 906898" name="connsiteX1273"/>
              <a:gd fmla="*/ 637199 h 906898" name="connsiteY1273"/>
              <a:gd fmla="*/ 135379 w 906898" name="connsiteX1274"/>
              <a:gd fmla="*/ 641311 h 906898" name="connsiteY1274"/>
              <a:gd fmla="*/ 141554 w 906898" name="connsiteX1275"/>
              <a:gd fmla="*/ 649534 h 906898" name="connsiteY1275"/>
              <a:gd fmla="*/ 137438 w 906898" name="connsiteX1276"/>
              <a:gd fmla="*/ 653646 h 906898" name="connsiteY1276"/>
              <a:gd fmla="*/ 129204 w 906898" name="connsiteX1277"/>
              <a:gd fmla="*/ 653646 h 906898" name="connsiteY1277"/>
              <a:gd fmla="*/ 123029 w 906898" name="connsiteX1278"/>
              <a:gd fmla="*/ 647478 h 906898" name="connsiteY1278"/>
              <a:gd fmla="*/ 120971 w 906898" name="connsiteX1279"/>
              <a:gd fmla="*/ 647478 h 906898" name="connsiteY1279"/>
              <a:gd fmla="*/ 120971 w 906898" name="connsiteX1280"/>
              <a:gd fmla="*/ 659813 h 906898" name="connsiteY1280"/>
              <a:gd fmla="*/ 145671 w 906898" name="connsiteX1281"/>
              <a:gd fmla="*/ 678316 h 906898" name="connsiteY1281"/>
              <a:gd fmla="*/ 158022 w 906898" name="connsiteX1282"/>
              <a:gd fmla="*/ 676260 h 906898" name="connsiteY1282"/>
              <a:gd fmla="*/ 160081 w 906898" name="connsiteX1283"/>
              <a:gd fmla="*/ 680372 h 906898" name="connsiteY1283"/>
              <a:gd fmla="*/ 147730 w 906898" name="connsiteX1284"/>
              <a:gd fmla="*/ 682428 h 906898" name="connsiteY1284"/>
              <a:gd fmla="*/ 125087 w 906898" name="connsiteX1285"/>
              <a:gd fmla="*/ 676260 h 906898" name="connsiteY1285"/>
              <a:gd fmla="*/ 112737 w 906898" name="connsiteX1286"/>
              <a:gd fmla="*/ 645422 h 906898" name="connsiteY1286"/>
              <a:gd fmla="*/ 125087 w 906898" name="connsiteX1287"/>
              <a:gd fmla="*/ 631032 h 906898" name="connsiteY1287"/>
              <a:gd fmla="*/ 131262 w 906898" name="connsiteX1288"/>
              <a:gd fmla="*/ 630518 h 906898" name="connsiteY1288"/>
              <a:gd fmla="*/ 166961 w 906898" name="connsiteX1289"/>
              <a:gd fmla="*/ 623441 h 906898" name="connsiteY1289"/>
              <a:gd fmla="*/ 170306 w 906898" name="connsiteX1290"/>
              <a:gd fmla="*/ 626794 h 906898" name="connsiteY1290"/>
              <a:gd fmla="*/ 166189 w 906898" name="connsiteX1291"/>
              <a:gd fmla="*/ 630920 h 906898" name="connsiteY1291"/>
              <a:gd fmla="*/ 164131 w 906898" name="connsiteX1292"/>
              <a:gd fmla="*/ 639173 h 906898" name="connsiteY1292"/>
              <a:gd fmla="*/ 168248 w 906898" name="connsiteX1293"/>
              <a:gd fmla="*/ 643299 h 906898" name="connsiteY1293"/>
              <a:gd fmla="*/ 162072 w 906898" name="connsiteX1294"/>
              <a:gd fmla="*/ 647425 h 906898" name="connsiteY1294"/>
              <a:gd fmla="*/ 160014 w 906898" name="connsiteX1295"/>
              <a:gd fmla="*/ 641236 h 906898" name="connsiteY1295"/>
              <a:gd fmla="*/ 151781 w 906898" name="connsiteX1296"/>
              <a:gd fmla="*/ 635046 h 906898" name="connsiteY1296"/>
              <a:gd fmla="*/ 151781 w 906898" name="connsiteX1297"/>
              <a:gd fmla="*/ 630920 h 906898" name="connsiteY1297"/>
              <a:gd fmla="*/ 157956 w 906898" name="connsiteX1298"/>
              <a:gd fmla="*/ 628857 h 906898" name="connsiteY1298"/>
              <a:gd fmla="*/ 162072 w 906898" name="connsiteX1299"/>
              <a:gd fmla="*/ 628857 h 906898" name="connsiteY1299"/>
              <a:gd fmla="*/ 162072 w 906898" name="connsiteX1300"/>
              <a:gd fmla="*/ 624731 h 906898" name="connsiteY1300"/>
              <a:gd fmla="*/ 166961 w 906898" name="connsiteX1301"/>
              <a:gd fmla="*/ 623441 h 906898" name="connsiteY1301"/>
              <a:gd fmla="*/ 48103 w 906898" name="connsiteX1302"/>
              <a:gd fmla="*/ 622191 h 906898" name="connsiteY1302"/>
              <a:gd fmla="*/ 48787 w 906898" name="connsiteX1303"/>
              <a:gd fmla="*/ 624395 h 906898" name="connsiteY1303"/>
              <a:gd fmla="*/ 49783 w 906898" name="connsiteX1304"/>
              <a:gd fmla="*/ 626230 h 906898" name="connsiteY1304"/>
              <a:gd fmla="*/ 742133 w 906898" name="connsiteX1305"/>
              <a:gd fmla="*/ 616692 h 906898" name="connsiteY1305"/>
              <a:gd fmla="*/ 746238 w 906898" name="connsiteX1306"/>
              <a:gd fmla="*/ 618745 h 906898" name="connsiteY1306"/>
              <a:gd fmla="*/ 748290 w 906898" name="connsiteX1307"/>
              <a:gd fmla="*/ 620799 h 906898" name="connsiteY1307"/>
              <a:gd fmla="*/ 750343 w 906898" name="connsiteX1308"/>
              <a:gd fmla="*/ 620799 h 906898" name="connsiteY1308"/>
              <a:gd fmla="*/ 756500 w 906898" name="connsiteX1309"/>
              <a:gd fmla="*/ 618745 h 906898" name="connsiteY1309"/>
              <a:gd fmla="*/ 762657 w 906898" name="connsiteX1310"/>
              <a:gd fmla="*/ 624906 h 906898" name="connsiteY1310"/>
              <a:gd fmla="*/ 762657 w 906898" name="connsiteX1311"/>
              <a:gd fmla="*/ 633120 h 906898" name="connsiteY1311"/>
              <a:gd fmla="*/ 754447 w 906898" name="connsiteX1312"/>
              <a:gd fmla="*/ 631066 h 906898" name="connsiteY1312"/>
              <a:gd fmla="*/ 746238 w 906898" name="connsiteX1313"/>
              <a:gd fmla="*/ 629013 h 906898" name="connsiteY1313"/>
              <a:gd fmla="*/ 738029 w 906898" name="connsiteX1314"/>
              <a:gd fmla="*/ 633120 h 906898" name="connsiteY1314"/>
              <a:gd fmla="*/ 731872 w 906898" name="connsiteX1315"/>
              <a:gd fmla="*/ 635173 h 906898" name="connsiteY1315"/>
              <a:gd fmla="*/ 731872 w 906898" name="connsiteX1316"/>
              <a:gd fmla="*/ 639139 h 906898" name="connsiteY1316"/>
              <a:gd fmla="*/ 731781 w 906898" name="connsiteX1317"/>
              <a:gd fmla="*/ 639185 h 906898" name="connsiteY1317"/>
              <a:gd fmla="*/ 731872 w 906898" name="connsiteX1318"/>
              <a:gd fmla="*/ 639366 h 906898" name="connsiteY1318"/>
              <a:gd fmla="*/ 731872 w 906898" name="connsiteX1319"/>
              <a:gd fmla="*/ 647494 h 906898" name="connsiteY1319"/>
              <a:gd fmla="*/ 731872 w 906898" name="connsiteX1320"/>
              <a:gd fmla="*/ 653428 h 906898" name="connsiteY1320"/>
              <a:gd fmla="*/ 731781 w 906898" name="connsiteX1321"/>
              <a:gd fmla="*/ 653564 h 906898" name="connsiteY1321"/>
              <a:gd fmla="*/ 731872 w 906898" name="connsiteX1322"/>
              <a:gd fmla="*/ 653610 h 906898" name="connsiteY1322"/>
              <a:gd fmla="*/ 731872 w 906898" name="connsiteX1323"/>
              <a:gd fmla="*/ 657761 h 906898" name="connsiteY1323"/>
              <a:gd fmla="*/ 738029 w 906898" name="connsiteX1324"/>
              <a:gd fmla="*/ 665975 h 906898" name="connsiteY1324"/>
              <a:gd fmla="*/ 733924 w 906898" name="connsiteX1325"/>
              <a:gd fmla="*/ 672136 h 906898" name="connsiteY1325"/>
              <a:gd fmla="*/ 725715 w 906898" name="connsiteX1326"/>
              <a:gd fmla="*/ 663922 h 906898" name="connsiteY1326"/>
              <a:gd fmla="*/ 721610 w 906898" name="connsiteX1327"/>
              <a:gd fmla="*/ 653654 h 906898" name="connsiteY1327"/>
              <a:gd fmla="*/ 719557 w 906898" name="connsiteX1328"/>
              <a:gd fmla="*/ 643387 h 906898" name="connsiteY1328"/>
              <a:gd fmla="*/ 723662 w 906898" name="connsiteX1329"/>
              <a:gd fmla="*/ 639280 h 906898" name="connsiteY1329"/>
              <a:gd fmla="*/ 719557 w 906898" name="connsiteX1330"/>
              <a:gd fmla="*/ 633120 h 906898" name="connsiteY1330"/>
              <a:gd fmla="*/ 725715 w 906898" name="connsiteX1331"/>
              <a:gd fmla="*/ 624906 h 906898" name="connsiteY1331"/>
              <a:gd fmla="*/ 733924 w 906898" name="connsiteX1332"/>
              <a:gd fmla="*/ 626959 h 906898" name="connsiteY1332"/>
              <a:gd fmla="*/ 735976 w 906898" name="connsiteX1333"/>
              <a:gd fmla="*/ 622852 h 906898" name="connsiteY1333"/>
              <a:gd fmla="*/ 742133 w 906898" name="connsiteX1334"/>
              <a:gd fmla="*/ 616692 h 906898" name="connsiteY1334"/>
              <a:gd fmla="*/ 162893 w 906898" name="connsiteX1335"/>
              <a:gd fmla="*/ 615466 h 906898" name="connsiteY1335"/>
              <a:gd fmla="*/ 168309 w 906898" name="connsiteX1336"/>
              <a:gd fmla="*/ 616744 h 906898" name="connsiteY1336"/>
              <a:gd fmla="*/ 168309 w 906898" name="connsiteX1337"/>
              <a:gd fmla="*/ 618789 h 906898" name="connsiteY1337"/>
              <a:gd fmla="*/ 164183 w 906898" name="connsiteX1338"/>
              <a:gd fmla="*/ 620833 h 906898" name="connsiteY1338"/>
              <a:gd fmla="*/ 157993 w 906898" name="connsiteX1339"/>
              <a:gd fmla="*/ 626966 h 906898" name="connsiteY1339"/>
              <a:gd fmla="*/ 149741 w 906898" name="connsiteX1340"/>
              <a:gd fmla="*/ 629011 h 906898" name="connsiteY1340"/>
              <a:gd fmla="*/ 149741 w 906898" name="connsiteX1341"/>
              <a:gd fmla="*/ 639233 h 906898" name="connsiteY1341"/>
              <a:gd fmla="*/ 155930 w 906898" name="connsiteX1342"/>
              <a:gd fmla="*/ 643321 h 906898" name="connsiteY1342"/>
              <a:gd fmla="*/ 157993 w 906898" name="connsiteX1343"/>
              <a:gd fmla="*/ 649455 h 906898" name="connsiteY1343"/>
              <a:gd fmla="*/ 162120 w 906898" name="connsiteX1344"/>
              <a:gd fmla="*/ 651499 h 906898" name="connsiteY1344"/>
              <a:gd fmla="*/ 160057 w 906898" name="connsiteX1345"/>
              <a:gd fmla="*/ 653544 h 906898" name="connsiteY1345"/>
              <a:gd fmla="*/ 149741 w 906898" name="connsiteX1346"/>
              <a:gd fmla="*/ 649455 h 906898" name="connsiteY1346"/>
              <a:gd fmla="*/ 147677 w 906898" name="connsiteX1347"/>
              <a:gd fmla="*/ 641277 h 906898" name="connsiteY1347"/>
              <a:gd fmla="*/ 147677 w 906898" name="connsiteX1348"/>
              <a:gd fmla="*/ 639233 h 906898" name="connsiteY1348"/>
              <a:gd fmla="*/ 143551 w 906898" name="connsiteX1349"/>
              <a:gd fmla="*/ 633099 h 906898" name="connsiteY1349"/>
              <a:gd fmla="*/ 145614 w 906898" name="connsiteX1350"/>
              <a:gd fmla="*/ 624922 h 906898" name="connsiteY1350"/>
              <a:gd fmla="*/ 153867 w 906898" name="connsiteX1351"/>
              <a:gd fmla="*/ 624922 h 906898" name="connsiteY1351"/>
              <a:gd fmla="*/ 155930 w 906898" name="connsiteX1352"/>
              <a:gd fmla="*/ 622877 h 906898" name="connsiteY1352"/>
              <a:gd fmla="*/ 155930 w 906898" name="connsiteX1353"/>
              <a:gd fmla="*/ 618789 h 906898" name="connsiteY1353"/>
              <a:gd fmla="*/ 162893 w 906898" name="connsiteX1354"/>
              <a:gd fmla="*/ 615466 h 906898" name="connsiteY1354"/>
              <a:gd fmla="*/ 744065 w 906898" name="connsiteX1355"/>
              <a:gd fmla="*/ 614700 h 906898" name="connsiteY1355"/>
              <a:gd fmla="*/ 748270 w 906898" name="connsiteX1356"/>
              <a:gd fmla="*/ 616692 h 906898" name="connsiteY1356"/>
              <a:gd fmla="*/ 750373 w 906898" name="connsiteX1357"/>
              <a:gd fmla="*/ 618684 h 906898" name="connsiteY1357"/>
              <a:gd fmla="*/ 744065 w 906898" name="connsiteX1358"/>
              <a:gd fmla="*/ 614700 h 906898" name="connsiteY1358"/>
              <a:gd fmla="*/ 113649 w 906898" name="connsiteX1359"/>
              <a:gd fmla="*/ 613923 h 906898" name="connsiteY1359"/>
              <a:gd fmla="*/ 114928 w 906898" name="connsiteX1360"/>
              <a:gd fmla="*/ 616502 h 906898" name="connsiteY1360"/>
              <a:gd fmla="*/ 110834 w 906898" name="connsiteX1361"/>
              <a:gd fmla="*/ 620628 h 906898" name="connsiteY1361"/>
              <a:gd fmla="*/ 108786 w 906898" name="connsiteX1362"/>
              <a:gd fmla="*/ 635070 h 906898" name="connsiteY1362"/>
              <a:gd fmla="*/ 110834 w 906898" name="connsiteX1363"/>
              <a:gd fmla="*/ 641260 h 906898" name="connsiteY1363"/>
              <a:gd fmla="*/ 108786 w 906898" name="connsiteX1364"/>
              <a:gd fmla="*/ 641260 h 906898" name="connsiteY1364"/>
              <a:gd fmla="*/ 104692 w 906898" name="connsiteX1365"/>
              <a:gd fmla="*/ 633007 h 906898" name="connsiteY1365"/>
              <a:gd fmla="*/ 110834 w 906898" name="connsiteX1366"/>
              <a:gd fmla="*/ 614439 h 906898" name="connsiteY1366"/>
              <a:gd fmla="*/ 113649 w 906898" name="connsiteX1367"/>
              <a:gd fmla="*/ 613923 h 906898" name="connsiteY1367"/>
              <a:gd fmla="*/ 789889 w 906898" name="connsiteX1368"/>
              <a:gd fmla="*/ 612187 h 906898" name="connsiteY1368"/>
              <a:gd fmla="*/ 801706 w 906898" name="connsiteX1369"/>
              <a:gd fmla="*/ 618627 h 906898" name="connsiteY1369"/>
              <a:gd fmla="*/ 805816 w 906898" name="connsiteX1370"/>
              <a:gd fmla="*/ 633051 h 906898" name="connsiteY1370"/>
              <a:gd fmla="*/ 799651 w 906898" name="connsiteX1371"/>
              <a:gd fmla="*/ 639233 h 906898" name="connsiteY1371"/>
              <a:gd fmla="*/ 793485 w 906898" name="connsiteX1372"/>
              <a:gd fmla="*/ 639233 h 906898" name="connsiteY1372"/>
              <a:gd fmla="*/ 785264 w 906898" name="connsiteX1373"/>
              <a:gd fmla="*/ 639233 h 906898" name="connsiteY1373"/>
              <a:gd fmla="*/ 783209 w 906898" name="connsiteX1374"/>
              <a:gd fmla="*/ 630991 h 906898" name="connsiteY1374"/>
              <a:gd fmla="*/ 789375 w 906898" name="connsiteX1375"/>
              <a:gd fmla="*/ 626869 h 906898" name="connsiteY1375"/>
              <a:gd fmla="*/ 793485 w 906898" name="connsiteX1376"/>
              <a:gd fmla="*/ 626869 h 906898" name="connsiteY1376"/>
              <a:gd fmla="*/ 785264 w 906898" name="connsiteX1377"/>
              <a:gd fmla="*/ 620687 h 906898" name="connsiteY1377"/>
              <a:gd fmla="*/ 772933 w 906898" name="connsiteX1378"/>
              <a:gd fmla="*/ 628930 h 906898" name="connsiteY1378"/>
              <a:gd fmla="*/ 779099 w 906898" name="connsiteX1379"/>
              <a:gd fmla="*/ 661901 h 906898" name="connsiteY1379"/>
              <a:gd fmla="*/ 785264 w 906898" name="connsiteX1380"/>
              <a:gd fmla="*/ 668083 h 906898" name="connsiteY1380"/>
              <a:gd fmla="*/ 783209 w 906898" name="connsiteX1381"/>
              <a:gd fmla="*/ 670144 h 906898" name="connsiteY1381"/>
              <a:gd fmla="*/ 781154 w 906898" name="connsiteX1382"/>
              <a:gd fmla="*/ 668083 h 906898" name="connsiteY1382"/>
              <a:gd fmla="*/ 764712 w 906898" name="connsiteX1383"/>
              <a:gd fmla="*/ 641294 h 906898" name="connsiteY1383"/>
              <a:gd fmla="*/ 774988 w 906898" name="connsiteX1384"/>
              <a:gd fmla="*/ 616566 h 906898" name="connsiteY1384"/>
              <a:gd fmla="*/ 789889 w 906898" name="connsiteX1385"/>
              <a:gd fmla="*/ 612187 h 906898" name="connsiteY1385"/>
              <a:gd fmla="*/ 111816 w 906898" name="connsiteX1386"/>
              <a:gd fmla="*/ 602599 h 906898" name="connsiteY1386"/>
              <a:gd fmla="*/ 114928 w 906898" name="connsiteX1387"/>
              <a:gd fmla="*/ 604145 h 906898" name="connsiteY1387"/>
              <a:gd fmla="*/ 112853 w 906898" name="connsiteX1388"/>
              <a:gd fmla="*/ 610328 h 906898" name="connsiteY1388"/>
              <a:gd fmla="*/ 100403 w 906898" name="connsiteX1389"/>
              <a:gd fmla="*/ 628879 h 906898" name="connsiteY1389"/>
              <a:gd fmla="*/ 108703 w 906898" name="connsiteX1390"/>
              <a:gd fmla="*/ 645368 h 906898" name="connsiteY1390"/>
              <a:gd fmla="*/ 108703 w 906898" name="connsiteX1391"/>
              <a:gd fmla="*/ 651552 h 906898" name="connsiteY1391"/>
              <a:gd fmla="*/ 104553 w 906898" name="connsiteX1392"/>
              <a:gd fmla="*/ 649490 h 906898" name="connsiteY1392"/>
              <a:gd fmla="*/ 100403 w 906898" name="connsiteX1393"/>
              <a:gd fmla="*/ 643307 h 906898" name="connsiteY1393"/>
              <a:gd fmla="*/ 96253 w 906898" name="connsiteX1394"/>
              <a:gd fmla="*/ 641246 h 906898" name="connsiteY1394"/>
              <a:gd fmla="*/ 94178 w 906898" name="connsiteX1395"/>
              <a:gd fmla="*/ 637124 h 906898" name="connsiteY1395"/>
              <a:gd fmla="*/ 96253 w 906898" name="connsiteX1396"/>
              <a:gd fmla="*/ 633001 h 906898" name="connsiteY1396"/>
              <a:gd fmla="*/ 90028 w 906898" name="connsiteX1397"/>
              <a:gd fmla="*/ 626818 h 906898" name="connsiteY1397"/>
              <a:gd fmla="*/ 94178 w 906898" name="connsiteX1398"/>
              <a:gd fmla="*/ 622695 h 906898" name="connsiteY1398"/>
              <a:gd fmla="*/ 96253 w 906898" name="connsiteX1399"/>
              <a:gd fmla="*/ 620634 h 906898" name="connsiteY1399"/>
              <a:gd fmla="*/ 96253 w 906898" name="connsiteX1400"/>
              <a:gd fmla="*/ 616512 h 906898" name="connsiteY1400"/>
              <a:gd fmla="*/ 98328 w 906898" name="connsiteX1401"/>
              <a:gd fmla="*/ 610328 h 906898" name="connsiteY1401"/>
              <a:gd fmla="*/ 104553 w 906898" name="connsiteX1402"/>
              <a:gd fmla="*/ 612390 h 906898" name="connsiteY1402"/>
              <a:gd fmla="*/ 108703 w 906898" name="connsiteX1403"/>
              <a:gd fmla="*/ 604145 h 906898" name="connsiteY1403"/>
              <a:gd fmla="*/ 111816 w 906898" name="connsiteX1404"/>
              <a:gd fmla="*/ 602599 h 906898" name="connsiteY1404"/>
              <a:gd fmla="*/ 804945 w 906898" name="connsiteX1405"/>
              <a:gd fmla="*/ 601636 h 906898" name="connsiteY1405"/>
              <a:gd fmla="*/ 810132 w 906898" name="connsiteX1406"/>
              <a:gd fmla="*/ 604209 h 906898" name="connsiteY1406"/>
              <a:gd fmla="*/ 805982 w 906898" name="connsiteX1407"/>
              <a:gd fmla="*/ 604209 h 906898" name="connsiteY1407"/>
              <a:gd fmla="*/ 795607 w 906898" name="connsiteX1408"/>
              <a:gd fmla="*/ 610384 h 906898" name="connsiteY1408"/>
              <a:gd fmla="*/ 793532 w 906898" name="connsiteX1409"/>
              <a:gd fmla="*/ 610384 h 906898" name="connsiteY1409"/>
              <a:gd fmla="*/ 799757 w 906898" name="connsiteX1410"/>
              <a:gd fmla="*/ 602150 h 906898" name="connsiteY1410"/>
              <a:gd fmla="*/ 804945 w 906898" name="connsiteX1411"/>
              <a:gd fmla="*/ 601636 h 906898" name="connsiteY1411"/>
              <a:gd fmla="*/ 176502 w 906898" name="connsiteX1412"/>
              <a:gd fmla="*/ 600092 h 906898" name="connsiteY1412"/>
              <a:gd fmla="*/ 182707 w 906898" name="connsiteX1413"/>
              <a:gd fmla="*/ 614525 h 906898" name="connsiteY1413"/>
              <a:gd fmla="*/ 193051 w 906898" name="connsiteX1414"/>
              <a:gd fmla="*/ 628958 h 906898" name="connsiteY1414"/>
              <a:gd fmla="*/ 199256 w 906898" name="connsiteX1415"/>
              <a:gd fmla="*/ 637206 h 906898" name="connsiteY1415"/>
              <a:gd fmla="*/ 199256 w 906898" name="connsiteX1416"/>
              <a:gd fmla="*/ 639268 h 906898" name="connsiteY1416"/>
              <a:gd fmla="*/ 184776 w 906898" name="connsiteX1417"/>
              <a:gd fmla="*/ 635144 h 906898" name="connsiteY1417"/>
              <a:gd fmla="*/ 172364 w 906898" name="connsiteX1418"/>
              <a:gd fmla="*/ 626896 h 906898" name="connsiteY1418"/>
              <a:gd fmla="*/ 174433 w 906898" name="connsiteX1419"/>
              <a:gd fmla="*/ 614525 h 906898" name="connsiteY1419"/>
              <a:gd fmla="*/ 176502 w 906898" name="connsiteX1420"/>
              <a:gd fmla="*/ 612463 h 906898" name="connsiteY1420"/>
              <a:gd fmla="*/ 172364 w 906898" name="connsiteX1421"/>
              <a:gd fmla="*/ 606278 h 906898" name="connsiteY1421"/>
              <a:gd fmla="*/ 176502 w 906898" name="connsiteX1422"/>
              <a:gd fmla="*/ 600092 h 906898" name="connsiteY1422"/>
              <a:gd fmla="*/ 110768 w 906898" name="connsiteX1423"/>
              <a:gd fmla="*/ 594630 h 906898" name="connsiteY1423"/>
              <a:gd fmla="*/ 116920 w 906898" name="connsiteX1424"/>
              <a:gd fmla="*/ 596172 h 906898" name="connsiteY1424"/>
              <a:gd fmla="*/ 116920 w 906898" name="connsiteX1425"/>
              <a:gd fmla="*/ 598228 h 906898" name="connsiteY1425"/>
              <a:gd fmla="*/ 106667 w 906898" name="connsiteX1426"/>
              <a:gd fmla="*/ 602341 h 906898" name="connsiteY1426"/>
              <a:gd fmla="*/ 100516 w 906898" name="connsiteX1427"/>
              <a:gd fmla="*/ 608510 h 906898" name="connsiteY1427"/>
              <a:gd fmla="*/ 94364 w 906898" name="connsiteX1428"/>
              <a:gd fmla="*/ 610566 h 906898" name="connsiteY1428"/>
              <a:gd fmla="*/ 92313 w 906898" name="connsiteX1429"/>
              <a:gd fmla="*/ 620847 h 906898" name="connsiteY1429"/>
              <a:gd fmla="*/ 88212 w 906898" name="connsiteX1430"/>
              <a:gd fmla="*/ 627016 h 906898" name="connsiteY1430"/>
              <a:gd fmla="*/ 92313 w 906898" name="connsiteX1431"/>
              <a:gd fmla="*/ 635241 h 906898" name="connsiteY1431"/>
              <a:gd fmla="*/ 92313 w 906898" name="connsiteX1432"/>
              <a:gd fmla="*/ 643466 h 906898" name="connsiteY1432"/>
              <a:gd fmla="*/ 96414 w 906898" name="connsiteX1433"/>
              <a:gd fmla="*/ 645522 h 906898" name="connsiteY1433"/>
              <a:gd fmla="*/ 98465 w 906898" name="connsiteX1434"/>
              <a:gd fmla="*/ 647578 h 906898" name="connsiteY1434"/>
              <a:gd fmla="*/ 100402 w 906898" name="connsiteX1435"/>
              <a:gd fmla="*/ 649635 h 906898" name="connsiteY1435"/>
              <a:gd fmla="*/ 96959 w 906898" name="connsiteX1436"/>
              <a:gd fmla="*/ 649635 h 906898" name="connsiteY1436"/>
              <a:gd fmla="*/ 94364 w 906898" name="connsiteX1437"/>
              <a:gd fmla="*/ 649635 h 906898" name="connsiteY1437"/>
              <a:gd fmla="*/ 88212 w 906898" name="connsiteX1438"/>
              <a:gd fmla="*/ 639353 h 906898" name="connsiteY1438"/>
              <a:gd fmla="*/ 86162 w 906898" name="connsiteX1439"/>
              <a:gd fmla="*/ 635241 h 906898" name="connsiteY1439"/>
              <a:gd fmla="*/ 82060 w 906898" name="connsiteX1440"/>
              <a:gd fmla="*/ 627016 h 906898" name="connsiteY1440"/>
              <a:gd fmla="*/ 86162 w 906898" name="connsiteX1441"/>
              <a:gd fmla="*/ 618791 h 906898" name="connsiteY1441"/>
              <a:gd fmla="*/ 90263 w 906898" name="connsiteX1442"/>
              <a:gd fmla="*/ 614678 h 906898" name="connsiteY1442"/>
              <a:gd fmla="*/ 94364 w 906898" name="connsiteX1443"/>
              <a:gd fmla="*/ 604397 h 906898" name="connsiteY1443"/>
              <a:gd fmla="*/ 98465 w 906898" name="connsiteX1444"/>
              <a:gd fmla="*/ 602341 h 906898" name="connsiteY1444"/>
              <a:gd fmla="*/ 98465 w 906898" name="connsiteX1445"/>
              <a:gd fmla="*/ 604397 h 906898" name="connsiteY1445"/>
              <a:gd fmla="*/ 104617 w 906898" name="connsiteX1446"/>
              <a:gd fmla="*/ 596172 h 906898" name="connsiteY1446"/>
              <a:gd fmla="*/ 110768 w 906898" name="connsiteX1447"/>
              <a:gd fmla="*/ 594630 h 906898" name="connsiteY1447"/>
              <a:gd fmla="*/ 112936 w 906898" name="connsiteX1448"/>
              <a:gd fmla="*/ 591792 h 906898" name="connsiteY1448"/>
              <a:gd fmla="*/ 116920 w 906898" name="connsiteX1449"/>
              <a:gd fmla="*/ 591792 h 906898" name="connsiteY1449"/>
              <a:gd fmla="*/ 118912 w 906898" name="connsiteX1450"/>
              <a:gd fmla="*/ 594116 h 906898" name="connsiteY1450"/>
              <a:gd fmla="*/ 112936 w 906898" name="connsiteX1451"/>
              <a:gd fmla="*/ 591792 h 906898" name="connsiteY1451"/>
              <a:gd fmla="*/ 799317 w 906898" name="connsiteX1452"/>
              <a:gd fmla="*/ 589347 h 906898" name="connsiteY1452"/>
              <a:gd fmla="*/ 803692 w 906898" name="connsiteX1453"/>
              <a:gd fmla="*/ 591913 h 906898" name="connsiteY1453"/>
              <a:gd fmla="*/ 805750 w 906898" name="connsiteX1454"/>
              <a:gd fmla="*/ 593965 h 906898" name="connsiteY1454"/>
              <a:gd fmla="*/ 813984 w 906898" name="connsiteX1455"/>
              <a:gd fmla="*/ 593965 h 906898" name="connsiteY1455"/>
              <a:gd fmla="*/ 818100 w 906898" name="connsiteX1456"/>
              <a:gd fmla="*/ 600122 h 906898" name="connsiteY1456"/>
              <a:gd fmla="*/ 811925 w 906898" name="connsiteX1457"/>
              <a:gd fmla="*/ 602174 h 906898" name="connsiteY1457"/>
              <a:gd fmla="*/ 801633 w 906898" name="connsiteX1458"/>
              <a:gd fmla="*/ 600122 h 906898" name="connsiteY1458"/>
              <a:gd fmla="*/ 789283 w 906898" name="connsiteX1459"/>
              <a:gd fmla="*/ 608331 h 906898" name="connsiteY1459"/>
              <a:gd fmla="*/ 778991 w 906898" name="connsiteX1460"/>
              <a:gd fmla="*/ 610384 h 906898" name="connsiteY1460"/>
              <a:gd fmla="*/ 778991 w 906898" name="connsiteX1461"/>
              <a:gd fmla="*/ 602336 h 906898" name="connsiteY1461"/>
              <a:gd fmla="*/ 779316 w 906898" name="connsiteX1462"/>
              <a:gd fmla="*/ 602013 h 906898" name="connsiteY1462"/>
              <a:gd fmla="*/ 783108 w 906898" name="connsiteX1463"/>
              <a:gd fmla="*/ 600122 h 906898" name="connsiteY1463"/>
              <a:gd fmla="*/ 787225 w 906898" name="connsiteX1464"/>
              <a:gd fmla="*/ 598070 h 906898" name="connsiteY1464"/>
              <a:gd fmla="*/ 793400 w 906898" name="connsiteX1465"/>
              <a:gd fmla="*/ 589860 h 906898" name="connsiteY1465"/>
              <a:gd fmla="*/ 799317 w 906898" name="connsiteX1466"/>
              <a:gd fmla="*/ 589347 h 906898" name="connsiteY1466"/>
              <a:gd fmla="*/ 828392 w 906898" name="connsiteX1467"/>
              <a:gd fmla="*/ 587808 h 906898" name="connsiteY1467"/>
              <a:gd fmla="*/ 832542 w 906898" name="connsiteX1468"/>
              <a:gd fmla="*/ 589866 h 906898" name="connsiteY1468"/>
              <a:gd fmla="*/ 834617 w 906898" name="connsiteX1469"/>
              <a:gd fmla="*/ 593983 h 906898" name="connsiteY1469"/>
              <a:gd fmla="*/ 836692 w 906898" name="connsiteX1470"/>
              <a:gd fmla="*/ 598100 h 906898" name="connsiteY1470"/>
              <a:gd fmla="*/ 834617 w 906898" name="connsiteX1471"/>
              <a:gd fmla="*/ 598100 h 906898" name="connsiteY1471"/>
              <a:gd fmla="*/ 830467 w 906898" name="connsiteX1472"/>
              <a:gd fmla="*/ 589866 h 906898" name="connsiteY1472"/>
              <a:gd fmla="*/ 828392 w 906898" name="connsiteX1473"/>
              <a:gd fmla="*/ 587808 h 906898" name="connsiteY1473"/>
              <a:gd fmla="*/ 153864 w 906898" name="connsiteX1474"/>
              <a:gd fmla="*/ 583824 h 906898" name="connsiteY1474"/>
              <a:gd fmla="*/ 157962 w 906898" name="connsiteX1475"/>
              <a:gd fmla="*/ 585879 h 906898" name="connsiteY1475"/>
              <a:gd fmla="*/ 174356 w 906898" name="connsiteX1476"/>
              <a:gd fmla="*/ 596155 h 906898" name="connsiteY1476"/>
              <a:gd fmla="*/ 172307 w 906898" name="connsiteX1477"/>
              <a:gd fmla="*/ 598211 h 906898" name="connsiteY1477"/>
              <a:gd fmla="*/ 160012 w 906898" name="connsiteX1478"/>
              <a:gd fmla="*/ 592045 h 906898" name="connsiteY1478"/>
              <a:gd fmla="*/ 145667 w 906898" name="connsiteX1479"/>
              <a:gd fmla="*/ 592045 h 906898" name="connsiteY1479"/>
              <a:gd fmla="*/ 127223 w 906898" name="connsiteX1480"/>
              <a:gd fmla="*/ 602321 h 906898" name="connsiteY1480"/>
              <a:gd fmla="*/ 125174 w 906898" name="connsiteX1481"/>
              <a:gd fmla="*/ 612597 h 906898" name="connsiteY1481"/>
              <a:gd fmla="*/ 131322 w 906898" name="connsiteX1482"/>
              <a:gd fmla="*/ 614652 h 906898" name="connsiteY1482"/>
              <a:gd fmla="*/ 129273 w 906898" name="connsiteX1483"/>
              <a:gd fmla="*/ 606431 h 906898" name="connsiteY1483"/>
              <a:gd fmla="*/ 135420 w 906898" name="connsiteX1484"/>
              <a:gd fmla="*/ 602321 h 906898" name="connsiteY1484"/>
              <a:gd fmla="*/ 143617 w 906898" name="connsiteX1485"/>
              <a:gd fmla="*/ 606431 h 906898" name="connsiteY1485"/>
              <a:gd fmla="*/ 145667 w 906898" name="connsiteX1486"/>
              <a:gd fmla="*/ 614652 h 906898" name="connsiteY1486"/>
              <a:gd fmla="*/ 139519 w 906898" name="connsiteX1487"/>
              <a:gd fmla="*/ 620818 h 906898" name="connsiteY1487"/>
              <a:gd fmla="*/ 135420 w 906898" name="connsiteX1488"/>
              <a:gd fmla="*/ 624928 h 906898" name="connsiteY1488"/>
              <a:gd fmla="*/ 125174 w 906898" name="connsiteX1489"/>
              <a:gd fmla="*/ 626984 h 906898" name="connsiteY1489"/>
              <a:gd fmla="*/ 116977 w 906898" name="connsiteX1490"/>
              <a:gd fmla="*/ 614652 h 906898" name="connsiteY1490"/>
              <a:gd fmla="*/ 123125 w 906898" name="connsiteX1491"/>
              <a:gd fmla="*/ 594100 h 906898" name="connsiteY1491"/>
              <a:gd fmla="*/ 141568 w 906898" name="connsiteX1492"/>
              <a:gd fmla="*/ 585879 h 906898" name="connsiteY1492"/>
              <a:gd fmla="*/ 153864 w 906898" name="connsiteX1493"/>
              <a:gd fmla="*/ 583824 h 906898" name="connsiteY1493"/>
              <a:gd fmla="*/ 791460 w 906898" name="connsiteX1494"/>
              <a:gd fmla="*/ 575524 h 906898" name="connsiteY1494"/>
              <a:gd fmla="*/ 801772 w 906898" name="connsiteX1495"/>
              <a:gd fmla="*/ 581690 h 906898" name="connsiteY1495"/>
              <a:gd fmla="*/ 805897 w 906898" name="connsiteX1496"/>
              <a:gd fmla="*/ 577579 h 906898" name="connsiteY1496"/>
              <a:gd fmla="*/ 816209 w 906898" name="connsiteX1497"/>
              <a:gd fmla="*/ 579634 h 906898" name="connsiteY1497"/>
              <a:gd fmla="*/ 818272 w 906898" name="connsiteX1498"/>
              <a:gd fmla="*/ 583745 h 906898" name="connsiteY1498"/>
              <a:gd fmla="*/ 818272 w 906898" name="connsiteX1499"/>
              <a:gd fmla="*/ 587855 h 906898" name="connsiteY1499"/>
              <a:gd fmla="*/ 824459 w 906898" name="connsiteX1500"/>
              <a:gd fmla="*/ 585800 h 906898" name="connsiteY1500"/>
              <a:gd fmla="*/ 832708 w 906898" name="connsiteX1501"/>
              <a:gd fmla="*/ 598131 h 906898" name="connsiteY1501"/>
              <a:gd fmla="*/ 822396 w 906898" name="connsiteX1502"/>
              <a:gd fmla="*/ 598131 h 906898" name="connsiteY1502"/>
              <a:gd fmla="*/ 816209 w 906898" name="connsiteX1503"/>
              <a:gd fmla="*/ 591966 h 906898" name="connsiteY1503"/>
              <a:gd fmla="*/ 805897 w 906898" name="connsiteX1504"/>
              <a:gd fmla="*/ 589911 h 906898" name="connsiteY1504"/>
              <a:gd fmla="*/ 795585 w 906898" name="connsiteX1505"/>
              <a:gd fmla="*/ 587855 h 906898" name="connsiteY1505"/>
              <a:gd fmla="*/ 785273 w 906898" name="connsiteX1506"/>
              <a:gd fmla="*/ 596076 h 906898" name="connsiteY1506"/>
              <a:gd fmla="*/ 779316 w 906898" name="connsiteX1507"/>
              <a:gd fmla="*/ 602013 h 906898" name="connsiteY1507"/>
              <a:gd fmla="*/ 778991 w 906898" name="connsiteX1508"/>
              <a:gd fmla="*/ 602174 h 906898" name="connsiteY1508"/>
              <a:gd fmla="*/ 778991 w 906898" name="connsiteX1509"/>
              <a:gd fmla="*/ 602336 h 906898" name="connsiteY1509"/>
              <a:gd fmla="*/ 774961 w 906898" name="connsiteX1510"/>
              <a:gd fmla="*/ 606352 h 906898" name="connsiteY1510"/>
              <a:gd fmla="*/ 774961 w 906898" name="connsiteX1511"/>
              <a:gd fmla="*/ 612518 h 906898" name="connsiteY1511"/>
              <a:gd fmla="*/ 768774 w 906898" name="connsiteX1512"/>
              <a:gd fmla="*/ 618684 h 906898" name="connsiteY1512"/>
              <a:gd fmla="*/ 766711 w 906898" name="connsiteX1513"/>
              <a:gd fmla="*/ 608408 h 906898" name="connsiteY1513"/>
              <a:gd fmla="*/ 772898 w 906898" name="connsiteX1514"/>
              <a:gd fmla="*/ 602242 h 906898" name="connsiteY1514"/>
              <a:gd fmla="*/ 772898 w 906898" name="connsiteX1515"/>
              <a:gd fmla="*/ 589911 h 906898" name="connsiteY1515"/>
              <a:gd fmla="*/ 781148 w 906898" name="connsiteX1516"/>
              <a:gd fmla="*/ 587855 h 906898" name="connsiteY1516"/>
              <a:gd fmla="*/ 791460 w 906898" name="connsiteX1517"/>
              <a:gd fmla="*/ 575524 h 906898" name="connsiteY1517"/>
              <a:gd fmla="*/ 800671 w 906898" name="connsiteX1518"/>
              <a:gd fmla="*/ 575026 h 906898" name="connsiteY1518"/>
              <a:gd fmla="*/ 803824 w 906898" name="connsiteX1519"/>
              <a:gd fmla="*/ 577516 h 906898" name="connsiteY1519"/>
              <a:gd fmla="*/ 801722 w 906898" name="connsiteX1520"/>
              <a:gd fmla="*/ 577516 h 906898" name="connsiteY1520"/>
              <a:gd fmla="*/ 797516 w 906898" name="connsiteX1521"/>
              <a:gd fmla="*/ 575524 h 906898" name="connsiteY1521"/>
              <a:gd fmla="*/ 800671 w 906898" name="connsiteX1522"/>
              <a:gd fmla="*/ 575026 h 906898" name="connsiteY1522"/>
              <a:gd fmla="*/ 793466 w 906898" name="connsiteX1523"/>
              <a:gd fmla="*/ 552845 h 906898" name="connsiteY1523"/>
              <a:gd fmla="*/ 795525 w 906898" name="connsiteX1524"/>
              <a:gd fmla="*/ 554899 h 906898" name="connsiteY1524"/>
              <a:gd fmla="*/ 793466 w 906898" name="connsiteX1525"/>
              <a:gd fmla="*/ 561062 h 906898" name="connsiteY1525"/>
              <a:gd fmla="*/ 793466 w 906898" name="connsiteX1526"/>
              <a:gd fmla="*/ 552845 h 906898" name="connsiteY1526"/>
              <a:gd fmla="*/ 154206 w 906898" name="connsiteX1527"/>
              <a:gd fmla="*/ 552180 h 906898" name="connsiteY1527"/>
              <a:gd fmla="*/ 155949 w 906898" name="connsiteX1528"/>
              <a:gd fmla="*/ 556849 h 906898" name="connsiteY1528"/>
              <a:gd fmla="*/ 160080 w 906898" name="connsiteX1529"/>
              <a:gd fmla="*/ 565149 h 906898" name="connsiteY1529"/>
              <a:gd fmla="*/ 155949 w 906898" name="connsiteX1530"/>
              <a:gd fmla="*/ 569299 h 906898" name="connsiteY1530"/>
              <a:gd fmla="*/ 149751 w 906898" name="connsiteX1531"/>
              <a:gd fmla="*/ 581749 h 906898" name="connsiteY1531"/>
              <a:gd fmla="*/ 143554 w 906898" name="connsiteX1532"/>
              <a:gd fmla="*/ 581749 h 906898" name="connsiteY1532"/>
              <a:gd fmla="*/ 141585 w 906898" name="connsiteX1533"/>
              <a:gd fmla="*/ 573841 h 906898" name="connsiteY1533"/>
              <a:gd fmla="*/ 141877 w 906898" name="connsiteX1534"/>
              <a:gd fmla="*/ 573058 h 906898" name="connsiteY1534"/>
              <a:gd fmla="*/ 149751 w 906898" name="connsiteX1535"/>
              <a:gd fmla="*/ 565149 h 906898" name="connsiteY1535"/>
              <a:gd fmla="*/ 147685 w 906898" name="connsiteX1536"/>
              <a:gd fmla="*/ 560999 h 906898" name="connsiteY1536"/>
              <a:gd fmla="*/ 151817 w 906898" name="connsiteX1537"/>
              <a:gd fmla="*/ 552699 h 906898" name="connsiteY1537"/>
              <a:gd fmla="*/ 154206 w 906898" name="connsiteX1538"/>
              <a:gd fmla="*/ 552180 h 906898" name="connsiteY1538"/>
              <a:gd fmla="*/ 149668 w 906898" name="connsiteX1539"/>
              <a:gd fmla="*/ 546640 h 906898" name="connsiteY1539"/>
              <a:gd fmla="*/ 153772 w 906898" name="connsiteX1540"/>
              <a:gd fmla="*/ 548706 h 906898" name="connsiteY1540"/>
              <a:gd fmla="*/ 149668 w 906898" name="connsiteX1541"/>
              <a:gd fmla="*/ 552837 h 906898" name="connsiteY1541"/>
              <a:gd fmla="*/ 145563 w 906898" name="connsiteX1542"/>
              <a:gd fmla="*/ 556969 h 906898" name="connsiteY1542"/>
              <a:gd fmla="*/ 145563 w 906898" name="connsiteX1543"/>
              <a:gd fmla="*/ 563166 h 906898" name="connsiteY1543"/>
              <a:gd fmla="*/ 141877 w 906898" name="connsiteX1544"/>
              <a:gd fmla="*/ 573058 h 906898" name="connsiteY1544"/>
              <a:gd fmla="*/ 141488 w 906898" name="connsiteX1545"/>
              <a:gd fmla="*/ 573449 h 906898" name="connsiteY1545"/>
              <a:gd fmla="*/ 141585 w 906898" name="connsiteX1546"/>
              <a:gd fmla="*/ 573841 h 906898" name="connsiteY1546"/>
              <a:gd fmla="*/ 139405 w 906898" name="connsiteX1547"/>
              <a:gd fmla="*/ 579692 h 906898" name="connsiteY1547"/>
              <a:gd fmla="*/ 141458 w 906898" name="connsiteX1548"/>
              <a:gd fmla="*/ 581758 h 906898" name="connsiteY1548"/>
              <a:gd fmla="*/ 137353 w 906898" name="connsiteX1549"/>
              <a:gd fmla="*/ 583824 h 906898" name="connsiteY1549"/>
              <a:gd fmla="*/ 133762 w 906898" name="connsiteX1550"/>
              <a:gd fmla="*/ 577368 h 906898" name="connsiteY1550"/>
              <a:gd fmla="*/ 133326 w 906898" name="connsiteX1551"/>
              <a:gd fmla="*/ 570575 h 906898" name="connsiteY1551"/>
              <a:gd fmla="*/ 134128 w 906898" name="connsiteX1552"/>
              <a:gd fmla="*/ 568699 h 906898" name="connsiteY1552"/>
              <a:gd fmla="*/ 141458 w 906898" name="connsiteX1553"/>
              <a:gd fmla="*/ 563166 h 906898" name="connsiteY1553"/>
              <a:gd fmla="*/ 141458 w 906898" name="connsiteX1554"/>
              <a:gd fmla="*/ 556969 h 906898" name="connsiteY1554"/>
              <a:gd fmla="*/ 149668 w 906898" name="connsiteX1555"/>
              <a:gd fmla="*/ 546640 h 906898" name="connsiteY1555"/>
              <a:gd fmla="*/ 143563 w 906898" name="connsiteX1556"/>
              <a:gd fmla="*/ 536348 h 906898" name="connsiteY1556"/>
              <a:gd fmla="*/ 149726 w 906898" name="connsiteX1557"/>
              <a:gd fmla="*/ 538407 h 906898" name="connsiteY1557"/>
              <a:gd fmla="*/ 151781 w 906898" name="connsiteX1558"/>
              <a:gd fmla="*/ 540465 h 906898" name="connsiteY1558"/>
              <a:gd fmla="*/ 151781 w 906898" name="connsiteX1559"/>
              <a:gd fmla="*/ 544582 h 906898" name="connsiteY1559"/>
              <a:gd fmla="*/ 139455 w 906898" name="connsiteX1560"/>
              <a:gd fmla="*/ 554874 h 906898" name="connsiteY1560"/>
              <a:gd fmla="*/ 137400 w 906898" name="connsiteX1561"/>
              <a:gd fmla="*/ 561049 h 906898" name="connsiteY1561"/>
              <a:gd fmla="*/ 134128 w 906898" name="connsiteX1562"/>
              <a:gd fmla="*/ 568699 h 906898" name="connsiteY1562"/>
              <a:gd fmla="*/ 133248 w 906898" name="connsiteX1563"/>
              <a:gd fmla="*/ 569364 h 906898" name="connsiteY1563"/>
              <a:gd fmla="*/ 133326 w 906898" name="connsiteX1564"/>
              <a:gd fmla="*/ 570575 h 906898" name="connsiteY1564"/>
              <a:gd fmla="*/ 131238 w 906898" name="connsiteX1565"/>
              <a:gd fmla="*/ 575458 h 906898" name="connsiteY1565"/>
              <a:gd fmla="*/ 135346 w 906898" name="connsiteX1566"/>
              <a:gd fmla="*/ 583691 h 906898" name="connsiteY1566"/>
              <a:gd fmla="*/ 127129 w 906898" name="connsiteX1567"/>
              <a:gd fmla="*/ 587808 h 906898" name="connsiteY1567"/>
              <a:gd fmla="*/ 120966 w 906898" name="connsiteX1568"/>
              <a:gd fmla="*/ 579575 h 906898" name="connsiteY1568"/>
              <a:gd fmla="*/ 125075 w 906898" name="connsiteX1569"/>
              <a:gd fmla="*/ 571341 h 906898" name="connsiteY1569"/>
              <a:gd fmla="*/ 120966 w 906898" name="connsiteX1570"/>
              <a:gd fmla="*/ 565166 h 906898" name="connsiteY1570"/>
              <a:gd fmla="*/ 120966 w 906898" name="connsiteX1571"/>
              <a:gd fmla="*/ 556932 h 906898" name="connsiteY1571"/>
              <a:gd fmla="*/ 129183 w 906898" name="connsiteX1572"/>
              <a:gd fmla="*/ 550757 h 906898" name="connsiteY1572"/>
              <a:gd fmla="*/ 135346 w 906898" name="connsiteX1573"/>
              <a:gd fmla="*/ 552816 h 906898" name="connsiteY1573"/>
              <a:gd fmla="*/ 135346 w 906898" name="connsiteX1574"/>
              <a:gd fmla="*/ 548699 h 906898" name="connsiteY1574"/>
              <a:gd fmla="*/ 143563 w 906898" name="connsiteX1575"/>
              <a:gd fmla="*/ 536348 h 906898" name="connsiteY1575"/>
              <a:gd fmla="*/ 803824 w 906898" name="connsiteX1576"/>
              <a:gd fmla="*/ 534356 h 906898" name="connsiteY1576"/>
              <a:gd fmla="*/ 807808 w 906898" name="connsiteX1577"/>
              <a:gd fmla="*/ 536348 h 906898" name="connsiteY1577"/>
              <a:gd fmla="*/ 805816 w 906898" name="connsiteX1578"/>
              <a:gd fmla="*/ 538340 h 906898" name="connsiteY1578"/>
              <a:gd fmla="*/ 803824 w 906898" name="connsiteX1579"/>
              <a:gd fmla="*/ 534356 h 906898" name="connsiteY1579"/>
              <a:gd fmla="*/ 793466 w 906898" name="connsiteX1580"/>
              <a:gd fmla="*/ 534356 h 906898" name="connsiteY1580"/>
              <a:gd fmla="*/ 801700 w 906898" name="connsiteX1581"/>
              <a:gd fmla="*/ 534356 h 906898" name="connsiteY1581"/>
              <a:gd fmla="*/ 803758 w 906898" name="connsiteX1582"/>
              <a:gd fmla="*/ 538465 h 906898" name="connsiteY1582"/>
              <a:gd fmla="*/ 799641 w 906898" name="connsiteX1583"/>
              <a:gd fmla="*/ 550790 h 906898" name="connsiteY1583"/>
              <a:gd fmla="*/ 793466 w 906898" name="connsiteX1584"/>
              <a:gd fmla="*/ 552845 h 906898" name="connsiteY1584"/>
              <a:gd fmla="*/ 791408 w 906898" name="connsiteX1585"/>
              <a:gd fmla="*/ 559007 h 906898" name="connsiteY1585"/>
              <a:gd fmla="*/ 785233 w 906898" name="connsiteX1586"/>
              <a:gd fmla="*/ 563116 h 906898" name="connsiteY1586"/>
              <a:gd fmla="*/ 774941 w 906898" name="connsiteX1587"/>
              <a:gd fmla="*/ 561062 h 906898" name="connsiteY1587"/>
              <a:gd fmla="*/ 768765 w 906898" name="connsiteX1588"/>
              <a:gd fmla="*/ 565170 h 906898" name="connsiteY1588"/>
              <a:gd fmla="*/ 754357 w 906898" name="connsiteX1589"/>
              <a:gd fmla="*/ 563116 h 906898" name="connsiteY1589"/>
              <a:gd fmla="*/ 756415 w 906898" name="connsiteX1590"/>
              <a:gd fmla="*/ 556953 h 906898" name="connsiteY1590"/>
              <a:gd fmla="*/ 762590 w 906898" name="connsiteX1591"/>
              <a:gd fmla="*/ 556953 h 906898" name="connsiteY1591"/>
              <a:gd fmla="*/ 776999 w 906898" name="connsiteX1592"/>
              <a:gd fmla="*/ 552845 h 906898" name="connsiteY1592"/>
              <a:gd fmla="*/ 785233 w 906898" name="connsiteX1593"/>
              <a:gd fmla="*/ 548736 h 906898" name="connsiteY1593"/>
              <a:gd fmla="*/ 793466 w 906898" name="connsiteX1594"/>
              <a:gd fmla="*/ 542573 h 906898" name="connsiteY1594"/>
              <a:gd fmla="*/ 793466 w 906898" name="connsiteX1595"/>
              <a:gd fmla="*/ 534356 h 906898" name="connsiteY1595"/>
              <a:gd fmla="*/ 789487 w 906898" name="connsiteX1596"/>
              <a:gd fmla="*/ 532364 h 906898" name="connsiteY1596"/>
              <a:gd fmla="*/ 791541 w 906898" name="connsiteX1597"/>
              <a:gd fmla="*/ 534417 h 906898" name="connsiteY1597"/>
              <a:gd fmla="*/ 789487 w 906898" name="connsiteX1598"/>
              <a:gd fmla="*/ 542626 h 906898" name="connsiteY1598"/>
              <a:gd fmla="*/ 779215 w 906898" name="connsiteX1599"/>
              <a:gd fmla="*/ 546731 h 906898" name="connsiteY1599"/>
              <a:gd fmla="*/ 777161 w 906898" name="connsiteX1600"/>
              <a:gd fmla="*/ 546731 h 906898" name="connsiteY1600"/>
              <a:gd fmla="*/ 775107 w 906898" name="connsiteX1601"/>
              <a:gd fmla="*/ 550836 h 906898" name="connsiteY1601"/>
              <a:gd fmla="*/ 762781 w 906898" name="connsiteX1602"/>
              <a:gd fmla="*/ 554940 h 906898" name="connsiteY1602"/>
              <a:gd fmla="*/ 758673 w 906898" name="connsiteX1603"/>
              <a:gd fmla="*/ 552888 h 906898" name="connsiteY1603"/>
              <a:gd fmla="*/ 760727 w 906898" name="connsiteX1604"/>
              <a:gd fmla="*/ 548783 h 906898" name="connsiteY1604"/>
              <a:gd fmla="*/ 770998 w 906898" name="connsiteX1605"/>
              <a:gd fmla="*/ 548783 h 906898" name="connsiteY1605"/>
              <a:gd fmla="*/ 775107 w 906898" name="connsiteX1606"/>
              <a:gd fmla="*/ 542626 h 906898" name="connsiteY1606"/>
              <a:gd fmla="*/ 787432 w 906898" name="connsiteX1607"/>
              <a:gd fmla="*/ 534417 h 906898" name="connsiteY1607"/>
              <a:gd fmla="*/ 789487 w 906898" name="connsiteX1608"/>
              <a:gd fmla="*/ 532364 h 906898" name="connsiteY1608"/>
              <a:gd fmla="*/ 781394 w 906898" name="connsiteX1609"/>
              <a:gd fmla="*/ 527857 h 906898" name="connsiteY1609"/>
              <a:gd fmla="*/ 785233 w 906898" name="connsiteX1610"/>
              <a:gd fmla="*/ 530173 h 906898" name="connsiteY1610"/>
              <a:gd fmla="*/ 783185 w 906898" name="connsiteX1611"/>
              <a:gd fmla="*/ 536348 h 906898" name="connsiteY1611"/>
              <a:gd fmla="*/ 774996 w 906898" name="connsiteX1612"/>
              <a:gd fmla="*/ 540465 h 906898" name="connsiteY1612"/>
              <a:gd fmla="*/ 772949 w 906898" name="connsiteX1613"/>
              <a:gd fmla="*/ 540465 h 906898" name="connsiteY1613"/>
              <a:gd fmla="*/ 772949 w 906898" name="connsiteX1614"/>
              <a:gd fmla="*/ 544582 h 906898" name="connsiteY1614"/>
              <a:gd fmla="*/ 764759 w 906898" name="connsiteX1615"/>
              <a:gd fmla="*/ 546640 h 906898" name="connsiteY1615"/>
              <a:gd fmla="*/ 760665 w 906898" name="connsiteX1616"/>
              <a:gd fmla="*/ 544582 h 906898" name="connsiteY1616"/>
              <a:gd fmla="*/ 762712 w 906898" name="connsiteX1617"/>
              <a:gd fmla="*/ 534290 h 906898" name="connsiteY1617"/>
              <a:gd fmla="*/ 779091 w 906898" name="connsiteX1618"/>
              <a:gd fmla="*/ 530173 h 906898" name="connsiteY1618"/>
              <a:gd fmla="*/ 781394 w 906898" name="connsiteX1619"/>
              <a:gd fmla="*/ 527857 h 906898" name="connsiteY1619"/>
              <a:gd fmla="*/ 92257 w 906898" name="connsiteX1620"/>
              <a:gd fmla="*/ 526181 h 906898" name="connsiteY1620"/>
              <a:gd fmla="*/ 92257 w 906898" name="connsiteX1621"/>
              <a:gd fmla="*/ 528214 h 906898" name="connsiteY1621"/>
              <a:gd fmla="*/ 85997 w 906898" name="connsiteX1622"/>
              <a:gd fmla="*/ 534315 h 906898" name="connsiteY1622"/>
              <a:gd fmla="*/ 79736 w 906898" name="connsiteX1623"/>
              <a:gd fmla="*/ 534315 h 906898" name="connsiteY1623"/>
              <a:gd fmla="*/ 85997 w 906898" name="connsiteX1624"/>
              <a:gd fmla="*/ 532281 h 906898" name="connsiteY1624"/>
              <a:gd fmla="*/ 92257 w 906898" name="connsiteX1625"/>
              <a:gd fmla="*/ 526181 h 906898" name="connsiteY1625"/>
              <a:gd fmla="*/ 865576 w 906898" name="connsiteX1626"/>
              <a:gd fmla="*/ 517756 h 906898" name="connsiteY1626"/>
              <a:gd fmla="*/ 867568 w 906898" name="connsiteX1627"/>
              <a:gd fmla="*/ 526167 h 906898" name="connsiteY1627"/>
              <a:gd fmla="*/ 865576 w 906898" name="connsiteX1628"/>
              <a:gd fmla="*/ 530372 h 906898" name="connsiteY1628"/>
              <a:gd fmla="*/ 865576 w 906898" name="connsiteX1629"/>
              <a:gd fmla="*/ 517756 h 906898" name="connsiteY1629"/>
              <a:gd fmla="*/ 100725 w 906898" name="connsiteX1630"/>
              <a:gd fmla="*/ 515310 h 906898" name="connsiteY1630"/>
              <a:gd fmla="*/ 102568 w 906898" name="connsiteX1631"/>
              <a:gd fmla="*/ 515823 h 906898" name="connsiteY1631"/>
              <a:gd fmla="*/ 104636 w 906898" name="connsiteX1632"/>
              <a:gd fmla="*/ 517874 h 906898" name="connsiteY1632"/>
              <a:gd fmla="*/ 104636 w 906898" name="connsiteX1633"/>
              <a:gd fmla="*/ 526076 h 906898" name="connsiteY1633"/>
              <a:gd fmla="*/ 100499 w 906898" name="connsiteX1634"/>
              <a:gd fmla="*/ 530177 h 906898" name="connsiteY1634"/>
              <a:gd fmla="*/ 102568 w 906898" name="connsiteX1635"/>
              <a:gd fmla="*/ 538379 h 906898" name="connsiteY1635"/>
              <a:gd fmla="*/ 96362 w 906898" name="connsiteX1636"/>
              <a:gd fmla="*/ 544531 h 906898" name="connsiteY1636"/>
              <a:gd fmla="*/ 90156 w 906898" name="connsiteX1637"/>
              <a:gd fmla="*/ 542481 h 906898" name="connsiteY1637"/>
              <a:gd fmla="*/ 83950 w 906898" name="connsiteX1638"/>
              <a:gd fmla="*/ 548632 h 906898" name="connsiteY1638"/>
              <a:gd fmla="*/ 77744 w 906898" name="connsiteX1639"/>
              <a:gd fmla="*/ 544531 h 906898" name="connsiteY1639"/>
              <a:gd fmla="*/ 79813 w 906898" name="connsiteX1640"/>
              <a:gd fmla="*/ 538379 h 906898" name="connsiteY1640"/>
              <a:gd fmla="*/ 90156 w 906898" name="connsiteX1641"/>
              <a:gd fmla="*/ 534278 h 906898" name="connsiteY1641"/>
              <a:gd fmla="*/ 96362 w 906898" name="connsiteX1642"/>
              <a:gd fmla="*/ 519924 h 906898" name="connsiteY1642"/>
              <a:gd fmla="*/ 100725 w 906898" name="connsiteX1643"/>
              <a:gd fmla="*/ 515310 h 906898" name="connsiteY1643"/>
              <a:gd fmla="*/ 116920 w 906898" name="connsiteX1644"/>
              <a:gd fmla="*/ 513773 h 906898" name="connsiteY1644"/>
              <a:gd fmla="*/ 120904 w 906898" name="connsiteX1645"/>
              <a:gd fmla="*/ 522006 h 906898" name="connsiteY1645"/>
              <a:gd fmla="*/ 120904 w 906898" name="connsiteX1646"/>
              <a:gd fmla="*/ 524065 h 906898" name="connsiteY1646"/>
              <a:gd fmla="*/ 116920 w 906898" name="connsiteX1647"/>
              <a:gd fmla="*/ 513773 h 906898" name="connsiteY1647"/>
              <a:gd fmla="*/ 843197 w 906898" name="connsiteX1648"/>
              <a:gd fmla="*/ 511094 h 906898" name="connsiteY1648"/>
              <a:gd fmla="*/ 838721 w 906898" name="connsiteX1649"/>
              <a:gd fmla="*/ 520014 h 906898" name="connsiteY1649"/>
              <a:gd fmla="*/ 828392 w 906898" name="connsiteX1650"/>
              <a:gd fmla="*/ 522072 h 906898" name="connsiteY1650"/>
              <a:gd fmla="*/ 828392 w 906898" name="connsiteX1651"/>
              <a:gd fmla="*/ 520014 h 906898" name="connsiteY1651"/>
              <a:gd fmla="*/ 834590 w 906898" name="connsiteX1652"/>
              <a:gd fmla="*/ 517956 h 906898" name="connsiteY1652"/>
              <a:gd fmla="*/ 844918 w 906898" name="connsiteX1653"/>
              <a:gd fmla="*/ 507664 h 906898" name="connsiteY1653"/>
              <a:gd fmla="*/ 844918 w 906898" name="connsiteX1654"/>
              <a:gd fmla="*/ 509722 h 906898" name="connsiteY1654"/>
              <a:gd fmla="*/ 843197 w 906898" name="connsiteX1655"/>
              <a:gd fmla="*/ 511094 h 906898" name="connsiteY1655"/>
              <a:gd fmla="*/ 844918 w 906898" name="connsiteX1656"/>
              <a:gd fmla="*/ 501488 h 906898" name="connsiteY1656"/>
              <a:gd fmla="*/ 846984 w 906898" name="connsiteX1657"/>
              <a:gd fmla="*/ 503547 h 906898" name="connsiteY1657"/>
              <a:gd fmla="*/ 844918 w 906898" name="connsiteX1658"/>
              <a:gd fmla="*/ 507664 h 906898" name="connsiteY1658"/>
              <a:gd fmla="*/ 108620 w 906898" name="connsiteX1659"/>
              <a:gd fmla="*/ 501488 h 906898" name="connsiteY1659"/>
              <a:gd fmla="*/ 112737 w 906898" name="connsiteX1660"/>
              <a:gd fmla="*/ 507636 h 906898" name="connsiteY1660"/>
              <a:gd fmla="*/ 110679 w 906898" name="connsiteX1661"/>
              <a:gd fmla="*/ 513784 h 906898" name="connsiteY1661"/>
              <a:gd fmla="*/ 116854 w 906898" name="connsiteX1662"/>
              <a:gd fmla="*/ 526079 h 906898" name="connsiteY1662"/>
              <a:gd fmla="*/ 116854 w 906898" name="connsiteX1663"/>
              <a:gd fmla="*/ 532227 h 906898" name="connsiteY1663"/>
              <a:gd fmla="*/ 118912 w 906898" name="connsiteX1664"/>
              <a:gd fmla="*/ 542473 h 906898" name="connsiteY1664"/>
              <a:gd fmla="*/ 114796 w 906898" name="connsiteX1665"/>
              <a:gd fmla="*/ 532227 h 906898" name="connsiteY1665"/>
              <a:gd fmla="*/ 112737 w 906898" name="connsiteX1666"/>
              <a:gd fmla="*/ 530178 h 906898" name="connsiteY1666"/>
              <a:gd fmla="*/ 114796 w 906898" name="connsiteX1667"/>
              <a:gd fmla="*/ 538375 h 906898" name="connsiteY1667"/>
              <a:gd fmla="*/ 110679 w 906898" name="connsiteX1668"/>
              <a:gd fmla="*/ 548621 h 906898" name="connsiteY1668"/>
              <a:gd fmla="*/ 98328 w 906898" name="connsiteX1669"/>
              <a:gd fmla="*/ 552719 h 906898" name="connsiteY1669"/>
              <a:gd fmla="*/ 98328 w 906898" name="connsiteX1670"/>
              <a:gd fmla="*/ 556818 h 906898" name="connsiteY1670"/>
              <a:gd fmla="*/ 92153 w 906898" name="connsiteX1671"/>
              <a:gd fmla="*/ 560916 h 906898" name="connsiteY1671"/>
              <a:gd fmla="*/ 81861 w 906898" name="connsiteX1672"/>
              <a:gd fmla="*/ 556818 h 906898" name="connsiteY1672"/>
              <a:gd fmla="*/ 73628 w 906898" name="connsiteX1673"/>
              <a:gd fmla="*/ 558867 h 906898" name="connsiteY1673"/>
              <a:gd fmla="*/ 67453 w 906898" name="connsiteX1674"/>
              <a:gd fmla="*/ 554769 h 906898" name="connsiteY1674"/>
              <a:gd fmla="*/ 73628 w 906898" name="connsiteX1675"/>
              <a:gd fmla="*/ 548621 h 906898" name="connsiteY1675"/>
              <a:gd fmla="*/ 81861 w 906898" name="connsiteX1676"/>
              <a:gd fmla="*/ 550670 h 906898" name="connsiteY1676"/>
              <a:gd fmla="*/ 90095 w 906898" name="connsiteX1677"/>
              <a:gd fmla="*/ 546572 h 906898" name="connsiteY1677"/>
              <a:gd fmla="*/ 104504 w 906898" name="connsiteX1678"/>
              <a:gd fmla="*/ 540424 h 906898" name="connsiteY1678"/>
              <a:gd fmla="*/ 104504 w 906898" name="connsiteX1679"/>
              <a:gd fmla="*/ 530178 h 906898" name="connsiteY1679"/>
              <a:gd fmla="*/ 106562 w 906898" name="connsiteX1680"/>
              <a:gd fmla="*/ 519931 h 906898" name="connsiteY1680"/>
              <a:gd fmla="*/ 102445 w 906898" name="connsiteX1681"/>
              <a:gd fmla="*/ 511735 h 906898" name="connsiteY1681"/>
              <a:gd fmla="*/ 108620 w 906898" name="connsiteX1682"/>
              <a:gd fmla="*/ 501488 h 906898" name="connsiteY1682"/>
              <a:gd fmla="*/ 816085 w 906898" name="connsiteX1683"/>
              <a:gd fmla="*/ 497689 h 906898" name="connsiteY1683"/>
              <a:gd fmla="*/ 820187 w 906898" name="connsiteX1684"/>
              <a:gd fmla="*/ 499238 h 906898" name="connsiteY1684"/>
              <a:gd fmla="*/ 826341 w 906898" name="connsiteX1685"/>
              <a:gd fmla="*/ 507501 h 906898" name="connsiteY1685"/>
              <a:gd fmla="*/ 824290 w 906898" name="connsiteX1686"/>
              <a:gd fmla="*/ 521962 h 906898" name="connsiteY1686"/>
              <a:gd fmla="*/ 795572 w 906898" name="connsiteX1687"/>
              <a:gd fmla="*/ 532291 h 906898" name="connsiteY1687"/>
              <a:gd fmla="*/ 781213 w 906898" name="connsiteX1688"/>
              <a:gd fmla="*/ 524028 h 906898" name="connsiteY1688"/>
              <a:gd fmla="*/ 770957 w 906898" name="connsiteX1689"/>
              <a:gd fmla="*/ 501304 h 906898" name="connsiteY1689"/>
              <a:gd fmla="*/ 775059 w 906898" name="connsiteX1690"/>
              <a:gd fmla="*/ 501304 h 906898" name="connsiteY1690"/>
              <a:gd fmla="*/ 781213 w 906898" name="connsiteX1691"/>
              <a:gd fmla="*/ 513699 h 906898" name="connsiteY1691"/>
              <a:gd fmla="*/ 805828 w 906898" name="connsiteX1692"/>
              <a:gd fmla="*/ 524028 h 906898" name="connsiteY1692"/>
              <a:gd fmla="*/ 818136 w 906898" name="connsiteX1693"/>
              <a:gd fmla="*/ 517830 h 906898" name="connsiteY1693"/>
              <a:gd fmla="*/ 816085 w 906898" name="connsiteX1694"/>
              <a:gd fmla="*/ 509567 h 906898" name="connsiteY1694"/>
              <a:gd fmla="*/ 811982 w 906898" name="connsiteX1695"/>
              <a:gd fmla="*/ 517830 h 906898" name="connsiteY1695"/>
              <a:gd fmla="*/ 805828 w 906898" name="connsiteX1696"/>
              <a:gd fmla="*/ 517830 h 906898" name="connsiteY1696"/>
              <a:gd fmla="*/ 801726 w 906898" name="connsiteX1697"/>
              <a:gd fmla="*/ 511633 h 906898" name="connsiteY1697"/>
              <a:gd fmla="*/ 801726 w 906898" name="connsiteX1698"/>
              <a:gd fmla="*/ 505436 h 906898" name="connsiteY1698"/>
              <a:gd fmla="*/ 809931 w 906898" name="connsiteX1699"/>
              <a:gd fmla="*/ 503370 h 906898" name="connsiteY1699"/>
              <a:gd fmla="*/ 811982 w 906898" name="connsiteX1700"/>
              <a:gd fmla="*/ 499238 h 906898" name="connsiteY1700"/>
              <a:gd fmla="*/ 816085 w 906898" name="connsiteX1701"/>
              <a:gd fmla="*/ 497689 h 906898" name="connsiteY1701"/>
              <a:gd fmla="*/ 108620 w 906898" name="connsiteX1702"/>
              <a:gd fmla="*/ 497173 h 906898" name="connsiteY1702"/>
              <a:gd fmla="*/ 114845 w 906898" name="connsiteX1703"/>
              <a:gd fmla="*/ 507465 h 906898" name="connsiteY1703"/>
              <a:gd fmla="*/ 108620 w 906898" name="connsiteX1704"/>
              <a:gd fmla="*/ 499231 h 906898" name="connsiteY1704"/>
              <a:gd fmla="*/ 108620 w 906898" name="connsiteX1705"/>
              <a:gd fmla="*/ 497173 h 906898" name="connsiteY1705"/>
              <a:gd fmla="*/ 855174 w 906898" name="connsiteX1706"/>
              <a:gd fmla="*/ 495181 h 906898" name="connsiteY1706"/>
              <a:gd fmla="*/ 855174 w 906898" name="connsiteX1707"/>
              <a:gd fmla="*/ 501378 h 906898" name="connsiteY1707"/>
              <a:gd fmla="*/ 853126 w 906898" name="connsiteX1708"/>
              <a:gd fmla="*/ 503444 h 906898" name="connsiteY1708"/>
              <a:gd fmla="*/ 859268 w 906898" name="connsiteX1709"/>
              <a:gd fmla="*/ 509641 h 906898" name="connsiteY1709"/>
              <a:gd fmla="*/ 857221 w 906898" name="connsiteX1710"/>
              <a:gd fmla="*/ 513773 h 906898" name="connsiteY1710"/>
              <a:gd fmla="*/ 853126 w 906898" name="connsiteX1711"/>
              <a:gd fmla="*/ 515838 h 906898" name="connsiteY1711"/>
              <a:gd fmla="*/ 855174 w 906898" name="connsiteX1712"/>
              <a:gd fmla="*/ 524101 h 906898" name="connsiteY1712"/>
              <a:gd fmla="*/ 849032 w 906898" name="connsiteX1713"/>
              <a:gd fmla="*/ 526167 h 906898" name="connsiteY1713"/>
              <a:gd fmla="*/ 842890 w 906898" name="connsiteX1714"/>
              <a:gd fmla="*/ 526167 h 906898" name="connsiteY1714"/>
              <a:gd fmla="*/ 840842 w 906898" name="connsiteX1715"/>
              <a:gd fmla="*/ 532364 h 906898" name="connsiteY1715"/>
              <a:gd fmla="*/ 834700 w 906898" name="connsiteX1716"/>
              <a:gd fmla="*/ 530299 h 906898" name="connsiteY1716"/>
              <a:gd fmla="*/ 832653 w 906898" name="connsiteX1717"/>
              <a:gd fmla="*/ 528233 h 906898" name="connsiteY1717"/>
              <a:gd fmla="*/ 824464 w 906898" name="connsiteX1718"/>
              <a:gd fmla="*/ 532364 h 906898" name="connsiteY1718"/>
              <a:gd fmla="*/ 822416 w 906898" name="connsiteX1719"/>
              <a:gd fmla="*/ 530299 h 906898" name="connsiteY1719"/>
              <a:gd fmla="*/ 826511 w 906898" name="connsiteX1720"/>
              <a:gd fmla="*/ 524101 h 906898" name="connsiteY1720"/>
              <a:gd fmla="*/ 842890 w 906898" name="connsiteX1721"/>
              <a:gd fmla="*/ 519970 h 906898" name="connsiteY1721"/>
              <a:gd fmla="*/ 849032 w 906898" name="connsiteX1722"/>
              <a:gd fmla="*/ 513773 h 906898" name="connsiteY1722"/>
              <a:gd fmla="*/ 849032 w 906898" name="connsiteX1723"/>
              <a:gd fmla="*/ 499312 h 906898" name="connsiteY1723"/>
              <a:gd fmla="*/ 855174 w 906898" name="connsiteX1724"/>
              <a:gd fmla="*/ 495181 h 906898" name="connsiteY1724"/>
              <a:gd fmla="*/ 857262 w 906898" name="connsiteX1725"/>
              <a:gd fmla="*/ 486881 h 906898" name="connsiteY1725"/>
              <a:gd fmla="*/ 861385 w 906898" name="connsiteX1726"/>
              <a:gd fmla="*/ 491012 h 906898" name="connsiteY1726"/>
              <a:gd fmla="*/ 861385 w 906898" name="connsiteX1727"/>
              <a:gd fmla="*/ 499275 h 906898" name="connsiteY1727"/>
              <a:gd fmla="*/ 861385 w 906898" name="connsiteX1728"/>
              <a:gd fmla="*/ 501341 h 906898" name="connsiteY1728"/>
              <a:gd fmla="*/ 867568 w 906898" name="connsiteX1729"/>
              <a:gd fmla="*/ 509604 h 906898" name="connsiteY1729"/>
              <a:gd fmla="*/ 865507 w 906898" name="connsiteX1730"/>
              <a:gd fmla="*/ 515801 h 906898" name="connsiteY1730"/>
              <a:gd fmla="*/ 861385 w 906898" name="connsiteX1731"/>
              <a:gd fmla="*/ 517867 h 906898" name="connsiteY1731"/>
              <a:gd fmla="*/ 861385 w 906898" name="connsiteX1732"/>
              <a:gd fmla="*/ 530262 h 906898" name="connsiteY1732"/>
              <a:gd fmla="*/ 853140 w 906898" name="connsiteX1733"/>
              <a:gd fmla="*/ 532327 h 906898" name="connsiteY1733"/>
              <a:gd fmla="*/ 849018 w 906898" name="connsiteX1734"/>
              <a:gd fmla="*/ 532327 h 906898" name="connsiteY1734"/>
              <a:gd fmla="*/ 844895 w 906898" name="connsiteX1735"/>
              <a:gd fmla="*/ 538525 h 906898" name="connsiteY1735"/>
              <a:gd fmla="*/ 832528 w 906898" name="connsiteX1736"/>
              <a:gd fmla="*/ 540590 h 906898" name="connsiteY1736"/>
              <a:gd fmla="*/ 820162 w 906898" name="connsiteX1737"/>
              <a:gd fmla="*/ 538525 h 906898" name="connsiteY1737"/>
              <a:gd fmla="*/ 818100 w 906898" name="connsiteX1738"/>
              <a:gd fmla="*/ 532327 h 906898" name="connsiteY1738"/>
              <a:gd fmla="*/ 824284 w 906898" name="connsiteX1739"/>
              <a:gd fmla="*/ 534393 h 906898" name="connsiteY1739"/>
              <a:gd fmla="*/ 832528 w 906898" name="connsiteX1740"/>
              <a:gd fmla="*/ 532327 h 906898" name="connsiteY1740"/>
              <a:gd fmla="*/ 842834 w 906898" name="connsiteX1741"/>
              <a:gd fmla="*/ 534393 h 906898" name="connsiteY1741"/>
              <a:gd fmla="*/ 846957 w 906898" name="connsiteX1742"/>
              <a:gd fmla="*/ 530262 h 906898" name="connsiteY1742"/>
              <a:gd fmla="*/ 857262 w 906898" name="connsiteX1743"/>
              <a:gd fmla="*/ 526130 h 906898" name="connsiteY1743"/>
              <a:gd fmla="*/ 857262 w 906898" name="connsiteX1744"/>
              <a:gd fmla="*/ 517867 h 906898" name="connsiteY1744"/>
              <a:gd fmla="*/ 861385 w 906898" name="connsiteX1745"/>
              <a:gd fmla="*/ 511670 h 906898" name="connsiteY1745"/>
              <a:gd fmla="*/ 857262 w 906898" name="connsiteX1746"/>
              <a:gd fmla="*/ 503407 h 906898" name="connsiteY1746"/>
              <a:gd fmla="*/ 857262 w 906898" name="connsiteX1747"/>
              <a:gd fmla="*/ 493078 h 906898" name="connsiteY1747"/>
              <a:gd fmla="*/ 857262 w 906898" name="connsiteX1748"/>
              <a:gd fmla="*/ 486881 h 906898" name="connsiteY1748"/>
              <a:gd fmla="*/ 28360 w 906898" name="connsiteX1749"/>
              <a:gd fmla="*/ 486193 h 906898" name="connsiteY1749"/>
              <a:gd fmla="*/ 30435 w 906898" name="connsiteX1750"/>
              <a:gd fmla="*/ 486975 h 906898" name="connsiteY1750"/>
              <a:gd fmla="*/ 40810 w 906898" name="connsiteX1751"/>
              <a:gd fmla="*/ 486975 h 906898" name="connsiteY1751"/>
              <a:gd fmla="*/ 42885 w 906898" name="connsiteX1752"/>
              <a:gd fmla="*/ 495323 h 906898" name="connsiteY1752"/>
              <a:gd fmla="*/ 36660 w 906898" name="connsiteX1753"/>
              <a:gd fmla="*/ 499496 h 906898" name="connsiteY1753"/>
              <a:gd fmla="*/ 30435 w 906898" name="connsiteX1754"/>
              <a:gd fmla="*/ 495323 h 906898" name="connsiteY1754"/>
              <a:gd fmla="*/ 26285 w 906898" name="connsiteX1755"/>
              <a:gd fmla="*/ 486975 h 906898" name="connsiteY1755"/>
              <a:gd fmla="*/ 28360 w 906898" name="connsiteX1756"/>
              <a:gd fmla="*/ 486193 h 906898" name="connsiteY1756"/>
              <a:gd fmla="*/ 861260 w 906898" name="connsiteX1757"/>
              <a:gd fmla="*/ 484889 h 906898" name="connsiteY1757"/>
              <a:gd fmla="*/ 867435 w 906898" name="connsiteX1758"/>
              <a:gd fmla="*/ 491078 h 906898" name="connsiteY1758"/>
              <a:gd fmla="*/ 865377 w 906898" name="connsiteX1759"/>
              <a:gd fmla="*/ 499330 h 906898" name="connsiteY1759"/>
              <a:gd fmla="*/ 871552 w 906898" name="connsiteX1760"/>
              <a:gd fmla="*/ 507583 h 906898" name="connsiteY1760"/>
              <a:gd fmla="*/ 869494 w 906898" name="connsiteX1761"/>
              <a:gd fmla="*/ 513773 h 906898" name="connsiteY1761"/>
              <a:gd fmla="*/ 863319 w 906898" name="connsiteX1762"/>
              <a:gd fmla="*/ 499330 h 906898" name="connsiteY1762"/>
              <a:gd fmla="*/ 861260 w 906898" name="connsiteX1763"/>
              <a:gd fmla="*/ 484889 h 906898" name="connsiteY1763"/>
              <a:gd fmla="*/ 46869 w 906898" name="connsiteX1764"/>
              <a:gd fmla="*/ 484889 h 906898" name="connsiteY1764"/>
              <a:gd fmla="*/ 55102 w 906898" name="connsiteX1765"/>
              <a:gd fmla="*/ 491094 h 906898" name="connsiteY1765"/>
              <a:gd fmla="*/ 53044 w 906898" name="connsiteX1766"/>
              <a:gd fmla="*/ 497300 h 906898" name="connsiteY1766"/>
              <a:gd fmla="*/ 57161 w 906898" name="connsiteX1767"/>
              <a:gd fmla="*/ 501437 h 906898" name="connsiteY1767"/>
              <a:gd fmla="*/ 55102 w 906898" name="connsiteX1768"/>
              <a:gd fmla="*/ 509712 h 906898" name="connsiteY1768"/>
              <a:gd fmla="*/ 46869 w 906898" name="connsiteX1769"/>
              <a:gd fmla="*/ 509712 h 906898" name="connsiteY1769"/>
              <a:gd fmla="*/ 42752 w 906898" name="connsiteX1770"/>
              <a:gd fmla="*/ 505575 h 906898" name="connsiteY1770"/>
              <a:gd fmla="*/ 36577 w 906898" name="connsiteX1771"/>
              <a:gd fmla="*/ 509712 h 906898" name="connsiteY1771"/>
              <a:gd fmla="*/ 30402 w 906898" name="connsiteX1772"/>
              <a:gd fmla="*/ 507643 h 906898" name="connsiteY1772"/>
              <a:gd fmla="*/ 28343 w 906898" name="connsiteX1773"/>
              <a:gd fmla="*/ 499369 h 906898" name="connsiteY1773"/>
              <a:gd fmla="*/ 38635 w 906898" name="connsiteX1774"/>
              <a:gd fmla="*/ 501437 h 906898" name="connsiteY1774"/>
              <a:gd fmla="*/ 44810 w 906898" name="connsiteX1775"/>
              <a:gd fmla="*/ 495232 h 906898" name="connsiteY1775"/>
              <a:gd fmla="*/ 46869 w 906898" name="connsiteX1776"/>
              <a:gd fmla="*/ 484889 h 906898" name="connsiteY1776"/>
              <a:gd fmla="*/ 77855 w 906898" name="connsiteX1777"/>
              <a:gd fmla="*/ 466297 h 906898" name="connsiteY1777"/>
              <a:gd fmla="*/ 81965 w 906898" name="connsiteX1778"/>
              <a:gd fmla="*/ 468362 h 906898" name="connsiteY1778"/>
              <a:gd fmla="*/ 98407 w 906898" name="connsiteX1779"/>
              <a:gd fmla="*/ 480757 h 906898" name="connsiteY1779"/>
              <a:gd fmla="*/ 104573 w 906898" name="connsiteX1780"/>
              <a:gd fmla="*/ 505546 h 906898" name="connsiteY1780"/>
              <a:gd fmla="*/ 84021 w 906898" name="connsiteX1781"/>
              <a:gd fmla="*/ 520007 h 906898" name="connsiteY1781"/>
              <a:gd fmla="*/ 67579 w 906898" name="connsiteX1782"/>
              <a:gd fmla="*/ 513809 h 906898" name="connsiteY1782"/>
              <a:gd fmla="*/ 65524 w 906898" name="connsiteX1783"/>
              <a:gd fmla="*/ 507612 h 906898" name="connsiteY1783"/>
              <a:gd fmla="*/ 67579 w 906898" name="connsiteX1784"/>
              <a:gd fmla="*/ 503480 h 906898" name="connsiteY1784"/>
              <a:gd fmla="*/ 73745 w 906898" name="connsiteX1785"/>
              <a:gd fmla="*/ 503480 h 906898" name="connsiteY1785"/>
              <a:gd fmla="*/ 73745 w 906898" name="connsiteX1786"/>
              <a:gd fmla="*/ 497283 h 906898" name="connsiteY1786"/>
              <a:gd fmla="*/ 81965 w 906898" name="connsiteX1787"/>
              <a:gd fmla="*/ 495217 h 906898" name="connsiteY1787"/>
              <a:gd fmla="*/ 84021 w 906898" name="connsiteX1788"/>
              <a:gd fmla="*/ 503480 h 906898" name="connsiteY1788"/>
              <a:gd fmla="*/ 77855 w 906898" name="connsiteX1789"/>
              <a:gd fmla="*/ 507612 h 906898" name="connsiteY1789"/>
              <a:gd fmla="*/ 88131 w 906898" name="connsiteX1790"/>
              <a:gd fmla="*/ 509678 h 906898" name="connsiteY1790"/>
              <a:gd fmla="*/ 98407 w 906898" name="connsiteX1791"/>
              <a:gd fmla="*/ 495217 h 906898" name="connsiteY1791"/>
              <a:gd fmla="*/ 84021 w 906898" name="connsiteX1792"/>
              <a:gd fmla="*/ 476626 h 906898" name="connsiteY1792"/>
              <a:gd fmla="*/ 63469 w 906898" name="connsiteX1793"/>
              <a:gd fmla="*/ 470428 h 906898" name="connsiteY1793"/>
              <a:gd fmla="*/ 65524 w 906898" name="connsiteX1794"/>
              <a:gd fmla="*/ 468362 h 906898" name="connsiteY1794"/>
              <a:gd fmla="*/ 77855 w 906898" name="connsiteX1795"/>
              <a:gd fmla="*/ 466297 h 906898" name="connsiteY1795"/>
              <a:gd fmla="*/ 808020 w 906898" name="connsiteX1796"/>
              <a:gd fmla="*/ 464305 h 906898" name="connsiteY1796"/>
              <a:gd fmla="*/ 810072 w 906898" name="connsiteX1797"/>
              <a:gd fmla="*/ 466363 h 906898" name="connsiteY1797"/>
              <a:gd fmla="*/ 808020 w 906898" name="connsiteX1798"/>
              <a:gd fmla="*/ 472538 h 906898" name="connsiteY1798"/>
              <a:gd fmla="*/ 805967 w 906898" name="connsiteX1799"/>
              <a:gd fmla="*/ 474597 h 906898" name="connsiteY1799"/>
              <a:gd fmla="*/ 808020 w 906898" name="connsiteX1800"/>
              <a:gd fmla="*/ 480772 h 906898" name="connsiteY1800"/>
              <a:gd fmla="*/ 803915 w 906898" name="connsiteX1801"/>
              <a:gd fmla="*/ 484889 h 906898" name="connsiteY1801"/>
              <a:gd fmla="*/ 799810 w 906898" name="connsiteX1802"/>
              <a:gd fmla="*/ 480772 h 906898" name="connsiteY1802"/>
              <a:gd fmla="*/ 793653 w 906898" name="connsiteX1803"/>
              <a:gd fmla="*/ 484889 h 906898" name="connsiteY1803"/>
              <a:gd fmla="*/ 789548 w 906898" name="connsiteX1804"/>
              <a:gd fmla="*/ 482830 h 906898" name="connsiteY1804"/>
              <a:gd fmla="*/ 791601 w 906898" name="connsiteX1805"/>
              <a:gd fmla="*/ 476655 h 906898" name="connsiteY1805"/>
              <a:gd fmla="*/ 801863 w 906898" name="connsiteX1806"/>
              <a:gd fmla="*/ 470480 h 906898" name="connsiteY1806"/>
              <a:gd fmla="*/ 801863 w 906898" name="connsiteX1807"/>
              <a:gd fmla="*/ 466363 h 906898" name="connsiteY1807"/>
              <a:gd fmla="*/ 808020 w 906898" name="connsiteX1808"/>
              <a:gd fmla="*/ 464305 h 906898" name="connsiteY1808"/>
              <a:gd fmla="*/ 787225 w 906898" name="connsiteX1809"/>
              <a:gd fmla="*/ 462313 h 906898" name="connsiteY1809"/>
              <a:gd fmla="*/ 799841 w 906898" name="connsiteX1810"/>
              <a:gd fmla="*/ 466407 h 906898" name="connsiteY1810"/>
              <a:gd fmla="*/ 799841 w 906898" name="connsiteX1811"/>
              <a:gd fmla="*/ 470502 h 906898" name="connsiteY1811"/>
              <a:gd fmla="*/ 791430 w 906898" name="connsiteX1812"/>
              <a:gd fmla="*/ 474597 h 906898" name="connsiteY1812"/>
              <a:gd fmla="*/ 789327 w 906898" name="connsiteX1813"/>
              <a:gd fmla="*/ 474597 h 906898" name="connsiteY1813"/>
              <a:gd fmla="*/ 787225 w 906898" name="connsiteX1814"/>
              <a:gd fmla="*/ 462313 h 906898" name="connsiteY1814"/>
              <a:gd fmla="*/ 811938 w 906898" name="connsiteX1815"/>
              <a:gd fmla="*/ 460321 h 906898" name="connsiteY1815"/>
              <a:gd fmla="*/ 818101 w 906898" name="connsiteX1816"/>
              <a:gd fmla="*/ 466483 h 906898" name="connsiteY1816"/>
              <a:gd fmla="*/ 816046 w 906898" name="connsiteX1817"/>
              <a:gd fmla="*/ 476755 h 906898" name="connsiteY1817"/>
              <a:gd fmla="*/ 816046 w 906898" name="connsiteX1818"/>
              <a:gd fmla="*/ 482917 h 906898" name="connsiteY1818"/>
              <a:gd fmla="*/ 809883 w 906898" name="connsiteX1819"/>
              <a:gd fmla="*/ 491134 h 906898" name="connsiteY1819"/>
              <a:gd fmla="*/ 803721 w 906898" name="connsiteX1820"/>
              <a:gd fmla="*/ 493189 h 906898" name="connsiteY1820"/>
              <a:gd fmla="*/ 799612 w 906898" name="connsiteX1821"/>
              <a:gd fmla="*/ 489080 h 906898" name="connsiteY1821"/>
              <a:gd fmla="*/ 797558 w 906898" name="connsiteX1822"/>
              <a:gd fmla="*/ 491134 h 906898" name="connsiteY1822"/>
              <a:gd fmla="*/ 789341 w 906898" name="connsiteX1823"/>
              <a:gd fmla="*/ 493189 h 906898" name="connsiteY1823"/>
              <a:gd fmla="*/ 785233 w 906898" name="connsiteX1824"/>
              <a:gd fmla="*/ 487026 h 906898" name="connsiteY1824"/>
              <a:gd fmla="*/ 785233 w 906898" name="connsiteX1825"/>
              <a:gd fmla="*/ 484972 h 906898" name="connsiteY1825"/>
              <a:gd fmla="*/ 797558 w 906898" name="connsiteX1826"/>
              <a:gd fmla="*/ 484972 h 906898" name="connsiteY1826"/>
              <a:gd fmla="*/ 807829 w 906898" name="connsiteX1827"/>
              <a:gd fmla="*/ 484972 h 906898" name="connsiteY1827"/>
              <a:gd fmla="*/ 809883 w 906898" name="connsiteX1828"/>
              <a:gd fmla="*/ 474700 h 906898" name="connsiteY1828"/>
              <a:gd fmla="*/ 811938 w 906898" name="connsiteX1829"/>
              <a:gd fmla="*/ 464429 h 906898" name="connsiteY1829"/>
              <a:gd fmla="*/ 811938 w 906898" name="connsiteX1830"/>
              <a:gd fmla="*/ 460321 h 906898" name="connsiteY1830"/>
              <a:gd fmla="*/ 96419 w 906898" name="connsiteX1831"/>
              <a:gd fmla="*/ 456005 h 906898" name="connsiteY1831"/>
              <a:gd fmla="*/ 102644 w 906898" name="connsiteX1832"/>
              <a:gd fmla="*/ 466334 h 906898" name="connsiteY1832"/>
              <a:gd fmla="*/ 98494 w 906898" name="connsiteX1833"/>
              <a:gd fmla="*/ 474597 h 906898" name="connsiteY1833"/>
              <a:gd fmla="*/ 94344 w 906898" name="connsiteX1834"/>
              <a:gd fmla="*/ 474597 h 906898" name="connsiteY1834"/>
              <a:gd fmla="*/ 96419 w 906898" name="connsiteX1835"/>
              <a:gd fmla="*/ 470465 h 906898" name="connsiteY1835"/>
              <a:gd fmla="*/ 98494 w 906898" name="connsiteX1836"/>
              <a:gd fmla="*/ 462202 h 906898" name="connsiteY1836"/>
              <a:gd fmla="*/ 96419 w 906898" name="connsiteX1837"/>
              <a:gd fmla="*/ 456005 h 906898" name="connsiteY1837"/>
              <a:gd fmla="*/ 775088 w 906898" name="connsiteX1838"/>
              <a:gd fmla="*/ 452021 h 906898" name="connsiteY1838"/>
              <a:gd fmla="*/ 783351 w 906898" name="connsiteX1839"/>
              <a:gd fmla="*/ 458213 h 906898" name="connsiteY1839"/>
              <a:gd fmla="*/ 785417 w 906898" name="connsiteX1840"/>
              <a:gd fmla="*/ 482983 h 906898" name="connsiteY1840"/>
              <a:gd fmla="*/ 781285 w 906898" name="connsiteX1841"/>
              <a:gd fmla="*/ 485048 h 906898" name="connsiteY1841"/>
              <a:gd fmla="*/ 779220 w 906898" name="connsiteX1842"/>
              <a:gd fmla="*/ 485048 h 906898" name="connsiteY1842"/>
              <a:gd fmla="*/ 777154 w 906898" name="connsiteX1843"/>
              <a:gd fmla="*/ 495368 h 906898" name="connsiteY1843"/>
              <a:gd fmla="*/ 773022 w 906898" name="connsiteX1844"/>
              <a:gd fmla="*/ 499497 h 906898" name="connsiteY1844"/>
              <a:gd fmla="*/ 770957 w 906898" name="connsiteX1845"/>
              <a:gd fmla="*/ 499497 h 906898" name="connsiteY1845"/>
              <a:gd fmla="*/ 773022 w 906898" name="connsiteX1846"/>
              <a:gd fmla="*/ 485048 h 906898" name="connsiteY1846"/>
              <a:gd fmla="*/ 775088 w 906898" name="connsiteX1847"/>
              <a:gd fmla="*/ 470598 h 906898" name="connsiteY1847"/>
              <a:gd fmla="*/ 781285 w 906898" name="connsiteX1848"/>
              <a:gd fmla="*/ 476791 h 906898" name="connsiteY1848"/>
              <a:gd fmla="*/ 783351 w 906898" name="connsiteX1849"/>
              <a:gd fmla="*/ 468534 h 906898" name="connsiteY1849"/>
              <a:gd fmla="*/ 777154 w 906898" name="connsiteX1850"/>
              <a:gd fmla="*/ 456149 h 906898" name="connsiteY1850"/>
              <a:gd fmla="*/ 775088 w 906898" name="connsiteX1851"/>
              <a:gd fmla="*/ 456149 h 906898" name="connsiteY1851"/>
              <a:gd fmla="*/ 775088 w 906898" name="connsiteX1852"/>
              <a:gd fmla="*/ 468534 h 906898" name="connsiteY1852"/>
              <a:gd fmla="*/ 773022 w 906898" name="connsiteX1853"/>
              <a:gd fmla="*/ 458213 h 906898" name="connsiteY1853"/>
              <a:gd fmla="*/ 775088 w 906898" name="connsiteX1854"/>
              <a:gd fmla="*/ 452021 h 906898" name="connsiteY1854"/>
              <a:gd fmla="*/ 32703 w 906898" name="connsiteX1855"/>
              <a:gd fmla="*/ 452021 h 906898" name="connsiteY1855"/>
              <a:gd fmla="*/ 42979 w 906898" name="connsiteX1856"/>
              <a:gd fmla="*/ 456129 h 906898" name="connsiteY1856"/>
              <a:gd fmla="*/ 45035 w 906898" name="connsiteX1857"/>
              <a:gd fmla="*/ 458184 h 906898" name="connsiteY1857"/>
              <a:gd fmla="*/ 55311 w 906898" name="connsiteX1858"/>
              <a:gd fmla="*/ 458184 h 906898" name="connsiteY1858"/>
              <a:gd fmla="*/ 61477 w 906898" name="connsiteX1859"/>
              <a:gd fmla="*/ 470509 h 906898" name="connsiteY1859"/>
              <a:gd fmla="*/ 55311 w 906898" name="connsiteX1860"/>
              <a:gd fmla="*/ 476672 h 906898" name="connsiteY1860"/>
              <a:gd fmla="*/ 47090 w 906898" name="connsiteX1861"/>
              <a:gd fmla="*/ 476672 h 906898" name="connsiteY1861"/>
              <a:gd fmla="*/ 45035 w 906898" name="connsiteX1862"/>
              <a:gd fmla="*/ 480780 h 906898" name="connsiteY1862"/>
              <a:gd fmla="*/ 34759 w 906898" name="connsiteX1863"/>
              <a:gd fmla="*/ 484889 h 906898" name="connsiteY1863"/>
              <a:gd fmla="*/ 22427 w 906898" name="connsiteX1864"/>
              <a:gd fmla="*/ 478726 h 906898" name="connsiteY1864"/>
              <a:gd fmla="*/ 24482 w 906898" name="connsiteX1865"/>
              <a:gd fmla="*/ 470509 h 906898" name="connsiteY1865"/>
              <a:gd fmla="*/ 18317 w 906898" name="connsiteX1866"/>
              <a:gd fmla="*/ 462292 h 906898" name="connsiteY1866"/>
              <a:gd fmla="*/ 20372 w 906898" name="connsiteX1867"/>
              <a:gd fmla="*/ 460238 h 906898" name="connsiteY1867"/>
              <a:gd fmla="*/ 32703 w 906898" name="connsiteX1868"/>
              <a:gd fmla="*/ 452021 h 906898" name="connsiteY1868"/>
              <a:gd fmla="*/ 102423 w 906898" name="connsiteX1869"/>
              <a:gd fmla="*/ 448037 h 906898" name="connsiteY1869"/>
              <a:gd fmla="*/ 108565 w 906898" name="connsiteX1870"/>
              <a:gd fmla="*/ 452132 h 906898" name="connsiteY1870"/>
              <a:gd fmla="*/ 116754 w 906898" name="connsiteX1871"/>
              <a:gd fmla="*/ 456226 h 906898" name="connsiteY1871"/>
              <a:gd fmla="*/ 116754 w 906898" name="connsiteX1872"/>
              <a:gd fmla="*/ 460321 h 906898" name="connsiteY1872"/>
              <a:gd fmla="*/ 120849 w 906898" name="connsiteX1873"/>
              <a:gd fmla="*/ 464416 h 906898" name="connsiteY1873"/>
              <a:gd fmla="*/ 120849 w 906898" name="connsiteX1874"/>
              <a:gd fmla="*/ 470558 h 906898" name="connsiteY1874"/>
              <a:gd fmla="*/ 114707 w 906898" name="connsiteX1875"/>
              <a:gd fmla="*/ 472605 h 906898" name="connsiteY1875"/>
              <a:gd fmla="*/ 116754 w 906898" name="connsiteX1876"/>
              <a:gd fmla="*/ 478747 h 906898" name="connsiteY1876"/>
              <a:gd fmla="*/ 110612 w 906898" name="connsiteX1877"/>
              <a:gd fmla="*/ 478747 h 906898" name="connsiteY1877"/>
              <a:gd fmla="*/ 108565 w 906898" name="connsiteX1878"/>
              <a:gd fmla="*/ 478747 h 906898" name="connsiteY1878"/>
              <a:gd fmla="*/ 108565 w 906898" name="connsiteX1879"/>
              <a:gd fmla="*/ 482841 h 906898" name="connsiteY1879"/>
              <a:gd fmla="*/ 104470 w 906898" name="connsiteX1880"/>
              <a:gd fmla="*/ 482841 h 906898" name="connsiteY1880"/>
              <a:gd fmla="*/ 98328 w 906898" name="connsiteX1881"/>
              <a:gd fmla="*/ 476699 h 906898" name="connsiteY1881"/>
              <a:gd fmla="*/ 104470 w 906898" name="connsiteX1882"/>
              <a:gd fmla="*/ 466463 h 906898" name="connsiteY1882"/>
              <a:gd fmla="*/ 98328 w 906898" name="connsiteX1883"/>
              <a:gd fmla="*/ 454179 h 906898" name="connsiteY1883"/>
              <a:gd fmla="*/ 102423 w 906898" name="connsiteX1884"/>
              <a:gd fmla="*/ 448037 h 906898" name="connsiteY1884"/>
              <a:gd fmla="*/ 127212 w 906898" name="connsiteX1885"/>
              <a:gd fmla="*/ 443721 h 906898" name="connsiteY1885"/>
              <a:gd fmla="*/ 129259 w 906898" name="connsiteX1886"/>
              <a:gd fmla="*/ 443721 h 906898" name="connsiteY1886"/>
              <a:gd fmla="*/ 133354 w 906898" name="connsiteX1887"/>
              <a:gd fmla="*/ 447894 h 906898" name="connsiteY1887"/>
              <a:gd fmla="*/ 135401 w 906898" name="connsiteX1888"/>
              <a:gd fmla="*/ 454155 h 906898" name="connsiteY1888"/>
              <a:gd fmla="*/ 139496 w 906898" name="connsiteX1889"/>
              <a:gd fmla="*/ 458329 h 906898" name="connsiteY1889"/>
              <a:gd fmla="*/ 131307 w 906898" name="connsiteX1890"/>
              <a:gd fmla="*/ 454155 h 906898" name="connsiteY1890"/>
              <a:gd fmla="*/ 127212 w 906898" name="connsiteX1891"/>
              <a:gd fmla="*/ 443721 h 906898" name="connsiteY1891"/>
              <a:gd fmla="*/ 828627 w 906898" name="connsiteX1892"/>
              <a:gd fmla="*/ 441729 h 906898" name="connsiteY1892"/>
              <a:gd fmla="*/ 851183 w 906898" name="connsiteX1893"/>
              <a:gd fmla="*/ 454079 h 906898" name="connsiteY1893"/>
              <a:gd fmla="*/ 855284 w 906898" name="connsiteX1894"/>
              <a:gd fmla="*/ 474663 h 906898" name="connsiteY1894"/>
              <a:gd fmla="*/ 849133 w 906898" name="connsiteX1895"/>
              <a:gd fmla="*/ 495247 h 906898" name="connsiteY1895"/>
              <a:gd fmla="*/ 826576 w 906898" name="connsiteX1896"/>
              <a:gd fmla="*/ 499364 h 906898" name="connsiteY1896"/>
              <a:gd fmla="*/ 820424 w 906898" name="connsiteX1897"/>
              <a:gd fmla="*/ 491130 h 906898" name="connsiteY1897"/>
              <a:gd fmla="*/ 822475 w 906898" name="connsiteX1898"/>
              <a:gd fmla="*/ 484955 h 906898" name="connsiteY1898"/>
              <a:gd fmla="*/ 828627 w 906898" name="connsiteX1899"/>
              <a:gd fmla="*/ 484955 h 906898" name="connsiteY1899"/>
              <a:gd fmla="*/ 828627 w 906898" name="connsiteX1900"/>
              <a:gd fmla="*/ 476721 h 906898" name="connsiteY1900"/>
              <a:gd fmla="*/ 836829 w 906898" name="connsiteX1901"/>
              <a:gd fmla="*/ 474663 h 906898" name="connsiteY1901"/>
              <a:gd fmla="*/ 838880 w 906898" name="connsiteX1902"/>
              <a:gd fmla="*/ 487013 h 906898" name="connsiteY1902"/>
              <a:gd fmla="*/ 836829 w 906898" name="connsiteX1903"/>
              <a:gd fmla="*/ 489072 h 906898" name="connsiteY1903"/>
              <a:gd fmla="*/ 842981 w 906898" name="connsiteX1904"/>
              <a:gd fmla="*/ 489072 h 906898" name="connsiteY1904"/>
              <a:gd fmla="*/ 851183 w 906898" name="connsiteX1905"/>
              <a:gd fmla="*/ 472605 h 906898" name="connsiteY1905"/>
              <a:gd fmla="*/ 832728 w 906898" name="connsiteX1906"/>
              <a:gd fmla="*/ 445846 h 906898" name="connsiteY1906"/>
              <a:gd fmla="*/ 828627 w 906898" name="connsiteX1907"/>
              <a:gd fmla="*/ 443787 h 906898" name="connsiteY1907"/>
              <a:gd fmla="*/ 828627 w 906898" name="connsiteX1908"/>
              <a:gd fmla="*/ 441729 h 906898" name="connsiteY1908"/>
              <a:gd fmla="*/ 15565 w 906898" name="connsiteX1909"/>
              <a:gd fmla="*/ 440653 h 906898" name="connsiteY1909"/>
              <a:gd fmla="*/ 14683 w 906898" name="connsiteX1910"/>
              <a:gd fmla="*/ 449402 h 906898" name="connsiteY1910"/>
              <a:gd fmla="*/ 16304 w 906898" name="connsiteX1911"/>
              <a:gd fmla="*/ 443052 h 906898" name="connsiteY1911"/>
              <a:gd fmla="*/ 32545 w 906898" name="connsiteX1912"/>
              <a:gd fmla="*/ 439737 h 906898" name="connsiteY1912"/>
              <a:gd fmla="*/ 38806 w 906898" name="connsiteX1913"/>
              <a:gd fmla="*/ 441784 h 906898" name="connsiteY1913"/>
              <a:gd fmla="*/ 38806 w 906898" name="connsiteX1914"/>
              <a:gd fmla="*/ 447926 h 906898" name="connsiteY1914"/>
              <a:gd fmla="*/ 26285 w 906898" name="connsiteX1915"/>
              <a:gd fmla="*/ 452021 h 906898" name="connsiteY1915"/>
              <a:gd fmla="*/ 28372 w 906898" name="connsiteX1916"/>
              <a:gd fmla="*/ 443831 h 906898" name="connsiteY1916"/>
              <a:gd fmla="*/ 32545 w 906898" name="connsiteX1917"/>
              <a:gd fmla="*/ 439737 h 906898" name="connsiteY1917"/>
              <a:gd fmla="*/ 112936 w 906898" name="connsiteX1918"/>
              <a:gd fmla="*/ 435421 h 906898" name="connsiteY1918"/>
              <a:gd fmla="*/ 118912 w 906898" name="connsiteX1919"/>
              <a:gd fmla="*/ 437524 h 906898" name="connsiteY1919"/>
              <a:gd fmla="*/ 118912 w 906898" name="connsiteX1920"/>
              <a:gd fmla="*/ 441729 h 906898" name="connsiteY1920"/>
              <a:gd fmla="*/ 116920 w 906898" name="connsiteX1921"/>
              <a:gd fmla="*/ 437524 h 906898" name="connsiteY1921"/>
              <a:gd fmla="*/ 112936 w 906898" name="connsiteX1922"/>
              <a:gd fmla="*/ 435421 h 906898" name="connsiteY1922"/>
              <a:gd fmla="*/ 106739 w 906898" name="connsiteX1923"/>
              <a:gd fmla="*/ 435421 h 906898" name="connsiteY1923"/>
              <a:gd fmla="*/ 119023 w 906898" name="connsiteX1924"/>
              <a:gd fmla="*/ 445713 h 906898" name="connsiteY1924"/>
              <a:gd fmla="*/ 127212 w 906898" name="connsiteX1925"/>
              <a:gd fmla="*/ 445713 h 906898" name="connsiteY1925"/>
              <a:gd fmla="*/ 133354 w 906898" name="connsiteX1926"/>
              <a:gd fmla="*/ 458063 h 906898" name="connsiteY1926"/>
              <a:gd fmla="*/ 139496 w 906898" name="connsiteX1927"/>
              <a:gd fmla="*/ 464238 h 906898" name="connsiteY1927"/>
              <a:gd fmla="*/ 137449 w 906898" name="connsiteX1928"/>
              <a:gd fmla="*/ 474530 h 906898" name="connsiteY1928"/>
              <a:gd fmla="*/ 129260 w 906898" name="connsiteX1929"/>
              <a:gd fmla="*/ 476589 h 906898" name="connsiteY1929"/>
              <a:gd fmla="*/ 129260 w 906898" name="connsiteX1930"/>
              <a:gd fmla="*/ 480706 h 906898" name="connsiteY1930"/>
              <a:gd fmla="*/ 129260 w 906898" name="connsiteX1931"/>
              <a:gd fmla="*/ 484822 h 906898" name="connsiteY1931"/>
              <a:gd fmla="*/ 119023 w 906898" name="connsiteX1932"/>
              <a:gd fmla="*/ 486881 h 906898" name="connsiteY1932"/>
              <a:gd fmla="*/ 116976 w 906898" name="connsiteX1933"/>
              <a:gd fmla="*/ 493056 h 906898" name="connsiteY1933"/>
              <a:gd fmla="*/ 108786 w 906898" name="connsiteX1934"/>
              <a:gd fmla="*/ 493056 h 906898" name="connsiteY1934"/>
              <a:gd fmla="*/ 104692 w 906898" name="connsiteX1935"/>
              <a:gd fmla="*/ 486881 h 906898" name="connsiteY1935"/>
              <a:gd fmla="*/ 110834 w 906898" name="connsiteX1936"/>
              <a:gd fmla="*/ 482764 h 906898" name="connsiteY1936"/>
              <a:gd fmla="*/ 114928 w 906898" name="connsiteX1937"/>
              <a:gd fmla="*/ 482764 h 906898" name="connsiteY1937"/>
              <a:gd fmla="*/ 119023 w 906898" name="connsiteX1938"/>
              <a:gd fmla="*/ 478647 h 906898" name="connsiteY1938"/>
              <a:gd fmla="*/ 119023 w 906898" name="connsiteX1939"/>
              <a:gd fmla="*/ 474530 h 906898" name="connsiteY1939"/>
              <a:gd fmla="*/ 125165 w 906898" name="connsiteX1940"/>
              <a:gd fmla="*/ 468355 h 906898" name="connsiteY1940"/>
              <a:gd fmla="*/ 121070 w 906898" name="connsiteX1941"/>
              <a:gd fmla="*/ 458063 h 906898" name="connsiteY1941"/>
              <a:gd fmla="*/ 114928 w 906898" name="connsiteX1942"/>
              <a:gd fmla="*/ 449830 h 906898" name="connsiteY1942"/>
              <a:gd fmla="*/ 104692 w 906898" name="connsiteX1943"/>
              <a:gd fmla="*/ 445713 h 906898" name="connsiteY1943"/>
              <a:gd fmla="*/ 102644 w 906898" name="connsiteX1944"/>
              <a:gd fmla="*/ 443655 h 906898" name="connsiteY1944"/>
              <a:gd fmla="*/ 106739 w 906898" name="connsiteX1945"/>
              <a:gd fmla="*/ 435421 h 906898" name="connsiteY1945"/>
              <a:gd fmla="*/ 851063 w 906898" name="connsiteX1946"/>
              <a:gd fmla="*/ 425129 h 906898" name="connsiteY1946"/>
              <a:gd fmla="*/ 855237 w 906898" name="connsiteX1947"/>
              <a:gd fmla="*/ 425129 h 906898" name="connsiteY1947"/>
              <a:gd fmla="*/ 863584 w 906898" name="connsiteX1948"/>
              <a:gd fmla="*/ 439538 h 906898" name="connsiteY1948"/>
              <a:gd fmla="*/ 857324 w 906898" name="connsiteX1949"/>
              <a:gd fmla="*/ 453946 h 906898" name="connsiteY1949"/>
              <a:gd fmla="*/ 853150 w 906898" name="connsiteX1950"/>
              <a:gd fmla="*/ 453946 h 906898" name="connsiteY1950"/>
              <a:gd fmla="*/ 855237 w 906898" name="connsiteX1951"/>
              <a:gd fmla="*/ 445713 h 906898" name="connsiteY1951"/>
              <a:gd fmla="*/ 853150 w 906898" name="connsiteX1952"/>
              <a:gd fmla="*/ 429246 h 906898" name="connsiteY1952"/>
              <a:gd fmla="*/ 851063 w 906898" name="connsiteX1953"/>
              <a:gd fmla="*/ 425129 h 906898" name="connsiteY1953"/>
              <a:gd fmla="*/ 46916 w 906898" name="connsiteX1954"/>
              <a:gd fmla="*/ 425129 h 906898" name="connsiteY1954"/>
              <a:gd fmla="*/ 53106 w 906898" name="connsiteX1955"/>
              <a:gd fmla="*/ 429266 h 906898" name="connsiteY1955"/>
              <a:gd fmla="*/ 53106 w 906898" name="connsiteX1956"/>
              <a:gd fmla="*/ 437541 h 906898" name="connsiteY1956"/>
              <a:gd fmla="*/ 48979 w 906898" name="connsiteX1957"/>
              <a:gd fmla="*/ 439609 h 906898" name="connsiteY1957"/>
              <a:gd fmla="*/ 53106 w 906898" name="connsiteX1958"/>
              <a:gd fmla="*/ 445815 h 906898" name="connsiteY1958"/>
              <a:gd fmla="*/ 44853 w 906898" name="connsiteX1959"/>
              <a:gd fmla="*/ 452021 h 906898" name="connsiteY1959"/>
              <a:gd fmla="*/ 40727 w 906898" name="connsiteX1960"/>
              <a:gd fmla="*/ 452021 h 906898" name="connsiteY1960"/>
              <a:gd fmla="*/ 42790 w 906898" name="connsiteX1961"/>
              <a:gd fmla="*/ 445815 h 906898" name="connsiteY1961"/>
              <a:gd fmla="*/ 38664 w 906898" name="connsiteX1962"/>
              <a:gd fmla="*/ 437541 h 906898" name="connsiteY1962"/>
              <a:gd fmla="*/ 32474 w 906898" name="connsiteX1963"/>
              <a:gd fmla="*/ 435472 h 906898" name="connsiteY1963"/>
              <a:gd fmla="*/ 28348 w 906898" name="connsiteX1964"/>
              <a:gd fmla="*/ 439609 h 906898" name="connsiteY1964"/>
              <a:gd fmla="*/ 28348 w 906898" name="connsiteX1965"/>
              <a:gd fmla="*/ 431335 h 906898" name="connsiteY1965"/>
              <a:gd fmla="*/ 34537 w 906898" name="connsiteX1966"/>
              <a:gd fmla="*/ 427197 h 906898" name="connsiteY1966"/>
              <a:gd fmla="*/ 40727 w 906898" name="connsiteX1967"/>
              <a:gd fmla="*/ 429266 h 906898" name="connsiteY1967"/>
              <a:gd fmla="*/ 46916 w 906898" name="connsiteX1968"/>
              <a:gd fmla="*/ 425129 h 906898" name="connsiteY1968"/>
              <a:gd fmla="*/ 795483 w 906898" name="connsiteX1969"/>
              <a:gd fmla="*/ 419153 h 906898" name="connsiteY1969"/>
              <a:gd fmla="*/ 809911 w 906898" name="connsiteX1970"/>
              <a:gd fmla="*/ 423258 h 906898" name="connsiteY1970"/>
              <a:gd fmla="*/ 811972 w 906898" name="connsiteX1971"/>
              <a:gd fmla="*/ 429415 h 906898" name="connsiteY1971"/>
              <a:gd fmla="*/ 822278 w 906898" name="connsiteX1972"/>
              <a:gd fmla="*/ 431467 h 906898" name="connsiteY1972"/>
              <a:gd fmla="*/ 826400 w 906898" name="connsiteX1973"/>
              <a:gd fmla="*/ 443781 h 906898" name="connsiteY1973"/>
              <a:gd fmla="*/ 820217 w 906898" name="connsiteX1974"/>
              <a:gd fmla="*/ 449938 h 906898" name="connsiteY1974"/>
              <a:gd fmla="*/ 811972 w 906898" name="connsiteX1975"/>
              <a:gd fmla="*/ 451991 h 906898" name="connsiteY1975"/>
              <a:gd fmla="*/ 811972 w 906898" name="connsiteX1976"/>
              <a:gd fmla="*/ 458148 h 906898" name="connsiteY1976"/>
              <a:gd fmla="*/ 801666 w 906898" name="connsiteX1977"/>
              <a:gd fmla="*/ 464305 h 906898" name="connsiteY1977"/>
              <a:gd fmla="*/ 783116 w 906898" name="connsiteX1978"/>
              <a:gd fmla="*/ 451991 h 906898" name="connsiteY1978"/>
              <a:gd fmla="*/ 778994 w 906898" name="connsiteX1979"/>
              <a:gd fmla="*/ 447886 h 906898" name="connsiteY1979"/>
              <a:gd fmla="*/ 778994 w 906898" name="connsiteX1980"/>
              <a:gd fmla="*/ 433519 h 906898" name="connsiteY1980"/>
              <a:gd fmla="*/ 795483 w 906898" name="connsiteX1981"/>
              <a:gd fmla="*/ 419153 h 906898" name="connsiteY1981"/>
              <a:gd fmla="*/ 772285 w 906898" name="connsiteX1982"/>
              <a:gd fmla="*/ 418342 h 906898" name="connsiteY1982"/>
              <a:gd fmla="*/ 772949 w 906898" name="connsiteX1983"/>
              <a:gd fmla="*/ 421145 h 906898" name="connsiteY1983"/>
              <a:gd fmla="*/ 772202 w 906898" name="connsiteX1984"/>
              <a:gd fmla="*/ 418780 h 906898" name="connsiteY1984"/>
              <a:gd fmla="*/ 772949 w 906898" name="connsiteX1985"/>
              <a:gd fmla="*/ 414837 h 906898" name="connsiteY1985"/>
              <a:gd fmla="*/ 772285 w 906898" name="connsiteX1986"/>
              <a:gd fmla="*/ 418342 h 906898" name="connsiteY1986"/>
              <a:gd fmla="*/ 772202 w 906898" name="connsiteX1987"/>
              <a:gd fmla="*/ 417991 h 906898" name="connsiteY1987"/>
              <a:gd fmla="*/ 772949 w 906898" name="connsiteX1988"/>
              <a:gd fmla="*/ 414837 h 906898" name="connsiteY1988"/>
              <a:gd fmla="*/ 72721 w 906898" name="connsiteX1989"/>
              <a:gd fmla="*/ 414644 h 906898" name="connsiteY1989"/>
              <a:gd fmla="*/ 81921 w 906898" name="connsiteX1990"/>
              <a:gd fmla="*/ 414901 h 906898" name="connsiteY1990"/>
              <a:gd fmla="*/ 90098 w 906898" name="connsiteX1991"/>
              <a:gd fmla="*/ 419013 h 906898" name="connsiteY1991"/>
              <a:gd fmla="*/ 100320 w 906898" name="connsiteX1992"/>
              <a:gd fmla="*/ 439571 h 906898" name="connsiteY1992"/>
              <a:gd fmla="*/ 79876 w 906898" name="connsiteX1993"/>
              <a:gd fmla="*/ 464241 h 906898" name="connsiteY1993"/>
              <a:gd fmla="*/ 63521 w 906898" name="connsiteX1994"/>
              <a:gd fmla="*/ 466297 h 906898" name="connsiteY1994"/>
              <a:gd fmla="*/ 61477 w 906898" name="connsiteX1995"/>
              <a:gd fmla="*/ 464241 h 906898" name="connsiteY1995"/>
              <a:gd fmla="*/ 61477 w 906898" name="connsiteX1996"/>
              <a:gd fmla="*/ 462185 h 906898" name="connsiteY1996"/>
              <a:gd fmla="*/ 92143 w 906898" name="connsiteX1997"/>
              <a:gd fmla="*/ 443683 h 906898" name="connsiteY1997"/>
              <a:gd fmla="*/ 92143 w 906898" name="connsiteX1998"/>
              <a:gd fmla="*/ 429292 h 906898" name="connsiteY1998"/>
              <a:gd fmla="*/ 83965 w 906898" name="connsiteX1999"/>
              <a:gd fmla="*/ 423124 h 906898" name="connsiteY1999"/>
              <a:gd fmla="*/ 79876 w 906898" name="connsiteX2000"/>
              <a:gd fmla="*/ 425180 h 906898" name="connsiteY2000"/>
              <a:gd fmla="*/ 81921 w 906898" name="connsiteX2001"/>
              <a:gd fmla="*/ 427236 h 906898" name="connsiteY2001"/>
              <a:gd fmla="*/ 81921 w 906898" name="connsiteX2002"/>
              <a:gd fmla="*/ 433403 h 906898" name="connsiteY2002"/>
              <a:gd fmla="*/ 75788 w 906898" name="connsiteX2003"/>
              <a:gd fmla="*/ 437515 h 906898" name="connsiteY2003"/>
              <a:gd fmla="*/ 69654 w 906898" name="connsiteX2004"/>
              <a:gd fmla="*/ 433403 h 906898" name="connsiteY2004"/>
              <a:gd fmla="*/ 69654 w 906898" name="connsiteX2005"/>
              <a:gd fmla="*/ 429292 h 906898" name="connsiteY2005"/>
              <a:gd fmla="*/ 63521 w 906898" name="connsiteX2006"/>
              <a:gd fmla="*/ 427236 h 906898" name="connsiteY2006"/>
              <a:gd fmla="*/ 63521 w 906898" name="connsiteX2007"/>
              <a:gd fmla="*/ 419013 h 906898" name="connsiteY2007"/>
              <a:gd fmla="*/ 72721 w 906898" name="connsiteX2008"/>
              <a:gd fmla="*/ 414644 h 906898" name="connsiteY2008"/>
              <a:gd fmla="*/ 857387 w 906898" name="connsiteX2009"/>
              <a:gd fmla="*/ 410853 h 906898" name="connsiteY2009"/>
              <a:gd fmla="*/ 865304 w 906898" name="connsiteX2010"/>
              <a:gd fmla="*/ 416815 h 906898" name="connsiteY2010"/>
              <a:gd fmla="*/ 865576 w 906898" name="connsiteX2011"/>
              <a:gd fmla="*/ 417223 h 906898" name="connsiteY2011"/>
              <a:gd fmla="*/ 865576 w 906898" name="connsiteX2012"/>
              <a:gd fmla="*/ 425244 h 906898" name="connsiteY2012"/>
              <a:gd fmla="*/ 871718 w 906898" name="connsiteX2013"/>
              <a:gd fmla="*/ 427300 h 906898" name="connsiteY2013"/>
              <a:gd fmla="*/ 877860 w 906898" name="connsiteX2014"/>
              <a:gd fmla="*/ 439635 h 906898" name="connsiteY2014"/>
              <a:gd fmla="*/ 873765 w 906898" name="connsiteX2015"/>
              <a:gd fmla="*/ 447858 h 906898" name="connsiteY2015"/>
              <a:gd fmla="*/ 867623 w 906898" name="connsiteX2016"/>
              <a:gd fmla="*/ 449914 h 906898" name="connsiteY2016"/>
              <a:gd fmla="*/ 869671 w 906898" name="connsiteX2017"/>
              <a:gd fmla="*/ 456082 h 906898" name="connsiteY2017"/>
              <a:gd fmla="*/ 866428 w 906898" name="connsiteX2018"/>
              <a:gd fmla="*/ 462595 h 906898" name="connsiteY2018"/>
              <a:gd fmla="*/ 863592 w 906898" name="connsiteX2019"/>
              <a:gd fmla="*/ 463807 h 906898" name="connsiteY2019"/>
              <a:gd fmla="*/ 857387 w 906898" name="connsiteX2020"/>
              <a:gd fmla="*/ 462249 h 906898" name="connsiteY2020"/>
              <a:gd fmla="*/ 857387 w 906898" name="connsiteX2021"/>
              <a:gd fmla="*/ 456082 h 906898" name="connsiteY2021"/>
              <a:gd fmla="*/ 865576 w 906898" name="connsiteX2022"/>
              <a:gd fmla="*/ 439635 h 906898" name="connsiteY2022"/>
              <a:gd fmla="*/ 853292 w 906898" name="connsiteX2023"/>
              <a:gd fmla="*/ 421132 h 906898" name="connsiteY2023"/>
              <a:gd fmla="*/ 857387 w 906898" name="connsiteX2024"/>
              <a:gd fmla="*/ 410853 h 906898" name="connsiteY2024"/>
              <a:gd fmla="*/ 792418 w 906898" name="connsiteX2025"/>
              <a:gd fmla="*/ 408399 h 906898" name="connsiteY2025"/>
              <a:gd fmla="*/ 795477 w 906898" name="connsiteX2026"/>
              <a:gd fmla="*/ 410948 h 906898" name="connsiteY2026"/>
              <a:gd fmla="*/ 795477 w 906898" name="connsiteX2027"/>
              <a:gd fmla="*/ 415027 h 906898" name="connsiteY2027"/>
              <a:gd fmla="*/ 783241 w 906898" name="connsiteX2028"/>
              <a:gd fmla="*/ 421145 h 906898" name="connsiteY2028"/>
              <a:gd fmla="*/ 789359 w 906898" name="connsiteX2029"/>
              <a:gd fmla="*/ 408909 h 906898" name="connsiteY2029"/>
              <a:gd fmla="*/ 792418 w 906898" name="connsiteX2030"/>
              <a:gd fmla="*/ 408399 h 906898" name="connsiteY2030"/>
              <a:gd fmla="*/ 881376 w 906898" name="connsiteX2031"/>
              <a:gd fmla="*/ 405264 h 906898" name="connsiteY2031"/>
              <a:gd fmla="*/ 884002 w 906898" name="connsiteX2032"/>
              <a:gd fmla="*/ 408750 h 906898" name="connsiteY2032"/>
              <a:gd fmla="*/ 888152 w 906898" name="connsiteX2033"/>
              <a:gd fmla="*/ 414948 h 906898" name="connsiteY2033"/>
              <a:gd fmla="*/ 888152 w 906898" name="connsiteX2034"/>
              <a:gd fmla="*/ 421145 h 906898" name="connsiteY2034"/>
              <a:gd fmla="*/ 886077 w 906898" name="connsiteX2035"/>
              <a:gd fmla="*/ 419079 h 906898" name="connsiteY2035"/>
              <a:gd fmla="*/ 881927 w 906898" name="connsiteX2036"/>
              <a:gd fmla="*/ 408750 h 906898" name="connsiteY2036"/>
              <a:gd fmla="*/ 879852 w 906898" name="connsiteX2037"/>
              <a:gd fmla="*/ 406684 h 906898" name="connsiteY2037"/>
              <a:gd fmla="*/ 881376 w 906898" name="connsiteX2038"/>
              <a:gd fmla="*/ 405264 h 906898" name="connsiteY2038"/>
              <a:gd fmla="*/ 872009 w 906898" name="connsiteX2039"/>
              <a:gd fmla="*/ 402693 h 906898" name="connsiteY2039"/>
              <a:gd fmla="*/ 873876 w 906898" name="connsiteX2040"/>
              <a:gd fmla="*/ 404545 h 906898" name="connsiteY2040"/>
              <a:gd fmla="*/ 872060 w 906898" name="connsiteX2041"/>
              <a:gd fmla="*/ 403259 h 906898" name="connsiteY2041"/>
              <a:gd fmla="*/ 77800 w 906898" name="connsiteX2042"/>
              <a:gd fmla="*/ 397848 h 906898" name="connsiteY2042"/>
              <a:gd fmla="*/ 79847 w 906898" name="connsiteX2043"/>
              <a:gd fmla="*/ 398610 h 906898" name="connsiteY2043"/>
              <a:gd fmla="*/ 85989 w 906898" name="connsiteX2044"/>
              <a:gd fmla="*/ 406744 h 906898" name="connsiteY2044"/>
              <a:gd fmla="*/ 85989 w 906898" name="connsiteX2045"/>
              <a:gd fmla="*/ 412845 h 906898" name="connsiteY2045"/>
              <a:gd fmla="*/ 83942 w 906898" name="connsiteX2046"/>
              <a:gd fmla="*/ 412845 h 906898" name="connsiteY2046"/>
              <a:gd fmla="*/ 83942 w 906898" name="connsiteX2047"/>
              <a:gd fmla="*/ 408778 h 906898" name="connsiteY2047"/>
              <a:gd fmla="*/ 75752 w 906898" name="connsiteX2048"/>
              <a:gd fmla="*/ 398610 h 906898" name="connsiteY2048"/>
              <a:gd fmla="*/ 77800 w 906898" name="connsiteX2049"/>
              <a:gd fmla="*/ 397848 h 906898" name="connsiteY2049"/>
              <a:gd fmla="*/ 799789 w 906898" name="connsiteX2050"/>
              <a:gd fmla="*/ 396577 h 906898" name="connsiteY2050"/>
              <a:gd fmla="*/ 803927 w 906898" name="connsiteX2051"/>
              <a:gd fmla="*/ 400694 h 906898" name="connsiteY2051"/>
              <a:gd fmla="*/ 803927 w 906898" name="connsiteX2052"/>
              <a:gd fmla="*/ 406869 h 906898" name="connsiteY2052"/>
              <a:gd fmla="*/ 810133 w 906898" name="connsiteX2053"/>
              <a:gd fmla="*/ 410986 h 906898" name="connsiteY2053"/>
              <a:gd fmla="*/ 805995 w 906898" name="connsiteX2054"/>
              <a:gd fmla="*/ 417161 h 906898" name="connsiteY2054"/>
              <a:gd fmla="*/ 799789 w 906898" name="connsiteX2055"/>
              <a:gd fmla="*/ 415102 h 906898" name="connsiteY2055"/>
              <a:gd fmla="*/ 793584 w 906898" name="connsiteX2056"/>
              <a:gd fmla="*/ 406869 h 906898" name="connsiteY2056"/>
              <a:gd fmla="*/ 785309 w 906898" name="connsiteX2057"/>
              <a:gd fmla="*/ 406869 h 906898" name="connsiteY2057"/>
              <a:gd fmla="*/ 785309 w 906898" name="connsiteX2058"/>
              <a:gd fmla="*/ 400694 h 906898" name="connsiteY2058"/>
              <a:gd fmla="*/ 789446 w 906898" name="connsiteX2059"/>
              <a:gd fmla="*/ 398635 h 906898" name="connsiteY2059"/>
              <a:gd fmla="*/ 795652 w 906898" name="connsiteX2060"/>
              <a:gd fmla="*/ 402752 h 906898" name="connsiteY2060"/>
              <a:gd fmla="*/ 799789 w 906898" name="connsiteX2061"/>
              <a:gd fmla="*/ 396577 h 906898" name="connsiteY2061"/>
              <a:gd fmla="*/ 110612 w 906898" name="connsiteX2062"/>
              <a:gd fmla="*/ 396577 h 906898" name="connsiteY2062"/>
              <a:gd fmla="*/ 114818 w 906898" name="connsiteX2063"/>
              <a:gd fmla="*/ 406869 h 906898" name="connsiteY2063"/>
              <a:gd fmla="*/ 110612 w 906898" name="connsiteX2064"/>
              <a:gd fmla="*/ 396577 h 906898" name="connsiteY2064"/>
              <a:gd fmla="*/ 868008 w 906898" name="connsiteX2065"/>
              <a:gd fmla="*/ 395797 h 906898" name="connsiteY2065"/>
              <a:gd fmla="*/ 871801 w 906898" name="connsiteX2066"/>
              <a:gd fmla="*/ 400428 h 906898" name="connsiteY2066"/>
              <a:gd fmla="*/ 872009 w 906898" name="connsiteX2067"/>
              <a:gd fmla="*/ 402693 h 906898" name="connsiteY2067"/>
              <a:gd fmla="*/ 869726 w 906898" name="connsiteX2068"/>
              <a:gd fmla="*/ 400428 h 906898" name="connsiteY2068"/>
              <a:gd fmla="*/ 865576 w 906898" name="connsiteX2069"/>
              <a:gd fmla="*/ 396311 h 906898" name="connsiteY2069"/>
              <a:gd fmla="*/ 868008 w 906898" name="connsiteX2070"/>
              <a:gd fmla="*/ 395797 h 906898" name="connsiteY2070"/>
              <a:gd fmla="*/ 855284 w 906898" name="connsiteX2071"/>
              <a:gd fmla="*/ 392261 h 906898" name="connsiteY2071"/>
              <a:gd fmla="*/ 861260 w 906898" name="connsiteX2072"/>
              <a:gd fmla="*/ 394419 h 906898" name="connsiteY2072"/>
              <a:gd fmla="*/ 855284 w 906898" name="connsiteX2073"/>
              <a:gd fmla="*/ 392261 h 906898" name="connsiteY2073"/>
              <a:gd fmla="*/ 801745 w 906898" name="connsiteX2074"/>
              <a:gd fmla="*/ 388277 h 906898" name="connsiteY2074"/>
              <a:gd fmla="*/ 811967 w 906898" name="connsiteX2075"/>
              <a:gd fmla="*/ 394440 h 906898" name="connsiteY2075"/>
              <a:gd fmla="*/ 809923 w 906898" name="connsiteX2076"/>
              <a:gd fmla="*/ 402657 h 906898" name="connsiteY2076"/>
              <a:gd fmla="*/ 814012 w 906898" name="connsiteX2077"/>
              <a:gd fmla="*/ 404711 h 906898" name="connsiteY2077"/>
              <a:gd fmla="*/ 818101 w 906898" name="connsiteX2078"/>
              <a:gd fmla="*/ 412928 h 906898" name="connsiteY2078"/>
              <a:gd fmla="*/ 814012 w 906898" name="connsiteX2079"/>
              <a:gd fmla="*/ 419091 h 906898" name="connsiteY2079"/>
              <a:gd fmla="*/ 809923 w 906898" name="connsiteX2080"/>
              <a:gd fmla="*/ 421145 h 906898" name="connsiteY2080"/>
              <a:gd fmla="*/ 811967 w 906898" name="connsiteX2081"/>
              <a:gd fmla="*/ 414982 h 906898" name="connsiteY2081"/>
              <a:gd fmla="*/ 809923 w 906898" name="connsiteX2082"/>
              <a:gd fmla="*/ 406765 h 906898" name="connsiteY2082"/>
              <a:gd fmla="*/ 807879 w 906898" name="connsiteX2083"/>
              <a:gd fmla="*/ 400603 h 906898" name="connsiteY2083"/>
              <a:gd fmla="*/ 803790 w 906898" name="connsiteX2084"/>
              <a:gd fmla="*/ 394440 h 906898" name="connsiteY2084"/>
              <a:gd fmla="*/ 795612 w 906898" name="connsiteX2085"/>
              <a:gd fmla="*/ 396494 h 906898" name="connsiteY2085"/>
              <a:gd fmla="*/ 785390 w 906898" name="connsiteX2086"/>
              <a:gd fmla="*/ 396494 h 906898" name="connsiteY2086"/>
              <a:gd fmla="*/ 781301 w 906898" name="connsiteX2087"/>
              <a:gd fmla="*/ 398548 h 906898" name="connsiteY2087"/>
              <a:gd fmla="*/ 781301 w 906898" name="connsiteX2088"/>
              <a:gd fmla="*/ 392386 h 906898" name="connsiteY2088"/>
              <a:gd fmla="*/ 793568 w 906898" name="connsiteX2089"/>
              <a:gd fmla="*/ 390332 h 906898" name="connsiteY2089"/>
              <a:gd fmla="*/ 795612 w 906898" name="connsiteX2090"/>
              <a:gd fmla="*/ 392386 h 906898" name="connsiteY2090"/>
              <a:gd fmla="*/ 801745 w 906898" name="connsiteX2091"/>
              <a:gd fmla="*/ 388277 h 906898" name="connsiteY2091"/>
              <a:gd fmla="*/ 766641 w 906898" name="connsiteX2092"/>
              <a:gd fmla="*/ 386285 h 906898" name="connsiteY2092"/>
              <a:gd fmla="*/ 770772 w 906898" name="connsiteX2093"/>
              <a:gd fmla="*/ 390390 h 906898" name="connsiteY2093"/>
              <a:gd fmla="*/ 772838 w 906898" name="connsiteX2094"/>
              <a:gd fmla="*/ 396547 h 906898" name="connsiteY2094"/>
              <a:gd fmla="*/ 781101 w 906898" name="connsiteX2095"/>
              <a:gd fmla="*/ 402704 h 906898" name="connsiteY2095"/>
              <a:gd fmla="*/ 774904 w 906898" name="connsiteX2096"/>
              <a:gd fmla="*/ 431437 h 906898" name="connsiteY2096"/>
              <a:gd fmla="*/ 772838 w 906898" name="connsiteX2097"/>
              <a:gd fmla="*/ 429385 h 906898" name="connsiteY2097"/>
              <a:gd fmla="*/ 772838 w 906898" name="connsiteX2098"/>
              <a:gd fmla="*/ 425280 h 906898" name="connsiteY2098"/>
              <a:gd fmla="*/ 774904 w 906898" name="connsiteX2099"/>
              <a:gd fmla="*/ 425280 h 906898" name="connsiteY2099"/>
              <a:gd fmla="*/ 776970 w 906898" name="connsiteX2100"/>
              <a:gd fmla="*/ 406809 h 906898" name="connsiteY2100"/>
              <a:gd fmla="*/ 772838 w 906898" name="connsiteX2101"/>
              <a:gd fmla="*/ 410914 h 906898" name="connsiteY2101"/>
              <a:gd fmla="*/ 772838 w 906898" name="connsiteX2102"/>
              <a:gd fmla="*/ 412966 h 906898" name="connsiteY2102"/>
              <a:gd fmla="*/ 770772 w 906898" name="connsiteX2103"/>
              <a:gd fmla="*/ 402704 h 906898" name="connsiteY2103"/>
              <a:gd fmla="*/ 766641 w 906898" name="connsiteX2104"/>
              <a:gd fmla="*/ 388338 h 906898" name="connsiteY2104"/>
              <a:gd fmla="*/ 766641 w 906898" name="connsiteX2105"/>
              <a:gd fmla="*/ 386285 h 906898" name="connsiteY2105"/>
              <a:gd fmla="*/ 75929 w 906898" name="connsiteX2106"/>
              <a:gd fmla="*/ 385514 h 906898" name="connsiteY2106"/>
              <a:gd fmla="*/ 81894 w 906898" name="connsiteX2107"/>
              <a:gd fmla="*/ 386031 h 906898" name="connsiteY2107"/>
              <a:gd fmla="*/ 83969 w 906898" name="connsiteX2108"/>
              <a:gd fmla="*/ 390171 h 906898" name="connsiteY2108"/>
              <a:gd fmla="*/ 86044 w 906898" name="connsiteX2109"/>
              <a:gd fmla="*/ 388101 h 906898" name="connsiteY2109"/>
              <a:gd fmla="*/ 96419 w 906898" name="connsiteX2110"/>
              <a:gd fmla="*/ 392242 h 906898" name="connsiteY2110"/>
              <a:gd fmla="*/ 96419 w 906898" name="connsiteX2111"/>
              <a:gd fmla="*/ 400522 h 906898" name="connsiteY2111"/>
              <a:gd fmla="*/ 94344 w 906898" name="connsiteX2112"/>
              <a:gd fmla="*/ 404662 h 906898" name="connsiteY2112"/>
              <a:gd fmla="*/ 100569 w 906898" name="connsiteX2113"/>
              <a:gd fmla="*/ 408802 h 906898" name="connsiteY2113"/>
              <a:gd fmla="*/ 98494 w 906898" name="connsiteX2114"/>
              <a:gd fmla="*/ 415013 h 906898" name="connsiteY2114"/>
              <a:gd fmla="*/ 94344 w 906898" name="connsiteX2115"/>
              <a:gd fmla="*/ 417083 h 906898" name="connsiteY2115"/>
              <a:gd fmla="*/ 90194 w 906898" name="connsiteX2116"/>
              <a:gd fmla="*/ 415013 h 906898" name="connsiteY2116"/>
              <a:gd fmla="*/ 86044 w 906898" name="connsiteX2117"/>
              <a:gd fmla="*/ 398452 h 906898" name="connsiteY2117"/>
              <a:gd fmla="*/ 73595 w 906898" name="connsiteX2118"/>
              <a:gd fmla="*/ 394312 h 906898" name="connsiteY2118"/>
              <a:gd fmla="*/ 71520 w 906898" name="connsiteX2119"/>
              <a:gd fmla="*/ 388101 h 906898" name="connsiteY2119"/>
              <a:gd fmla="*/ 75929 w 906898" name="connsiteX2120"/>
              <a:gd fmla="*/ 385514 h 906898" name="connsiteY2120"/>
              <a:gd fmla="*/ 828459 w 906898" name="connsiteX2121"/>
              <a:gd fmla="*/ 377985 h 906898" name="connsiteY2121"/>
              <a:gd fmla="*/ 851101 w 906898" name="connsiteX2122"/>
              <a:gd fmla="*/ 390349 h 906898" name="connsiteY2122"/>
              <a:gd fmla="*/ 851101 w 906898" name="connsiteX2123"/>
              <a:gd fmla="*/ 421259 h 906898" name="connsiteY2123"/>
              <a:gd fmla="*/ 830517 w 906898" name="connsiteX2124"/>
              <a:gd fmla="*/ 437745 h 906898" name="connsiteY2124"/>
              <a:gd fmla="*/ 826400 w 906898" name="connsiteX2125"/>
              <a:gd fmla="*/ 433623 h 906898" name="connsiteY2125"/>
              <a:gd fmla="*/ 846984 w 906898" name="connsiteX2126"/>
              <a:gd fmla="*/ 419199 h 906898" name="connsiteY2126"/>
              <a:gd fmla="*/ 844926 w 906898" name="connsiteX2127"/>
              <a:gd fmla="*/ 398592 h 906898" name="connsiteY2127"/>
              <a:gd fmla="*/ 832575 w 906898" name="connsiteX2128"/>
              <a:gd fmla="*/ 390349 h 906898" name="connsiteY2128"/>
              <a:gd fmla="*/ 832575 w 906898" name="connsiteX2129"/>
              <a:gd fmla="*/ 392410 h 906898" name="connsiteY2129"/>
              <a:gd fmla="*/ 836692 w 906898" name="connsiteX2130"/>
              <a:gd fmla="*/ 396531 h 906898" name="connsiteY2130"/>
              <a:gd fmla="*/ 832575 w 906898" name="connsiteX2131"/>
              <a:gd fmla="*/ 402713 h 906898" name="connsiteY2131"/>
              <a:gd fmla="*/ 824342 w 906898" name="connsiteX2132"/>
              <a:gd fmla="*/ 402713 h 906898" name="connsiteY2132"/>
              <a:gd fmla="*/ 822284 w 906898" name="connsiteX2133"/>
              <a:gd fmla="*/ 398592 h 906898" name="connsiteY2133"/>
              <a:gd fmla="*/ 822284 w 906898" name="connsiteX2134"/>
              <a:gd fmla="*/ 394470 h 906898" name="connsiteY2134"/>
              <a:gd fmla="*/ 818167 w 906898" name="connsiteX2135"/>
              <a:gd fmla="*/ 392410 h 906898" name="connsiteY2135"/>
              <a:gd fmla="*/ 816108 w 906898" name="connsiteX2136"/>
              <a:gd fmla="*/ 386228 h 906898" name="connsiteY2136"/>
              <a:gd fmla="*/ 828459 w 906898" name="connsiteX2137"/>
              <a:gd fmla="*/ 377985 h 906898" name="connsiteY2137"/>
              <a:gd fmla="*/ 859268 w 906898" name="connsiteX2138"/>
              <a:gd fmla="*/ 375993 h 906898" name="connsiteY2138"/>
              <a:gd fmla="*/ 861260 w 906898" name="connsiteX2139"/>
              <a:gd fmla="*/ 379977 h 906898" name="connsiteY2139"/>
              <a:gd fmla="*/ 861260 w 906898" name="connsiteX2140"/>
              <a:gd fmla="*/ 381969 h 906898" name="connsiteY2140"/>
              <a:gd fmla="*/ 859268 w 906898" name="connsiteX2141"/>
              <a:gd fmla="*/ 375993 h 906898" name="connsiteY2141"/>
              <a:gd fmla="*/ 71768 w 906898" name="connsiteX2142"/>
              <a:gd fmla="*/ 371677 h 906898" name="connsiteY2142"/>
              <a:gd fmla="*/ 73760 w 906898" name="connsiteX2143"/>
              <a:gd fmla="*/ 371677 h 906898" name="connsiteY2143"/>
              <a:gd fmla="*/ 73760 w 906898" name="connsiteX2144"/>
              <a:gd fmla="*/ 373669 h 906898" name="connsiteY2144"/>
              <a:gd fmla="*/ 71768 w 906898" name="connsiteX2145"/>
              <a:gd fmla="*/ 371677 h 906898" name="connsiteY2145"/>
              <a:gd fmla="*/ 89147 w 906898" name="connsiteX2146"/>
              <a:gd fmla="*/ 370972 h 906898" name="connsiteY2146"/>
              <a:gd fmla="*/ 90181 w 906898" name="connsiteX2147"/>
              <a:gd fmla="*/ 371744 h 906898" name="connsiteY2147"/>
              <a:gd fmla="*/ 94319 w 906898" name="connsiteX2148"/>
              <a:gd fmla="*/ 375860 h 906898" name="connsiteY2148"/>
              <a:gd fmla="*/ 94319 w 906898" name="connsiteX2149"/>
              <a:gd fmla="*/ 377919 h 906898" name="connsiteY2149"/>
              <a:gd fmla="*/ 92250 w 906898" name="connsiteX2150"/>
              <a:gd fmla="*/ 375860 h 906898" name="connsiteY2150"/>
              <a:gd fmla="*/ 94319 w 906898" name="connsiteX2151"/>
              <a:gd fmla="*/ 379977 h 906898" name="connsiteY2151"/>
              <a:gd fmla="*/ 98456 w 906898" name="connsiteX2152"/>
              <a:gd fmla="*/ 377919 h 906898" name="connsiteY2152"/>
              <a:gd fmla="*/ 106730 w 906898" name="connsiteX2153"/>
              <a:gd fmla="*/ 379977 h 906898" name="connsiteY2153"/>
              <a:gd fmla="*/ 112936 w 906898" name="connsiteX2154"/>
              <a:gd fmla="*/ 392328 h 906898" name="connsiteY2154"/>
              <a:gd fmla="*/ 104662 w 906898" name="connsiteX2155"/>
              <a:gd fmla="*/ 379977 h 906898" name="connsiteY2155"/>
              <a:gd fmla="*/ 102593 w 906898" name="connsiteX2156"/>
              <a:gd fmla="*/ 379977 h 906898" name="connsiteY2156"/>
              <a:gd fmla="*/ 108799 w 906898" name="connsiteX2157"/>
              <a:gd fmla="*/ 398503 h 906898" name="connsiteY2157"/>
              <a:gd fmla="*/ 108799 w 906898" name="connsiteX2158"/>
              <a:gd fmla="*/ 400561 h 906898" name="connsiteY2158"/>
              <a:gd fmla="*/ 112936 w 906898" name="connsiteX2159"/>
              <a:gd fmla="*/ 408795 h 906898" name="connsiteY2159"/>
              <a:gd fmla="*/ 108799 w 906898" name="connsiteX2160"/>
              <a:gd fmla="*/ 414970 h 906898" name="connsiteY2160"/>
              <a:gd fmla="*/ 108799 w 906898" name="connsiteX2161"/>
              <a:gd fmla="*/ 419087 h 906898" name="connsiteY2161"/>
              <a:gd fmla="*/ 110867 w 906898" name="connsiteX2162"/>
              <a:gd fmla="*/ 419087 h 906898" name="connsiteY2162"/>
              <a:gd fmla="*/ 110867 w 906898" name="connsiteX2163"/>
              <a:gd fmla="*/ 417028 h 906898" name="connsiteY2163"/>
              <a:gd fmla="*/ 112936 w 906898" name="connsiteX2164"/>
              <a:gd fmla="*/ 421145 h 906898" name="connsiteY2164"/>
              <a:gd fmla="*/ 112936 w 906898" name="connsiteX2165"/>
              <a:gd fmla="*/ 423203 h 906898" name="connsiteY2165"/>
              <a:gd fmla="*/ 110867 w 906898" name="connsiteX2166"/>
              <a:gd fmla="*/ 421145 h 906898" name="connsiteY2166"/>
              <a:gd fmla="*/ 106730 w 906898" name="connsiteX2167"/>
              <a:gd fmla="*/ 429378 h 906898" name="connsiteY2167"/>
              <a:gd fmla="*/ 96387 w 906898" name="connsiteX2168"/>
              <a:gd fmla="*/ 421145 h 906898" name="connsiteY2168"/>
              <a:gd fmla="*/ 104662 w 906898" name="connsiteX2169"/>
              <a:gd fmla="*/ 412911 h 906898" name="connsiteY2169"/>
              <a:gd fmla="*/ 98456 w 906898" name="connsiteX2170"/>
              <a:gd fmla="*/ 402620 h 906898" name="connsiteY2170"/>
              <a:gd fmla="*/ 96387 w 906898" name="connsiteX2171"/>
              <a:gd fmla="*/ 390269 h 906898" name="connsiteY2171"/>
              <a:gd fmla="*/ 81907 w 906898" name="connsiteX2172"/>
              <a:gd fmla="*/ 384094 h 906898" name="connsiteY2172"/>
              <a:gd fmla="*/ 71564 w 906898" name="connsiteX2173"/>
              <a:gd fmla="*/ 384094 h 906898" name="connsiteY2173"/>
              <a:gd fmla="*/ 67427 w 906898" name="connsiteX2174"/>
              <a:gd fmla="*/ 386152 h 906898" name="connsiteY2174"/>
              <a:gd fmla="*/ 59152 w 906898" name="connsiteX2175"/>
              <a:gd fmla="*/ 379977 h 906898" name="connsiteY2175"/>
              <a:gd fmla="*/ 63290 w 906898" name="connsiteX2176"/>
              <a:gd fmla="*/ 375860 h 906898" name="connsiteY2176"/>
              <a:gd fmla="*/ 65358 w 906898" name="connsiteX2177"/>
              <a:gd fmla="*/ 373802 h 906898" name="connsiteY2177"/>
              <a:gd fmla="*/ 75701 w 906898" name="connsiteX2178"/>
              <a:gd fmla="*/ 377919 h 906898" name="connsiteY2178"/>
              <a:gd fmla="*/ 77770 w 906898" name="connsiteX2179"/>
              <a:gd fmla="*/ 373802 h 906898" name="connsiteY2179"/>
              <a:gd fmla="*/ 83976 w 906898" name="connsiteX2180"/>
              <a:gd fmla="*/ 371744 h 906898" name="connsiteY2180"/>
              <a:gd fmla="*/ 90181 w 906898" name="connsiteX2181"/>
              <a:gd fmla="*/ 373802 h 906898" name="connsiteY2181"/>
              <a:gd fmla="*/ 88113 w 906898" name="connsiteX2182"/>
              <a:gd fmla="*/ 371744 h 906898" name="connsiteY2182"/>
              <a:gd fmla="*/ 89147 w 906898" name="connsiteX2183"/>
              <a:gd fmla="*/ 370972 h 906898" name="connsiteY2183"/>
              <a:gd fmla="*/ 824475 w 906898" name="connsiteX2184"/>
              <a:gd fmla="*/ 357401 h 906898" name="connsiteY2184"/>
              <a:gd fmla="*/ 838651 w 906898" name="connsiteX2185"/>
              <a:gd fmla="*/ 367693 h 906898" name="connsiteY2185"/>
              <a:gd fmla="*/ 838651 w 906898" name="connsiteX2186"/>
              <a:gd fmla="*/ 377985 h 906898" name="connsiteY2186"/>
              <a:gd fmla="*/ 836626 w 906898" name="connsiteX2187"/>
              <a:gd fmla="*/ 371810 h 906898" name="connsiteY2187"/>
              <a:gd fmla="*/ 830550 w 906898" name="connsiteX2188"/>
              <a:gd fmla="*/ 363576 h 906898" name="connsiteY2188"/>
              <a:gd fmla="*/ 822450 w 906898" name="connsiteX2189"/>
              <a:gd fmla="*/ 363576 h 906898" name="connsiteY2189"/>
              <a:gd fmla="*/ 820424 w 906898" name="connsiteX2190"/>
              <a:gd fmla="*/ 359460 h 906898" name="connsiteY2190"/>
              <a:gd fmla="*/ 824475 w 906898" name="connsiteX2191"/>
              <a:gd fmla="*/ 357401 h 906898" name="connsiteY2191"/>
              <a:gd fmla="*/ 45659 w 906898" name="connsiteX2192"/>
              <a:gd fmla="*/ 355900 h 906898" name="connsiteY2192"/>
              <a:gd fmla="*/ 48861 w 906898" name="connsiteX2193"/>
              <a:gd fmla="*/ 361338 h 906898" name="connsiteY2193"/>
              <a:gd fmla="*/ 48861 w 906898" name="connsiteX2194"/>
              <a:gd fmla="*/ 363377 h 906898" name="connsiteY2194"/>
              <a:gd fmla="*/ 46802 w 906898" name="connsiteX2195"/>
              <a:gd fmla="*/ 359299 h 906898" name="connsiteY2195"/>
              <a:gd fmla="*/ 43892 w 906898" name="connsiteX2196"/>
              <a:gd fmla="*/ 352899 h 906898" name="connsiteY2196"/>
              <a:gd fmla="*/ 44744 w 906898" name="connsiteX2197"/>
              <a:gd fmla="*/ 353180 h 906898" name="connsiteY2197"/>
              <a:gd fmla="*/ 45659 w 906898" name="connsiteX2198"/>
              <a:gd fmla="*/ 355900 h 906898" name="connsiteY2198"/>
              <a:gd fmla="*/ 42782 w 906898" name="connsiteX2199"/>
              <a:gd fmla="*/ 351013 h 906898" name="connsiteY2199"/>
              <a:gd fmla="*/ 43892 w 906898" name="connsiteX2200"/>
              <a:gd fmla="*/ 352899 h 906898" name="connsiteY2200"/>
              <a:gd fmla="*/ 39341 w 906898" name="connsiteX2201"/>
              <a:gd fmla="*/ 351396 h 906898" name="connsiteY2201"/>
              <a:gd fmla="*/ 38569 w 906898" name="connsiteX2202"/>
              <a:gd fmla="*/ 351141 h 906898" name="connsiteY2202"/>
              <a:gd fmla="*/ 42782 w 906898" name="connsiteX2203"/>
              <a:gd fmla="*/ 351013 h 906898" name="connsiteY2203"/>
              <a:gd fmla="*/ 797659 w 906898" name="connsiteX2204"/>
              <a:gd fmla="*/ 349101 h 906898" name="connsiteY2204"/>
              <a:gd fmla="*/ 820353 w 906898" name="connsiteX2205"/>
              <a:gd fmla="*/ 363455 h 906898" name="connsiteY2205"/>
              <a:gd fmla="*/ 820353 w 906898" name="connsiteX2206"/>
              <a:gd fmla="*/ 375759 h 906898" name="connsiteY2206"/>
              <a:gd fmla="*/ 812101 w 906898" name="connsiteX2207"/>
              <a:gd fmla="*/ 381911 h 906898" name="connsiteY2207"/>
              <a:gd fmla="*/ 805911 w 906898" name="connsiteX2208"/>
              <a:gd fmla="*/ 377810 h 906898" name="connsiteY2208"/>
              <a:gd fmla="*/ 799722 w 906898" name="connsiteX2209"/>
              <a:gd fmla="*/ 377810 h 906898" name="connsiteY2209"/>
              <a:gd fmla="*/ 795596 w 906898" name="connsiteX2210"/>
              <a:gd fmla="*/ 373708 h 906898" name="connsiteY2210"/>
              <a:gd fmla="*/ 795596 w 906898" name="connsiteX2211"/>
              <a:gd fmla="*/ 367557 h 906898" name="connsiteY2211"/>
              <a:gd fmla="*/ 803848 w 906898" name="connsiteX2212"/>
              <a:gd fmla="*/ 363455 h 906898" name="connsiteY2212"/>
              <a:gd fmla="*/ 812101 w 906898" name="connsiteX2213"/>
              <a:gd fmla="*/ 367557 h 906898" name="connsiteY2213"/>
              <a:gd fmla="*/ 803848 w 906898" name="connsiteX2214"/>
              <a:gd fmla="*/ 357304 h 906898" name="connsiteY2214"/>
              <a:gd fmla="*/ 779091 w 906898" name="connsiteX2215"/>
              <a:gd fmla="*/ 361405 h 906898" name="connsiteY2215"/>
              <a:gd fmla="*/ 768775 w 906898" name="connsiteX2216"/>
              <a:gd fmla="*/ 383961 h 906898" name="connsiteY2216"/>
              <a:gd fmla="*/ 764649 w 906898" name="connsiteX2217"/>
              <a:gd fmla="*/ 383961 h 906898" name="connsiteY2217"/>
              <a:gd fmla="*/ 766712 w 906898" name="connsiteX2218"/>
              <a:gd fmla="*/ 371658 h 906898" name="connsiteY2218"/>
              <a:gd fmla="*/ 797659 w 906898" name="connsiteX2219"/>
              <a:gd fmla="*/ 349101 h 906898" name="connsiteY2219"/>
              <a:gd fmla="*/ 828480 w 906898" name="connsiteX2220"/>
              <a:gd fmla="*/ 347109 h 906898" name="connsiteY2220"/>
              <a:gd fmla="*/ 836657 w 906898" name="connsiteX2221"/>
              <a:gd fmla="*/ 351204 h 906898" name="connsiteY2221"/>
              <a:gd fmla="*/ 842791 w 906898" name="connsiteX2222"/>
              <a:gd fmla="*/ 351204 h 906898" name="connsiteY2222"/>
              <a:gd fmla="*/ 846879 w 906898" name="connsiteX2223"/>
              <a:gd fmla="*/ 357346 h 906898" name="connsiteY2223"/>
              <a:gd fmla="*/ 846879 w 906898" name="connsiteX2224"/>
              <a:gd fmla="*/ 363488 h 906898" name="connsiteY2224"/>
              <a:gd fmla="*/ 850968 w 906898" name="connsiteX2225"/>
              <a:gd fmla="*/ 367583 h 906898" name="connsiteY2225"/>
              <a:gd fmla="*/ 850968 w 906898" name="connsiteX2226"/>
              <a:gd fmla="*/ 373725 h 906898" name="connsiteY2226"/>
              <a:gd fmla="*/ 848924 w 906898" name="connsiteX2227"/>
              <a:gd fmla="*/ 375772 h 906898" name="connsiteY2227"/>
              <a:gd fmla="*/ 850968 w 906898" name="connsiteX2228"/>
              <a:gd fmla="*/ 381914 h 906898" name="connsiteY2228"/>
              <a:gd fmla="*/ 848924 w 906898" name="connsiteX2229"/>
              <a:gd fmla="*/ 383961 h 906898" name="connsiteY2229"/>
              <a:gd fmla="*/ 842791 w 906898" name="connsiteX2230"/>
              <a:gd fmla="*/ 377819 h 906898" name="connsiteY2230"/>
              <a:gd fmla="*/ 836657 w 906898" name="connsiteX2231"/>
              <a:gd fmla="*/ 359394 h 906898" name="connsiteY2231"/>
              <a:gd fmla="*/ 822347 w 906898" name="connsiteX2232"/>
              <a:gd fmla="*/ 355299 h 906898" name="connsiteY2232"/>
              <a:gd fmla="*/ 816213 w 906898" name="connsiteX2233"/>
              <a:gd fmla="*/ 355299 h 906898" name="connsiteY2233"/>
              <a:gd fmla="*/ 814169 w 906898" name="connsiteX2234"/>
              <a:gd fmla="*/ 351204 h 906898" name="connsiteY2234"/>
              <a:gd fmla="*/ 820302 w 906898" name="connsiteX2235"/>
              <a:gd fmla="*/ 349157 h 906898" name="connsiteY2235"/>
              <a:gd fmla="*/ 822347 w 906898" name="connsiteX2236"/>
              <a:gd fmla="*/ 351204 h 906898" name="connsiteY2236"/>
              <a:gd fmla="*/ 828480 w 906898" name="connsiteX2237"/>
              <a:gd fmla="*/ 347109 h 906898" name="connsiteY2237"/>
              <a:gd fmla="*/ 139466 w 906898" name="connsiteX2238"/>
              <a:gd fmla="*/ 345117 h 906898" name="connsiteY2238"/>
              <a:gd fmla="*/ 143571 w 906898" name="connsiteX2239"/>
              <a:gd fmla="*/ 355315 h 906898" name="connsiteY2239"/>
              <a:gd fmla="*/ 147675 w 906898" name="connsiteX2240"/>
              <a:gd fmla="*/ 359393 h 906898" name="connsiteY2240"/>
              <a:gd fmla="*/ 151781 w 906898" name="connsiteX2241"/>
              <a:gd fmla="*/ 361433 h 906898" name="connsiteY2241"/>
              <a:gd fmla="*/ 149728 w 906898" name="connsiteX2242"/>
              <a:gd fmla="*/ 371630 h 906898" name="connsiteY2242"/>
              <a:gd fmla="*/ 141518 w 906898" name="connsiteX2243"/>
              <a:gd fmla="*/ 371630 h 906898" name="connsiteY2243"/>
              <a:gd fmla="*/ 137413 w 906898" name="connsiteX2244"/>
              <a:gd fmla="*/ 363472 h 906898" name="connsiteY2244"/>
              <a:gd fmla="*/ 137413 w 906898" name="connsiteX2245"/>
              <a:gd fmla="*/ 359393 h 906898" name="connsiteY2245"/>
              <a:gd fmla="*/ 131256 w 906898" name="connsiteX2246"/>
              <a:gd fmla="*/ 355315 h 906898" name="connsiteY2246"/>
              <a:gd fmla="*/ 131256 w 906898" name="connsiteX2247"/>
              <a:gd fmla="*/ 347157 h 906898" name="connsiteY2247"/>
              <a:gd fmla="*/ 139466 w 906898" name="connsiteX2248"/>
              <a:gd fmla="*/ 345117 h 906898" name="connsiteY2248"/>
              <a:gd fmla="*/ 124971 w 906898" name="connsiteX2249"/>
              <a:gd fmla="*/ 345117 h 906898" name="connsiteY2249"/>
              <a:gd fmla="*/ 127046 w 906898" name="connsiteX2250"/>
              <a:gd fmla="*/ 353320 h 906898" name="connsiteY2250"/>
              <a:gd fmla="*/ 135346 w 906898" name="connsiteX2251"/>
              <a:gd fmla="*/ 361522 h 906898" name="connsiteY2251"/>
              <a:gd fmla="*/ 137421 w 906898" name="connsiteX2252"/>
              <a:gd fmla="*/ 371775 h 906898" name="connsiteY2252"/>
              <a:gd fmla="*/ 147796 w 906898" name="connsiteX2253"/>
              <a:gd fmla="*/ 375876 h 906898" name="connsiteY2253"/>
              <a:gd fmla="*/ 147796 w 906898" name="connsiteX2254"/>
              <a:gd fmla="*/ 377927 h 906898" name="connsiteY2254"/>
              <a:gd fmla="*/ 135346 w 906898" name="connsiteX2255"/>
              <a:gd fmla="*/ 373826 h 906898" name="connsiteY2255"/>
              <a:gd fmla="*/ 131196 w 906898" name="connsiteX2256"/>
              <a:gd fmla="*/ 363573 h 906898" name="connsiteY2256"/>
              <a:gd fmla="*/ 124971 w 906898" name="connsiteX2257"/>
              <a:gd fmla="*/ 353320 h 906898" name="connsiteY2257"/>
              <a:gd fmla="*/ 124971 w 906898" name="connsiteX2258"/>
              <a:gd fmla="*/ 345117 h 906898" name="connsiteY2258"/>
              <a:gd fmla="*/ 30518 w 906898" name="connsiteX2259"/>
              <a:gd fmla="*/ 345117 h 906898" name="connsiteY2259"/>
              <a:gd fmla="*/ 32572 w 906898" name="connsiteX2260"/>
              <a:gd fmla="*/ 347168 h 906898" name="connsiteY2260"/>
              <a:gd fmla="*/ 31887 w 906898" name="connsiteX2261"/>
              <a:gd fmla="*/ 347168 h 906898" name="connsiteY2261"/>
              <a:gd fmla="*/ 848976 w 906898" name="connsiteX2262"/>
              <a:gd fmla="*/ 342793 h 906898" name="connsiteY2262"/>
              <a:gd fmla="*/ 855201 w 906898" name="connsiteX2263"/>
              <a:gd fmla="*/ 346920 h 906898" name="connsiteY2263"/>
              <a:gd fmla="*/ 859351 w 906898" name="connsiteX2264"/>
              <a:gd fmla="*/ 359299 h 906898" name="connsiteY2264"/>
              <a:gd fmla="*/ 863501 w 906898" name="connsiteX2265"/>
              <a:gd fmla="*/ 365488 h 906898" name="connsiteY2265"/>
              <a:gd fmla="*/ 863501 w 906898" name="connsiteX2266"/>
              <a:gd fmla="*/ 367551 h 906898" name="connsiteY2266"/>
              <a:gd fmla="*/ 855201 w 906898" name="connsiteX2267"/>
              <a:gd fmla="*/ 355172 h 906898" name="connsiteY2267"/>
              <a:gd fmla="*/ 848976 w 906898" name="connsiteX2268"/>
              <a:gd fmla="*/ 342793 h 906898" name="connsiteY2268"/>
              <a:gd fmla="*/ 112752 w 906898" name="connsiteX2269"/>
              <a:gd fmla="*/ 340801 h 906898" name="connsiteY2269"/>
              <a:gd fmla="*/ 123081 w 906898" name="connsiteX2270"/>
              <a:gd fmla="*/ 344930 h 906898" name="connsiteY2270"/>
              <a:gd fmla="*/ 121015 w 906898" name="connsiteX2271"/>
              <a:gd fmla="*/ 353186 h 906898" name="connsiteY2271"/>
              <a:gd fmla="*/ 129278 w 906898" name="connsiteX2272"/>
              <a:gd fmla="*/ 365571 h 906898" name="connsiteY2272"/>
              <a:gd fmla="*/ 141672 w 906898" name="connsiteX2273"/>
              <a:gd fmla="*/ 380020 h 906898" name="connsiteY2273"/>
              <a:gd fmla="*/ 145804 w 906898" name="connsiteX2274"/>
              <a:gd fmla="*/ 382085 h 906898" name="connsiteY2274"/>
              <a:gd fmla="*/ 143738 w 906898" name="connsiteX2275"/>
              <a:gd fmla="*/ 388277 h 906898" name="connsiteY2275"/>
              <a:gd fmla="*/ 129278 w 906898" name="connsiteX2276"/>
              <a:gd fmla="*/ 380020 h 906898" name="connsiteY2276"/>
              <a:gd fmla="*/ 127212 w 906898" name="connsiteX2277"/>
              <a:gd fmla="*/ 373828 h 906898" name="connsiteY2277"/>
              <a:gd fmla="*/ 116883 w 906898" name="connsiteX2278"/>
              <a:gd fmla="*/ 369700 h 906898" name="connsiteY2278"/>
              <a:gd fmla="*/ 114818 w 906898" name="connsiteX2279"/>
              <a:gd fmla="*/ 365571 h 906898" name="connsiteY2279"/>
              <a:gd fmla="*/ 116883 w 906898" name="connsiteX2280"/>
              <a:gd fmla="*/ 355251 h 906898" name="connsiteY2280"/>
              <a:gd fmla="*/ 112752 w 906898" name="connsiteX2281"/>
              <a:gd fmla="*/ 344930 h 906898" name="connsiteY2281"/>
              <a:gd fmla="*/ 112752 w 906898" name="connsiteX2282"/>
              <a:gd fmla="*/ 340801 h 906898" name="connsiteY2282"/>
              <a:gd fmla="*/ 756715 w 906898" name="connsiteX2283"/>
              <a:gd fmla="*/ 338109 h 906898" name="connsiteY2283"/>
              <a:gd fmla="*/ 762601 w 906898" name="connsiteX2284"/>
              <a:gd fmla="*/ 338883 h 906898" name="connsiteY2284"/>
              <a:gd fmla="*/ 764649 w 906898" name="connsiteX2285"/>
              <a:gd fmla="*/ 343015 h 906898" name="connsiteY2285"/>
              <a:gd fmla="*/ 774885 w 906898" name="connsiteX2286"/>
              <a:gd fmla="*/ 345080 h 906898" name="connsiteY2286"/>
              <a:gd fmla="*/ 776933 w 906898" name="connsiteX2287"/>
              <a:gd fmla="*/ 351278 h 906898" name="connsiteY2287"/>
              <a:gd fmla="*/ 772838 w 906898" name="connsiteX2288"/>
              <a:gd fmla="*/ 355409 h 906898" name="connsiteY2288"/>
              <a:gd fmla="*/ 766696 w 906898" name="connsiteX2289"/>
              <a:gd fmla="*/ 353344 h 906898" name="connsiteY2289"/>
              <a:gd fmla="*/ 756459 w 906898" name="connsiteX2290"/>
              <a:gd fmla="*/ 351278 h 906898" name="connsiteY2290"/>
              <a:gd fmla="*/ 752365 w 906898" name="connsiteX2291"/>
              <a:gd fmla="*/ 338883 h 906898" name="connsiteY2291"/>
              <a:gd fmla="*/ 756715 w 906898" name="connsiteX2292"/>
              <a:gd fmla="*/ 338109 h 906898" name="connsiteY2292"/>
              <a:gd fmla="*/ 832479 w 906898" name="connsiteX2293"/>
              <a:gd fmla="*/ 336879 h 906898" name="connsiteY2293"/>
              <a:gd fmla="*/ 838646 w 906898" name="connsiteX2294"/>
              <a:gd fmla="*/ 340986 h 906898" name="connsiteY2294"/>
              <a:gd fmla="*/ 846869 w 906898" name="connsiteX2295"/>
              <a:gd fmla="*/ 345093 h 906898" name="connsiteY2295"/>
              <a:gd fmla="*/ 853037 w 906898" name="connsiteX2296"/>
              <a:gd fmla="*/ 351253 h 906898" name="connsiteY2296"/>
              <a:gd fmla="*/ 853037 w 906898" name="connsiteX2297"/>
              <a:gd fmla="*/ 359467 h 906898" name="connsiteY2297"/>
              <a:gd fmla="*/ 861260 w 906898" name="connsiteX2298"/>
              <a:gd fmla="*/ 365628 h 906898" name="connsiteY2298"/>
              <a:gd fmla="*/ 857149 w 906898" name="connsiteX2299"/>
              <a:gd fmla="*/ 375895 h 906898" name="connsiteY2299"/>
              <a:gd fmla="*/ 857149 w 906898" name="connsiteX2300"/>
              <a:gd fmla="*/ 388216 h 906898" name="connsiteY2300"/>
              <a:gd fmla="*/ 853037 w 906898" name="connsiteX2301"/>
              <a:gd fmla="*/ 390269 h 906898" name="connsiteY2301"/>
              <a:gd fmla="*/ 850981 w 906898" name="connsiteX2302"/>
              <a:gd fmla="*/ 386162 h 906898" name="connsiteY2302"/>
              <a:gd fmla="*/ 855093 w 906898" name="connsiteX2303"/>
              <a:gd fmla="*/ 371788 h 906898" name="connsiteY2303"/>
              <a:gd fmla="*/ 850981 w 906898" name="connsiteX2304"/>
              <a:gd fmla="*/ 361521 h 906898" name="connsiteY2304"/>
              <a:gd fmla="*/ 848925 w 906898" name="connsiteX2305"/>
              <a:gd fmla="*/ 353307 h 906898" name="connsiteY2305"/>
              <a:gd fmla="*/ 836590 w 906898" name="connsiteX2306"/>
              <a:gd fmla="*/ 347146 h 906898" name="connsiteY2306"/>
              <a:gd fmla="*/ 828367 w 906898" name="connsiteX2307"/>
              <a:gd fmla="*/ 345093 h 906898" name="connsiteY2307"/>
              <a:gd fmla="*/ 822199 w 906898" name="connsiteX2308"/>
              <a:gd fmla="*/ 347146 h 906898" name="connsiteY2308"/>
              <a:gd fmla="*/ 809864 w 906898" name="connsiteX2309"/>
              <a:gd fmla="*/ 349200 h 906898" name="connsiteY2309"/>
              <a:gd fmla="*/ 807808 w 906898" name="connsiteX2310"/>
              <a:gd fmla="*/ 347146 h 906898" name="connsiteY2310"/>
              <a:gd fmla="*/ 816032 w 906898" name="connsiteX2311"/>
              <a:gd fmla="*/ 338932 h 906898" name="connsiteY2311"/>
              <a:gd fmla="*/ 822199 w 906898" name="connsiteX2312"/>
              <a:gd fmla="*/ 340986 h 906898" name="connsiteY2312"/>
              <a:gd fmla="*/ 832479 w 906898" name="connsiteX2313"/>
              <a:gd fmla="*/ 336879 h 906898" name="connsiteY2313"/>
              <a:gd fmla="*/ 834534 w 906898" name="connsiteX2314"/>
              <a:gd fmla="*/ 334825 h 906898" name="connsiteY2314"/>
              <a:gd fmla="*/ 838646 w 906898" name="connsiteX2315"/>
              <a:gd fmla="*/ 336879 h 906898" name="connsiteY2315"/>
              <a:gd fmla="*/ 840702 w 906898" name="connsiteX2316"/>
              <a:gd fmla="*/ 338932 h 906898" name="connsiteY2316"/>
              <a:gd fmla="*/ 840702 w 906898" name="connsiteX2317"/>
              <a:gd fmla="*/ 340986 h 906898" name="connsiteY2317"/>
              <a:gd fmla="*/ 838646 w 906898" name="connsiteX2318"/>
              <a:gd fmla="*/ 340986 h 906898" name="connsiteY2318"/>
              <a:gd fmla="*/ 836590 w 906898" name="connsiteX2319"/>
              <a:gd fmla="*/ 336879 h 906898" name="connsiteY2319"/>
              <a:gd fmla="*/ 834534 w 906898" name="connsiteX2320"/>
              <a:gd fmla="*/ 334825 h 906898" name="connsiteY2320"/>
              <a:gd fmla="*/ 752482 w 906898" name="connsiteX2321"/>
              <a:gd fmla="*/ 330510 h 906898" name="connsiteY2321"/>
              <a:gd fmla="*/ 759783 w 906898" name="connsiteX2322"/>
              <a:gd fmla="*/ 331242 h 906898" name="connsiteY2322"/>
              <a:gd fmla="*/ 760403 w 906898" name="connsiteX2323"/>
              <a:gd fmla="*/ 331552 h 906898" name="connsiteY2323"/>
              <a:gd fmla="*/ 764785 w 906898" name="connsiteX2324"/>
              <a:gd fmla="*/ 336685 h 906898" name="connsiteY2324"/>
              <a:gd fmla="*/ 772988 w 906898" name="connsiteX2325"/>
              <a:gd fmla="*/ 336685 h 906898" name="connsiteY2325"/>
              <a:gd fmla="*/ 781190 w 906898" name="connsiteX2326"/>
              <a:gd fmla="*/ 340801 h 906898" name="connsiteY2326"/>
              <a:gd fmla="*/ 783241 w 906898" name="connsiteX2327"/>
              <a:gd fmla="*/ 349035 h 906898" name="connsiteY2327"/>
              <a:gd fmla="*/ 777089 w 906898" name="connsiteX2328"/>
              <a:gd fmla="*/ 342860 h 906898" name="connsiteY2328"/>
              <a:gd fmla="*/ 766836 w 906898" name="connsiteX2329"/>
              <a:gd fmla="*/ 340801 h 906898" name="connsiteY2329"/>
              <a:gd fmla="*/ 756583 w 906898" name="connsiteX2330"/>
              <a:gd fmla="*/ 334626 h 906898" name="connsiteY2330"/>
              <a:gd fmla="*/ 748381 w 906898" name="connsiteX2331"/>
              <a:gd fmla="*/ 332568 h 906898" name="connsiteY2331"/>
              <a:gd fmla="*/ 752482 w 906898" name="connsiteX2332"/>
              <a:gd fmla="*/ 330510 h 906898" name="connsiteY2332"/>
              <a:gd fmla="*/ 779257 w 906898" name="connsiteX2333"/>
              <a:gd fmla="*/ 318226 h 906898" name="connsiteY2333"/>
              <a:gd fmla="*/ 785233 w 906898" name="connsiteX2334"/>
              <a:gd fmla="*/ 324451 h 906898" name="connsiteY2334"/>
              <a:gd fmla="*/ 785233 w 906898" name="connsiteX2335"/>
              <a:gd fmla="*/ 326526 h 906898" name="connsiteY2335"/>
              <a:gd fmla="*/ 779257 w 906898" name="connsiteX2336"/>
              <a:gd fmla="*/ 320301 h 906898" name="connsiteY2336"/>
              <a:gd fmla="*/ 779257 w 906898" name="connsiteX2337"/>
              <a:gd fmla="*/ 318226 h 906898" name="connsiteY2337"/>
              <a:gd fmla="*/ 757495 w 906898" name="connsiteX2338"/>
              <a:gd fmla="*/ 316747 h 906898" name="connsiteY2338"/>
              <a:gd fmla="*/ 758523 w 906898" name="connsiteX2339"/>
              <a:gd fmla="*/ 318288 h 906898" name="connsiteY2339"/>
              <a:gd fmla="*/ 758523 w 906898" name="connsiteX2340"/>
              <a:gd fmla="*/ 320342 h 906898" name="connsiteY2340"/>
              <a:gd fmla="*/ 760579 w 906898" name="connsiteX2341"/>
              <a:gd fmla="*/ 320342 h 906898" name="connsiteY2341"/>
              <a:gd fmla="*/ 766748 w 906898" name="connsiteX2342"/>
              <a:gd fmla="*/ 322396 h 906898" name="connsiteY2342"/>
              <a:gd fmla="*/ 779085 w 906898" name="connsiteX2343"/>
              <a:gd fmla="*/ 322396 h 906898" name="connsiteY2343"/>
              <a:gd fmla="*/ 783198 w 906898" name="connsiteX2344"/>
              <a:gd fmla="*/ 330613 h 906898" name="connsiteY2344"/>
              <a:gd fmla="*/ 785254 w 906898" name="connsiteX2345"/>
              <a:gd fmla="*/ 330613 h 906898" name="connsiteY2345"/>
              <a:gd fmla="*/ 785254 w 906898" name="connsiteX2346"/>
              <a:gd fmla="*/ 326505 h 906898" name="connsiteY2346"/>
              <a:gd fmla="*/ 787310 w 906898" name="connsiteX2347"/>
              <a:gd fmla="*/ 326505 h 906898" name="connsiteY2347"/>
              <a:gd fmla="*/ 787310 w 906898" name="connsiteX2348"/>
              <a:gd fmla="*/ 330613 h 906898" name="connsiteY2348"/>
              <a:gd fmla="*/ 785254 w 906898" name="connsiteX2349"/>
              <a:gd fmla="*/ 332667 h 906898" name="connsiteY2349"/>
              <a:gd fmla="*/ 785254 w 906898" name="connsiteX2350"/>
              <a:gd fmla="*/ 334722 h 906898" name="connsiteY2350"/>
              <a:gd fmla="*/ 791423 w 906898" name="connsiteX2351"/>
              <a:gd fmla="*/ 332667 h 906898" name="connsiteY2351"/>
              <a:gd fmla="*/ 793479 w 906898" name="connsiteX2352"/>
              <a:gd fmla="*/ 334722 h 906898" name="connsiteY2352"/>
              <a:gd fmla="*/ 805816 w 906898" name="connsiteX2353"/>
              <a:gd fmla="*/ 347047 h 906898" name="connsiteY2353"/>
              <a:gd fmla="*/ 797591 w 906898" name="connsiteX2354"/>
              <a:gd fmla="*/ 342939 h 906898" name="connsiteY2354"/>
              <a:gd fmla="*/ 795535 w 906898" name="connsiteX2355"/>
              <a:gd fmla="*/ 342939 h 906898" name="connsiteY2355"/>
              <a:gd fmla="*/ 785254 w 906898" name="connsiteX2356"/>
              <a:gd fmla="*/ 347047 h 906898" name="connsiteY2356"/>
              <a:gd fmla="*/ 783198 w 906898" name="connsiteX2357"/>
              <a:gd fmla="*/ 340884 h 906898" name="connsiteY2357"/>
              <a:gd fmla="*/ 766748 w 906898" name="connsiteX2358"/>
              <a:gd fmla="*/ 334722 h 906898" name="connsiteY2358"/>
              <a:gd fmla="*/ 760403 w 906898" name="connsiteX2359"/>
              <a:gd fmla="*/ 331552 h 906898" name="connsiteY2359"/>
              <a:gd fmla="*/ 760172 w 906898" name="connsiteX2360"/>
              <a:gd fmla="*/ 331282 h 906898" name="connsiteY2360"/>
              <a:gd fmla="*/ 759783 w 906898" name="connsiteX2361"/>
              <a:gd fmla="*/ 331242 h 906898" name="connsiteY2361"/>
              <a:gd fmla="*/ 754410 w 906898" name="connsiteX2362"/>
              <a:gd fmla="*/ 328559 h 906898" name="connsiteY2362"/>
              <a:gd fmla="*/ 748242 w 906898" name="connsiteX2363"/>
              <a:gd fmla="*/ 328559 h 906898" name="connsiteY2363"/>
              <a:gd fmla="*/ 746185 w 906898" name="connsiteX2364"/>
              <a:gd fmla="*/ 320342 h 906898" name="connsiteY2364"/>
              <a:gd fmla="*/ 756467 w 906898" name="connsiteX2365"/>
              <a:gd fmla="*/ 318288 h 906898" name="connsiteY2365"/>
              <a:gd fmla="*/ 757495 w 906898" name="connsiteX2366"/>
              <a:gd fmla="*/ 316747 h 906898" name="connsiteY2366"/>
              <a:gd fmla="*/ 121070 w 906898" name="connsiteX2367"/>
              <a:gd fmla="*/ 299634 h 906898" name="connsiteY2367"/>
              <a:gd fmla="*/ 125165 w 906898" name="connsiteX2368"/>
              <a:gd fmla="*/ 303769 h 906898" name="connsiteY2368"/>
              <a:gd fmla="*/ 127212 w 906898" name="connsiteX2369"/>
              <a:gd fmla="*/ 309971 h 906898" name="connsiteY2369"/>
              <a:gd fmla="*/ 131307 w 906898" name="connsiteX2370"/>
              <a:gd fmla="*/ 312038 h 906898" name="connsiteY2370"/>
              <a:gd fmla="*/ 131307 w 906898" name="connsiteX2371"/>
              <a:gd fmla="*/ 322376 h 906898" name="connsiteY2371"/>
              <a:gd fmla="*/ 125165 w 906898" name="connsiteX2372"/>
              <a:gd fmla="*/ 324443 h 906898" name="connsiteY2372"/>
              <a:gd fmla="*/ 119023 w 906898" name="connsiteX2373"/>
              <a:gd fmla="*/ 318241 h 906898" name="connsiteY2373"/>
              <a:gd fmla="*/ 116976 w 906898" name="connsiteX2374"/>
              <a:gd fmla="*/ 312038 h 906898" name="connsiteY2374"/>
              <a:gd fmla="*/ 112881 w 906898" name="connsiteX2375"/>
              <a:gd fmla="*/ 318241 h 906898" name="connsiteY2375"/>
              <a:gd fmla="*/ 123118 w 906898" name="connsiteX2376"/>
              <a:gd fmla="*/ 334780 h 906898" name="connsiteY2376"/>
              <a:gd fmla="*/ 133354 w 906898" name="connsiteX2377"/>
              <a:gd fmla="*/ 338915 h 906898" name="connsiteY2377"/>
              <a:gd fmla="*/ 159970 w 906898" name="connsiteX2378"/>
              <a:gd fmla="*/ 326511 h 906898" name="connsiteY2378"/>
              <a:gd fmla="*/ 164065 w 906898" name="connsiteX2379"/>
              <a:gd fmla="*/ 330645 h 906898" name="connsiteY2379"/>
              <a:gd fmla="*/ 147685 w 906898" name="connsiteX2380"/>
              <a:gd fmla="*/ 340983 h 906898" name="connsiteY2380"/>
              <a:gd fmla="*/ 127212 w 906898" name="connsiteX2381"/>
              <a:gd fmla="*/ 343050 h 906898" name="connsiteY2381"/>
              <a:gd fmla="*/ 114928 w 906898" name="connsiteX2382"/>
              <a:gd fmla="*/ 338915 h 906898" name="connsiteY2382"/>
              <a:gd fmla="*/ 112881 w 906898" name="connsiteX2383"/>
              <a:gd fmla="*/ 334780 h 906898" name="connsiteY2383"/>
              <a:gd fmla="*/ 106739 w 906898" name="connsiteX2384"/>
              <a:gd fmla="*/ 330645 h 906898" name="connsiteY2384"/>
              <a:gd fmla="*/ 108786 w 906898" name="connsiteX2385"/>
              <a:gd fmla="*/ 303769 h 906898" name="connsiteY2385"/>
              <a:gd fmla="*/ 121070 w 906898" name="connsiteX2386"/>
              <a:gd fmla="*/ 299634 h 906898" name="connsiteY2386"/>
              <a:gd fmla="*/ 814116 w 906898" name="connsiteX2387"/>
              <a:gd fmla="*/ 297642 h 906898" name="connsiteY2387"/>
              <a:gd fmla="*/ 816108 w 906898" name="connsiteX2388"/>
              <a:gd fmla="*/ 297642 h 906898" name="connsiteY2388"/>
              <a:gd fmla="*/ 814116 w 906898" name="connsiteX2389"/>
              <a:gd fmla="*/ 299634 h 906898" name="connsiteY2389"/>
              <a:gd fmla="*/ 814116 w 906898" name="connsiteX2390"/>
              <a:gd fmla="*/ 297642 h 906898" name="connsiteY2390"/>
              <a:gd fmla="*/ 96419 w 906898" name="connsiteX2391"/>
              <a:gd fmla="*/ 287350 h 906898" name="connsiteY2391"/>
              <a:gd fmla="*/ 98494 w 906898" name="connsiteX2392"/>
              <a:gd fmla="*/ 289408 h 906898" name="connsiteY2392"/>
              <a:gd fmla="*/ 92269 w 906898" name="connsiteX2393"/>
              <a:gd fmla="*/ 299700 h 906898" name="connsiteY2393"/>
              <a:gd fmla="*/ 102644 w 906898" name="connsiteX2394"/>
              <a:gd fmla="*/ 312050 h 906898" name="connsiteY2394"/>
              <a:gd fmla="*/ 100569 w 906898" name="connsiteX2395"/>
              <a:gd fmla="*/ 316167 h 906898" name="connsiteY2395"/>
              <a:gd fmla="*/ 94344 w 906898" name="connsiteX2396"/>
              <a:gd fmla="*/ 312050 h 906898" name="connsiteY2396"/>
              <a:gd fmla="*/ 90194 w 906898" name="connsiteX2397"/>
              <a:gd fmla="*/ 295583 h 906898" name="connsiteY2397"/>
              <a:gd fmla="*/ 96419 w 906898" name="connsiteX2398"/>
              <a:gd fmla="*/ 287350 h 906898" name="connsiteY2398"/>
              <a:gd fmla="*/ 822416 w 906898" name="connsiteX2399"/>
              <a:gd fmla="*/ 285358 h 906898" name="connsiteY2399"/>
              <a:gd fmla="*/ 824408 w 906898" name="connsiteX2400"/>
              <a:gd fmla="*/ 287460 h 906898" name="connsiteY2400"/>
              <a:gd fmla="*/ 822416 w 906898" name="connsiteX2401"/>
              <a:gd fmla="*/ 291666 h 906898" name="connsiteY2401"/>
              <a:gd fmla="*/ 822416 w 906898" name="connsiteX2402"/>
              <a:gd fmla="*/ 285358 h 906898" name="connsiteY2402"/>
              <a:gd fmla="*/ 153828 w 906898" name="connsiteX2403"/>
              <a:gd fmla="*/ 285358 h 906898" name="connsiteY2403"/>
              <a:gd fmla="*/ 164065 w 906898" name="connsiteX2404"/>
              <a:gd fmla="*/ 287416 h 906898" name="connsiteY2404"/>
              <a:gd fmla="*/ 155875 w 906898" name="connsiteX2405"/>
              <a:gd fmla="*/ 293591 h 906898" name="connsiteY2405"/>
              <a:gd fmla="*/ 151781 w 906898" name="connsiteX2406"/>
              <a:gd fmla="*/ 289474 h 906898" name="connsiteY2406"/>
              <a:gd fmla="*/ 153828 w 906898" name="connsiteX2407"/>
              <a:gd fmla="*/ 285358 h 906898" name="connsiteY2407"/>
              <a:gd fmla="*/ 182835 w 906898" name="connsiteX2408"/>
              <a:gd fmla="*/ 283366 h 906898" name="connsiteY2408"/>
              <a:gd fmla="*/ 186972 w 906898" name="connsiteX2409"/>
              <a:gd fmla="*/ 285418 h 906898" name="connsiteY2409"/>
              <a:gd fmla="*/ 170423 w 906898" name="connsiteX2410"/>
              <a:gd fmla="*/ 307994 h 906898" name="connsiteY2410"/>
              <a:gd fmla="*/ 168355 w 906898" name="connsiteX2411"/>
              <a:gd fmla="*/ 320308 h 906898" name="connsiteY2411"/>
              <a:gd fmla="*/ 162149 w 906898" name="connsiteX2412"/>
              <a:gd fmla="*/ 324413 h 906898" name="connsiteY2412"/>
              <a:gd fmla="*/ 162149 w 906898" name="connsiteX2413"/>
              <a:gd fmla="*/ 316203 h 906898" name="connsiteY2413"/>
              <a:gd fmla="*/ 164218 w 906898" name="connsiteX2414"/>
              <a:gd fmla="*/ 312099 h 906898" name="connsiteY2414"/>
              <a:gd fmla="*/ 160080 w 906898" name="connsiteX2415"/>
              <a:gd fmla="*/ 301837 h 906898" name="connsiteY2415"/>
              <a:gd fmla="*/ 168355 w 906898" name="connsiteX2416"/>
              <a:gd fmla="*/ 287470 h 906898" name="connsiteY2416"/>
              <a:gd fmla="*/ 182835 w 906898" name="connsiteX2417"/>
              <a:gd fmla="*/ 283366 h 906898" name="connsiteY2417"/>
              <a:gd fmla="*/ 147759 w 906898" name="connsiteX2418"/>
              <a:gd fmla="*/ 277058 h 906898" name="connsiteY2418"/>
              <a:gd fmla="*/ 149825 w 906898" name="connsiteX2419"/>
              <a:gd fmla="*/ 285332 h 906898" name="connsiteY2419"/>
              <a:gd fmla="*/ 149825 w 906898" name="connsiteX2420"/>
              <a:gd fmla="*/ 291538 h 906898" name="connsiteY2420"/>
              <a:gd fmla="*/ 158088 w 906898" name="connsiteX2421"/>
              <a:gd fmla="*/ 297744 h 906898" name="connsiteY2421"/>
              <a:gd fmla="*/ 156023 w 906898" name="connsiteX2422"/>
              <a:gd fmla="*/ 303950 h 906898" name="connsiteY2422"/>
              <a:gd fmla="*/ 149825 w 906898" name="connsiteX2423"/>
              <a:gd fmla="*/ 297744 h 906898" name="connsiteY2423"/>
              <a:gd fmla="*/ 141562 w 906898" name="connsiteX2424"/>
              <a:gd fmla="*/ 297744 h 906898" name="connsiteY2424"/>
              <a:gd fmla="*/ 139496 w 906898" name="connsiteX2425"/>
              <a:gd fmla="*/ 291538 h 906898" name="connsiteY2425"/>
              <a:gd fmla="*/ 143627 w 906898" name="connsiteX2426"/>
              <a:gd fmla="*/ 285332 h 906898" name="connsiteY2426"/>
              <a:gd fmla="*/ 143627 w 906898" name="connsiteX2427"/>
              <a:gd fmla="*/ 279126 h 906898" name="connsiteY2427"/>
              <a:gd fmla="*/ 147759 w 906898" name="connsiteX2428"/>
              <a:gd fmla="*/ 277058 h 906898" name="connsiteY2428"/>
              <a:gd fmla="*/ 92269 w 906898" name="connsiteX2429"/>
              <a:gd fmla="*/ 277058 h 906898" name="connsiteY2429"/>
              <a:gd fmla="*/ 94344 w 906898" name="connsiteX2430"/>
              <a:gd fmla="*/ 283241 h 906898" name="connsiteY2430"/>
              <a:gd fmla="*/ 86044 w 906898" name="connsiteX2431"/>
              <a:gd fmla="*/ 303853 h 906898" name="connsiteY2431"/>
              <a:gd fmla="*/ 100569 w 906898" name="connsiteX2432"/>
              <a:gd fmla="*/ 320342 h 906898" name="connsiteY2432"/>
              <a:gd fmla="*/ 102644 w 906898" name="connsiteX2433"/>
              <a:gd fmla="*/ 324464 h 906898" name="connsiteY2433"/>
              <a:gd fmla="*/ 98494 w 906898" name="connsiteX2434"/>
              <a:gd fmla="*/ 324464 h 906898" name="connsiteY2434"/>
              <a:gd fmla="*/ 94344 w 906898" name="connsiteX2435"/>
              <a:gd fmla="*/ 320342 h 906898" name="connsiteY2435"/>
              <a:gd fmla="*/ 88119 w 906898" name="connsiteX2436"/>
              <a:gd fmla="*/ 320342 h 906898" name="connsiteY2436"/>
              <a:gd fmla="*/ 86044 w 906898" name="connsiteX2437"/>
              <a:gd fmla="*/ 310036 h 906898" name="connsiteY2437"/>
              <a:gd fmla="*/ 79819 w 906898" name="connsiteX2438"/>
              <a:gd fmla="*/ 305914 h 906898" name="connsiteY2438"/>
              <a:gd fmla="*/ 81894 w 906898" name="connsiteX2439"/>
              <a:gd fmla="*/ 297669 h 906898" name="connsiteY2439"/>
              <a:gd fmla="*/ 81894 w 906898" name="connsiteX2440"/>
              <a:gd fmla="*/ 289425 h 906898" name="connsiteY2440"/>
              <a:gd fmla="*/ 88119 w 906898" name="connsiteX2441"/>
              <a:gd fmla="*/ 285302 h 906898" name="connsiteY2441"/>
              <a:gd fmla="*/ 90194 w 906898" name="connsiteX2442"/>
              <a:gd fmla="*/ 279119 h 906898" name="connsiteY2442"/>
              <a:gd fmla="*/ 92269 w 906898" name="connsiteX2443"/>
              <a:gd fmla="*/ 277058 h 906898" name="connsiteY2443"/>
              <a:gd fmla="*/ 771012 w 906898" name="connsiteX2444"/>
              <a:gd fmla="*/ 275066 h 906898" name="connsiteY2444"/>
              <a:gd fmla="*/ 779201 w 906898" name="connsiteX2445"/>
              <a:gd fmla="*/ 275066 h 906898" name="connsiteY2445"/>
              <a:gd fmla="*/ 783296 w 906898" name="connsiteX2446"/>
              <a:gd fmla="*/ 281241 h 906898" name="connsiteY2446"/>
              <a:gd fmla="*/ 791485 w 906898" name="connsiteX2447"/>
              <a:gd fmla="*/ 283299 h 906898" name="connsiteY2447"/>
              <a:gd fmla="*/ 799674 w 906898" name="connsiteX2448"/>
              <a:gd fmla="*/ 279183 h 906898" name="connsiteY2448"/>
              <a:gd fmla="*/ 805816 w 906898" name="connsiteX2449"/>
              <a:gd fmla="*/ 283299 h 906898" name="connsiteY2449"/>
              <a:gd fmla="*/ 803769 w 906898" name="connsiteX2450"/>
              <a:gd fmla="*/ 291533 h 906898" name="connsiteY2450"/>
              <a:gd fmla="*/ 795580 w 906898" name="connsiteX2451"/>
              <a:gd fmla="*/ 289474 h 906898" name="connsiteY2451"/>
              <a:gd fmla="*/ 789438 w 906898" name="connsiteX2452"/>
              <a:gd fmla="*/ 295650 h 906898" name="connsiteY2452"/>
              <a:gd fmla="*/ 779201 w 906898" name="connsiteX2453"/>
              <a:gd fmla="*/ 289474 h 906898" name="connsiteY2453"/>
              <a:gd fmla="*/ 777154 w 906898" name="connsiteX2454"/>
              <a:gd fmla="*/ 285358 h 906898" name="connsiteY2454"/>
              <a:gd fmla="*/ 773059 w 906898" name="connsiteX2455"/>
              <a:gd fmla="*/ 285358 h 906898" name="connsiteY2455"/>
              <a:gd fmla="*/ 768965 w 906898" name="connsiteX2456"/>
              <a:gd fmla="*/ 279183 h 906898" name="connsiteY2456"/>
              <a:gd fmla="*/ 771012 w 906898" name="connsiteX2457"/>
              <a:gd fmla="*/ 275066 h 906898" name="connsiteY2457"/>
              <a:gd fmla="*/ 783282 w 906898" name="connsiteX2458"/>
              <a:gd fmla="*/ 273074 h 906898" name="connsiteY2458"/>
              <a:gd fmla="*/ 787349 w 906898" name="connsiteX2459"/>
              <a:gd fmla="*/ 275149 h 906898" name="connsiteY2459"/>
              <a:gd fmla="*/ 797517 w 906898" name="connsiteX2460"/>
              <a:gd fmla="*/ 277224 h 906898" name="connsiteY2460"/>
              <a:gd fmla="*/ 791416 w 906898" name="connsiteX2461"/>
              <a:gd fmla="*/ 281374 h 906898" name="connsiteY2461"/>
              <a:gd fmla="*/ 783282 w 906898" name="connsiteX2462"/>
              <a:gd fmla="*/ 275149 h 906898" name="connsiteY2462"/>
              <a:gd fmla="*/ 783282 w 906898" name="connsiteX2463"/>
              <a:gd fmla="*/ 273074 h 906898" name="connsiteY2463"/>
              <a:gd fmla="*/ 143646 w 906898" name="connsiteX2464"/>
              <a:gd fmla="*/ 270050 h 906898" name="connsiteY2464"/>
              <a:gd fmla="*/ 147772 w 906898" name="connsiteX2465"/>
              <a:gd fmla="*/ 270825 h 906898" name="connsiteY2465"/>
              <a:gd fmla="*/ 143646 w 906898" name="connsiteX2466"/>
              <a:gd fmla="*/ 274960 h 906898" name="connsiteY2466"/>
              <a:gd fmla="*/ 139520 w 906898" name="connsiteX2467"/>
              <a:gd fmla="*/ 279095 h 906898" name="connsiteY2467"/>
              <a:gd fmla="*/ 139520 w 906898" name="connsiteX2468"/>
              <a:gd fmla="*/ 287365 h 906898" name="connsiteY2468"/>
              <a:gd fmla="*/ 137457 w 906898" name="connsiteX2469"/>
              <a:gd fmla="*/ 293567 h 906898" name="connsiteY2469"/>
              <a:gd fmla="*/ 141583 w 906898" name="connsiteX2470"/>
              <a:gd fmla="*/ 301837 h 906898" name="connsiteY2470"/>
              <a:gd fmla="*/ 147772 w 906898" name="connsiteX2471"/>
              <a:gd fmla="*/ 301837 h 906898" name="connsiteY2471"/>
              <a:gd fmla="*/ 158089 w 906898" name="connsiteX2472"/>
              <a:gd fmla="*/ 308039 h 906898" name="connsiteY2472"/>
              <a:gd fmla="*/ 158089 w 906898" name="connsiteX2473"/>
              <a:gd fmla="*/ 312174 h 906898" name="connsiteY2473"/>
              <a:gd fmla="*/ 147772 w 906898" name="connsiteX2474"/>
              <a:gd fmla="*/ 310107 h 906898" name="connsiteY2474"/>
              <a:gd fmla="*/ 143646 w 906898" name="connsiteX2475"/>
              <a:gd fmla="*/ 305972 h 906898" name="connsiteY2475"/>
              <a:gd fmla="*/ 135393 w 906898" name="connsiteX2476"/>
              <a:gd fmla="*/ 303904 h 906898" name="connsiteY2476"/>
              <a:gd fmla="*/ 131267 w 906898" name="connsiteX2477"/>
              <a:gd fmla="*/ 289432 h 906898" name="connsiteY2477"/>
              <a:gd fmla="*/ 135393 w 906898" name="connsiteX2478"/>
              <a:gd fmla="*/ 283230 h 906898" name="connsiteY2478"/>
              <a:gd fmla="*/ 139520 w 906898" name="connsiteX2479"/>
              <a:gd fmla="*/ 270825 h 906898" name="connsiteY2479"/>
              <a:gd fmla="*/ 143646 w 906898" name="connsiteX2480"/>
              <a:gd fmla="*/ 270050 h 906898" name="connsiteY2480"/>
              <a:gd fmla="*/ 758486 w 906898" name="connsiteX2481"/>
              <a:gd fmla="*/ 268758 h 906898" name="connsiteY2481"/>
              <a:gd fmla="*/ 766744 w 906898" name="connsiteX2482"/>
              <a:gd fmla="*/ 274943 h 906898" name="connsiteY2482"/>
              <a:gd fmla="*/ 766744 w 906898" name="connsiteX2483"/>
              <a:gd fmla="*/ 277005 h 906898" name="connsiteY2483"/>
              <a:gd fmla="*/ 772938 w 906898" name="connsiteX2484"/>
              <a:gd fmla="*/ 287315 h 906898" name="connsiteY2484"/>
              <a:gd fmla="*/ 777067 w 906898" name="connsiteX2485"/>
              <a:gd fmla="*/ 289377 h 906898" name="connsiteY2485"/>
              <a:gd fmla="*/ 787391 w 906898" name="connsiteX2486"/>
              <a:gd fmla="*/ 297624 h 906898" name="connsiteY2486"/>
              <a:gd fmla="*/ 795649 w 906898" name="connsiteX2487"/>
              <a:gd fmla="*/ 293500 h 906898" name="connsiteY2487"/>
              <a:gd fmla="*/ 805972 w 906898" name="connsiteX2488"/>
              <a:gd fmla="*/ 291438 h 906898" name="connsiteY2488"/>
              <a:gd fmla="*/ 810101 w 906898" name="connsiteX2489"/>
              <a:gd fmla="*/ 283191 h 906898" name="connsiteY2489"/>
              <a:gd fmla="*/ 818360 w 906898" name="connsiteX2490"/>
              <a:gd fmla="*/ 285253 h 906898" name="connsiteY2490"/>
              <a:gd fmla="*/ 820424 w 906898" name="connsiteX2491"/>
              <a:gd fmla="*/ 291438 h 906898" name="connsiteY2491"/>
              <a:gd fmla="*/ 816295 w 906898" name="connsiteX2492"/>
              <a:gd fmla="*/ 295562 h 906898" name="connsiteY2492"/>
              <a:gd fmla="*/ 812166 w 906898" name="connsiteX2493"/>
              <a:gd fmla="*/ 295562 h 906898" name="connsiteY2493"/>
              <a:gd fmla="*/ 812166 w 906898" name="connsiteX2494"/>
              <a:gd fmla="*/ 299686 h 906898" name="connsiteY2494"/>
              <a:gd fmla="*/ 805972 w 906898" name="connsiteX2495"/>
              <a:gd fmla="*/ 305872 h 906898" name="connsiteY2495"/>
              <a:gd fmla="*/ 799778 w 906898" name="connsiteX2496"/>
              <a:gd fmla="*/ 305872 h 906898" name="connsiteY2496"/>
              <a:gd fmla="*/ 793585 w 906898" name="connsiteX2497"/>
              <a:gd fmla="*/ 303810 h 906898" name="connsiteY2497"/>
              <a:gd fmla="*/ 783261 w 906898" name="connsiteX2498"/>
              <a:gd fmla="*/ 307933 h 906898" name="connsiteY2498"/>
              <a:gd fmla="*/ 775003 w 906898" name="connsiteX2499"/>
              <a:gd fmla="*/ 301748 h 906898" name="connsiteY2499"/>
              <a:gd fmla="*/ 772938 w 906898" name="connsiteX2500"/>
              <a:gd fmla="*/ 297624 h 906898" name="connsiteY2500"/>
              <a:gd fmla="*/ 764680 w 906898" name="connsiteX2501"/>
              <a:gd fmla="*/ 295562 h 906898" name="connsiteY2501"/>
              <a:gd fmla="*/ 760551 w 906898" name="connsiteX2502"/>
              <a:gd fmla="*/ 285253 h 906898" name="connsiteY2502"/>
              <a:gd fmla="*/ 760551 w 906898" name="connsiteX2503"/>
              <a:gd fmla="*/ 281129 h 906898" name="connsiteY2503"/>
              <a:gd fmla="*/ 754357 w 906898" name="connsiteX2504"/>
              <a:gd fmla="*/ 274943 h 906898" name="connsiteY2504"/>
              <a:gd fmla="*/ 758486 w 906898" name="connsiteX2505"/>
              <a:gd fmla="*/ 268758 h 906898" name="connsiteY2505"/>
              <a:gd fmla="*/ 90176 w 906898" name="connsiteX2506"/>
              <a:gd fmla="*/ 268570 h 906898" name="connsiteY2506"/>
              <a:gd fmla="*/ 94307 w 906898" name="connsiteX2507"/>
              <a:gd fmla="*/ 270890 h 906898" name="connsiteY2507"/>
              <a:gd fmla="*/ 92242 w 906898" name="connsiteX2508"/>
              <a:gd fmla="*/ 275015 h 906898" name="connsiteY2508"/>
              <a:gd fmla="*/ 86044 w 906898" name="connsiteX2509"/>
              <a:gd fmla="*/ 281203 h 906898" name="connsiteY2509"/>
              <a:gd fmla="*/ 77781 w 906898" name="connsiteX2510"/>
              <a:gd fmla="*/ 293577 h 906898" name="connsiteY2510"/>
              <a:gd fmla="*/ 79847 w 906898" name="connsiteX2511"/>
              <a:gd fmla="*/ 297702 h 906898" name="connsiteY2511"/>
              <a:gd fmla="*/ 75716 w 906898" name="connsiteX2512"/>
              <a:gd fmla="*/ 305952 h 906898" name="connsiteY2512"/>
              <a:gd fmla="*/ 81913 w 906898" name="connsiteX2513"/>
              <a:gd fmla="*/ 312139 h 906898" name="connsiteY2513"/>
              <a:gd fmla="*/ 88110 w 906898" name="connsiteX2514"/>
              <a:gd fmla="*/ 322451 h 906898" name="connsiteY2514"/>
              <a:gd fmla="*/ 92242 w 906898" name="connsiteX2515"/>
              <a:gd fmla="*/ 322451 h 906898" name="connsiteY2515"/>
              <a:gd fmla="*/ 104636 w 906898" name="connsiteX2516"/>
              <a:gd fmla="*/ 328638 h 906898" name="connsiteY2516"/>
              <a:gd fmla="*/ 104636 w 906898" name="connsiteX2517"/>
              <a:gd fmla="*/ 332763 h 906898" name="connsiteY2517"/>
              <a:gd fmla="*/ 98439 w 906898" name="connsiteX2518"/>
              <a:gd fmla="*/ 334825 h 906898" name="connsiteY2518"/>
              <a:gd fmla="*/ 94307 w 906898" name="connsiteX2519"/>
              <a:gd fmla="*/ 330700 h 906898" name="connsiteY2519"/>
              <a:gd fmla="*/ 90176 w 906898" name="connsiteX2520"/>
              <a:gd fmla="*/ 326576 h 906898" name="connsiteY2520"/>
              <a:gd fmla="*/ 79847 w 906898" name="connsiteX2521"/>
              <a:gd fmla="*/ 324513 h 906898" name="connsiteY2521"/>
              <a:gd fmla="*/ 77781 w 906898" name="connsiteX2522"/>
              <a:gd fmla="*/ 314201 h 906898" name="connsiteY2522"/>
              <a:gd fmla="*/ 69518 w 906898" name="connsiteX2523"/>
              <a:gd fmla="*/ 308014 h 906898" name="connsiteY2523"/>
              <a:gd fmla="*/ 69518 w 906898" name="connsiteX2524"/>
              <a:gd fmla="*/ 297702 h 906898" name="connsiteY2524"/>
              <a:gd fmla="*/ 73650 w 906898" name="connsiteX2525"/>
              <a:gd fmla="*/ 295639 h 906898" name="connsiteY2525"/>
              <a:gd fmla="*/ 73650 w 906898" name="connsiteX2526"/>
              <a:gd fmla="*/ 285327 h 906898" name="connsiteY2526"/>
              <a:gd fmla="*/ 77781 w 906898" name="connsiteX2527"/>
              <a:gd fmla="*/ 279140 h 906898" name="connsiteY2527"/>
              <a:gd fmla="*/ 83979 w 906898" name="connsiteX2528"/>
              <a:gd fmla="*/ 275015 h 906898" name="connsiteY2528"/>
              <a:gd fmla="*/ 86044 w 906898" name="connsiteX2529"/>
              <a:gd fmla="*/ 272953 h 906898" name="connsiteY2529"/>
              <a:gd fmla="*/ 86044 w 906898" name="connsiteX2530"/>
              <a:gd fmla="*/ 270890 h 906898" name="connsiteY2530"/>
              <a:gd fmla="*/ 90176 w 906898" name="connsiteX2531"/>
              <a:gd fmla="*/ 268570 h 906898" name="connsiteY2531"/>
              <a:gd fmla="*/ 127101 w 906898" name="connsiteX2532"/>
              <a:gd fmla="*/ 244190 h 906898" name="connsiteY2532"/>
              <a:gd fmla="*/ 141433 w 906898" name="connsiteX2533"/>
              <a:gd fmla="*/ 248301 h 906898" name="connsiteY2533"/>
              <a:gd fmla="*/ 141433 w 906898" name="connsiteX2534"/>
              <a:gd fmla="*/ 250357 h 906898" name="connsiteY2534"/>
              <a:gd fmla="*/ 135291 w 906898" name="connsiteX2535"/>
              <a:gd fmla="*/ 250357 h 906898" name="connsiteY2535"/>
              <a:gd fmla="*/ 131196 w 906898" name="connsiteX2536"/>
              <a:gd fmla="*/ 250357 h 906898" name="connsiteY2536"/>
              <a:gd fmla="*/ 114818 w 906898" name="connsiteX2537"/>
              <a:gd fmla="*/ 254469 h 906898" name="connsiteY2537"/>
              <a:gd fmla="*/ 104581 w 906898" name="connsiteX2538"/>
              <a:gd fmla="*/ 272972 h 906898" name="connsiteY2538"/>
              <a:gd fmla="*/ 110723 w 906898" name="connsiteX2539"/>
              <a:gd fmla="*/ 283251 h 906898" name="connsiteY2539"/>
              <a:gd fmla="*/ 112770 w 906898" name="connsiteX2540"/>
              <a:gd fmla="*/ 283251 h 906898" name="connsiteY2540"/>
              <a:gd fmla="*/ 110723 w 906898" name="connsiteX2541"/>
              <a:gd fmla="*/ 277083 h 906898" name="connsiteY2541"/>
              <a:gd fmla="*/ 114818 w 906898" name="connsiteX2542"/>
              <a:gd fmla="*/ 270916 h 906898" name="connsiteY2542"/>
              <a:gd fmla="*/ 125054 w 906898" name="connsiteX2543"/>
              <a:gd fmla="*/ 275027 h 906898" name="connsiteY2543"/>
              <a:gd fmla="*/ 125054 w 906898" name="connsiteX2544"/>
              <a:gd fmla="*/ 281195 h 906898" name="connsiteY2544"/>
              <a:gd fmla="*/ 123007 w 906898" name="connsiteX2545"/>
              <a:gd fmla="*/ 285307 h 906898" name="connsiteY2545"/>
              <a:gd fmla="*/ 125054 w 906898" name="connsiteX2546"/>
              <a:gd fmla="*/ 287362 h 906898" name="connsiteY2546"/>
              <a:gd fmla="*/ 120959 w 906898" name="connsiteX2547"/>
              <a:gd fmla="*/ 295586 h 906898" name="connsiteY2547"/>
              <a:gd fmla="*/ 106628 w 906898" name="connsiteX2548"/>
              <a:gd fmla="*/ 293530 h 906898" name="connsiteY2548"/>
              <a:gd fmla="*/ 96391 w 906898" name="connsiteX2549"/>
              <a:gd fmla="*/ 268860 h 906898" name="connsiteY2549"/>
              <a:gd fmla="*/ 102533 w 906898" name="connsiteX2550"/>
              <a:gd fmla="*/ 258581 h 906898" name="connsiteY2550"/>
              <a:gd fmla="*/ 127101 w 906898" name="connsiteX2551"/>
              <a:gd fmla="*/ 244190 h 906898" name="connsiteY2551"/>
              <a:gd fmla="*/ 177862 w 906898" name="connsiteX2552"/>
              <a:gd fmla="*/ 239817 h 906898" name="connsiteY2552"/>
              <a:gd fmla="*/ 188892 w 906898" name="connsiteX2553"/>
              <a:gd fmla="*/ 250267 h 906898" name="connsiteY2553"/>
              <a:gd fmla="*/ 190956 w 906898" name="connsiteX2554"/>
              <a:gd fmla="*/ 264716 h 906898" name="connsiteY2554"/>
              <a:gd fmla="*/ 182699 w 906898" name="connsiteX2555"/>
              <a:gd fmla="*/ 275037 h 906898" name="connsiteY2555"/>
              <a:gd fmla="*/ 182699 w 906898" name="connsiteX2556"/>
              <a:gd fmla="*/ 281230 h 906898" name="connsiteY2556"/>
              <a:gd fmla="*/ 172379 w 906898" name="connsiteX2557"/>
              <a:gd fmla="*/ 283294 h 906898" name="connsiteY2557"/>
              <a:gd fmla="*/ 153801 w 906898" name="connsiteX2558"/>
              <a:gd fmla="*/ 281230 h 906898" name="connsiteY2558"/>
              <a:gd fmla="*/ 149673 w 906898" name="connsiteX2559"/>
              <a:gd fmla="*/ 272973 h 906898" name="connsiteY2559"/>
              <a:gd fmla="*/ 147608 w 906898" name="connsiteX2560"/>
              <a:gd fmla="*/ 262652 h 906898" name="connsiteY2560"/>
              <a:gd fmla="*/ 143480 w 906898" name="connsiteX2561"/>
              <a:gd fmla="*/ 254395 h 906898" name="connsiteY2561"/>
              <a:gd fmla="*/ 145544 w 906898" name="connsiteX2562"/>
              <a:gd fmla="*/ 248203 h 906898" name="connsiteY2562"/>
              <a:gd fmla="*/ 155865 w 906898" name="connsiteX2563"/>
              <a:gd fmla="*/ 242010 h 906898" name="connsiteY2563"/>
              <a:gd fmla="*/ 164122 w 906898" name="connsiteX2564"/>
              <a:gd fmla="*/ 246139 h 906898" name="connsiteY2564"/>
              <a:gd fmla="*/ 172379 w 906898" name="connsiteX2565"/>
              <a:gd fmla="*/ 239946 h 906898" name="connsiteY2565"/>
              <a:gd fmla="*/ 177862 w 906898" name="connsiteX2566"/>
              <a:gd fmla="*/ 239817 h 906898" name="connsiteY2566"/>
              <a:gd fmla="*/ 188798 w 906898" name="connsiteX2567"/>
              <a:gd fmla="*/ 235890 h 906898" name="connsiteY2567"/>
              <a:gd fmla="*/ 194940 w 906898" name="connsiteX2568"/>
              <a:gd fmla="*/ 240064 h 906898" name="connsiteY2568"/>
              <a:gd fmla="*/ 190845 w 906898" name="connsiteX2569"/>
              <a:gd fmla="*/ 250498 h 906898" name="connsiteY2569"/>
              <a:gd fmla="*/ 182656 w 906898" name="connsiteX2570"/>
              <a:gd fmla="*/ 240064 h 906898" name="connsiteY2570"/>
              <a:gd fmla="*/ 188798 w 906898" name="connsiteX2571"/>
              <a:gd fmla="*/ 235890 h 906898" name="connsiteY2571"/>
              <a:gd fmla="*/ 223707 w 906898" name="connsiteX2572"/>
              <a:gd fmla="*/ 231906 h 906898" name="connsiteY2572"/>
              <a:gd fmla="*/ 227808 w 906898" name="connsiteX2573"/>
              <a:gd fmla="*/ 233957 h 906898" name="connsiteY2573"/>
              <a:gd fmla="*/ 217555 w 906898" name="connsiteX2574"/>
              <a:gd fmla="*/ 244209 h 906898" name="connsiteY2574"/>
              <a:gd fmla="*/ 199100 w 906898" name="connsiteX2575"/>
              <a:gd fmla="*/ 266766 h 906898" name="connsiteY2575"/>
              <a:gd fmla="*/ 194999 w 906898" name="connsiteX2576"/>
              <a:gd fmla="*/ 264715 h 906898" name="connsiteY2576"/>
              <a:gd fmla="*/ 201150 w 906898" name="connsiteX2577"/>
              <a:gd fmla="*/ 240108 h 906898" name="connsiteY2577"/>
              <a:gd fmla="*/ 211403 w 906898" name="connsiteX2578"/>
              <a:gd fmla="*/ 236007 h 906898" name="connsiteY2578"/>
              <a:gd fmla="*/ 215505 w 906898" name="connsiteX2579"/>
              <a:gd fmla="*/ 238058 h 906898" name="connsiteY2579"/>
              <a:gd fmla="*/ 223707 w 906898" name="connsiteX2580"/>
              <a:gd fmla="*/ 231906 h 906898" name="connsiteY2580"/>
              <a:gd fmla="*/ 678329 w 906898" name="connsiteX2581"/>
              <a:gd fmla="*/ 229914 h 906898" name="connsiteY2581"/>
              <a:gd fmla="*/ 698802 w 906898" name="connsiteX2582"/>
              <a:gd fmla="*/ 250345 h 906898" name="connsiteY2582"/>
              <a:gd fmla="*/ 702897 w 906898" name="connsiteX2583"/>
              <a:gd fmla="*/ 256474 h 906898" name="connsiteY2583"/>
              <a:gd fmla="*/ 700850 w 906898" name="connsiteX2584"/>
              <a:gd fmla="*/ 256474 h 906898" name="connsiteY2584"/>
              <a:gd fmla="*/ 678329 w 906898" name="connsiteX2585"/>
              <a:gd fmla="*/ 229914 h 906898" name="connsiteY2585"/>
              <a:gd fmla="*/ 727540 w 906898" name="connsiteX2586"/>
              <a:gd fmla="*/ 226112 h 906898" name="connsiteY2586"/>
              <a:gd fmla="*/ 731914 w 906898" name="connsiteX2587"/>
              <a:gd fmla="*/ 227652 h 906898" name="connsiteY2587"/>
              <a:gd fmla="*/ 733972 w 906898" name="connsiteX2588"/>
              <a:gd fmla="*/ 242032 h 906898" name="connsiteY2588"/>
              <a:gd fmla="*/ 746323 w 906898" name="connsiteX2589"/>
              <a:gd fmla="*/ 246140 h 906898" name="connsiteY2589"/>
              <a:gd fmla="*/ 748381 w 906898" name="connsiteX2590"/>
              <a:gd fmla="*/ 252303 h 906898" name="connsiteY2590"/>
              <a:gd fmla="*/ 746323 w 906898" name="connsiteX2591"/>
              <a:gd fmla="*/ 256412 h 906898" name="connsiteY2591"/>
              <a:gd fmla="*/ 738089 w 906898" name="connsiteX2592"/>
              <a:gd fmla="*/ 256412 h 906898" name="connsiteY2592"/>
              <a:gd fmla="*/ 731914 w 906898" name="connsiteX2593"/>
              <a:gd fmla="*/ 258466 h 906898" name="connsiteY2593"/>
              <a:gd fmla="*/ 727797 w 906898" name="connsiteX2594"/>
              <a:gd fmla="*/ 254357 h 906898" name="connsiteY2594"/>
              <a:gd fmla="*/ 721622 w 906898" name="connsiteX2595"/>
              <a:gd fmla="*/ 254357 h 906898" name="connsiteY2595"/>
              <a:gd fmla="*/ 719564 w 906898" name="connsiteX2596"/>
              <a:gd fmla="*/ 248195 h 906898" name="connsiteY2596"/>
              <a:gd fmla="*/ 721622 w 906898" name="connsiteX2597"/>
              <a:gd fmla="*/ 246140 h 906898" name="connsiteY2597"/>
              <a:gd fmla="*/ 717505 w 906898" name="connsiteX2598"/>
              <a:gd fmla="*/ 239978 h 906898" name="connsiteY2598"/>
              <a:gd fmla="*/ 723680 w 906898" name="connsiteX2599"/>
              <a:gd fmla="*/ 233815 h 906898" name="connsiteY2599"/>
              <a:gd fmla="*/ 721622 w 906898" name="connsiteX2600"/>
              <a:gd fmla="*/ 227652 h 906898" name="connsiteY2600"/>
              <a:gd fmla="*/ 727540 w 906898" name="connsiteX2601"/>
              <a:gd fmla="*/ 226112 h 906898" name="connsiteY2601"/>
              <a:gd fmla="*/ 189871 w 906898" name="connsiteX2602"/>
              <a:gd fmla="*/ 223139 h 906898" name="connsiteY2602"/>
              <a:gd fmla="*/ 192974 w 906898" name="connsiteX2603"/>
              <a:gd fmla="*/ 225681 h 906898" name="connsiteY2603"/>
              <a:gd fmla="*/ 192974 w 906898" name="connsiteX2604"/>
              <a:gd fmla="*/ 229748 h 906898" name="connsiteY2604"/>
              <a:gd fmla="*/ 199180 w 906898" name="connsiteX2605"/>
              <a:gd fmla="*/ 229748 h 906898" name="connsiteY2605"/>
              <a:gd fmla="*/ 201248 w 906898" name="connsiteX2606"/>
              <a:gd fmla="*/ 235848 h 906898" name="connsiteY2606"/>
              <a:gd fmla="*/ 199180 w 906898" name="connsiteX2607"/>
              <a:gd fmla="*/ 237882 h 906898" name="connsiteY2607"/>
              <a:gd fmla="*/ 184699 w 906898" name="connsiteX2608"/>
              <a:gd fmla="*/ 233815 h 906898" name="connsiteY2608"/>
              <a:gd fmla="*/ 178494 w 906898" name="connsiteX2609"/>
              <a:gd fmla="*/ 237882 h 906898" name="connsiteY2609"/>
              <a:gd fmla="*/ 174356 w 906898" name="connsiteX2610"/>
              <a:gd fmla="*/ 235848 h 906898" name="connsiteY2610"/>
              <a:gd fmla="*/ 176425 w 906898" name="connsiteX2611"/>
              <a:gd fmla="*/ 231781 h 906898" name="connsiteY2611"/>
              <a:gd fmla="*/ 182631 w 906898" name="connsiteX2612"/>
              <a:gd fmla="*/ 229748 h 906898" name="connsiteY2612"/>
              <a:gd fmla="*/ 182631 w 906898" name="connsiteX2613"/>
              <a:gd fmla="*/ 225681 h 906898" name="connsiteY2613"/>
              <a:gd fmla="*/ 186768 w 906898" name="connsiteX2614"/>
              <a:gd fmla="*/ 223647 h 906898" name="connsiteY2614"/>
              <a:gd fmla="*/ 189871 w 906898" name="connsiteX2615"/>
              <a:gd fmla="*/ 223139 h 906898" name="connsiteY2615"/>
              <a:gd fmla="*/ 715264 w 906898" name="connsiteX2616"/>
              <a:gd fmla="*/ 219622 h 906898" name="connsiteY2616"/>
              <a:gd fmla="*/ 721448 w 906898" name="connsiteX2617"/>
              <a:gd fmla="*/ 223734 h 906898" name="connsiteY2617"/>
              <a:gd fmla="*/ 719386 w 906898" name="connsiteX2618"/>
              <a:gd fmla="*/ 231957 h 906898" name="connsiteY2618"/>
              <a:gd fmla="*/ 715264 w 906898" name="connsiteX2619"/>
              <a:gd fmla="*/ 240180 h 906898" name="connsiteY2619"/>
              <a:gd fmla="*/ 717325 w 906898" name="connsiteX2620"/>
              <a:gd fmla="*/ 246348 h 906898" name="connsiteY2620"/>
              <a:gd fmla="*/ 717325 w 906898" name="connsiteX2621"/>
              <a:gd fmla="*/ 254571 h 906898" name="connsiteY2621"/>
              <a:gd fmla="*/ 725570 w 906898" name="connsiteX2622"/>
              <a:gd fmla="*/ 258683 h 906898" name="connsiteY2622"/>
              <a:gd fmla="*/ 733814 w 906898" name="connsiteX2623"/>
              <a:gd fmla="*/ 260739 h 906898" name="connsiteY2623"/>
              <a:gd fmla="*/ 739998 w 906898" name="connsiteX2624"/>
              <a:gd fmla="*/ 258683 h 906898" name="connsiteY2624"/>
              <a:gd fmla="*/ 752365 w 906898" name="connsiteX2625"/>
              <a:gd fmla="*/ 262794 h 906898" name="connsiteY2625"/>
              <a:gd fmla="*/ 750304 w 906898" name="connsiteX2626"/>
              <a:gd fmla="*/ 266906 h 906898" name="connsiteY2626"/>
              <a:gd fmla="*/ 748243 w 906898" name="connsiteX2627"/>
              <a:gd fmla="*/ 266906 h 906898" name="connsiteY2627"/>
              <a:gd fmla="*/ 735876 w 906898" name="connsiteX2628"/>
              <a:gd fmla="*/ 266906 h 906898" name="connsiteY2628"/>
              <a:gd fmla="*/ 733814 w 906898" name="connsiteX2629"/>
              <a:gd fmla="*/ 271018 h 906898" name="connsiteY2629"/>
              <a:gd fmla="*/ 723509 w 906898" name="connsiteX2630"/>
              <a:gd fmla="*/ 268962 h 906898" name="connsiteY2630"/>
              <a:gd fmla="*/ 715264 w 906898" name="connsiteX2631"/>
              <a:gd fmla="*/ 264850 h 906898" name="connsiteY2631"/>
              <a:gd fmla="*/ 709081 w 906898" name="connsiteX2632"/>
              <a:gd fmla="*/ 262794 h 906898" name="connsiteY2632"/>
              <a:gd fmla="*/ 704958 w 906898" name="connsiteX2633"/>
              <a:gd fmla="*/ 256627 h 906898" name="connsiteY2633"/>
              <a:gd fmla="*/ 707020 w 906898" name="connsiteX2634"/>
              <a:gd fmla="*/ 250459 h 906898" name="connsiteY2634"/>
              <a:gd fmla="*/ 707020 w 906898" name="connsiteX2635"/>
              <a:gd fmla="*/ 246348 h 906898" name="connsiteY2635"/>
              <a:gd fmla="*/ 702897 w 906898" name="connsiteX2636"/>
              <a:gd fmla="*/ 240180 h 906898" name="connsiteY2636"/>
              <a:gd fmla="*/ 704958 w 906898" name="connsiteX2637"/>
              <a:gd fmla="*/ 234013 h 906898" name="connsiteY2637"/>
              <a:gd fmla="*/ 709081 w 906898" name="connsiteX2638"/>
              <a:gd fmla="*/ 223734 h 906898" name="connsiteY2638"/>
              <a:gd fmla="*/ 715264 w 906898" name="connsiteX2639"/>
              <a:gd fmla="*/ 219622 h 906898" name="connsiteY2639"/>
              <a:gd fmla="*/ 764759 w 906898" name="connsiteX2640"/>
              <a:gd fmla="*/ 217298 h 906898" name="connsiteY2640"/>
              <a:gd fmla="*/ 768870 w 906898" name="connsiteX2641"/>
              <a:gd fmla="*/ 217298 h 906898" name="connsiteY2641"/>
              <a:gd fmla="*/ 760649 w 906898" name="connsiteX2642"/>
              <a:gd fmla="*/ 227627 h 906898" name="connsiteY2642"/>
              <a:gd fmla="*/ 760649 w 906898" name="connsiteX2643"/>
              <a:gd fmla="*/ 256548 h 906898" name="connsiteY2643"/>
              <a:gd fmla="*/ 777091 w 906898" name="connsiteX2644"/>
              <a:gd fmla="*/ 264811 h 906898" name="connsiteY2644"/>
              <a:gd fmla="*/ 779146 w 906898" name="connsiteX2645"/>
              <a:gd fmla="*/ 260679 h 906898" name="connsiteY2645"/>
              <a:gd fmla="*/ 772980 w 906898" name="connsiteX2646"/>
              <a:gd fmla="*/ 258613 h 906898" name="connsiteY2646"/>
              <a:gd fmla="*/ 770925 w 906898" name="connsiteX2647"/>
              <a:gd fmla="*/ 252416 h 906898" name="connsiteY2647"/>
              <a:gd fmla="*/ 775036 w 906898" name="connsiteX2648"/>
              <a:gd fmla="*/ 248285 h 906898" name="connsiteY2648"/>
              <a:gd fmla="*/ 783256 w 906898" name="connsiteX2649"/>
              <a:gd fmla="*/ 250350 h 906898" name="connsiteY2649"/>
              <a:gd fmla="*/ 787367 w 906898" name="connsiteX2650"/>
              <a:gd fmla="*/ 248285 h 906898" name="connsiteY2650"/>
              <a:gd fmla="*/ 793532 w 906898" name="connsiteX2651"/>
              <a:gd fmla="*/ 252416 h 906898" name="connsiteY2651"/>
              <a:gd fmla="*/ 791477 w 906898" name="connsiteX2652"/>
              <a:gd fmla="*/ 262745 h 906898" name="connsiteY2652"/>
              <a:gd fmla="*/ 772980 w 906898" name="connsiteX2653"/>
              <a:gd fmla="*/ 273074 h 906898" name="connsiteY2653"/>
              <a:gd fmla="*/ 758594 w 906898" name="connsiteX2654"/>
              <a:gd fmla="*/ 266877 h 906898" name="connsiteY2654"/>
              <a:gd fmla="*/ 754483 w 906898" name="connsiteX2655"/>
              <a:gd fmla="*/ 262745 h 906898" name="connsiteY2655"/>
              <a:gd fmla="*/ 750373 w 906898" name="connsiteX2656"/>
              <a:gd fmla="*/ 248285 h 906898" name="connsiteY2656"/>
              <a:gd fmla="*/ 750373 w 906898" name="connsiteX2657"/>
              <a:gd fmla="*/ 237956 h 906898" name="connsiteY2657"/>
              <a:gd fmla="*/ 764759 w 906898" name="connsiteX2658"/>
              <a:gd fmla="*/ 217298 h 906898" name="connsiteY2658"/>
              <a:gd fmla="*/ 131196 w 906898" name="connsiteX2659"/>
              <a:gd fmla="*/ 217298 h 906898" name="connsiteY2659"/>
              <a:gd fmla="*/ 131196 w 906898" name="connsiteX2660"/>
              <a:gd fmla="*/ 221424 h 906898" name="connsiteY2660"/>
              <a:gd fmla="*/ 129167 w 906898" name="connsiteX2661"/>
              <a:gd fmla="*/ 225551 h 906898" name="connsiteY2661"/>
              <a:gd fmla="*/ 119023 w 906898" name="connsiteX2662"/>
              <a:gd fmla="*/ 233803 h 906898" name="connsiteY2662"/>
              <a:gd fmla="*/ 119023 w 906898" name="connsiteX2663"/>
              <a:gd fmla="*/ 244119 h 906898" name="connsiteY2663"/>
              <a:gd fmla="*/ 112936 w 906898" name="connsiteX2664"/>
              <a:gd fmla="*/ 244119 h 906898" name="connsiteY2664"/>
              <a:gd fmla="*/ 119023 w 906898" name="connsiteX2665"/>
              <a:gd fmla="*/ 221424 h 906898" name="connsiteY2665"/>
              <a:gd fmla="*/ 131196 w 906898" name="connsiteX2666"/>
              <a:gd fmla="*/ 217298 h 906898" name="connsiteY2666"/>
              <a:gd fmla="*/ 793466 w 906898" name="connsiteX2667"/>
              <a:gd fmla="*/ 215306 h 906898" name="connsiteY2667"/>
              <a:gd fmla="*/ 799641 w 906898" name="connsiteX2668"/>
              <a:gd fmla="*/ 223580 h 906898" name="connsiteY2668"/>
              <a:gd fmla="*/ 807875 w 906898" name="connsiteX2669"/>
              <a:gd fmla="*/ 221512 h 906898" name="connsiteY2669"/>
              <a:gd fmla="*/ 811992 w 906898" name="connsiteX2670"/>
              <a:gd fmla="*/ 219443 h 906898" name="connsiteY2670"/>
              <a:gd fmla="*/ 816109 w 906898" name="connsiteX2671"/>
              <a:gd fmla="*/ 223580 h 906898" name="connsiteY2671"/>
              <a:gd fmla="*/ 811992 w 906898" name="connsiteX2672"/>
              <a:gd fmla="*/ 231855 h 906898" name="connsiteY2672"/>
              <a:gd fmla="*/ 805817 w 906898" name="connsiteX2673"/>
              <a:gd fmla="*/ 233924 h 906898" name="connsiteY2673"/>
              <a:gd fmla="*/ 803758 w 906898" name="connsiteX2674"/>
              <a:gd fmla="*/ 240129 h 906898" name="connsiteY2674"/>
              <a:gd fmla="*/ 795525 w 906898" name="connsiteX2675"/>
              <a:gd fmla="*/ 242198 h 906898" name="connsiteY2675"/>
              <a:gd fmla="*/ 791408 w 906898" name="connsiteX2676"/>
              <a:gd fmla="*/ 235992 h 906898" name="connsiteY2676"/>
              <a:gd fmla="*/ 793466 w 906898" name="connsiteX2677"/>
              <a:gd fmla="*/ 229786 h 906898" name="connsiteY2677"/>
              <a:gd fmla="*/ 787291 w 906898" name="connsiteX2678"/>
              <a:gd fmla="*/ 227718 h 906898" name="connsiteY2678"/>
              <a:gd fmla="*/ 787291 w 906898" name="connsiteX2679"/>
              <a:gd fmla="*/ 219443 h 906898" name="connsiteY2679"/>
              <a:gd fmla="*/ 793466 w 906898" name="connsiteX2680"/>
              <a:gd fmla="*/ 215306 h 906898" name="connsiteY2680"/>
              <a:gd fmla="*/ 184739 w 906898" name="connsiteX2681"/>
              <a:gd fmla="*/ 213314 h 906898" name="connsiteY2681"/>
              <a:gd fmla="*/ 195076 w 906898" name="connsiteX2682"/>
              <a:gd fmla="*/ 215361 h 906898" name="connsiteY2682"/>
              <a:gd fmla="*/ 197143 w 906898" name="connsiteX2683"/>
              <a:gd fmla="*/ 221503 h 906898" name="connsiteY2683"/>
              <a:gd fmla="*/ 205413 w 906898" name="connsiteX2684"/>
              <a:gd fmla="*/ 221503 h 906898" name="connsiteY2684"/>
              <a:gd fmla="*/ 209548 w 906898" name="connsiteX2685"/>
              <a:gd fmla="*/ 231740 h 906898" name="connsiteY2685"/>
              <a:gd fmla="*/ 205413 w 906898" name="connsiteX2686"/>
              <a:gd fmla="*/ 233787 h 906898" name="connsiteY2686"/>
              <a:gd fmla="*/ 201278 w 906898" name="connsiteX2687"/>
              <a:gd fmla="*/ 227645 h 906898" name="connsiteY2687"/>
              <a:gd fmla="*/ 195076 w 906898" name="connsiteX2688"/>
              <a:gd fmla="*/ 225598 h 906898" name="connsiteY2688"/>
              <a:gd fmla="*/ 186806 w 906898" name="connsiteX2689"/>
              <a:gd fmla="*/ 219456 h 906898" name="connsiteY2689"/>
              <a:gd fmla="*/ 180604 w 906898" name="connsiteX2690"/>
              <a:gd fmla="*/ 225598 h 906898" name="connsiteY2690"/>
              <a:gd fmla="*/ 172334 w 906898" name="connsiteX2691"/>
              <a:gd fmla="*/ 231740 h 906898" name="connsiteY2691"/>
              <a:gd fmla="*/ 166132 w 906898" name="connsiteX2692"/>
              <a:gd fmla="*/ 237882 h 906898" name="connsiteY2692"/>
              <a:gd fmla="*/ 166132 w 906898" name="connsiteX2693"/>
              <a:gd fmla="*/ 229693 h 906898" name="connsiteY2693"/>
              <a:gd fmla="*/ 176469 w 906898" name="connsiteX2694"/>
              <a:gd fmla="*/ 221503 h 906898" name="connsiteY2694"/>
              <a:gd fmla="*/ 184739 w 906898" name="connsiteX2695"/>
              <a:gd fmla="*/ 213314 h 906898" name="connsiteY2695"/>
              <a:gd fmla="*/ 803714 w 906898" name="connsiteX2696"/>
              <a:gd fmla="*/ 207006 h 906898" name="connsiteY2696"/>
              <a:gd fmla="*/ 807808 w 906898" name="connsiteX2697"/>
              <a:gd fmla="*/ 217440 h 906898" name="connsiteY2697"/>
              <a:gd fmla="*/ 803714 w 906898" name="connsiteX2698"/>
              <a:gd fmla="*/ 221614 h 906898" name="connsiteY2698"/>
              <a:gd fmla="*/ 799619 w 906898" name="connsiteX2699"/>
              <a:gd fmla="*/ 219527 h 906898" name="connsiteY2699"/>
              <a:gd fmla="*/ 797572 w 906898" name="connsiteX2700"/>
              <a:gd fmla="*/ 213267 h 906898" name="connsiteY2700"/>
              <a:gd fmla="*/ 803714 w 906898" name="connsiteX2701"/>
              <a:gd fmla="*/ 207006 h 906898" name="connsiteY2701"/>
              <a:gd fmla="*/ 125755 w 906898" name="connsiteX2702"/>
              <a:gd fmla="*/ 205788 h 906898" name="connsiteY2702"/>
              <a:gd fmla="*/ 131138 w 906898" name="connsiteX2703"/>
              <a:gd fmla="*/ 207078 h 906898" name="connsiteY2703"/>
              <a:gd fmla="*/ 131138 w 906898" name="connsiteX2704"/>
              <a:gd fmla="*/ 215335 h 906898" name="connsiteY2704"/>
              <a:gd fmla="*/ 124986 w 906898" name="connsiteX2705"/>
              <a:gd fmla="*/ 215335 h 906898" name="connsiteY2705"/>
              <a:gd fmla="*/ 112682 w 906898" name="connsiteX2706"/>
              <a:gd fmla="*/ 227720 h 906898" name="connsiteY2706"/>
              <a:gd fmla="*/ 112682 w 906898" name="connsiteX2707"/>
              <a:gd fmla="*/ 246297 h 906898" name="connsiteY2707"/>
              <a:gd fmla="*/ 104480 w 906898" name="connsiteX2708"/>
              <a:gd fmla="*/ 250426 h 906898" name="connsiteY2708"/>
              <a:gd fmla="*/ 100379 w 906898" name="connsiteX2709"/>
              <a:gd fmla="*/ 242169 h 906898" name="connsiteY2709"/>
              <a:gd fmla="*/ 102429 w 906898" name="connsiteX2710"/>
              <a:gd fmla="*/ 235977 h 906898" name="connsiteY2710"/>
              <a:gd fmla="*/ 100379 w 906898" name="connsiteX2711"/>
              <a:gd fmla="*/ 229784 h 906898" name="connsiteY2711"/>
              <a:gd fmla="*/ 104480 w 906898" name="connsiteX2712"/>
              <a:gd fmla="*/ 213271 h 906898" name="connsiteY2712"/>
              <a:gd fmla="*/ 114733 w 906898" name="connsiteX2713"/>
              <a:gd fmla="*/ 211206 h 906898" name="connsiteY2713"/>
              <a:gd fmla="*/ 118834 w 906898" name="connsiteX2714"/>
              <a:gd fmla="*/ 213271 h 906898" name="connsiteY2714"/>
              <a:gd fmla="*/ 118834 w 906898" name="connsiteX2715"/>
              <a:gd fmla="*/ 209142 h 906898" name="connsiteY2715"/>
              <a:gd fmla="*/ 125755 w 906898" name="connsiteX2716"/>
              <a:gd fmla="*/ 205788 h 906898" name="connsiteY2716"/>
              <a:gd fmla="*/ 815659 w 906898" name="connsiteX2717"/>
              <a:gd fmla="*/ 205526 h 906898" name="connsiteY2717"/>
              <a:gd fmla="*/ 815932 w 906898" name="connsiteX2718"/>
              <a:gd fmla="*/ 206340 h 906898" name="connsiteY2718"/>
              <a:gd fmla="*/ 817130 w 906898" name="connsiteX2719"/>
              <a:gd fmla="*/ 207309 h 906898" name="connsiteY2719"/>
              <a:gd fmla="*/ 843996 w 906898" name="connsiteX2720"/>
              <a:gd fmla="*/ 195967 h 906898" name="connsiteY2720"/>
              <a:gd fmla="*/ 844992 w 906898" name="connsiteX2721"/>
              <a:gd fmla="*/ 196714 h 906898" name="connsiteY2721"/>
              <a:gd fmla="*/ 843000 w 906898" name="connsiteX2722"/>
              <a:gd fmla="*/ 196714 h 906898" name="connsiteY2722"/>
              <a:gd fmla="*/ 843996 w 906898" name="connsiteX2723"/>
              <a:gd fmla="*/ 195967 h 906898" name="connsiteY2723"/>
              <a:gd fmla="*/ 242395 w 906898" name="connsiteX2724"/>
              <a:gd fmla="*/ 190738 h 906898" name="connsiteY2724"/>
              <a:gd fmla="*/ 248558 w 906898" name="connsiteX2725"/>
              <a:gd fmla="*/ 196935 h 906898" name="connsiteY2725"/>
              <a:gd fmla="*/ 252666 w 906898" name="connsiteX2726"/>
              <a:gd fmla="*/ 194870 h 906898" name="connsiteY2726"/>
              <a:gd fmla="*/ 260883 w 906898" name="connsiteX2727"/>
              <a:gd fmla="*/ 194870 h 906898" name="connsiteY2727"/>
              <a:gd fmla="*/ 264992 w 906898" name="connsiteX2728"/>
              <a:gd fmla="*/ 201067 h 906898" name="connsiteY2728"/>
              <a:gd fmla="*/ 254721 w 906898" name="connsiteX2729"/>
              <a:gd fmla="*/ 209330 h 906898" name="connsiteY2729"/>
              <a:gd fmla="*/ 238287 w 906898" name="connsiteX2730"/>
              <a:gd fmla="*/ 203133 h 906898" name="connsiteY2730"/>
              <a:gd fmla="*/ 236232 w 906898" name="connsiteX2731"/>
              <a:gd fmla="*/ 203133 h 906898" name="connsiteY2731"/>
              <a:gd fmla="*/ 234178 w 906898" name="connsiteX2732"/>
              <a:gd fmla="*/ 194870 h 906898" name="connsiteY2732"/>
              <a:gd fmla="*/ 242395 w 906898" name="connsiteX2733"/>
              <a:gd fmla="*/ 190738 h 906898" name="connsiteY2733"/>
              <a:gd fmla="*/ 155861 w 906898" name="connsiteX2734"/>
              <a:gd fmla="*/ 188485 h 906898" name="connsiteY2734"/>
              <a:gd fmla="*/ 169001 w 906898" name="connsiteX2735"/>
              <a:gd fmla="*/ 188485 h 906898" name="connsiteY2735"/>
              <a:gd fmla="*/ 180595 w 906898" name="connsiteX2736"/>
              <a:gd fmla="*/ 194675 h 906898" name="connsiteY2736"/>
              <a:gd fmla="*/ 182656 w 906898" name="connsiteX2737"/>
              <a:gd fmla="*/ 207054 h 906898" name="connsiteY2737"/>
              <a:gd fmla="*/ 174412 w 906898" name="connsiteX2738"/>
              <a:gd fmla="*/ 211180 h 906898" name="connsiteY2738"/>
              <a:gd fmla="*/ 172351 w 906898" name="connsiteX2739"/>
              <a:gd fmla="*/ 209117 h 906898" name="connsiteY2739"/>
              <a:gd fmla="*/ 168228 w 906898" name="connsiteX2740"/>
              <a:gd fmla="*/ 215306 h 906898" name="connsiteY2740"/>
              <a:gd fmla="*/ 159984 w 906898" name="connsiteX2741"/>
              <a:gd fmla="*/ 213243 h 906898" name="connsiteY2741"/>
              <a:gd fmla="*/ 157923 w 906898" name="connsiteX2742"/>
              <a:gd fmla="*/ 204990 h 906898" name="connsiteY2742"/>
              <a:gd fmla="*/ 162045 w 906898" name="connsiteX2743"/>
              <a:gd fmla="*/ 200864 h 906898" name="connsiteY2743"/>
              <a:gd fmla="*/ 166167 w 906898" name="connsiteX2744"/>
              <a:gd fmla="*/ 198801 h 906898" name="connsiteY2744"/>
              <a:gd fmla="*/ 162045 w 906898" name="connsiteX2745"/>
              <a:gd fmla="*/ 196738 h 906898" name="connsiteY2745"/>
              <a:gd fmla="*/ 147616 w 906898" name="connsiteX2746"/>
              <a:gd fmla="*/ 200864 h 906898" name="connsiteY2746"/>
              <a:gd fmla="*/ 143494 w 906898" name="connsiteX2747"/>
              <a:gd fmla="*/ 235937 h 906898" name="connsiteY2747"/>
              <a:gd fmla="*/ 147616 w 906898" name="connsiteX2748"/>
              <a:gd fmla="*/ 242127 h 906898" name="connsiteY2748"/>
              <a:gd fmla="*/ 143494 w 906898" name="connsiteX2749"/>
              <a:gd fmla="*/ 244190 h 906898" name="connsiteY2749"/>
              <a:gd fmla="*/ 135249 w 906898" name="connsiteX2750"/>
              <a:gd fmla="*/ 231811 h 906898" name="connsiteY2750"/>
              <a:gd fmla="*/ 137310 w 906898" name="connsiteX2751"/>
              <a:gd fmla="*/ 204990 h 906898" name="connsiteY2751"/>
              <a:gd fmla="*/ 155861 w 906898" name="connsiteX2752"/>
              <a:gd fmla="*/ 188485 h 906898" name="connsiteY2752"/>
              <a:gd fmla="*/ 139106 w 906898" name="connsiteX2753"/>
              <a:gd fmla="*/ 186246 h 906898" name="connsiteY2753"/>
              <a:gd fmla="*/ 143480 w 906898" name="connsiteX2754"/>
              <a:gd fmla="*/ 190655 h 906898" name="connsiteY2754"/>
              <a:gd fmla="*/ 143480 w 906898" name="connsiteX2755"/>
              <a:gd fmla="*/ 192730 h 906898" name="connsiteY2755"/>
              <a:gd fmla="*/ 139363 w 906898" name="connsiteX2756"/>
              <a:gd fmla="*/ 188580 h 906898" name="connsiteY2756"/>
              <a:gd fmla="*/ 133188 w 906898" name="connsiteX2757"/>
              <a:gd fmla="*/ 186505 h 906898" name="connsiteY2757"/>
              <a:gd fmla="*/ 139106 w 906898" name="connsiteX2758"/>
              <a:gd fmla="*/ 186246 h 906898" name="connsiteY2758"/>
              <a:gd fmla="*/ 240874 w 906898" name="connsiteX2759"/>
              <a:gd fmla="*/ 184902 h 906898" name="connsiteY2759"/>
              <a:gd fmla="*/ 250716 w 906898" name="connsiteX2760"/>
              <a:gd fmla="*/ 190738 h 906898" name="connsiteY2760"/>
              <a:gd fmla="*/ 264686 w 906898" name="connsiteX2761"/>
              <a:gd fmla="*/ 188726 h 906898" name="connsiteY2761"/>
              <a:gd fmla="*/ 265718 w 906898" name="connsiteX2762"/>
              <a:gd fmla="*/ 189461 h 906898" name="connsiteY2762"/>
              <a:gd fmla="*/ 271300 w 906898" name="connsiteX2763"/>
              <a:gd fmla="*/ 196963 h 906898" name="connsiteY2763"/>
              <a:gd fmla="*/ 269241 w 906898" name="connsiteX2764"/>
              <a:gd fmla="*/ 199038 h 906898" name="connsiteY2764"/>
              <a:gd fmla="*/ 261008 w 906898" name="connsiteX2765"/>
              <a:gd fmla="*/ 190738 h 906898" name="connsiteY2765"/>
              <a:gd fmla="*/ 250716 w 906898" name="connsiteX2766"/>
              <a:gd fmla="*/ 192813 h 906898" name="connsiteY2766"/>
              <a:gd fmla="*/ 238366 w 906898" name="connsiteX2767"/>
              <a:gd fmla="*/ 188663 h 906898" name="connsiteY2767"/>
              <a:gd fmla="*/ 232190 w 906898" name="connsiteX2768"/>
              <a:gd fmla="*/ 192813 h 906898" name="connsiteY2768"/>
              <a:gd fmla="*/ 230132 w 906898" name="connsiteX2769"/>
              <a:gd fmla="*/ 190738 h 906898" name="connsiteY2769"/>
              <a:gd fmla="*/ 236307 w 906898" name="connsiteX2770"/>
              <a:gd fmla="*/ 186588 h 906898" name="connsiteY2770"/>
              <a:gd fmla="*/ 240874 w 906898" name="connsiteX2771"/>
              <a:gd fmla="*/ 184902 h 906898" name="connsiteY2771"/>
              <a:gd fmla="*/ 784458 w 906898" name="connsiteX2772"/>
              <a:gd fmla="*/ 183976 h 906898" name="connsiteY2772"/>
              <a:gd fmla="*/ 793496 w 906898" name="connsiteX2773"/>
              <a:gd fmla="*/ 184489 h 906898" name="connsiteY2773"/>
              <a:gd fmla="*/ 797627 w 906898" name="connsiteX2774"/>
              <a:gd fmla="*/ 192691 h 906898" name="connsiteY2774"/>
              <a:gd fmla="*/ 803824 w 906898" name="connsiteX2775"/>
              <a:gd fmla="*/ 194742 h 906898" name="connsiteY2775"/>
              <a:gd fmla="*/ 795561 w 906898" name="connsiteX2776"/>
              <a:gd fmla="*/ 211146 h 906898" name="connsiteY2776"/>
              <a:gd fmla="*/ 791430 w 906898" name="connsiteX2777"/>
              <a:gd fmla="*/ 213197 h 906898" name="connsiteY2777"/>
              <a:gd fmla="*/ 783167 w 906898" name="connsiteX2778"/>
              <a:gd fmla="*/ 215248 h 906898" name="connsiteY2778"/>
              <a:gd fmla="*/ 774904 w 906898" name="connsiteX2779"/>
              <a:gd fmla="*/ 217298 h 906898" name="connsiteY2779"/>
              <a:gd fmla="*/ 766641 w 906898" name="connsiteX2780"/>
              <a:gd fmla="*/ 211146 h 906898" name="connsiteY2780"/>
              <a:gd fmla="*/ 768707 w 906898" name="connsiteX2781"/>
              <a:gd fmla="*/ 202944 h 906898" name="connsiteY2781"/>
              <a:gd fmla="*/ 772838 w 906898" name="connsiteX2782"/>
              <a:gd fmla="*/ 198843 h 906898" name="connsiteY2782"/>
              <a:gd fmla="*/ 776970 w 906898" name="connsiteX2783"/>
              <a:gd fmla="*/ 186539 h 906898" name="connsiteY2783"/>
              <a:gd fmla="*/ 784458 w 906898" name="connsiteX2784"/>
              <a:gd fmla="*/ 183976 h 906898" name="connsiteY2784"/>
              <a:gd fmla="*/ 724801 w 906898" name="connsiteX2785"/>
              <a:gd fmla="*/ 180255 h 906898" name="connsiteY2785"/>
              <a:gd fmla="*/ 735839 w 906898" name="connsiteX2786"/>
              <a:gd fmla="*/ 180512 h 906898" name="connsiteY2786"/>
              <a:gd fmla="*/ 739946 w 906898" name="connsiteX2787"/>
              <a:gd fmla="*/ 186688 h 906898" name="connsiteY2787"/>
              <a:gd fmla="*/ 737892 w 906898" name="connsiteX2788"/>
              <a:gd fmla="*/ 190805 h 906898" name="connsiteY2788"/>
              <a:gd fmla="*/ 737892 w 906898" name="connsiteX2789"/>
              <a:gd fmla="*/ 192863 h 906898" name="connsiteY2789"/>
              <a:gd fmla="*/ 737892 w 906898" name="connsiteX2790"/>
              <a:gd fmla="*/ 201097 h 906898" name="connsiteY2790"/>
              <a:gd fmla="*/ 731732 w 906898" name="connsiteX2791"/>
              <a:gd fmla="*/ 203155 h 906898" name="connsiteY2791"/>
              <a:gd fmla="*/ 725571 w 906898" name="connsiteX2792"/>
              <a:gd fmla="*/ 199038 h 906898" name="connsiteY2792"/>
              <a:gd fmla="*/ 729678 w 906898" name="connsiteX2793"/>
              <a:gd fmla="*/ 192863 h 906898" name="connsiteY2793"/>
              <a:gd fmla="*/ 725571 w 906898" name="connsiteX2794"/>
              <a:gd fmla="*/ 190805 h 906898" name="connsiteY2794"/>
              <a:gd fmla="*/ 719411 w 906898" name="connsiteX2795"/>
              <a:gd fmla="*/ 196980 h 906898" name="connsiteY2795"/>
              <a:gd fmla="*/ 725571 w 906898" name="connsiteX2796"/>
              <a:gd fmla="*/ 215505 h 906898" name="connsiteY2796"/>
              <a:gd fmla="*/ 754320 w 906898" name="connsiteX2797"/>
              <a:gd fmla="*/ 219622 h 906898" name="connsiteY2797"/>
              <a:gd fmla="*/ 764587 w 906898" name="connsiteX2798"/>
              <a:gd fmla="*/ 211388 h 906898" name="connsiteY2798"/>
              <a:gd fmla="*/ 764587 w 906898" name="connsiteX2799"/>
              <a:gd fmla="*/ 215505 h 906898" name="connsiteY2799"/>
              <a:gd fmla="*/ 733785 w 906898" name="connsiteX2800"/>
              <a:gd fmla="*/ 225797 h 906898" name="connsiteY2800"/>
              <a:gd fmla="*/ 719411 w 906898" name="connsiteX2801"/>
              <a:gd fmla="*/ 217564 h 906898" name="connsiteY2801"/>
              <a:gd fmla="*/ 715304 w 906898" name="connsiteX2802"/>
              <a:gd fmla="*/ 213447 h 906898" name="connsiteY2802"/>
              <a:gd fmla="*/ 713250 w 906898" name="connsiteX2803"/>
              <a:gd fmla="*/ 207272 h 906898" name="connsiteY2803"/>
              <a:gd fmla="*/ 715304 w 906898" name="connsiteX2804"/>
              <a:gd fmla="*/ 184629 h 906898" name="connsiteY2804"/>
              <a:gd fmla="*/ 724801 w 906898" name="connsiteX2805"/>
              <a:gd fmla="*/ 180255 h 906898" name="connsiteY2805"/>
              <a:gd fmla="*/ 276280 w 906898" name="connsiteX2806"/>
              <a:gd fmla="*/ 179326 h 906898" name="connsiteY2806"/>
              <a:gd fmla="*/ 281497 w 906898" name="connsiteX2807"/>
              <a:gd fmla="*/ 182438 h 906898" name="connsiteY2807"/>
              <a:gd fmla="*/ 283584 w 906898" name="connsiteX2808"/>
              <a:gd fmla="*/ 190738 h 906898" name="connsiteY2808"/>
              <a:gd fmla="*/ 279410 w 906898" name="connsiteX2809"/>
              <a:gd fmla="*/ 182438 h 906898" name="connsiteY2809"/>
              <a:gd fmla="*/ 201137 w 906898" name="connsiteX2810"/>
              <a:gd fmla="*/ 178196 h 906898" name="connsiteY2810"/>
              <a:gd fmla="*/ 229886 w 906898" name="connsiteX2811"/>
              <a:gd fmla="*/ 196788 h 906898" name="connsiteY2811"/>
              <a:gd fmla="*/ 229886 w 906898" name="connsiteX2812"/>
              <a:gd fmla="*/ 229840 h 906898" name="connsiteY2812"/>
              <a:gd fmla="*/ 225779 w 906898" name="connsiteX2813"/>
              <a:gd fmla="*/ 229840 h 906898" name="connsiteY2813"/>
              <a:gd fmla="*/ 227833 w 906898" name="connsiteX2814"/>
              <a:gd fmla="*/ 223643 h 906898" name="connsiteY2814"/>
              <a:gd fmla="*/ 215512 w 906898" name="connsiteX2815"/>
              <a:gd fmla="*/ 190591 h 906898" name="connsiteY2815"/>
              <a:gd fmla="*/ 199084 w 906898" name="connsiteX2816"/>
              <a:gd fmla="*/ 188525 h 906898" name="connsiteY2816"/>
              <a:gd fmla="*/ 194977 w 906898" name="connsiteX2817"/>
              <a:gd fmla="*/ 192656 h 906898" name="connsiteY2817"/>
              <a:gd fmla="*/ 205244 w 906898" name="connsiteX2818"/>
              <a:gd fmla="*/ 192656 h 906898" name="connsiteY2818"/>
              <a:gd fmla="*/ 209351 w 906898" name="connsiteX2819"/>
              <a:gd fmla="*/ 198854 h 906898" name="connsiteY2819"/>
              <a:gd fmla="*/ 203191 w 906898" name="connsiteX2820"/>
              <a:gd fmla="*/ 207117 h 906898" name="connsiteY2820"/>
              <a:gd fmla="*/ 199084 w 906898" name="connsiteX2821"/>
              <a:gd fmla="*/ 207117 h 906898" name="connsiteY2821"/>
              <a:gd fmla="*/ 194977 w 906898" name="connsiteX2822"/>
              <a:gd fmla="*/ 202985 h 906898" name="connsiteY2822"/>
              <a:gd fmla="*/ 188817 w 906898" name="connsiteX2823"/>
              <a:gd fmla="*/ 205051 h 906898" name="connsiteY2823"/>
              <a:gd fmla="*/ 184710 w 906898" name="connsiteX2824"/>
              <a:gd fmla="*/ 190591 h 906898" name="connsiteY2824"/>
              <a:gd fmla="*/ 201137 w 906898" name="connsiteX2825"/>
              <a:gd fmla="*/ 178196 h 906898" name="connsiteY2825"/>
              <a:gd fmla="*/ 273671 w 906898" name="connsiteX2826"/>
              <a:gd fmla="*/ 177770 h 906898" name="connsiteY2826"/>
              <a:gd fmla="*/ 275236 w 906898" name="connsiteX2827"/>
              <a:gd fmla="*/ 178288 h 906898" name="connsiteY2827"/>
              <a:gd fmla="*/ 276280 w 906898" name="connsiteX2828"/>
              <a:gd fmla="*/ 179326 h 906898" name="connsiteY2828"/>
              <a:gd fmla="*/ 270019 w 906898" name="connsiteX2829"/>
              <a:gd fmla="*/ 175435 h 906898" name="connsiteY2829"/>
              <a:gd fmla="*/ 271062 w 906898" name="connsiteX2830"/>
              <a:gd fmla="*/ 176213 h 906898" name="connsiteY2830"/>
              <a:gd fmla="*/ 273671 w 906898" name="connsiteX2831"/>
              <a:gd fmla="*/ 177770 h 906898" name="connsiteY2831"/>
              <a:gd fmla="*/ 269758 w 906898" name="connsiteX2832"/>
              <a:gd fmla="*/ 176473 h 906898" name="connsiteY2832"/>
              <a:gd fmla="*/ 268976 w 906898" name="connsiteX2833"/>
              <a:gd fmla="*/ 176213 h 906898" name="connsiteY2833"/>
              <a:gd fmla="*/ 270019 w 906898" name="connsiteX2834"/>
              <a:gd fmla="*/ 175435 h 906898" name="connsiteY2834"/>
              <a:gd fmla="*/ 768765 w 906898" name="connsiteX2835"/>
              <a:gd fmla="*/ 174221 h 906898" name="connsiteY2835"/>
              <a:gd fmla="*/ 785233 w 906898" name="connsiteX2836"/>
              <a:gd fmla="*/ 180446 h 906898" name="connsiteY2836"/>
              <a:gd fmla="*/ 785233 w 906898" name="connsiteX2837"/>
              <a:gd fmla="*/ 182521 h 906898" name="connsiteY2837"/>
              <a:gd fmla="*/ 768765 w 906898" name="connsiteX2838"/>
              <a:gd fmla="*/ 184596 h 906898" name="connsiteY2838"/>
              <a:gd fmla="*/ 764649 w 906898" name="connsiteX2839"/>
              <a:gd fmla="*/ 180446 h 906898" name="connsiteY2839"/>
              <a:gd fmla="*/ 768765 w 906898" name="connsiteX2840"/>
              <a:gd fmla="*/ 174221 h 906898" name="connsiteY2840"/>
              <a:gd fmla="*/ 180872 w 906898" name="connsiteX2841"/>
              <a:gd fmla="*/ 173938 h 906898" name="connsiteY2841"/>
              <a:gd fmla="*/ 190956 w 906898" name="connsiteX2842"/>
              <a:gd fmla="*/ 176241 h 906898" name="connsiteY2842"/>
              <a:gd fmla="*/ 190956 w 906898" name="connsiteX2843"/>
              <a:gd fmla="*/ 178288 h 906898" name="connsiteY2843"/>
              <a:gd fmla="*/ 188888 w 906898" name="connsiteX2844"/>
              <a:gd fmla="*/ 180336 h 906898" name="connsiteY2844"/>
              <a:gd fmla="*/ 172339 w 906898" name="connsiteX2845"/>
              <a:gd fmla="*/ 178288 h 906898" name="connsiteY2845"/>
              <a:gd fmla="*/ 166133 w 906898" name="connsiteX2846"/>
              <a:gd fmla="*/ 184430 h 906898" name="connsiteY2846"/>
              <a:gd fmla="*/ 164064 w 906898" name="connsiteX2847"/>
              <a:gd fmla="*/ 184430 h 906898" name="connsiteY2847"/>
              <a:gd fmla="*/ 172339 w 906898" name="connsiteX2848"/>
              <a:gd fmla="*/ 176241 h 906898" name="connsiteY2848"/>
              <a:gd fmla="*/ 180872 w 906898" name="connsiteX2849"/>
              <a:gd fmla="*/ 173938 h 906898" name="connsiteY2849"/>
              <a:gd fmla="*/ 260717 w 906898" name="connsiteX2850"/>
              <a:gd fmla="*/ 173392 h 906898" name="connsiteY2850"/>
              <a:gd fmla="*/ 261008 w 906898" name="connsiteX2851"/>
              <a:gd fmla="*/ 174138 h 906898" name="connsiteY2851"/>
              <a:gd fmla="*/ 258684 w 906898" name="connsiteX2852"/>
              <a:gd fmla="*/ 174138 h 906898" name="connsiteY2852"/>
              <a:gd fmla="*/ 260717 w 906898" name="connsiteX2853"/>
              <a:gd fmla="*/ 173392 h 906898" name="connsiteY2853"/>
              <a:gd fmla="*/ 710201 w 906898" name="connsiteX2854"/>
              <a:gd fmla="*/ 171425 h 906898" name="connsiteY2854"/>
              <a:gd fmla="*/ 713189 w 906898" name="connsiteX2855"/>
              <a:gd fmla="*/ 172188 h 906898" name="connsiteY2855"/>
              <a:gd fmla="*/ 709205 w 906898" name="connsiteX2856"/>
              <a:gd fmla="*/ 178288 h 906898" name="connsiteY2856"/>
              <a:gd fmla="*/ 709205 w 906898" name="connsiteX2857"/>
              <a:gd fmla="*/ 182355 h 906898" name="connsiteY2857"/>
              <a:gd fmla="*/ 711197 w 906898" name="connsiteX2858"/>
              <a:gd fmla="*/ 186422 h 906898" name="connsiteY2858"/>
              <a:gd fmla="*/ 707213 w 906898" name="connsiteX2859"/>
              <a:gd fmla="*/ 182355 h 906898" name="connsiteY2859"/>
              <a:gd fmla="*/ 707213 w 906898" name="connsiteX2860"/>
              <a:gd fmla="*/ 173143 h 906898" name="connsiteY2860"/>
              <a:gd fmla="*/ 708173 w 906898" name="connsiteX2861"/>
              <a:gd fmla="*/ 171943 h 906898" name="connsiteY2861"/>
              <a:gd fmla="*/ 659737 w 906898" name="connsiteX2862"/>
              <a:gd fmla="*/ 168163 h 906898" name="connsiteY2862"/>
              <a:gd fmla="*/ 663887 w 906898" name="connsiteX2863"/>
              <a:gd fmla="*/ 168163 h 906898" name="connsiteY2863"/>
              <a:gd fmla="*/ 665962 w 906898" name="connsiteX2864"/>
              <a:gd fmla="*/ 176352 h 906898" name="connsiteY2864"/>
              <a:gd fmla="*/ 663887 w 906898" name="connsiteX2865"/>
              <a:gd fmla="*/ 180446 h 906898" name="connsiteY2865"/>
              <a:gd fmla="*/ 661831 w 906898" name="connsiteX2866"/>
              <a:gd fmla="*/ 174359 h 906898" name="connsiteY2866"/>
              <a:gd fmla="*/ 661862 w 906898" name="connsiteX2867"/>
              <a:gd fmla="*/ 174233 h 906898" name="connsiteY2867"/>
              <a:gd fmla="*/ 661750 w 906898" name="connsiteX2868"/>
              <a:gd fmla="*/ 174120 h 906898" name="connsiteY2868"/>
              <a:gd fmla="*/ 629009 w 906898" name="connsiteX2869"/>
              <a:gd fmla="*/ 168163 h 906898" name="connsiteY2869"/>
              <a:gd fmla="*/ 639338 w 906898" name="connsiteX2870"/>
              <a:gd fmla="*/ 172242 h 906898" name="connsiteY2870"/>
              <a:gd fmla="*/ 639338 w 906898" name="connsiteX2871"/>
              <a:gd fmla="*/ 180399 h 906898" name="connsiteY2871"/>
              <a:gd fmla="*/ 639338 w 906898" name="connsiteX2872"/>
              <a:gd fmla="*/ 184478 h 906898" name="connsiteY2872"/>
              <a:gd fmla="*/ 643469 w 906898" name="connsiteX2873"/>
              <a:gd fmla="*/ 188557 h 906898" name="connsiteY2873"/>
              <a:gd fmla="*/ 641404 w 906898" name="connsiteX2874"/>
              <a:gd fmla="*/ 194675 h 906898" name="connsiteY2874"/>
              <a:gd fmla="*/ 637272 w 906898" name="connsiteX2875"/>
              <a:gd fmla="*/ 196714 h 906898" name="connsiteY2875"/>
              <a:gd fmla="*/ 629009 w 906898" name="connsiteX2876"/>
              <a:gd fmla="*/ 190596 h 906898" name="connsiteY2876"/>
              <a:gd fmla="*/ 631075 w 906898" name="connsiteX2877"/>
              <a:gd fmla="*/ 184478 h 906898" name="connsiteY2877"/>
              <a:gd fmla="*/ 629009 w 906898" name="connsiteX2878"/>
              <a:gd fmla="*/ 174282 h 906898" name="connsiteY2878"/>
              <a:gd fmla="*/ 629009 w 906898" name="connsiteX2879"/>
              <a:gd fmla="*/ 168163 h 906898" name="connsiteY2879"/>
              <a:gd fmla="*/ 246447 w 906898" name="connsiteX2880"/>
              <a:gd fmla="*/ 168163 h 906898" name="connsiteY2880"/>
              <a:gd fmla="*/ 258755 w 906898" name="connsiteX2881"/>
              <a:gd fmla="*/ 174292 h 906898" name="connsiteY2881"/>
              <a:gd fmla="*/ 258755 w 906898" name="connsiteX2882"/>
              <a:gd fmla="*/ 178378 h 906898" name="connsiteY2882"/>
              <a:gd fmla="*/ 275165 w 906898" name="connsiteX2883"/>
              <a:gd fmla="*/ 182464 h 906898" name="connsiteY2883"/>
              <a:gd fmla="*/ 279268 w 906898" name="connsiteX2884"/>
              <a:gd fmla="*/ 190636 h 906898" name="connsiteY2884"/>
              <a:gd fmla="*/ 273114 w 906898" name="connsiteX2885"/>
              <a:gd fmla="*/ 194722 h 906898" name="connsiteY2885"/>
              <a:gd fmla="*/ 265718 w 906898" name="connsiteX2886"/>
              <a:gd fmla="*/ 189461 h 906898" name="connsiteY2886"/>
              <a:gd fmla="*/ 265125 w 906898" name="connsiteX2887"/>
              <a:gd fmla="*/ 188663 h 906898" name="connsiteY2887"/>
              <a:gd fmla="*/ 264686 w 906898" name="connsiteX2888"/>
              <a:gd fmla="*/ 188726 h 906898" name="connsiteY2888"/>
              <a:gd fmla="*/ 258755 w 906898" name="connsiteX2889"/>
              <a:gd fmla="*/ 184507 h 906898" name="connsiteY2889"/>
              <a:gd fmla="*/ 252601 w 906898" name="connsiteX2890"/>
              <a:gd fmla="*/ 186550 h 906898" name="connsiteY2890"/>
              <a:gd fmla="*/ 236191 w 906898" name="connsiteX2891"/>
              <a:gd fmla="*/ 182464 h 906898" name="connsiteY2891"/>
              <a:gd fmla="*/ 227986 w 906898" name="connsiteX2892"/>
              <a:gd fmla="*/ 188593 h 906898" name="connsiteY2892"/>
              <a:gd fmla="*/ 221832 w 906898" name="connsiteX2893"/>
              <a:gd fmla="*/ 184507 h 906898" name="connsiteY2893"/>
              <a:gd fmla="*/ 223883 w 906898" name="connsiteX2894"/>
              <a:gd fmla="*/ 178378 h 906898" name="connsiteY2894"/>
              <a:gd fmla="*/ 227986 w 906898" name="connsiteX2895"/>
              <a:gd fmla="*/ 174292 h 906898" name="connsiteY2895"/>
              <a:gd fmla="*/ 236191 w 906898" name="connsiteX2896"/>
              <a:gd fmla="*/ 176335 h 906898" name="connsiteY2896"/>
              <a:gd fmla="*/ 238242 w 906898" name="connsiteX2897"/>
              <a:gd fmla="*/ 176335 h 906898" name="connsiteY2897"/>
              <a:gd fmla="*/ 246447 w 906898" name="connsiteX2898"/>
              <a:gd fmla="*/ 168163 h 906898" name="connsiteY2898"/>
              <a:gd fmla="*/ 213532 w 906898" name="connsiteX2899"/>
              <a:gd fmla="*/ 168163 h 906898" name="connsiteY2899"/>
              <a:gd fmla="*/ 215635 w 906898" name="connsiteX2900"/>
              <a:gd fmla="*/ 172242 h 906898" name="connsiteY2900"/>
              <a:gd fmla="*/ 215635 w 906898" name="connsiteX2901"/>
              <a:gd fmla="*/ 176320 h 906898" name="connsiteY2901"/>
              <a:gd fmla="*/ 219840 w 906898" name="connsiteX2902"/>
              <a:gd fmla="*/ 182438 h 906898" name="connsiteY2902"/>
              <a:gd fmla="*/ 213532 w 906898" name="connsiteX2903"/>
              <a:gd fmla="*/ 178359 h 906898" name="connsiteY2903"/>
              <a:gd fmla="*/ 213532 w 906898" name="connsiteX2904"/>
              <a:gd fmla="*/ 168163 h 906898" name="connsiteY2904"/>
              <a:gd fmla="*/ 633178 w 906898" name="connsiteX2905"/>
              <a:gd fmla="*/ 163846 h 906898" name="connsiteY2905"/>
              <a:gd fmla="*/ 641312 w 906898" name="connsiteX2906"/>
              <a:gd fmla="*/ 165912 h 906898" name="connsiteY2906"/>
              <a:gd fmla="*/ 645379 w 906898" name="connsiteX2907"/>
              <a:gd fmla="*/ 172110 h 906898" name="connsiteY2907"/>
              <a:gd fmla="*/ 645379 w 906898" name="connsiteX2908"/>
              <a:gd fmla="*/ 182438 h 906898" name="connsiteY2908"/>
              <a:gd fmla="*/ 649446 w 906898" name="connsiteX2909"/>
              <a:gd fmla="*/ 188635 h 906898" name="connsiteY2909"/>
              <a:gd fmla="*/ 645379 w 906898" name="connsiteX2910"/>
              <a:gd fmla="*/ 201030 h 906898" name="connsiteY2910"/>
              <a:gd fmla="*/ 641312 w 906898" name="connsiteX2911"/>
              <a:gd fmla="*/ 198964 h 906898" name="connsiteY2911"/>
              <a:gd fmla="*/ 643345 w 906898" name="connsiteX2912"/>
              <a:gd fmla="*/ 184504 h 906898" name="connsiteY2912"/>
              <a:gd fmla="*/ 641312 w 906898" name="connsiteX2913"/>
              <a:gd fmla="*/ 182438 h 906898" name="connsiteY2913"/>
              <a:gd fmla="*/ 641312 w 906898" name="connsiteX2914"/>
              <a:gd fmla="*/ 172110 h 906898" name="connsiteY2914"/>
              <a:gd fmla="*/ 633178 w 906898" name="connsiteX2915"/>
              <a:gd fmla="*/ 165912 h 906898" name="connsiteY2915"/>
              <a:gd fmla="*/ 633178 w 906898" name="connsiteX2916"/>
              <a:gd fmla="*/ 163846 h 906898" name="connsiteY2916"/>
              <a:gd fmla="*/ 764042 w 906898" name="connsiteX2917"/>
              <a:gd fmla="*/ 163428 h 906898" name="connsiteY2917"/>
              <a:gd fmla="*/ 772949 w 906898" name="connsiteX2918"/>
              <a:gd fmla="*/ 170071 h 906898" name="connsiteY2918"/>
              <a:gd fmla="*/ 768863 w 906898" name="connsiteX2919"/>
              <a:gd fmla="*/ 172126 h 906898" name="connsiteY2919"/>
              <a:gd fmla="*/ 762733 w 906898" name="connsiteX2920"/>
              <a:gd fmla="*/ 178288 h 906898" name="connsiteY2920"/>
              <a:gd fmla="*/ 766820 w 906898" name="connsiteX2921"/>
              <a:gd fmla="*/ 186505 h 906898" name="connsiteY2921"/>
              <a:gd fmla="*/ 772949 w 906898" name="connsiteX2922"/>
              <a:gd fmla="*/ 188559 h 906898" name="connsiteY2922"/>
              <a:gd fmla="*/ 768863 w 906898" name="connsiteX2923"/>
              <a:gd fmla="*/ 192668 h 906898" name="connsiteY2923"/>
              <a:gd fmla="*/ 758647 w 906898" name="connsiteX2924"/>
              <a:gd fmla="*/ 192668 h 906898" name="connsiteY2924"/>
              <a:gd fmla="*/ 754561 w 906898" name="connsiteX2925"/>
              <a:gd fmla="*/ 186505 h 906898" name="connsiteY2925"/>
              <a:gd fmla="*/ 748432 w 906898" name="connsiteX2926"/>
              <a:gd fmla="*/ 184451 h 906898" name="connsiteY2926"/>
              <a:gd fmla="*/ 746389 w 906898" name="connsiteX2927"/>
              <a:gd fmla="*/ 178288 h 906898" name="connsiteY2927"/>
              <a:gd fmla="*/ 750475 w 906898" name="connsiteX2928"/>
              <a:gd fmla="*/ 172126 h 906898" name="connsiteY2928"/>
              <a:gd fmla="*/ 756604 w 906898" name="connsiteX2929"/>
              <a:gd fmla="*/ 170071 h 906898" name="connsiteY2929"/>
              <a:gd fmla="*/ 760690 w 906898" name="connsiteX2930"/>
              <a:gd fmla="*/ 163909 h 906898" name="connsiteY2930"/>
              <a:gd fmla="*/ 764042 w 906898" name="connsiteX2931"/>
              <a:gd fmla="*/ 163428 h 906898" name="connsiteY2931"/>
              <a:gd fmla="*/ 447229 w 906898" name="connsiteX2932"/>
              <a:gd fmla="*/ 161901 h 906898" name="connsiteY2932"/>
              <a:gd fmla="*/ 155681 w 906898" name="connsiteX2933"/>
              <a:gd fmla="*/ 453449 h 906898" name="connsiteY2933"/>
              <a:gd fmla="*/ 447229 w 906898" name="connsiteX2934"/>
              <a:gd fmla="*/ 744997 h 906898" name="connsiteY2934"/>
              <a:gd fmla="*/ 738777 w 906898" name="connsiteX2935"/>
              <a:gd fmla="*/ 453449 h 906898" name="connsiteY2935"/>
              <a:gd fmla="*/ 447229 w 906898" name="connsiteX2936"/>
              <a:gd fmla="*/ 161901 h 906898" name="connsiteY2936"/>
              <a:gd fmla="*/ 174384 w 906898" name="connsiteX2937"/>
              <a:gd fmla="*/ 160374 h 906898" name="connsiteY2937"/>
              <a:gd fmla="*/ 178506 w 906898" name="connsiteX2938"/>
              <a:gd fmla="*/ 161911 h 906898" name="connsiteY2938"/>
              <a:gd fmla="*/ 182629 w 906898" name="connsiteX2939"/>
              <a:gd fmla="*/ 166005 h 906898" name="connsiteY2939"/>
              <a:gd fmla="*/ 184690 w 906898" name="connsiteX2940"/>
              <a:gd fmla="*/ 163958 h 906898" name="connsiteY2940"/>
              <a:gd fmla="*/ 192934 w 906898" name="connsiteX2941"/>
              <a:gd fmla="*/ 163958 h 906898" name="connsiteY2941"/>
              <a:gd fmla="*/ 194996 w 906898" name="connsiteX2942"/>
              <a:gd fmla="*/ 170099 h 906898" name="connsiteY2942"/>
              <a:gd fmla="*/ 201179 w 906898" name="connsiteX2943"/>
              <a:gd fmla="*/ 172147 h 906898" name="connsiteY2943"/>
              <a:gd fmla="*/ 203240 w 906898" name="connsiteX2944"/>
              <a:gd fmla="*/ 174194 h 906898" name="connsiteY2944"/>
              <a:gd fmla="*/ 199118 w 906898" name="connsiteX2945"/>
              <a:gd fmla="*/ 176241 h 906898" name="connsiteY2945"/>
              <a:gd fmla="*/ 184690 w 906898" name="connsiteX2946"/>
              <a:gd fmla="*/ 172147 h 906898" name="connsiteY2946"/>
              <a:gd fmla="*/ 164078 w 906898" name="connsiteX2947"/>
              <a:gd fmla="*/ 178288 h 906898" name="connsiteY2947"/>
              <a:gd fmla="*/ 155834 w 906898" name="connsiteX2948"/>
              <a:gd fmla="*/ 184430 h 906898" name="connsiteY2948"/>
              <a:gd fmla="*/ 155834 w 906898" name="connsiteX2949"/>
              <a:gd fmla="*/ 182383 h 906898" name="connsiteY2949"/>
              <a:gd fmla="*/ 159956 w 906898" name="connsiteX2950"/>
              <a:gd fmla="*/ 178288 h 906898" name="connsiteY2950"/>
              <a:gd fmla="*/ 159956 w 906898" name="connsiteX2951"/>
              <a:gd fmla="*/ 172147 h 906898" name="connsiteY2951"/>
              <a:gd fmla="*/ 166139 w 906898" name="connsiteX2952"/>
              <a:gd fmla="*/ 168052 h 906898" name="connsiteY2952"/>
              <a:gd fmla="*/ 170262 w 906898" name="connsiteX2953"/>
              <a:gd fmla="*/ 161911 h 906898" name="connsiteY2953"/>
              <a:gd fmla="*/ 174384 w 906898" name="connsiteX2954"/>
              <a:gd fmla="*/ 160374 h 906898" name="connsiteY2954"/>
              <a:gd fmla="*/ 703993 w 906898" name="connsiteX2955"/>
              <a:gd fmla="*/ 159415 h 906898" name="connsiteY2955"/>
              <a:gd fmla="*/ 707080 w 906898" name="connsiteX2956"/>
              <a:gd fmla="*/ 159929 h 906898" name="connsiteY2956"/>
              <a:gd fmla="*/ 711197 w 906898" name="connsiteX2957"/>
              <a:gd fmla="*/ 168163 h 906898" name="connsiteY2957"/>
              <a:gd fmla="*/ 708173 w 906898" name="connsiteX2958"/>
              <a:gd fmla="*/ 171943 h 906898" name="connsiteY2958"/>
              <a:gd fmla="*/ 707213 w 906898" name="connsiteX2959"/>
              <a:gd fmla="*/ 172188 h 906898" name="connsiteY2959"/>
              <a:gd fmla="*/ 707213 w 906898" name="connsiteX2960"/>
              <a:gd fmla="*/ 173143 h 906898" name="connsiteY2960"/>
              <a:gd fmla="*/ 702963 w 906898" name="connsiteX2961"/>
              <a:gd fmla="*/ 178454 h 906898" name="connsiteY2961"/>
              <a:gd fmla="*/ 707080 w 906898" name="connsiteX2962"/>
              <a:gd fmla="*/ 186688 h 906898" name="connsiteY2962"/>
              <a:gd fmla="*/ 711197 w 906898" name="connsiteX2963"/>
              <a:gd fmla="*/ 188746 h 906898" name="connsiteY2963"/>
              <a:gd fmla="*/ 709139 w 906898" name="connsiteX2964"/>
              <a:gd fmla="*/ 199038 h 906898" name="connsiteY2964"/>
              <a:gd fmla="*/ 700905 w 906898" name="connsiteX2965"/>
              <a:gd fmla="*/ 196980 h 906898" name="connsiteY2965"/>
              <a:gd fmla="*/ 698847 w 906898" name="connsiteX2966"/>
              <a:gd fmla="*/ 190805 h 906898" name="connsiteY2966"/>
              <a:gd fmla="*/ 696788 w 906898" name="connsiteX2967"/>
              <a:gd fmla="*/ 184629 h 906898" name="connsiteY2967"/>
              <a:gd fmla="*/ 690613 w 906898" name="connsiteX2968"/>
              <a:gd fmla="*/ 178454 h 906898" name="connsiteY2968"/>
              <a:gd fmla="*/ 694730 w 906898" name="connsiteX2969"/>
              <a:gd fmla="*/ 170221 h 906898" name="connsiteY2969"/>
              <a:gd fmla="*/ 698847 w 906898" name="connsiteX2970"/>
              <a:gd fmla="*/ 168163 h 906898" name="connsiteY2970"/>
              <a:gd fmla="*/ 700905 w 906898" name="connsiteX2971"/>
              <a:gd fmla="*/ 161987 h 906898" name="connsiteY2971"/>
              <a:gd fmla="*/ 703993 w 906898" name="connsiteX2972"/>
              <a:gd fmla="*/ 159415 h 906898" name="connsiteY2972"/>
              <a:gd fmla="*/ 447229 w 906898" name="connsiteX2973"/>
              <a:gd fmla="*/ 155446 h 906898" name="connsiteY2973"/>
              <a:gd fmla="*/ 745232 w 906898" name="connsiteX2974"/>
              <a:gd fmla="*/ 453449 h 906898" name="connsiteY2974"/>
              <a:gd fmla="*/ 447229 w 906898" name="connsiteX2975"/>
              <a:gd fmla="*/ 751452 h 906898" name="connsiteY2975"/>
              <a:gd fmla="*/ 149226 w 906898" name="connsiteX2976"/>
              <a:gd fmla="*/ 453449 h 906898" name="connsiteY2976"/>
              <a:gd fmla="*/ 447229 w 906898" name="connsiteX2977"/>
              <a:gd fmla="*/ 155446 h 906898" name="connsiteY2977"/>
              <a:gd fmla="*/ 192970 w 906898" name="connsiteX2978"/>
              <a:gd fmla="*/ 152265 h 906898" name="connsiteY2978"/>
              <a:gd fmla="*/ 195797 w 906898" name="connsiteX2979"/>
              <a:gd fmla="*/ 153153 h 906898" name="connsiteY2979"/>
              <a:gd fmla="*/ 199138 w 906898" name="connsiteX2980"/>
              <a:gd fmla="*/ 157760 h 906898" name="connsiteY2980"/>
              <a:gd fmla="*/ 199138 w 906898" name="connsiteX2981"/>
              <a:gd fmla="*/ 159808 h 906898" name="connsiteY2981"/>
              <a:gd fmla="*/ 197082 w 906898" name="connsiteX2982"/>
              <a:gd fmla="*/ 155712 h 906898" name="connsiteY2982"/>
              <a:gd fmla="*/ 192970 w 906898" name="connsiteX2983"/>
              <a:gd fmla="*/ 153665 h 906898" name="connsiteY2983"/>
              <a:gd fmla="*/ 192970 w 906898" name="connsiteX2984"/>
              <a:gd fmla="*/ 153409 h 906898" name="connsiteY2984"/>
              <a:gd fmla="*/ 190913 w 906898" name="connsiteX2985"/>
              <a:gd fmla="*/ 151618 h 906898" name="connsiteY2985"/>
              <a:gd fmla="*/ 192970 w 906898" name="connsiteX2986"/>
              <a:gd fmla="*/ 151618 h 906898" name="connsiteY2986"/>
              <a:gd fmla="*/ 192970 w 906898" name="connsiteX2987"/>
              <a:gd fmla="*/ 152265 h 906898" name="connsiteY2987"/>
              <a:gd fmla="*/ 650187 w 906898" name="connsiteX2988"/>
              <a:gd fmla="*/ 151100 h 906898" name="connsiteY2988"/>
              <a:gd fmla="*/ 655687 w 906898" name="connsiteX2989"/>
              <a:gd fmla="*/ 155689 h 906898" name="connsiteY2989"/>
              <a:gd fmla="*/ 655687 w 906898" name="connsiteX2990"/>
              <a:gd fmla="*/ 163846 h 906898" name="connsiteY2990"/>
              <a:gd fmla="*/ 653629 w 906898" name="connsiteX2991"/>
              <a:gd fmla="*/ 160787 h 906898" name="connsiteY2991"/>
              <a:gd fmla="*/ 653629 w 906898" name="connsiteX2992"/>
              <a:gd fmla="*/ 159779 h 906898" name="connsiteY2992"/>
              <a:gd fmla="*/ 652155 w 906898" name="connsiteX2993"/>
              <a:gd fmla="*/ 158596 h 906898" name="connsiteY2993"/>
              <a:gd fmla="*/ 647453 w 906898" name="connsiteX2994"/>
              <a:gd fmla="*/ 151610 h 906898" name="connsiteY2994"/>
              <a:gd fmla="*/ 650187 w 906898" name="connsiteX2995"/>
              <a:gd fmla="*/ 151100 h 906898" name="connsiteY2995"/>
              <a:gd fmla="*/ 176520 w 906898" name="connsiteX2996"/>
              <a:gd fmla="*/ 149570 h 906898" name="connsiteY2996"/>
              <a:gd fmla="*/ 184745 w 906898" name="connsiteX2997"/>
              <a:gd fmla="*/ 153665 h 906898" name="connsiteY2997"/>
              <a:gd fmla="*/ 192970 w 906898" name="connsiteX2998"/>
              <a:gd fmla="*/ 153665 h 906898" name="connsiteY2998"/>
              <a:gd fmla="*/ 195026 w 906898" name="connsiteX2999"/>
              <a:gd fmla="*/ 157760 h 906898" name="connsiteY2999"/>
              <a:gd fmla="*/ 197082 w 906898" name="connsiteX3000"/>
              <a:gd fmla="*/ 163902 h 906898" name="connsiteY3000"/>
              <a:gd fmla="*/ 207363 w 906898" name="connsiteX3001"/>
              <a:gd fmla="*/ 163902 h 906898" name="connsiteY3001"/>
              <a:gd fmla="*/ 211476 w 906898" name="connsiteX3002"/>
              <a:gd fmla="*/ 167998 h 906898" name="connsiteY3002"/>
              <a:gd fmla="*/ 211476 w 906898" name="connsiteX3003"/>
              <a:gd fmla="*/ 176186 h 906898" name="connsiteY3003"/>
              <a:gd fmla="*/ 205307 w 906898" name="connsiteX3004"/>
              <a:gd fmla="*/ 176186 h 906898" name="connsiteY3004"/>
              <a:gd fmla="*/ 199138 w 906898" name="connsiteX3005"/>
              <a:gd fmla="*/ 167998 h 906898" name="connsiteY3005"/>
              <a:gd fmla="*/ 197082 w 906898" name="connsiteX3006"/>
              <a:gd fmla="*/ 165949 h 906898" name="connsiteY3006"/>
              <a:gd fmla="*/ 190913 w 906898" name="connsiteX3007"/>
              <a:gd fmla="*/ 161855 h 906898" name="connsiteY3007"/>
              <a:gd fmla="*/ 182688 w 906898" name="connsiteX3008"/>
              <a:gd fmla="*/ 161855 h 906898" name="connsiteY3008"/>
              <a:gd fmla="*/ 170351 w 906898" name="connsiteX3009"/>
              <a:gd fmla="*/ 157760 h 906898" name="connsiteY3009"/>
              <a:gd fmla="*/ 166238 w 906898" name="connsiteX3010"/>
              <a:gd fmla="*/ 161855 h 906898" name="connsiteY3010"/>
              <a:gd fmla="*/ 158013 w 906898" name="connsiteX3011"/>
              <a:gd fmla="*/ 172091 h 906898" name="connsiteY3011"/>
              <a:gd fmla="*/ 153901 w 906898" name="connsiteX3012"/>
              <a:gd fmla="*/ 180280 h 906898" name="connsiteY3012"/>
              <a:gd fmla="*/ 149789 w 906898" name="connsiteX3013"/>
              <a:gd fmla="*/ 186422 h 906898" name="connsiteY3013"/>
              <a:gd fmla="*/ 149789 w 906898" name="connsiteX3014"/>
              <a:gd fmla="*/ 180280 h 906898" name="connsiteY3014"/>
              <a:gd fmla="*/ 153901 w 906898" name="connsiteX3015"/>
              <a:gd fmla="*/ 174138 h 906898" name="connsiteY3015"/>
              <a:gd fmla="*/ 153901 w 906898" name="connsiteX3016"/>
              <a:gd fmla="*/ 165949 h 906898" name="connsiteY3016"/>
              <a:gd fmla="*/ 158013 w 906898" name="connsiteX3017"/>
              <a:gd fmla="*/ 159808 h 906898" name="connsiteY3017"/>
              <a:gd fmla="*/ 162126 w 906898" name="connsiteX3018"/>
              <a:gd fmla="*/ 159808 h 906898" name="connsiteY3018"/>
              <a:gd fmla="*/ 168295 w 906898" name="connsiteX3019"/>
              <a:gd fmla="*/ 151618 h 906898" name="connsiteY3019"/>
              <a:gd fmla="*/ 178576 w 906898" name="connsiteX3020"/>
              <a:gd fmla="*/ 153665 h 906898" name="connsiteY3020"/>
              <a:gd fmla="*/ 182688 w 906898" name="connsiteX3021"/>
              <a:gd fmla="*/ 157760 h 906898" name="connsiteY3021"/>
              <a:gd fmla="*/ 182688 w 906898" name="connsiteX3022"/>
              <a:gd fmla="*/ 153665 h 906898" name="connsiteY3022"/>
              <a:gd fmla="*/ 176520 w 906898" name="connsiteX3023"/>
              <a:gd fmla="*/ 149570 h 906898" name="connsiteY3023"/>
              <a:gd fmla="*/ 570240 w 906898" name="connsiteX3024"/>
              <a:gd fmla="*/ 148091 h 906898" name="connsiteY3024"/>
              <a:gd fmla="*/ 579489 w 906898" name="connsiteX3025"/>
              <a:gd fmla="*/ 149626 h 906898" name="connsiteY3025"/>
              <a:gd fmla="*/ 587710 w 906898" name="connsiteX3026"/>
              <a:gd fmla="*/ 155768 h 906898" name="connsiteY3026"/>
              <a:gd fmla="*/ 589765 w 906898" name="connsiteX3027"/>
              <a:gd fmla="*/ 163958 h 906898" name="connsiteY3027"/>
              <a:gd fmla="*/ 595931 w 906898" name="connsiteX3028"/>
              <a:gd fmla="*/ 166005 h 906898" name="connsiteY3028"/>
              <a:gd fmla="*/ 595931 w 906898" name="connsiteX3029"/>
              <a:gd fmla="*/ 170099 h 906898" name="connsiteY3029"/>
              <a:gd fmla="*/ 595931 w 906898" name="connsiteX3030"/>
              <a:gd fmla="*/ 172147 h 906898" name="connsiteY3030"/>
              <a:gd fmla="*/ 581544 w 906898" name="connsiteX3031"/>
              <a:gd fmla="*/ 163958 h 906898" name="connsiteY3031"/>
              <a:gd fmla="*/ 567158 w 906898" name="connsiteX3032"/>
              <a:gd fmla="*/ 159862 h 906898" name="connsiteY3032"/>
              <a:gd fmla="*/ 577433 w 906898" name="connsiteX3033"/>
              <a:gd fmla="*/ 153721 h 906898" name="connsiteY3033"/>
              <a:gd fmla="*/ 571268 w 906898" name="connsiteX3034"/>
              <a:gd fmla="*/ 151673 h 906898" name="connsiteY3034"/>
              <a:gd fmla="*/ 556881 w 906898" name="connsiteX3035"/>
              <a:gd fmla="*/ 155768 h 906898" name="connsiteY3035"/>
              <a:gd fmla="*/ 554826 w 906898" name="connsiteX3036"/>
              <a:gd fmla="*/ 153721 h 906898" name="connsiteY3036"/>
              <a:gd fmla="*/ 560992 w 906898" name="connsiteX3037"/>
              <a:gd fmla="*/ 149626 h 906898" name="connsiteY3037"/>
              <a:gd fmla="*/ 570240 w 906898" name="connsiteX3038"/>
              <a:gd fmla="*/ 148091 h 906898" name="connsiteY3038"/>
              <a:gd fmla="*/ 707038 w 906898" name="connsiteX3039"/>
              <a:gd fmla="*/ 143263 h 906898" name="connsiteY3039"/>
              <a:gd fmla="*/ 711139 w 906898" name="connsiteX3040"/>
              <a:gd fmla="*/ 145320 h 906898" name="connsiteY3040"/>
              <a:gd fmla="*/ 709088 w 906898" name="connsiteX3041"/>
              <a:gd fmla="*/ 155613 h 906898" name="connsiteY3041"/>
              <a:gd fmla="*/ 700886 w 906898" name="connsiteX3042"/>
              <a:gd fmla="*/ 157671 h 906898" name="connsiteY3042"/>
              <a:gd fmla="*/ 696785 w 906898" name="connsiteX3043"/>
              <a:gd fmla="*/ 167963 h 906898" name="connsiteY3043"/>
              <a:gd fmla="*/ 688582 w 906898" name="connsiteX3044"/>
              <a:gd fmla="*/ 176197 h 906898" name="connsiteY3044"/>
              <a:gd fmla="*/ 694734 w 906898" name="connsiteX3045"/>
              <a:gd fmla="*/ 186489 h 906898" name="connsiteY3045"/>
              <a:gd fmla="*/ 698835 w 906898" name="connsiteX3046"/>
              <a:gd fmla="*/ 198839 h 906898" name="connsiteY3046"/>
              <a:gd fmla="*/ 709088 w 906898" name="connsiteX3047"/>
              <a:gd fmla="*/ 200897 h 906898" name="connsiteY3047"/>
              <a:gd fmla="*/ 711139 w 906898" name="connsiteX3048"/>
              <a:gd fmla="*/ 209131 h 906898" name="connsiteY3048"/>
              <a:gd fmla="*/ 711139 w 906898" name="connsiteX3049"/>
              <a:gd fmla="*/ 213248 h 906898" name="connsiteY3049"/>
              <a:gd fmla="*/ 700886 w 906898" name="connsiteX3050"/>
              <a:gd fmla="*/ 211189 h 906898" name="connsiteY3050"/>
              <a:gd fmla="*/ 698835 w 906898" name="connsiteX3051"/>
              <a:gd fmla="*/ 205014 h 906898" name="connsiteY3051"/>
              <a:gd fmla="*/ 690633 w 906898" name="connsiteX3052"/>
              <a:gd fmla="*/ 202956 h 906898" name="connsiteY3052"/>
              <a:gd fmla="*/ 686532 w 906898" name="connsiteX3053"/>
              <a:gd fmla="*/ 196781 h 906898" name="connsiteY3053"/>
              <a:gd fmla="*/ 688582 w 906898" name="connsiteX3054"/>
              <a:gd fmla="*/ 190605 h 906898" name="connsiteY3054"/>
              <a:gd fmla="*/ 682431 w 906898" name="connsiteX3055"/>
              <a:gd fmla="*/ 186489 h 906898" name="connsiteY3055"/>
              <a:gd fmla="*/ 680380 w 906898" name="connsiteX3056"/>
              <a:gd fmla="*/ 182372 h 906898" name="connsiteY3056"/>
              <a:gd fmla="*/ 680380 w 906898" name="connsiteX3057"/>
              <a:gd fmla="*/ 174138 h 906898" name="connsiteY3057"/>
              <a:gd fmla="*/ 686532 w 906898" name="connsiteX3058"/>
              <a:gd fmla="*/ 165905 h 906898" name="connsiteY3058"/>
              <a:gd fmla="*/ 688582 w 906898" name="connsiteX3059"/>
              <a:gd fmla="*/ 155613 h 906898" name="connsiteY3059"/>
              <a:gd fmla="*/ 692683 w 906898" name="connsiteX3060"/>
              <a:gd fmla="*/ 151496 h 906898" name="connsiteY3060"/>
              <a:gd fmla="*/ 694734 w 906898" name="connsiteX3061"/>
              <a:gd fmla="*/ 151496 h 906898" name="connsiteY3061"/>
              <a:gd fmla="*/ 694734 w 906898" name="connsiteX3062"/>
              <a:gd fmla="*/ 153555 h 906898" name="connsiteY3062"/>
              <a:gd fmla="*/ 696785 w 906898" name="connsiteX3063"/>
              <a:gd fmla="*/ 151496 h 906898" name="connsiteY3063"/>
              <a:gd fmla="*/ 707038 w 906898" name="connsiteX3064"/>
              <a:gd fmla="*/ 143263 h 906898" name="connsiteY3064"/>
              <a:gd fmla="*/ 643337 w 906898" name="connsiteX3065"/>
              <a:gd fmla="*/ 143263 h 906898" name="connsiteY3065"/>
              <a:gd fmla="*/ 643337 w 906898" name="connsiteX3066"/>
              <a:gd fmla="*/ 145327 h 906898" name="connsiteY3066"/>
              <a:gd fmla="*/ 643337 w 906898" name="connsiteX3067"/>
              <a:gd fmla="*/ 151521 h 906898" name="connsiteY3067"/>
              <a:gd fmla="*/ 652155 w 906898" name="connsiteX3068"/>
              <a:gd fmla="*/ 158596 h 906898" name="connsiteY3068"/>
              <a:gd fmla="*/ 653629 w 906898" name="connsiteX3069"/>
              <a:gd fmla="*/ 160787 h 906898" name="connsiteY3069"/>
              <a:gd fmla="*/ 653629 w 906898" name="connsiteX3070"/>
              <a:gd fmla="*/ 165973 h 906898" name="connsiteY3070"/>
              <a:gd fmla="*/ 661750 w 906898" name="connsiteX3071"/>
              <a:gd fmla="*/ 174120 h 906898" name="connsiteY3071"/>
              <a:gd fmla="*/ 661831 w 906898" name="connsiteX3072"/>
              <a:gd fmla="*/ 174359 h 906898" name="connsiteY3072"/>
              <a:gd fmla="*/ 659804 w 906898" name="connsiteX3073"/>
              <a:gd fmla="*/ 182490 h 906898" name="connsiteY3073"/>
              <a:gd fmla="*/ 665979 w 906898" name="connsiteX3074"/>
              <a:gd fmla="*/ 190748 h 906898" name="connsiteY3074"/>
              <a:gd fmla="*/ 663921 w 906898" name="connsiteX3075"/>
              <a:gd fmla="*/ 201072 h 906898" name="connsiteY3075"/>
              <a:gd fmla="*/ 663921 w 906898" name="connsiteX3076"/>
              <a:gd fmla="*/ 196942 h 906898" name="connsiteY3076"/>
              <a:gd fmla="*/ 663921 w 906898" name="connsiteX3077"/>
              <a:gd fmla="*/ 192813 h 906898" name="connsiteY3077"/>
              <a:gd fmla="*/ 657746 w 906898" name="connsiteX3078"/>
              <a:gd fmla="*/ 184555 h 906898" name="connsiteY3078"/>
              <a:gd fmla="*/ 655687 w 906898" name="connsiteX3079"/>
              <a:gd fmla="*/ 186619 h 906898" name="connsiteY3079"/>
              <a:gd fmla="*/ 661862 w 906898" name="connsiteX3080"/>
              <a:gd fmla="*/ 192813 h 906898" name="connsiteY3080"/>
              <a:gd fmla="*/ 657746 w 906898" name="connsiteX3081"/>
              <a:gd fmla="*/ 207266 h 906898" name="connsiteY3081"/>
              <a:gd fmla="*/ 653629 w 906898" name="connsiteX3082"/>
              <a:gd fmla="*/ 207266 h 906898" name="connsiteY3082"/>
              <a:gd fmla="*/ 647454 w 906898" name="connsiteX3083"/>
              <a:gd fmla="*/ 203136 h 906898" name="connsiteY3083"/>
              <a:gd fmla="*/ 651570 w 906898" name="connsiteX3084"/>
              <a:gd fmla="*/ 184555 h 906898" name="connsiteY3084"/>
              <a:gd fmla="*/ 649512 w 906898" name="connsiteX3085"/>
              <a:gd fmla="*/ 178361 h 906898" name="connsiteY3085"/>
              <a:gd fmla="*/ 645395 w 906898" name="connsiteX3086"/>
              <a:gd fmla="*/ 165973 h 906898" name="connsiteY3086"/>
              <a:gd fmla="*/ 637162 w 906898" name="connsiteX3087"/>
              <a:gd fmla="*/ 161845 h 906898" name="connsiteY3087"/>
              <a:gd fmla="*/ 637162 w 906898" name="connsiteX3088"/>
              <a:gd fmla="*/ 159779 h 906898" name="connsiteY3088"/>
              <a:gd fmla="*/ 641278 w 906898" name="connsiteX3089"/>
              <a:gd fmla="*/ 149457 h 906898" name="connsiteY3089"/>
              <a:gd fmla="*/ 643337 w 906898" name="connsiteX3090"/>
              <a:gd fmla="*/ 143263 h 906898" name="connsiteY3090"/>
              <a:gd fmla="*/ 302134 w 906898" name="connsiteX3091"/>
              <a:gd fmla="*/ 138780 h 906898" name="connsiteY3091"/>
              <a:gd fmla="*/ 304168 w 906898" name="connsiteX3092"/>
              <a:gd fmla="*/ 139279 h 906898" name="connsiteY3092"/>
              <a:gd fmla="*/ 301844 w 906898" name="connsiteX3093"/>
              <a:gd fmla="*/ 141270 h 906898" name="connsiteY3093"/>
              <a:gd fmla="*/ 302134 w 906898" name="connsiteX3094"/>
              <a:gd fmla="*/ 138780 h 906898" name="connsiteY3094"/>
              <a:gd fmla="*/ 575576 w 906898" name="connsiteX3095"/>
              <a:gd fmla="*/ 134962 h 906898" name="connsiteY3095"/>
              <a:gd fmla="*/ 581718 w 906898" name="connsiteX3096"/>
              <a:gd fmla="*/ 139168 h 906898" name="connsiteY3096"/>
              <a:gd fmla="*/ 579671 w 906898" name="connsiteX3097"/>
              <a:gd fmla="*/ 143373 h 906898" name="connsiteY3097"/>
              <a:gd fmla="*/ 569434 w 906898" name="connsiteX3098"/>
              <a:gd fmla="*/ 145476 h 906898" name="connsiteY3098"/>
              <a:gd fmla="*/ 575576 w 906898" name="connsiteX3099"/>
              <a:gd fmla="*/ 134962 h 906898" name="connsiteY3099"/>
              <a:gd fmla="*/ 508872 w 906898" name="connsiteX3100"/>
              <a:gd fmla="*/ 130536 h 906898" name="connsiteY3100"/>
              <a:gd fmla="*/ 515808 w 906898" name="connsiteX3101"/>
              <a:gd fmla="*/ 131053 h 906898" name="connsiteY3101"/>
              <a:gd fmla="*/ 532250 w 906898" name="connsiteX3102"/>
              <a:gd fmla="*/ 143447 h 906898" name="connsiteY3102"/>
              <a:gd fmla="*/ 530195 w 906898" name="connsiteX3103"/>
              <a:gd fmla="*/ 147578 h 906898" name="connsiteY3103"/>
              <a:gd fmla="*/ 528140 w 906898" name="connsiteX3104"/>
              <a:gd fmla="*/ 143447 h 906898" name="connsiteY3104"/>
              <a:gd fmla="*/ 513753 w 906898" name="connsiteX3105"/>
              <a:gd fmla="*/ 135184 h 906898" name="connsiteY3105"/>
              <a:gd fmla="*/ 509643 w 906898" name="connsiteX3106"/>
              <a:gd fmla="*/ 137250 h 906898" name="connsiteY3106"/>
              <a:gd fmla="*/ 513753 w 906898" name="connsiteX3107"/>
              <a:gd fmla="*/ 141382 h 906898" name="connsiteY3107"/>
              <a:gd fmla="*/ 515808 w 906898" name="connsiteX3108"/>
              <a:gd fmla="*/ 143447 h 906898" name="connsiteY3108"/>
              <a:gd fmla="*/ 501422 w 906898" name="connsiteX3109"/>
              <a:gd fmla="*/ 141382 h 906898" name="connsiteY3109"/>
              <a:gd fmla="*/ 489090 w 906898" name="connsiteX3110"/>
              <a:gd fmla="*/ 141382 h 906898" name="connsiteY3110"/>
              <a:gd fmla="*/ 491146 w 906898" name="connsiteX3111"/>
              <a:gd fmla="*/ 135184 h 906898" name="connsiteY3111"/>
              <a:gd fmla="*/ 499367 w 906898" name="connsiteX3112"/>
              <a:gd fmla="*/ 137250 h 906898" name="connsiteY3112"/>
              <a:gd fmla="*/ 503477 w 906898" name="connsiteX3113"/>
              <a:gd fmla="*/ 133118 h 906898" name="connsiteY3113"/>
              <a:gd fmla="*/ 508872 w 906898" name="connsiteX3114"/>
              <a:gd fmla="*/ 130536 h 906898" name="connsiteY3114"/>
              <a:gd fmla="*/ 250583 w 906898" name="connsiteX3115"/>
              <a:gd fmla="*/ 123976 h 906898" name="connsiteY3115"/>
              <a:gd fmla="*/ 254700 w 906898" name="connsiteX3116"/>
              <a:gd fmla="*/ 124754 h 906898" name="connsiteY3116"/>
              <a:gd fmla="*/ 256758 w 906898" name="connsiteX3117"/>
              <a:gd fmla="*/ 124754 h 906898" name="connsiteY3117"/>
              <a:gd fmla="*/ 258816 w 906898" name="connsiteX3118"/>
              <a:gd fmla="*/ 133054 h 906898" name="connsiteY3118"/>
              <a:gd fmla="*/ 273225 w 906898" name="connsiteX3119"/>
              <a:gd fmla="*/ 135128 h 906898" name="connsiteY3119"/>
              <a:gd fmla="*/ 277342 w 906898" name="connsiteX3120"/>
              <a:gd fmla="*/ 133054 h 906898" name="connsiteY3120"/>
              <a:gd fmla="*/ 283517 w 906898" name="connsiteX3121"/>
              <a:gd fmla="*/ 139279 h 906898" name="connsiteY3121"/>
              <a:gd fmla="*/ 275284 w 906898" name="connsiteX3122"/>
              <a:gd fmla="*/ 145503 h 906898" name="connsiteY3122"/>
              <a:gd fmla="*/ 269108 w 906898" name="connsiteX3123"/>
              <a:gd fmla="*/ 141353 h 906898" name="connsiteY3123"/>
              <a:gd fmla="*/ 262933 w 906898" name="connsiteX3124"/>
              <a:gd fmla="*/ 147578 h 906898" name="connsiteY3124"/>
              <a:gd fmla="*/ 254700 w 906898" name="connsiteX3125"/>
              <a:gd fmla="*/ 141353 h 906898" name="connsiteY3125"/>
              <a:gd fmla="*/ 252641 w 906898" name="connsiteX3126"/>
              <a:gd fmla="*/ 135128 h 906898" name="connsiteY3126"/>
              <a:gd fmla="*/ 246466 w 906898" name="connsiteX3127"/>
              <a:gd fmla="*/ 130978 h 906898" name="connsiteY3127"/>
              <a:gd fmla="*/ 246466 w 906898" name="connsiteX3128"/>
              <a:gd fmla="*/ 124754 h 906898" name="connsiteY3128"/>
              <a:gd fmla="*/ 250583 w 906898" name="connsiteX3129"/>
              <a:gd fmla="*/ 123976 h 906898" name="connsiteY3129"/>
              <a:gd fmla="*/ 577535 w 906898" name="connsiteX3130"/>
              <a:gd fmla="*/ 122678 h 906898" name="connsiteY3130"/>
              <a:gd fmla="*/ 581651 w 906898" name="connsiteX3131"/>
              <a:gd fmla="*/ 126816 h 906898" name="connsiteY3131"/>
              <a:gd fmla="*/ 583710 w 906898" name="connsiteX3132"/>
              <a:gd fmla="*/ 130953 h 906898" name="connsiteY3132"/>
              <a:gd fmla="*/ 591943 w 906898" name="connsiteX3133"/>
              <a:gd fmla="*/ 130953 h 906898" name="connsiteY3133"/>
              <a:gd fmla="*/ 594002 w 906898" name="connsiteX3134"/>
              <a:gd fmla="*/ 135090 h 906898" name="connsiteY3134"/>
              <a:gd fmla="*/ 587827 w 906898" name="connsiteX3135"/>
              <a:gd fmla="*/ 139228 h 906898" name="connsiteY3135"/>
              <a:gd fmla="*/ 589885 w 906898" name="connsiteX3136"/>
              <a:gd fmla="*/ 147503 h 906898" name="connsiteY3136"/>
              <a:gd fmla="*/ 585768 w 906898" name="connsiteX3137"/>
              <a:gd fmla="*/ 149570 h 906898" name="connsiteY3137"/>
              <a:gd fmla="*/ 581651 w 906898" name="connsiteX3138"/>
              <a:gd fmla="*/ 147503 h 906898" name="connsiteY3138"/>
              <a:gd fmla="*/ 583710 w 906898" name="connsiteX3139"/>
              <a:gd fmla="*/ 137159 h 906898" name="connsiteY3139"/>
              <a:gd fmla="*/ 575476 w 906898" name="connsiteX3140"/>
              <a:gd fmla="*/ 130953 h 906898" name="connsiteY3140"/>
              <a:gd fmla="*/ 577535 w 906898" name="connsiteX3141"/>
              <a:gd fmla="*/ 122678 h 906898" name="connsiteY3141"/>
              <a:gd fmla="*/ 258767 w 906898" name="connsiteX3142"/>
              <a:gd fmla="*/ 122678 h 906898" name="connsiteY3142"/>
              <a:gd fmla="*/ 260842 w 906898" name="connsiteX3143"/>
              <a:gd fmla="*/ 128854 h 906898" name="connsiteY3143"/>
              <a:gd fmla="*/ 267067 w 906898" name="connsiteX3144"/>
              <a:gd fmla="*/ 130912 h 906898" name="connsiteY3144"/>
              <a:gd fmla="*/ 273292 w 906898" name="connsiteX3145"/>
              <a:gd fmla="*/ 128854 h 906898" name="connsiteY3145"/>
              <a:gd fmla="*/ 271217 w 906898" name="connsiteX3146"/>
              <a:gd fmla="*/ 132971 h 906898" name="connsiteY3146"/>
              <a:gd fmla="*/ 258767 w 906898" name="connsiteX3147"/>
              <a:gd fmla="*/ 128854 h 906898" name="connsiteY3147"/>
              <a:gd fmla="*/ 258767 w 906898" name="connsiteX3148"/>
              <a:gd fmla="*/ 122678 h 906898" name="connsiteY3148"/>
              <a:gd fmla="*/ 622795 w 906898" name="connsiteX3149"/>
              <a:gd fmla="*/ 120686 h 906898" name="connsiteY3149"/>
              <a:gd fmla="*/ 637267 w 906898" name="connsiteX3150"/>
              <a:gd fmla="*/ 128900 h 906898" name="connsiteY3150"/>
              <a:gd fmla="*/ 635200 w 906898" name="connsiteX3151"/>
              <a:gd fmla="*/ 155596 h 906898" name="connsiteY3151"/>
              <a:gd fmla="*/ 626930 w 906898" name="connsiteX3152"/>
              <a:gd fmla="*/ 165863 h 906898" name="connsiteY3152"/>
              <a:gd fmla="*/ 600053 w 906898" name="connsiteX3153"/>
              <a:gd fmla="*/ 174077 h 906898" name="connsiteY3153"/>
              <a:gd fmla="*/ 600053 w 906898" name="connsiteX3154"/>
              <a:gd fmla="*/ 169971 h 906898" name="connsiteY3154"/>
              <a:gd fmla="*/ 610390 w 906898" name="connsiteX3155"/>
              <a:gd fmla="*/ 167917 h 906898" name="connsiteY3155"/>
              <a:gd fmla="*/ 631065 w 906898" name="connsiteX3156"/>
              <a:gd fmla="*/ 145328 h 906898" name="connsiteY3156"/>
              <a:gd fmla="*/ 628998 w 906898" name="connsiteX3157"/>
              <a:gd fmla="*/ 133007 h 906898" name="connsiteY3157"/>
              <a:gd fmla="*/ 624863 w 906898" name="connsiteX3158"/>
              <a:gd fmla="*/ 130954 h 906898" name="connsiteY3158"/>
              <a:gd fmla="*/ 626930 w 906898" name="connsiteX3159"/>
              <a:gd fmla="*/ 135061 h 906898" name="connsiteY3159"/>
              <a:gd fmla="*/ 626930 w 906898" name="connsiteX3160"/>
              <a:gd fmla="*/ 143275 h 906898" name="connsiteY3160"/>
              <a:gd fmla="*/ 616593 w 906898" name="connsiteX3161"/>
              <a:gd fmla="*/ 147382 h 906898" name="connsiteY3161"/>
              <a:gd fmla="*/ 610390 w 906898" name="connsiteX3162"/>
              <a:gd fmla="*/ 143275 h 906898" name="connsiteY3162"/>
              <a:gd fmla="*/ 612458 w 906898" name="connsiteX3163"/>
              <a:gd fmla="*/ 135061 h 906898" name="connsiteY3163"/>
              <a:gd fmla="*/ 610390 w 906898" name="connsiteX3164"/>
              <a:gd fmla="*/ 128900 h 906898" name="connsiteY3164"/>
              <a:gd fmla="*/ 622795 w 906898" name="connsiteX3165"/>
              <a:gd fmla="*/ 120686 h 906898" name="connsiteY3165"/>
              <a:gd fmla="*/ 522124 w 906898" name="connsiteX3166"/>
              <a:gd fmla="*/ 120686 h 906898" name="connsiteY3166"/>
              <a:gd fmla="*/ 524172 w 906898" name="connsiteX3167"/>
              <a:gd fmla="*/ 132971 h 906898" name="connsiteY3167"/>
              <a:gd fmla="*/ 515982 w 906898" name="connsiteX3168"/>
              <a:gd fmla="*/ 124781 h 906898" name="connsiteY3168"/>
              <a:gd fmla="*/ 522124 w 906898" name="connsiteX3169"/>
              <a:gd fmla="*/ 120686 h 906898" name="connsiteY3169"/>
              <a:gd fmla="*/ 456112 w 906898" name="connsiteX3170"/>
              <a:gd fmla="*/ 118695 h 906898" name="connsiteY3170"/>
              <a:gd fmla="*/ 460207 w 906898" name="connsiteX3171"/>
              <a:gd fmla="*/ 122811 h 906898" name="connsiteY3171"/>
              <a:gd fmla="*/ 454064 w 906898" name="connsiteX3172"/>
              <a:gd fmla="*/ 131045 h 906898" name="connsiteY3172"/>
              <a:gd fmla="*/ 449970 w 906898" name="connsiteX3173"/>
              <a:gd fmla="*/ 139279 h 906898" name="connsiteY3173"/>
              <a:gd fmla="*/ 437686 w 906898" name="connsiteX3174"/>
              <a:gd fmla="*/ 139279 h 906898" name="connsiteY3174"/>
              <a:gd fmla="*/ 437686 w 906898" name="connsiteX3175"/>
              <a:gd fmla="*/ 137220 h 906898" name="connsiteY3175"/>
              <a:gd fmla="*/ 441781 w 906898" name="connsiteX3176"/>
              <a:gd fmla="*/ 128987 h 906898" name="connsiteY3176"/>
              <a:gd fmla="*/ 445875 w 906898" name="connsiteX3177"/>
              <a:gd fmla="*/ 126928 h 906898" name="connsiteY3177"/>
              <a:gd fmla="*/ 449970 w 906898" name="connsiteX3178"/>
              <a:gd fmla="*/ 120754 h 906898" name="connsiteY3178"/>
              <a:gd fmla="*/ 456112 w 906898" name="connsiteX3179"/>
              <a:gd fmla="*/ 118695 h 906898" name="connsiteY3179"/>
              <a:gd fmla="*/ 234176 w 906898" name="connsiteX3180"/>
              <a:gd fmla="*/ 118695 h 906898" name="connsiteY3180"/>
              <a:gd fmla="*/ 242386 w 906898" name="connsiteX3181"/>
              <a:gd fmla="*/ 122811 h 906898" name="connsiteY3181"/>
              <a:gd fmla="*/ 242386 w 906898" name="connsiteX3182"/>
              <a:gd fmla="*/ 126928 h 906898" name="connsiteY3182"/>
              <a:gd fmla="*/ 248543 w 906898" name="connsiteX3183"/>
              <a:gd fmla="*/ 137220 h 906898" name="connsiteY3183"/>
              <a:gd fmla="*/ 246490 w 906898" name="connsiteX3184"/>
              <a:gd fmla="*/ 137220 h 906898" name="connsiteY3184"/>
              <a:gd fmla="*/ 250595 w 906898" name="connsiteX3185"/>
              <a:gd fmla="*/ 139279 h 906898" name="connsiteY3185"/>
              <a:gd fmla="*/ 256752 w 906898" name="connsiteX3186"/>
              <a:gd fmla="*/ 147513 h 906898" name="connsiteY3186"/>
              <a:gd fmla="*/ 264962 w 906898" name="connsiteX3187"/>
              <a:gd fmla="*/ 149570 h 906898" name="connsiteY3187"/>
              <a:gd fmla="*/ 271119 w 906898" name="connsiteX3188"/>
              <a:gd fmla="*/ 147513 h 906898" name="connsiteY3188"/>
              <a:gd fmla="*/ 283433 w 906898" name="connsiteX3189"/>
              <a:gd fmla="*/ 145454 h 906898" name="connsiteY3189"/>
              <a:gd fmla="*/ 291642 w 906898" name="connsiteX3190"/>
              <a:gd fmla="*/ 139279 h 906898" name="connsiteY3190"/>
              <a:gd fmla="*/ 299852 w 906898" name="connsiteX3191"/>
              <a:gd fmla="*/ 139279 h 906898" name="connsiteY3191"/>
              <a:gd fmla="*/ 297799 w 906898" name="connsiteX3192"/>
              <a:gd fmla="*/ 143395 h 906898" name="connsiteY3192"/>
              <a:gd fmla="*/ 289590 w 906898" name="connsiteX3193"/>
              <a:gd fmla="*/ 147513 h 906898" name="connsiteY3193"/>
              <a:gd fmla="*/ 289590 w 906898" name="connsiteX3194"/>
              <a:gd fmla="*/ 149570 h 906898" name="connsiteY3194"/>
              <a:gd fmla="*/ 277276 w 906898" name="connsiteX3195"/>
              <a:gd fmla="*/ 157805 h 906898" name="connsiteY3195"/>
              <a:gd fmla="*/ 271119 w 906898" name="connsiteX3196"/>
              <a:gd fmla="*/ 155746 h 906898" name="connsiteY3196"/>
              <a:gd fmla="*/ 260857 w 906898" name="connsiteX3197"/>
              <a:gd fmla="*/ 159862 h 906898" name="connsiteY3197"/>
              <a:gd fmla="*/ 252647 w 906898" name="connsiteX3198"/>
              <a:gd fmla="*/ 155746 h 906898" name="connsiteY3198"/>
              <a:gd fmla="*/ 246490 w 906898" name="connsiteX3199"/>
              <a:gd fmla="*/ 147513 h 906898" name="connsiteY3199"/>
              <a:gd fmla="*/ 242386 w 906898" name="connsiteX3200"/>
              <a:gd fmla="*/ 147513 h 906898" name="connsiteY3200"/>
              <a:gd fmla="*/ 236229 w 906898" name="connsiteX3201"/>
              <a:gd fmla="*/ 141336 h 906898" name="connsiteY3201"/>
              <a:gd fmla="*/ 238281 w 906898" name="connsiteX3202"/>
              <a:gd fmla="*/ 131045 h 906898" name="connsiteY3202"/>
              <a:gd fmla="*/ 232124 w 906898" name="connsiteX3203"/>
              <a:gd fmla="*/ 122811 h 906898" name="connsiteY3203"/>
              <a:gd fmla="*/ 234176 w 906898" name="connsiteX3204"/>
              <a:gd fmla="*/ 118695 h 906898" name="connsiteY3204"/>
              <a:gd fmla="*/ 360258 w 906898" name="connsiteX3205"/>
              <a:gd fmla="*/ 117473 h 906898" name="connsiteY3205"/>
              <a:gd fmla="*/ 363595 w 906898" name="connsiteX3206"/>
              <a:gd fmla="*/ 120813 h 906898" name="connsiteY3206"/>
              <a:gd fmla="*/ 359488 w 906898" name="connsiteX3207"/>
              <a:gd fmla="*/ 129034 h 906898" name="connsiteY3207"/>
              <a:gd fmla="*/ 361542 w 906898" name="connsiteX3208"/>
              <a:gd fmla="*/ 135201 h 906898" name="connsiteY3208"/>
              <a:gd fmla="*/ 361542 w 906898" name="connsiteX3209"/>
              <a:gd fmla="*/ 141365 h 906898" name="connsiteY3209"/>
              <a:gd fmla="*/ 355381 w 906898" name="connsiteX3210"/>
              <a:gd fmla="*/ 147531 h 906898" name="connsiteY3210"/>
              <a:gd fmla="*/ 353328 w 906898" name="connsiteX3211"/>
              <a:gd fmla="*/ 153697 h 906898" name="connsiteY3211"/>
              <a:gd fmla="*/ 353328 w 906898" name="connsiteX3212"/>
              <a:gd fmla="*/ 145476 h 906898" name="connsiteY3212"/>
              <a:gd fmla="*/ 351274 w 906898" name="connsiteX3213"/>
              <a:gd fmla="*/ 149586 h 906898" name="connsiteY3213"/>
              <a:gd fmla="*/ 341007 w 906898" name="connsiteX3214"/>
              <a:gd fmla="*/ 159862 h 906898" name="connsiteY3214"/>
              <a:gd fmla="*/ 332793 w 906898" name="connsiteX3215"/>
              <a:gd fmla="*/ 153697 h 906898" name="connsiteY3215"/>
              <a:gd fmla="*/ 330740 w 906898" name="connsiteX3216"/>
              <a:gd fmla="*/ 153697 h 906898" name="connsiteY3216"/>
              <a:gd fmla="*/ 324579 w 906898" name="connsiteX3217"/>
              <a:gd fmla="*/ 155752 h 906898" name="connsiteY3217"/>
              <a:gd fmla="*/ 320472 w 906898" name="connsiteX3218"/>
              <a:gd fmla="*/ 153697 h 906898" name="connsiteY3218"/>
              <a:gd fmla="*/ 318419 w 906898" name="connsiteX3219"/>
              <a:gd fmla="*/ 145476 h 906898" name="connsiteY3219"/>
              <a:gd fmla="*/ 312258 w 906898" name="connsiteX3220"/>
              <a:gd fmla="*/ 145476 h 906898" name="connsiteY3220"/>
              <a:gd fmla="*/ 308151 w 906898" name="connsiteX3221"/>
              <a:gd fmla="*/ 137255 h 906898" name="connsiteY3221"/>
              <a:gd fmla="*/ 312258 w 906898" name="connsiteX3222"/>
              <a:gd fmla="*/ 133144 h 906898" name="connsiteY3222"/>
              <a:gd fmla="*/ 316365 w 906898" name="connsiteX3223"/>
              <a:gd fmla="*/ 137255 h 906898" name="connsiteY3223"/>
              <a:gd fmla="*/ 324579 w 906898" name="connsiteX3224"/>
              <a:gd fmla="*/ 143420 h 906898" name="connsiteY3224"/>
              <a:gd fmla="*/ 332793 w 906898" name="connsiteX3225"/>
              <a:gd fmla="*/ 145476 h 906898" name="connsiteY3225"/>
              <a:gd fmla="*/ 343060 w 906898" name="connsiteX3226"/>
              <a:gd fmla="*/ 143420 h 906898" name="connsiteY3226"/>
              <a:gd fmla="*/ 345114 w 906898" name="connsiteX3227"/>
              <a:gd fmla="*/ 139311 h 906898" name="connsiteY3227"/>
              <a:gd fmla="*/ 351274 w 906898" name="connsiteX3228"/>
              <a:gd fmla="*/ 129034 h 906898" name="connsiteY3228"/>
              <a:gd fmla="*/ 351274 w 906898" name="connsiteX3229"/>
              <a:gd fmla="*/ 124923 h 906898" name="connsiteY3229"/>
              <a:gd fmla="*/ 355381 w 906898" name="connsiteX3230"/>
              <a:gd fmla="*/ 118758 h 906898" name="connsiteY3230"/>
              <a:gd fmla="*/ 360258 w 906898" name="connsiteX3231"/>
              <a:gd fmla="*/ 117473 h 906898" name="connsiteY3231"/>
              <a:gd fmla="*/ 347217 w 906898" name="connsiteX3232"/>
              <a:gd fmla="*/ 117214 h 906898" name="connsiteY3232"/>
              <a:gd fmla="*/ 351311 w 906898" name="connsiteX3233"/>
              <a:gd fmla="*/ 118746 h 906898" name="connsiteY3233"/>
              <a:gd fmla="*/ 349264 w 906898" name="connsiteX3234"/>
              <a:gd fmla="*/ 122832 h 906898" name="connsiteY3234"/>
              <a:gd fmla="*/ 347217 w 906898" name="connsiteX3235"/>
              <a:gd fmla="*/ 124875 h 906898" name="connsiteY3235"/>
              <a:gd fmla="*/ 349264 w 906898" name="connsiteX3236"/>
              <a:gd fmla="*/ 128961 h 906898" name="connsiteY3236"/>
              <a:gd fmla="*/ 347217 w 906898" name="connsiteX3237"/>
              <a:gd fmla="*/ 135090 h 906898" name="connsiteY3237"/>
              <a:gd fmla="*/ 343122 w 906898" name="connsiteX3238"/>
              <a:gd fmla="*/ 137133 h 906898" name="connsiteY3238"/>
              <a:gd fmla="*/ 341075 w 906898" name="connsiteX3239"/>
              <a:gd fmla="*/ 141219 h 906898" name="connsiteY3239"/>
              <a:gd fmla="*/ 334933 w 906898" name="connsiteX3240"/>
              <a:gd fmla="*/ 143263 h 906898" name="connsiteY3240"/>
              <a:gd fmla="*/ 330838 w 906898" name="connsiteX3241"/>
              <a:gd fmla="*/ 139177 h 906898" name="connsiteY3241"/>
              <a:gd fmla="*/ 326743 w 906898" name="connsiteX3242"/>
              <a:gd fmla="*/ 141219 h 906898" name="connsiteY3242"/>
              <a:gd fmla="*/ 322649 w 906898" name="connsiteX3243"/>
              <a:gd fmla="*/ 137133 h 906898" name="connsiteY3243"/>
              <a:gd fmla="*/ 322649 w 906898" name="connsiteX3244"/>
              <a:gd fmla="*/ 133047 h 906898" name="connsiteY3244"/>
              <a:gd fmla="*/ 316507 w 906898" name="connsiteX3245"/>
              <a:gd fmla="*/ 135090 h 906898" name="connsiteY3245"/>
              <a:gd fmla="*/ 314459 w 906898" name="connsiteX3246"/>
              <a:gd fmla="*/ 131004 h 906898" name="connsiteY3246"/>
              <a:gd fmla="*/ 320602 w 906898" name="connsiteX3247"/>
              <a:gd fmla="*/ 126918 h 906898" name="connsiteY3247"/>
              <a:gd fmla="*/ 334933 w 906898" name="connsiteX3248"/>
              <a:gd fmla="*/ 126918 h 906898" name="connsiteY3248"/>
              <a:gd fmla="*/ 343122 w 906898" name="connsiteX3249"/>
              <a:gd fmla="*/ 118746 h 906898" name="connsiteY3249"/>
              <a:gd fmla="*/ 347217 w 906898" name="connsiteX3250"/>
              <a:gd fmla="*/ 117214 h 906898" name="connsiteY3250"/>
              <a:gd fmla="*/ 585835 w 906898" name="connsiteX3251"/>
              <a:gd fmla="*/ 116702 h 906898" name="connsiteY3251"/>
              <a:gd fmla="*/ 589951 w 906898" name="connsiteX3252"/>
              <a:gd fmla="*/ 120819 h 906898" name="connsiteY3252"/>
              <a:gd fmla="*/ 592010 w 906898" name="connsiteX3253"/>
              <a:gd fmla="*/ 124936 h 906898" name="connsiteY3253"/>
              <a:gd fmla="*/ 600244 w 906898" name="connsiteX3254"/>
              <a:gd fmla="*/ 129053 h 906898" name="connsiteY3254"/>
              <a:gd fmla="*/ 602302 w 906898" name="connsiteX3255"/>
              <a:gd fmla="*/ 137286 h 906898" name="connsiteY3255"/>
              <a:gd fmla="*/ 596127 w 906898" name="connsiteX3256"/>
              <a:gd fmla="*/ 143461 h 906898" name="connsiteY3256"/>
              <a:gd fmla="*/ 598185 w 906898" name="connsiteX3257"/>
              <a:gd fmla="*/ 151695 h 906898" name="connsiteY3257"/>
              <a:gd fmla="*/ 592010 w 906898" name="connsiteX3258"/>
              <a:gd fmla="*/ 155812 h 906898" name="connsiteY3258"/>
              <a:gd fmla="*/ 587893 w 906898" name="connsiteX3259"/>
              <a:gd fmla="*/ 151695 h 906898" name="connsiteY3259"/>
              <a:gd fmla="*/ 594068 w 906898" name="connsiteX3260"/>
              <a:gd fmla="*/ 145520 h 906898" name="connsiteY3260"/>
              <a:gd fmla="*/ 596127 w 906898" name="connsiteX3261"/>
              <a:gd fmla="*/ 137286 h 906898" name="connsiteY3261"/>
              <a:gd fmla="*/ 594068 w 906898" name="connsiteX3262"/>
              <a:gd fmla="*/ 129053 h 906898" name="connsiteY3262"/>
              <a:gd fmla="*/ 585835 w 906898" name="connsiteX3263"/>
              <a:gd fmla="*/ 126994 h 906898" name="connsiteY3263"/>
              <a:gd fmla="*/ 575543 w 906898" name="connsiteX3264"/>
              <a:gd fmla="*/ 120819 h 906898" name="connsiteY3264"/>
              <a:gd fmla="*/ 571426 w 906898" name="connsiteX3265"/>
              <a:gd fmla="*/ 118761 h 906898" name="connsiteY3265"/>
              <a:gd fmla="*/ 585835 w 906898" name="connsiteX3266"/>
              <a:gd fmla="*/ 116702 h 906898" name="connsiteY3266"/>
              <a:gd fmla="*/ 340148 w 906898" name="connsiteX3267"/>
              <a:gd fmla="*/ 115628 h 906898" name="connsiteY3267"/>
              <a:gd fmla="*/ 340761 w 906898" name="connsiteX3268"/>
              <a:gd fmla="*/ 115955 h 906898" name="connsiteY3268"/>
              <a:gd fmla="*/ 341019 w 906898" name="connsiteX3269"/>
              <a:gd fmla="*/ 118585 h 906898" name="connsiteY3269"/>
              <a:gd fmla="*/ 332756 w 906898" name="connsiteX3270"/>
              <a:gd fmla="*/ 124892 h 906898" name="connsiteY3270"/>
              <a:gd fmla="*/ 322427 w 906898" name="connsiteX3271"/>
              <a:gd fmla="*/ 122789 h 906898" name="connsiteY3271"/>
              <a:gd fmla="*/ 328625 w 906898" name="connsiteX3272"/>
              <a:gd fmla="*/ 122789 h 906898" name="connsiteY3272"/>
              <a:gd fmla="*/ 338954 w 906898" name="connsiteX3273"/>
              <a:gd fmla="*/ 116482 h 906898" name="connsiteY3273"/>
              <a:gd fmla="*/ 340148 w 906898" name="connsiteX3274"/>
              <a:gd fmla="*/ 115628 h 906898" name="connsiteY3274"/>
              <a:gd fmla="*/ 363595 w 906898" name="connsiteX3275"/>
              <a:gd fmla="*/ 114379 h 906898" name="connsiteY3275"/>
              <a:gd fmla="*/ 365753 w 906898" name="connsiteX3276"/>
              <a:gd fmla="*/ 114379 h 906898" name="connsiteY3276"/>
              <a:gd fmla="*/ 367911 w 906898" name="connsiteX3277"/>
              <a:gd fmla="*/ 124892 h 906898" name="connsiteY3277"/>
              <a:gd fmla="*/ 365753 w 906898" name="connsiteX3278"/>
              <a:gd fmla="*/ 126994 h 906898" name="connsiteY3278"/>
              <a:gd fmla="*/ 363595 w 906898" name="connsiteX3279"/>
              <a:gd fmla="*/ 114379 h 906898" name="connsiteY3279"/>
              <a:gd fmla="*/ 450093 w 906898" name="connsiteX3280"/>
              <a:gd fmla="*/ 112386 h 906898" name="connsiteY3280"/>
              <a:gd fmla="*/ 456223 w 906898" name="connsiteX3281"/>
              <a:gd fmla="*/ 114450 h 906898" name="connsiteY3281"/>
              <a:gd fmla="*/ 452136 w 906898" name="connsiteX3282"/>
              <a:gd fmla="*/ 116514 h 906898" name="connsiteY3282"/>
              <a:gd fmla="*/ 439878 w 906898" name="connsiteX3283"/>
              <a:gd fmla="*/ 126829 h 906898" name="connsiteY3283"/>
              <a:gd fmla="*/ 433749 w 906898" name="connsiteX3284"/>
              <a:gd fmla="*/ 139207 h 906898" name="connsiteY3284"/>
              <a:gd fmla="*/ 429663 w 906898" name="connsiteX3285"/>
              <a:gd fmla="*/ 139207 h 906898" name="connsiteY3285"/>
              <a:gd fmla="*/ 433749 w 906898" name="connsiteX3286"/>
              <a:gd fmla="*/ 128892 h 906898" name="connsiteY3286"/>
              <a:gd fmla="*/ 439878 w 906898" name="connsiteX3287"/>
              <a:gd fmla="*/ 124765 h 906898" name="connsiteY3287"/>
              <a:gd fmla="*/ 450093 w 906898" name="connsiteX3288"/>
              <a:gd fmla="*/ 112386 h 906898" name="connsiteY3288"/>
              <a:gd fmla="*/ 524116 w 906898" name="connsiteX3289"/>
              <a:gd fmla="*/ 108402 h 906898" name="connsiteY3289"/>
              <a:gd fmla="*/ 530258 w 906898" name="connsiteX3290"/>
              <a:gd fmla="*/ 110461 h 906898" name="connsiteY3290"/>
              <a:gd fmla="*/ 526164 w 906898" name="connsiteX3291"/>
              <a:gd fmla="*/ 118695 h 906898" name="connsiteY3291"/>
              <a:gd fmla="*/ 515927 w 906898" name="connsiteX3292"/>
              <a:gd fmla="*/ 120754 h 906898" name="connsiteY3292"/>
              <a:gd fmla="*/ 511832 w 906898" name="connsiteX3293"/>
              <a:gd fmla="*/ 126928 h 906898" name="connsiteY3293"/>
              <a:gd fmla="*/ 505690 w 906898" name="connsiteX3294"/>
              <a:gd fmla="*/ 124870 h 906898" name="connsiteY3294"/>
              <a:gd fmla="*/ 509785 w 906898" name="connsiteX3295"/>
              <a:gd fmla="*/ 118695 h 906898" name="connsiteY3295"/>
              <a:gd fmla="*/ 509785 w 906898" name="connsiteX3296"/>
              <a:gd fmla="*/ 110461 h 906898" name="connsiteY3296"/>
              <a:gd fmla="*/ 513880 w 906898" name="connsiteX3297"/>
              <a:gd fmla="*/ 110461 h 906898" name="connsiteY3297"/>
              <a:gd fmla="*/ 520022 w 906898" name="connsiteX3298"/>
              <a:gd fmla="*/ 110461 h 906898" name="connsiteY3298"/>
              <a:gd fmla="*/ 524116 w 906898" name="connsiteX3299"/>
              <a:gd fmla="*/ 108402 h 906898" name="connsiteY3299"/>
              <a:gd fmla="*/ 661019 w 906898" name="connsiteX3300"/>
              <a:gd fmla="*/ 108266 h 906898" name="connsiteY3300"/>
              <a:gd fmla="*/ 664053 w 906898" name="connsiteX3301"/>
              <a:gd fmla="*/ 114600 h 906898" name="connsiteY3301"/>
              <a:gd fmla="*/ 661895 w 906898" name="connsiteX3302"/>
              <a:gd fmla="*/ 118695 h 906898" name="connsiteY3302"/>
              <a:gd fmla="*/ 659737 w 906898" name="connsiteX3303"/>
              <a:gd fmla="*/ 112552 h 906898" name="connsiteY3303"/>
              <a:gd fmla="*/ 659737 w 906898" name="connsiteX3304"/>
              <a:gd fmla="*/ 108458 h 906898" name="connsiteY3304"/>
              <a:gd fmla="*/ 661019 w 906898" name="connsiteX3305"/>
              <a:gd fmla="*/ 108266 h 906898" name="connsiteY3305"/>
              <a:gd fmla="*/ 550871 w 906898" name="connsiteX3306"/>
              <a:gd fmla="*/ 102165 h 906898" name="connsiteY3306"/>
              <a:gd fmla="*/ 559582 w 906898" name="connsiteX3307"/>
              <a:gd fmla="*/ 102165 h 906898" name="connsiteY3307"/>
              <a:gd fmla="*/ 565219 w 906898" name="connsiteX3308"/>
              <a:gd fmla="*/ 108347 h 906898" name="connsiteY3308"/>
              <a:gd fmla="*/ 565219 w 906898" name="connsiteX3309"/>
              <a:gd fmla="*/ 118653 h 906898" name="connsiteY3309"/>
              <a:gd fmla="*/ 569318 w 906898" name="connsiteX3310"/>
              <a:gd fmla="*/ 120715 h 906898" name="connsiteY3310"/>
              <a:gd fmla="*/ 573418 w 906898" name="connsiteX3311"/>
              <a:gd fmla="*/ 133081 h 906898" name="connsiteY3311"/>
              <a:gd fmla="*/ 554970 w 906898" name="connsiteX3312"/>
              <a:gd fmla="*/ 149570 h 906898" name="connsiteY3312"/>
              <a:gd fmla="*/ 552921 w 906898" name="connsiteX3313"/>
              <a:gd fmla="*/ 145449 h 906898" name="connsiteY3313"/>
              <a:gd fmla="*/ 540622 w 906898" name="connsiteX3314"/>
              <a:gd fmla="*/ 141326 h 906898" name="connsiteY3314"/>
              <a:gd fmla="*/ 534473 w 906898" name="connsiteX3315"/>
              <a:gd fmla="*/ 143387 h 906898" name="connsiteY3315"/>
              <a:gd fmla="*/ 526274 w 906898" name="connsiteX3316"/>
              <a:gd fmla="*/ 124837 h 906898" name="connsiteY3316"/>
              <a:gd fmla="*/ 534473 w 906898" name="connsiteX3317"/>
              <a:gd fmla="*/ 110408 h 906898" name="connsiteY3317"/>
              <a:gd fmla="*/ 544722 w 906898" name="connsiteX3318"/>
              <a:gd fmla="*/ 108347 h 906898" name="connsiteY3318"/>
              <a:gd fmla="*/ 550871 w 906898" name="connsiteX3319"/>
              <a:gd fmla="*/ 102165 h 906898" name="connsiteY3319"/>
              <a:gd fmla="*/ 509674 w 906898" name="connsiteX3320"/>
              <a:gd fmla="*/ 100103 h 906898" name="connsiteY3320"/>
              <a:gd fmla="*/ 517864 w 906898" name="connsiteX3321"/>
              <a:gd fmla="*/ 104229 h 906898" name="connsiteY3321"/>
              <a:gd fmla="*/ 519911 w 906898" name="connsiteX3322"/>
              <a:gd fmla="*/ 102165 h 906898" name="connsiteY3322"/>
              <a:gd fmla="*/ 530148 w 906898" name="connsiteX3323"/>
              <a:gd fmla="*/ 102165 h 906898" name="connsiteY3323"/>
              <a:gd fmla="*/ 534242 w 906898" name="connsiteX3324"/>
              <a:gd fmla="*/ 108356 h 906898" name="connsiteY3324"/>
              <a:gd fmla="*/ 534242 w 906898" name="connsiteX3325"/>
              <a:gd fmla="*/ 110418 h 906898" name="connsiteY3325"/>
              <a:gd fmla="*/ 524006 w 906898" name="connsiteX3326"/>
              <a:gd fmla="*/ 104229 h 906898" name="connsiteY3326"/>
              <a:gd fmla="*/ 517864 w 906898" name="connsiteX3327"/>
              <a:gd fmla="*/ 108356 h 906898" name="connsiteY3327"/>
              <a:gd fmla="*/ 509674 w 906898" name="connsiteX3328"/>
              <a:gd fmla="*/ 108356 h 906898" name="connsiteY3328"/>
              <a:gd fmla="*/ 505580 w 906898" name="connsiteX3329"/>
              <a:gd fmla="*/ 114545 h 906898" name="connsiteY3329"/>
              <a:gd fmla="*/ 503532 w 906898" name="connsiteX3330"/>
              <a:gd fmla="*/ 124860 h 906898" name="connsiteY3330"/>
              <a:gd fmla="*/ 503532 w 906898" name="connsiteX3331"/>
              <a:gd fmla="*/ 128987 h 906898" name="connsiteY3331"/>
              <a:gd fmla="*/ 497390 w 906898" name="connsiteX3332"/>
              <a:gd fmla="*/ 124860 h 906898" name="connsiteY3332"/>
              <a:gd fmla="*/ 499438 w 906898" name="connsiteX3333"/>
              <a:gd fmla="*/ 116608 h 906898" name="connsiteY3333"/>
              <a:gd fmla="*/ 503532 w 906898" name="connsiteX3334"/>
              <a:gd fmla="*/ 114545 h 906898" name="connsiteY3334"/>
              <a:gd fmla="*/ 501485 w 906898" name="connsiteX3335"/>
              <a:gd fmla="*/ 106292 h 906898" name="connsiteY3335"/>
              <a:gd fmla="*/ 509674 w 906898" name="connsiteX3336"/>
              <a:gd fmla="*/ 100103 h 906898" name="connsiteY3336"/>
              <a:gd fmla="*/ 623937 w 906898" name="connsiteX3337"/>
              <a:gd fmla="*/ 99391 h 906898" name="connsiteY3337"/>
              <a:gd fmla="*/ 626980 w 906898" name="connsiteX3338"/>
              <a:gd fmla="*/ 100158 h 906898" name="connsiteY3338"/>
              <a:gd fmla="*/ 637125 w 906898" name="connsiteX3339"/>
              <a:gd fmla="*/ 110395 h 906898" name="connsiteY3339"/>
              <a:gd fmla="*/ 637125 w 906898" name="connsiteX3340"/>
              <a:gd fmla="*/ 122678 h 906898" name="connsiteY3340"/>
              <a:gd fmla="*/ 635096 w 906898" name="connsiteX3341"/>
              <a:gd fmla="*/ 120631 h 906898" name="connsiteY3341"/>
              <a:gd fmla="*/ 633067 w 906898" name="connsiteX3342"/>
              <a:gd fmla="*/ 108347 h 906898" name="connsiteY3342"/>
              <a:gd fmla="*/ 620894 w 906898" name="connsiteX3343"/>
              <a:gd fmla="*/ 102206 h 906898" name="connsiteY3343"/>
              <a:gd fmla="*/ 620894 w 906898" name="connsiteX3344"/>
              <a:gd fmla="*/ 100158 h 906898" name="connsiteY3344"/>
              <a:gd fmla="*/ 623937 w 906898" name="connsiteX3345"/>
              <a:gd fmla="*/ 99391 h 906898" name="connsiteY3345"/>
              <a:gd fmla="*/ 452081 w 906898" name="connsiteX3346"/>
              <a:gd fmla="*/ 98110 h 906898" name="connsiteY3346"/>
              <a:gd fmla="*/ 458215 w 906898" name="connsiteX3347"/>
              <a:gd fmla="*/ 100167 h 906898" name="connsiteY3347"/>
              <a:gd fmla="*/ 456170 w 906898" name="connsiteX3348"/>
              <a:gd fmla="*/ 110442 h 906898" name="connsiteY3348"/>
              <a:gd fmla="*/ 441859 w 906898" name="connsiteX3349"/>
              <a:gd fmla="*/ 114552 h 906898" name="connsiteY3349"/>
              <a:gd fmla="*/ 437771 w 906898" name="connsiteX3350"/>
              <a:gd fmla="*/ 122773 h 906898" name="connsiteY3350"/>
              <a:gd fmla="*/ 427548 w 906898" name="connsiteX3351"/>
              <a:gd fmla="*/ 137160 h 906898" name="connsiteY3351"/>
              <a:gd fmla="*/ 425504 w 906898" name="connsiteX3352"/>
              <a:gd fmla="*/ 141270 h 906898" name="connsiteY3352"/>
              <a:gd fmla="*/ 421415 w 906898" name="connsiteX3353"/>
              <a:gd fmla="*/ 141270 h 906898" name="connsiteY3353"/>
              <a:gd fmla="*/ 423460 w 906898" name="connsiteX3354"/>
              <a:gd fmla="*/ 124828 h 906898" name="connsiteY3354"/>
              <a:gd fmla="*/ 431637 w 906898" name="connsiteX3355"/>
              <a:gd fmla="*/ 120718 h 906898" name="connsiteY3355"/>
              <a:gd fmla="*/ 429593 w 906898" name="connsiteX3356"/>
              <a:gd fmla="*/ 108388 h 906898" name="connsiteY3356"/>
              <a:gd fmla="*/ 437771 w 906898" name="connsiteX3357"/>
              <a:gd fmla="*/ 106331 h 906898" name="connsiteY3357"/>
              <a:gd fmla="*/ 441859 w 906898" name="connsiteX3358"/>
              <a:gd fmla="*/ 106331 h 906898" name="connsiteY3358"/>
              <a:gd fmla="*/ 452081 w 906898" name="connsiteX3359"/>
              <a:gd fmla="*/ 98110 h 906898" name="connsiteY3359"/>
              <a:gd fmla="*/ 618687 w 906898" name="connsiteX3360"/>
              <a:gd fmla="*/ 91803 h 906898" name="connsiteY3360"/>
              <a:gd fmla="*/ 620894 w 906898" name="connsiteX3361"/>
              <a:gd fmla="*/ 91987 h 906898" name="connsiteY3361"/>
              <a:gd fmla="*/ 621763 w 906898" name="connsiteX3362"/>
              <a:gd fmla="*/ 92060 h 906898" name="connsiteY3362"/>
              <a:gd fmla="*/ 624839 w 906898" name="connsiteX3363"/>
              <a:gd fmla="*/ 93861 h 906898" name="connsiteY3363"/>
              <a:gd fmla="*/ 630990 w 906898" name="connsiteX3364"/>
              <a:gd fmla="*/ 91803 h 906898" name="connsiteY3364"/>
              <a:gd fmla="*/ 635092 w 906898" name="connsiteX3365"/>
              <a:gd fmla="*/ 93861 h 906898" name="connsiteY3365"/>
              <a:gd fmla="*/ 637142 w 906898" name="connsiteX3366"/>
              <a:gd fmla="*/ 97978 h 906898" name="connsiteY3366"/>
              <a:gd fmla="*/ 647395 w 906898" name="connsiteX3367"/>
              <a:gd fmla="*/ 100037 h 906898" name="connsiteY3367"/>
              <a:gd fmla="*/ 647395 w 906898" name="connsiteX3368"/>
              <a:gd fmla="*/ 108270 h 906898" name="connsiteY3368"/>
              <a:gd fmla="*/ 645344 w 906898" name="connsiteX3369"/>
              <a:gd fmla="*/ 110328 h 906898" name="connsiteY3369"/>
              <a:gd fmla="*/ 649446 w 906898" name="connsiteX3370"/>
              <a:gd fmla="*/ 114445 h 906898" name="connsiteY3370"/>
              <a:gd fmla="*/ 647395 w 906898" name="connsiteX3371"/>
              <a:gd fmla="*/ 120620 h 906898" name="connsiteY3371"/>
              <a:gd fmla="*/ 645344 w 906898" name="connsiteX3372"/>
              <a:gd fmla="*/ 122678 h 906898" name="connsiteY3372"/>
              <a:gd fmla="*/ 645344 w 906898" name="connsiteX3373"/>
              <a:gd fmla="*/ 128854 h 906898" name="connsiteY3373"/>
              <a:gd fmla="*/ 641243 w 906898" name="connsiteX3374"/>
              <a:gd fmla="*/ 130912 h 906898" name="connsiteY3374"/>
              <a:gd fmla="*/ 639193 w 906898" name="connsiteX3375"/>
              <a:gd fmla="*/ 122678 h 906898" name="connsiteY3375"/>
              <a:gd fmla="*/ 639193 w 906898" name="connsiteX3376"/>
              <a:gd fmla="*/ 108270 h 906898" name="connsiteY3376"/>
              <a:gd fmla="*/ 620737 w 906898" name="connsiteX3377"/>
              <a:gd fmla="*/ 95919 h 906898" name="connsiteY3377"/>
              <a:gd fmla="*/ 618687 w 906898" name="connsiteX3378"/>
              <a:gd fmla="*/ 91803 h 906898" name="connsiteY3378"/>
              <a:gd fmla="*/ 316292 w 906898" name="connsiteX3379"/>
              <a:gd fmla="*/ 87819 h 906898" name="connsiteY3379"/>
              <a:gd fmla="*/ 322427 w 906898" name="connsiteX3380"/>
              <a:gd fmla="*/ 108402 h 906898" name="connsiteY3380"/>
              <a:gd fmla="*/ 308112 w 906898" name="connsiteX3381"/>
              <a:gd fmla="*/ 133103 h 906898" name="connsiteY3381"/>
              <a:gd fmla="*/ 287661 w 906898" name="connsiteX3382"/>
              <a:gd fmla="*/ 135162 h 906898" name="connsiteY3382"/>
              <a:gd fmla="*/ 273345 w 906898" name="connsiteX3383"/>
              <a:gd fmla="*/ 120754 h 906898" name="connsiteY3383"/>
              <a:gd fmla="*/ 277435 w 906898" name="connsiteX3384"/>
              <a:gd fmla="*/ 104287 h 906898" name="connsiteY3384"/>
              <a:gd fmla="*/ 285616 w 906898" name="connsiteX3385"/>
              <a:gd fmla="*/ 102228 h 906898" name="connsiteY3385"/>
              <a:gd fmla="*/ 287661 w 906898" name="connsiteX3386"/>
              <a:gd fmla="*/ 108402 h 906898" name="connsiteY3386"/>
              <a:gd fmla="*/ 295841 w 906898" name="connsiteX3387"/>
              <a:gd fmla="*/ 108402 h 906898" name="connsiteY3387"/>
              <a:gd fmla="*/ 295841 w 906898" name="connsiteX3388"/>
              <a:gd fmla="*/ 114578 h 906898" name="connsiteY3388"/>
              <a:gd fmla="*/ 289706 w 906898" name="connsiteX3389"/>
              <a:gd fmla="*/ 120754 h 906898" name="connsiteY3389"/>
              <a:gd fmla="*/ 281525 w 906898" name="connsiteX3390"/>
              <a:gd fmla="*/ 118695 h 906898" name="connsiteY3390"/>
              <a:gd fmla="*/ 293796 w 906898" name="connsiteX3391"/>
              <a:gd fmla="*/ 128987 h 906898" name="connsiteY3391"/>
              <a:gd fmla="*/ 304021 w 906898" name="connsiteX3392"/>
              <a:gd fmla="*/ 126928 h 906898" name="connsiteY3392"/>
              <a:gd fmla="*/ 316292 w 906898" name="connsiteX3393"/>
              <a:gd fmla="*/ 110461 h 906898" name="connsiteY3393"/>
              <a:gd fmla="*/ 314247 w 906898" name="connsiteX3394"/>
              <a:gd fmla="*/ 89877 h 906898" name="connsiteY3394"/>
              <a:gd fmla="*/ 316292 w 906898" name="connsiteX3395"/>
              <a:gd fmla="*/ 87819 h 906898" name="connsiteY3395"/>
              <a:gd fmla="*/ 215649 w 906898" name="connsiteX3396"/>
              <a:gd fmla="*/ 85827 h 906898" name="connsiteY3396"/>
              <a:gd fmla="*/ 223783 w 906898" name="connsiteX3397"/>
              <a:gd fmla="*/ 89943 h 906898" name="connsiteY3397"/>
              <a:gd fmla="*/ 223783 w 906898" name="connsiteX3398"/>
              <a:gd fmla="*/ 94061 h 906898" name="connsiteY3398"/>
              <a:gd fmla="*/ 211582 w 906898" name="connsiteX3399"/>
              <a:gd fmla="*/ 92002 h 906898" name="connsiteY3399"/>
              <a:gd fmla="*/ 211582 w 906898" name="connsiteX3400"/>
              <a:gd fmla="*/ 87886 h 906898" name="connsiteY3400"/>
              <a:gd fmla="*/ 215649 w 906898" name="connsiteX3401"/>
              <a:gd fmla="*/ 85827 h 906898" name="connsiteY3401"/>
              <a:gd fmla="*/ 483537 w 906898" name="connsiteX3402"/>
              <a:gd fmla="*/ 83153 h 906898" name="connsiteY3402"/>
              <a:gd fmla="*/ 491205 w 906898" name="connsiteX3403"/>
              <a:gd fmla="*/ 83571 h 906898" name="connsiteY3403"/>
              <a:gd fmla="*/ 495328 w 906898" name="connsiteX3404"/>
              <a:gd fmla="*/ 87693 h 906898" name="connsiteY3404"/>
              <a:gd fmla="*/ 497390 w 906898" name="connsiteX3405"/>
              <a:gd fmla="*/ 95936 h 906898" name="connsiteY3405"/>
              <a:gd fmla="*/ 491205 w 906898" name="connsiteX3406"/>
              <a:gd fmla="*/ 100057 h 906898" name="connsiteY3406"/>
              <a:gd fmla="*/ 491205 w 906898" name="connsiteX3407"/>
              <a:gd fmla="*/ 104178 h 906898" name="connsiteY3407"/>
              <a:gd fmla="*/ 482957 w 906898" name="connsiteX3408"/>
              <a:gd fmla="*/ 108300 h 906898" name="connsiteY3408"/>
              <a:gd fmla="*/ 476771 w 906898" name="connsiteX3409"/>
              <a:gd fmla="*/ 102118 h 906898" name="connsiteY3409"/>
              <a:gd fmla="*/ 480895 w 906898" name="connsiteX3410"/>
              <a:gd fmla="*/ 93875 h 906898" name="connsiteY3410"/>
              <a:gd fmla="*/ 485019 w 906898" name="connsiteX3411"/>
              <a:gd fmla="*/ 91814 h 906898" name="connsiteY3411"/>
              <a:gd fmla="*/ 482957 w 906898" name="connsiteX3412"/>
              <a:gd fmla="*/ 91814 h 906898" name="connsiteY3412"/>
              <a:gd fmla="*/ 472648 w 906898" name="connsiteX3413"/>
              <a:gd fmla="*/ 95936 h 906898" name="connsiteY3413"/>
              <a:gd fmla="*/ 466462 w 906898" name="connsiteX3414"/>
              <a:gd fmla="*/ 116543 h 906898" name="connsiteY3414"/>
              <a:gd fmla="*/ 485019 w 906898" name="connsiteX3415"/>
              <a:gd fmla="*/ 139210 h 906898" name="connsiteY3415"/>
              <a:gd fmla="*/ 464400 w 906898" name="connsiteX3416"/>
              <a:gd fmla="*/ 128906 h 906898" name="connsiteY3416"/>
              <a:gd fmla="*/ 464400 w 906898" name="connsiteX3417"/>
              <a:gd fmla="*/ 93875 h 906898" name="connsiteY3417"/>
              <a:gd fmla="*/ 483537 w 906898" name="connsiteX3418"/>
              <a:gd fmla="*/ 83153 h 906898" name="connsiteY3418"/>
              <a:gd fmla="*/ 640800 w 906898" name="connsiteX3419"/>
              <a:gd fmla="*/ 81031 h 906898" name="connsiteY3419"/>
              <a:gd fmla="*/ 645406 w 906898" name="connsiteX3420"/>
              <a:gd fmla="*/ 83636 h 906898" name="connsiteY3420"/>
              <a:gd fmla="*/ 647454 w 906898" name="connsiteX3421"/>
              <a:gd fmla="*/ 91870 h 906898" name="connsiteY3421"/>
              <a:gd fmla="*/ 657690 w 906898" name="connsiteX3422"/>
              <a:gd fmla="*/ 100103 h 906898" name="connsiteY3422"/>
              <a:gd fmla="*/ 655643 w 906898" name="connsiteX3423"/>
              <a:gd fmla="*/ 106277 h 906898" name="connsiteY3423"/>
              <a:gd fmla="*/ 657690 w 906898" name="connsiteX3424"/>
              <a:gd fmla="*/ 112453 h 906898" name="connsiteY3424"/>
              <a:gd fmla="*/ 655643 w 906898" name="connsiteX3425"/>
              <a:gd fmla="*/ 122745 h 906898" name="connsiteY3425"/>
              <a:gd fmla="*/ 655643 w 906898" name="connsiteX3426"/>
              <a:gd fmla="*/ 133037 h 906898" name="connsiteY3426"/>
              <a:gd fmla="*/ 655643 w 906898" name="connsiteX3427"/>
              <a:gd fmla="*/ 135095 h 906898" name="connsiteY3427"/>
              <a:gd fmla="*/ 653595 w 906898" name="connsiteX3428"/>
              <a:gd fmla="*/ 122745 h 906898" name="connsiteY3428"/>
              <a:gd fmla="*/ 653595 w 906898" name="connsiteX3429"/>
              <a:gd fmla="*/ 128921 h 906898" name="connsiteY3429"/>
              <a:gd fmla="*/ 649501 w 906898" name="connsiteX3430"/>
              <a:gd fmla="*/ 139212 h 906898" name="connsiteY3430"/>
              <a:gd fmla="*/ 643359 w 906898" name="connsiteX3431"/>
              <a:gd fmla="*/ 141270 h 906898" name="connsiteY3431"/>
              <a:gd fmla="*/ 643359 w 906898" name="connsiteX3432"/>
              <a:gd fmla="*/ 135095 h 906898" name="connsiteY3432"/>
              <a:gd fmla="*/ 649501 w 906898" name="connsiteX3433"/>
              <a:gd fmla="*/ 126862 h 906898" name="connsiteY3433"/>
              <a:gd fmla="*/ 649501 w 906898" name="connsiteX3434"/>
              <a:gd fmla="*/ 122745 h 906898" name="connsiteY3434"/>
              <a:gd fmla="*/ 653595 w 906898" name="connsiteX3435"/>
              <a:gd fmla="*/ 114511 h 906898" name="connsiteY3435"/>
              <a:gd fmla="*/ 649501 w 906898" name="connsiteX3436"/>
              <a:gd fmla="*/ 110395 h 906898" name="connsiteY3436"/>
              <a:gd fmla="*/ 649501 w 906898" name="connsiteX3437"/>
              <a:gd fmla="*/ 100103 h 906898" name="connsiteY3437"/>
              <a:gd fmla="*/ 639264 w 906898" name="connsiteX3438"/>
              <a:gd fmla="*/ 93927 h 906898" name="connsiteY3438"/>
              <a:gd fmla="*/ 633122 w 906898" name="connsiteX3439"/>
              <a:gd fmla="*/ 89811 h 906898" name="connsiteY3439"/>
              <a:gd fmla="*/ 626980 w 906898" name="connsiteX3440"/>
              <a:gd fmla="*/ 89811 h 906898" name="connsiteY3440"/>
              <a:gd fmla="*/ 614696 w 906898" name="connsiteX3441"/>
              <a:gd fmla="*/ 87752 h 906898" name="connsiteY3441"/>
              <a:gd fmla="*/ 612649 w 906898" name="connsiteX3442"/>
              <a:gd fmla="*/ 83636 h 906898" name="connsiteY3442"/>
              <a:gd fmla="*/ 624933 w 906898" name="connsiteX3443"/>
              <a:gd fmla="*/ 83636 h 906898" name="connsiteY3443"/>
              <a:gd fmla="*/ 626980 w 906898" name="connsiteX3444"/>
              <a:gd fmla="*/ 85694 h 906898" name="connsiteY3444"/>
              <a:gd fmla="*/ 637217 w 906898" name="connsiteX3445"/>
              <a:gd fmla="*/ 83636 h 906898" name="connsiteY3445"/>
              <a:gd fmla="*/ 641312 w 906898" name="connsiteX3446"/>
              <a:gd fmla="*/ 87752 h 906898" name="connsiteY3446"/>
              <a:gd fmla="*/ 643359 w 906898" name="connsiteX3447"/>
              <a:gd fmla="*/ 91870 h 906898" name="connsiteY3447"/>
              <a:gd fmla="*/ 645406 w 906898" name="connsiteX3448"/>
              <a:gd fmla="*/ 89811 h 906898" name="connsiteY3448"/>
              <a:gd fmla="*/ 639264 w 906898" name="connsiteX3449"/>
              <a:gd fmla="*/ 81578 h 906898" name="connsiteY3449"/>
              <a:gd fmla="*/ 640800 w 906898" name="connsiteX3450"/>
              <a:gd fmla="*/ 81031 h 906898" name="connsiteY3450"/>
              <a:gd fmla="*/ 587959 w 906898" name="connsiteX3451"/>
              <a:gd fmla="*/ 79519 h 906898" name="connsiteY3451"/>
              <a:gd fmla="*/ 604426 w 906898" name="connsiteX3452"/>
              <a:gd fmla="*/ 83624 h 906898" name="connsiteY3452"/>
              <a:gd fmla="*/ 618835 w 906898" name="connsiteX3453"/>
              <a:gd fmla="*/ 104148 h 906898" name="connsiteY3453"/>
              <a:gd fmla="*/ 614718 w 906898" name="connsiteX3454"/>
              <a:gd fmla="*/ 118514 h 906898" name="connsiteY3454"/>
              <a:gd fmla="*/ 602368 w 906898" name="connsiteX3455"/>
              <a:gd fmla="*/ 122618 h 906898" name="connsiteY3455"/>
              <a:gd fmla="*/ 600310 w 906898" name="connsiteX3456"/>
              <a:gd fmla="*/ 116461 h 906898" name="connsiteY3456"/>
              <a:gd fmla="*/ 600310 w 906898" name="connsiteX3457"/>
              <a:gd fmla="*/ 112357 h 906898" name="connsiteY3457"/>
              <a:gd fmla="*/ 594135 w 906898" name="connsiteX3458"/>
              <a:gd fmla="*/ 110304 h 906898" name="connsiteY3458"/>
              <a:gd fmla="*/ 596193 w 906898" name="connsiteX3459"/>
              <a:gd fmla="*/ 102094 h 906898" name="connsiteY3459"/>
              <a:gd fmla="*/ 606485 w 906898" name="connsiteX3460"/>
              <a:gd fmla="*/ 102094 h 906898" name="connsiteY3460"/>
              <a:gd fmla="*/ 608543 w 906898" name="connsiteX3461"/>
              <a:gd fmla="*/ 106199 h 906898" name="connsiteY3461"/>
              <a:gd fmla="*/ 610602 w 906898" name="connsiteX3462"/>
              <a:gd fmla="*/ 100042 h 906898" name="connsiteY3462"/>
              <a:gd fmla="*/ 596193 w 906898" name="connsiteX3463"/>
              <a:gd fmla="*/ 87728 h 906898" name="connsiteY3463"/>
              <a:gd fmla="*/ 571492 w 906898" name="connsiteX3464"/>
              <a:gd fmla="*/ 93885 h 906898" name="connsiteY3464"/>
              <a:gd fmla="*/ 559142 w 906898" name="connsiteX3465"/>
              <a:gd fmla="*/ 100042 h 906898" name="connsiteY3465"/>
              <a:gd fmla="*/ 573551 w 906898" name="connsiteX3466"/>
              <a:gd fmla="*/ 83624 h 906898" name="connsiteY3466"/>
              <a:gd fmla="*/ 587959 w 906898" name="connsiteX3467"/>
              <a:gd fmla="*/ 79519 h 906898" name="connsiteY3467"/>
              <a:gd fmla="*/ 388440 w 906898" name="connsiteX3468"/>
              <a:gd fmla="*/ 75535 h 906898" name="connsiteY3468"/>
              <a:gd fmla="*/ 390487 w 906898" name="connsiteX3469"/>
              <a:gd fmla="*/ 79592 h 906898" name="connsiteY3469"/>
              <a:gd fmla="*/ 386392 w 906898" name="connsiteX3470"/>
              <a:gd fmla="*/ 89738 h 906898" name="connsiteY3470"/>
              <a:gd fmla="*/ 380250 w 906898" name="connsiteX3471"/>
              <a:gd fmla="*/ 91766 h 906898" name="connsiteY3471"/>
              <a:gd fmla="*/ 380250 w 906898" name="connsiteX3472"/>
              <a:gd fmla="*/ 89738 h 906898" name="connsiteY3472"/>
              <a:gd fmla="*/ 388440 w 906898" name="connsiteX3473"/>
              <a:gd fmla="*/ 83651 h 906898" name="connsiteY3473"/>
              <a:gd fmla="*/ 388440 w 906898" name="connsiteX3474"/>
              <a:gd fmla="*/ 75535 h 906898" name="connsiteY3474"/>
              <a:gd fmla="*/ 359914 w 906898" name="connsiteX3475"/>
              <a:gd fmla="*/ 74313 h 906898" name="connsiteY3475"/>
              <a:gd fmla="*/ 365839 w 906898" name="connsiteX3476"/>
              <a:gd fmla="*/ 75598 h 906898" name="connsiteY3476"/>
              <a:gd fmla="*/ 376142 w 906898" name="connsiteX3477"/>
              <a:gd fmla="*/ 85874 h 906898" name="connsiteY3477"/>
              <a:gd fmla="*/ 374082 w 906898" name="connsiteX3478"/>
              <a:gd fmla="*/ 102316 h 906898" name="connsiteY3478"/>
              <a:gd fmla="*/ 349353 w 906898" name="connsiteX3479"/>
              <a:gd fmla="*/ 114648 h 906898" name="connsiteY3479"/>
              <a:gd fmla="*/ 320504 w 906898" name="connsiteX3480"/>
              <a:gd fmla="*/ 92041 h 906898" name="connsiteY3480"/>
              <a:gd fmla="*/ 320504 w 906898" name="connsiteX3481"/>
              <a:gd fmla="*/ 85874 h 906898" name="connsiteY3481"/>
              <a:gd fmla="*/ 322565 w 906898" name="connsiteX3482"/>
              <a:gd fmla="*/ 85874 h 906898" name="connsiteY3482"/>
              <a:gd fmla="*/ 347293 w 906898" name="connsiteX3483"/>
              <a:gd fmla="*/ 108482 h 906898" name="connsiteY3483"/>
              <a:gd fmla="*/ 363778 w 906898" name="connsiteX3484"/>
              <a:gd fmla="*/ 104371 h 906898" name="connsiteY3484"/>
              <a:gd fmla="*/ 367900 w 906898" name="connsiteX3485"/>
              <a:gd fmla="*/ 89984 h 906898" name="connsiteY3485"/>
              <a:gd fmla="*/ 365839 w 906898" name="connsiteX3486"/>
              <a:gd fmla="*/ 87930 h 906898" name="connsiteY3486"/>
              <a:gd fmla="*/ 359657 w 906898" name="connsiteX3487"/>
              <a:gd fmla="*/ 94095 h 906898" name="connsiteY3487"/>
              <a:gd fmla="*/ 353475 w 906898" name="connsiteX3488"/>
              <a:gd fmla="*/ 89984 h 906898" name="connsiteY3488"/>
              <a:gd fmla="*/ 353475 w 906898" name="connsiteX3489"/>
              <a:gd fmla="*/ 85874 h 906898" name="connsiteY3489"/>
              <a:gd fmla="*/ 357596 w 906898" name="connsiteX3490"/>
              <a:gd fmla="*/ 83819 h 906898" name="connsiteY3490"/>
              <a:gd fmla="*/ 355536 w 906898" name="connsiteX3491"/>
              <a:gd fmla="*/ 77653 h 906898" name="connsiteY3491"/>
              <a:gd fmla="*/ 359914 w 906898" name="connsiteX3492"/>
              <a:gd fmla="*/ 74313 h 906898" name="connsiteY3492"/>
              <a:gd fmla="*/ 419338 w 906898" name="connsiteX3493"/>
              <a:gd fmla="*/ 72095 h 906898" name="connsiteY3493"/>
              <a:gd fmla="*/ 421296 w 906898" name="connsiteX3494"/>
              <a:gd fmla="*/ 75369 h 906898" name="connsiteY3494"/>
              <a:gd fmla="*/ 421296 w 906898" name="connsiteX3495"/>
              <a:gd fmla="*/ 83503 h 906898" name="connsiteY3495"/>
              <a:gd fmla="*/ 419238 w 906898" name="connsiteX3496"/>
              <a:gd fmla="*/ 83503 h 906898" name="connsiteY3496"/>
              <a:gd fmla="*/ 420010 w 906898" name="connsiteX3497"/>
              <a:gd fmla="*/ 77402 h 906898" name="connsiteY3497"/>
              <a:gd fmla="*/ 418620 w 906898" name="connsiteX3498"/>
              <a:gd fmla="*/ 70895 h 906898" name="connsiteY3498"/>
              <a:gd fmla="*/ 419238 w 906898" name="connsiteX3499"/>
              <a:gd fmla="*/ 71302 h 906898" name="connsiteY3499"/>
              <a:gd fmla="*/ 419338 w 906898" name="connsiteX3500"/>
              <a:gd fmla="*/ 72095 h 906898" name="connsiteY3500"/>
              <a:gd fmla="*/ 397896 w 906898" name="connsiteX3501"/>
              <a:gd fmla="*/ 69651 h 906898" name="connsiteY3501"/>
              <a:gd fmla="*/ 400637 w 906898" name="connsiteX3502"/>
              <a:gd fmla="*/ 71358 h 906898" name="connsiteY3502"/>
              <a:gd fmla="*/ 402700 w 906898" name="connsiteX3503"/>
              <a:gd fmla="*/ 75482 h 906898" name="connsiteY3503"/>
              <a:gd fmla="*/ 400637 w 906898" name="connsiteX3504"/>
              <a:gd fmla="*/ 83730 h 906898" name="connsiteY3504"/>
              <a:gd fmla="*/ 402700 w 906898" name="connsiteX3505"/>
              <a:gd fmla="*/ 89916 h 906898" name="connsiteY3505"/>
              <a:gd fmla="*/ 394447 w 906898" name="connsiteX3506"/>
              <a:gd fmla="*/ 98164 h 906898" name="connsiteY3506"/>
              <a:gd fmla="*/ 390321 w 906898" name="connsiteX3507"/>
              <a:gd fmla="*/ 100225 h 906898" name="connsiteY3507"/>
              <a:gd fmla="*/ 384132 w 906898" name="connsiteX3508"/>
              <a:gd fmla="*/ 106412 h 906898" name="connsiteY3508"/>
              <a:gd fmla="*/ 377942 w 906898" name="connsiteX3509"/>
              <a:gd fmla="*/ 104349 h 906898" name="connsiteY3509"/>
              <a:gd fmla="*/ 380005 w 906898" name="connsiteX3510"/>
              <a:gd fmla="*/ 96101 h 906898" name="connsiteY3510"/>
              <a:gd fmla="*/ 382068 w 906898" name="connsiteX3511"/>
              <a:gd fmla="*/ 96101 h 906898" name="connsiteY3511"/>
              <a:gd fmla="*/ 394447 w 906898" name="connsiteX3512"/>
              <a:gd fmla="*/ 81668 h 906898" name="connsiteY3512"/>
              <a:gd fmla="*/ 392384 w 906898" name="connsiteX3513"/>
              <a:gd fmla="*/ 73420 h 906898" name="connsiteY3513"/>
              <a:gd fmla="*/ 395737 w 906898" name="connsiteX3514"/>
              <a:gd fmla="*/ 70070 h 906898" name="connsiteY3514"/>
              <a:gd fmla="*/ 397896 w 906898" name="connsiteX3515"/>
              <a:gd fmla="*/ 69651 h 906898" name="connsiteY3515"/>
              <a:gd fmla="*/ 413063 w 906898" name="connsiteX3516"/>
              <a:gd fmla="*/ 67236 h 906898" name="connsiteY3516"/>
              <a:gd fmla="*/ 417951 w 906898" name="connsiteX3517"/>
              <a:gd fmla="*/ 69778 h 906898" name="connsiteY3517"/>
              <a:gd fmla="*/ 418620 w 906898" name="connsiteX3518"/>
              <a:gd fmla="*/ 70895 h 906898" name="connsiteY3518"/>
              <a:gd fmla="*/ 415668 w 906898" name="connsiteX3519"/>
              <a:gd fmla="*/ 68950 h 906898" name="connsiteY3519"/>
              <a:gd fmla="*/ 413063 w 906898" name="connsiteX3520"/>
              <a:gd fmla="*/ 67236 h 906898" name="connsiteY3520"/>
              <a:gd fmla="*/ 277299 w 906898" name="connsiteX3521"/>
              <a:gd fmla="*/ 67236 h 906898" name="connsiteY3521"/>
              <a:gd fmla="*/ 277299 w 906898" name="connsiteX3522"/>
              <a:gd fmla="*/ 75489 h 906898" name="connsiteY3522"/>
              <a:gd fmla="*/ 285552 w 906898" name="connsiteX3523"/>
              <a:gd fmla="*/ 79614 h 906898" name="connsiteY3523"/>
              <a:gd fmla="*/ 293805 w 906898" name="connsiteX3524"/>
              <a:gd fmla="*/ 73425 h 906898" name="connsiteY3524"/>
              <a:gd fmla="*/ 295868 w 906898" name="connsiteX3525"/>
              <a:gd fmla="*/ 79614 h 906898" name="connsiteY3525"/>
              <a:gd fmla="*/ 291741 w 906898" name="connsiteX3526"/>
              <a:gd fmla="*/ 87866 h 906898" name="connsiteY3526"/>
              <a:gd fmla="*/ 285552 w 906898" name="connsiteX3527"/>
              <a:gd fmla="*/ 87866 h 906898" name="connsiteY3527"/>
              <a:gd fmla="*/ 279362 w 906898" name="connsiteX3528"/>
              <a:gd fmla="*/ 96119 h 906898" name="connsiteY3528"/>
              <a:gd fmla="*/ 273173 w 906898" name="connsiteX3529"/>
              <a:gd fmla="*/ 94056 h 906898" name="connsiteY3529"/>
              <a:gd fmla="*/ 271110 w 906898" name="connsiteX3530"/>
              <a:gd fmla="*/ 83740 h 906898" name="connsiteY3530"/>
              <a:gd fmla="*/ 273173 w 906898" name="connsiteX3531"/>
              <a:gd fmla="*/ 83740 h 906898" name="connsiteY3531"/>
              <a:gd fmla="*/ 266984 w 906898" name="connsiteX3532"/>
              <a:gd fmla="*/ 77551 h 906898" name="connsiteY3532"/>
              <a:gd fmla="*/ 271110 w 906898" name="connsiteX3533"/>
              <a:gd fmla="*/ 69298 h 906898" name="connsiteY3533"/>
              <a:gd fmla="*/ 277299 w 906898" name="connsiteX3534"/>
              <a:gd fmla="*/ 67236 h 906898" name="connsiteY3534"/>
              <a:gd fmla="*/ 567347 w 906898" name="connsiteX3535"/>
              <a:gd fmla="*/ 65243 h 906898" name="connsiteY3535"/>
              <a:gd fmla="*/ 575600 w 906898" name="connsiteX3536"/>
              <a:gd fmla="*/ 71344 h 906898" name="connsiteY3536"/>
              <a:gd fmla="*/ 579726 w 906898" name="connsiteX3537"/>
              <a:gd fmla="*/ 79477 h 906898" name="connsiteY3537"/>
              <a:gd fmla="*/ 575600 w 906898" name="connsiteX3538"/>
              <a:gd fmla="*/ 81512 h 906898" name="connsiteY3538"/>
              <a:gd fmla="*/ 561158 w 906898" name="connsiteX3539"/>
              <a:gd fmla="*/ 71344 h 906898" name="connsiteY3539"/>
              <a:gd fmla="*/ 554968 w 906898" name="connsiteX3540"/>
              <a:gd fmla="*/ 75410 h 906898" name="connsiteY3540"/>
              <a:gd fmla="*/ 550842 w 906898" name="connsiteX3541"/>
              <a:gd fmla="*/ 69310 h 906898" name="connsiteY3541"/>
              <a:gd fmla="*/ 567347 w 906898" name="connsiteX3542"/>
              <a:gd fmla="*/ 65243 h 906898" name="connsiteY3542"/>
              <a:gd fmla="*/ 493185 w 906898" name="connsiteX3543"/>
              <a:gd fmla="*/ 63252 h 906898" name="connsiteY3543"/>
              <a:gd fmla="*/ 501374 w 906898" name="connsiteX3544"/>
              <a:gd fmla="*/ 65280 h 906898" name="connsiteY3544"/>
              <a:gd fmla="*/ 499327 w 906898" name="connsiteX3545"/>
              <a:gd fmla="*/ 69338 h 906898" name="connsiteY3545"/>
              <a:gd fmla="*/ 489090 w 906898" name="connsiteX3546"/>
              <a:gd fmla="*/ 69338 h 906898" name="connsiteY3546"/>
              <a:gd fmla="*/ 480901 w 906898" name="connsiteX3547"/>
              <a:gd fmla="*/ 79482 h 906898" name="connsiteY3547"/>
              <a:gd fmla="*/ 476806 w 906898" name="connsiteX3548"/>
              <a:gd fmla="*/ 81512 h 906898" name="connsiteY3548"/>
              <a:gd fmla="*/ 480901 w 906898" name="connsiteX3549"/>
              <a:gd fmla="*/ 71366 h 906898" name="connsiteY3549"/>
              <a:gd fmla="*/ 493185 w 906898" name="connsiteX3550"/>
              <a:gd fmla="*/ 63252 h 906898" name="connsiteY3550"/>
              <a:gd fmla="*/ 528266 w 906898" name="connsiteX3551"/>
              <a:gd fmla="*/ 60927 h 906898" name="connsiteY3551"/>
              <a:gd fmla="*/ 555025 w 906898" name="connsiteX3552"/>
              <a:gd fmla="*/ 81585 h 906898" name="connsiteY3552"/>
              <a:gd fmla="*/ 555025 w 906898" name="connsiteX3553"/>
              <a:gd fmla="*/ 98110 h 906898" name="connsiteY3553"/>
              <a:gd fmla="*/ 550908 w 906898" name="connsiteX3554"/>
              <a:gd fmla="*/ 98110 h 906898" name="connsiteY3554"/>
              <a:gd fmla="*/ 550908 w 906898" name="connsiteX3555"/>
              <a:gd fmla="*/ 89848 h 906898" name="connsiteY3555"/>
              <a:gd fmla="*/ 536500 w 906898" name="connsiteX3556"/>
              <a:gd fmla="*/ 69190 h 906898" name="connsiteY3556"/>
              <a:gd fmla="*/ 524149 w 906898" name="connsiteX3557"/>
              <a:gd fmla="*/ 69190 h 906898" name="connsiteY3557"/>
              <a:gd fmla="*/ 511799 w 906898" name="connsiteX3558"/>
              <a:gd fmla="*/ 79519 h 906898" name="connsiteY3558"/>
              <a:gd fmla="*/ 517974 w 906898" name="connsiteX3559"/>
              <a:gd fmla="*/ 77453 h 906898" name="connsiteY3559"/>
              <a:gd fmla="*/ 524149 w 906898" name="connsiteX3560"/>
              <a:gd fmla="*/ 79519 h 906898" name="connsiteY3560"/>
              <a:gd fmla="*/ 524149 w 906898" name="connsiteX3561"/>
              <a:gd fmla="*/ 87782 h 906898" name="connsiteY3561"/>
              <a:gd fmla="*/ 517974 w 906898" name="connsiteX3562"/>
              <a:gd fmla="*/ 91914 h 906898" name="connsiteY3562"/>
              <a:gd fmla="*/ 511799 w 906898" name="connsiteX3563"/>
              <a:gd fmla="*/ 89848 h 906898" name="connsiteY3563"/>
              <a:gd fmla="*/ 505624 w 906898" name="connsiteX3564"/>
              <a:gd fmla="*/ 93980 h 906898" name="connsiteY3564"/>
              <a:gd fmla="*/ 497390 w 906898" name="connsiteX3565"/>
              <a:gd fmla="*/ 85716 h 906898" name="connsiteY3565"/>
              <a:gd fmla="*/ 503566 w 906898" name="connsiteX3566"/>
              <a:gd fmla="*/ 69190 h 906898" name="connsiteY3566"/>
              <a:gd fmla="*/ 528266 w 906898" name="connsiteX3567"/>
              <a:gd fmla="*/ 60927 h 906898" name="connsiteY3567"/>
              <a:gd fmla="*/ 289504 w 906898" name="connsiteX3568"/>
              <a:gd fmla="*/ 60927 h 906898" name="connsiteY3568"/>
              <a:gd fmla="*/ 291552 w 906898" name="connsiteX3569"/>
              <a:gd fmla="*/ 67153 h 906898" name="connsiteY3569"/>
              <a:gd fmla="*/ 289504 w 906898" name="connsiteX3570"/>
              <a:gd fmla="*/ 73376 h 906898" name="connsiteY3570"/>
              <a:gd fmla="*/ 283362 w 906898" name="connsiteX3571"/>
              <a:gd fmla="*/ 77527 h 906898" name="connsiteY3571"/>
              <a:gd fmla="*/ 279268 w 906898" name="connsiteX3572"/>
              <a:gd fmla="*/ 71302 h 906898" name="connsiteY3572"/>
              <a:gd fmla="*/ 281315 w 906898" name="connsiteX3573"/>
              <a:gd fmla="*/ 67153 h 906898" name="connsiteY3573"/>
              <a:gd fmla="*/ 289504 w 906898" name="connsiteX3574"/>
              <a:gd fmla="*/ 60927 h 906898" name="connsiteY3574"/>
              <a:gd fmla="*/ 406976 w 906898" name="connsiteX3575"/>
              <a:gd fmla="*/ 54951 h 906898" name="connsiteY3575"/>
              <a:gd fmla="*/ 415239 w 906898" name="connsiteX3576"/>
              <a:gd fmla="*/ 61120 h 906898" name="connsiteY3576"/>
              <a:gd fmla="*/ 413173 w 906898" name="connsiteX3577"/>
              <a:gd fmla="*/ 67289 h 906898" name="connsiteY3577"/>
              <a:gd fmla="*/ 406976 w 906898" name="connsiteX3578"/>
              <a:gd fmla="*/ 57007 h 906898" name="connsiteY3578"/>
              <a:gd fmla="*/ 411108 w 906898" name="connsiteX3579"/>
              <a:gd fmla="*/ 63176 h 906898" name="connsiteY3579"/>
              <a:gd fmla="*/ 411108 w 906898" name="connsiteX3580"/>
              <a:gd fmla="*/ 69344 h 906898" name="connsiteY3580"/>
              <a:gd fmla="*/ 419371 w 906898" name="connsiteX3581"/>
              <a:gd fmla="*/ 79626 h 906898" name="connsiteY3581"/>
              <a:gd fmla="*/ 415239 w 906898" name="connsiteX3582"/>
              <a:gd fmla="*/ 87851 h 906898" name="connsiteY3582"/>
              <a:gd fmla="*/ 417305 w 906898" name="connsiteX3583"/>
              <a:gd fmla="*/ 96076 h 906898" name="connsiteY3583"/>
              <a:gd fmla="*/ 415239 w 906898" name="connsiteX3584"/>
              <a:gd fmla="*/ 98132 h 906898" name="connsiteY3584"/>
              <a:gd fmla="*/ 415239 w 906898" name="connsiteX3585"/>
              <a:gd fmla="*/ 89907 h 906898" name="connsiteY3585"/>
              <a:gd fmla="*/ 413173 w 906898" name="connsiteX3586"/>
              <a:gd fmla="*/ 89907 h 906898" name="connsiteY3586"/>
              <a:gd fmla="*/ 411108 w 906898" name="connsiteX3587"/>
              <a:gd fmla="*/ 91963 h 906898" name="connsiteY3587"/>
              <a:gd fmla="*/ 413173 w 906898" name="connsiteX3588"/>
              <a:gd fmla="*/ 100189 h 906898" name="connsiteY3588"/>
              <a:gd fmla="*/ 404910 w 906898" name="connsiteX3589"/>
              <a:gd fmla="*/ 108413 h 906898" name="connsiteY3589"/>
              <a:gd fmla="*/ 398713 w 906898" name="connsiteX3590"/>
              <a:gd fmla="*/ 110469 h 906898" name="connsiteY3590"/>
              <a:gd fmla="*/ 392516 w 906898" name="connsiteX3591"/>
              <a:gd fmla="*/ 116638 h 906898" name="connsiteY3591"/>
              <a:gd fmla="*/ 388384 w 906898" name="connsiteX3592"/>
              <a:gd fmla="*/ 116638 h 906898" name="connsiteY3592"/>
              <a:gd fmla="*/ 380121 w 906898" name="connsiteX3593"/>
              <a:gd fmla="*/ 114582 h 906898" name="connsiteY3593"/>
              <a:gd fmla="*/ 375990 w 906898" name="connsiteX3594"/>
              <a:gd fmla="*/ 118695 h 906898" name="connsiteY3594"/>
              <a:gd fmla="*/ 371858 w 906898" name="connsiteX3595"/>
              <a:gd fmla="*/ 116638 h 906898" name="connsiteY3595"/>
              <a:gd fmla="*/ 375990 w 906898" name="connsiteX3596"/>
              <a:gd fmla="*/ 106358 h 906898" name="connsiteY3596"/>
              <a:gd fmla="*/ 386318 w 906898" name="connsiteX3597"/>
              <a:gd fmla="*/ 108413 h 906898" name="connsiteY3597"/>
              <a:gd fmla="*/ 392516 w 906898" name="connsiteX3598"/>
              <a:gd fmla="*/ 102245 h 906898" name="connsiteY3598"/>
              <a:gd fmla="*/ 404910 w 906898" name="connsiteX3599"/>
              <a:gd fmla="*/ 94019 h 906898" name="connsiteY3599"/>
              <a:gd fmla="*/ 404910 w 906898" name="connsiteX3600"/>
              <a:gd fmla="*/ 83739 h 906898" name="connsiteY3600"/>
              <a:gd fmla="*/ 404910 w 906898" name="connsiteX3601"/>
              <a:gd fmla="*/ 75513 h 906898" name="connsiteY3601"/>
              <a:gd fmla="*/ 398713 w 906898" name="connsiteX3602"/>
              <a:gd fmla="*/ 65233 h 906898" name="connsiteY3602"/>
              <a:gd fmla="*/ 400779 w 906898" name="connsiteX3603"/>
              <a:gd fmla="*/ 59063 h 906898" name="connsiteY3603"/>
              <a:gd fmla="*/ 406976 w 906898" name="connsiteX3604"/>
              <a:gd fmla="*/ 54951 h 906898" name="connsiteY3604"/>
              <a:gd fmla="*/ 495288 w 906898" name="connsiteX3605"/>
              <a:gd fmla="*/ 52960 h 906898" name="connsiteY3605"/>
              <a:gd fmla="*/ 501454 w 906898" name="connsiteX3606"/>
              <a:gd fmla="*/ 54995 h 906898" name="connsiteY3606"/>
              <a:gd fmla="*/ 501454 w 906898" name="connsiteX3607"/>
              <a:gd fmla="*/ 57031 h 906898" name="connsiteY3607"/>
              <a:gd fmla="*/ 507619 w 906898" name="connsiteX3608"/>
              <a:gd fmla="*/ 57031 h 906898" name="connsiteY3608"/>
              <a:gd fmla="*/ 509674 w 906898" name="connsiteX3609"/>
              <a:gd fmla="*/ 61104 h 906898" name="connsiteY3609"/>
              <a:gd fmla="*/ 497343 w 906898" name="connsiteX3610"/>
              <a:gd fmla="*/ 61104 h 906898" name="connsiteY3610"/>
              <a:gd fmla="*/ 478846 w 906898" name="connsiteX3611"/>
              <a:gd fmla="*/ 67214 h 906898" name="connsiteY3611"/>
              <a:gd fmla="*/ 474736 w 906898" name="connsiteX3612"/>
              <a:gd fmla="*/ 81466 h 906898" name="connsiteY3612"/>
              <a:gd fmla="*/ 472680 w 906898" name="connsiteX3613"/>
              <a:gd fmla="*/ 83503 h 906898" name="connsiteY3613"/>
              <a:gd fmla="*/ 468570 w 906898" name="connsiteX3614"/>
              <a:gd fmla="*/ 79431 h 906898" name="connsiteY3614"/>
              <a:gd fmla="*/ 470625 w 906898" name="connsiteX3615"/>
              <a:gd fmla="*/ 71285 h 906898" name="connsiteY3615"/>
              <a:gd fmla="*/ 472680 w 906898" name="connsiteX3616"/>
              <a:gd fmla="*/ 65177 h 906898" name="connsiteY3616"/>
              <a:gd fmla="*/ 476791 w 906898" name="connsiteX3617"/>
              <a:gd fmla="*/ 63140 h 906898" name="connsiteY3617"/>
              <a:gd fmla="*/ 476791 w 906898" name="connsiteX3618"/>
              <a:gd fmla="*/ 57031 h 906898" name="connsiteY3618"/>
              <a:gd fmla="*/ 487067 w 906898" name="connsiteX3619"/>
              <a:gd fmla="*/ 54995 h 906898" name="connsiteY3619"/>
              <a:gd fmla="*/ 491177 w 906898" name="connsiteX3620"/>
              <a:gd fmla="*/ 54995 h 906898" name="connsiteY3620"/>
              <a:gd fmla="*/ 495288 w 906898" name="connsiteX3621"/>
              <a:gd fmla="*/ 52960 h 906898" name="connsiteY3621"/>
              <a:gd fmla="*/ 564222 w 906898" name="connsiteX3622"/>
              <a:gd fmla="*/ 50444 h 906898" name="connsiteY3622"/>
              <a:gd fmla="*/ 571426 w 906898" name="connsiteX3623"/>
              <a:gd fmla="*/ 50701 h 906898" name="connsiteY3623"/>
              <a:gd fmla="*/ 581718 w 906898" name="connsiteX3624"/>
              <a:gd fmla="*/ 56877 h 906898" name="connsiteY3624"/>
              <a:gd fmla="*/ 581718 w 906898" name="connsiteX3625"/>
              <a:gd fmla="*/ 63052 h 906898" name="connsiteY3625"/>
              <a:gd fmla="*/ 579659 w 906898" name="connsiteX3626"/>
              <a:gd fmla="*/ 65111 h 906898" name="connsiteY3626"/>
              <a:gd fmla="*/ 587893 w 906898" name="connsiteX3627"/>
              <a:gd fmla="*/ 67168 h 906898" name="connsiteY3627"/>
              <a:gd fmla="*/ 592010 w 906898" name="connsiteX3628"/>
              <a:gd fmla="*/ 73344 h 906898" name="connsiteY3628"/>
              <a:gd fmla="*/ 589951 w 906898" name="connsiteX3629"/>
              <a:gd fmla="*/ 77460 h 906898" name="connsiteY3629"/>
              <a:gd fmla="*/ 583776 w 906898" name="connsiteX3630"/>
              <a:gd fmla="*/ 79519 h 906898" name="connsiteY3630"/>
              <a:gd fmla="*/ 581718 w 906898" name="connsiteX3631"/>
              <a:gd fmla="*/ 79519 h 906898" name="connsiteY3631"/>
              <a:gd fmla="*/ 571426 w 906898" name="connsiteX3632"/>
              <a:gd fmla="*/ 65111 h 906898" name="connsiteY3632"/>
              <a:gd fmla="*/ 550842 w 906898" name="connsiteX3633"/>
              <a:gd fmla="*/ 67168 h 906898" name="connsiteY3633"/>
              <a:gd fmla="*/ 540550 w 906898" name="connsiteX3634"/>
              <a:gd fmla="*/ 63052 h 906898" name="connsiteY3634"/>
              <a:gd fmla="*/ 540550 w 906898" name="connsiteX3635"/>
              <a:gd fmla="*/ 60993 h 906898" name="connsiteY3635"/>
              <a:gd fmla="*/ 550842 w 906898" name="connsiteX3636"/>
              <a:gd fmla="*/ 56877 h 906898" name="connsiteY3636"/>
              <a:gd fmla="*/ 554959 w 906898" name="connsiteX3637"/>
              <a:gd fmla="*/ 58935 h 906898" name="connsiteY3637"/>
              <a:gd fmla="*/ 557017 w 906898" name="connsiteX3638"/>
              <a:gd fmla="*/ 54818 h 906898" name="connsiteY3638"/>
              <a:gd fmla="*/ 564222 w 906898" name="connsiteX3639"/>
              <a:gd fmla="*/ 50444 h 906898" name="connsiteY3639"/>
              <a:gd fmla="*/ 597986 w 906898" name="connsiteX3640"/>
              <a:gd fmla="*/ 48643 h 906898" name="connsiteY3640"/>
              <a:gd fmla="*/ 604161 w 906898" name="connsiteX3641"/>
              <a:gd fmla="*/ 50691 h 906898" name="connsiteY3641"/>
              <a:gd fmla="*/ 606220 w 906898" name="connsiteX3642"/>
              <a:gd fmla="*/ 54785 h 906898" name="connsiteY3642"/>
              <a:gd fmla="*/ 606220 w 906898" name="connsiteX3643"/>
              <a:gd fmla="*/ 60927 h 906898" name="connsiteY3643"/>
              <a:gd fmla="*/ 604161 w 906898" name="connsiteX3644"/>
              <a:gd fmla="*/ 54785 h 906898" name="connsiteY3644"/>
              <a:gd fmla="*/ 597986 w 906898" name="connsiteX3645"/>
              <a:gd fmla="*/ 48643 h 906898" name="connsiteY3645"/>
              <a:gd fmla="*/ 332862 w 906898" name="connsiteX3646"/>
              <a:gd fmla="*/ 48643 h 906898" name="connsiteY3646"/>
              <a:gd fmla="*/ 337035 w 906898" name="connsiteX3647"/>
              <a:gd fmla="*/ 50701 h 906898" name="connsiteY3647"/>
              <a:gd fmla="*/ 337035 w 906898" name="connsiteX3648"/>
              <a:gd fmla="*/ 56877 h 906898" name="connsiteY3648"/>
              <a:gd fmla="*/ 328688 w 906898" name="connsiteX3649"/>
              <a:gd fmla="*/ 56877 h 906898" name="connsiteY3649"/>
              <a:gd fmla="*/ 322427 w 906898" name="connsiteX3650"/>
              <a:gd fmla="*/ 50701 h 906898" name="connsiteY3650"/>
              <a:gd fmla="*/ 332862 w 906898" name="connsiteX3651"/>
              <a:gd fmla="*/ 48643 h 906898" name="connsiteY3651"/>
              <a:gd fmla="*/ 310343 w 906898" name="connsiteX3652"/>
              <a:gd fmla="*/ 46651 h 906898" name="connsiteY3652"/>
              <a:gd fmla="*/ 324752 w 906898" name="connsiteX3653"/>
              <a:gd fmla="*/ 59002 h 906898" name="connsiteY3653"/>
              <a:gd fmla="*/ 320635 w 906898" name="connsiteX3654"/>
              <a:gd fmla="*/ 69293 h 906898" name="connsiteY3654"/>
              <a:gd fmla="*/ 322693 w 906898" name="connsiteX3655"/>
              <a:gd fmla="*/ 73410 h 906898" name="connsiteY3655"/>
              <a:gd fmla="*/ 322693 w 906898" name="connsiteX3656"/>
              <a:gd fmla="*/ 81643 h 906898" name="connsiteY3656"/>
              <a:gd fmla="*/ 308284 w 906898" name="connsiteX3657"/>
              <a:gd fmla="*/ 85761 h 906898" name="connsiteY3657"/>
              <a:gd fmla="*/ 304167 w 906898" name="connsiteX3658"/>
              <a:gd fmla="*/ 75469 h 906898" name="connsiteY3658"/>
              <a:gd fmla="*/ 297992 w 906898" name="connsiteX3659"/>
              <a:gd fmla="*/ 73410 h 906898" name="connsiteY3659"/>
              <a:gd fmla="*/ 293876 w 906898" name="connsiteX3660"/>
              <a:gd fmla="*/ 59002 h 906898" name="connsiteY3660"/>
              <a:gd fmla="*/ 295934 w 906898" name="connsiteX3661"/>
              <a:gd fmla="*/ 54884 h 906898" name="connsiteY3661"/>
              <a:gd fmla="*/ 310343 w 906898" name="connsiteX3662"/>
              <a:gd fmla="*/ 46651 h 906898" name="connsiteY3662"/>
              <a:gd fmla="*/ 499428 w 906898" name="connsiteX3663"/>
              <a:gd fmla="*/ 44659 h 906898" name="connsiteY3663"/>
              <a:gd fmla="*/ 505610 w 906898" name="connsiteX3664"/>
              <a:gd fmla="*/ 46712 h 906898" name="connsiteY3664"/>
              <a:gd fmla="*/ 507671 w 906898" name="connsiteX3665"/>
              <a:gd fmla="*/ 50816 h 906898" name="connsiteY3665"/>
              <a:gd fmla="*/ 507671 w 906898" name="connsiteX3666"/>
              <a:gd fmla="*/ 46712 h 906898" name="connsiteY3666"/>
              <a:gd fmla="*/ 511792 w 906898" name="connsiteX3667"/>
              <a:gd fmla="*/ 50816 h 906898" name="connsiteY3667"/>
              <a:gd fmla="*/ 517974 w 906898" name="connsiteX3668"/>
              <a:gd fmla="*/ 54921 h 906898" name="connsiteY3668"/>
              <a:gd fmla="*/ 517974 w 906898" name="connsiteX3669"/>
              <a:gd fmla="*/ 59025 h 906898" name="connsiteY3669"/>
              <a:gd fmla="*/ 511792 w 906898" name="connsiteX3670"/>
              <a:gd fmla="*/ 59025 h 906898" name="connsiteY3670"/>
              <a:gd fmla="*/ 507671 w 906898" name="connsiteX3671"/>
              <a:gd fmla="*/ 54921 h 906898" name="connsiteY3671"/>
              <a:gd fmla="*/ 501489 w 906898" name="connsiteX3672"/>
              <a:gd fmla="*/ 52869 h 906898" name="connsiteY3672"/>
              <a:gd fmla="*/ 491185 w 906898" name="connsiteX3673"/>
              <a:gd fmla="*/ 50816 h 906898" name="connsiteY3673"/>
              <a:gd fmla="*/ 480882 w 906898" name="connsiteX3674"/>
              <a:gd fmla="*/ 52869 h 906898" name="connsiteY3674"/>
              <a:gd fmla="*/ 474700 w 906898" name="connsiteX3675"/>
              <a:gd fmla="*/ 61078 h 906898" name="connsiteY3675"/>
              <a:gd fmla="*/ 466457 w 906898" name="connsiteX3676"/>
              <a:gd fmla="*/ 69287 h 906898" name="connsiteY3676"/>
              <a:gd fmla="*/ 466457 w 906898" name="connsiteX3677"/>
              <a:gd fmla="*/ 75445 h 906898" name="connsiteY3677"/>
              <a:gd fmla="*/ 466457 w 906898" name="connsiteX3678"/>
              <a:gd fmla="*/ 81602 h 906898" name="connsiteY3678"/>
              <a:gd fmla="*/ 466457 w 906898" name="connsiteX3679"/>
              <a:gd fmla="*/ 87759 h 906898" name="connsiteY3679"/>
              <a:gd fmla="*/ 462336 w 906898" name="connsiteX3680"/>
              <a:gd fmla="*/ 87759 h 906898" name="connsiteY3680"/>
              <a:gd fmla="*/ 458215 w 906898" name="connsiteX3681"/>
              <a:gd fmla="*/ 79549 h 906898" name="connsiteY3681"/>
              <a:gd fmla="*/ 462336 w 906898" name="connsiteX3682"/>
              <a:gd fmla="*/ 65182 h 906898" name="connsiteY3682"/>
              <a:gd fmla="*/ 464396 w 906898" name="connsiteX3683"/>
              <a:gd fmla="*/ 59025 h 906898" name="connsiteY3683"/>
              <a:gd fmla="*/ 470579 w 906898" name="connsiteX3684"/>
              <a:gd fmla="*/ 54921 h 906898" name="connsiteY3684"/>
              <a:gd fmla="*/ 476761 w 906898" name="connsiteX3685"/>
              <a:gd fmla="*/ 46712 h 906898" name="connsiteY3685"/>
              <a:gd fmla="*/ 489125 w 906898" name="connsiteX3686"/>
              <a:gd fmla="*/ 48764 h 906898" name="connsiteY3686"/>
              <a:gd fmla="*/ 493246 w 906898" name="connsiteX3687"/>
              <a:gd fmla="*/ 46712 h 906898" name="connsiteY3687"/>
              <a:gd fmla="*/ 495307 w 906898" name="connsiteX3688"/>
              <a:gd fmla="*/ 46712 h 906898" name="connsiteY3688"/>
              <a:gd fmla="*/ 499428 w 906898" name="connsiteX3689"/>
              <a:gd fmla="*/ 44659 h 906898" name="connsiteY3689"/>
              <a:gd fmla="*/ 341019 w 906898" name="connsiteX3690"/>
              <a:gd fmla="*/ 44197 h 906898" name="connsiteY3690"/>
              <a:gd fmla="*/ 345098 w 906898" name="connsiteX3691"/>
              <a:gd fmla="*/ 44707 h 906898" name="connsiteY3691"/>
              <a:gd fmla="*/ 351216 w 906898" name="connsiteX3692"/>
              <a:gd fmla="*/ 50825 h 906898" name="connsiteY3692"/>
              <a:gd fmla="*/ 351216 w 906898" name="connsiteX3693"/>
              <a:gd fmla="*/ 56943 h 906898" name="connsiteY3693"/>
              <a:gd fmla="*/ 355295 w 906898" name="connsiteX3694"/>
              <a:gd fmla="*/ 61022 h 906898" name="connsiteY3694"/>
              <a:gd fmla="*/ 351216 w 906898" name="connsiteX3695"/>
              <a:gd fmla="*/ 67140 h 906898" name="connsiteY3695"/>
              <a:gd fmla="*/ 345098 w 906898" name="connsiteX3696"/>
              <a:gd fmla="*/ 69180 h 906898" name="connsiteY3696"/>
              <a:gd fmla="*/ 343059 w 906898" name="connsiteX3697"/>
              <a:gd fmla="*/ 67140 h 906898" name="connsiteY3697"/>
              <a:gd fmla="*/ 338980 w 906898" name="connsiteX3698"/>
              <a:gd fmla="*/ 71219 h 906898" name="connsiteY3698"/>
              <a:gd fmla="*/ 330822 w 906898" name="connsiteX3699"/>
              <a:gd fmla="*/ 67140 h 906898" name="connsiteY3699"/>
              <a:gd fmla="*/ 328783 w 906898" name="connsiteX3700"/>
              <a:gd fmla="*/ 61022 h 906898" name="connsiteY3700"/>
              <a:gd fmla="*/ 336940 w 906898" name="connsiteX3701"/>
              <a:gd fmla="*/ 58983 h 906898" name="connsiteY3701"/>
              <a:gd fmla="*/ 341019 w 906898" name="connsiteX3702"/>
              <a:gd fmla="*/ 50825 h 906898" name="connsiteY3702"/>
              <a:gd fmla="*/ 336940 w 906898" name="connsiteX3703"/>
              <a:gd fmla="*/ 46746 h 906898" name="connsiteY3703"/>
              <a:gd fmla="*/ 341019 w 906898" name="connsiteX3704"/>
              <a:gd fmla="*/ 44197 h 906898" name="connsiteY3704"/>
              <a:gd fmla="*/ 583710 w 906898" name="connsiteX3705"/>
              <a:gd fmla="*/ 38352 h 906898" name="connsiteY3705"/>
              <a:gd fmla="*/ 590018 w 906898" name="connsiteX3706"/>
              <a:gd fmla="*/ 50635 h 906898" name="connsiteY3706"/>
              <a:gd fmla="*/ 587915 w 906898" name="connsiteX3707"/>
              <a:gd fmla="*/ 50635 h 906898" name="connsiteY3707"/>
              <a:gd fmla="*/ 587915 w 906898" name="connsiteX3708"/>
              <a:gd fmla="*/ 46541 h 906898" name="connsiteY3708"/>
              <a:gd fmla="*/ 583710 w 906898" name="connsiteX3709"/>
              <a:gd fmla="*/ 40399 h 906898" name="connsiteY3709"/>
              <a:gd fmla="*/ 583710 w 906898" name="connsiteX3710"/>
              <a:gd fmla="*/ 38352 h 906898" name="connsiteY3710"/>
              <a:gd fmla="*/ 421363 w 906898" name="connsiteX3711"/>
              <a:gd fmla="*/ 32375 h 906898" name="connsiteY3711"/>
              <a:gd fmla="*/ 421363 w 906898" name="connsiteX3712"/>
              <a:gd fmla="*/ 34367 h 906898" name="connsiteY3712"/>
              <a:gd fmla="*/ 419371 w 906898" name="connsiteX3713"/>
              <a:gd fmla="*/ 34367 h 906898" name="connsiteY3713"/>
              <a:gd fmla="*/ 421363 w 906898" name="connsiteX3714"/>
              <a:gd fmla="*/ 32375 h 906898" name="connsiteY3714"/>
              <a:gd fmla="*/ 421363 w 906898" name="connsiteX3715"/>
              <a:gd fmla="*/ 28060 h 906898" name="connsiteY3715"/>
              <a:gd fmla="*/ 423355 w 906898" name="connsiteX3716"/>
              <a:gd fmla="*/ 32375 h 906898" name="connsiteY3716"/>
              <a:gd fmla="*/ 421363 w 906898" name="connsiteX3717"/>
              <a:gd fmla="*/ 32375 h 906898" name="connsiteY3717"/>
              <a:gd fmla="*/ 361686 w 906898" name="connsiteX3718"/>
              <a:gd fmla="*/ 26067 h 906898" name="connsiteY3718"/>
              <a:gd fmla="*/ 374053 w 906898" name="connsiteX3719"/>
              <a:gd fmla="*/ 26067 h 906898" name="connsiteY3719"/>
              <a:gd fmla="*/ 382298 w 906898" name="connsiteX3720"/>
              <a:gd fmla="*/ 30189 h 906898" name="connsiteY3720"/>
              <a:gd fmla="*/ 398787 w 906898" name="connsiteX3721"/>
              <a:gd fmla="*/ 52862 h 906898" name="connsiteY3721"/>
              <a:gd fmla="*/ 392604 w 906898" name="connsiteX3722"/>
              <a:gd fmla="*/ 69351 h 906898" name="connsiteY3722"/>
              <a:gd fmla="*/ 374053 w 906898" name="connsiteX3723"/>
              <a:gd fmla="*/ 75535 h 906898" name="connsiteY3723"/>
              <a:gd fmla="*/ 365808 w 906898" name="connsiteX3724"/>
              <a:gd fmla="*/ 67290 h 906898" name="connsiteY3724"/>
              <a:gd fmla="*/ 367870 w 906898" name="connsiteX3725"/>
              <a:gd fmla="*/ 63169 h 906898" name="connsiteY3725"/>
              <a:gd fmla="*/ 371992 w 906898" name="connsiteX3726"/>
              <a:gd fmla="*/ 63169 h 906898" name="connsiteY3726"/>
              <a:gd fmla="*/ 371992 w 906898" name="connsiteX3727"/>
              <a:gd fmla="*/ 56985 h 906898" name="connsiteY3727"/>
              <a:gd fmla="*/ 376114 w 906898" name="connsiteX3728"/>
              <a:gd fmla="*/ 52862 h 906898" name="connsiteY3728"/>
              <a:gd fmla="*/ 382298 w 906898" name="connsiteX3729"/>
              <a:gd fmla="*/ 54923 h 906898" name="connsiteY3729"/>
              <a:gd fmla="*/ 382298 w 906898" name="connsiteX3730"/>
              <a:gd fmla="*/ 63169 h 906898" name="connsiteY3730"/>
              <a:gd fmla="*/ 380237 w 906898" name="connsiteX3731"/>
              <a:gd fmla="*/ 65229 h 906898" name="connsiteY3731"/>
              <a:gd fmla="*/ 388481 w 906898" name="connsiteX3732"/>
              <a:gd fmla="*/ 61108 h 906898" name="connsiteY3732"/>
              <a:gd fmla="*/ 390542 w 906898" name="connsiteX3733"/>
              <a:gd fmla="*/ 46679 h 906898" name="connsiteY3733"/>
              <a:gd fmla="*/ 367870 w 906898" name="connsiteX3734"/>
              <a:gd fmla="*/ 30189 h 906898" name="connsiteY3734"/>
              <a:gd fmla="*/ 349319 w 906898" name="connsiteX3735"/>
              <a:gd fmla="*/ 30189 h 906898" name="connsiteY3735"/>
              <a:gd fmla="*/ 349319 w 906898" name="connsiteX3736"/>
              <a:gd fmla="*/ 28128 h 906898" name="connsiteY3736"/>
              <a:gd fmla="*/ 361686 w 906898" name="connsiteX3737"/>
              <a:gd fmla="*/ 26067 h 906898" name="connsiteY3737"/>
              <a:gd fmla="*/ 453449 w 906898" name="connsiteX3738"/>
              <a:gd fmla="*/ 14275 h 906898" name="connsiteY3738"/>
              <a:gd fmla="*/ 427592 w 906898" name="connsiteX3739"/>
              <a:gd fmla="*/ 16881 h 906898" name="connsiteY3739"/>
              <a:gd fmla="*/ 427592 w 906898" name="connsiteX3740"/>
              <a:gd fmla="*/ 21939 h 906898" name="connsiteY3740"/>
              <a:gd fmla="*/ 425522 w 906898" name="connsiteX3741"/>
              <a:gd fmla="*/ 21939 h 906898" name="connsiteY3741"/>
              <a:gd fmla="*/ 423452 w 906898" name="connsiteX3742"/>
              <a:gd fmla="*/ 26047 h 906898" name="connsiteY3742"/>
              <a:gd fmla="*/ 421382 w 906898" name="connsiteX3743"/>
              <a:gd fmla="*/ 26047 h 906898" name="connsiteY3743"/>
              <a:gd fmla="*/ 419312 w 906898" name="connsiteX3744"/>
              <a:gd fmla="*/ 23993 h 906898" name="connsiteY3744"/>
              <a:gd fmla="*/ 419312 w 906898" name="connsiteX3745"/>
              <a:gd fmla="*/ 30155 h 906898" name="connsiteY3745"/>
              <a:gd fmla="*/ 417242 w 906898" name="connsiteX3746"/>
              <a:gd fmla="*/ 36317 h 906898" name="connsiteY3746"/>
              <a:gd fmla="*/ 408961 w 906898" name="connsiteX3747"/>
              <a:gd fmla="*/ 38372 h 906898" name="connsiteY3747"/>
              <a:gd fmla="*/ 404821 w 906898" name="connsiteX3748"/>
              <a:gd fmla="*/ 46589 h 906898" name="connsiteY3748"/>
              <a:gd fmla="*/ 400681 w 906898" name="connsiteX3749"/>
              <a:gd fmla="*/ 46589 h 906898" name="connsiteY3749"/>
              <a:gd fmla="*/ 394471 w 906898" name="connsiteX3750"/>
              <a:gd fmla="*/ 36317 h 906898" name="connsiteY3750"/>
              <a:gd fmla="*/ 402751 w 906898" name="connsiteX3751"/>
              <a:gd fmla="*/ 23993 h 906898" name="connsiteY3751"/>
              <a:gd fmla="*/ 404821 w 906898" name="connsiteX3752"/>
              <a:gd fmla="*/ 19883 h 906898" name="connsiteY3752"/>
              <a:gd fmla="*/ 419312 w 906898" name="connsiteX3753"/>
              <a:gd fmla="*/ 17829 h 906898" name="connsiteY3753"/>
              <a:gd fmla="*/ 420079 w 906898" name="connsiteX3754"/>
              <a:gd fmla="*/ 17639 h 906898" name="connsiteY3754"/>
              <a:gd fmla="*/ 399049 w 906898" name="connsiteX3755"/>
              <a:gd fmla="*/ 19759 h 906898" name="connsiteY3755"/>
              <a:gd fmla="*/ 400779 w 906898" name="connsiteX3756"/>
              <a:gd fmla="*/ 19759 h 906898" name="connsiteY3756"/>
              <a:gd fmla="*/ 400779 w 906898" name="connsiteX3757"/>
              <a:gd fmla="*/ 21846 h 906898" name="connsiteY3757"/>
              <a:gd fmla="*/ 392590 w 906898" name="connsiteX3758"/>
              <a:gd fmla="*/ 34367 h 906898" name="connsiteY3758"/>
              <a:gd fmla="*/ 388495 w 906898" name="connsiteX3759"/>
              <a:gd fmla="*/ 30194 h 906898" name="connsiteY3759"/>
              <a:gd fmla="*/ 394637 w 906898" name="connsiteX3760"/>
              <a:gd fmla="*/ 23933 h 906898" name="connsiteY3760"/>
              <a:gd fmla="*/ 396561 w 906898" name="connsiteX3761"/>
              <a:gd fmla="*/ 20010 h 906898" name="connsiteY3761"/>
              <a:gd fmla="*/ 364940 w 906898" name="connsiteX3762"/>
              <a:gd fmla="*/ 23197 h 906898" name="connsiteY3762"/>
              <a:gd fmla="*/ 342257 w 906898" name="connsiteX3763"/>
              <a:gd fmla="*/ 30239 h 906898" name="connsiteY3763"/>
              <a:gd fmla="*/ 343196 w 906898" name="connsiteX3764"/>
              <a:gd fmla="*/ 30051 h 906898" name="connsiteY3764"/>
              <a:gd fmla="*/ 347327 w 906898" name="connsiteX3765"/>
              <a:gd fmla="*/ 32117 h 906898" name="connsiteY3765"/>
              <a:gd fmla="*/ 341130 w 906898" name="connsiteX3766"/>
              <a:gd fmla="*/ 38315 h 906898" name="connsiteY3766"/>
              <a:gd fmla="*/ 334933 w 906898" name="connsiteX3767"/>
              <a:gd fmla="*/ 38315 h 906898" name="connsiteY3767"/>
              <a:gd fmla="*/ 328735 w 906898" name="connsiteX3768"/>
              <a:gd fmla="*/ 46578 h 906898" name="connsiteY3768"/>
              <a:gd fmla="*/ 310143 w 906898" name="connsiteX3769"/>
              <a:gd fmla="*/ 44511 h 906898" name="connsiteY3769"/>
              <a:gd fmla="*/ 310143 w 906898" name="connsiteX3770"/>
              <a:gd fmla="*/ 40380 h 906898" name="connsiteY3770"/>
              <a:gd fmla="*/ 330801 w 906898" name="connsiteX3771"/>
              <a:gd fmla="*/ 36249 h 906898" name="connsiteY3771"/>
              <a:gd fmla="*/ 332253 w 906898" name="connsiteX3772"/>
              <a:gd fmla="*/ 33344 h 906898" name="connsiteY3772"/>
              <a:gd fmla="*/ 282503 w 906898" name="connsiteX3773"/>
              <a:gd fmla="*/ 48787 h 906898" name="connsiteY3773"/>
              <a:gd fmla="*/ 266569 w 906898" name="connsiteX3774"/>
              <a:gd fmla="*/ 57436 h 906898" name="connsiteY3774"/>
              <a:gd fmla="*/ 275245 w 906898" name="connsiteX3775"/>
              <a:gd fmla="*/ 56943 h 906898" name="connsiteY3775"/>
              <a:gd fmla="*/ 285595 w 906898" name="connsiteX3776"/>
              <a:gd fmla="*/ 48710 h 906898" name="connsiteY3776"/>
              <a:gd fmla="*/ 288344 w 906898" name="connsiteX3777"/>
              <a:gd fmla="*/ 48195 h 906898" name="connsiteY3777"/>
              <a:gd fmla="*/ 293876 w 906898" name="connsiteX3778"/>
              <a:gd fmla="*/ 52826 h 906898" name="connsiteY3778"/>
              <a:gd fmla="*/ 293876 w 906898" name="connsiteX3779"/>
              <a:gd fmla="*/ 54884 h 906898" name="connsiteY3779"/>
              <a:gd fmla="*/ 275245 w 906898" name="connsiteX3780"/>
              <a:gd fmla="*/ 63118 h 906898" name="connsiteY3780"/>
              <a:gd fmla="*/ 271104 w 906898" name="connsiteX3781"/>
              <a:gd fmla="*/ 61059 h 906898" name="connsiteY3781"/>
              <a:gd fmla="*/ 262824 w 906898" name="connsiteX3782"/>
              <a:gd fmla="*/ 65177 h 906898" name="connsiteY3782"/>
              <a:gd fmla="*/ 258684 w 906898" name="connsiteX3783"/>
              <a:gd fmla="*/ 63118 h 906898" name="connsiteY3783"/>
              <a:gd fmla="*/ 258684 w 906898" name="connsiteX3784"/>
              <a:gd fmla="*/ 61716 h 906898" name="connsiteY3784"/>
              <a:gd fmla="*/ 254731 w 906898" name="connsiteX3785"/>
              <a:gd fmla="*/ 63861 h 906898" name="connsiteY3785"/>
              <a:gd fmla="*/ 254731 w 906898" name="connsiteX3786"/>
              <a:gd fmla="*/ 65301 h 906898" name="connsiteY3786"/>
              <a:gd fmla="*/ 234021 w 906898" name="connsiteX3787"/>
              <a:gd fmla="*/ 91940 h 906898" name="connsiteY3787"/>
              <a:gd fmla="*/ 240234 w 906898" name="connsiteX3788"/>
              <a:gd fmla="*/ 108334 h 906898" name="connsiteY3788"/>
              <a:gd fmla="*/ 252660 w 906898" name="connsiteX3789"/>
              <a:gd fmla="*/ 112432 h 906898" name="connsiteY3789"/>
              <a:gd fmla="*/ 258874 w 906898" name="connsiteX3790"/>
              <a:gd fmla="*/ 108334 h 906898" name="connsiteY3790"/>
              <a:gd fmla="*/ 250589 w 906898" name="connsiteX3791"/>
              <a:gd fmla="*/ 106285 h 906898" name="connsiteY3791"/>
              <a:gd fmla="*/ 248518 w 906898" name="connsiteX3792"/>
              <a:gd fmla="*/ 100137 h 906898" name="connsiteY3792"/>
              <a:gd fmla="*/ 254731 w 906898" name="connsiteX3793"/>
              <a:gd fmla="*/ 96039 h 906898" name="connsiteY3793"/>
              <a:gd fmla="*/ 260945 w 906898" name="connsiteX3794"/>
              <a:gd fmla="*/ 100137 h 906898" name="connsiteY3794"/>
              <a:gd fmla="*/ 267158 w 906898" name="connsiteX3795"/>
              <a:gd fmla="*/ 100137 h 906898" name="connsiteY3795"/>
              <a:gd fmla="*/ 271300 w 906898" name="connsiteX3796"/>
              <a:gd fmla="*/ 104236 h 906898" name="connsiteY3796"/>
              <a:gd fmla="*/ 263016 w 906898" name="connsiteX3797"/>
              <a:gd fmla="*/ 118580 h 906898" name="connsiteY3797"/>
              <a:gd fmla="*/ 244376 w 906898" name="connsiteX3798"/>
              <a:gd fmla="*/ 120629 h 906898" name="connsiteY3798"/>
              <a:gd fmla="*/ 231950 w 906898" name="connsiteX3799"/>
              <a:gd fmla="*/ 108334 h 906898" name="connsiteY3799"/>
              <a:gd fmla="*/ 227808 w 906898" name="connsiteX3800"/>
              <a:gd fmla="*/ 98088 h 906898" name="connsiteY3800"/>
              <a:gd fmla="*/ 229879 w 906898" name="connsiteX3801"/>
              <a:gd fmla="*/ 83744 h 906898" name="connsiteY3801"/>
              <a:gd fmla="*/ 239975 w 906898" name="connsiteX3802"/>
              <a:gd fmla="*/ 71961 h 906898" name="connsiteY3802"/>
              <a:gd fmla="*/ 241882 w 906898" name="connsiteX3803"/>
              <a:gd fmla="*/ 70836 h 906898" name="connsiteY3803"/>
              <a:gd fmla="*/ 207903 w 906898" name="connsiteX3804"/>
              <a:gd fmla="*/ 89279 h 906898" name="connsiteY3804"/>
              <a:gd fmla="*/ 198095 w 906898" name="connsiteX3805"/>
              <a:gd fmla="*/ 97371 h 906898" name="connsiteY3805"/>
              <a:gd fmla="*/ 207409 w 906898" name="connsiteX3806"/>
              <a:gd fmla="*/ 91803 h 906898" name="connsiteY3806"/>
              <a:gd fmla="*/ 219803 w 906898" name="connsiteX3807"/>
              <a:gd fmla="*/ 97978 h 906898" name="connsiteY3807"/>
              <a:gd fmla="*/ 223935 w 906898" name="connsiteX3808"/>
              <a:gd fmla="*/ 100037 h 906898" name="connsiteY3808"/>
              <a:gd fmla="*/ 223935 w 906898" name="connsiteX3809"/>
              <a:gd fmla="*/ 110328 h 906898" name="connsiteY3809"/>
              <a:gd fmla="*/ 215672 w 906898" name="connsiteX3810"/>
              <a:gd fmla="*/ 108270 h 906898" name="connsiteY3810"/>
              <a:gd fmla="*/ 207409 w 906898" name="connsiteX3811"/>
              <a:gd fmla="*/ 110328 h 906898" name="connsiteY3811"/>
              <a:gd fmla="*/ 203277 w 906898" name="connsiteX3812"/>
              <a:gd fmla="*/ 104153 h 906898" name="connsiteY3812"/>
              <a:gd fmla="*/ 192948 w 906898" name="connsiteX3813"/>
              <a:gd fmla="*/ 102095 h 906898" name="connsiteY3813"/>
              <a:gd fmla="*/ 195733 w 906898" name="connsiteX3814"/>
              <a:gd fmla="*/ 99320 h 906898" name="connsiteY3814"/>
              <a:gd fmla="*/ 142906 w 906898" name="connsiteX3815"/>
              <a:gd fmla="*/ 142906 h 906898" name="connsiteY3815"/>
              <a:gd fmla="*/ 93538 w 906898" name="connsiteX3816"/>
              <a:gd fmla="*/ 202741 h 906898" name="connsiteY3816"/>
              <a:gd fmla="*/ 95078 w 906898" name="connsiteX3817"/>
              <a:gd fmla="*/ 202659 h 906898" name="connsiteY3817"/>
              <a:gd fmla="*/ 98411 w 906898" name="connsiteX3818"/>
              <a:gd fmla="*/ 200855 h 906898" name="connsiteY3818"/>
              <a:gd fmla="*/ 104565 w 906898" name="connsiteX3819"/>
              <a:gd fmla="*/ 200855 h 906898" name="connsiteY3819"/>
              <a:gd fmla="*/ 106616 w 906898" name="connsiteX3820"/>
              <a:gd fmla="*/ 200855 h 906898" name="connsiteY3820"/>
              <a:gd fmla="*/ 118924 w 906898" name="connsiteX3821"/>
              <a:gd fmla="*/ 190546 h 906898" name="connsiteY3821"/>
              <a:gd fmla="*/ 125078 w 906898" name="connsiteX3822"/>
              <a:gd fmla="*/ 192608 h 906898" name="connsiteY3822"/>
              <a:gd fmla="*/ 129181 w 906898" name="connsiteX3823"/>
              <a:gd fmla="*/ 190546 h 906898" name="connsiteY3823"/>
              <a:gd fmla="*/ 136104 w 906898" name="connsiteX3824"/>
              <a:gd fmla="*/ 188484 h 906898" name="connsiteY3824"/>
              <a:gd fmla="*/ 141488 w 906898" name="connsiteX3825"/>
              <a:gd fmla="*/ 192608 h 906898" name="connsiteY3825"/>
              <a:gd fmla="*/ 133283 w 906898" name="connsiteX3826"/>
              <a:gd fmla="*/ 204979 h 906898" name="connsiteY3826"/>
              <a:gd fmla="*/ 123027 w 906898" name="connsiteX3827"/>
              <a:gd fmla="*/ 202917 h 906898" name="connsiteY3827"/>
              <a:gd fmla="*/ 116873 w 906898" name="connsiteX3828"/>
              <a:gd fmla="*/ 209103 h 906898" name="connsiteY3828"/>
              <a:gd fmla="*/ 112770 w 906898" name="connsiteX3829"/>
              <a:gd fmla="*/ 207041 h 906898" name="connsiteY3829"/>
              <a:gd fmla="*/ 100463 w 906898" name="connsiteX3830"/>
              <a:gd fmla="*/ 213227 h 906898" name="connsiteY3830"/>
              <a:gd fmla="*/ 96360 w 906898" name="connsiteX3831"/>
              <a:gd fmla="*/ 225598 h 906898" name="connsiteY3831"/>
              <a:gd fmla="*/ 100463 w 906898" name="connsiteX3832"/>
              <a:gd fmla="*/ 233846 h 906898" name="connsiteY3832"/>
              <a:gd fmla="*/ 98411 w 906898" name="connsiteX3833"/>
              <a:gd fmla="*/ 246217 h 906898" name="connsiteY3833"/>
              <a:gd fmla="*/ 102514 w 906898" name="connsiteX3834"/>
              <a:gd fmla="*/ 252402 h 906898" name="connsiteY3834"/>
              <a:gd fmla="*/ 102514 w 906898" name="connsiteX3835"/>
              <a:gd fmla="*/ 254464 h 906898" name="connsiteY3835"/>
              <a:gd fmla="*/ 94309 w 906898" name="connsiteX3836"/>
              <a:gd fmla="*/ 264774 h 906898" name="connsiteY3836"/>
              <a:gd fmla="*/ 90206 w 906898" name="connsiteX3837"/>
              <a:gd fmla="*/ 252402 h 906898" name="connsiteY3837"/>
              <a:gd fmla="*/ 90206 w 906898" name="connsiteX3838"/>
              <a:gd fmla="*/ 246217 h 906898" name="connsiteY3838"/>
              <a:gd fmla="*/ 84052 w 906898" name="connsiteX3839"/>
              <a:gd fmla="*/ 235907 h 906898" name="connsiteY3839"/>
              <a:gd fmla="*/ 88155 w 906898" name="connsiteX3840"/>
              <a:gd fmla="*/ 229722 h 906898" name="connsiteY3840"/>
              <a:gd fmla="*/ 86104 w 906898" name="connsiteX3841"/>
              <a:gd fmla="*/ 221474 h 906898" name="connsiteY3841"/>
              <a:gd fmla="*/ 84787 w 906898" name="connsiteX3842"/>
              <a:gd fmla="*/ 216179 h 906898" name="connsiteY3842"/>
              <a:gd fmla="*/ 48787 w 906898" name="connsiteX3843"/>
              <a:gd fmla="*/ 282503 h 906898" name="connsiteY3843"/>
              <a:gd fmla="*/ 28714 w 906898" name="connsiteX3844"/>
              <a:gd fmla="*/ 347168 h 906898" name="connsiteY3844"/>
              <a:gd fmla="*/ 29491 w 906898" name="connsiteX3845"/>
              <a:gd fmla="*/ 347168 h 906898" name="connsiteY3845"/>
              <a:gd fmla="*/ 31887 w 906898" name="connsiteX3846"/>
              <a:gd fmla="*/ 347168 h 906898" name="connsiteY3846"/>
              <a:gd fmla="*/ 34626 w 906898" name="connsiteX3847"/>
              <a:gd fmla="*/ 351269 h 906898" name="connsiteY3847"/>
              <a:gd fmla="*/ 32572 w 906898" name="connsiteX3848"/>
              <a:gd fmla="*/ 353320 h 906898" name="connsiteY3848"/>
              <a:gd fmla="*/ 34626 w 906898" name="connsiteX3849"/>
              <a:gd fmla="*/ 355370 h 906898" name="connsiteY3849"/>
              <a:gd fmla="*/ 40789 w 906898" name="connsiteX3850"/>
              <a:gd fmla="*/ 355370 h 906898" name="connsiteY3850"/>
              <a:gd fmla="*/ 46952 w 906898" name="connsiteX3851"/>
              <a:gd fmla="*/ 363573 h 906898" name="connsiteY3851"/>
              <a:gd fmla="*/ 44897 w 906898" name="connsiteX3852"/>
              <a:gd fmla="*/ 369724 h 906898" name="connsiteY3852"/>
              <a:gd fmla="*/ 51060 w 906898" name="connsiteX3853"/>
              <a:gd fmla="*/ 373826 h 906898" name="connsiteY3853"/>
              <a:gd fmla="*/ 53114 w 906898" name="connsiteX3854"/>
              <a:gd fmla="*/ 373826 h 906898" name="connsiteY3854"/>
              <a:gd fmla="*/ 46952 w 906898" name="connsiteX3855"/>
              <a:gd fmla="*/ 367674 h 906898" name="connsiteY3855"/>
              <a:gd fmla="*/ 49006 w 906898" name="connsiteX3856"/>
              <a:gd fmla="*/ 365623 h 906898" name="connsiteY3856"/>
              <a:gd fmla="*/ 53114 w 906898" name="connsiteX3857"/>
              <a:gd fmla="*/ 369724 h 906898" name="connsiteY3857"/>
              <a:gd fmla="*/ 55169 w 906898" name="connsiteX3858"/>
              <a:gd fmla="*/ 377927 h 906898" name="connsiteY3858"/>
              <a:gd fmla="*/ 51060 w 906898" name="connsiteX3859"/>
              <a:gd fmla="*/ 377927 h 906898" name="connsiteY3859"/>
              <a:gd fmla="*/ 38735 w 906898" name="connsiteX3860"/>
              <a:gd fmla="*/ 379977 h 906898" name="connsiteY3860"/>
              <a:gd fmla="*/ 36681 w 906898" name="connsiteX3861"/>
              <a:gd fmla="*/ 379977 h 906898" name="connsiteY3861"/>
              <a:gd fmla="*/ 32572 w 906898" name="connsiteX3862"/>
              <a:gd fmla="*/ 370493 h 906898" name="connsiteY3862"/>
              <a:gd fmla="*/ 23091 w 906898" name="connsiteX3863"/>
              <a:gd fmla="*/ 365998 h 906898" name="connsiteY3863"/>
              <a:gd fmla="*/ 22704 w 906898" name="connsiteX3864"/>
              <a:gd fmla="*/ 369831 h 906898" name="connsiteY3864"/>
              <a:gd fmla="*/ 32510 w 906898" name="connsiteX3865"/>
              <a:gd fmla="*/ 373764 h 906898" name="connsiteY3865"/>
              <a:gd fmla="*/ 34543 w 906898" name="connsiteX3866"/>
              <a:gd fmla="*/ 381922 h 906898" name="connsiteY3866"/>
              <a:gd fmla="*/ 30476 w 906898" name="connsiteX3867"/>
              <a:gd fmla="*/ 381922 h 906898" name="connsiteY3867"/>
              <a:gd fmla="*/ 22342 w 906898" name="connsiteX3868"/>
              <a:gd fmla="*/ 373764 h 906898" name="connsiteY3868"/>
              <a:gd fmla="*/ 22342 w 906898" name="connsiteX3869"/>
              <a:gd fmla="*/ 373421 h 906898" name="connsiteY3869"/>
              <a:gd fmla="*/ 18904 w 906898" name="connsiteX3870"/>
              <a:gd fmla="*/ 407528 h 906898" name="connsiteY3870"/>
              <a:gd fmla="*/ 23531 w 906898" name="connsiteX3871"/>
              <a:gd fmla="*/ 395415 h 906898" name="connsiteY3871"/>
              <a:gd fmla="*/ 38729 w 906898" name="connsiteX3872"/>
              <a:gd fmla="*/ 382035 h 906898" name="connsiteY3872"/>
              <a:gd fmla="*/ 45941 w 906898" name="connsiteX3873"/>
              <a:gd fmla="*/ 380492 h 906898" name="connsiteY3873"/>
              <a:gd fmla="*/ 53154 w 906898" name="connsiteX3874"/>
              <a:gd fmla="*/ 382035 h 906898" name="connsiteY3874"/>
              <a:gd fmla="*/ 57275 w 906898" name="connsiteX3875"/>
              <a:gd fmla="*/ 382035 h 906898" name="connsiteY3875"/>
              <a:gd fmla="*/ 69639 w 906898" name="connsiteX3876"/>
              <a:gd fmla="*/ 392328 h 906898" name="connsiteY3876"/>
              <a:gd fmla="*/ 71700 w 906898" name="connsiteX3877"/>
              <a:gd fmla="*/ 406736 h 906898" name="connsiteY3877"/>
              <a:gd fmla="*/ 59336 w 906898" name="connsiteX3878"/>
              <a:gd fmla="*/ 417028 h 906898" name="connsiteY3878"/>
              <a:gd fmla="*/ 53154 w 906898" name="connsiteX3879"/>
              <a:gd fmla="*/ 412911 h 906898" name="connsiteY3879"/>
              <a:gd fmla="*/ 53154 w 906898" name="connsiteX3880"/>
              <a:gd fmla="*/ 408795 h 906898" name="connsiteY3880"/>
              <a:gd fmla="*/ 49032 w 906898" name="connsiteX3881"/>
              <a:gd fmla="*/ 406736 h 906898" name="connsiteY3881"/>
              <a:gd fmla="*/ 49032 w 906898" name="connsiteX3882"/>
              <a:gd fmla="*/ 402619 h 906898" name="connsiteY3882"/>
              <a:gd fmla="*/ 55214 w 906898" name="connsiteX3883"/>
              <a:gd fmla="*/ 400561 h 906898" name="connsiteY3883"/>
              <a:gd fmla="*/ 59336 w 906898" name="connsiteX3884"/>
              <a:gd fmla="*/ 404678 h 906898" name="connsiteY3884"/>
              <a:gd fmla="*/ 63457 w 906898" name="connsiteX3885"/>
              <a:gd fmla="*/ 398503 h 906898" name="connsiteY3885"/>
              <a:gd fmla="*/ 51093 w 906898" name="connsiteX3886"/>
              <a:gd fmla="*/ 388211 h 906898" name="connsiteY3886"/>
              <a:gd fmla="*/ 30486 w 906898" name="connsiteX3887"/>
              <a:gd fmla="*/ 396444 h 906898" name="connsiteY3887"/>
              <a:gd fmla="*/ 18122 w 906898" name="connsiteX3888"/>
              <a:gd fmla="*/ 421145 h 906898" name="connsiteY3888"/>
              <a:gd fmla="*/ 17531 w 906898" name="connsiteX3889"/>
              <a:gd fmla="*/ 421145 h 906898" name="connsiteY3889"/>
              <a:gd fmla="*/ 17251 w 906898" name="connsiteX3890"/>
              <a:gd fmla="*/ 423927 h 906898" name="connsiteY3890"/>
              <a:gd fmla="*/ 22190 w 906898" name="connsiteX3891"/>
              <a:gd fmla="*/ 427331 h 906898" name="connsiteY3891"/>
              <a:gd fmla="*/ 20143 w 906898" name="connsiteX3892"/>
              <a:gd fmla="*/ 435578 h 906898" name="connsiteY3892"/>
              <a:gd fmla="*/ 26285 w 906898" name="connsiteX3893"/>
              <a:gd fmla="*/ 443826 h 906898" name="connsiteY3893"/>
              <a:gd fmla="*/ 22446 w 906898" name="connsiteX3894"/>
              <a:gd fmla="*/ 452846 h 906898" name="connsiteY3894"/>
              <a:gd fmla="*/ 14888 w 906898" name="connsiteX3895"/>
              <a:gd fmla="*/ 459535 h 906898" name="connsiteY3895"/>
              <a:gd fmla="*/ 17110 w 906898" name="connsiteX3896"/>
              <a:gd fmla="*/ 481575 h 906898" name="connsiteY3896"/>
              <a:gd fmla="*/ 22348 w 906898" name="connsiteX3897"/>
              <a:gd fmla="*/ 485006 h 906898" name="connsiteY3897"/>
              <a:gd fmla="*/ 26522 w 906898" name="connsiteX3898"/>
              <a:gd fmla="*/ 495259 h 906898" name="connsiteY3898"/>
              <a:gd fmla="*/ 24435 w 906898" name="connsiteX3899"/>
              <a:gd fmla="*/ 499360 h 906898" name="connsiteY3899"/>
              <a:gd fmla="*/ 20261 w 906898" name="connsiteX3900"/>
              <a:gd fmla="*/ 501410 h 906898" name="connsiteY3900"/>
              <a:gd fmla="*/ 24435 w 906898" name="connsiteX3901"/>
              <a:gd fmla="*/ 507562 h 906898" name="connsiteY3901"/>
              <a:gd fmla="*/ 22348 w 906898" name="connsiteX3902"/>
              <a:gd fmla="*/ 513714 h 906898" name="connsiteY3902"/>
              <a:gd fmla="*/ 20350 w 906898" name="connsiteX3903"/>
              <a:gd fmla="*/ 513714 h 906898" name="connsiteY3903"/>
              <a:gd fmla="*/ 20882 w 906898" name="connsiteX3904"/>
              <a:gd fmla="*/ 518995 h 906898" name="connsiteY3904"/>
              <a:gd fmla="*/ 21132 w 906898" name="connsiteX3905"/>
              <a:gd fmla="*/ 519109 h 906898" name="connsiteY3905"/>
              <a:gd fmla="*/ 22411 w 906898" name="connsiteX3906"/>
              <a:gd fmla="*/ 521940 h 906898" name="connsiteY3906"/>
              <a:gd fmla="*/ 46979 w 906898" name="connsiteX3907"/>
              <a:gd fmla="*/ 548699 h 906898" name="connsiteY3907"/>
              <a:gd fmla="*/ 63358 w 906898" name="connsiteX3908"/>
              <a:gd fmla="*/ 544582 h 906898" name="connsiteY3908"/>
              <a:gd fmla="*/ 65405 w 906898" name="connsiteX3909"/>
              <a:gd fmla="*/ 530173 h 906898" name="connsiteY3909"/>
              <a:gd fmla="*/ 61311 w 906898" name="connsiteX3910"/>
              <a:gd fmla="*/ 534290 h 906898" name="connsiteY3910"/>
              <a:gd fmla="*/ 51074 w 906898" name="connsiteX3911"/>
              <a:gd fmla="*/ 532232 h 906898" name="connsiteY3911"/>
              <a:gd fmla="*/ 51074 w 906898" name="connsiteX3912"/>
              <a:gd fmla="*/ 528115 h 906898" name="connsiteY3912"/>
              <a:gd fmla="*/ 53121 w 906898" name="connsiteX3913"/>
              <a:gd fmla="*/ 523998 h 906898" name="connsiteY3913"/>
              <a:gd fmla="*/ 57216 w 906898" name="connsiteX3914"/>
              <a:gd fmla="*/ 521940 h 906898" name="connsiteY3914"/>
              <a:gd fmla="*/ 59263 w 906898" name="connsiteX3915"/>
              <a:gd fmla="*/ 517823 h 906898" name="connsiteY3915"/>
              <a:gd fmla="*/ 63838 w 906898" name="connsiteX3916"/>
              <a:gd fmla="*/ 517341 h 906898" name="connsiteY3916"/>
              <a:gd fmla="*/ 75642 w 906898" name="connsiteX3917"/>
              <a:gd fmla="*/ 523998 h 906898" name="connsiteY3917"/>
              <a:gd fmla="*/ 71547 w 906898" name="connsiteX3918"/>
              <a:gd fmla="*/ 548699 h 906898" name="connsiteY3918"/>
              <a:gd fmla="*/ 46979 w 906898" name="connsiteX3919"/>
              <a:gd fmla="*/ 554874 h 906898" name="connsiteY3919"/>
              <a:gd fmla="*/ 31369 w 906898" name="connsiteX3920"/>
              <a:gd fmla="*/ 545611 h 906898" name="connsiteY3920"/>
              <a:gd fmla="*/ 22280 w 906898" name="connsiteX3921"/>
              <a:gd fmla="*/ 532861 h 906898" name="connsiteY3921"/>
              <a:gd fmla="*/ 23197 w 906898" name="connsiteX3922"/>
              <a:gd fmla="*/ 541958 h 906898" name="connsiteY3922"/>
              <a:gd fmla="*/ 29605 w 906898" name="connsiteX3923"/>
              <a:gd fmla="*/ 562600 h 906898" name="connsiteY3923"/>
              <a:gd fmla="*/ 32688 w 906898" name="connsiteX3924"/>
              <a:gd fmla="*/ 561058 h 906898" name="connsiteY3924"/>
              <a:gd fmla="*/ 36766 w 906898" name="connsiteX3925"/>
              <a:gd fmla="*/ 554940 h 906898" name="connsiteY3925"/>
              <a:gd fmla="*/ 40845 w 906898" name="connsiteX3926"/>
              <a:gd fmla="*/ 556980 h 906898" name="connsiteY3926"/>
              <a:gd fmla="*/ 40845 w 906898" name="connsiteX3927"/>
              <a:gd fmla="*/ 563098 h 906898" name="connsiteY3927"/>
              <a:gd fmla="*/ 32688 w 906898" name="connsiteX3928"/>
              <a:gd fmla="*/ 569216 h 906898" name="connsiteY3928"/>
              <a:gd fmla="*/ 31308 w 906898" name="connsiteX3929"/>
              <a:gd fmla="*/ 568088 h 906898" name="connsiteY3929"/>
              <a:gd fmla="*/ 32309 w 906898" name="connsiteX3930"/>
              <a:gd fmla="*/ 571312 h 906898" name="connsiteY3930"/>
              <a:gd fmla="*/ 34687 w 906898" name="connsiteX3931"/>
              <a:gd fmla="*/ 571312 h 906898" name="connsiteY3931"/>
              <a:gd fmla="*/ 44902 w 906898" name="connsiteX3932"/>
              <a:gd fmla="*/ 561041 h 906898" name="connsiteY3932"/>
              <a:gd fmla="*/ 44902 w 906898" name="connsiteX3933"/>
              <a:gd fmla="*/ 556932 h 906898" name="connsiteY3933"/>
              <a:gd fmla="*/ 55117 w 906898" name="connsiteX3934"/>
              <a:gd fmla="*/ 558987 h 906898" name="connsiteY3934"/>
              <a:gd fmla="*/ 53074 w 906898" name="connsiteX3935"/>
              <a:gd fmla="*/ 571312 h 906898" name="connsiteY3935"/>
              <a:gd fmla="*/ 48988 w 906898" name="connsiteX3936"/>
              <a:gd fmla="*/ 571312 h 906898" name="connsiteY3936"/>
              <a:gd fmla="*/ 53074 w 906898" name="connsiteX3937"/>
              <a:gd fmla="*/ 577475 h 906898" name="connsiteY3937"/>
              <a:gd fmla="*/ 48988 w 906898" name="connsiteX3938"/>
              <a:gd fmla="*/ 579529 h 906898" name="connsiteY3938"/>
              <a:gd fmla="*/ 42859 w 906898" name="connsiteX3939"/>
              <a:gd fmla="*/ 581583 h 906898" name="connsiteY3939"/>
              <a:gd fmla="*/ 40816 w 906898" name="connsiteX3940"/>
              <a:gd fmla="*/ 587746 h 906898" name="connsiteY3940"/>
              <a:gd fmla="*/ 37870 w 906898" name="connsiteX3941"/>
              <a:gd fmla="*/ 589227 h 906898" name="connsiteY3941"/>
              <a:gd fmla="*/ 40525 w 906898" name="connsiteX3942"/>
              <a:gd fmla="*/ 597779 h 906898" name="connsiteY3942"/>
              <a:gd fmla="*/ 40727 w 906898" name="connsiteX3943"/>
              <a:gd fmla="*/ 598174 h 906898" name="connsiteY3943"/>
              <a:gd fmla="*/ 44877 w 906898" name="connsiteX3944"/>
              <a:gd fmla="*/ 608318 h 906898" name="connsiteY3944"/>
              <a:gd fmla="*/ 44877 w 906898" name="connsiteX3945"/>
              <a:gd fmla="*/ 611798 h 906898" name="connsiteY3945"/>
              <a:gd fmla="*/ 45351 w 906898" name="connsiteX3946"/>
              <a:gd fmla="*/ 613326 h 906898" name="connsiteY3946"/>
              <a:gd fmla="*/ 48989 w 906898" name="connsiteX3947"/>
              <a:gd fmla="*/ 620614 h 906898" name="connsiteY3947"/>
              <a:gd fmla="*/ 53102 w 906898" name="connsiteX3948"/>
              <a:gd fmla="*/ 628853 h 906898" name="connsiteY3948"/>
              <a:gd fmla="*/ 62766 w 906898" name="connsiteX3949"/>
              <a:gd fmla="*/ 650149 h 906898" name="connsiteY3949"/>
              <a:gd fmla="*/ 69047 w 906898" name="connsiteX3950"/>
              <a:gd fmla="*/ 661721 h 906898" name="connsiteY3950"/>
              <a:gd fmla="*/ 73664 w 906898" name="connsiteX3951"/>
              <a:gd fmla="*/ 670045 h 906898" name="connsiteY3951"/>
              <a:gd fmla="*/ 72613 w 906898" name="connsiteX3952"/>
              <a:gd fmla="*/ 668290 h 906898" name="connsiteY3952"/>
              <a:gd fmla="*/ 89279 w 906898" name="connsiteX3953"/>
              <a:gd fmla="*/ 698995 h 906898" name="connsiteY3953"/>
              <a:gd fmla="*/ 103689 w 906898" name="connsiteX3954"/>
              <a:gd fmla="*/ 716460 h 906898" name="connsiteY3954"/>
              <a:gd fmla="*/ 90114 w 906898" name="connsiteX3955"/>
              <a:gd fmla="*/ 696820 h 906898" name="connsiteY3955"/>
              <a:gd fmla="*/ 73664 w 906898" name="connsiteX3956"/>
              <a:gd fmla="*/ 670045 h 906898" name="connsiteY3956"/>
              <a:gd fmla="*/ 83945 w 906898" name="connsiteX3957"/>
              <a:gd fmla="*/ 686522 h 906898" name="connsiteY3957"/>
              <a:gd fmla="*/ 94227 w 906898" name="connsiteX3958"/>
              <a:gd fmla="*/ 698880 h 906898" name="connsiteY3958"/>
              <a:gd fmla="*/ 102451 w 906898" name="connsiteX3959"/>
              <a:gd fmla="*/ 713297 h 906898" name="connsiteY3959"/>
              <a:gd fmla="*/ 106088 w 906898" name="connsiteX3960"/>
              <a:gd fmla="*/ 719369 h 906898" name="connsiteY3960"/>
              <a:gd fmla="*/ 133970 w 906898" name="connsiteX3961"/>
              <a:gd fmla="*/ 753161 h 906898" name="connsiteY3961"/>
              <a:gd fmla="*/ 148037 w 906898" name="connsiteX3962"/>
              <a:gd fmla="*/ 766694 h 906898" name="connsiteY3962"/>
              <a:gd fmla="*/ 164234 w 906898" name="connsiteX3963"/>
              <a:gd fmla="*/ 779254 h 906898" name="connsiteY3963"/>
              <a:gd fmla="*/ 190972 w 906898" name="connsiteX3964"/>
              <a:gd fmla="*/ 801810 h 906898" name="connsiteY3964"/>
              <a:gd fmla="*/ 211540 w 906898" name="connsiteX3965"/>
              <a:gd fmla="*/ 816164 h 906898" name="connsiteY3965"/>
              <a:gd fmla="*/ 211540 w 906898" name="connsiteX3966"/>
              <a:gd fmla="*/ 818215 h 906898" name="connsiteY3966"/>
              <a:gd fmla="*/ 209483 w 906898" name="connsiteX3967"/>
              <a:gd fmla="*/ 816164 h 906898" name="connsiteY3967"/>
              <a:gd fmla="*/ 178100 w 906898" name="connsiteX3968"/>
              <a:gd fmla="*/ 793029 h 906898" name="connsiteY3968"/>
              <a:gd fmla="*/ 207903 w 906898" name="connsiteX3969"/>
              <a:gd fmla="*/ 817619 h 906898" name="connsiteY3969"/>
              <a:gd fmla="*/ 453449 w 906898" name="connsiteX3970"/>
              <a:gd fmla="*/ 892623 h 906898" name="connsiteY3970"/>
              <a:gd fmla="*/ 541958 w 906898" name="connsiteX3971"/>
              <a:gd fmla="*/ 883701 h 906898" name="connsiteY3971"/>
              <a:gd fmla="*/ 608451 w 906898" name="connsiteX3972"/>
              <a:gd fmla="*/ 863060 h 906898" name="connsiteY3972"/>
              <a:gd fmla="*/ 602238 w 906898" name="connsiteX3973"/>
              <a:gd fmla="*/ 861306 h 906898" name="connsiteY3973"/>
              <a:gd fmla="*/ 594017 w 906898" name="connsiteX3974"/>
              <a:gd fmla="*/ 857438 h 906898" name="connsiteY3974"/>
              <a:gd fmla="*/ 587852 w 906898" name="connsiteX3975"/>
              <a:gd fmla="*/ 861564 h 906898" name="connsiteY3975"/>
              <a:gd fmla="*/ 579631 w 906898" name="connsiteX3976"/>
              <a:gd fmla="*/ 857438 h 906898" name="connsiteY3976"/>
              <a:gd fmla="*/ 573465 w 906898" name="connsiteX3977"/>
              <a:gd fmla="*/ 851249 h 906898" name="connsiteY3977"/>
              <a:gd fmla="*/ 567300 w 906898" name="connsiteX3978"/>
              <a:gd fmla="*/ 853312 h 906898" name="connsiteY3978"/>
              <a:gd fmla="*/ 561134 w 906898" name="connsiteX3979"/>
              <a:gd fmla="*/ 842996 h 906898" name="connsiteY3979"/>
              <a:gd fmla="*/ 569355 w 906898" name="connsiteX3980"/>
              <a:gd fmla="*/ 840933 h 906898" name="connsiteY3980"/>
              <a:gd fmla="*/ 573465 w 906898" name="connsiteX3981"/>
              <a:gd fmla="*/ 838870 h 906898" name="connsiteY3981"/>
              <a:gd fmla="*/ 581686 w 906898" name="connsiteX3982"/>
              <a:gd fmla="*/ 845059 h 906898" name="connsiteY3982"/>
              <a:gd fmla="*/ 591962 w 906898" name="connsiteX3983"/>
              <a:gd fmla="*/ 845059 h 906898" name="connsiteY3983"/>
              <a:gd fmla="*/ 606349 w 906898" name="connsiteX3984"/>
              <a:gd fmla="*/ 851249 h 906898" name="connsiteY3984"/>
              <a:gd fmla="*/ 618680 w 906898" name="connsiteX3985"/>
              <a:gd fmla="*/ 840933 h 906898" name="connsiteY3985"/>
              <a:gd fmla="*/ 620735 w 906898" name="connsiteX3986"/>
              <a:gd fmla="*/ 834743 h 906898" name="connsiteY3986"/>
              <a:gd fmla="*/ 631012 w 906898" name="connsiteX3987"/>
              <a:gd fmla="*/ 824428 h 906898" name="connsiteY3987"/>
              <a:gd fmla="*/ 628956 w 906898" name="connsiteX3988"/>
              <a:gd fmla="*/ 816175 h 906898" name="connsiteY3988"/>
              <a:gd fmla="*/ 641288 w 906898" name="connsiteX3989"/>
              <a:gd fmla="*/ 812049 h 906898" name="connsiteY3989"/>
              <a:gd fmla="*/ 644178 w 906898" name="connsiteX3990"/>
              <a:gd fmla="*/ 810598 h 906898" name="connsiteY3990"/>
              <a:gd fmla="*/ 645398 w 906898" name="connsiteX3991"/>
              <a:gd fmla="*/ 812049 h 906898" name="connsiteY3991"/>
              <a:gd fmla="*/ 647453 w 906898" name="connsiteX3992"/>
              <a:gd fmla="*/ 816175 h 906898" name="connsiteY3992"/>
              <a:gd fmla="*/ 645398 w 906898" name="connsiteX3993"/>
              <a:gd fmla="*/ 820301 h 906898" name="connsiteY3993"/>
              <a:gd fmla="*/ 645398 w 906898" name="connsiteX3994"/>
              <a:gd fmla="*/ 816175 h 906898" name="connsiteY3994"/>
              <a:gd fmla="*/ 643343 w 906898" name="connsiteX3995"/>
              <a:gd fmla="*/ 822365 h 906898" name="connsiteY3995"/>
              <a:gd fmla="*/ 641288 w 906898" name="connsiteX3996"/>
              <a:gd fmla="*/ 830617 h 906898" name="connsiteY3996"/>
              <a:gd fmla="*/ 641288 w 906898" name="connsiteX3997"/>
              <a:gd fmla="*/ 834743 h 906898" name="connsiteY3997"/>
              <a:gd fmla="*/ 639233 w 906898" name="connsiteX3998"/>
              <a:gd fmla="*/ 826491 h 906898" name="connsiteY3998"/>
              <a:gd fmla="*/ 637177 w 906898" name="connsiteX3999"/>
              <a:gd fmla="*/ 830617 h 906898" name="connsiteY3999"/>
              <a:gd fmla="*/ 639233 w 906898" name="connsiteX4000"/>
              <a:gd fmla="*/ 836806 h 906898" name="connsiteY4000"/>
              <a:gd fmla="*/ 633067 w 906898" name="connsiteX4001"/>
              <a:gd fmla="*/ 842996 h 906898" name="connsiteY4001"/>
              <a:gd fmla="*/ 626901 w 906898" name="connsiteX4002"/>
              <a:gd fmla="*/ 849185 h 906898" name="connsiteY4002"/>
              <a:gd fmla="*/ 628956 w 906898" name="connsiteX4003"/>
              <a:gd fmla="*/ 849185 h 906898" name="connsiteY4003"/>
              <a:gd fmla="*/ 628956 w 906898" name="connsiteX4004"/>
              <a:gd fmla="*/ 851249 h 906898" name="connsiteY4004"/>
              <a:gd fmla="*/ 621102 w 906898" name="connsiteX4005"/>
              <a:gd fmla="*/ 859133 h 906898" name="connsiteY4005"/>
              <a:gd fmla="*/ 624396 w 906898" name="connsiteX4006"/>
              <a:gd fmla="*/ 858111 h 906898" name="connsiteY4006"/>
              <a:gd fmla="*/ 698996 w 906898" name="connsiteX4007"/>
              <a:gd fmla="*/ 817619 h 906898" name="connsiteY4007"/>
              <a:gd fmla="*/ 742184 w 906898" name="connsiteX4008"/>
              <a:gd fmla="*/ 781986 h 906898" name="connsiteY4008"/>
              <a:gd fmla="*/ 742184 w 906898" name="connsiteX4009"/>
              <a:gd fmla="*/ 779137 h 906898" name="connsiteY4009"/>
              <a:gd fmla="*/ 736097 w 906898" name="connsiteX4010"/>
              <a:gd fmla="*/ 772985 h 906898" name="connsiteY4010"/>
              <a:gd fmla="*/ 740155 w 906898" name="connsiteX4011"/>
              <a:gd fmla="*/ 764783 h 906898" name="connsiteY4011"/>
              <a:gd fmla="*/ 742184 w 906898" name="connsiteX4012"/>
              <a:gd fmla="*/ 752479 h 906898" name="connsiteY4012"/>
              <a:gd fmla="*/ 752328 w 906898" name="connsiteX4013"/>
              <a:gd fmla="*/ 756580 h 906898" name="connsiteY4013"/>
              <a:gd fmla="*/ 752328 w 906898" name="connsiteX4014"/>
              <a:gd fmla="*/ 762732 h 906898" name="connsiteY4014"/>
              <a:gd fmla="*/ 753706 w 906898" name="connsiteX4015"/>
              <a:gd fmla="*/ 772479 h 906898" name="connsiteY4015"/>
              <a:gd fmla="*/ 755861 w 906898" name="connsiteX4016"/>
              <a:gd fmla="*/ 770701 h 906898" name="connsiteY4016"/>
              <a:gd fmla="*/ 754423 w 906898" name="connsiteX4017"/>
              <a:gd fmla="*/ 760595 h 906898" name="connsiteY4017"/>
              <a:gd fmla="*/ 756481 w 906898" name="connsiteX4018"/>
              <a:gd fmla="*/ 758012 h 906898" name="connsiteY4018"/>
              <a:gd fmla="*/ 758540 w 906898" name="connsiteX4019"/>
              <a:gd fmla="*/ 758529 h 906898" name="connsiteY4019"/>
              <a:gd fmla="*/ 758540 w 906898" name="connsiteX4020"/>
              <a:gd fmla="*/ 764726 h 906898" name="connsiteY4020"/>
              <a:gd fmla="*/ 759521 w 906898" name="connsiteX4021"/>
              <a:gd fmla="*/ 767681 h 906898" name="connsiteY4021"/>
              <a:gd fmla="*/ 763992 w 906898" name="connsiteX4022"/>
              <a:gd fmla="*/ 763992 h 906898" name="connsiteY4022"/>
              <a:gd fmla="*/ 773185 w 906898" name="connsiteX4023"/>
              <a:gd fmla="*/ 752850 h 906898" name="connsiteY4023"/>
              <a:gd fmla="*/ 769388 w 906898" name="connsiteX4024"/>
              <a:gd fmla="*/ 754924 h 906898" name="connsiteY4024"/>
              <a:gd fmla="*/ 750327 w 906898" name="connsiteX4025"/>
              <a:gd fmla="*/ 754411 h 906898" name="connsiteY4025"/>
              <a:gd fmla="*/ 735902 w 906898" name="connsiteX4026"/>
              <a:gd fmla="*/ 740044 h 906898" name="connsiteY4026"/>
              <a:gd fmla="*/ 733842 w 906898" name="connsiteX4027"/>
              <a:gd fmla="*/ 731835 h 906898" name="connsiteY4027"/>
              <a:gd fmla="*/ 740024 w 906898" name="connsiteX4028"/>
              <a:gd fmla="*/ 717468 h 906898" name="connsiteY4028"/>
              <a:gd fmla="*/ 748524 w 906898" name="connsiteX4029"/>
              <a:gd fmla="*/ 713364 h 906898" name="connsiteY4029"/>
              <a:gd fmla="*/ 758570 w 906898" name="connsiteX4030"/>
              <a:gd fmla="*/ 715416 h 906898" name="connsiteY4030"/>
              <a:gd fmla="*/ 760630 w 906898" name="connsiteX4031"/>
              <a:gd fmla="*/ 717468 h 906898" name="connsiteY4031"/>
              <a:gd fmla="*/ 760630 w 906898" name="connsiteX4032"/>
              <a:gd fmla="*/ 721573 h 906898" name="connsiteY4032"/>
              <a:gd fmla="*/ 756509 w 906898" name="connsiteX4033"/>
              <a:gd fmla="*/ 723625 h 906898" name="connsiteY4033"/>
              <a:gd fmla="*/ 758570 w 906898" name="connsiteX4034"/>
              <a:gd fmla="*/ 727730 h 906898" name="connsiteY4034"/>
              <a:gd fmla="*/ 756509 w 906898" name="connsiteX4035"/>
              <a:gd fmla="*/ 733887 h 906898" name="connsiteY4035"/>
              <a:gd fmla="*/ 750327 w 906898" name="connsiteX4036"/>
              <a:gd fmla="*/ 731835 h 906898" name="connsiteY4036"/>
              <a:gd fmla="*/ 746206 w 906898" name="connsiteX4037"/>
              <a:gd fmla="*/ 725678 h 906898" name="connsiteY4037"/>
              <a:gd fmla="*/ 744145 w 906898" name="connsiteX4038"/>
              <a:gd fmla="*/ 740044 h 906898" name="connsiteY4038"/>
              <a:gd fmla="*/ 762691 w 906898" name="connsiteX4039"/>
              <a:gd fmla="*/ 750306 h 906898" name="connsiteY4039"/>
              <a:gd fmla="*/ 772994 w 906898" name="connsiteX4040"/>
              <a:gd fmla="*/ 749793 h 906898" name="connsiteY4040"/>
              <a:gd fmla="*/ 776803 w 906898" name="connsiteX4041"/>
              <a:gd fmla="*/ 748465 h 906898" name="connsiteY4041"/>
              <a:gd fmla="*/ 793532 w 906898" name="connsiteX4042"/>
              <a:gd fmla="*/ 728189 h 906898" name="connsiteY4042"/>
              <a:gd fmla="*/ 793532 w 906898" name="connsiteX4043"/>
              <a:gd fmla="*/ 723595 h 906898" name="connsiteY4043"/>
              <a:gd fmla="*/ 797627 w 906898" name="connsiteX4044"/>
              <a:gd fmla="*/ 719478 h 906898" name="connsiteY4044"/>
              <a:gd fmla="*/ 797627 w 906898" name="connsiteX4045"/>
              <a:gd fmla="*/ 711245 h 906898" name="connsiteY4045"/>
              <a:gd fmla="*/ 811976 w 906898" name="connsiteX4046"/>
              <a:gd fmla="*/ 705835 h 906898" name="connsiteY4046"/>
              <a:gd fmla="*/ 817619 w 906898" name="connsiteX4047"/>
              <a:gd fmla="*/ 698995 h 906898" name="connsiteY4047"/>
              <a:gd fmla="*/ 826265 w 906898" name="connsiteX4048"/>
              <a:gd fmla="*/ 683067 h 906898" name="connsiteY4048"/>
              <a:gd fmla="*/ 824408 w 906898" name="connsiteX4049"/>
              <a:gd fmla="*/ 678385 h 906898" name="connsiteY4049"/>
              <a:gd fmla="*/ 826461 w 906898" name="connsiteX4050"/>
              <a:gd fmla="*/ 672175 h 906898" name="connsiteY4050"/>
              <a:gd fmla="*/ 832618 w 906898" name="connsiteX4051"/>
              <a:gd fmla="*/ 665964 h 906898" name="connsiteY4051"/>
              <a:gd fmla="*/ 835659 w 906898" name="connsiteX4052"/>
              <a:gd fmla="*/ 665760 h 906898" name="connsiteY4052"/>
              <a:gd fmla="*/ 838775 w 906898" name="connsiteX4053"/>
              <a:gd fmla="*/ 660019 h 906898" name="connsiteY4053"/>
              <a:gd fmla="*/ 838775 w 906898" name="connsiteX4054"/>
              <a:gd fmla="*/ 655614 h 906898" name="connsiteY4054"/>
              <a:gd fmla="*/ 841784 w 906898" name="connsiteX4055"/>
              <a:gd fmla="*/ 654476 h 906898" name="connsiteY4055"/>
              <a:gd fmla="*/ 849076 w 906898" name="connsiteX4056"/>
              <a:gd fmla="*/ 641042 h 906898" name="connsiteY4056"/>
              <a:gd fmla="*/ 848852 w 906898" name="connsiteX4057"/>
              <a:gd fmla="*/ 626304 h 906898" name="connsiteY4057"/>
              <a:gd fmla="*/ 840876 w 906898" name="connsiteX4058"/>
              <a:gd fmla="*/ 612427 h 906898" name="connsiteY4058"/>
              <a:gd fmla="*/ 824408 w 906898" name="connsiteX4059"/>
              <a:gd fmla="*/ 612427 h 906898" name="connsiteY4059"/>
              <a:gd fmla="*/ 818233 w 906898" name="connsiteX4060"/>
              <a:gd fmla="*/ 618594 h 906898" name="connsiteY4060"/>
              <a:gd fmla="*/ 824408 w 906898" name="connsiteX4061"/>
              <a:gd fmla="*/ 616538 h 906898" name="connsiteY4061"/>
              <a:gd fmla="*/ 828525 w 906898" name="connsiteX4062"/>
              <a:gd fmla="*/ 622706 h 906898" name="connsiteY4062"/>
              <a:gd fmla="*/ 828525 w 906898" name="connsiteX4063"/>
              <a:gd fmla="*/ 626818 h 906898" name="connsiteY4063"/>
              <a:gd fmla="*/ 824408 w 906898" name="connsiteX4064"/>
              <a:gd fmla="*/ 628874 h 906898" name="connsiteY4064"/>
              <a:gd fmla="*/ 818233 w 906898" name="connsiteX4065"/>
              <a:gd fmla="*/ 628874 h 906898" name="connsiteY4065"/>
              <a:gd fmla="*/ 810000 w 906898" name="connsiteX4066"/>
              <a:gd fmla="*/ 628874 h 906898" name="connsiteY4066"/>
              <a:gd fmla="*/ 810000 w 906898" name="connsiteX4067"/>
              <a:gd fmla="*/ 610371 h 906898" name="connsiteY4067"/>
              <a:gd fmla="*/ 832642 w 906898" name="connsiteX4068"/>
              <a:gd fmla="*/ 600092 h 906898" name="connsiteY4068"/>
              <a:gd fmla="*/ 832642 w 906898" name="connsiteX4069"/>
              <a:gd fmla="*/ 602148 h 906898" name="connsiteY4069"/>
              <a:gd fmla="*/ 847051 w 906898" name="connsiteX4070"/>
              <a:gd fmla="*/ 608315 h 906898" name="connsiteY4070"/>
              <a:gd fmla="*/ 852959 w 906898" name="connsiteX4071"/>
              <a:gd fmla="*/ 633886 h 906898" name="connsiteY4071"/>
              <a:gd fmla="*/ 858111 w 906898" name="connsiteX4072"/>
              <a:gd fmla="*/ 624395 h 906898" name="connsiteY4072"/>
              <a:gd fmla="*/ 861443 w 906898" name="connsiteX4073"/>
              <a:gd fmla="*/ 613659 h 906898" name="connsiteY4073"/>
              <a:gd fmla="*/ 855326 w 906898" name="connsiteX4074"/>
              <a:gd fmla="*/ 614700 h 906898" name="connsiteY4074"/>
              <a:gd fmla="*/ 853292 w 906898" name="connsiteX4075"/>
              <a:gd fmla="*/ 610550 h 906898" name="connsiteY4075"/>
              <a:gd fmla="*/ 863485 w 906898" name="connsiteX4076"/>
              <a:gd fmla="*/ 607083 h 906898" name="connsiteY4076"/>
              <a:gd fmla="*/ 864162 w 906898" name="connsiteX4077"/>
              <a:gd fmla="*/ 604901 h 906898" name="connsiteY4077"/>
              <a:gd fmla="*/ 851027 w 906898" name="connsiteX4078"/>
              <a:gd fmla="*/ 606344 h 906898" name="connsiteY4078"/>
              <a:gd fmla="*/ 851027 w 906898" name="connsiteX4079"/>
              <a:gd fmla="*/ 608392 h 906898" name="connsiteY4079"/>
              <a:gd fmla="*/ 844816 w 906898" name="connsiteX4080"/>
              <a:gd fmla="*/ 604297 h 906898" name="connsiteY4080"/>
              <a:gd fmla="*/ 840676 w 906898" name="connsiteX4081"/>
              <a:gd fmla="*/ 598155 h 906898" name="connsiteY4081"/>
              <a:gd fmla="*/ 846887 w 906898" name="connsiteX4082"/>
              <a:gd fmla="*/ 594061 h 906898" name="connsiteY4082"/>
              <a:gd fmla="*/ 853097 w 906898" name="connsiteX4083"/>
              <a:gd fmla="*/ 594061 h 906898" name="connsiteY4083"/>
              <a:gd fmla="*/ 857237 w 906898" name="connsiteX4084"/>
              <a:gd fmla="*/ 585871 h 906898" name="connsiteY4084"/>
              <a:gd fmla="*/ 865518 w 906898" name="connsiteX4085"/>
              <a:gd fmla="*/ 589966 h 906898" name="connsiteY4085"/>
              <a:gd fmla="*/ 870252 w 906898" name="connsiteX4086"/>
              <a:gd fmla="*/ 585284 h 906898" name="connsiteY4086"/>
              <a:gd fmla="*/ 883701 w 906898" name="connsiteX4087"/>
              <a:gd fmla="*/ 541958 h 906898" name="connsiteY4087"/>
              <a:gd fmla="*/ 892623 w 906898" name="connsiteX4088"/>
              <a:gd fmla="*/ 453449 h 906898" name="connsiteY4088"/>
              <a:gd fmla="*/ 892448 w 906898" name="connsiteX4089"/>
              <a:gd fmla="*/ 451715 h 906898" name="connsiteY4089"/>
              <a:gd fmla="*/ 892136 w 906898" name="connsiteX4090"/>
              <a:gd fmla="*/ 452021 h 906898" name="connsiteY4090"/>
              <a:gd fmla="*/ 892423 w 906898" name="connsiteX4091"/>
              <a:gd fmla="*/ 451460 h 906898" name="connsiteY4091"/>
              <a:gd fmla="*/ 891876 w 906898" name="connsiteX4092"/>
              <a:gd fmla="*/ 446038 h 906898" name="connsiteY4092"/>
              <a:gd fmla="*/ 890266 w 906898" name="connsiteX4093"/>
              <a:gd fmla="*/ 450053 h 906898" name="connsiteY4093"/>
              <a:gd fmla="*/ 884081 w 906898" name="connsiteX4094"/>
              <a:gd fmla="*/ 456223 h 906898" name="connsiteY4094"/>
              <a:gd fmla="*/ 886142 w 906898" name="connsiteX4095"/>
              <a:gd fmla="*/ 458280 h 906898" name="connsiteY4095"/>
              <a:gd fmla="*/ 888204 w 906898" name="connsiteX4096"/>
              <a:gd fmla="*/ 456223 h 906898" name="connsiteY4096"/>
              <a:gd fmla="*/ 886142 w 906898" name="connsiteX4097"/>
              <a:gd fmla="*/ 466507 h 906898" name="connsiteY4097"/>
              <a:gd fmla="*/ 886142 w 906898" name="connsiteX4098"/>
              <a:gd fmla="*/ 460337 h 906898" name="connsiteY4098"/>
              <a:gd fmla="*/ 884081 w 906898" name="connsiteX4099"/>
              <a:gd fmla="*/ 464450 h 906898" name="connsiteY4099"/>
              <a:gd fmla="*/ 877895 w 906898" name="connsiteX4100"/>
              <a:gd fmla="*/ 470621 h 906898" name="connsiteY4100"/>
              <a:gd fmla="*/ 871709 w 906898" name="connsiteX4101"/>
              <a:gd fmla="*/ 472678 h 906898" name="connsiteY4101"/>
              <a:gd fmla="*/ 873771 w 906898" name="connsiteX4102"/>
              <a:gd fmla="*/ 474734 h 906898" name="connsiteY4102"/>
              <a:gd fmla="*/ 873771 w 906898" name="connsiteX4103"/>
              <a:gd fmla="*/ 476791 h 906898" name="connsiteY4103"/>
              <a:gd fmla="*/ 871709 w 906898" name="connsiteX4104"/>
              <a:gd fmla="*/ 476791 h 906898" name="connsiteY4104"/>
              <a:gd fmla="*/ 863462 w 906898" name="connsiteX4105"/>
              <a:gd fmla="*/ 480905 h 906898" name="connsiteY4105"/>
              <a:gd fmla="*/ 859338 w 906898" name="connsiteX4106"/>
              <a:gd fmla="*/ 478848 h 906898" name="connsiteY4106"/>
              <a:gd fmla="*/ 857276 w 906898" name="connsiteX4107"/>
              <a:gd fmla="*/ 466507 h 906898" name="connsiteY4107"/>
              <a:gd fmla="*/ 863592 w 906898" name="connsiteX4108"/>
              <a:gd fmla="*/ 463807 h 906898" name="connsiteY4108"/>
              <a:gd fmla="*/ 865576 w 906898" name="connsiteX4109"/>
              <a:gd fmla="*/ 464305 h 906898" name="connsiteY4109"/>
              <a:gd fmla="*/ 866428 w 906898" name="connsiteX4110"/>
              <a:gd fmla="*/ 462595 h 906898" name="connsiteY4110"/>
              <a:gd fmla="*/ 871709 w 906898" name="connsiteX4111"/>
              <a:gd fmla="*/ 460337 h 906898" name="connsiteY4111"/>
              <a:gd fmla="*/ 871709 w 906898" name="connsiteX4112"/>
              <a:gd fmla="*/ 452110 h 906898" name="connsiteY4112"/>
              <a:gd fmla="*/ 879957 w 906898" name="connsiteX4113"/>
              <a:gd fmla="*/ 443883 h 906898" name="connsiteY4113"/>
              <a:gd fmla="*/ 873771 w 906898" name="connsiteX4114"/>
              <a:gd fmla="*/ 427429 h 906898" name="connsiteY4114"/>
              <a:gd fmla="*/ 869647 w 906898" name="connsiteX4115"/>
              <a:gd fmla="*/ 423315 h 906898" name="connsiteY4115"/>
              <a:gd fmla="*/ 865576 w 906898" name="connsiteX4116"/>
              <a:gd fmla="*/ 417223 h 906898" name="connsiteY4116"/>
              <a:gd fmla="*/ 865576 w 906898" name="connsiteX4117"/>
              <a:gd fmla="*/ 417021 h 906898" name="connsiteY4117"/>
              <a:gd fmla="*/ 865304 w 906898" name="connsiteX4118"/>
              <a:gd fmla="*/ 416815 h 906898" name="connsiteY4118"/>
              <a:gd fmla="*/ 861400 w 906898" name="connsiteX4119"/>
              <a:gd fmla="*/ 410974 h 906898" name="connsiteY4119"/>
              <a:gd fmla="*/ 857276 w 906898" name="connsiteX4120"/>
              <a:gd fmla="*/ 408918 h 906898" name="connsiteY4120"/>
              <a:gd fmla="*/ 857276 w 906898" name="connsiteX4121"/>
              <a:gd fmla="*/ 398634 h 906898" name="connsiteY4121"/>
              <a:gd fmla="*/ 859338 w 906898" name="connsiteX4122"/>
              <a:gd fmla="*/ 396577 h 906898" name="connsiteY4122"/>
              <a:gd fmla="*/ 869647 w 906898" name="connsiteX4123"/>
              <a:gd fmla="*/ 402747 h 906898" name="connsiteY4123"/>
              <a:gd fmla="*/ 869647 w 906898" name="connsiteX4124"/>
              <a:gd fmla="*/ 406861 h 906898" name="connsiteY4124"/>
              <a:gd fmla="*/ 877895 w 906898" name="connsiteX4125"/>
              <a:gd fmla="*/ 406861 h 906898" name="connsiteY4125"/>
              <a:gd fmla="*/ 884081 w 906898" name="connsiteX4126"/>
              <a:gd fmla="*/ 415088 h 906898" name="connsiteY4126"/>
              <a:gd fmla="*/ 886142 w 906898" name="connsiteX4127"/>
              <a:gd fmla="*/ 423315 h 906898" name="connsiteY4127"/>
              <a:gd fmla="*/ 889970 w 906898" name="connsiteX4128"/>
              <a:gd fmla="*/ 427134 h 906898" name="connsiteY4128"/>
              <a:gd fmla="*/ 883701 w 906898" name="connsiteX4129"/>
              <a:gd fmla="*/ 364940 h 906898" name="connsiteY4129"/>
              <a:gd fmla="*/ 860654 w 906898" name="connsiteX4130"/>
              <a:gd fmla="*/ 290695 h 906898" name="connsiteY4130"/>
              <a:gd fmla="*/ 858399 w 906898" name="connsiteX4131"/>
              <a:gd fmla="*/ 290020 h 906898" name="connsiteY4131"/>
              <a:gd fmla="*/ 853273 w 906898" name="connsiteX4132"/>
              <a:gd fmla="*/ 291555 h 906898" name="connsiteY4132"/>
              <a:gd fmla="*/ 847121 w 906898" name="connsiteX4133"/>
              <a:gd fmla="*/ 291555 h 906898" name="connsiteY4133"/>
              <a:gd fmla="*/ 838919 w 906898" name="connsiteX4134"/>
              <a:gd fmla="*/ 285413 h 906898" name="connsiteY4134"/>
              <a:gd fmla="*/ 832767 w 906898" name="connsiteX4135"/>
              <a:gd fmla="*/ 283366 h 906898" name="connsiteY4135"/>
              <a:gd fmla="*/ 832767 w 906898" name="connsiteX4136"/>
              <a:gd fmla="*/ 277224 h 906898" name="connsiteY4136"/>
              <a:gd fmla="*/ 838919 w 906898" name="connsiteX4137"/>
              <a:gd fmla="*/ 271082 h 906898" name="connsiteY4137"/>
              <a:gd fmla="*/ 847377 w 906898" name="connsiteX4138"/>
              <a:gd fmla="*/ 275176 h 906898" name="connsiteY4138"/>
              <a:gd fmla="*/ 853458 w 906898" name="connsiteX4139"/>
              <a:gd fmla="*/ 273931 h 906898" name="connsiteY4139"/>
              <a:gd fmla="*/ 852394 w 906898" name="connsiteX4140"/>
              <a:gd fmla="*/ 271971 h 906898" name="connsiteY4140"/>
              <a:gd fmla="*/ 849059 w 906898" name="connsiteX4141"/>
              <a:gd fmla="*/ 273074 h 906898" name="connsiteY4141"/>
              <a:gd fmla="*/ 838684 w 906898" name="connsiteX4142"/>
              <a:gd fmla="*/ 268957 h 906898" name="connsiteY4142"/>
              <a:gd fmla="*/ 840759 w 906898" name="connsiteX4143"/>
              <a:gd fmla="*/ 262782 h 906898" name="connsiteY4143"/>
              <a:gd fmla="*/ 848062 w 906898" name="connsiteX4144"/>
              <a:gd fmla="*/ 263989 h 906898" name="connsiteY4144"/>
              <a:gd fmla="*/ 840523 w 906898" name="connsiteX4145"/>
              <a:gd fmla="*/ 250100 h 906898" name="connsiteY4145"/>
              <a:gd fmla="*/ 840936 w 906898" name="connsiteX4146"/>
              <a:gd fmla="*/ 256511 h 906898" name="connsiteY4146"/>
              <a:gd fmla="*/ 834744 w 906898" name="connsiteX4147"/>
              <a:gd fmla="*/ 270971 h 906898" name="connsiteY4147"/>
              <a:gd fmla="*/ 816166 w 906898" name="connsiteX4148"/>
              <a:gd fmla="*/ 281300 h 906898" name="connsiteY4148"/>
              <a:gd fmla="*/ 797589 w 906898" name="connsiteX4149"/>
              <a:gd fmla="*/ 270971 h 906898" name="connsiteY4149"/>
              <a:gd fmla="*/ 795524 w 906898" name="connsiteX4150"/>
              <a:gd fmla="*/ 262708 h 906898" name="connsiteY4150"/>
              <a:gd fmla="*/ 799653 w 906898" name="connsiteX4151"/>
              <a:gd fmla="*/ 252379 h 906898" name="connsiteY4151"/>
              <a:gd fmla="*/ 803781 w 906898" name="connsiteX4152"/>
              <a:gd fmla="*/ 252379 h 906898" name="connsiteY4152"/>
              <a:gd fmla="*/ 807909 w 906898" name="connsiteX4153"/>
              <a:gd fmla="*/ 256511 h 906898" name="connsiteY4153"/>
              <a:gd fmla="*/ 814102 w 906898" name="connsiteX4154"/>
              <a:gd fmla="*/ 254445 h 906898" name="connsiteY4154"/>
              <a:gd fmla="*/ 818230 w 906898" name="connsiteX4155"/>
              <a:gd fmla="*/ 262708 h 906898" name="connsiteY4155"/>
              <a:gd fmla="*/ 812038 w 906898" name="connsiteX4156"/>
              <a:gd fmla="*/ 266840 h 906898" name="connsiteY4156"/>
              <a:gd fmla="*/ 805845 w 906898" name="connsiteX4157"/>
              <a:gd fmla="*/ 266840 h 906898" name="connsiteY4157"/>
              <a:gd fmla="*/ 816166 w 906898" name="connsiteX4158"/>
              <a:gd fmla="*/ 273037 h 906898" name="connsiteY4158"/>
              <a:gd fmla="*/ 830615 w 906898" name="connsiteX4159"/>
              <a:gd fmla="*/ 266840 h 906898" name="connsiteY4159"/>
              <a:gd fmla="*/ 835518 w 906898" name="connsiteX4160"/>
              <a:gd fmla="*/ 251088 h 906898" name="connsiteY4160"/>
              <a:gd fmla="*/ 833118 w 906898" name="connsiteX4161"/>
              <a:gd fmla="*/ 236456 h 906898" name="connsiteY4161"/>
              <a:gd fmla="*/ 827085 w 906898" name="connsiteX4162"/>
              <a:gd fmla="*/ 225342 h 906898" name="connsiteY4162"/>
              <a:gd fmla="*/ 826566 w 906898" name="connsiteX4163"/>
              <a:gd fmla="*/ 225598 h 906898" name="connsiteY4163"/>
              <a:gd fmla="*/ 820342 w 906898" name="connsiteX4164"/>
              <a:gd fmla="*/ 219435 h 906898" name="connsiteY4164"/>
              <a:gd fmla="*/ 818267 w 906898" name="connsiteX4165"/>
              <a:gd fmla="*/ 215327 h 906898" name="connsiteY4165"/>
              <a:gd fmla="*/ 812042 w 906898" name="connsiteX4166"/>
              <a:gd fmla="*/ 215327 h 906898" name="connsiteY4166"/>
              <a:gd fmla="*/ 805816 w 906898" name="connsiteX4167"/>
              <a:gd fmla="*/ 203001 h 906898" name="connsiteY4167"/>
              <a:gd fmla="*/ 807635 w 906898" name="connsiteX4168"/>
              <a:gd fmla="*/ 195801 h 906898" name="connsiteY4168"/>
              <a:gd fmla="*/ 794914 w 906898" name="connsiteX4169"/>
              <a:gd fmla="*/ 180384 h 906898" name="connsiteY4169"/>
              <a:gd fmla="*/ 787319 w 906898" name="connsiteX4170"/>
              <a:gd fmla="*/ 180384 h 906898" name="connsiteY4170"/>
              <a:gd fmla="*/ 777122 w 906898" name="connsiteX4171"/>
              <a:gd fmla="*/ 168059 h 906898" name="connsiteY4171"/>
              <a:gd fmla="*/ 777122 w 906898" name="connsiteX4172"/>
              <a:gd fmla="*/ 161896 h 906898" name="connsiteY4172"/>
              <a:gd fmla="*/ 768965 w 906898" name="connsiteX4173"/>
              <a:gd fmla="*/ 157788 h 906898" name="connsiteY4173"/>
              <a:gd fmla="*/ 768965 w 906898" name="connsiteX4174"/>
              <a:gd fmla="*/ 151626 h 906898" name="connsiteY4174"/>
              <a:gd fmla="*/ 770804 w 906898" name="connsiteX4175"/>
              <a:gd fmla="*/ 151162 h 906898" name="connsiteY4175"/>
              <a:gd fmla="*/ 767693 w 906898" name="connsiteX4176"/>
              <a:gd fmla="*/ 147391 h 906898" name="connsiteY4176"/>
              <a:gd fmla="*/ 765805 w 906898" name="connsiteX4177"/>
              <a:gd fmla="*/ 147234 h 906898" name="connsiteY4177"/>
              <a:gd fmla="*/ 762714 w 906898" name="connsiteX4178"/>
              <a:gd fmla="*/ 145428 h 906898" name="connsiteY4178"/>
              <a:gd fmla="*/ 750350 w 906898" name="connsiteX4179"/>
              <a:gd fmla="*/ 139235 h 906898" name="connsiteY4179"/>
              <a:gd fmla="*/ 740047 w 906898" name="connsiteX4180"/>
              <a:gd fmla="*/ 139235 h 906898" name="connsiteY4180"/>
              <a:gd fmla="*/ 721500 w 906898" name="connsiteX4181"/>
              <a:gd fmla="*/ 151621 h 906898" name="connsiteY4181"/>
              <a:gd fmla="*/ 721500 w 906898" name="connsiteX4182"/>
              <a:gd fmla="*/ 161941 h 906898" name="connsiteY4182"/>
              <a:gd fmla="*/ 725622 w 906898" name="connsiteX4183"/>
              <a:gd fmla="*/ 166070 h 906898" name="connsiteY4183"/>
              <a:gd fmla="*/ 725622 w 906898" name="connsiteX4184"/>
              <a:gd fmla="*/ 157813 h 906898" name="connsiteY4184"/>
              <a:gd fmla="*/ 735925 w 906898" name="connsiteX4185"/>
              <a:gd fmla="*/ 155749 h 906898" name="connsiteY4185"/>
              <a:gd fmla="*/ 740047 w 906898" name="connsiteX4186"/>
              <a:gd fmla="*/ 161941 h 906898" name="connsiteY4186"/>
              <a:gd fmla="*/ 737986 w 906898" name="connsiteX4187"/>
              <a:gd fmla="*/ 168134 h 906898" name="connsiteY4187"/>
              <a:gd fmla="*/ 740047 w 906898" name="connsiteX4188"/>
              <a:gd fmla="*/ 170198 h 906898" name="connsiteY4188"/>
              <a:gd fmla="*/ 735925 w 906898" name="connsiteX4189"/>
              <a:gd fmla="*/ 176390 h 906898" name="connsiteY4189"/>
              <a:gd fmla="*/ 717379 w 906898" name="connsiteX4190"/>
              <a:gd fmla="*/ 172262 h 906898" name="connsiteY4190"/>
              <a:gd fmla="*/ 711197 w 906898" name="connsiteX4191"/>
              <a:gd fmla="*/ 151621 h 906898" name="connsiteY4191"/>
              <a:gd fmla="*/ 731804 w 906898" name="connsiteX4192"/>
              <a:gd fmla="*/ 133042 h 906898" name="connsiteY4192"/>
              <a:gd fmla="*/ 741077 w 906898" name="connsiteX4193"/>
              <a:gd fmla="*/ 131753 h 906898" name="connsiteY4193"/>
              <a:gd fmla="*/ 750350 w 906898" name="connsiteX4194"/>
              <a:gd fmla="*/ 135108 h 906898" name="connsiteY4194"/>
              <a:gd fmla="*/ 759084 w 906898" name="connsiteX4195"/>
              <a:gd fmla="*/ 138857 h 906898" name="connsiteY4195"/>
              <a:gd fmla="*/ 736097 w 906898" name="connsiteX4196"/>
              <a:gd fmla="*/ 119890 h 906898" name="connsiteY4196"/>
              <a:gd fmla="*/ 736097 w 906898" name="connsiteX4197"/>
              <a:gd fmla="*/ 128914 h 906898" name="connsiteY4197"/>
              <a:gd fmla="*/ 731980 w 906898" name="connsiteX4198"/>
              <a:gd fmla="*/ 128914 h 906898" name="connsiteY4198"/>
              <a:gd fmla="*/ 727863 w 906898" name="connsiteX4199"/>
              <a:gd fmla="*/ 118585 h 906898" name="connsiteY4199"/>
              <a:gd fmla="*/ 730218 w 906898" name="connsiteX4200"/>
              <a:gd fmla="*/ 115040 h 906898" name="connsiteY4200"/>
              <a:gd fmla="*/ 728513 w 906898" name="connsiteX4201"/>
              <a:gd fmla="*/ 113633 h 906898" name="connsiteY4201"/>
              <a:gd fmla="*/ 725672 w 906898" name="connsiteX4202"/>
              <a:gd fmla="*/ 120761 h 906898" name="connsiteY4202"/>
              <a:gd fmla="*/ 727731 w 906898" name="connsiteX4203"/>
              <a:gd fmla="*/ 131090 h 906898" name="connsiteY4203"/>
              <a:gd fmla="*/ 715380 w 906898" name="connsiteX4204"/>
              <a:gd fmla="*/ 135221 h 906898" name="connsiteY4204"/>
              <a:gd fmla="*/ 715380 w 906898" name="connsiteX4205"/>
              <a:gd fmla="*/ 126957 h 906898" name="connsiteY4205"/>
              <a:gd fmla="*/ 715380 w 906898" name="connsiteX4206"/>
              <a:gd fmla="*/ 122826 h 906898" name="connsiteY4206"/>
              <a:gd fmla="*/ 711263 w 906898" name="connsiteX4207"/>
              <a:gd fmla="*/ 112497 h 906898" name="connsiteY4207"/>
              <a:gd fmla="*/ 713322 w 906898" name="connsiteX4208"/>
              <a:gd fmla="*/ 108366 h 906898" name="connsiteY4208"/>
              <a:gd fmla="*/ 713322 w 906898" name="connsiteX4209"/>
              <a:gd fmla="*/ 101099 h 906898" name="connsiteY4209"/>
              <a:gd fmla="*/ 698996 w 906898" name="connsiteX4210"/>
              <a:gd fmla="*/ 89279 h 906898" name="connsiteY4210"/>
              <a:gd fmla="*/ 453449 w 906898" name="connsiteX4211"/>
              <a:gd fmla="*/ 14275 h 906898" name="connsiteY4211"/>
              <a:gd fmla="*/ 453449 w 906898" name="connsiteX4212"/>
              <a:gd fmla="*/ 0 h 906898" name="connsiteY4212"/>
              <a:gd fmla="*/ 906898 w 906898" name="connsiteX4213"/>
              <a:gd fmla="*/ 453449 h 906898" name="connsiteY4213"/>
              <a:gd fmla="*/ 453449 w 906898" name="connsiteX4214"/>
              <a:gd fmla="*/ 906898 h 906898" name="connsiteY4214"/>
              <a:gd fmla="*/ 0 w 906898" name="connsiteX4215"/>
              <a:gd fmla="*/ 453449 h 906898" name="connsiteY4215"/>
              <a:gd fmla="*/ 453449 w 906898" name="connsiteX4216"/>
              <a:gd fmla="*/ 0 h 906898" name="connsiteY421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b="b" l="l" r="r" t="t"/>
            <a:pathLst>
              <a:path h="906898" w="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9" y="844144"/>
                  <a:pt x="452239" y="845173"/>
                  <a:pt x="452239" y="845173"/>
                </a:cubicBezTo>
                <a:close/>
                <a:moveTo>
                  <a:pt x="324585" y="843115"/>
                </a:moveTo>
                <a:cubicBezTo>
                  <a:pt x="326633" y="843115"/>
                  <a:pt x="328680" y="845154"/>
                  <a:pt x="330728" y="847193"/>
                </a:cubicBezTo>
                <a:cubicBezTo>
                  <a:pt x="330728" y="849233"/>
                  <a:pt x="330728" y="853312"/>
                  <a:pt x="330728"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4"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7"/>
                </a:cubicBezTo>
                <a:cubicBezTo>
                  <a:pt x="332919" y="845107"/>
                  <a:pt x="332919" y="843048"/>
                  <a:pt x="330860" y="843048"/>
                </a:cubicBezTo>
                <a:cubicBezTo>
                  <a:pt x="328802" y="840990"/>
                  <a:pt x="324685" y="840990"/>
                  <a:pt x="322627"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5" y="851282"/>
                  <a:pt x="306159" y="849223"/>
                  <a:pt x="308218" y="845107"/>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60" y="812239"/>
                  <a:pt x="263000" y="812239"/>
                  <a:pt x="263000" y="814291"/>
                </a:cubicBezTo>
                <a:cubicBezTo>
                  <a:pt x="263000" y="818396"/>
                  <a:pt x="263000" y="822501"/>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8"/>
                </a:cubicBezTo>
                <a:cubicBezTo>
                  <a:pt x="304047"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4"/>
                  <a:pt x="450180" y="804005"/>
                  <a:pt x="448122" y="801947"/>
                </a:cubicBezTo>
                <a:cubicBezTo>
                  <a:pt x="446063" y="799888"/>
                  <a:pt x="444005" y="799888"/>
                  <a:pt x="439888" y="797830"/>
                </a:cubicBezTo>
                <a:cubicBezTo>
                  <a:pt x="440918"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1"/>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4"/>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1"/>
                </a:cubicBezTo>
                <a:cubicBezTo>
                  <a:pt x="318510" y="799810"/>
                  <a:pt x="320568" y="797761"/>
                  <a:pt x="322627"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199" y="764519"/>
                </a:lnTo>
                <a:lnTo>
                  <a:pt x="318593" y="764913"/>
                </a:lnTo>
                <a:lnTo>
                  <a:pt x="318834" y="767800"/>
                </a:lnTo>
                <a:cubicBezTo>
                  <a:pt x="318576" y="768830"/>
                  <a:pt x="318576" y="769861"/>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8"/>
                  <a:pt x="277408" y="799748"/>
                </a:cubicBezTo>
                <a:cubicBezTo>
                  <a:pt x="273292"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7"/>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9"/>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9"/>
                  <a:pt x="384168" y="781230"/>
                  <a:pt x="382118" y="779172"/>
                </a:cubicBezTo>
                <a:cubicBezTo>
                  <a:pt x="382118" y="779172"/>
                  <a:pt x="380069" y="777113"/>
                  <a:pt x="378020" y="777113"/>
                </a:cubicBezTo>
                <a:cubicBezTo>
                  <a:pt x="378020" y="772997"/>
                  <a:pt x="375971" y="770938"/>
                  <a:pt x="371872" y="768880"/>
                </a:cubicBezTo>
                <a:cubicBezTo>
                  <a:pt x="369823" y="768880"/>
                  <a:pt x="365725"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2"/>
                  <a:pt x="203269" y="752534"/>
                </a:cubicBezTo>
                <a:lnTo>
                  <a:pt x="208054" y="750145"/>
                </a:lnTo>
                <a:lnTo>
                  <a:pt x="209395" y="750487"/>
                </a:lnTo>
                <a:lnTo>
                  <a:pt x="211334" y="748507"/>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0"/>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1"/>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4"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3"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2"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wrap="square">
            <a:noAutofit/>
          </a:bodyPr>
          <a:lstStyle/>
          <a:p>
            <a:pPr algn="ctr"/>
            <a:r>
              <a:rPr altLang="en-US" lang="zh-CN" sz="3600">
                <a:solidFill>
                  <a:srgbClr val="E22A30"/>
                </a:solidFill>
                <a:latin charset="-122" panose="02000603000000000000" pitchFamily="2" typeface="李旭科书法"/>
                <a:ea charset="-122" panose="02000603000000000000" pitchFamily="2" typeface="李旭科书法"/>
              </a:rPr>
              <a:t>叁</a:t>
            </a:r>
          </a:p>
        </p:txBody>
      </p:sp>
      <p:pic>
        <p:nvPicPr>
          <p:cNvPr id="11" name="图片 10"/>
          <p:cNvPicPr>
            <a:picLocks noChangeAspect="1"/>
          </p:cNvPicPr>
          <p:nvPr/>
        </p:nvPicPr>
        <p:blipFill>
          <a:blip r:embed="rId3"/>
          <a:stretch>
            <a:fillRect/>
          </a:stretch>
        </p:blipFill>
        <p:spPr>
          <a:xfrm>
            <a:off x="2119727" y="2278420"/>
            <a:ext cx="1015358" cy="630222"/>
          </a:xfrm>
          <a:prstGeom prst="rect">
            <a:avLst/>
          </a:prstGeom>
        </p:spPr>
      </p:pic>
      <p:pic>
        <p:nvPicPr>
          <p:cNvPr id="12" name="图片 11"/>
          <p:cNvPicPr>
            <a:picLocks noChangeAspect="1"/>
          </p:cNvPicPr>
          <p:nvPr/>
        </p:nvPicPr>
        <p:blipFill>
          <a:blip r:embed="rId3"/>
          <a:stretch>
            <a:fillRect/>
          </a:stretch>
        </p:blipFill>
        <p:spPr>
          <a:xfrm flipH="1">
            <a:off x="8247987" y="2943285"/>
            <a:ext cx="725713" cy="450442"/>
          </a:xfrm>
          <a:prstGeom prst="rect">
            <a:avLst/>
          </a:prstGeom>
        </p:spPr>
      </p:pic>
      <p:sp>
        <p:nvSpPr>
          <p:cNvPr id="13" name="矩形 12"/>
          <p:cNvSpPr/>
          <p:nvPr/>
        </p:nvSpPr>
        <p:spPr>
          <a:xfrm>
            <a:off x="677876" y="3617203"/>
            <a:ext cx="2943844" cy="1325880"/>
          </a:xfrm>
          <a:prstGeom prst="rect">
            <a:avLst/>
          </a:prstGeom>
        </p:spPr>
        <p:txBody>
          <a:bodyPr wrap="square">
            <a:spAutoFit/>
          </a:bodyPr>
          <a:lstStyle/>
          <a:p>
            <a:pPr algn="just">
              <a:lnSpc>
                <a:spcPct val="150000"/>
              </a:lnSpc>
            </a:pPr>
            <a:r>
              <a:rPr altLang="zh-CN" lang="en-US">
                <a:solidFill>
                  <a:schemeClr val="tx1">
                    <a:lumMod val="85000"/>
                    <a:lumOff val="15000"/>
                  </a:schemeClr>
                </a:solidFill>
                <a:latin typeface="+mn-ea"/>
              </a:rPr>
              <a:t>2015年10月，只要是与演示相关的，我们竭诚为您服务。</a:t>
            </a:r>
          </a:p>
        </p:txBody>
      </p:sp>
      <p:sp>
        <p:nvSpPr>
          <p:cNvPr id="14" name="矩形 13"/>
          <p:cNvSpPr/>
          <p:nvPr/>
        </p:nvSpPr>
        <p:spPr>
          <a:xfrm>
            <a:off x="8488811" y="3617202"/>
            <a:ext cx="2943844" cy="1325880"/>
          </a:xfrm>
          <a:prstGeom prst="rect">
            <a:avLst/>
          </a:prstGeom>
        </p:spPr>
        <p:txBody>
          <a:bodyPr wrap="square">
            <a:spAutoFit/>
          </a:bodyPr>
          <a:lstStyle/>
          <a:p>
            <a:pPr algn="just">
              <a:lnSpc>
                <a:spcPct val="150000"/>
              </a:lnSpc>
            </a:pPr>
            <a:r>
              <a:rPr altLang="en-US" lang="zh-CN">
                <a:solidFill>
                  <a:schemeClr val="tx1">
                    <a:lumMod val="85000"/>
                    <a:lumOff val="15000"/>
                  </a:schemeClr>
                </a:solidFill>
                <a:latin typeface="+mn-ea"/>
              </a:rPr>
              <a:t>成立于2015年10月，只要是与演示相关的，我们竭诚为您服务。</a:t>
            </a:r>
          </a:p>
        </p:txBody>
      </p:sp>
      <p:sp>
        <p:nvSpPr>
          <p:cNvPr id="15" name="矩形 14"/>
          <p:cNvSpPr/>
          <p:nvPr/>
        </p:nvSpPr>
        <p:spPr>
          <a:xfrm>
            <a:off x="4624078" y="1653938"/>
            <a:ext cx="2943844" cy="1325880"/>
          </a:xfrm>
          <a:prstGeom prst="rect">
            <a:avLst/>
          </a:prstGeom>
        </p:spPr>
        <p:txBody>
          <a:bodyPr wrap="square">
            <a:spAutoFit/>
          </a:bodyPr>
          <a:lstStyle/>
          <a:p>
            <a:pPr algn="just">
              <a:lnSpc>
                <a:spcPct val="150000"/>
              </a:lnSpc>
            </a:pPr>
            <a:r>
              <a:rPr altLang="en-US" lang="zh-CN">
                <a:solidFill>
                  <a:schemeClr val="tx1">
                    <a:lumMod val="85000"/>
                    <a:lumOff val="15000"/>
                  </a:schemeClr>
                </a:solidFill>
                <a:latin typeface="+mn-ea"/>
              </a:rPr>
              <a:t>于2015年10月，只要是与演示相关的，我们竭诚为您服务。</a:t>
            </a:r>
          </a:p>
        </p:txBody>
      </p:sp>
      <p:grpSp>
        <p:nvGrpSpPr>
          <p:cNvPr id="3" name="组合 2"/>
          <p:cNvGrpSpPr/>
          <p:nvPr/>
        </p:nvGrpSpPr>
        <p:grpSpPr>
          <a:xfrm>
            <a:off x="3805234" y="4170054"/>
            <a:ext cx="4002286" cy="2312546"/>
            <a:chOff x="5002432" y="4212647"/>
            <a:chExt cx="2934288" cy="1695450"/>
          </a:xfrm>
        </p:grpSpPr>
        <p:grpSp>
          <p:nvGrpSpPr>
            <p:cNvPr id="4" name="组合 3"/>
            <p:cNvGrpSpPr/>
            <p:nvPr/>
          </p:nvGrpSpPr>
          <p:grpSpPr>
            <a:xfrm>
              <a:off x="5002432" y="4212647"/>
              <a:ext cx="2934288" cy="1695450"/>
              <a:chOff x="5079999" y="2344328"/>
              <a:chExt cx="4713748" cy="2723634"/>
            </a:xfrm>
          </p:grpSpPr>
          <p:sp>
            <p:nvSpPr>
              <p:cNvPr id="6" name="任意多边形 5"/>
              <p:cNvSpPr/>
              <p:nvPr/>
            </p:nvSpPr>
            <p:spPr bwMode="auto">
              <a:xfrm>
                <a:off x="5079999" y="2345017"/>
                <a:ext cx="4713748" cy="2722945"/>
              </a:xfrm>
              <a:custGeom>
                <a:gdLst>
                  <a:gd fmla="*/ 1975642 w 4713748" name="connsiteX0"/>
                  <a:gd fmla="*/ 2694723 h 2722945" name="connsiteY0"/>
                  <a:gd fmla="*/ 1976046 w 4713748" name="connsiteX1"/>
                  <a:gd fmla="*/ 2695682 h 2722945" name="connsiteY1"/>
                  <a:gd fmla="*/ 1975654 w 4713748" name="connsiteX2"/>
                  <a:gd fmla="*/ 2695134 h 2722945" name="connsiteY2"/>
                  <a:gd fmla="*/ 1975158 w 4713748" name="connsiteX3"/>
                  <a:gd fmla="*/ 2678054 h 2722945" name="connsiteY3"/>
                  <a:gd fmla="*/ 1975642 w 4713748" name="connsiteX4"/>
                  <a:gd fmla="*/ 2694723 h 2722945" name="connsiteY4"/>
                  <a:gd fmla="*/ 1973368 w 4713748" name="connsiteX5"/>
                  <a:gd fmla="*/ 2689326 h 2722945" name="connsiteY5"/>
                  <a:gd fmla="*/ 1975482 w 4713748" name="connsiteX6"/>
                  <a:gd fmla="*/ 2676012 h 2722945" name="connsiteY6"/>
                  <a:gd fmla="*/ 1975158 w 4713748" name="connsiteX7"/>
                  <a:gd fmla="*/ 2678054 h 2722945" name="connsiteY7"/>
                  <a:gd fmla="*/ 1975130 w 4713748" name="connsiteX8"/>
                  <a:gd fmla="*/ 2677115 h 2722945" name="connsiteY8"/>
                  <a:gd fmla="*/ 1977501 w 4713748" name="connsiteX9"/>
                  <a:gd fmla="*/ 2654061 h 2722945" name="connsiteY9"/>
                  <a:gd fmla="*/ 1978966 w 4713748" name="connsiteX10"/>
                  <a:gd fmla="*/ 2654061 h 2722945" name="connsiteY10"/>
                  <a:gd fmla="*/ 1978376 w 4713748" name="connsiteX11"/>
                  <a:gd fmla="*/ 2657780 h 2722945" name="connsiteY11"/>
                  <a:gd fmla="*/ 1971500 w 4713748" name="connsiteX12"/>
                  <a:gd fmla="*/ 2684892 h 2722945" name="connsiteY12"/>
                  <a:gd fmla="*/ 1973368 w 4713748" name="connsiteX13"/>
                  <a:gd fmla="*/ 2689326 h 2722945" name="connsiteY13"/>
                  <a:gd fmla="*/ 1972617 w 4713748" name="connsiteX14"/>
                  <a:gd fmla="*/ 2694058 h 2722945" name="connsiteY14"/>
                  <a:gd fmla="*/ 1983786 w 4713748" name="connsiteX15"/>
                  <a:gd fmla="*/ 2714057 h 2722945" name="connsiteY15"/>
                  <a:gd fmla="*/ 1970383 w 4713748" name="connsiteX16"/>
                  <a:gd fmla="*/ 2702946 h 2722945" name="connsiteY16"/>
                  <a:gd fmla="*/ 1976038 w 4713748" name="connsiteX17"/>
                  <a:gd fmla="*/ 2657637 h 2722945" name="connsiteY17"/>
                  <a:gd fmla="*/ 1976422 w 4713748" name="connsiteX18"/>
                  <a:gd fmla="*/ 2656697 h 2722945" name="connsiteY18"/>
                  <a:gd fmla="*/ 1974851 w 4713748" name="connsiteX19"/>
                  <a:gd fmla="*/ 2662949 h 2722945" name="connsiteY19"/>
                  <a:gd fmla="*/ 1972617 w 4713748" name="connsiteX20"/>
                  <a:gd fmla="*/ 2671837 h 2722945" name="connsiteY20"/>
                  <a:gd fmla="*/ 1970383 w 4713748" name="connsiteX21"/>
                  <a:gd fmla="*/ 2687392 h 2722945" name="connsiteY21"/>
                  <a:gd fmla="*/ 1976683 w 4713748" name="connsiteX22"/>
                  <a:gd fmla="*/ 2656059 h 2722945" name="connsiteY22"/>
                  <a:gd fmla="*/ 1977085 w 4713748" name="connsiteX23"/>
                  <a:gd fmla="*/ 2654061 h 2722945" name="connsiteY23"/>
                  <a:gd fmla="*/ 1976683 w 4713748" name="connsiteX24"/>
                  <a:gd fmla="*/ 2656059 h 2722945" name="connsiteY24"/>
                  <a:gd fmla="*/ 1976422 w 4713748" name="connsiteX25"/>
                  <a:gd fmla="*/ 2656697 h 2722945" name="connsiteY25"/>
                  <a:gd fmla="*/ 1976806 w 4713748" name="connsiteX26"/>
                  <a:gd fmla="*/ 2655172 h 2722945" name="connsiteY26"/>
                  <a:gd fmla="*/ 1977085 w 4713748" name="connsiteX27"/>
                  <a:gd fmla="*/ 2654061 h 2722945" name="connsiteY27"/>
                  <a:gd fmla="*/ 1979319 w 4713748" name="connsiteX28"/>
                  <a:gd fmla="*/ 2649616 h 2722945" name="connsiteY28"/>
                  <a:gd fmla="*/ 1977501 w 4713748" name="connsiteX29"/>
                  <a:gd fmla="*/ 2654061 h 2722945" name="connsiteY29"/>
                  <a:gd fmla="*/ 1977085 w 4713748" name="connsiteX30"/>
                  <a:gd fmla="*/ 2654061 h 2722945" name="connsiteY30"/>
                  <a:gd fmla="*/ 1979319 w 4713748" name="connsiteX31"/>
                  <a:gd fmla="*/ 2649616 h 2722945" name="connsiteY31"/>
                  <a:gd fmla="*/ 1471881 w 4713748" name="connsiteX32"/>
                  <a:gd fmla="*/ 2645481 h 2722945" name="connsiteY32"/>
                  <a:gd fmla="*/ 1471039 w 4713748" name="connsiteX33"/>
                  <a:gd fmla="*/ 2647600 h 2722945" name="connsiteY33"/>
                  <a:gd fmla="*/ 1465477 w 4713748" name="connsiteX34"/>
                  <a:gd fmla="*/ 2651515 h 2722945" name="connsiteY34"/>
                  <a:gd fmla="*/ 1465343 w 4713748" name="connsiteX35"/>
                  <a:gd fmla="*/ 2651528 h 2722945" name="connsiteY35"/>
                  <a:gd fmla="*/ 1473339 w 4713748" name="connsiteX36"/>
                  <a:gd fmla="*/ 2644133 h 2722945" name="connsiteY36"/>
                  <a:gd fmla="*/ 1471881 w 4713748" name="connsiteX37"/>
                  <a:gd fmla="*/ 2645481 h 2722945" name="connsiteY37"/>
                  <a:gd fmla="*/ 1472134 w 4713748" name="connsiteX38"/>
                  <a:gd fmla="*/ 2644846 h 2722945" name="connsiteY38"/>
                  <a:gd fmla="*/ 1473752 w 4713748" name="connsiteX39"/>
                  <a:gd fmla="*/ 2643889 h 2722945" name="connsiteY39"/>
                  <a:gd fmla="*/ 1473264 w 4713748" name="connsiteX40"/>
                  <a:gd fmla="*/ 2645362 h 2722945" name="connsiteY40"/>
                  <a:gd fmla="*/ 1473609 w 4713748" name="connsiteX41"/>
                  <a:gd fmla="*/ 2643974 h 2722945" name="connsiteY41"/>
                  <a:gd fmla="*/ 1473638 w 4713748" name="connsiteX42"/>
                  <a:gd fmla="*/ 2643857 h 2722945" name="connsiteY42"/>
                  <a:gd fmla="*/ 1473609 w 4713748" name="connsiteX43"/>
                  <a:gd fmla="*/ 2643974 h 2722945" name="connsiteY43"/>
                  <a:gd fmla="*/ 1473339 w 4713748" name="connsiteX44"/>
                  <a:gd fmla="*/ 2644133 h 2722945" name="connsiteY44"/>
                  <a:gd fmla="*/ 1474211 w 4713748" name="connsiteX45"/>
                  <a:gd fmla="*/ 2643327 h 2722945" name="connsiteY45"/>
                  <a:gd fmla="*/ 1474098 w 4713748" name="connsiteX46"/>
                  <a:gd fmla="*/ 2643684 h 2722945" name="connsiteY46"/>
                  <a:gd fmla="*/ 1473752 w 4713748" name="connsiteX47"/>
                  <a:gd fmla="*/ 2643889 h 2722945" name="connsiteY47"/>
                  <a:gd fmla="*/ 1473818 w 4713748" name="connsiteX48"/>
                  <a:gd fmla="*/ 2643691 h 2722945" name="connsiteY48"/>
                  <a:gd fmla="*/ 1479938 w 4713748" name="connsiteX49"/>
                  <a:gd fmla="*/ 2625227 h 2722945" name="connsiteY49"/>
                  <a:gd fmla="*/ 1473818 w 4713748" name="connsiteX50"/>
                  <a:gd fmla="*/ 2643691 h 2722945" name="connsiteY50"/>
                  <a:gd fmla="*/ 1473638 w 4713748" name="connsiteX51"/>
                  <a:gd fmla="*/ 2643857 h 2722945" name="connsiteY51"/>
                  <a:gd fmla="*/ 1475489 w 4713748" name="connsiteX52"/>
                  <a:gd fmla="*/ 2636414 h 2722945" name="connsiteY52"/>
                  <a:gd fmla="*/ 1475490 w 4713748" name="connsiteX53"/>
                  <a:gd fmla="*/ 2636410 h 2722945" name="connsiteY53"/>
                  <a:gd fmla="*/ 2003935 w 4713748" name="connsiteX54"/>
                  <a:gd fmla="*/ 2625064 h 2722945" name="connsiteY54"/>
                  <a:gd fmla="*/ 2002260 w 4713748" name="connsiteX55"/>
                  <a:gd fmla="*/ 2631168 h 2722945" name="connsiteY55"/>
                  <a:gd fmla="*/ 2002818 w 4713748" name="connsiteX56"/>
                  <a:gd fmla="*/ 2628393 h 2722945" name="connsiteY56"/>
                  <a:gd fmla="*/ 2003656 w 4713748" name="connsiteX57"/>
                  <a:gd fmla="*/ 2625896 h 2722945" name="connsiteY57"/>
                  <a:gd fmla="*/ 2003935 w 4713748" name="connsiteX58"/>
                  <a:gd fmla="*/ 2625064 h 2722945" name="connsiteY58"/>
                  <a:gd fmla="*/ 1753132 w 4713748" name="connsiteX59"/>
                  <a:gd fmla="*/ 2624858 h 2722945" name="connsiteY59"/>
                  <a:gd fmla="*/ 1749169 w 4713748" name="connsiteX60"/>
                  <a:gd fmla="*/ 2645802 h 2722945" name="connsiteY60"/>
                  <a:gd fmla="*/ 1748947 w 4713748" name="connsiteX61"/>
                  <a:gd fmla="*/ 2640303 h 2722945" name="connsiteY61"/>
                  <a:gd fmla="*/ 1749409 w 4713748" name="connsiteX62"/>
                  <a:gd fmla="*/ 2622145 h 2722945" name="connsiteY62"/>
                  <a:gd fmla="*/ 1748562 w 4713748" name="connsiteX63"/>
                  <a:gd fmla="*/ 2625014 h 2722945" name="connsiteY63"/>
                  <a:gd fmla="*/ 1748947 w 4713748" name="connsiteX64"/>
                  <a:gd fmla="*/ 2623076 h 2722945" name="connsiteY64"/>
                  <a:gd fmla="*/ 1481070 w 4713748" name="connsiteX65"/>
                  <a:gd fmla="*/ 2621814 h 2722945" name="connsiteY65"/>
                  <a:gd fmla="*/ 1478096 w 4713748" name="connsiteX66"/>
                  <a:gd fmla="*/ 2639734 h 2722945" name="connsiteY66"/>
                  <a:gd fmla="*/ 1474211 w 4713748" name="connsiteX67"/>
                  <a:gd fmla="*/ 2643327 h 2722945" name="connsiteY67"/>
                  <a:gd fmla="*/ 1479938 w 4713748" name="connsiteX68"/>
                  <a:gd fmla="*/ 2625227 h 2722945" name="connsiteY68"/>
                  <a:gd fmla="*/ 1482147 w 4713748" name="connsiteX69"/>
                  <a:gd fmla="*/ 2615321 h 2722945" name="connsiteY69"/>
                  <a:gd fmla="*/ 1482163 w 4713748" name="connsiteX70"/>
                  <a:gd fmla="*/ 2616278 h 2722945" name="connsiteY70"/>
                  <a:gd fmla="*/ 1482163 w 4713748" name="connsiteX71"/>
                  <a:gd fmla="*/ 2618515 h 2722945" name="connsiteY71"/>
                  <a:gd fmla="*/ 1481070 w 4713748" name="connsiteX72"/>
                  <a:gd fmla="*/ 2621814 h 2722945" name="connsiteY72"/>
                  <a:gd fmla="*/ 2017300 w 4713748" name="connsiteX73"/>
                  <a:gd fmla="*/ 2612046 h 2722945" name="connsiteY73"/>
                  <a:gd fmla="*/ 2017321 w 4713748" name="connsiteX74"/>
                  <a:gd fmla="*/ 2612055 h 2722945" name="connsiteY74"/>
                  <a:gd fmla="*/ 2017334 w 4713748" name="connsiteX75"/>
                  <a:gd fmla="*/ 2612068 h 2722945" name="connsiteY75"/>
                  <a:gd fmla="*/ 2000460 w 4713748" name="connsiteX76"/>
                  <a:gd fmla="*/ 2610821 h 2722945" name="connsiteY76"/>
                  <a:gd fmla="*/ 1998585 w 4713748" name="connsiteX77"/>
                  <a:gd fmla="*/ 2614896 h 2722945" name="connsiteY77"/>
                  <a:gd fmla="*/ 1986020 w 4713748" name="connsiteX78"/>
                  <a:gd fmla="*/ 2642950 h 2722945" name="connsiteY78"/>
                  <a:gd fmla="*/ 1975482 w 4713748" name="connsiteX79"/>
                  <a:gd fmla="*/ 2676012 h 2722945" name="connsiteY79"/>
                  <a:gd fmla="*/ 1978376 w 4713748" name="connsiteX80"/>
                  <a:gd fmla="*/ 2657780 h 2722945" name="connsiteY80"/>
                  <a:gd fmla="*/ 1979319 w 4713748" name="connsiteX81"/>
                  <a:gd fmla="*/ 2654061 h 2722945" name="connsiteY81"/>
                  <a:gd fmla="*/ 1978966 w 4713748" name="connsiteX82"/>
                  <a:gd fmla="*/ 2654061 h 2722945" name="connsiteY82"/>
                  <a:gd fmla="*/ 1979319 w 4713748" name="connsiteX83"/>
                  <a:gd fmla="*/ 2651838 h 2722945" name="connsiteY83"/>
                  <a:gd fmla="*/ 1983786 w 4713748" name="connsiteX84"/>
                  <a:gd fmla="*/ 2642950 h 2722945" name="connsiteY84"/>
                  <a:gd fmla="*/ 1990488 w 4713748" name="connsiteX85"/>
                  <a:gd fmla="*/ 2629618 h 2722945" name="connsiteY85"/>
                  <a:gd fmla="*/ 1986020 w 4713748" name="connsiteX86"/>
                  <a:gd fmla="*/ 2640728 h 2722945" name="connsiteY86"/>
                  <a:gd fmla="*/ 1981552 w 4713748" name="connsiteX87"/>
                  <a:gd fmla="*/ 2649616 h 2722945" name="connsiteY87"/>
                  <a:gd fmla="*/ 1986020 w 4713748" name="connsiteX88"/>
                  <a:gd fmla="*/ 2640728 h 2722945" name="connsiteY88"/>
                  <a:gd fmla="*/ 1997189 w 4713748" name="connsiteX89"/>
                  <a:gd fmla="*/ 2616841 h 2722945" name="connsiteY89"/>
                  <a:gd fmla="*/ 2041251 w 4713748" name="connsiteX90"/>
                  <a:gd fmla="*/ 2610007 h 2722945" name="connsiteY90"/>
                  <a:gd fmla="*/ 2039677 w 4713748" name="connsiteX91"/>
                  <a:gd fmla="*/ 2610537 h 2722945" name="connsiteY91"/>
                  <a:gd fmla="*/ 2039677 w 4713748" name="connsiteX92"/>
                  <a:gd fmla="*/ 2611841 h 2722945" name="connsiteY92"/>
                  <a:gd fmla="*/ 2041866 w 4713748" name="connsiteX93"/>
                  <a:gd fmla="*/ 2611841 h 2722945" name="connsiteY93"/>
                  <a:gd fmla="*/ 1879910 w 4713748" name="connsiteX94"/>
                  <a:gd fmla="*/ 2609579 h 2722945" name="connsiteY94"/>
                  <a:gd fmla="*/ 1879729 w 4713748" name="connsiteX95"/>
                  <a:gd fmla="*/ 2609669 h 2722945" name="connsiteY95"/>
                  <a:gd fmla="*/ 1877505 w 4713748" name="connsiteX96"/>
                  <a:gd fmla="*/ 2609669 h 2722945" name="connsiteY96"/>
                  <a:gd fmla="*/ 2011223 w 4713748" name="connsiteX97"/>
                  <a:gd fmla="*/ 2607818 h 2722945" name="connsiteY97"/>
                  <a:gd fmla="*/ 2011164 w 4713748" name="connsiteX98"/>
                  <a:gd fmla="*/ 2607916 h 2722945" name="connsiteY98"/>
                  <a:gd fmla="*/ 2011377 w 4713748" name="connsiteX99"/>
                  <a:gd fmla="*/ 2608059 h 2722945" name="connsiteY99"/>
                  <a:gd fmla="*/ 2011449 w 4713748" name="connsiteX100"/>
                  <a:gd fmla="*/ 2607915 h 2722945" name="connsiteY100"/>
                  <a:gd fmla="*/ 2010662 w 4713748" name="connsiteX101"/>
                  <a:gd fmla="*/ 2607578 h 2722945" name="connsiteY101"/>
                  <a:gd fmla="*/ 2010996 w 4713748" name="connsiteX102"/>
                  <a:gd fmla="*/ 2607803 h 2722945" name="connsiteY102"/>
                  <a:gd fmla="*/ 2011025 w 4713748" name="connsiteX103"/>
                  <a:gd fmla="*/ 2607734 h 2722945" name="connsiteY103"/>
                  <a:gd fmla="*/ 1755573 w 4713748" name="connsiteX104"/>
                  <a:gd fmla="*/ 2607516 h 2722945" name="connsiteY104"/>
                  <a:gd fmla="*/ 1755573 w 4713748" name="connsiteX105"/>
                  <a:gd fmla="*/ 2609739 h 2722945" name="connsiteY105"/>
                  <a:gd fmla="*/ 1753364 w 4713748" name="connsiteX106"/>
                  <a:gd fmla="*/ 2614185 h 2722945" name="connsiteY106"/>
                  <a:gd fmla="*/ 1752812 w 4713748" name="connsiteX107"/>
                  <a:gd fmla="*/ 2615296 h 2722945" name="connsiteY107"/>
                  <a:gd fmla="*/ 1749409 w 4713748" name="connsiteX108"/>
                  <a:gd fmla="*/ 2622145 h 2722945" name="connsiteY108"/>
                  <a:gd fmla="*/ 1750776 w 4713748" name="connsiteX109"/>
                  <a:gd fmla="*/ 2617519 h 2722945" name="connsiteY109"/>
                  <a:gd fmla="*/ 1755573 w 4713748" name="connsiteX110"/>
                  <a:gd fmla="*/ 2607516 h 2722945" name="connsiteY110"/>
                  <a:gd fmla="*/ 1884176 w 4713748" name="connsiteX111"/>
                  <a:gd fmla="*/ 2607447 h 2722945" name="connsiteY111"/>
                  <a:gd fmla="*/ 1885288 w 4713748" name="connsiteX112"/>
                  <a:gd fmla="*/ 2607447 h 2722945" name="connsiteY112"/>
                  <a:gd fmla="*/ 1892062 w 4713748" name="connsiteX113"/>
                  <a:gd fmla="*/ 2607447 h 2722945" name="connsiteY113"/>
                  <a:gd fmla="*/ 1886748 w 4713748" name="connsiteX114"/>
                  <a:gd fmla="*/ 2609322 h 2722945" name="connsiteY114"/>
                  <a:gd fmla="*/ 1879910 w 4713748" name="connsiteX115"/>
                  <a:gd fmla="*/ 2609579 h 2722945" name="connsiteY115"/>
                  <a:gd fmla="*/ 1869250 w 4713748" name="connsiteX116"/>
                  <a:gd fmla="*/ 2607221 h 2722945" name="connsiteY116"/>
                  <a:gd fmla="*/ 1870833 w 4713748" name="connsiteX117"/>
                  <a:gd fmla="*/ 2607447 h 2722945" name="connsiteY117"/>
                  <a:gd fmla="*/ 1866385 w 4713748" name="connsiteX118"/>
                  <a:gd fmla="*/ 2607447 h 2722945" name="connsiteY118"/>
                  <a:gd fmla="*/ 1895504 w 4713748" name="connsiteX119"/>
                  <a:gd fmla="*/ 2606232 h 2722945" name="connsiteY119"/>
                  <a:gd fmla="*/ 1893072 w 4713748" name="connsiteX120"/>
                  <a:gd fmla="*/ 2607447 h 2722945" name="connsiteY120"/>
                  <a:gd fmla="*/ 1892062 w 4713748" name="connsiteX121"/>
                  <a:gd fmla="*/ 2607447 h 2722945" name="connsiteY121"/>
                  <a:gd fmla="*/ 2012870 w 4713748" name="connsiteX122"/>
                  <a:gd fmla="*/ 2605091 h 2722945" name="connsiteY122"/>
                  <a:gd fmla="*/ 2011943 w 4713748" name="connsiteX123"/>
                  <a:gd fmla="*/ 2606627 h 2722945" name="connsiteY123"/>
                  <a:gd fmla="*/ 2012046 w 4713748" name="connsiteX124"/>
                  <a:gd fmla="*/ 2606730 h 2722945" name="connsiteY124"/>
                  <a:gd fmla="*/ 1462478 w 4713748" name="connsiteX125"/>
                  <a:gd fmla="*/ 2602923 h 2722945" name="connsiteY125"/>
                  <a:gd fmla="*/ 1455812 w 4713748" name="connsiteX126"/>
                  <a:gd fmla="*/ 2614043 h 2722945" name="connsiteY126"/>
                  <a:gd fmla="*/ 1458034 w 4713748" name="connsiteX127"/>
                  <a:gd fmla="*/ 2609595 h 2722945" name="connsiteY127"/>
                  <a:gd fmla="*/ 1459145 w 4713748" name="connsiteX128"/>
                  <a:gd fmla="*/ 2607371 h 2722945" name="connsiteY128"/>
                  <a:gd fmla="*/ 2015427 w 4713748" name="connsiteX129"/>
                  <a:gd fmla="*/ 2602446 h 2722945" name="connsiteY129"/>
                  <a:gd fmla="*/ 2013178 w 4713748" name="connsiteX130"/>
                  <a:gd fmla="*/ 2607874 h 2722945" name="connsiteY130"/>
                  <a:gd fmla="*/ 2014517 w 4713748" name="connsiteX131"/>
                  <a:gd fmla="*/ 2609225 h 2722945" name="connsiteY131"/>
                  <a:gd fmla="*/ 2012904 w 4713748" name="connsiteX132"/>
                  <a:gd fmla="*/ 2608536 h 2722945" name="connsiteY132"/>
                  <a:gd fmla="*/ 2012725 w 4713748" name="connsiteX133"/>
                  <a:gd fmla="*/ 2608967 h 2722945" name="connsiteY133"/>
                  <a:gd fmla="*/ 2017300 w 4713748" name="connsiteX134"/>
                  <a:gd fmla="*/ 2612046 h 2722945" name="connsiteY134"/>
                  <a:gd fmla="*/ 2012395 w 4713748" name="connsiteX135"/>
                  <a:gd fmla="*/ 2609765 h 2722945" name="connsiteY135"/>
                  <a:gd fmla="*/ 2010078 w 4713748" name="connsiteX136"/>
                  <a:gd fmla="*/ 2615355 h 2722945" name="connsiteY136"/>
                  <a:gd fmla="*/ 1999467 w 4713748" name="connsiteX137"/>
                  <a:gd fmla="*/ 2671668 h 2722945" name="connsiteY137"/>
                  <a:gd fmla="*/ 2030741 w 4713748" name="connsiteX138"/>
                  <a:gd fmla="*/ 2671668 h 2722945" name="connsiteY138"/>
                  <a:gd fmla="*/ 2030741 w 4713748" name="connsiteX139"/>
                  <a:gd fmla="*/ 2667229 h 2722945" name="connsiteY139"/>
                  <a:gd fmla="*/ 2032975 w 4713748" name="connsiteX140"/>
                  <a:gd fmla="*/ 2660572 h 2722945" name="connsiteY140"/>
                  <a:gd fmla="*/ 2032975 w 4713748" name="connsiteX141"/>
                  <a:gd fmla="*/ 2645037 h 2722945" name="connsiteY141"/>
                  <a:gd fmla="*/ 2032975 w 4713748" name="connsiteX142"/>
                  <a:gd fmla="*/ 2638379 h 2722945" name="connsiteY142"/>
                  <a:gd fmla="*/ 2030741 w 4713748" name="connsiteX143"/>
                  <a:gd fmla="*/ 2627283 h 2722945" name="connsiteY143"/>
                  <a:gd fmla="*/ 2028507 w 4713748" name="connsiteX144"/>
                  <a:gd fmla="*/ 2627283 h 2722945" name="connsiteY144"/>
                  <a:gd fmla="*/ 2028507 w 4713748" name="connsiteX145"/>
                  <a:gd fmla="*/ 2625064 h 2722945" name="connsiteY145"/>
                  <a:gd fmla="*/ 2028507 w 4713748" name="connsiteX146"/>
                  <a:gd fmla="*/ 2620626 h 2722945" name="connsiteY146"/>
                  <a:gd fmla="*/ 2028507 w 4713748" name="connsiteX147"/>
                  <a:gd fmla="*/ 2616853 h 2722945" name="connsiteY147"/>
                  <a:gd fmla="*/ 2026855 w 4713748" name="connsiteX148"/>
                  <a:gd fmla="*/ 2616488 h 2722945" name="connsiteY148"/>
                  <a:gd fmla="*/ 2017321 w 4713748" name="connsiteX149"/>
                  <a:gd fmla="*/ 2612055 h 2722945" name="connsiteY149"/>
                  <a:gd fmla="*/ 2014517 w 4713748" name="connsiteX150"/>
                  <a:gd fmla="*/ 2609225 h 2722945" name="connsiteY150"/>
                  <a:gd fmla="*/ 2025118 w 4713748" name="connsiteX151"/>
                  <a:gd fmla="*/ 2613752 h 2722945" name="connsiteY151"/>
                  <a:gd fmla="*/ 2028507 w 4713748" name="connsiteX152"/>
                  <a:gd fmla="*/ 2614410 h 2722945" name="connsiteY152"/>
                  <a:gd fmla="*/ 2028507 w 4713748" name="connsiteX153"/>
                  <a:gd fmla="*/ 2609823 h 2722945" name="connsiteY153"/>
                  <a:gd fmla="*/ 2028453 w 4713748" name="connsiteX154"/>
                  <a:gd fmla="*/ 2609823 h 2722945" name="connsiteY154"/>
                  <a:gd fmla="*/ 2026229 w 4713748" name="connsiteX155"/>
                  <a:gd fmla="*/ 2609823 h 2722945" name="connsiteY155"/>
                  <a:gd fmla="*/ 2017334 w 4713748" name="connsiteX156"/>
                  <a:gd fmla="*/ 2605333 h 2722945" name="connsiteY156"/>
                  <a:gd fmla="*/ 1462478 w 4713748" name="connsiteX157"/>
                  <a:gd fmla="*/ 2600700 h 2722945" name="connsiteY157"/>
                  <a:gd fmla="*/ 1462478 w 4713748" name="connsiteX158"/>
                  <a:gd fmla="*/ 2602923 h 2722945" name="connsiteY158"/>
                  <a:gd fmla="*/ 1460256 w 4713748" name="connsiteX159"/>
                  <a:gd fmla="*/ 2605147 h 2722945" name="connsiteY159"/>
                  <a:gd fmla="*/ 1459145 w 4713748" name="connsiteX160"/>
                  <a:gd fmla="*/ 2607371 h 2722945" name="connsiteY160"/>
                  <a:gd fmla="*/ 1454145 w 4713748" name="connsiteX161"/>
                  <a:gd fmla="*/ 2614043 h 2722945" name="connsiteY161"/>
                  <a:gd fmla="*/ 1449145 w 4713748" name="connsiteX162"/>
                  <a:gd fmla="*/ 2620715 h 2722945" name="connsiteY162"/>
                  <a:gd fmla="*/ 1451368 w 4713748" name="connsiteX163"/>
                  <a:gd fmla="*/ 2616267 h 2722945" name="connsiteY163"/>
                  <a:gd fmla="*/ 1462478 w 4713748" name="connsiteX164"/>
                  <a:gd fmla="*/ 2600700 h 2722945" name="connsiteY164"/>
                  <a:gd fmla="*/ 2005998 w 4713748" name="connsiteX165"/>
                  <a:gd fmla="*/ 2600630 h 2722945" name="connsiteY165"/>
                  <a:gd fmla="*/ 2005882 w 4713748" name="connsiteX166"/>
                  <a:gd fmla="*/ 2600843 h 2722945" name="connsiteY166"/>
                  <a:gd fmla="*/ 2006214 w 4713748" name="connsiteX167"/>
                  <a:gd fmla="*/ 2600843 h 2722945" name="connsiteY167"/>
                  <a:gd fmla="*/ 2003101 w 4713748" name="connsiteX168"/>
                  <a:gd fmla="*/ 2599047 h 2722945" name="connsiteY168"/>
                  <a:gd fmla="*/ 2004485 w 4713748" name="connsiteX169"/>
                  <a:gd fmla="*/ 2600843 h 2722945" name="connsiteY169"/>
                  <a:gd fmla="*/ 2003990 w 4713748" name="connsiteX170"/>
                  <a:gd fmla="*/ 2600843 h 2722945" name="connsiteY170"/>
                  <a:gd fmla="*/ 1523755 w 4713748" name="connsiteX171"/>
                  <a:gd fmla="*/ 2598558 h 2722945" name="connsiteY171"/>
                  <a:gd fmla="*/ 1521363 w 4713748" name="connsiteX172"/>
                  <a:gd fmla="*/ 2601371 h 2722945" name="connsiteY172"/>
                  <a:gd fmla="*/ 1516861 w 4713748" name="connsiteX173"/>
                  <a:gd fmla="*/ 2602908 h 2722945" name="connsiteY173"/>
                  <a:gd fmla="*/ 2179634 w 4713748" name="connsiteX174"/>
                  <a:gd fmla="*/ 2597551 h 2722945" name="connsiteY174"/>
                  <a:gd fmla="*/ 2157111 w 4713748" name="connsiteX175"/>
                  <a:gd fmla="*/ 2602758 h 2722945" name="connsiteY175"/>
                  <a:gd fmla="*/ 2163286 w 4713748" name="connsiteX176"/>
                  <a:gd fmla="*/ 2601666 h 2722945" name="connsiteY176"/>
                  <a:gd fmla="*/ 2158566 w 4713748" name="connsiteX177"/>
                  <a:gd fmla="*/ 2602827 h 2722945" name="connsiteY177"/>
                  <a:gd fmla="*/ 2070638 w 4713748" name="connsiteX178"/>
                  <a:gd fmla="*/ 2607200 h 2722945" name="connsiteY178"/>
                  <a:gd fmla="*/ 2079507 w 4713748" name="connsiteX179"/>
                  <a:gd fmla="*/ 2604979 h 2722945" name="connsiteY179"/>
                  <a:gd fmla="*/ 2120803 w 4713748" name="connsiteX180"/>
                  <a:gd fmla="*/ 2605534 h 2722945" name="connsiteY180"/>
                  <a:gd fmla="*/ 1486589 w 4713748" name="connsiteX181"/>
                  <a:gd fmla="*/ 2596130 h 2722945" name="connsiteY181"/>
                  <a:gd fmla="*/ 1492523 w 4713748" name="connsiteX182"/>
                  <a:gd fmla="*/ 2603484 h 2722945" name="connsiteY182"/>
                  <a:gd fmla="*/ 1493265 w 4713748" name="connsiteX183"/>
                  <a:gd fmla="*/ 2604957 h 2722945" name="connsiteY183"/>
                  <a:gd fmla="*/ 1486589 w 4713748" name="connsiteX184"/>
                  <a:gd fmla="*/ 2596130 h 2722945" name="connsiteY184"/>
                  <a:gd fmla="*/ 2185936 w 4713748" name="connsiteX185"/>
                  <a:gd fmla="*/ 2596094 h 2722945" name="connsiteY185"/>
                  <a:gd fmla="*/ 2180481 w 4713748" name="connsiteX186"/>
                  <a:gd fmla="*/ 2597436 h 2722945" name="connsiteY186"/>
                  <a:gd fmla="*/ 2179634 w 4713748" name="connsiteX187"/>
                  <a:gd fmla="*/ 2597551 h 2722945" name="connsiteY187"/>
                  <a:gd fmla="*/ 1998970 w 4713748" name="connsiteX188"/>
                  <a:gd fmla="*/ 2593686 h 2722945" name="connsiteY188"/>
                  <a:gd fmla="*/ 2001859 w 4713748" name="connsiteX189"/>
                  <a:gd fmla="*/ 2596540 h 2722945" name="connsiteY189"/>
                  <a:gd fmla="*/ 2003101 w 4713748" name="connsiteX190"/>
                  <a:gd fmla="*/ 2599047 h 2722945" name="connsiteY190"/>
                  <a:gd fmla="*/ 2199553 w 4713748" name="connsiteX191"/>
                  <a:gd fmla="*/ 2592684 h 2722945" name="connsiteY191"/>
                  <a:gd fmla="*/ 2197006 w 4713748" name="connsiteX192"/>
                  <a:gd fmla="*/ 2593630 h 2722945" name="connsiteY192"/>
                  <a:gd fmla="*/ 2185936 w 4713748" name="connsiteX193"/>
                  <a:gd fmla="*/ 2596094 h 2722945" name="connsiteY193"/>
                  <a:gd fmla="*/ 1406246 w 4713748" name="connsiteX194"/>
                  <a:gd fmla="*/ 2588065 h 2722945" name="connsiteY194"/>
                  <a:gd fmla="*/ 1409939 w 4713748" name="connsiteX195"/>
                  <a:gd fmla="*/ 2588410 h 2722945" name="connsiteY195"/>
                  <a:gd fmla="*/ 1413802 w 4713748" name="connsiteX196"/>
                  <a:gd fmla="*/ 2589960 h 2722945" name="connsiteY196"/>
                  <a:gd fmla="*/ 1993033 w 4713748" name="connsiteX197"/>
                  <a:gd fmla="*/ 2587537 h 2722945" name="connsiteY197"/>
                  <a:gd fmla="*/ 1997318 w 4713748" name="connsiteX198"/>
                  <a:gd fmla="*/ 2591863 h 2722945" name="connsiteY198"/>
                  <a:gd fmla="*/ 1998431 w 4713748" name="connsiteX199"/>
                  <a:gd fmla="*/ 2592987 h 2722945" name="connsiteY199"/>
                  <a:gd fmla="*/ 1998970 w 4713748" name="connsiteX200"/>
                  <a:gd fmla="*/ 2593686 h 2722945" name="connsiteY200"/>
                  <a:gd fmla="*/ 1994155 w 4713748" name="connsiteX201"/>
                  <a:gd fmla="*/ 2588929 h 2722945" name="connsiteY201"/>
                  <a:gd fmla="*/ 1993048 w 4713748" name="connsiteX202"/>
                  <a:gd fmla="*/ 2587588 h 2722945" name="connsiteY202"/>
                  <a:gd fmla="*/ 1479938 w 4713748" name="connsiteX203"/>
                  <a:gd fmla="*/ 2584956 h 2722945" name="connsiteY203"/>
                  <a:gd fmla="*/ 1482163 w 4713748" name="connsiteX204"/>
                  <a:gd fmla="*/ 2587193 h 2722945" name="connsiteY204"/>
                  <a:gd fmla="*/ 1483532 w 4713748" name="connsiteX205"/>
                  <a:gd fmla="*/ 2606975 h 2722945" name="connsiteY205"/>
                  <a:gd fmla="*/ 1482147 w 4713748" name="connsiteX206"/>
                  <a:gd fmla="*/ 2615321 h 2722945" name="connsiteY206"/>
                  <a:gd fmla="*/ 1481885 w 4713748" name="connsiteX207"/>
                  <a:gd fmla="*/ 2599778 h 2722945" name="connsiteY207"/>
                  <a:gd fmla="*/ 1479938 w 4713748" name="connsiteX208"/>
                  <a:gd fmla="*/ 2584956 h 2722945" name="connsiteY208"/>
                  <a:gd fmla="*/ 1396061 w 4713748" name="connsiteX209"/>
                  <a:gd fmla="*/ 2583286 h 2722945" name="connsiteY209"/>
                  <a:gd fmla="*/ 1397170 w 4713748" name="connsiteX210"/>
                  <a:gd fmla="*/ 2583842 h 2722945" name="connsiteY210"/>
                  <a:gd fmla="*/ 1400375 w 4713748" name="connsiteX211"/>
                  <a:gd fmla="*/ 2585450 h 2722945" name="connsiteY211"/>
                  <a:gd fmla="*/ 1486168 w 4713748" name="connsiteX212"/>
                  <a:gd fmla="*/ 2582832 h 2722945" name="connsiteY212"/>
                  <a:gd fmla="*/ 1484881 w 4713748" name="connsiteX213"/>
                  <a:gd fmla="*/ 2586021 h 2722945" name="connsiteY213"/>
                  <a:gd fmla="*/ 1484363 w 4713748" name="connsiteX214"/>
                  <a:gd fmla="*/ 2585098 h 2722945" name="connsiteY214"/>
                  <a:gd fmla="*/ 1486032 w 4713748" name="connsiteX215"/>
                  <a:gd fmla="*/ 2582891 h 2722945" name="connsiteY215"/>
                  <a:gd fmla="*/ 2023239 w 4713748" name="connsiteX216"/>
                  <a:gd fmla="*/ 2582766 h 2722945" name="connsiteY216"/>
                  <a:gd fmla="*/ 2022715 w 4713748" name="connsiteX217"/>
                  <a:gd fmla="*/ 2584131 h 2722945" name="connsiteY217"/>
                  <a:gd fmla="*/ 2023837 w 4713748" name="connsiteX218"/>
                  <a:gd fmla="*/ 2584496 h 2722945" name="connsiteY218"/>
                  <a:gd fmla="*/ 2026045 w 4713748" name="connsiteX219"/>
                  <a:gd fmla="*/ 2585216 h 2722945" name="connsiteY219"/>
                  <a:gd fmla="*/ 2023837 w 4713748" name="connsiteX220"/>
                  <a:gd fmla="*/ 2587374 h 2722945" name="connsiteY220"/>
                  <a:gd fmla="*/ 2021944 w 4713748" name="connsiteX221"/>
                  <a:gd fmla="*/ 2586140 h 2722945" name="connsiteY221"/>
                  <a:gd fmla="*/ 2018944 w 4713748" name="connsiteX222"/>
                  <a:gd fmla="*/ 2593960 h 2722945" name="connsiteY222"/>
                  <a:gd fmla="*/ 2017770 w 4713748" name="connsiteX223"/>
                  <a:gd fmla="*/ 2596793 h 2722945" name="connsiteY223"/>
                  <a:gd fmla="*/ 2019558 w 4713748" name="connsiteX224"/>
                  <a:gd fmla="*/ 2598598 h 2722945" name="connsiteY224"/>
                  <a:gd fmla="*/ 2026229 w 4713748" name="connsiteX225"/>
                  <a:gd fmla="*/ 2600843 h 2722945" name="connsiteY225"/>
                  <a:gd fmla="*/ 2028453 w 4713748" name="connsiteX226"/>
                  <a:gd fmla="*/ 2600843 h 2722945" name="connsiteY226"/>
                  <a:gd fmla="*/ 2030677 w 4713748" name="connsiteX227"/>
                  <a:gd fmla="*/ 2600843 h 2722945" name="connsiteY227"/>
                  <a:gd fmla="*/ 2030741 w 4713748" name="connsiteX228"/>
                  <a:gd fmla="*/ 2600827 h 2722945" name="connsiteY228"/>
                  <a:gd fmla="*/ 2030741 w 4713748" name="connsiteX229"/>
                  <a:gd fmla="*/ 2598433 h 2722945" name="connsiteY229"/>
                  <a:gd fmla="*/ 2033937 w 4713748" name="connsiteX230"/>
                  <a:gd fmla="*/ 2600021 h 2722945" name="connsiteY230"/>
                  <a:gd fmla="*/ 2039573 w 4713748" name="connsiteX231"/>
                  <a:gd fmla="*/ 2598598 h 2722945" name="connsiteY231"/>
                  <a:gd fmla="*/ 2041797 w 4713748" name="connsiteX232"/>
                  <a:gd fmla="*/ 2598598 h 2722945" name="connsiteY232"/>
                  <a:gd fmla="*/ 2041797 w 4713748" name="connsiteX233"/>
                  <a:gd fmla="*/ 2600843 h 2722945" name="connsiteY233"/>
                  <a:gd fmla="*/ 2044021 w 4713748" name="connsiteX234"/>
                  <a:gd fmla="*/ 2598598 h 2722945" name="connsiteY234"/>
                  <a:gd fmla="*/ 2046245 w 4713748" name="connsiteX235"/>
                  <a:gd fmla="*/ 2603088 h 2722945" name="connsiteY235"/>
                  <a:gd fmla="*/ 2046245 w 4713748" name="connsiteX236"/>
                  <a:gd fmla="*/ 2605175 h 2722945" name="connsiteY236"/>
                  <a:gd fmla="*/ 2046334 w 4713748" name="connsiteX237"/>
                  <a:gd fmla="*/ 2605175 h 2722945" name="connsiteY237"/>
                  <a:gd fmla="*/ 2046334 w 4713748" name="connsiteX238"/>
                  <a:gd fmla="*/ 2607397 h 2722945" name="connsiteY238"/>
                  <a:gd fmla="*/ 2047605 w 4713748" name="connsiteX239"/>
                  <a:gd fmla="*/ 2607397 h 2722945" name="connsiteY239"/>
                  <a:gd fmla="*/ 2044082 w 4713748" name="connsiteX240"/>
                  <a:gd fmla="*/ 2595638 h 2722945" name="connsiteY240"/>
                  <a:gd fmla="*/ 2043706 w 4713748" name="connsiteX241"/>
                  <a:gd fmla="*/ 2596005 h 2722945" name="connsiteY241"/>
                  <a:gd fmla="*/ 2041498 w 4713748" name="connsiteX242"/>
                  <a:gd fmla="*/ 2598163 h 2722945" name="connsiteY242"/>
                  <a:gd fmla="*/ 2039290 w 4713748" name="connsiteX243"/>
                  <a:gd fmla="*/ 2598163 h 2722945" name="connsiteY243"/>
                  <a:gd fmla="*/ 2039290 w 4713748" name="connsiteX244"/>
                  <a:gd fmla="*/ 2596005 h 2722945" name="connsiteY244"/>
                  <a:gd fmla="*/ 2039290 w 4713748" name="connsiteX245"/>
                  <a:gd fmla="*/ 2593847 h 2722945" name="connsiteY245"/>
                  <a:gd fmla="*/ 2039290 w 4713748" name="connsiteX246"/>
                  <a:gd fmla="*/ 2591690 h 2722945" name="connsiteY246"/>
                  <a:gd fmla="*/ 2037083 w 4713748" name="connsiteX247"/>
                  <a:gd fmla="*/ 2589532 h 2722945" name="connsiteY247"/>
                  <a:gd fmla="*/ 2034875 w 4713748" name="connsiteX248"/>
                  <a:gd fmla="*/ 2587374 h 2722945" name="connsiteY248"/>
                  <a:gd fmla="*/ 2032668 w 4713748" name="connsiteX249"/>
                  <a:gd fmla="*/ 2587374 h 2722945" name="connsiteY249"/>
                  <a:gd fmla="*/ 2030460 w 4713748" name="connsiteX250"/>
                  <a:gd fmla="*/ 2587374 h 2722945" name="connsiteY250"/>
                  <a:gd fmla="*/ 2028252 w 4713748" name="connsiteX251"/>
                  <a:gd fmla="*/ 2587374 h 2722945" name="connsiteY251"/>
                  <a:gd fmla="*/ 2028252 w 4713748" name="connsiteX252"/>
                  <a:gd fmla="*/ 2585216 h 2722945" name="connsiteY252"/>
                  <a:gd fmla="*/ 2026045 w 4713748" name="connsiteX253"/>
                  <a:gd fmla="*/ 2585216 h 2722945" name="connsiteY253"/>
                  <a:gd fmla="*/ 2023837 w 4713748" name="connsiteX254"/>
                  <a:gd fmla="*/ 2583058 h 2722945" name="connsiteY254"/>
                  <a:gd fmla="*/ 1977014 w 4713748" name="connsiteX255"/>
                  <a:gd fmla="*/ 2582130 h 2722945" name="connsiteY255"/>
                  <a:gd fmla="*/ 1979236 w 4713748" name="connsiteX256"/>
                  <a:gd fmla="*/ 2585091 h 2722945" name="connsiteY256"/>
                  <a:gd fmla="*/ 1977014 w 4713748" name="connsiteX257"/>
                  <a:gd fmla="*/ 2582870 h 2722945" name="connsiteY257"/>
                  <a:gd fmla="*/ 1781902 w 4713748" name="connsiteX258"/>
                  <a:gd fmla="*/ 2580644 h 2722945" name="connsiteY258"/>
                  <a:gd fmla="*/ 1780980 w 4713748" name="connsiteX259"/>
                  <a:gd fmla="*/ 2583625 h 2722945" name="connsiteY259"/>
                  <a:gd fmla="*/ 1781067 w 4713748" name="connsiteX260"/>
                  <a:gd fmla="*/ 2583137 h 2722945" name="connsiteY260"/>
                  <a:gd fmla="*/ 1781624 w 4713748" name="connsiteX261"/>
                  <a:gd fmla="*/ 2581475 h 2722945" name="connsiteY261"/>
                  <a:gd fmla="*/ 1781902 w 4713748" name="connsiteX262"/>
                  <a:gd fmla="*/ 2580644 h 2722945" name="connsiteY262"/>
                  <a:gd fmla="*/ 1493265 w 4713748" name="connsiteX263"/>
                  <a:gd fmla="*/ 2578478 h 2722945" name="connsiteY263"/>
                  <a:gd fmla="*/ 1491040 w 4713748" name="connsiteX264"/>
                  <a:gd fmla="*/ 2580685 h 2722945" name="connsiteY264"/>
                  <a:gd fmla="*/ 1486168 w 4713748" name="connsiteX265"/>
                  <a:gd fmla="*/ 2582832 h 2722945" name="connsiteY265"/>
                  <a:gd fmla="*/ 1487145 w 4713748" name="connsiteX266"/>
                  <a:gd fmla="*/ 2580409 h 2722945" name="connsiteY266"/>
                  <a:gd fmla="*/ 1493265 w 4713748" name="connsiteX267"/>
                  <a:gd fmla="*/ 2578478 h 2722945" name="connsiteY267"/>
                  <a:gd fmla="*/ 1974792 w 4713748" name="connsiteX268"/>
                  <a:gd fmla="*/ 2578429 h 2722945" name="connsiteY268"/>
                  <a:gd fmla="*/ 1977014 w 4713748" name="connsiteX269"/>
                  <a:gd fmla="*/ 2580650 h 2722945" name="connsiteY269"/>
                  <a:gd fmla="*/ 1977014 w 4713748" name="connsiteX270"/>
                  <a:gd fmla="*/ 2582130 h 2722945" name="connsiteY270"/>
                  <a:gd fmla="*/ 1975903 w 4713748" name="connsiteX271"/>
                  <a:gd fmla="*/ 2580650 h 2722945" name="connsiteY271"/>
                  <a:gd fmla="*/ 1394495 w 4713748" name="connsiteX272"/>
                  <a:gd fmla="*/ 2578142 h 2722945" name="connsiteY272"/>
                  <a:gd fmla="*/ 1398279 w 4713748" name="connsiteX273"/>
                  <a:gd fmla="*/ 2581061 h 2722945" name="connsiteY273"/>
                  <a:gd fmla="*/ 1396061 w 4713748" name="connsiteX274"/>
                  <a:gd fmla="*/ 2581061 h 2722945" name="connsiteY274"/>
                  <a:gd fmla="*/ 2037673 w 4713748" name="connsiteX275"/>
                  <a:gd fmla="*/ 2575494 h 2722945" name="connsiteY275"/>
                  <a:gd fmla="*/ 2041654 w 4713748" name="connsiteX276"/>
                  <a:gd fmla="*/ 2578930 h 2722945" name="connsiteY276"/>
                  <a:gd fmla="*/ 2039970 w 4713748" name="connsiteX277"/>
                  <a:gd fmla="*/ 2578930 h 2722945" name="connsiteY277"/>
                  <a:gd fmla="*/ 2038287 w 4713748" name="connsiteX278"/>
                  <a:gd fmla="*/ 2576710 h 2722945" name="connsiteY278"/>
                  <a:gd fmla="*/ 1935326 w 4713748" name="connsiteX279"/>
                  <a:gd fmla="*/ 2574116 h 2722945" name="connsiteY279"/>
                  <a:gd fmla="*/ 1930562 w 4713748" name="connsiteX280"/>
                  <a:gd fmla="*/ 2579052 h 2722945" name="connsiteY280"/>
                  <a:gd fmla="*/ 1930562 w 4713748" name="connsiteX281"/>
                  <a:gd fmla="*/ 2580688 h 2722945" name="connsiteY281"/>
                  <a:gd fmla="*/ 1930658 w 4713748" name="connsiteX282"/>
                  <a:gd fmla="*/ 2580688 h 2722945" name="connsiteY282"/>
                  <a:gd fmla="*/ 1435440 w 4713748" name="connsiteX283"/>
                  <a:gd fmla="*/ 2573769 h 2722945" name="connsiteY283"/>
                  <a:gd fmla="*/ 1437665 w 4713748" name="connsiteX284"/>
                  <a:gd fmla="*/ 2578244 h 2722945" name="connsiteY284"/>
                  <a:gd fmla="*/ 1439890 w 4713748" name="connsiteX285"/>
                  <a:gd fmla="*/ 2578244 h 2722945" name="connsiteY285"/>
                  <a:gd fmla="*/ 1439890 w 4713748" name="connsiteX286"/>
                  <a:gd fmla="*/ 2580481 h 2722945" name="connsiteY286"/>
                  <a:gd fmla="*/ 1438410 w 4713748" name="connsiteX287"/>
                  <a:gd fmla="*/ 2583457 h 2722945" name="connsiteY287"/>
                  <a:gd fmla="*/ 1440257 w 4713748" name="connsiteX288"/>
                  <a:gd fmla="*/ 2580684 h 2722945" name="connsiteY288"/>
                  <a:gd fmla="*/ 1442479 w 4713748" name="connsiteX289"/>
                  <a:gd fmla="*/ 2580684 h 2722945" name="connsiteY289"/>
                  <a:gd fmla="*/ 1444701 w 4713748" name="connsiteX290"/>
                  <a:gd fmla="*/ 2580684 h 2722945" name="connsiteY290"/>
                  <a:gd fmla="*/ 1446923 w 4713748" name="connsiteX291"/>
                  <a:gd fmla="*/ 2580684 h 2722945" name="connsiteY291"/>
                  <a:gd fmla="*/ 1449145 w 4713748" name="connsiteX292"/>
                  <a:gd fmla="*/ 2582908 h 2722945" name="connsiteY292"/>
                  <a:gd fmla="*/ 1451368 w 4713748" name="connsiteX293"/>
                  <a:gd fmla="*/ 2582908 h 2722945" name="connsiteY293"/>
                  <a:gd fmla="*/ 1451368 w 4713748" name="connsiteX294"/>
                  <a:gd fmla="*/ 2585132 h 2722945" name="connsiteY294"/>
                  <a:gd fmla="*/ 1451368 w 4713748" name="connsiteX295"/>
                  <a:gd fmla="*/ 2587356 h 2722945" name="connsiteY295"/>
                  <a:gd fmla="*/ 1449145 w 4713748" name="connsiteX296"/>
                  <a:gd fmla="*/ 2589580 h 2722945" name="connsiteY296"/>
                  <a:gd fmla="*/ 1446923 w 4713748" name="connsiteX297"/>
                  <a:gd fmla="*/ 2589580 h 2722945" name="connsiteY297"/>
                  <a:gd fmla="*/ 1444701 w 4713748" name="connsiteX298"/>
                  <a:gd fmla="*/ 2591804 h 2722945" name="connsiteY298"/>
                  <a:gd fmla="*/ 1444701 w 4713748" name="connsiteX299"/>
                  <a:gd fmla="*/ 2594028 h 2722945" name="connsiteY299"/>
                  <a:gd fmla="*/ 1442479 w 4713748" name="connsiteX300"/>
                  <a:gd fmla="*/ 2598476 h 2722945" name="connsiteY300"/>
                  <a:gd fmla="*/ 1440257 w 4713748" name="connsiteX301"/>
                  <a:gd fmla="*/ 2607371 h 2722945" name="connsiteY301"/>
                  <a:gd fmla="*/ 1440257 w 4713748" name="connsiteX302"/>
                  <a:gd fmla="*/ 2614043 h 2722945" name="connsiteY302"/>
                  <a:gd fmla="*/ 1440257 w 4713748" name="connsiteX303"/>
                  <a:gd fmla="*/ 2618491 h 2722945" name="connsiteY303"/>
                  <a:gd fmla="*/ 1442479 w 4713748" name="connsiteX304"/>
                  <a:gd fmla="*/ 2622939 h 2722945" name="connsiteY304"/>
                  <a:gd fmla="*/ 1443961 w 4713748" name="connsiteX305"/>
                  <a:gd fmla="*/ 2625904 h 2722945" name="connsiteY305"/>
                  <a:gd fmla="*/ 1442479 w 4713748" name="connsiteX306"/>
                  <a:gd fmla="*/ 2627387 h 2722945" name="connsiteY306"/>
                  <a:gd fmla="*/ 1440257 w 4713748" name="connsiteX307"/>
                  <a:gd fmla="*/ 2627387 h 2722945" name="connsiteY307"/>
                  <a:gd fmla="*/ 1446923 w 4713748" name="connsiteX308"/>
                  <a:gd fmla="*/ 2629611 h 2722945" name="connsiteY308"/>
                  <a:gd fmla="*/ 1446923 w 4713748" name="connsiteX309"/>
                  <a:gd fmla="*/ 2627387 h 2722945" name="connsiteY309"/>
                  <a:gd fmla="*/ 1444701 w 4713748" name="connsiteX310"/>
                  <a:gd fmla="*/ 2627387 h 2722945" name="connsiteY310"/>
                  <a:gd fmla="*/ 1443961 w 4713748" name="connsiteX311"/>
                  <a:gd fmla="*/ 2625904 h 2722945" name="connsiteY311"/>
                  <a:gd fmla="*/ 1446923 w 4713748" name="connsiteX312"/>
                  <a:gd fmla="*/ 2622939 h 2722945" name="connsiteY312"/>
                  <a:gd fmla="*/ 1449145 w 4713748" name="connsiteX313"/>
                  <a:gd fmla="*/ 2620715 h 2722945" name="connsiteY313"/>
                  <a:gd fmla="*/ 1455812 w 4713748" name="connsiteX314"/>
                  <a:gd fmla="*/ 2616267 h 2722945" name="connsiteY314"/>
                  <a:gd fmla="*/ 1464700 w 4713748" name="connsiteX315"/>
                  <a:gd fmla="*/ 2602923 h 2722945" name="connsiteY315"/>
                  <a:gd fmla="*/ 1464700 w 4713748" name="connsiteX316"/>
                  <a:gd fmla="*/ 2600700 h 2722945" name="connsiteY316"/>
                  <a:gd fmla="*/ 1464700 w 4713748" name="connsiteX317"/>
                  <a:gd fmla="*/ 2598476 h 2722945" name="connsiteY317"/>
                  <a:gd fmla="*/ 1469144 w 4713748" name="connsiteX318"/>
                  <a:gd fmla="*/ 2594028 h 2722945" name="connsiteY318"/>
                  <a:gd fmla="*/ 1466922 w 4713748" name="connsiteX319"/>
                  <a:gd fmla="*/ 2598476 h 2722945" name="connsiteY319"/>
                  <a:gd fmla="*/ 1475811 w 4713748" name="connsiteX320"/>
                  <a:gd fmla="*/ 2580684 h 2722945" name="connsiteY320"/>
                  <a:gd fmla="*/ 1475811 w 4713748" name="connsiteX321"/>
                  <a:gd fmla="*/ 2582908 h 2722945" name="connsiteY321"/>
                  <a:gd fmla="*/ 1451368 w 4713748" name="connsiteX322"/>
                  <a:gd fmla="*/ 2625163 h 2722945" name="connsiteY322"/>
                  <a:gd fmla="*/ 1438035 w 4713748" name="connsiteX323"/>
                  <a:gd fmla="*/ 2629611 h 2722945" name="connsiteY323"/>
                  <a:gd fmla="*/ 1435813 w 4713748" name="connsiteX324"/>
                  <a:gd fmla="*/ 2616267 h 2722945" name="connsiteY324"/>
                  <a:gd fmla="*/ 1435813 w 4713748" name="connsiteX325"/>
                  <a:gd fmla="*/ 2614043 h 2722945" name="connsiteY325"/>
                  <a:gd fmla="*/ 1435813 w 4713748" name="connsiteX326"/>
                  <a:gd fmla="*/ 2609595 h 2722945" name="connsiteY326"/>
                  <a:gd fmla="*/ 1435813 w 4713748" name="connsiteX327"/>
                  <a:gd fmla="*/ 2600700 h 2722945" name="connsiteY327"/>
                  <a:gd fmla="*/ 1435813 w 4713748" name="connsiteX328"/>
                  <a:gd fmla="*/ 2598476 h 2722945" name="connsiteY328"/>
                  <a:gd fmla="*/ 1435813 w 4713748" name="connsiteX329"/>
                  <a:gd fmla="*/ 2591804 h 2722945" name="connsiteY329"/>
                  <a:gd fmla="*/ 1435813 w 4713748" name="connsiteX330"/>
                  <a:gd fmla="*/ 2589580 h 2722945" name="connsiteY330"/>
                  <a:gd fmla="*/ 1435813 w 4713748" name="connsiteX331"/>
                  <a:gd fmla="*/ 2588681 h 2722945" name="connsiteY331"/>
                  <a:gd fmla="*/ 1435440 w 4713748" name="connsiteX332"/>
                  <a:gd fmla="*/ 2589430 h 2722945" name="connsiteY332"/>
                  <a:gd fmla="*/ 1433215 w 4713748" name="connsiteX333"/>
                  <a:gd fmla="*/ 2589430 h 2722945" name="connsiteY333"/>
                  <a:gd fmla="*/ 1430990 w 4713748" name="connsiteX334"/>
                  <a:gd fmla="*/ 2591668 h 2722945" name="connsiteY334"/>
                  <a:gd fmla="*/ 1430990 w 4713748" name="connsiteX335"/>
                  <a:gd fmla="*/ 2596142 h 2722945" name="connsiteY335"/>
                  <a:gd fmla="*/ 1426540 w 4713748" name="connsiteX336"/>
                  <a:gd fmla="*/ 2605091 h 2722945" name="connsiteY336"/>
                  <a:gd fmla="*/ 1426540 w 4713748" name="connsiteX337"/>
                  <a:gd fmla="*/ 2618515 h 2722945" name="connsiteY337"/>
                  <a:gd fmla="*/ 1426540 w 4713748" name="connsiteX338"/>
                  <a:gd fmla="*/ 2629701 h 2722945" name="connsiteY338"/>
                  <a:gd fmla="*/ 1430990 w 4713748" name="connsiteX339"/>
                  <a:gd fmla="*/ 2636413 h 2722945" name="connsiteY339"/>
                  <a:gd fmla="*/ 1435440 w 4713748" name="connsiteX340"/>
                  <a:gd fmla="*/ 2643125 h 2722945" name="connsiteY340"/>
                  <a:gd fmla="*/ 1439890 w 4713748" name="connsiteX341"/>
                  <a:gd fmla="*/ 2645362 h 2722945" name="connsiteY341"/>
                  <a:gd fmla="*/ 1442115 w 4713748" name="connsiteX342"/>
                  <a:gd fmla="*/ 2647600 h 2722945" name="connsiteY342"/>
                  <a:gd fmla="*/ 1444340 w 4713748" name="connsiteX343"/>
                  <a:gd fmla="*/ 2647600 h 2722945" name="connsiteY343"/>
                  <a:gd fmla="*/ 1448790 w 4713748" name="connsiteX344"/>
                  <a:gd fmla="*/ 2652074 h 2722945" name="connsiteY344"/>
                  <a:gd fmla="*/ 1455464 w 4713748" name="connsiteX345"/>
                  <a:gd fmla="*/ 2652074 h 2722945" name="connsiteY345"/>
                  <a:gd fmla="*/ 1457689 w 4713748" name="connsiteX346"/>
                  <a:gd fmla="*/ 2652074 h 2722945" name="connsiteY346"/>
                  <a:gd fmla="*/ 1466589 w 4713748" name="connsiteX347"/>
                  <a:gd fmla="*/ 2647600 h 2722945" name="connsiteY347"/>
                  <a:gd fmla="*/ 1479938 w 4713748" name="connsiteX348"/>
                  <a:gd fmla="*/ 2622989 h 2722945" name="connsiteY348"/>
                  <a:gd fmla="*/ 1479938 w 4713748" name="connsiteX349"/>
                  <a:gd fmla="*/ 2625227 h 2722945" name="connsiteY349"/>
                  <a:gd fmla="*/ 1477713 w 4713748" name="connsiteX350"/>
                  <a:gd fmla="*/ 2629701 h 2722945" name="connsiteY350"/>
                  <a:gd fmla="*/ 1475490 w 4713748" name="connsiteX351"/>
                  <a:gd fmla="*/ 2636410 h 2722945" name="connsiteY351"/>
                  <a:gd fmla="*/ 1475489 w 4713748" name="connsiteX352"/>
                  <a:gd fmla="*/ 2636413 h 2722945" name="connsiteY352"/>
                  <a:gd fmla="*/ 1475489 w 4713748" name="connsiteX353"/>
                  <a:gd fmla="*/ 2636414 h 2722945" name="connsiteY353"/>
                  <a:gd fmla="*/ 1472134 w 4713748" name="connsiteX354"/>
                  <a:gd fmla="*/ 2644846 h 2722945" name="connsiteY354"/>
                  <a:gd fmla="*/ 1459914 w 4713748" name="connsiteX355"/>
                  <a:gd fmla="*/ 2652074 h 2722945" name="connsiteY355"/>
                  <a:gd fmla="*/ 1465343 w 4713748" name="connsiteX356"/>
                  <a:gd fmla="*/ 2651528 h 2722945" name="connsiteY356"/>
                  <a:gd fmla="*/ 1459914 w 4713748" name="connsiteX357"/>
                  <a:gd fmla="*/ 2656549 h 2722945" name="connsiteY357"/>
                  <a:gd fmla="*/ 1422091 w 4713748" name="connsiteX358"/>
                  <a:gd fmla="*/ 2631939 h 2722945" name="connsiteY358"/>
                  <a:gd fmla="*/ 1422091 w 4713748" name="connsiteX359"/>
                  <a:gd fmla="*/ 2629701 h 2722945" name="connsiteY359"/>
                  <a:gd fmla="*/ 1419866 w 4713748" name="connsiteX360"/>
                  <a:gd fmla="*/ 2622989 h 2722945" name="connsiteY360"/>
                  <a:gd fmla="*/ 1419866 w 4713748" name="connsiteX361"/>
                  <a:gd fmla="*/ 2609566 h 2722945" name="connsiteY361"/>
                  <a:gd fmla="*/ 1419866 w 4713748" name="connsiteX362"/>
                  <a:gd fmla="*/ 2605091 h 2722945" name="connsiteY362"/>
                  <a:gd fmla="*/ 1422091 w 4713748" name="connsiteX363"/>
                  <a:gd fmla="*/ 2593905 h 2722945" name="connsiteY363"/>
                  <a:gd fmla="*/ 1422091 w 4713748" name="connsiteX364"/>
                  <a:gd fmla="*/ 2591668 h 2722945" name="connsiteY364"/>
                  <a:gd fmla="*/ 1422091 w 4713748" name="connsiteX365"/>
                  <a:gd fmla="*/ 2589544 h 2722945" name="connsiteY365"/>
                  <a:gd fmla="*/ 1409939 w 4713748" name="connsiteX366"/>
                  <a:gd fmla="*/ 2588410 h 2722945" name="connsiteY366"/>
                  <a:gd fmla="*/ 1408374 w 4713748" name="connsiteX367"/>
                  <a:gd fmla="*/ 2587782 h 2722945" name="connsiteY367"/>
                  <a:gd fmla="*/ 1422091 w 4713748" name="connsiteX368"/>
                  <a:gd fmla="*/ 2587965 h 2722945" name="connsiteY368"/>
                  <a:gd fmla="*/ 1422091 w 4713748" name="connsiteX369"/>
                  <a:gd fmla="*/ 2587193 h 2722945" name="connsiteY369"/>
                  <a:gd fmla="*/ 1428765 w 4713748" name="connsiteX370"/>
                  <a:gd fmla="*/ 2576007 h 2722945" name="connsiteY370"/>
                  <a:gd fmla="*/ 1430990 w 4713748" name="connsiteX371"/>
                  <a:gd fmla="*/ 2576007 h 2722945" name="connsiteY371"/>
                  <a:gd fmla="*/ 1433215 w 4713748" name="connsiteX372"/>
                  <a:gd fmla="*/ 2576007 h 2722945" name="connsiteY372"/>
                  <a:gd fmla="*/ 1435440 w 4713748" name="connsiteX373"/>
                  <a:gd fmla="*/ 2573769 h 2722945" name="connsiteY373"/>
                  <a:gd fmla="*/ 2034919 w 4713748" name="connsiteX374"/>
                  <a:gd fmla="*/ 2572268 h 2722945" name="connsiteY374"/>
                  <a:gd fmla="*/ 2037164 w 4713748" name="connsiteX375"/>
                  <a:gd fmla="*/ 2574489 h 2722945" name="connsiteY375"/>
                  <a:gd fmla="*/ 2037673 w 4713748" name="connsiteX376"/>
                  <a:gd fmla="*/ 2575494 h 2722945" name="connsiteY376"/>
                  <a:gd fmla="*/ 2036784 w 4713748" name="connsiteX377"/>
                  <a:gd fmla="*/ 2574728 h 2722945" name="connsiteY377"/>
                  <a:gd fmla="*/ 1988423 w 4713748" name="connsiteX378"/>
                  <a:gd fmla="*/ 2571658 h 2722945" name="connsiteY378"/>
                  <a:gd fmla="*/ 1990647 w 4713748" name="connsiteX379"/>
                  <a:gd fmla="*/ 2582883 h 2722945" name="connsiteY379"/>
                  <a:gd fmla="*/ 1992308 w 4713748" name="connsiteX380"/>
                  <a:gd fmla="*/ 2585039 h 2722945" name="connsiteY380"/>
                  <a:gd fmla="*/ 1993033 w 4713748" name="connsiteX381"/>
                  <a:gd fmla="*/ 2587537 h 2722945" name="connsiteY381"/>
                  <a:gd fmla="*/ 1992871 w 4713748" name="connsiteX382"/>
                  <a:gd fmla="*/ 2587373 h 2722945" name="connsiteY382"/>
                  <a:gd fmla="*/ 1993048 w 4713748" name="connsiteX383"/>
                  <a:gd fmla="*/ 2587588 h 2722945" name="connsiteY383"/>
                  <a:gd fmla="*/ 1993149 w 4713748" name="connsiteX384"/>
                  <a:gd fmla="*/ 2587934 h 2722945" name="connsiteY384"/>
                  <a:gd fmla="*/ 1994155 w 4713748" name="connsiteX385"/>
                  <a:gd fmla="*/ 2588929 h 2722945" name="connsiteY385"/>
                  <a:gd fmla="*/ 2003990 w 4713748" name="connsiteX386"/>
                  <a:gd fmla="*/ 2600843 h 2722945" name="connsiteY386"/>
                  <a:gd fmla="*/ 2004714 w 4713748" name="connsiteX387"/>
                  <a:gd fmla="*/ 2601574 h 2722945" name="connsiteY387"/>
                  <a:gd fmla="*/ 2004839 w 4713748" name="connsiteX388"/>
                  <a:gd fmla="*/ 2601303 h 2722945" name="connsiteY388"/>
                  <a:gd fmla="*/ 2004485 w 4713748" name="connsiteX389"/>
                  <a:gd fmla="*/ 2600843 h 2722945" name="connsiteY389"/>
                  <a:gd fmla="*/ 2005051 w 4713748" name="connsiteX390"/>
                  <a:gd fmla="*/ 2600843 h 2722945" name="connsiteY390"/>
                  <a:gd fmla="*/ 2005414 w 4713748" name="connsiteX391"/>
                  <a:gd fmla="*/ 2600053 h 2722945" name="connsiteY391"/>
                  <a:gd fmla="*/ 2001859 w 4713748" name="connsiteX392"/>
                  <a:gd fmla="*/ 2596540 h 2722945" name="connsiteY392"/>
                  <a:gd fmla="*/ 2001766 w 4713748" name="connsiteX393"/>
                  <a:gd fmla="*/ 2596353 h 2722945" name="connsiteY393"/>
                  <a:gd fmla="*/ 1998431 w 4713748" name="connsiteX394"/>
                  <a:gd fmla="*/ 2592987 h 2722945" name="connsiteY394"/>
                  <a:gd fmla="*/ 1992308 w 4713748" name="connsiteX395"/>
                  <a:gd fmla="*/ 2585039 h 2722945" name="connsiteY395"/>
                  <a:gd fmla="*/ 1540002 w 4713748" name="connsiteX396"/>
                  <a:gd fmla="*/ 2569652 h 2722945" name="connsiteY396"/>
                  <a:gd fmla="*/ 1537776 w 4713748" name="connsiteX397"/>
                  <a:gd fmla="*/ 2585098 h 2722945" name="connsiteY397"/>
                  <a:gd fmla="*/ 1502168 w 4713748" name="connsiteX398"/>
                  <a:gd fmla="*/ 2609370 h 2722945" name="connsiteY398"/>
                  <a:gd fmla="*/ 1504393 w 4713748" name="connsiteX399"/>
                  <a:gd fmla="*/ 2609370 h 2722945" name="connsiteY399"/>
                  <a:gd fmla="*/ 1513852 w 4713748" name="connsiteX400"/>
                  <a:gd fmla="*/ 2603935 h 2722945" name="connsiteY400"/>
                  <a:gd fmla="*/ 1516861 w 4713748" name="connsiteX401"/>
                  <a:gd fmla="*/ 2602908 h 2722945" name="connsiteY401"/>
                  <a:gd fmla="*/ 1506619 w 4713748" name="connsiteX402"/>
                  <a:gd fmla="*/ 2609370 h 2722945" name="connsiteY402"/>
                  <a:gd fmla="*/ 1513295 w 4713748" name="connsiteX403"/>
                  <a:gd fmla="*/ 2607163 h 2722945" name="connsiteY403"/>
                  <a:gd fmla="*/ 1522197 w 4713748" name="connsiteX404"/>
                  <a:gd fmla="*/ 2602750 h 2722945" name="connsiteY404"/>
                  <a:gd fmla="*/ 1531100 w 4713748" name="connsiteX405"/>
                  <a:gd fmla="*/ 2593924 h 2722945" name="connsiteY405"/>
                  <a:gd fmla="*/ 1523755 w 4713748" name="connsiteX406"/>
                  <a:gd fmla="*/ 2598558 h 2722945" name="connsiteY406"/>
                  <a:gd fmla="*/ 1524277 w 4713748" name="connsiteX407"/>
                  <a:gd fmla="*/ 2597945 h 2722945" name="connsiteY407"/>
                  <a:gd fmla="*/ 1528874 w 4713748" name="connsiteX408"/>
                  <a:gd fmla="*/ 2595303 h 2722945" name="connsiteY408"/>
                  <a:gd fmla="*/ 1531322 w 4713748" name="connsiteX409"/>
                  <a:gd fmla="*/ 2589660 h 2722945" name="connsiteY409"/>
                  <a:gd fmla="*/ 1533325 w 4713748" name="connsiteX410"/>
                  <a:gd fmla="*/ 2587304 h 2722945" name="connsiteY410"/>
                  <a:gd fmla="*/ 1540002 w 4713748" name="connsiteX411"/>
                  <a:gd fmla="*/ 2569652 h 2722945" name="connsiteY411"/>
                  <a:gd fmla="*/ 2003990 w 4713748" name="connsiteX412"/>
                  <a:gd fmla="*/ 2566952 h 2722945" name="connsiteY412"/>
                  <a:gd fmla="*/ 2003990 w 4713748" name="connsiteX413"/>
                  <a:gd fmla="*/ 2567168 h 2722945" name="connsiteY413"/>
                  <a:gd fmla="*/ 2001766 w 4713748" name="connsiteX414"/>
                  <a:gd fmla="*/ 2567168 h 2722945" name="connsiteY414"/>
                  <a:gd fmla="*/ 1997318 w 4713748" name="connsiteX415"/>
                  <a:gd fmla="*/ 2567168 h 2722945" name="connsiteY415"/>
                  <a:gd fmla="*/ 1992871 w 4713748" name="connsiteX416"/>
                  <a:gd fmla="*/ 2569413 h 2722945" name="connsiteY416"/>
                  <a:gd fmla="*/ 1990647 w 4713748" name="connsiteX417"/>
                  <a:gd fmla="*/ 2571658 h 2722945" name="connsiteY417"/>
                  <a:gd fmla="*/ 1992871 w 4713748" name="connsiteX418"/>
                  <a:gd fmla="*/ 2580638 h 2722945" name="connsiteY418"/>
                  <a:gd fmla="*/ 1998987 w 4713748" name="connsiteX419"/>
                  <a:gd fmla="*/ 2591863 h 2722945" name="connsiteY419"/>
                  <a:gd fmla="*/ 2005580 w 4713748" name="connsiteX420"/>
                  <a:gd fmla="*/ 2599693 h 2722945" name="connsiteY420"/>
                  <a:gd fmla="*/ 2006125 w 4713748" name="connsiteX421"/>
                  <a:gd fmla="*/ 2598508 h 2722945" name="connsiteY421"/>
                  <a:gd fmla="*/ 2008358 w 4713748" name="connsiteX422"/>
                  <a:gd fmla="*/ 2596286 h 2722945" name="connsiteY422"/>
                  <a:gd fmla="*/ 2006143 w 4713748" name="connsiteX423"/>
                  <a:gd fmla="*/ 2600363 h 2722945" name="connsiteY423"/>
                  <a:gd fmla="*/ 2008438 w 4713748" name="connsiteX424"/>
                  <a:gd fmla="*/ 2603088 h 2722945" name="connsiteY424"/>
                  <a:gd fmla="*/ 2006214 w 4713748" name="connsiteX425"/>
                  <a:gd fmla="*/ 2603088 h 2722945" name="connsiteY425"/>
                  <a:gd fmla="*/ 2005304 w 4713748" name="connsiteX426"/>
                  <a:gd fmla="*/ 2601907 h 2722945" name="connsiteY426"/>
                  <a:gd fmla="*/ 2005212 w 4713748" name="connsiteX427"/>
                  <a:gd fmla="*/ 2602076 h 2722945" name="connsiteY427"/>
                  <a:gd fmla="*/ 2006214 w 4713748" name="connsiteX428"/>
                  <a:gd fmla="*/ 2603088 h 2722945" name="connsiteY428"/>
                  <a:gd fmla="*/ 2010662 w 4713748" name="connsiteX429"/>
                  <a:gd fmla="*/ 2605333 h 2722945" name="connsiteY429"/>
                  <a:gd fmla="*/ 2011626 w 4713748" name="connsiteX430"/>
                  <a:gd fmla="*/ 2606306 h 2722945" name="connsiteY430"/>
                  <a:gd fmla="*/ 2014097 w 4713748" name="connsiteX431"/>
                  <a:gd fmla="*/ 2600432 h 2722945" name="connsiteY431"/>
                  <a:gd fmla="*/ 2008438 w 4713748" name="connsiteX432"/>
                  <a:gd fmla="*/ 2591863 h 2722945" name="connsiteY432"/>
                  <a:gd fmla="*/ 2003990 w 4713748" name="connsiteX433"/>
                  <a:gd fmla="*/ 2580638 h 2722945" name="connsiteY433"/>
                  <a:gd fmla="*/ 2003990 w 4713748" name="connsiteX434"/>
                  <a:gd fmla="*/ 2576148 h 2722945" name="connsiteY434"/>
                  <a:gd fmla="*/ 2003990 w 4713748" name="connsiteX435"/>
                  <a:gd fmla="*/ 2567168 h 2722945" name="connsiteY435"/>
                  <a:gd fmla="*/ 2004063 w 4713748" name="connsiteX436"/>
                  <a:gd fmla="*/ 2567095 h 2722945" name="connsiteY436"/>
                  <a:gd fmla="*/ 2025939 w 4713748" name="connsiteX437"/>
                  <a:gd fmla="*/ 2565607 h 2722945" name="connsiteY437"/>
                  <a:gd fmla="*/ 2025939 w 4713748" name="connsiteX438"/>
                  <a:gd fmla="*/ 2565607 h 2722945" name="connsiteY438"/>
                  <a:gd fmla="*/ 2027186 w 4713748" name="connsiteX439"/>
                  <a:gd fmla="*/ 2566840 h 2722945" name="connsiteY439"/>
                  <a:gd fmla="*/ 2027185 w 4713748" name="connsiteX440"/>
                  <a:gd fmla="*/ 2566840 h 2722945" name="connsiteY440"/>
                  <a:gd fmla="*/ 1823391 w 4713748" name="connsiteX441"/>
                  <a:gd fmla="*/ 2563311 h 2722945" name="connsiteY441"/>
                  <a:gd fmla="*/ 1822011 w 4713748" name="connsiteX442"/>
                  <a:gd fmla="*/ 2563771 h 2722945" name="connsiteY442"/>
                  <a:gd fmla="*/ 1822011 w 4713748" name="connsiteX443"/>
                  <a:gd fmla="*/ 2565282 h 2722945" name="connsiteY443"/>
                  <a:gd fmla="*/ 1824043 w 4713748" name="connsiteX444"/>
                  <a:gd fmla="*/ 2565282 h 2722945" name="connsiteY444"/>
                  <a:gd fmla="*/ 2012468 w 4713748" name="connsiteX445"/>
                  <a:gd fmla="*/ 2563136 h 2722945" name="connsiteY445"/>
                  <a:gd fmla="*/ 2014657 w 4713748" name="connsiteX446"/>
                  <a:gd fmla="*/ 2563136 h 2722945" name="connsiteY446"/>
                  <a:gd fmla="*/ 2014657 w 4713748" name="connsiteX447"/>
                  <a:gd fmla="*/ 2565325 h 2722945" name="connsiteY447"/>
                  <a:gd fmla="*/ 2012468 w 4713748" name="connsiteX448"/>
                  <a:gd fmla="*/ 2563136 h 2722945" name="connsiteY448"/>
                  <a:gd fmla="*/ 2003337 w 4713748" name="connsiteX449"/>
                  <a:gd fmla="*/ 2563136 h 2722945" name="connsiteY449"/>
                  <a:gd fmla="*/ 2003411 w 4713748" name="connsiteX450"/>
                  <a:gd fmla="*/ 2563519 h 2722945" name="connsiteY450"/>
                  <a:gd fmla="*/ 2003990 w 4713748" name="connsiteX451"/>
                  <a:gd fmla="*/ 2564923 h 2722945" name="connsiteY451"/>
                  <a:gd fmla="*/ 2003990 w 4713748" name="connsiteX452"/>
                  <a:gd fmla="*/ 2566544 h 2722945" name="connsiteY452"/>
                  <a:gd fmla="*/ 2004090 w 4713748" name="connsiteX453"/>
                  <a:gd fmla="*/ 2567067 h 2722945" name="connsiteY453"/>
                  <a:gd fmla="*/ 2006214 w 4713748" name="connsiteX454"/>
                  <a:gd fmla="*/ 2564923 h 2722945" name="connsiteY454"/>
                  <a:gd fmla="*/ 2004297 w 4713748" name="connsiteX455"/>
                  <a:gd fmla="*/ 2563136 h 2722945" name="connsiteY455"/>
                  <a:gd fmla="*/ 1833070 w 4713748" name="connsiteX456"/>
                  <a:gd fmla="*/ 2562315 h 2722945" name="connsiteY456"/>
                  <a:gd fmla="*/ 1833240 w 4713748" name="connsiteX457"/>
                  <a:gd fmla="*/ 2562786 h 2722945" name="connsiteY457"/>
                  <a:gd fmla="*/ 1833240 w 4713748" name="connsiteX458"/>
                  <a:gd fmla="*/ 2564994 h 2722945" name="connsiteY458"/>
                  <a:gd fmla="*/ 1790340 w 4713748" name="connsiteX459"/>
                  <a:gd fmla="*/ 2562288 h 2722945" name="connsiteY459"/>
                  <a:gd fmla="*/ 1787194 w 4713748" name="connsiteX460"/>
                  <a:gd fmla="*/ 2570394 h 2722945" name="connsiteY460"/>
                  <a:gd fmla="*/ 1777446 w 4713748" name="connsiteX461"/>
                  <a:gd fmla="*/ 2633831 h 2722945" name="connsiteY461"/>
                  <a:gd fmla="*/ 1810870 w 4713748" name="connsiteX462"/>
                  <a:gd fmla="*/ 2631615 h 2722945" name="connsiteY462"/>
                  <a:gd fmla="*/ 1813098 w 4713748" name="connsiteX463"/>
                  <a:gd fmla="*/ 2629399 h 2722945" name="connsiteY463"/>
                  <a:gd fmla="*/ 1813098 w 4713748" name="connsiteX464"/>
                  <a:gd fmla="*/ 2620534 h 2722945" name="connsiteY464"/>
                  <a:gd fmla="*/ 1815326 w 4713748" name="connsiteX465"/>
                  <a:gd fmla="*/ 2605021 h 2722945" name="connsiteY465"/>
                  <a:gd fmla="*/ 1813098 w 4713748" name="connsiteX466"/>
                  <a:gd fmla="*/ 2596157 h 2722945" name="connsiteY466"/>
                  <a:gd fmla="*/ 1813098 w 4713748" name="connsiteX467"/>
                  <a:gd fmla="*/ 2585076 h 2722945" name="connsiteY467"/>
                  <a:gd fmla="*/ 1810870 w 4713748" name="connsiteX468"/>
                  <a:gd fmla="*/ 2582860 h 2722945" name="connsiteY468"/>
                  <a:gd fmla="*/ 1810870 w 4713748" name="connsiteX469"/>
                  <a:gd fmla="*/ 2580644 h 2722945" name="connsiteY469"/>
                  <a:gd fmla="*/ 1808641 w 4713748" name="connsiteX470"/>
                  <a:gd fmla="*/ 2576212 h 2722945" name="connsiteY470"/>
                  <a:gd fmla="*/ 1808641 w 4713748" name="connsiteX471"/>
                  <a:gd fmla="*/ 2569796 h 2722945" name="connsiteY471"/>
                  <a:gd fmla="*/ 1807314 w 4713748" name="connsiteX472"/>
                  <a:gd fmla="*/ 2569545 h 2722945" name="connsiteY472"/>
                  <a:gd fmla="*/ 1789440 w 4713748" name="connsiteX473"/>
                  <a:gd fmla="*/ 2561903 h 2722945" name="connsiteY473"/>
                  <a:gd fmla="*/ 1786359 w 4713748" name="connsiteX474"/>
                  <a:gd fmla="*/ 2569563 h 2722945" name="connsiteY474"/>
                  <a:gd fmla="*/ 1784131 w 4713748" name="connsiteX475"/>
                  <a:gd fmla="*/ 2578428 h 2722945" name="connsiteY475"/>
                  <a:gd fmla="*/ 1786359 w 4713748" name="connsiteX476"/>
                  <a:gd fmla="*/ 2569563 h 2722945" name="connsiteY476"/>
                  <a:gd fmla="*/ 1789507 w 4713748" name="connsiteX477"/>
                  <a:gd fmla="*/ 2561932 h 2722945" name="connsiteY477"/>
                  <a:gd fmla="*/ 2016959 w 4713748" name="connsiteX478"/>
                  <a:gd fmla="*/ 2561166 h 2722945" name="connsiteY478"/>
                  <a:gd fmla="*/ 2018597 w 4713748" name="connsiteX479"/>
                  <a:gd fmla="*/ 2561166 h 2722945" name="connsiteY479"/>
                  <a:gd fmla="*/ 2020141 w 4713748" name="connsiteX480"/>
                  <a:gd fmla="*/ 2562932 h 2722945" name="connsiteY480"/>
                  <a:gd fmla="*/ 2018330 w 4713748" name="connsiteX481"/>
                  <a:gd fmla="*/ 2560860 h 2722945" name="connsiteY481"/>
                  <a:gd fmla="*/ 2018979 w 4713748" name="connsiteX482"/>
                  <a:gd fmla="*/ 2561166 h 2722945" name="connsiteY482"/>
                  <a:gd fmla="*/ 2018597 w 4713748" name="connsiteX483"/>
                  <a:gd fmla="*/ 2561166 h 2722945" name="connsiteY483"/>
                  <a:gd fmla="*/ 2199953 w 4713748" name="connsiteX484"/>
                  <a:gd fmla="*/ 2560279 h 2722945" name="connsiteY484"/>
                  <a:gd fmla="*/ 2198967 w 4713748" name="connsiteX485"/>
                  <a:gd fmla="*/ 2560537 h 2722945" name="connsiteY485"/>
                  <a:gd fmla="*/ 2196747 w 4713748" name="connsiteX486"/>
                  <a:gd fmla="*/ 2560537 h 2722945" name="connsiteY486"/>
                  <a:gd fmla="*/ 2197682 w 4713748" name="connsiteX487"/>
                  <a:gd fmla="*/ 2560338 h 2722945" name="connsiteY487"/>
                  <a:gd fmla="*/ 1384875 w 4713748" name="connsiteX488"/>
                  <a:gd fmla="*/ 2560218 h 2722945" name="connsiteY488"/>
                  <a:gd fmla="*/ 1394495 w 4713748" name="connsiteX489"/>
                  <a:gd fmla="*/ 2578142 h 2722945" name="connsiteY489"/>
                  <a:gd fmla="*/ 1392876 w 4713748" name="connsiteX490"/>
                  <a:gd fmla="*/ 2576893 h 2722945" name="connsiteY490"/>
                  <a:gd fmla="*/ 1385591 w 4713748" name="connsiteX491"/>
                  <a:gd fmla="*/ 2562275 h 2722945" name="connsiteY491"/>
                  <a:gd fmla="*/ 2206935 w 4713748" name="connsiteX492"/>
                  <a:gd fmla="*/ 2560096 h 2722945" name="connsiteY492"/>
                  <a:gd fmla="*/ 2205626 w 4713748" name="connsiteX493"/>
                  <a:gd fmla="*/ 2560259 h 2722945" name="connsiteY493"/>
                  <a:gd fmla="*/ 2203406 w 4713748" name="connsiteX494"/>
                  <a:gd fmla="*/ 2560537 h 2722945" name="connsiteY494"/>
                  <a:gd fmla="*/ 2204665 w 4713748" name="connsiteX495"/>
                  <a:gd fmla="*/ 2560155 h 2722945" name="connsiteY495"/>
                  <a:gd fmla="*/ 2017063 w 4713748" name="connsiteX496"/>
                  <a:gd fmla="*/ 2559412 h 2722945" name="connsiteY496"/>
                  <a:gd fmla="*/ 2018330 w 4713748" name="connsiteX497"/>
                  <a:gd fmla="*/ 2560860 h 2722945" name="connsiteY497"/>
                  <a:gd fmla="*/ 2017801 w 4713748" name="connsiteX498"/>
                  <a:gd fmla="*/ 2560611 h 2722945" name="connsiteY498"/>
                  <a:gd fmla="*/ 2016959 w 4713748" name="connsiteX499"/>
                  <a:gd fmla="*/ 2561166 h 2722945" name="connsiteY499"/>
                  <a:gd fmla="*/ 2212549 w 4713748" name="connsiteX500"/>
                  <a:gd fmla="*/ 2559393 h 2722945" name="connsiteY500"/>
                  <a:gd fmla="*/ 2209961 w 4713748" name="connsiteX501"/>
                  <a:gd fmla="*/ 2560016 h 2722945" name="connsiteY501"/>
                  <a:gd fmla="*/ 2206935 w 4713748" name="connsiteX502"/>
                  <a:gd fmla="*/ 2560096 h 2722945" name="connsiteY502"/>
                  <a:gd fmla="*/ 2021449 w 4713748" name="connsiteX503"/>
                  <a:gd fmla="*/ 2558946 h 2722945" name="connsiteY503"/>
                  <a:gd fmla="*/ 2033235 w 4713748" name="connsiteX504"/>
                  <a:gd fmla="*/ 2570048 h 2722945" name="connsiteY504"/>
                  <a:gd fmla="*/ 2034919 w 4713748" name="connsiteX505"/>
                  <a:gd fmla="*/ 2572268 h 2722945" name="connsiteY505"/>
                  <a:gd fmla="*/ 2032674 w 4713748" name="connsiteX506"/>
                  <a:gd fmla="*/ 2570048 h 2722945" name="connsiteY506"/>
                  <a:gd fmla="*/ 2025939 w 4713748" name="connsiteX507"/>
                  <a:gd fmla="*/ 2565607 h 2722945" name="connsiteY507"/>
                  <a:gd fmla="*/ 2023694 w 4713748" name="connsiteX508"/>
                  <a:gd fmla="*/ 2563387 h 2722945" name="connsiteY508"/>
                  <a:gd fmla="*/ 2018979 w 4713748" name="connsiteX509"/>
                  <a:gd fmla="*/ 2561166 h 2722945" name="connsiteY509"/>
                  <a:gd fmla="*/ 2019204 w 4713748" name="connsiteX510"/>
                  <a:gd fmla="*/ 2561166 h 2722945" name="connsiteY510"/>
                  <a:gd fmla="*/ 2021449 w 4713748" name="connsiteX511"/>
                  <a:gd fmla="*/ 2561166 h 2722945" name="connsiteY511"/>
                  <a:gd fmla="*/ 2021449 w 4713748" name="connsiteX512"/>
                  <a:gd fmla="*/ 2558946 h 2722945" name="connsiteY512"/>
                  <a:gd fmla="*/ 2153759 w 4713748" name="connsiteX513"/>
                  <a:gd fmla="*/ 2557305 h 2722945" name="connsiteY513"/>
                  <a:gd fmla="*/ 2170111 w 4713748" name="connsiteX514"/>
                  <a:gd fmla="*/ 2558315 h 2722945" name="connsiteY514"/>
                  <a:gd fmla="*/ 2167891 w 4713748" name="connsiteX515"/>
                  <a:gd fmla="*/ 2558315 h 2722945" name="connsiteY515"/>
                  <a:gd fmla="*/ 1382756 w 4713748" name="connsiteX516"/>
                  <a:gd fmla="*/ 2556587 h 2722945" name="connsiteY516"/>
                  <a:gd fmla="*/ 1385591 w 4713748" name="connsiteX517"/>
                  <a:gd fmla="*/ 2562275 h 2722945" name="connsiteY517"/>
                  <a:gd fmla="*/ 1387191 w 4713748" name="connsiteX518"/>
                  <a:gd fmla="*/ 2566877 h 2722945" name="connsiteY518"/>
                  <a:gd fmla="*/ 1392735 w 4713748" name="connsiteX519"/>
                  <a:gd fmla="*/ 2576785 h 2722945" name="connsiteY519"/>
                  <a:gd fmla="*/ 1392876 w 4713748" name="connsiteX520"/>
                  <a:gd fmla="*/ 2576893 h 2722945" name="connsiteY520"/>
                  <a:gd fmla="*/ 1393844 w 4713748" name="connsiteX521"/>
                  <a:gd fmla="*/ 2578836 h 2722945" name="connsiteY521"/>
                  <a:gd fmla="*/ 1383961 w 4713748" name="connsiteX522"/>
                  <a:gd fmla="*/ 2562633 h 2722945" name="connsiteY522"/>
                  <a:gd fmla="*/ 2136816 w 4713748" name="connsiteX523"/>
                  <a:gd fmla="*/ 2556094 h 2722945" name="connsiteY523"/>
                  <a:gd fmla="*/ 2153759 w 4713748" name="connsiteX524"/>
                  <a:gd fmla="*/ 2557305 h 2722945" name="connsiteY524"/>
                  <a:gd fmla="*/ 2139753 w 4713748" name="connsiteX525"/>
                  <a:gd fmla="*/ 2556440 h 2722945" name="connsiteY525"/>
                  <a:gd fmla="*/ 2219072 w 4713748" name="connsiteX526"/>
                  <a:gd fmla="*/ 2555786 h 2722945" name="connsiteY526"/>
                  <a:gd fmla="*/ 2204665 w 4713748" name="connsiteX527"/>
                  <a:gd fmla="*/ 2560155 h 2722945" name="connsiteY527"/>
                  <a:gd fmla="*/ 2199953 w 4713748" name="connsiteX528"/>
                  <a:gd fmla="*/ 2560279 h 2722945" name="connsiteY528"/>
                  <a:gd fmla="*/ 2208550 w 4713748" name="connsiteX529"/>
                  <a:gd fmla="*/ 2558025 h 2722945" name="connsiteY529"/>
                  <a:gd fmla="*/ 1793112 w 4713748" name="connsiteX530"/>
                  <a:gd fmla="*/ 2555146 h 2722945" name="connsiteY530"/>
                  <a:gd fmla="*/ 1791093 w 4713748" name="connsiteX531"/>
                  <a:gd fmla="*/ 2560348 h 2722945" name="connsiteY531"/>
                  <a:gd fmla="*/ 1793399 w 4713748" name="connsiteX532"/>
                  <a:gd fmla="*/ 2562078 h 2722945" name="connsiteY532"/>
                  <a:gd fmla="*/ 1791020 w 4713748" name="connsiteX533"/>
                  <a:gd fmla="*/ 2560846 h 2722945" name="connsiteY533"/>
                  <a:gd fmla="*/ 1797648 w 4713748" name="connsiteX534"/>
                  <a:gd fmla="*/ 2565264 h 2722945" name="connsiteY534"/>
                  <a:gd fmla="*/ 1793399 w 4713748" name="connsiteX535"/>
                  <a:gd fmla="*/ 2562078 h 2722945" name="connsiteY535"/>
                  <a:gd fmla="*/ 1806485 w 4713748" name="connsiteX536"/>
                  <a:gd fmla="*/ 2568855 h 2722945" name="connsiteY536"/>
                  <a:gd fmla="*/ 1808641 w 4713748" name="connsiteX537"/>
                  <a:gd fmla="*/ 2569278 h 2722945" name="connsiteY537"/>
                  <a:gd fmla="*/ 1808641 w 4713748" name="connsiteX538"/>
                  <a:gd fmla="*/ 2565264 h 2722945" name="connsiteY538"/>
                  <a:gd fmla="*/ 1806485 w 4713748" name="connsiteX539"/>
                  <a:gd fmla="*/ 2565264 h 2722945" name="connsiteY539"/>
                  <a:gd fmla="*/ 1795438 w 4713748" name="connsiteX540"/>
                  <a:gd fmla="*/ 2558636 h 2722945" name="connsiteY540"/>
                  <a:gd fmla="*/ 1784736 w 4713748" name="connsiteX541"/>
                  <a:gd fmla="*/ 2554218 h 2722945" name="connsiteY541"/>
                  <a:gd fmla="*/ 1786601 w 4713748" name="connsiteX542"/>
                  <a:gd fmla="*/ 2554218 h 2722945" name="connsiteY542"/>
                  <a:gd fmla="*/ 1786601 w 4713748" name="connsiteX543"/>
                  <a:gd fmla="*/ 2556427 h 2722945" name="connsiteY543"/>
                  <a:gd fmla="*/ 2102688 w 4713748" name="connsiteX544"/>
                  <a:gd fmla="*/ 2554150 h 2722945" name="connsiteY544"/>
                  <a:gd fmla="*/ 2139753 w 4713748" name="connsiteX545"/>
                  <a:gd fmla="*/ 2556440 h 2722945" name="connsiteY545"/>
                  <a:gd fmla="*/ 2140189 w 4713748" name="connsiteX546"/>
                  <a:gd fmla="*/ 2556491 h 2722945" name="connsiteY546"/>
                  <a:gd fmla="*/ 2107960 w 4713748" name="connsiteX547"/>
                  <a:gd fmla="*/ 2555538 h 2722945" name="connsiteY547"/>
                  <a:gd fmla="*/ 2054688 w 4713748" name="connsiteX548"/>
                  <a:gd fmla="*/ 2562759 h 2722945" name="connsiteY548"/>
                  <a:gd fmla="*/ 2063566 w 4713748" name="connsiteX549"/>
                  <a:gd fmla="*/ 2558315 h 2722945" name="connsiteY549"/>
                  <a:gd fmla="*/ 2102688 w 4713748" name="connsiteX550"/>
                  <a:gd fmla="*/ 2554150 h 2722945" name="connsiteY550"/>
                  <a:gd fmla="*/ 2237922 w 4713748" name="connsiteX551"/>
                  <a:gd fmla="*/ 2553283 h 2722945" name="connsiteY551"/>
                  <a:gd fmla="*/ 2221163 w 4713748" name="connsiteX552"/>
                  <a:gd fmla="*/ 2558315 h 2722945" name="connsiteY552"/>
                  <a:gd fmla="*/ 2212549 w 4713748" name="connsiteX553"/>
                  <a:gd fmla="*/ 2559393 h 2722945" name="connsiteY553"/>
                  <a:gd fmla="*/ 2028273 w 4713748" name="connsiteX554"/>
                  <a:gd fmla="*/ 2551512 h 2722945" name="connsiteY554"/>
                  <a:gd fmla="*/ 2025080 w 4713748" name="connsiteX555"/>
                  <a:gd fmla="*/ 2554675 h 2722945" name="connsiteY555"/>
                  <a:gd fmla="*/ 2029869 w 4713748" name="connsiteX556"/>
                  <a:gd fmla="*/ 2553727 h 2722945" name="connsiteY556"/>
                  <a:gd fmla="*/ 2028273 w 4713748" name="connsiteX557"/>
                  <a:gd fmla="*/ 2553727 h 2722945" name="connsiteY557"/>
                  <a:gd fmla="*/ 2028273 w 4713748" name="connsiteX558"/>
                  <a:gd fmla="*/ 2551512 h 2722945" name="connsiteY558"/>
                  <a:gd fmla="*/ 1721563 w 4713748" name="connsiteX559"/>
                  <a:gd fmla="*/ 2551484 h 2722945" name="connsiteY559"/>
                  <a:gd fmla="*/ 1723593 w 4713748" name="connsiteX560"/>
                  <a:gd fmla="*/ 2552004 h 2722945" name="connsiteY560"/>
                  <a:gd fmla="*/ 1727492 w 4713748" name="connsiteX561"/>
                  <a:gd fmla="*/ 2553425 h 2722945" name="connsiteY561"/>
                  <a:gd fmla="*/ 1727291 w 4713748" name="connsiteX562"/>
                  <a:gd fmla="*/ 2553398 h 2722945" name="connsiteY562"/>
                  <a:gd fmla="*/ 1722193 w 4713748" name="connsiteX563"/>
                  <a:gd fmla="*/ 2551695 h 2722945" name="connsiteY563"/>
                  <a:gd fmla="*/ 1535829 w 4713748" name="connsiteX564"/>
                  <a:gd fmla="*/ 2549621 h 2722945" name="connsiteY564"/>
                  <a:gd fmla="*/ 1537776 w 4713748" name="connsiteX565"/>
                  <a:gd fmla="*/ 2554206 h 2722945" name="connsiteY565"/>
                  <a:gd fmla="*/ 1540002 w 4713748" name="connsiteX566"/>
                  <a:gd fmla="*/ 2563032 h 2722945" name="connsiteY566"/>
                  <a:gd fmla="*/ 1540002 w 4713748" name="connsiteX567"/>
                  <a:gd fmla="*/ 2565239 h 2722945" name="connsiteY567"/>
                  <a:gd fmla="*/ 1540002 w 4713748" name="connsiteX568"/>
                  <a:gd fmla="*/ 2569652 h 2722945" name="connsiteY568"/>
                  <a:gd fmla="*/ 1531322 w 4713748" name="connsiteX569"/>
                  <a:gd fmla="*/ 2589660 h 2722945" name="connsiteY569"/>
                  <a:gd fmla="*/ 1524277 w 4713748" name="connsiteX570"/>
                  <a:gd fmla="*/ 2597945 h 2722945" name="connsiteY570"/>
                  <a:gd fmla="*/ 1513852 w 4713748" name="connsiteX571"/>
                  <a:gd fmla="*/ 2603935 h 2722945" name="connsiteY571"/>
                  <a:gd fmla="*/ 1504393 w 4713748" name="connsiteX572"/>
                  <a:gd fmla="*/ 2607163 h 2722945" name="connsiteY572"/>
                  <a:gd fmla="*/ 1502168 w 4713748" name="connsiteX573"/>
                  <a:gd fmla="*/ 2607163 h 2722945" name="connsiteY573"/>
                  <a:gd fmla="*/ 1495491 w 4713748" name="connsiteX574"/>
                  <a:gd fmla="*/ 2607163 h 2722945" name="connsiteY574"/>
                  <a:gd fmla="*/ 1493822 w 4713748" name="connsiteX575"/>
                  <a:gd fmla="*/ 2605095 h 2722945" name="connsiteY575"/>
                  <a:gd fmla="*/ 1492523 w 4713748" name="connsiteX576"/>
                  <a:gd fmla="*/ 2603484 h 2722945" name="connsiteY576"/>
                  <a:gd fmla="*/ 1484363 w 4713748" name="connsiteX577"/>
                  <a:gd fmla="*/ 2587304 h 2722945" name="connsiteY577"/>
                  <a:gd fmla="*/ 1484881 w 4713748" name="connsiteX578"/>
                  <a:gd fmla="*/ 2586021 h 2722945" name="connsiteY578"/>
                  <a:gd fmla="*/ 1495491 w 4713748" name="connsiteX579"/>
                  <a:gd fmla="*/ 2604957 h 2722945" name="connsiteY579"/>
                  <a:gd fmla="*/ 1535551 w 4713748" name="connsiteX580"/>
                  <a:gd fmla="*/ 2569652 h 2722945" name="connsiteY580"/>
                  <a:gd fmla="*/ 1527554 w 4713748" name="connsiteX581"/>
                  <a:gd fmla="*/ 2552209 h 2722945" name="connsiteY581"/>
                  <a:gd fmla="*/ 1527761 w 4713748" name="connsiteX582"/>
                  <a:gd fmla="*/ 2552276 h 2722945" name="connsiteY582"/>
                  <a:gd fmla="*/ 1535551 w 4713748" name="connsiteX583"/>
                  <a:gd fmla="*/ 2549793 h 2722945" name="connsiteY583"/>
                  <a:gd fmla="*/ 1765599 w 4713748" name="connsiteX584"/>
                  <a:gd fmla="*/ 2549193 h 2722945" name="connsiteY584"/>
                  <a:gd fmla="*/ 1765963 w 4713748" name="connsiteX585"/>
                  <a:gd fmla="*/ 2549423 h 2722945" name="connsiteY585"/>
                  <a:gd fmla="*/ 1765774 w 4713748" name="connsiteX586"/>
                  <a:gd fmla="*/ 2549331 h 2722945" name="connsiteY586"/>
                  <a:gd fmla="*/ 1779847 w 4713748" name="connsiteX587"/>
                  <a:gd fmla="*/ 2549104 h 2722945" name="connsiteY587"/>
                  <a:gd fmla="*/ 1779562 w 4713748" name="connsiteX588"/>
                  <a:gd fmla="*/ 2549389 h 2722945" name="connsiteY588"/>
                  <a:gd fmla="*/ 1779973 w 4713748" name="connsiteX589"/>
                  <a:gd fmla="*/ 2549799 h 2722945" name="connsiteY589"/>
                  <a:gd fmla="*/ 1780053 w 4713748" name="connsiteX590"/>
                  <a:gd fmla="*/ 2549959 h 2722945" name="connsiteY590"/>
                  <a:gd fmla="*/ 1779518 w 4713748" name="connsiteX591"/>
                  <a:gd fmla="*/ 2549434 h 2722945" name="connsiteY591"/>
                  <a:gd fmla="*/ 1779465 w 4713748" name="connsiteX592"/>
                  <a:gd fmla="*/ 2549487 h 2722945" name="connsiteY592"/>
                  <a:gd fmla="*/ 1778400 w 4713748" name="connsiteX593"/>
                  <a:gd fmla="*/ 2549805 h 2722945" name="connsiteY593"/>
                  <a:gd fmla="*/ 1781865 w 4713748" name="connsiteX594"/>
                  <a:gd fmla="*/ 2553848 h 2722945" name="connsiteY594"/>
                  <a:gd fmla="*/ 1781922 w 4713748" name="connsiteX595"/>
                  <a:gd fmla="*/ 2553698 h 2722945" name="connsiteY595"/>
                  <a:gd fmla="*/ 1780053 w 4713748" name="connsiteX596"/>
                  <a:gd fmla="*/ 2549959 h 2722945" name="connsiteY596"/>
                  <a:gd fmla="*/ 1782451 w 4713748" name="connsiteX597"/>
                  <a:gd fmla="*/ 2552313 h 2722945" name="connsiteY597"/>
                  <a:gd fmla="*/ 1782525 w 4713748" name="connsiteX598"/>
                  <a:gd fmla="*/ 2552118 h 2722945" name="connsiteY598"/>
                  <a:gd fmla="*/ 1761129 w 4713748" name="connsiteX599"/>
                  <a:gd fmla="*/ 2546369 h 2722945" name="connsiteY599"/>
                  <a:gd fmla="*/ 1761715 w 4713748" name="connsiteX600"/>
                  <a:gd fmla="*/ 2546739 h 2722945" name="connsiteY600"/>
                  <a:gd fmla="*/ 1762144 w 4713748" name="connsiteX601"/>
                  <a:gd fmla="*/ 2547381 h 2722945" name="connsiteY601"/>
                  <a:gd fmla="*/ 1704517 w 4713748" name="connsiteX602"/>
                  <a:gd fmla="*/ 2545497 h 2722945" name="connsiteY602"/>
                  <a:gd fmla="*/ 1705168 w 4713748" name="connsiteX603"/>
                  <a:gd fmla="*/ 2545891 h 2722945" name="connsiteY603"/>
                  <a:gd fmla="*/ 1707356 w 4713748" name="connsiteX604"/>
                  <a:gd fmla="*/ 2547846 h 2722945" name="connsiteY604"/>
                  <a:gd fmla="*/ 1706223 w 4713748" name="connsiteX605"/>
                  <a:gd fmla="*/ 2547555 h 2722945" name="connsiteY605"/>
                  <a:gd fmla="*/ 1760837 w 4713748" name="connsiteX606"/>
                  <a:gd fmla="*/ 2545426 h 2722945" name="connsiteY606"/>
                  <a:gd fmla="*/ 1765599 w 4713748" name="connsiteX607"/>
                  <a:gd fmla="*/ 2549193 h 2722945" name="connsiteY607"/>
                  <a:gd fmla="*/ 1761715 w 4713748" name="connsiteX608"/>
                  <a:gd fmla="*/ 2546739 h 2722945" name="connsiteY608"/>
                  <a:gd fmla="*/ 2256871 w 4713748" name="connsiteX609"/>
                  <a:gd fmla="*/ 2545358 h 2722945" name="connsiteY609"/>
                  <a:gd fmla="*/ 2245025 w 4713748" name="connsiteX610"/>
                  <a:gd fmla="*/ 2550262 h 2722945" name="connsiteY610"/>
                  <a:gd fmla="*/ 2219072 w 4713748" name="connsiteX611"/>
                  <a:gd fmla="*/ 2555786 h 2722945" name="connsiteY611"/>
                  <a:gd fmla="*/ 2231676 w 4713748" name="connsiteX612"/>
                  <a:gd fmla="*/ 2551962 h 2722945" name="connsiteY612"/>
                  <a:gd fmla="*/ 1697804 w 4713748" name="connsiteX613"/>
                  <a:gd fmla="*/ 2539314 h 2722945" name="connsiteY613"/>
                  <a:gd fmla="*/ 1703919 w 4713748" name="connsiteX614"/>
                  <a:gd fmla="*/ 2544776 h 2722945" name="connsiteY614"/>
                  <a:gd fmla="*/ 1704517 w 4713748" name="connsiteX615"/>
                  <a:gd fmla="*/ 2545497 h 2722945" name="connsiteY615"/>
                  <a:gd fmla="*/ 1700166 w 4713748" name="connsiteX616"/>
                  <a:gd fmla="*/ 2542864 h 2722945" name="connsiteY616"/>
                  <a:gd fmla="*/ 2275017 w 4713748" name="connsiteX617"/>
                  <a:gd fmla="*/ 2538817 h 2722945" name="connsiteY617"/>
                  <a:gd fmla="*/ 2273976 w 4713748" name="connsiteX618"/>
                  <a:gd fmla="*/ 2539392 h 2722945" name="connsiteY618"/>
                  <a:gd fmla="*/ 2263261 w 4713748" name="connsiteX619"/>
                  <a:gd fmla="*/ 2543683 h 2722945" name="connsiteY619"/>
                  <a:gd fmla="*/ 2256871 w 4713748" name="connsiteX620"/>
                  <a:gd fmla="*/ 2545358 h 2722945" name="connsiteY620"/>
                  <a:gd fmla="*/ 2266243 w 4713748" name="connsiteX621"/>
                  <a:gd fmla="*/ 2541478 h 2722945" name="connsiteY621"/>
                  <a:gd fmla="*/ 1511070 w 4713748" name="connsiteX622"/>
                  <a:gd fmla="*/ 2538760 h 2722945" name="connsiteY622"/>
                  <a:gd fmla="*/ 1513206 w 4713748" name="connsiteX623"/>
                  <a:gd fmla="*/ 2539819 h 2722945" name="connsiteY623"/>
                  <a:gd fmla="*/ 1513347 w 4713748" name="connsiteX624"/>
                  <a:gd fmla="*/ 2539117 h 2722945" name="connsiteY624"/>
                  <a:gd fmla="*/ 1696112 w 4713748" name="connsiteX625"/>
                  <a:gd fmla="*/ 2535357 h 2722945" name="connsiteY625"/>
                  <a:gd fmla="*/ 1699333 w 4713748" name="connsiteX626"/>
                  <a:gd fmla="*/ 2539243 h 2722945" name="connsiteY626"/>
                  <a:gd fmla="*/ 1697963 w 4713748" name="connsiteX627"/>
                  <a:gd fmla="*/ 2538449 h 2722945" name="connsiteY627"/>
                  <a:gd fmla="*/ 1733162 w 4713748" name="connsiteX628"/>
                  <a:gd fmla="*/ 2534461 h 2722945" name="connsiteY628"/>
                  <a:gd fmla="*/ 1735514 w 4713748" name="connsiteX629"/>
                  <a:gd fmla="*/ 2534461 h 2722945" name="connsiteY629"/>
                  <a:gd fmla="*/ 1737754 w 4713748" name="connsiteX630"/>
                  <a:gd fmla="*/ 2536693 h 2722945" name="connsiteY630"/>
                  <a:gd fmla="*/ 1799493 w 4713748" name="connsiteX631"/>
                  <a:gd fmla="*/ 2533552 h 2722945" name="connsiteY631"/>
                  <a:gd fmla="*/ 1800619 w 4713748" name="connsiteX632"/>
                  <a:gd fmla="*/ 2534271 h 2722945" name="connsiteY632"/>
                  <a:gd fmla="*/ 1799493 w 4713748" name="connsiteX633"/>
                  <a:gd fmla="*/ 2534271 h 2722945" name="connsiteY633"/>
                  <a:gd fmla="*/ 1802394 w 4713748" name="connsiteX634"/>
                  <a:gd fmla="*/ 2533347 h 2722945" name="connsiteY634"/>
                  <a:gd fmla="*/ 1802332 w 4713748" name="connsiteX635"/>
                  <a:gd fmla="*/ 2533473 h 2722945" name="connsiteY635"/>
                  <a:gd fmla="*/ 1803997 w 4713748" name="connsiteX636"/>
                  <a:gd fmla="*/ 2534271 h 2722945" name="connsiteY636"/>
                  <a:gd fmla="*/ 1802220 w 4713748" name="connsiteX637"/>
                  <a:gd fmla="*/ 2533703 h 2722945" name="connsiteY637"/>
                  <a:gd fmla="*/ 1801944 w 4713748" name="connsiteX638"/>
                  <a:gd fmla="*/ 2534271 h 2722945" name="connsiteY638"/>
                  <a:gd fmla="*/ 1803997 w 4713748" name="connsiteX639"/>
                  <a:gd fmla="*/ 2534271 h 2722945" name="connsiteY639"/>
                  <a:gd fmla="*/ 1806248 w 4713748" name="connsiteX640"/>
                  <a:gd fmla="*/ 2534271 h 2722945" name="connsiteY640"/>
                  <a:gd fmla="*/ 1730690 w 4713748" name="connsiteX641"/>
                  <a:gd fmla="*/ 2533259 h 2722945" name="connsiteY641"/>
                  <a:gd fmla="*/ 1735514 w 4713748" name="connsiteX642"/>
                  <a:gd fmla="*/ 2534461 h 2722945" name="connsiteY642"/>
                  <a:gd fmla="*/ 1730952 w 4713748" name="connsiteX643"/>
                  <a:gd fmla="*/ 2533386 h 2722945" name="connsiteY643"/>
                  <a:gd fmla="*/ 1727018 w 4713748" name="connsiteX644"/>
                  <a:gd fmla="*/ 2532459 h 2722945" name="connsiteY644"/>
                  <a:gd fmla="*/ 1730952 w 4713748" name="connsiteX645"/>
                  <a:gd fmla="*/ 2533386 h 2722945" name="connsiteY645"/>
                  <a:gd fmla="*/ 1733162 w 4713748" name="connsiteX646"/>
                  <a:gd fmla="*/ 2534461 h 2722945" name="connsiteY646"/>
                  <a:gd fmla="*/ 1731035 w 4713748" name="connsiteX647"/>
                  <a:gd fmla="*/ 2534461 h 2722945" name="connsiteY647"/>
                  <a:gd fmla="*/ 1797242 w 4713748" name="connsiteX648"/>
                  <a:gd fmla="*/ 2532113 h 2722945" name="connsiteY648"/>
                  <a:gd fmla="*/ 1799493 w 4713748" name="connsiteX649"/>
                  <a:gd fmla="*/ 2532832 h 2722945" name="connsiteY649"/>
                  <a:gd fmla="*/ 1799493 w 4713748" name="connsiteX650"/>
                  <a:gd fmla="*/ 2533552 h 2722945" name="connsiteY650"/>
                  <a:gd fmla="*/ 1767150 w 4713748" name="connsiteX651"/>
                  <a:gd fmla="*/ 2531949 h 2722945" name="connsiteY651"/>
                  <a:gd fmla="*/ 1766869 w 4713748" name="connsiteX652"/>
                  <a:gd fmla="*/ 2532229 h 2722945" name="connsiteY652"/>
                  <a:gd fmla="*/ 1766362 w 4713748" name="connsiteX653"/>
                  <a:gd fmla="*/ 2532558 h 2722945" name="connsiteY653"/>
                  <a:gd fmla="*/ 1766717 w 4713748" name="connsiteX654"/>
                  <a:gd fmla="*/ 2534334 h 2722945" name="connsiteY654"/>
                  <a:gd fmla="*/ 1768484 w 4713748" name="connsiteX655"/>
                  <a:gd fmla="*/ 2536322 h 2722945" name="connsiteY655"/>
                  <a:gd fmla="*/ 1769357 w 4713748" name="connsiteX656"/>
                  <a:gd fmla="*/ 2539183 h 2722945" name="connsiteY656"/>
                  <a:gd fmla="*/ 1768926 w 4713748" name="connsiteX657"/>
                  <a:gd fmla="*/ 2538752 h 2722945" name="connsiteY657"/>
                  <a:gd fmla="*/ 1769391 w 4713748" name="connsiteX658"/>
                  <a:gd fmla="*/ 2539295 h 2722945" name="connsiteY658"/>
                  <a:gd fmla="*/ 1769479 w 4713748" name="connsiteX659"/>
                  <a:gd fmla="*/ 2539581 h 2722945" name="connsiteY659"/>
                  <a:gd fmla="*/ 1770474 w 4713748" name="connsiteX660"/>
                  <a:gd fmla="*/ 2540557 h 2722945" name="connsiteY660"/>
                  <a:gd fmla="*/ 1777312 w 4713748" name="connsiteX661"/>
                  <a:gd fmla="*/ 2548536 h 2722945" name="connsiteY661"/>
                  <a:gd fmla="*/ 1778310 w 4713748" name="connsiteX662"/>
                  <a:gd fmla="*/ 2548248 h 2722945" name="connsiteY662"/>
                  <a:gd fmla="*/ 1770474 w 4713748" name="connsiteX663"/>
                  <a:gd fmla="*/ 2540557 h 2722945" name="connsiteY663"/>
                  <a:gd fmla="*/ 1769391 w 4713748" name="connsiteX664"/>
                  <a:gd fmla="*/ 2539295 h 2722945" name="connsiteY664"/>
                  <a:gd fmla="*/ 1769357 w 4713748" name="connsiteX665"/>
                  <a:gd fmla="*/ 2539183 h 2722945" name="connsiteY665"/>
                  <a:gd fmla="*/ 1775554 w 4713748" name="connsiteX666"/>
                  <a:gd fmla="*/ 2545380 h 2722945" name="connsiteY666"/>
                  <a:gd fmla="*/ 1778397 w 4713748" name="connsiteX667"/>
                  <a:gd fmla="*/ 2548223 h 2722945" name="connsiteY667"/>
                  <a:gd fmla="*/ 1778927 w 4713748" name="connsiteX668"/>
                  <a:gd fmla="*/ 2548070 h 2722945" name="connsiteY668"/>
                  <a:gd fmla="*/ 1768484 w 4713748" name="connsiteX669"/>
                  <a:gd fmla="*/ 2536322 h 2722945" name="connsiteY669"/>
                  <a:gd fmla="*/ 1718591 w 4713748" name="connsiteX670"/>
                  <a:gd fmla="*/ 2530244 h 2722945" name="connsiteY670"/>
                  <a:gd fmla="*/ 1725436 w 4713748" name="connsiteX671"/>
                  <a:gd fmla="*/ 2531950 h 2722945" name="connsiteY671"/>
                  <a:gd fmla="*/ 1726555 w 4713748" name="connsiteX672"/>
                  <a:gd fmla="*/ 2532229 h 2722945" name="connsiteY672"/>
                  <a:gd fmla="*/ 1727018 w 4713748" name="connsiteX673"/>
                  <a:gd fmla="*/ 2532459 h 2722945" name="connsiteY673"/>
                  <a:gd fmla="*/ 1720116 w 4713748" name="connsiteX674"/>
                  <a:gd fmla="*/ 2530833 h 2722945" name="connsiteY674"/>
                  <a:gd fmla="*/ 1749486 w 4713748" name="connsiteX675"/>
                  <a:gd fmla="*/ 2528070 h 2722945" name="connsiteY675"/>
                  <a:gd fmla="*/ 1750975 w 4713748" name="connsiteX676"/>
                  <a:gd fmla="*/ 2529555 h 2722945" name="connsiteY676"/>
                  <a:gd fmla="*/ 1753209 w 4713748" name="connsiteX677"/>
                  <a:gd fmla="*/ 2534012 h 2722945" name="connsiteY677"/>
                  <a:gd fmla="*/ 1753209 w 4713748" name="connsiteX678"/>
                  <a:gd fmla="*/ 2534569 h 2722945" name="connsiteY678"/>
                  <a:gd fmla="*/ 1819517 w 4713748" name="connsiteX679"/>
                  <a:gd fmla="*/ 2525389 h 2722945" name="connsiteY679"/>
                  <a:gd fmla="*/ 1824281 w 4713748" name="connsiteX680"/>
                  <a:gd fmla="*/ 2529673 h 2722945" name="connsiteY680"/>
                  <a:gd fmla="*/ 1819743 w 4713748" name="connsiteX681"/>
                  <a:gd fmla="*/ 2525696 h 2722945" name="connsiteY681"/>
                  <a:gd fmla="*/ 1818498 w 4713748" name="connsiteX682"/>
                  <a:gd fmla="*/ 2523973 h 2722945" name="connsiteY682"/>
                  <a:gd fmla="*/ 1819802 w 4713748" name="connsiteX683"/>
                  <a:gd fmla="*/ 2525258 h 2722945" name="connsiteY683"/>
                  <a:gd fmla="*/ 1822042 w 4713748" name="connsiteX684"/>
                  <a:gd fmla="*/ 2527465 h 2722945" name="connsiteY684"/>
                  <a:gd fmla="*/ 1818423 w 4713748" name="connsiteX685"/>
                  <a:gd fmla="*/ 2523899 h 2722945" name="connsiteY685"/>
                  <a:gd fmla="*/ 1818498 w 4713748" name="connsiteX686"/>
                  <a:gd fmla="*/ 2523973 h 2722945" name="connsiteY686"/>
                  <a:gd fmla="*/ 1818424 w 4713748" name="connsiteX687"/>
                  <a:gd fmla="*/ 2523899 h 2722945" name="connsiteY687"/>
                  <a:gd fmla="*/ 1430453 w 4713748" name="connsiteX688"/>
                  <a:gd fmla="*/ 2523735 h 2722945" name="connsiteY688"/>
                  <a:gd fmla="*/ 1428872 w 4713748" name="connsiteX689"/>
                  <a:gd fmla="*/ 2530361 h 2722945" name="connsiteY689"/>
                  <a:gd fmla="*/ 1428856 w 4713748" name="connsiteX690"/>
                  <a:gd fmla="*/ 2528483 h 2722945" name="connsiteY690"/>
                  <a:gd fmla="*/ 1867804 w 4713748" name="connsiteX691"/>
                  <a:gd fmla="*/ 2523489 h 2722945" name="connsiteY691"/>
                  <a:gd fmla="*/ 1876498 w 4713748" name="connsiteX692"/>
                  <a:gd fmla="*/ 2525075 h 2722945" name="connsiteY692"/>
                  <a:gd fmla="*/ 1883969 w 4713748" name="connsiteX693"/>
                  <a:gd fmla="*/ 2526741 h 2722945" name="connsiteY693"/>
                  <a:gd fmla="*/ 1886459 w 4713748" name="connsiteX694"/>
                  <a:gd fmla="*/ 2527296 h 2722945" name="connsiteY694"/>
                  <a:gd fmla="*/ 1879376 w 4713748" name="connsiteX695"/>
                  <a:gd fmla="*/ 2527296 h 2722945" name="connsiteY695"/>
                  <a:gd fmla="*/ 1869701 w 4713748" name="connsiteX696"/>
                  <a:gd fmla="*/ 2524441 h 2722945" name="connsiteY696"/>
                  <a:gd fmla="*/ 1764507 w 4713748" name="connsiteX697"/>
                  <a:gd fmla="*/ 2523287 h 2722945" name="connsiteY697"/>
                  <a:gd fmla="*/ 1766102 w 4713748" name="connsiteX698"/>
                  <a:gd fmla="*/ 2531261 h 2722945" name="connsiteY698"/>
                  <a:gd fmla="*/ 1766845 w 4713748" name="connsiteX699"/>
                  <a:gd fmla="*/ 2530949 h 2722945" name="connsiteY699"/>
                  <a:gd fmla="*/ 1800983 w 4713748" name="connsiteX700"/>
                  <a:gd fmla="*/ 2510129 h 2722945" name="connsiteY700"/>
                  <a:gd fmla="*/ 1806141 w 4713748" name="connsiteX701"/>
                  <a:gd fmla="*/ 2513779 h 2722945" name="connsiteY701"/>
                  <a:gd fmla="*/ 1819743 w 4713748" name="connsiteX702"/>
                  <a:gd fmla="*/ 2525696 h 2722945" name="connsiteY702"/>
                  <a:gd fmla="*/ 1824281 w 4713748" name="connsiteX703"/>
                  <a:gd fmla="*/ 2531880 h 2722945" name="connsiteY703"/>
                  <a:gd fmla="*/ 1826521 w 4713748" name="connsiteX704"/>
                  <a:gd fmla="*/ 2538503 h 2722945" name="connsiteY704"/>
                  <a:gd fmla="*/ 1826591 w 4713748" name="connsiteX705"/>
                  <a:gd fmla="*/ 2538661 h 2722945" name="connsiteY705"/>
                  <a:gd fmla="*/ 1826695 w 4713748" name="connsiteX706"/>
                  <a:gd fmla="*/ 2538761 h 2722945" name="connsiteY706"/>
                  <a:gd fmla="*/ 1826521 w 4713748" name="connsiteX707"/>
                  <a:gd fmla="*/ 2538503 h 2722945" name="connsiteY707"/>
                  <a:gd fmla="*/ 1824281 w 4713748" name="connsiteX708"/>
                  <a:gd fmla="*/ 2531880 h 2722945" name="connsiteY708"/>
                  <a:gd fmla="*/ 1824281 w 4713748" name="connsiteX709"/>
                  <a:gd fmla="*/ 2529673 h 2722945" name="connsiteY709"/>
                  <a:gd fmla="*/ 1826521 w 4713748" name="connsiteX710"/>
                  <a:gd fmla="*/ 2534088 h 2722945" name="connsiteY710"/>
                  <a:gd fmla="*/ 1828765 w 4713748" name="connsiteX711"/>
                  <a:gd fmla="*/ 2539618 h 2722945" name="connsiteY711"/>
                  <a:gd fmla="*/ 1829222 w 4713748" name="connsiteX712"/>
                  <a:gd fmla="*/ 2540745 h 2722945" name="connsiteY712"/>
                  <a:gd fmla="*/ 1831017 w 4713748" name="connsiteX713"/>
                  <a:gd fmla="*/ 2540745 h 2722945" name="connsiteY713"/>
                  <a:gd fmla="*/ 1833269 w 4713748" name="connsiteX714"/>
                  <a:gd fmla="*/ 2542903 h 2722945" name="connsiteY714"/>
                  <a:gd fmla="*/ 1831017 w 4713748" name="connsiteX715"/>
                  <a:gd fmla="*/ 2542903 h 2722945" name="connsiteY715"/>
                  <a:gd fmla="*/ 1831017 w 4713748" name="connsiteX716"/>
                  <a:gd fmla="*/ 2545060 h 2722945" name="connsiteY716"/>
                  <a:gd fmla="*/ 1831017 w 4713748" name="connsiteX717"/>
                  <a:gd fmla="*/ 2547218 h 2722945" name="connsiteY717"/>
                  <a:gd fmla="*/ 1830499 w 4713748" name="connsiteX718"/>
                  <a:gd fmla="*/ 2547466 h 2722945" name="connsiteY718"/>
                  <a:gd fmla="*/ 1832400 w 4713748" name="connsiteX719"/>
                  <a:gd fmla="*/ 2551748 h 2722945" name="connsiteY719"/>
                  <a:gd fmla="*/ 1833070 w 4713748" name="connsiteX720"/>
                  <a:gd fmla="*/ 2562315 h 2722945" name="connsiteY720"/>
                  <a:gd fmla="*/ 1828124 w 4713748" name="connsiteX721"/>
                  <a:gd fmla="*/ 2548605 h 2722945" name="connsiteY721"/>
                  <a:gd fmla="*/ 1826514 w 4713748" name="connsiteX722"/>
                  <a:gd fmla="*/ 2549376 h 2722945" name="connsiteY722"/>
                  <a:gd fmla="*/ 1824262 w 4713748" name="connsiteX723"/>
                  <a:gd fmla="*/ 2549376 h 2722945" name="connsiteY723"/>
                  <a:gd fmla="*/ 1822010 w 4713748" name="connsiteX724"/>
                  <a:gd fmla="*/ 2549376 h 2722945" name="connsiteY724"/>
                  <a:gd fmla="*/ 1824262 w 4713748" name="connsiteX725"/>
                  <a:gd fmla="*/ 2547218 h 2722945" name="connsiteY725"/>
                  <a:gd fmla="*/ 1822010 w 4713748" name="connsiteX726"/>
                  <a:gd fmla="*/ 2547218 h 2722945" name="connsiteY726"/>
                  <a:gd fmla="*/ 1822010 w 4713748" name="connsiteX727"/>
                  <a:gd fmla="*/ 2542903 h 2722945" name="connsiteY727"/>
                  <a:gd fmla="*/ 1819759 w 4713748" name="connsiteX728"/>
                  <a:gd fmla="*/ 2540745 h 2722945" name="connsiteY728"/>
                  <a:gd fmla="*/ 1817507 w 4713748" name="connsiteX729"/>
                  <a:gd fmla="*/ 2538587 h 2722945" name="connsiteY729"/>
                  <a:gd fmla="*/ 1815255 w 4713748" name="connsiteX730"/>
                  <a:gd fmla="*/ 2538587 h 2722945" name="connsiteY730"/>
                  <a:gd fmla="*/ 1813003 w 4713748" name="connsiteX731"/>
                  <a:gd fmla="*/ 2538587 h 2722945" name="connsiteY731"/>
                  <a:gd fmla="*/ 1810752 w 4713748" name="connsiteX732"/>
                  <a:gd fmla="*/ 2538587 h 2722945" name="connsiteY732"/>
                  <a:gd fmla="*/ 1810752 w 4713748" name="connsiteX733"/>
                  <a:gd fmla="*/ 2536429 h 2722945" name="connsiteY733"/>
                  <a:gd fmla="*/ 1808500 w 4713748" name="connsiteX734"/>
                  <a:gd fmla="*/ 2536429 h 2722945" name="connsiteY734"/>
                  <a:gd fmla="*/ 1806248 w 4713748" name="connsiteX735"/>
                  <a:gd fmla="*/ 2536429 h 2722945" name="connsiteY735"/>
                  <a:gd fmla="*/ 1803997 w 4713748" name="connsiteX736"/>
                  <a:gd fmla="*/ 2536429 h 2722945" name="connsiteY736"/>
                  <a:gd fmla="*/ 1801629 w 4713748" name="connsiteX737"/>
                  <a:gd fmla="*/ 2534916 h 2722945" name="connsiteY737"/>
                  <a:gd fmla="*/ 1798107 w 4713748" name="connsiteX738"/>
                  <a:gd fmla="*/ 2542141 h 2722945" name="connsiteY738"/>
                  <a:gd fmla="*/ 1800977 w 4713748" name="connsiteX739"/>
                  <a:gd fmla="*/ 2534499 h 2722945" name="connsiteY739"/>
                  <a:gd fmla="*/ 1800619 w 4713748" name="connsiteX740"/>
                  <a:gd fmla="*/ 2534271 h 2722945" name="connsiteY740"/>
                  <a:gd fmla="*/ 1801062 w 4713748" name="connsiteX741"/>
                  <a:gd fmla="*/ 2534271 h 2722945" name="connsiteY741"/>
                  <a:gd fmla="*/ 1801377 w 4713748" name="connsiteX742"/>
                  <a:gd fmla="*/ 2533434 h 2722945" name="connsiteY742"/>
                  <a:gd fmla="*/ 1799493 w 4713748" name="connsiteX743"/>
                  <a:gd fmla="*/ 2532832 h 2722945" name="connsiteY743"/>
                  <a:gd fmla="*/ 1799493 w 4713748" name="connsiteX744"/>
                  <a:gd fmla="*/ 2532653 h 2722945" name="connsiteY744"/>
                  <a:gd fmla="*/ 1801491 w 4713748" name="connsiteX745"/>
                  <a:gd fmla="*/ 2533131 h 2722945" name="connsiteY745"/>
                  <a:gd fmla="*/ 1801510 w 4713748" name="connsiteX746"/>
                  <a:gd fmla="*/ 2533079 h 2722945" name="connsiteY746"/>
                  <a:gd fmla="*/ 1799493 w 4713748" name="connsiteX747"/>
                  <a:gd fmla="*/ 2532113 h 2722945" name="connsiteY747"/>
                  <a:gd fmla="*/ 1799493 w 4713748" name="connsiteX748"/>
                  <a:gd fmla="*/ 2532653 h 2722945" name="connsiteY748"/>
                  <a:gd fmla="*/ 1797242 w 4713748" name="connsiteX749"/>
                  <a:gd fmla="*/ 2532113 h 2722945" name="connsiteY749"/>
                  <a:gd fmla="*/ 1794990 w 4713748" name="connsiteX750"/>
                  <a:gd fmla="*/ 2529955 h 2722945" name="connsiteY750"/>
                  <a:gd fmla="*/ 1788235 w 4713748" name="connsiteX751"/>
                  <a:gd fmla="*/ 2527797 h 2722945" name="connsiteY751"/>
                  <a:gd fmla="*/ 1802925 w 4713748" name="connsiteX752"/>
                  <a:gd fmla="*/ 2530926 h 2722945" name="connsiteY752"/>
                  <a:gd fmla="*/ 1804185 w 4713748" name="connsiteX753"/>
                  <a:gd fmla="*/ 2529673 h 2722945" name="connsiteY753"/>
                  <a:gd fmla="*/ 1803513 w 4713748" name="connsiteX754"/>
                  <a:gd fmla="*/ 2531051 h 2722945" name="connsiteY754"/>
                  <a:gd fmla="*/ 1808500 w 4713748" name="connsiteX755"/>
                  <a:gd fmla="*/ 2532113 h 2722945" name="connsiteY755"/>
                  <a:gd fmla="*/ 1819759 w 4713748" name="connsiteX756"/>
                  <a:gd fmla="*/ 2536429 h 2722945" name="connsiteY756"/>
                  <a:gd fmla="*/ 1822010 w 4713748" name="connsiteX757"/>
                  <a:gd fmla="*/ 2536429 h 2722945" name="connsiteY757"/>
                  <a:gd fmla="*/ 1824262 w 4713748" name="connsiteX758"/>
                  <a:gd fmla="*/ 2538587 h 2722945" name="connsiteY758"/>
                  <a:gd fmla="*/ 1824511 w 4713748" name="connsiteX759"/>
                  <a:gd fmla="*/ 2538587 h 2722945" name="connsiteY759"/>
                  <a:gd fmla="*/ 1824281 w 4713748" name="connsiteX760"/>
                  <a:gd fmla="*/ 2537951 h 2722945" name="connsiteY760"/>
                  <a:gd fmla="*/ 1782182 w 4713748" name="connsiteX761"/>
                  <a:gd fmla="*/ 2509790 h 2722945" name="connsiteY761"/>
                  <a:gd fmla="*/ 1782182 w 4713748" name="connsiteX762"/>
                  <a:gd fmla="*/ 2514450 h 2722945" name="connsiteY762"/>
                  <a:gd fmla="*/ 1781494 w 4713748" name="connsiteX763"/>
                  <a:gd fmla="*/ 2514794 h 2722945" name="connsiteY763"/>
                  <a:gd fmla="*/ 1781785 w 4713748" name="connsiteX764"/>
                  <a:gd fmla="*/ 2516538 h 2722945" name="connsiteY764"/>
                  <a:gd fmla="*/ 1781029 w 4713748" name="connsiteX765"/>
                  <a:gd fmla="*/ 2515027 h 2722945" name="connsiteY765"/>
                  <a:gd fmla="*/ 1777764 w 4713748" name="connsiteX766"/>
                  <a:gd fmla="*/ 2516659 h 2722945" name="connsiteY766"/>
                  <a:gd fmla="*/ 1773345 w 4713748" name="connsiteX767"/>
                  <a:gd fmla="*/ 2516659 h 2722945" name="connsiteY767"/>
                  <a:gd fmla="*/ 1768926 w 4713748" name="connsiteX768"/>
                  <a:gd fmla="*/ 2518869 h 2722945" name="connsiteY768"/>
                  <a:gd fmla="*/ 1768926 w 4713748" name="connsiteX769"/>
                  <a:gd fmla="*/ 2521078 h 2722945" name="connsiteY769"/>
                  <a:gd fmla="*/ 1766717 w 4713748" name="connsiteX770"/>
                  <a:gd fmla="*/ 2523287 h 2722945" name="connsiteY770"/>
                  <a:gd fmla="*/ 1768926 w 4713748" name="connsiteX771"/>
                  <a:gd fmla="*/ 2529915 h 2722945" name="connsiteY771"/>
                  <a:gd fmla="*/ 1768992 w 4713748" name="connsiteX772"/>
                  <a:gd fmla="*/ 2530045 h 2722945" name="connsiteY772"/>
                  <a:gd fmla="*/ 1769108 w 4713748" name="connsiteX773"/>
                  <a:gd fmla="*/ 2529996 h 2722945" name="connsiteY773"/>
                  <a:gd fmla="*/ 1769015 w 4713748" name="connsiteX774"/>
                  <a:gd fmla="*/ 2530089 h 2722945" name="connsiteY774"/>
                  <a:gd fmla="*/ 1776107 w 4713748" name="connsiteX775"/>
                  <a:gd fmla="*/ 2544000 h 2722945" name="connsiteY775"/>
                  <a:gd fmla="*/ 1779423 w 4713748" name="connsiteX776"/>
                  <a:gd fmla="*/ 2547927 h 2722945" name="connsiteY776"/>
                  <a:gd fmla="*/ 1781668 w 4713748" name="connsiteX777"/>
                  <a:gd fmla="*/ 2547279 h 2722945" name="connsiteY777"/>
                  <a:gd fmla="*/ 1780156 w 4713748" name="connsiteX778"/>
                  <a:gd fmla="*/ 2548794 h 2722945" name="connsiteY778"/>
                  <a:gd fmla="*/ 1782661 w 4713748" name="connsiteX779"/>
                  <a:gd fmla="*/ 2551761 h 2722945" name="connsiteY779"/>
                  <a:gd fmla="*/ 1784286 w 4713748" name="connsiteX780"/>
                  <a:gd fmla="*/ 2547499 h 2722945" name="connsiteY780"/>
                  <a:gd fmla="*/ 1784286 w 4713748" name="connsiteX781"/>
                  <a:gd fmla="*/ 2551945 h 2722945" name="connsiteY781"/>
                  <a:gd fmla="*/ 1783787 w 4713748" name="connsiteX782"/>
                  <a:gd fmla="*/ 2553094 h 2722945" name="connsiteY782"/>
                  <a:gd fmla="*/ 1784736 w 4713748" name="connsiteX783"/>
                  <a:gd fmla="*/ 2554218 h 2722945" name="connsiteY783"/>
                  <a:gd fmla="*/ 1784392 w 4713748" name="connsiteX784"/>
                  <a:gd fmla="*/ 2554218 h 2722945" name="connsiteY784"/>
                  <a:gd fmla="*/ 1783657 w 4713748" name="connsiteX785"/>
                  <a:gd fmla="*/ 2553392 h 2722945" name="connsiteY785"/>
                  <a:gd fmla="*/ 1783625 w 4713748" name="connsiteX786"/>
                  <a:gd fmla="*/ 2553465 h 2722945" name="connsiteY786"/>
                  <a:gd fmla="*/ 1784392 w 4713748" name="connsiteX787"/>
                  <a:gd fmla="*/ 2554218 h 2722945" name="connsiteY787"/>
                  <a:gd fmla="*/ 1788810 w 4713748" name="connsiteX788"/>
                  <a:gd fmla="*/ 2558636 h 2722945" name="connsiteY788"/>
                  <a:gd fmla="*/ 1790210 w 4713748" name="connsiteX789"/>
                  <a:gd fmla="*/ 2559686 h 2722945" name="connsiteY789"/>
                  <a:gd fmla="*/ 1790815 w 4713748" name="connsiteX790"/>
                  <a:gd fmla="*/ 2558483 h 2722945" name="connsiteY790"/>
                  <a:gd fmla="*/ 1790303 w 4713748" name="connsiteX791"/>
                  <a:gd fmla="*/ 2559756 h 2722945" name="connsiteY791"/>
                  <a:gd fmla="*/ 1790380 w 4713748" name="connsiteX792"/>
                  <a:gd fmla="*/ 2559814 h 2722945" name="connsiteY792"/>
                  <a:gd fmla="*/ 1792614 w 4713748" name="connsiteX793"/>
                  <a:gd fmla="*/ 2554400 h 2722945" name="connsiteY793"/>
                  <a:gd fmla="*/ 1786601 w 4713748" name="connsiteX794"/>
                  <a:gd fmla="*/ 2545380 h 2722945" name="connsiteY794"/>
                  <a:gd fmla="*/ 1782182 w 4713748" name="connsiteX795"/>
                  <a:gd fmla="*/ 2532124 h 2722945" name="connsiteY795"/>
                  <a:gd fmla="*/ 1782182 w 4713748" name="connsiteX796"/>
                  <a:gd fmla="*/ 2525496 h 2722945" name="connsiteY796"/>
                  <a:gd fmla="*/ 1782182 w 4713748" name="connsiteX797"/>
                  <a:gd fmla="*/ 2514450 h 2722945" name="connsiteY797"/>
                  <a:gd fmla="*/ 1784392 w 4713748" name="connsiteX798"/>
                  <a:gd fmla="*/ 2514450 h 2722945" name="connsiteY798"/>
                  <a:gd fmla="*/ 1782182 w 4713748" name="connsiteX799"/>
                  <a:gd fmla="*/ 2509790 h 2722945" name="connsiteY799"/>
                  <a:gd fmla="*/ 1798863 w 4713748" name="connsiteX800"/>
                  <a:gd fmla="*/ 2507597 h 2722945" name="connsiteY800"/>
                  <a:gd fmla="*/ 1799646 w 4713748" name="connsiteX801"/>
                  <a:gd fmla="*/ 2507597 h 2722945" name="connsiteY801"/>
                  <a:gd fmla="*/ 1801885 w 4713748" name="connsiteX802"/>
                  <a:gd fmla="*/ 2507597 h 2722945" name="connsiteY802"/>
                  <a:gd fmla="*/ 1814763 w 4713748" name="connsiteX803"/>
                  <a:gd fmla="*/ 2518911 h 2722945" name="connsiteY803"/>
                  <a:gd fmla="*/ 1818423 w 4713748" name="connsiteX804"/>
                  <a:gd fmla="*/ 2523899 h 2722945" name="connsiteY804"/>
                  <a:gd fmla="*/ 1808604 w 4713748" name="connsiteX805"/>
                  <a:gd fmla="*/ 2514220 h 2722945" name="connsiteY805"/>
                  <a:gd fmla="*/ 1815323 w 4713748" name="connsiteX806"/>
                  <a:gd fmla="*/ 2520843 h 2722945" name="connsiteY806"/>
                  <a:gd fmla="*/ 1818424 w 4713748" name="connsiteX807"/>
                  <a:gd fmla="*/ 2523899 h 2722945" name="connsiteY807"/>
                  <a:gd fmla="*/ 1819517 w 4713748" name="connsiteX808"/>
                  <a:gd fmla="*/ 2525389 h 2722945" name="connsiteY808"/>
                  <a:gd fmla="*/ 1808324 w 4713748" name="connsiteX809"/>
                  <a:gd fmla="*/ 2515324 h 2722945" name="connsiteY809"/>
                  <a:gd fmla="*/ 1806141 w 4713748" name="connsiteX810"/>
                  <a:gd fmla="*/ 2513779 h 2722945" name="connsiteY810"/>
                  <a:gd fmla="*/ 1804125 w 4713748" name="connsiteX811"/>
                  <a:gd fmla="*/ 2512012 h 2722945" name="connsiteY811"/>
                  <a:gd fmla="*/ 1800646 w 4713748" name="connsiteX812"/>
                  <a:gd fmla="*/ 2509727 h 2722945" name="connsiteY812"/>
                  <a:gd fmla="*/ 1797406 w 4713748" name="connsiteX813"/>
                  <a:gd fmla="*/ 2507597 h 2722945" name="connsiteY813"/>
                  <a:gd fmla="*/ 1798246 w 4713748" name="connsiteX814"/>
                  <a:gd fmla="*/ 2508149 h 2722945" name="connsiteY814"/>
                  <a:gd fmla="*/ 1800646 w 4713748" name="connsiteX815"/>
                  <a:gd fmla="*/ 2509727 h 2722945" name="connsiteY815"/>
                  <a:gd fmla="*/ 1800983 w 4713748" name="connsiteX816"/>
                  <a:gd fmla="*/ 2510129 h 2722945" name="connsiteY816"/>
                  <a:gd fmla="*/ 1782294 w 4713748" name="connsiteX817"/>
                  <a:gd fmla="*/ 2507469 h 2722945" name="connsiteY817"/>
                  <a:gd fmla="*/ 1781160 w 4713748" name="connsiteX818"/>
                  <a:gd fmla="*/ 2508036 h 2722945" name="connsiteY818"/>
                  <a:gd fmla="*/ 1781877 w 4713748" name="connsiteX819"/>
                  <a:gd fmla="*/ 2507886 h 2722945" name="connsiteY819"/>
                  <a:gd fmla="*/ 1788861 w 4713748" name="connsiteX820"/>
                  <a:gd fmla="*/ 2505280 h 2722945" name="connsiteY820"/>
                  <a:gd fmla="*/ 1788861 w 4713748" name="connsiteX821"/>
                  <a:gd fmla="*/ 2507469 h 2722945" name="connsiteY821"/>
                  <a:gd fmla="*/ 1786672 w 4713748" name="connsiteX822"/>
                  <a:gd fmla="*/ 2507469 h 2722945" name="connsiteY822"/>
                  <a:gd fmla="*/ 1786672 w 4713748" name="connsiteX823"/>
                  <a:gd fmla="*/ 2509658 h 2722945" name="connsiteY823"/>
                  <a:gd fmla="*/ 1784483 w 4713748" name="connsiteX824"/>
                  <a:gd fmla="*/ 2507469 h 2722945" name="connsiteY824"/>
                  <a:gd fmla="*/ 1784483 w 4713748" name="connsiteX825"/>
                  <a:gd fmla="*/ 2509658 h 2722945" name="connsiteY825"/>
                  <a:gd fmla="*/ 1782908 w 4713748" name="connsiteX826"/>
                  <a:gd fmla="*/ 2509658 h 2722945" name="connsiteY826"/>
                  <a:gd fmla="*/ 1786877 w 4713748" name="connsiteX827"/>
                  <a:gd fmla="*/ 2519697 h 2722945" name="connsiteY827"/>
                  <a:gd fmla="*/ 1786601 w 4713748" name="connsiteX828"/>
                  <a:gd fmla="*/ 2529915 h 2722945" name="connsiteY828"/>
                  <a:gd fmla="*/ 1788810 w 4713748" name="connsiteX829"/>
                  <a:gd fmla="*/ 2534334 h 2722945" name="connsiteY829"/>
                  <a:gd fmla="*/ 1791020 w 4713748" name="connsiteX830"/>
                  <a:gd fmla="*/ 2538752 h 2722945" name="connsiteY830"/>
                  <a:gd fmla="*/ 1794982 w 4713748" name="connsiteX831"/>
                  <a:gd fmla="*/ 2548659 h 2722945" name="connsiteY831"/>
                  <a:gd fmla="*/ 1795272 w 4713748" name="connsiteX832"/>
                  <a:gd fmla="*/ 2547956 h 2722945" name="connsiteY832"/>
                  <a:gd fmla="*/ 1798107 w 4713748" name="connsiteX833"/>
                  <a:gd fmla="*/ 2542141 h 2722945" name="connsiteY833"/>
                  <a:gd fmla="*/ 1796560 w 4713748" name="connsiteX834"/>
                  <a:gd fmla="*/ 2546259 h 2722945" name="connsiteY834"/>
                  <a:gd fmla="*/ 1795310 w 4713748" name="connsiteX835"/>
                  <a:gd fmla="*/ 2549480 h 2722945" name="connsiteY835"/>
                  <a:gd fmla="*/ 1795438 w 4713748" name="connsiteX836"/>
                  <a:gd fmla="*/ 2549799 h 2722945" name="connsiteY836"/>
                  <a:gd fmla="*/ 1799857 w 4713748" name="connsiteX837"/>
                  <a:gd fmla="*/ 2552008 h 2722945" name="connsiteY837"/>
                  <a:gd fmla="*/ 1806485 w 4713748" name="connsiteX838"/>
                  <a:gd fmla="*/ 2556427 h 2722945" name="connsiteY838"/>
                  <a:gd fmla="*/ 1806485 w 4713748" name="connsiteX839"/>
                  <a:gd fmla="*/ 2554218 h 2722945" name="connsiteY839"/>
                  <a:gd fmla="*/ 1808695 w 4713748" name="connsiteX840"/>
                  <a:gd fmla="*/ 2554218 h 2722945" name="connsiteY840"/>
                  <a:gd fmla="*/ 1810870 w 4713748" name="connsiteX841"/>
                  <a:gd fmla="*/ 2554218 h 2722945" name="connsiteY841"/>
                  <a:gd fmla="*/ 1810870 w 4713748" name="connsiteX842"/>
                  <a:gd fmla="*/ 2551834 h 2722945" name="connsiteY842"/>
                  <a:gd fmla="*/ 1817554 w 4713748" name="connsiteX843"/>
                  <a:gd fmla="*/ 2551834 h 2722945" name="connsiteY843"/>
                  <a:gd fmla="*/ 1817554 w 4713748" name="connsiteX844"/>
                  <a:gd fmla="*/ 2552888 h 2722945" name="connsiteY844"/>
                  <a:gd fmla="*/ 1821951 w 4713748" name="connsiteX845"/>
                  <a:gd fmla="*/ 2552008 h 2722945" name="connsiteY845"/>
                  <a:gd fmla="*/ 1824160 w 4713748" name="connsiteX846"/>
                  <a:gd fmla="*/ 2552008 h 2722945" name="connsiteY846"/>
                  <a:gd fmla="*/ 1824160 w 4713748" name="connsiteX847"/>
                  <a:gd fmla="*/ 2554218 h 2722945" name="connsiteY847"/>
                  <a:gd fmla="*/ 1828579 w 4713748" name="connsiteX848"/>
                  <a:gd fmla="*/ 2552008 h 2722945" name="connsiteY848"/>
                  <a:gd fmla="*/ 1828579 w 4713748" name="connsiteX849"/>
                  <a:gd fmla="*/ 2556427 h 2722945" name="connsiteY849"/>
                  <a:gd fmla="*/ 1828579 w 4713748" name="connsiteX850"/>
                  <a:gd fmla="*/ 2558636 h 2722945" name="connsiteY850"/>
                  <a:gd fmla="*/ 1828579 w 4713748" name="connsiteX851"/>
                  <a:gd fmla="*/ 2558732 h 2722945" name="connsiteY851"/>
                  <a:gd fmla="*/ 1830669 w 4713748" name="connsiteX852"/>
                  <a:gd fmla="*/ 2560836 h 2722945" name="connsiteY852"/>
                  <a:gd fmla="*/ 1831222 w 4713748" name="connsiteX853"/>
                  <a:gd fmla="*/ 2561948 h 2722945" name="connsiteY853"/>
                  <a:gd fmla="*/ 1834966 w 4713748" name="connsiteX854"/>
                  <a:gd fmla="*/ 2569484 h 2722945" name="connsiteY854"/>
                  <a:gd fmla="*/ 1835555 w 4713748" name="connsiteX855"/>
                  <a:gd fmla="*/ 2569484 h 2722945" name="connsiteY855"/>
                  <a:gd fmla="*/ 1837768 w 4713748" name="connsiteX856"/>
                  <a:gd fmla="*/ 2569484 h 2722945" name="connsiteY856"/>
                  <a:gd fmla="*/ 1842194 w 4713748" name="connsiteX857"/>
                  <a:gd fmla="*/ 2569484 h 2722945" name="connsiteY857"/>
                  <a:gd fmla="*/ 1844408 w 4713748" name="connsiteX858"/>
                  <a:gd fmla="*/ 2571705 h 2722945" name="connsiteY858"/>
                  <a:gd fmla="*/ 1846621 w 4713748" name="connsiteX859"/>
                  <a:gd fmla="*/ 2571705 h 2722945" name="connsiteY859"/>
                  <a:gd fmla="*/ 1846621 w 4713748" name="connsiteX860"/>
                  <a:gd fmla="*/ 2573925 h 2722945" name="connsiteY860"/>
                  <a:gd fmla="*/ 1848834 w 4713748" name="connsiteX861"/>
                  <a:gd fmla="*/ 2573925 h 2722945" name="connsiteY861"/>
                  <a:gd fmla="*/ 1851047 w 4713748" name="connsiteX862"/>
                  <a:gd fmla="*/ 2573925 h 2722945" name="connsiteY862"/>
                  <a:gd fmla="*/ 1862113 w 4713748" name="connsiteX863"/>
                  <a:gd fmla="*/ 2576146 h 2722945" name="connsiteY863"/>
                  <a:gd fmla="*/ 1875393 w 4713748" name="connsiteX864"/>
                  <a:gd fmla="*/ 2571705 h 2722945" name="connsiteY864"/>
                  <a:gd fmla="*/ 1884246 w 4713748" name="connsiteX865"/>
                  <a:gd fmla="*/ 2567264 h 2722945" name="connsiteY865"/>
                  <a:gd fmla="*/ 1888672 w 4713748" name="connsiteX866"/>
                  <a:gd fmla="*/ 2562823 h 2722945" name="connsiteY866"/>
                  <a:gd fmla="*/ 1893099 w 4713748" name="connsiteX867"/>
                  <a:gd fmla="*/ 2556162 h 2722945" name="connsiteY867"/>
                  <a:gd fmla="*/ 1895312 w 4713748" name="connsiteX868"/>
                  <a:gd fmla="*/ 2549500 h 2722945" name="connsiteY868"/>
                  <a:gd fmla="*/ 1897525 w 4713748" name="connsiteX869"/>
                  <a:gd fmla="*/ 2547280 h 2722945" name="connsiteY869"/>
                  <a:gd fmla="*/ 1897525 w 4713748" name="connsiteX870"/>
                  <a:gd fmla="*/ 2545059 h 2722945" name="connsiteY870"/>
                  <a:gd fmla="*/ 1901952 w 4713748" name="connsiteX871"/>
                  <a:gd fmla="*/ 2540619 h 2722945" name="connsiteY871"/>
                  <a:gd fmla="*/ 1901952 w 4713748" name="connsiteX872"/>
                  <a:gd fmla="*/ 2533957 h 2722945" name="connsiteY872"/>
                  <a:gd fmla="*/ 1888672 w 4713748" name="connsiteX873"/>
                  <a:gd fmla="*/ 2527296 h 2722945" name="connsiteY873"/>
                  <a:gd fmla="*/ 1876498 w 4713748" name="connsiteX874"/>
                  <a:gd fmla="*/ 2525075 h 2722945" name="connsiteY874"/>
                  <a:gd fmla="*/ 1866540 w 4713748" name="connsiteX875"/>
                  <a:gd fmla="*/ 2522855 h 2722945" name="connsiteY875"/>
                  <a:gd fmla="*/ 1867804 w 4713748" name="connsiteX876"/>
                  <a:gd fmla="*/ 2523489 h 2722945" name="connsiteY876"/>
                  <a:gd fmla="*/ 1864327 w 4713748" name="connsiteX877"/>
                  <a:gd fmla="*/ 2522855 h 2722945" name="connsiteY877"/>
                  <a:gd fmla="*/ 1869701 w 4713748" name="connsiteX878"/>
                  <a:gd fmla="*/ 2524441 h 2722945" name="connsiteY878"/>
                  <a:gd fmla="*/ 1870966 w 4713748" name="connsiteX879"/>
                  <a:gd fmla="*/ 2525076 h 2722945" name="connsiteY879"/>
                  <a:gd fmla="*/ 1877606 w 4713748" name="connsiteX880"/>
                  <a:gd fmla="*/ 2527296 h 2722945" name="connsiteY880"/>
                  <a:gd fmla="*/ 1878713 w 4713748" name="connsiteX881"/>
                  <a:gd fmla="*/ 2527296 h 2722945" name="connsiteY881"/>
                  <a:gd fmla="*/ 1879376 w 4713748" name="connsiteX882"/>
                  <a:gd fmla="*/ 2527296 h 2722945" name="connsiteY882"/>
                  <a:gd fmla="*/ 1901952 w 4713748" name="connsiteX883"/>
                  <a:gd fmla="*/ 2533957 h 2722945" name="connsiteY883"/>
                  <a:gd fmla="*/ 1893099 w 4713748" name="connsiteX884"/>
                  <a:gd fmla="*/ 2531737 h 2722945" name="connsiteY884"/>
                  <a:gd fmla="*/ 1862113 w 4713748" name="connsiteX885"/>
                  <a:gd fmla="*/ 2522855 h 2722945" name="connsiteY885"/>
                  <a:gd fmla="*/ 1859900 w 4713748" name="connsiteX886"/>
                  <a:gd fmla="*/ 2522855 h 2722945" name="connsiteY886"/>
                  <a:gd fmla="*/ 1848834 w 4713748" name="connsiteX887"/>
                  <a:gd fmla="*/ 2520635 h 2722945" name="connsiteY887"/>
                  <a:gd fmla="*/ 1857687 w 4713748" name="connsiteX888"/>
                  <a:gd fmla="*/ 2520635 h 2722945" name="connsiteY888"/>
                  <a:gd fmla="*/ 1845352 w 4713748" name="connsiteX889"/>
                  <a:gd fmla="*/ 2519836 h 2722945" name="connsiteY889"/>
                  <a:gd fmla="*/ 1851157 w 4713748" name="connsiteX890"/>
                  <a:gd fmla="*/ 2527465 h 2722945" name="connsiteY890"/>
                  <a:gd fmla="*/ 1855636 w 4713748" name="connsiteX891"/>
                  <a:gd fmla="*/ 2534088 h 2722945" name="connsiteY891"/>
                  <a:gd fmla="*/ 1857876 w 4713748" name="connsiteX892"/>
                  <a:gd fmla="*/ 2542918 h 2722945" name="connsiteY892"/>
                  <a:gd fmla="*/ 1860115 w 4713748" name="connsiteX893"/>
                  <a:gd fmla="*/ 2542918 h 2722945" name="connsiteY893"/>
                  <a:gd fmla="*/ 1860115 w 4713748" name="connsiteX894"/>
                  <a:gd fmla="*/ 2545126 h 2722945" name="connsiteY894"/>
                  <a:gd fmla="*/ 1860115 w 4713748" name="connsiteX895"/>
                  <a:gd fmla="*/ 2549541 h 2722945" name="connsiteY895"/>
                  <a:gd fmla="*/ 1855636 w 4713748" name="connsiteX896"/>
                  <a:gd fmla="*/ 2562786 h 2722945" name="connsiteY896"/>
                  <a:gd fmla="*/ 1853396 w 4713748" name="connsiteX897"/>
                  <a:gd fmla="*/ 2562786 h 2722945" name="connsiteY897"/>
                  <a:gd fmla="*/ 1853396 w 4713748" name="connsiteX898"/>
                  <a:gd fmla="*/ 2564994 h 2722945" name="connsiteY898"/>
                  <a:gd fmla="*/ 1851157 w 4713748" name="connsiteX899"/>
                  <a:gd fmla="*/ 2562786 h 2722945" name="connsiteY899"/>
                  <a:gd fmla="*/ 1848917 w 4713748" name="connsiteX900"/>
                  <a:gd fmla="*/ 2567201 h 2722945" name="connsiteY900"/>
                  <a:gd fmla="*/ 1846677 w 4713748" name="connsiteX901"/>
                  <a:gd fmla="*/ 2562786 h 2722945" name="connsiteY901"/>
                  <a:gd fmla="*/ 1844438 w 4713748" name="connsiteX902"/>
                  <a:gd fmla="*/ 2562786 h 2722945" name="connsiteY902"/>
                  <a:gd fmla="*/ 1844438 w 4713748" name="connsiteX903"/>
                  <a:gd fmla="*/ 2560579 h 2722945" name="connsiteY903"/>
                  <a:gd fmla="*/ 1846677 w 4713748" name="connsiteX904"/>
                  <a:gd fmla="*/ 2556163 h 2722945" name="connsiteY904"/>
                  <a:gd fmla="*/ 1848917 w 4713748" name="connsiteX905"/>
                  <a:gd fmla="*/ 2551748 h 2722945" name="connsiteY905"/>
                  <a:gd fmla="*/ 1848917 w 4713748" name="connsiteX906"/>
                  <a:gd fmla="*/ 2547333 h 2722945" name="connsiteY906"/>
                  <a:gd fmla="*/ 1848917 w 4713748" name="connsiteX907"/>
                  <a:gd fmla="*/ 2545126 h 2722945" name="connsiteY907"/>
                  <a:gd fmla="*/ 1848917 w 4713748" name="connsiteX908"/>
                  <a:gd fmla="*/ 2536295 h 2722945" name="connsiteY908"/>
                  <a:gd fmla="*/ 1842198 w 4713748" name="connsiteX909"/>
                  <a:gd fmla="*/ 2525258 h 2722945" name="connsiteY909"/>
                  <a:gd fmla="*/ 1837660 w 4713748" name="connsiteX910"/>
                  <a:gd fmla="*/ 2519294 h 2722945" name="connsiteY910"/>
                  <a:gd fmla="*/ 1826702 w 4713748" name="connsiteX911"/>
                  <a:gd fmla="*/ 2518414 h 2722945" name="connsiteY911"/>
                  <a:gd fmla="*/ 1828915 w 4713748" name="connsiteX912"/>
                  <a:gd fmla="*/ 2518414 h 2722945" name="connsiteY912"/>
                  <a:gd fmla="*/ 1837097 w 4713748" name="connsiteX913"/>
                  <a:gd fmla="*/ 2518553 h 2722945" name="connsiteY913"/>
                  <a:gd fmla="*/ 1835479 w 4713748" name="connsiteX914"/>
                  <a:gd fmla="*/ 2516427 h 2722945" name="connsiteY914"/>
                  <a:gd fmla="*/ 1831000 w 4713748" name="connsiteX915"/>
                  <a:gd fmla="*/ 2512012 h 2722945" name="connsiteY915"/>
                  <a:gd fmla="*/ 1822042 w 4713748" name="connsiteX916"/>
                  <a:gd fmla="*/ 2507597 h 2722945" name="connsiteY916"/>
                  <a:gd fmla="*/ 1817562 w 4713748" name="connsiteX917"/>
                  <a:gd fmla="*/ 2507597 h 2722945" name="connsiteY917"/>
                  <a:gd fmla="*/ 1815323 w 4713748" name="connsiteX918"/>
                  <a:gd fmla="*/ 2507597 h 2722945" name="connsiteY918"/>
                  <a:gd fmla="*/ 1813083 w 4713748" name="connsiteX919"/>
                  <a:gd fmla="*/ 2507597 h 2722945" name="connsiteY919"/>
                  <a:gd fmla="*/ 1806364 w 4713748" name="connsiteX920"/>
                  <a:gd fmla="*/ 2505390 h 2722945" name="connsiteY920"/>
                  <a:gd fmla="*/ 1801885 w 4713748" name="connsiteX921"/>
                  <a:gd fmla="*/ 2507597 h 2722945" name="connsiteY921"/>
                  <a:gd fmla="*/ 1797532 w 4713748" name="connsiteX922"/>
                  <a:gd fmla="*/ 2505452 h 2722945" name="connsiteY922"/>
                  <a:gd fmla="*/ 1797358 w 4713748" name="connsiteX923"/>
                  <a:gd fmla="*/ 2505800 h 2722945" name="connsiteY923"/>
                  <a:gd fmla="*/ 1798863 w 4713748" name="connsiteX924"/>
                  <a:gd fmla="*/ 2507597 h 2722945" name="connsiteY924"/>
                  <a:gd fmla="*/ 1797406 w 4713748" name="connsiteX925"/>
                  <a:gd fmla="*/ 2507597 h 2722945" name="connsiteY925"/>
                  <a:gd fmla="*/ 1795539 w 4713748" name="connsiteX926"/>
                  <a:gd fmla="*/ 2509437 h 2722945" name="connsiteY926"/>
                  <a:gd fmla="*/ 1795429 w 4713748" name="connsiteX927"/>
                  <a:gd fmla="*/ 2509658 h 2722945" name="connsiteY927"/>
                  <a:gd fmla="*/ 1795429 w 4713748" name="connsiteX928"/>
                  <a:gd fmla="*/ 2511847 h 2722945" name="connsiteY928"/>
                  <a:gd fmla="*/ 1793239 w 4713748" name="connsiteX929"/>
                  <a:gd fmla="*/ 2511847 h 2722945" name="connsiteY929"/>
                  <a:gd fmla="*/ 1793239 w 4713748" name="connsiteX930"/>
                  <a:gd fmla="*/ 2509658 h 2722945" name="connsiteY930"/>
                  <a:gd fmla="*/ 1791050 w 4713748" name="connsiteX931"/>
                  <a:gd fmla="*/ 2507469 h 2722945" name="connsiteY931"/>
                  <a:gd fmla="*/ 1788861 w 4713748" name="connsiteX932"/>
                  <a:gd fmla="*/ 2505280 h 2722945" name="connsiteY932"/>
                  <a:gd fmla="*/ 1433591 w 4713748" name="connsiteX933"/>
                  <a:gd fmla="*/ 2503476 h 2722945" name="connsiteY933"/>
                  <a:gd fmla="*/ 1425090 w 4713748" name="connsiteX934"/>
                  <a:gd fmla="*/ 2537398 h 2722945" name="connsiteY934"/>
                  <a:gd fmla="*/ 1425010 w 4713748" name="connsiteX935"/>
                  <a:gd fmla="*/ 2536721 h 2722945" name="connsiteY935"/>
                  <a:gd fmla="*/ 1425241 w 4713748" name="connsiteX936"/>
                  <a:gd fmla="*/ 2535108 h 2722945" name="connsiteY936"/>
                  <a:gd fmla="*/ 1432511 w 4713748" name="connsiteX937"/>
                  <a:gd fmla="*/ 2505629 h 2722945" name="connsiteY937"/>
                  <a:gd fmla="*/ 1433034 w 4713748" name="connsiteX938"/>
                  <a:gd fmla="*/ 2504587 h 2722945" name="connsiteY938"/>
                  <a:gd fmla="*/ 1433591 w 4713748" name="connsiteX939"/>
                  <a:gd fmla="*/ 2503476 h 2722945" name="connsiteY939"/>
                  <a:gd fmla="*/ 2019324 w 4713748" name="connsiteX940"/>
                  <a:gd fmla="*/ 2502700 h 2722945" name="connsiteY940"/>
                  <a:gd fmla="*/ 2019324 w 4713748" name="connsiteX941"/>
                  <a:gd fmla="*/ 2504150 h 2722945" name="connsiteY941"/>
                  <a:gd fmla="*/ 2019324 w 4713748" name="connsiteX942"/>
                  <a:gd fmla="*/ 2504981 h 2722945" name="connsiteY942"/>
                  <a:gd fmla="*/ 2018190 w 4713748" name="connsiteX943"/>
                  <a:gd fmla="*/ 2506104 h 2722945" name="connsiteY943"/>
                  <a:gd fmla="*/ 1563066 w 4713748" name="connsiteX944"/>
                  <a:gd fmla="*/ 2500646 h 2722945" name="connsiteY944"/>
                  <a:gd fmla="*/ 1562613 w 4713748" name="connsiteX945"/>
                  <a:gd fmla="*/ 2500823 h 2722945" name="connsiteY945"/>
                  <a:gd fmla="*/ 1563081 w 4713748" name="connsiteX946"/>
                  <a:gd fmla="*/ 2500676 h 2722945" name="connsiteY946"/>
                  <a:gd fmla="*/ 1808682 w 4713748" name="connsiteX947"/>
                  <a:gd fmla="*/ 2498965 h 2722945" name="connsiteY947"/>
                  <a:gd fmla="*/ 1806371 w 4713748" name="connsiteX948"/>
                  <a:gd fmla="*/ 2501297 h 2722945" name="connsiteY948"/>
                  <a:gd fmla="*/ 1808682 w 4713748" name="connsiteX949"/>
                  <a:gd fmla="*/ 2500908 h 2722945" name="connsiteY949"/>
                  <a:gd fmla="*/ 1615760 w 4713748" name="connsiteX950"/>
                  <a:gd fmla="*/ 2498451 h 2722945" name="connsiteY950"/>
                  <a:gd fmla="*/ 1616810 w 4713748" name="connsiteX951"/>
                  <a:gd fmla="*/ 2498451 h 2722945" name="connsiteY951"/>
                  <a:gd fmla="*/ 1617422 w 4713748" name="connsiteX952"/>
                  <a:gd fmla="*/ 2498871 h 2722945" name="connsiteY952"/>
                  <a:gd fmla="*/ 2020536 w 4713748" name="connsiteX953"/>
                  <a:gd fmla="*/ 2498381 h 2722945" name="connsiteY953"/>
                  <a:gd fmla="*/ 2019324 w 4713748" name="connsiteX954"/>
                  <a:gd fmla="*/ 2504981 h 2722945" name="connsiteY954"/>
                  <a:gd fmla="*/ 2019731 w 4713748" name="connsiteX955"/>
                  <a:gd fmla="*/ 2501309 h 2722945" name="connsiteY955"/>
                  <a:gd fmla="*/ 1613545 w 4713748" name="connsiteX956"/>
                  <a:gd fmla="*/ 2496210 h 2722945" name="connsiteY956"/>
                  <a:gd fmla="*/ 1615760 w 4713748" name="connsiteX957"/>
                  <a:gd fmla="*/ 2496210 h 2722945" name="connsiteY957"/>
                  <a:gd fmla="*/ 1626836 w 4713748" name="connsiteX958"/>
                  <a:gd fmla="*/ 2500692 h 2722945" name="connsiteY958"/>
                  <a:gd fmla="*/ 1633482 w 4713748" name="connsiteX959"/>
                  <a:gd fmla="*/ 2502934 h 2722945" name="connsiteY959"/>
                  <a:gd fmla="*/ 1629051 w 4713748" name="connsiteX960"/>
                  <a:gd fmla="*/ 2505175 h 2722945" name="connsiteY960"/>
                  <a:gd fmla="*/ 1621298 w 4713748" name="connsiteX961"/>
                  <a:gd fmla="*/ 2501533 h 2722945" name="connsiteY961"/>
                  <a:gd fmla="*/ 1617422 w 4713748" name="connsiteX962"/>
                  <a:gd fmla="*/ 2498871 h 2722945" name="connsiteY962"/>
                  <a:gd fmla="*/ 1618714 w 4713748" name="connsiteX963"/>
                  <a:gd fmla="*/ 2499198 h 2722945" name="connsiteY963"/>
                  <a:gd fmla="*/ 1620191 w 4713748" name="connsiteX964"/>
                  <a:gd fmla="*/ 2500692 h 2722945" name="connsiteY964"/>
                  <a:gd fmla="*/ 1624621 w 4713748" name="connsiteX965"/>
                  <a:gd fmla="*/ 2500692 h 2722945" name="connsiteY965"/>
                  <a:gd fmla="*/ 1618714 w 4713748" name="connsiteX966"/>
                  <a:gd fmla="*/ 2499198 h 2722945" name="connsiteY966"/>
                  <a:gd fmla="*/ 1617975 w 4713748" name="connsiteX967"/>
                  <a:gd fmla="*/ 2498451 h 2722945" name="connsiteY967"/>
                  <a:gd fmla="*/ 1616810 w 4713748" name="connsiteX968"/>
                  <a:gd fmla="*/ 2498451 h 2722945" name="connsiteY968"/>
                  <a:gd fmla="*/ 1615760 w 4713748" name="connsiteX969"/>
                  <a:gd fmla="*/ 2497731 h 2722945" name="connsiteY969"/>
                  <a:gd fmla="*/ 2020423 w 4713748" name="connsiteX970"/>
                  <a:gd fmla="*/ 2495071 h 2722945" name="connsiteY970"/>
                  <a:gd fmla="*/ 2019731 w 4713748" name="connsiteX971"/>
                  <a:gd fmla="*/ 2501309 h 2722945" name="connsiteY971"/>
                  <a:gd fmla="*/ 2019464 w 4713748" name="connsiteX972"/>
                  <a:gd fmla="*/ 2502280 h 2722945" name="connsiteY972"/>
                  <a:gd fmla="*/ 2019324 w 4713748" name="connsiteX973"/>
                  <a:gd fmla="*/ 2502700 h 2722945" name="connsiteY973"/>
                  <a:gd fmla="*/ 2019324 w 4713748" name="connsiteX974"/>
                  <a:gd fmla="*/ 2498333 h 2722945" name="connsiteY974"/>
                  <a:gd fmla="*/ 2019604 w 4713748" name="connsiteX975"/>
                  <a:gd fmla="*/ 2497502 h 2722945" name="connsiteY975"/>
                  <a:gd fmla="*/ 1749380 w 4713748" name="connsiteX976"/>
                  <a:gd fmla="*/ 2491038 h 2722945" name="connsiteY976"/>
                  <a:gd fmla="*/ 1748741 w 4713748" name="connsiteX977"/>
                  <a:gd fmla="*/ 2491675 h 2722945" name="connsiteY977"/>
                  <a:gd fmla="*/ 1746507 w 4713748" name="connsiteX978"/>
                  <a:gd fmla="*/ 2498360 h 2722945" name="connsiteY978"/>
                  <a:gd fmla="*/ 1746507 w 4713748" name="connsiteX979"/>
                  <a:gd fmla="*/ 2500588 h 2722945" name="connsiteY979"/>
                  <a:gd fmla="*/ 1746507 w 4713748" name="connsiteX980"/>
                  <a:gd fmla="*/ 2502816 h 2722945" name="connsiteY980"/>
                  <a:gd fmla="*/ 1746507 w 4713748" name="connsiteX981"/>
                  <a:gd fmla="*/ 2505045 h 2722945" name="connsiteY981"/>
                  <a:gd fmla="*/ 1744273 w 4713748" name="connsiteX982"/>
                  <a:gd fmla="*/ 2507273 h 2722945" name="connsiteY982"/>
                  <a:gd fmla="*/ 1744273 w 4713748" name="connsiteX983"/>
                  <a:gd fmla="*/ 2511729 h 2722945" name="connsiteY983"/>
                  <a:gd fmla="*/ 1744273 w 4713748" name="connsiteX984"/>
                  <a:gd fmla="*/ 2513958 h 2722945" name="connsiteY984"/>
                  <a:gd fmla="*/ 1748741 w 4713748" name="connsiteX985"/>
                  <a:gd fmla="*/ 2520642 h 2722945" name="connsiteY985"/>
                  <a:gd fmla="*/ 1752092 w 4713748" name="connsiteX986"/>
                  <a:gd fmla="*/ 2529555 h 2722945" name="connsiteY986"/>
                  <a:gd fmla="*/ 1752866 w 4713748" name="connsiteX987"/>
                  <a:gd fmla="*/ 2531613 h 2722945" name="connsiteY987"/>
                  <a:gd fmla="*/ 1744273 w 4713748" name="connsiteX988"/>
                  <a:gd fmla="*/ 2516186 h 2722945" name="connsiteY988"/>
                  <a:gd fmla="*/ 1746507 w 4713748" name="connsiteX989"/>
                  <a:gd fmla="*/ 2522871 h 2722945" name="connsiteY989"/>
                  <a:gd fmla="*/ 1749486 w 4713748" name="connsiteX990"/>
                  <a:gd fmla="*/ 2528070 h 2722945" name="connsiteY990"/>
                  <a:gd fmla="*/ 1746507 w 4713748" name="connsiteX991"/>
                  <a:gd fmla="*/ 2525099 h 2722945" name="connsiteY991"/>
                  <a:gd fmla="*/ 1753155 w 4713748" name="connsiteX992"/>
                  <a:gd fmla="*/ 2536150 h 2722945" name="connsiteY992"/>
                  <a:gd fmla="*/ 1753209 w 4713748" name="connsiteX993"/>
                  <a:gd fmla="*/ 2536137 h 2722945" name="connsiteY993"/>
                  <a:gd fmla="*/ 1753209 w 4713748" name="connsiteX994"/>
                  <a:gd fmla="*/ 2534569 h 2722945" name="connsiteY994"/>
                  <a:gd fmla="*/ 1753993 w 4713748" name="connsiteX995"/>
                  <a:gd fmla="*/ 2535938 h 2722945" name="connsiteY995"/>
                  <a:gd fmla="*/ 1754448 w 4713748" name="connsiteX996"/>
                  <a:gd fmla="*/ 2535822 h 2722945" name="connsiteY996"/>
                  <a:gd fmla="*/ 1752866 w 4713748" name="connsiteX997"/>
                  <a:gd fmla="*/ 2531613 h 2722945" name="connsiteY997"/>
                  <a:gd fmla="*/ 1755115 w 4713748" name="connsiteX998"/>
                  <a:gd fmla="*/ 2535652 h 2722945" name="connsiteY998"/>
                  <a:gd fmla="*/ 1756510 w 4713748" name="connsiteX999"/>
                  <a:gd fmla="*/ 2535298 h 2722945" name="connsiteY999"/>
                  <a:gd fmla="*/ 1764463 w 4713748" name="connsiteX1000"/>
                  <a:gd fmla="*/ 2531951 h 2722945" name="connsiteY1000"/>
                  <a:gd fmla="*/ 1760089 w 4713748" name="connsiteX1001"/>
                  <a:gd fmla="*/ 2521078 h 2722945" name="connsiteY1001"/>
                  <a:gd fmla="*/ 1770307 w 4713748" name="connsiteX1002"/>
                  <a:gd fmla="*/ 2510307 h 2722945" name="connsiteY1002"/>
                  <a:gd fmla="*/ 1774324 w 4713748" name="connsiteX1003"/>
                  <a:gd fmla="*/ 2509467 h 2722945" name="connsiteY1003"/>
                  <a:gd fmla="*/ 1778684 w 4713748" name="connsiteX1004"/>
                  <a:gd fmla="*/ 2505978 h 2722945" name="connsiteY1004"/>
                  <a:gd fmla="*/ 1778500 w 4713748" name="connsiteX1005"/>
                  <a:gd fmla="*/ 2504686 h 2722945" name="connsiteY1005"/>
                  <a:gd fmla="*/ 1777781 w 4713748" name="connsiteX1006"/>
                  <a:gd fmla="*/ 2505045 h 2722945" name="connsiteY1006"/>
                  <a:gd fmla="*/ 1775547 w 4713748" name="connsiteX1007"/>
                  <a:gd fmla="*/ 2505045 h 2722945" name="connsiteY1007"/>
                  <a:gd fmla="*/ 1773313 w 4713748" name="connsiteX1008"/>
                  <a:gd fmla="*/ 2502816 h 2722945" name="connsiteY1008"/>
                  <a:gd fmla="*/ 1771080 w 4713748" name="connsiteX1009"/>
                  <a:gd fmla="*/ 2500588 h 2722945" name="connsiteY1009"/>
                  <a:gd fmla="*/ 1773313 w 4713748" name="connsiteX1010"/>
                  <a:gd fmla="*/ 2498360 h 2722945" name="connsiteY1010"/>
                  <a:gd fmla="*/ 1771080 w 4713748" name="connsiteX1011"/>
                  <a:gd fmla="*/ 2496132 h 2722945" name="connsiteY1011"/>
                  <a:gd fmla="*/ 1769299 w 4713748" name="connsiteX1012"/>
                  <a:gd fmla="*/ 2496132 h 2722945" name="connsiteY1012"/>
                  <a:gd fmla="*/ 1769108 w 4713748" name="connsiteX1013"/>
                  <a:gd fmla="*/ 2496512 h 2722945" name="connsiteY1013"/>
                  <a:gd fmla="*/ 1766869 w 4713748" name="connsiteX1014"/>
                  <a:gd fmla="*/ 2496512 h 2722945" name="connsiteY1014"/>
                  <a:gd fmla="*/ 1766869 w 4713748" name="connsiteX1015"/>
                  <a:gd fmla="*/ 2498744 h 2722945" name="connsiteY1015"/>
                  <a:gd fmla="*/ 1762389 w 4713748" name="connsiteX1016"/>
                  <a:gd fmla="*/ 2496512 h 2722945" name="connsiteY1016"/>
                  <a:gd fmla="*/ 1760150 w 4713748" name="connsiteX1017"/>
                  <a:gd fmla="*/ 2494280 h 2722945" name="connsiteY1017"/>
                  <a:gd fmla="*/ 1757910 w 4713748" name="connsiteX1018"/>
                  <a:gd fmla="*/ 2494280 h 2722945" name="connsiteY1018"/>
                  <a:gd fmla="*/ 1757910 w 4713748" name="connsiteX1019"/>
                  <a:gd fmla="*/ 2492048 h 2722945" name="connsiteY1019"/>
                  <a:gd fmla="*/ 1755670 w 4713748" name="connsiteX1020"/>
                  <a:gd fmla="*/ 2492048 h 2722945" name="connsiteY1020"/>
                  <a:gd fmla="*/ 1753431 w 4713748" name="connsiteX1021"/>
                  <a:gd fmla="*/ 2492048 h 2722945" name="connsiteY1021"/>
                  <a:gd fmla="*/ 1594525 w 4713748" name="connsiteX1022"/>
                  <a:gd fmla="*/ 2490392 h 2722945" name="connsiteY1022"/>
                  <a:gd fmla="*/ 1594489 w 4713748" name="connsiteX1023"/>
                  <a:gd fmla="*/ 2490424 h 2722945" name="connsiteY1023"/>
                  <a:gd fmla="*/ 1592264 w 4713748" name="connsiteX1024"/>
                  <a:gd fmla="*/ 2491538 h 2722945" name="connsiteY1024"/>
                  <a:gd fmla="*/ 1592068 w 4713748" name="connsiteX1025"/>
                  <a:gd fmla="*/ 2491600 h 2722945" name="connsiteY1025"/>
                  <a:gd fmla="*/ 1744472 w 4713748" name="connsiteX1026"/>
                  <a:gd fmla="*/ 2489815 h 2722945" name="connsiteY1026"/>
                  <a:gd fmla="*/ 1733274 w 4713748" name="connsiteX1027"/>
                  <a:gd fmla="*/ 2492048 h 2722945" name="connsiteY1027"/>
                  <a:gd fmla="*/ 1724316 w 4713748" name="connsiteX1028"/>
                  <a:gd fmla="*/ 2494280 h 2722945" name="connsiteY1028"/>
                  <a:gd fmla="*/ 1719837 w 4713748" name="connsiteX1029"/>
                  <a:gd fmla="*/ 2498744 h 2722945" name="connsiteY1029"/>
                  <a:gd fmla="*/ 1715357 w 4713748" name="connsiteX1030"/>
                  <a:gd fmla="*/ 2503209 h 2722945" name="connsiteY1030"/>
                  <a:gd fmla="*/ 1713118 w 4713748" name="connsiteX1031"/>
                  <a:gd fmla="*/ 2507674 h 2722945" name="connsiteY1031"/>
                  <a:gd fmla="*/ 1713118 w 4713748" name="connsiteX1032"/>
                  <a:gd fmla="*/ 2509906 h 2722945" name="connsiteY1032"/>
                  <a:gd fmla="*/ 1713118 w 4713748" name="connsiteX1033"/>
                  <a:gd fmla="*/ 2512138 h 2722945" name="connsiteY1033"/>
                  <a:gd fmla="*/ 1708639 w 4713748" name="connsiteX1034"/>
                  <a:gd fmla="*/ 2516603 h 2722945" name="connsiteY1034"/>
                  <a:gd fmla="*/ 1708639 w 4713748" name="connsiteX1035"/>
                  <a:gd fmla="*/ 2521067 h 2722945" name="connsiteY1035"/>
                  <a:gd fmla="*/ 1708639 w 4713748" name="connsiteX1036"/>
                  <a:gd fmla="*/ 2525532 h 2722945" name="connsiteY1036"/>
                  <a:gd fmla="*/ 1713118 w 4713748" name="connsiteX1037"/>
                  <a:gd fmla="*/ 2525532 h 2722945" name="connsiteY1037"/>
                  <a:gd fmla="*/ 1726276 w 4713748" name="connsiteX1038"/>
                  <a:gd fmla="*/ 2531112 h 2722945" name="connsiteY1038"/>
                  <a:gd fmla="*/ 1730690 w 4713748" name="connsiteX1039"/>
                  <a:gd fmla="*/ 2533259 h 2722945" name="connsiteY1039"/>
                  <a:gd fmla="*/ 1718591 w 4713748" name="connsiteX1040"/>
                  <a:gd fmla="*/ 2530244 h 2722945" name="connsiteY1040"/>
                  <a:gd fmla="*/ 1717374 w 4713748" name="connsiteX1041"/>
                  <a:gd fmla="*/ 2529773 h 2722945" name="connsiteY1041"/>
                  <a:gd fmla="*/ 1712477 w 4713748" name="connsiteX1042"/>
                  <a:gd fmla="*/ 2527881 h 2722945" name="connsiteY1042"/>
                  <a:gd fmla="*/ 1710038 w 4713748" name="connsiteX1043"/>
                  <a:gd fmla="*/ 2526090 h 2722945" name="connsiteY1043"/>
                  <a:gd fmla="*/ 1706399 w 4713748" name="connsiteX1044"/>
                  <a:gd fmla="*/ 2525532 h 2722945" name="connsiteY1044"/>
                  <a:gd fmla="*/ 1712477 w 4713748" name="connsiteX1045"/>
                  <a:gd fmla="*/ 2527881 h 2722945" name="connsiteY1045"/>
                  <a:gd fmla="*/ 1715357 w 4713748" name="connsiteX1046"/>
                  <a:gd fmla="*/ 2529996 h 2722945" name="connsiteY1046"/>
                  <a:gd fmla="*/ 1735514 w 4713748" name="connsiteX1047"/>
                  <a:gd fmla="*/ 2536693 h 2722945" name="connsiteY1047"/>
                  <a:gd fmla="*/ 1737754 w 4713748" name="connsiteX1048"/>
                  <a:gd fmla="*/ 2536693 h 2722945" name="connsiteY1048"/>
                  <a:gd fmla="*/ 1739993 w 4713748" name="connsiteX1049"/>
                  <a:gd fmla="*/ 2536693 h 2722945" name="connsiteY1049"/>
                  <a:gd fmla="*/ 1745560 w 4713748" name="connsiteX1050"/>
                  <a:gd fmla="*/ 2538080 h 2722945" name="connsiteY1050"/>
                  <a:gd fmla="*/ 1742233 w 4713748" name="connsiteX1051"/>
                  <a:gd fmla="*/ 2538925 h 2722945" name="connsiteY1051"/>
                  <a:gd fmla="*/ 1748952 w 4713748" name="connsiteX1052"/>
                  <a:gd fmla="*/ 2538925 h 2722945" name="connsiteY1052"/>
                  <a:gd fmla="*/ 1745560 w 4713748" name="connsiteX1053"/>
                  <a:gd fmla="*/ 2538080 h 2722945" name="connsiteY1053"/>
                  <a:gd fmla="*/ 1752208 w 4713748" name="connsiteX1054"/>
                  <a:gd fmla="*/ 2536391 h 2722945" name="connsiteY1054"/>
                  <a:gd fmla="*/ 1739806 w 4713748" name="connsiteX1055"/>
                  <a:gd fmla="*/ 2516186 h 2722945" name="connsiteY1055"/>
                  <a:gd fmla="*/ 1747693 w 4713748" name="connsiteX1056"/>
                  <a:gd fmla="*/ 2490618 h 2722945" name="connsiteY1056"/>
                  <a:gd fmla="*/ 2021170 w 4713748" name="connsiteX1057"/>
                  <a:gd fmla="*/ 2488326 h 2722945" name="connsiteY1057"/>
                  <a:gd fmla="*/ 2020994 w 4713748" name="connsiteX1058"/>
                  <a:gd fmla="*/ 2489919 h 2722945" name="connsiteY1058"/>
                  <a:gd fmla="*/ 2020403 w 4713748" name="connsiteX1059"/>
                  <a:gd fmla="*/ 2491873 h 2722945" name="connsiteY1059"/>
                  <a:gd fmla="*/ 1520948 w 4713748" name="connsiteX1060"/>
                  <a:gd fmla="*/ 2484871 h 2722945" name="connsiteY1060"/>
                  <a:gd fmla="*/ 1523138 w 4713748" name="connsiteX1061"/>
                  <a:gd fmla="*/ 2487453 h 2722945" name="connsiteY1061"/>
                  <a:gd fmla="*/ 1549269 w 4713748" name="connsiteX1062"/>
                  <a:gd fmla="*/ 2498594 h 2722945" name="connsiteY1062"/>
                  <a:gd fmla="*/ 1547045 w 4713748" name="connsiteX1063"/>
                  <a:gd fmla="*/ 2498594 h 2722945" name="connsiteY1063"/>
                  <a:gd fmla="*/ 1535926 w 4713748" name="connsiteX1064"/>
                  <a:gd fmla="*/ 2496366 h 2722945" name="connsiteY1064"/>
                  <a:gd fmla="*/ 1538275 w 4713748" name="connsiteX1065"/>
                  <a:gd fmla="*/ 2497039 h 2722945" name="connsiteY1065"/>
                  <a:gd fmla="*/ 1535856 w 4713748" name="connsiteX1066"/>
                  <a:gd fmla="*/ 2496610 h 2722945" name="connsiteY1066"/>
                  <a:gd fmla="*/ 1524250 w 4713748" name="connsiteX1067"/>
                  <a:gd fmla="*/ 2489403 h 2722945" name="connsiteY1067"/>
                  <a:gd fmla="*/ 2023777 w 4713748" name="connsiteX1068"/>
                  <a:gd fmla="*/ 2480717 h 2722945" name="connsiteY1068"/>
                  <a:gd fmla="*/ 2021841 w 4713748" name="connsiteX1069"/>
                  <a:gd fmla="*/ 2490301 h 2722945" name="connsiteY1069"/>
                  <a:gd fmla="*/ 2021562 w 4713748" name="connsiteX1070"/>
                  <a:gd fmla="*/ 2491686 h 2722945" name="connsiteY1070"/>
                  <a:gd fmla="*/ 2020423 w 4713748" name="connsiteX1071"/>
                  <a:gd fmla="*/ 2495071 h 2722945" name="connsiteY1071"/>
                  <a:gd fmla="*/ 2020994 w 4713748" name="connsiteX1072"/>
                  <a:gd fmla="*/ 2489919 h 2722945" name="connsiteY1072"/>
                  <a:gd fmla="*/ 2023799 w 4713748" name="connsiteX1073"/>
                  <a:gd fmla="*/ 2480607 h 2722945" name="connsiteY1073"/>
                  <a:gd fmla="*/ 2023782 w 4713748" name="connsiteX1074"/>
                  <a:gd fmla="*/ 2480700 h 2722945" name="connsiteY1074"/>
                  <a:gd fmla="*/ 2023777 w 4713748" name="connsiteX1075"/>
                  <a:gd fmla="*/ 2480717 h 2722945" name="connsiteY1075"/>
                  <a:gd fmla="*/ 2022880 w 4713748" name="connsiteX1076"/>
                  <a:gd fmla="*/ 2480423 h 2722945" name="connsiteY1076"/>
                  <a:gd fmla="*/ 2021170 w 4713748" name="connsiteX1077"/>
                  <a:gd fmla="*/ 2488326 h 2722945" name="connsiteY1077"/>
                  <a:gd fmla="*/ 2021841 w 4713748" name="connsiteX1078"/>
                  <a:gd fmla="*/ 2482269 h 2722945" name="connsiteY1078"/>
                  <a:gd fmla="*/ 1447489 w 4713748" name="connsiteX1079"/>
                  <a:gd fmla="*/ 2477546 h 2722945" name="connsiteY1079"/>
                  <a:gd fmla="*/ 1442504 w 4713748" name="connsiteX1080"/>
                  <a:gd fmla="*/ 2487916 h 2722945" name="connsiteY1080"/>
                  <a:gd fmla="*/ 1438047 w 4713748" name="connsiteX1081"/>
                  <a:gd fmla="*/ 2499030 h 2722945" name="connsiteY1081"/>
                  <a:gd fmla="*/ 1442504 w 4713748" name="connsiteX1082"/>
                  <a:gd fmla="*/ 2487916 h 2722945" name="connsiteY1082"/>
                  <a:gd fmla="*/ 1430453 w 4713748" name="connsiteX1083"/>
                  <a:gd fmla="*/ 2523735 h 2722945" name="connsiteY1083"/>
                  <a:gd fmla="*/ 1435819 w 4713748" name="connsiteX1084"/>
                  <a:gd fmla="*/ 2501253 h 2722945" name="connsiteY1084"/>
                  <a:gd fmla="*/ 1440276 w 4713748" name="connsiteX1085"/>
                  <a:gd fmla="*/ 2490139 h 2722945" name="connsiteY1085"/>
                  <a:gd fmla="*/ 2026252 w 4713748" name="connsiteX1086"/>
                  <a:gd fmla="*/ 2472531 h 2722945" name="connsiteY1086"/>
                  <a:gd fmla="*/ 2025012 w 4713748" name="connsiteX1087"/>
                  <a:gd fmla="*/ 2476633 h 2722945" name="connsiteY1087"/>
                  <a:gd fmla="*/ 2023799 w 4713748" name="connsiteX1088"/>
                  <a:gd fmla="*/ 2478789 h 2722945" name="connsiteY1088"/>
                  <a:gd fmla="*/ 2022880 w 4713748" name="connsiteX1089"/>
                  <a:gd fmla="*/ 2480423 h 2722945" name="connsiteY1089"/>
                  <a:gd fmla="*/ 2023799 w 4713748" name="connsiteX1090"/>
                  <a:gd fmla="*/ 2476176 h 2722945" name="connsiteY1090"/>
                  <a:gd fmla="*/ 1618210 w 4713748" name="connsiteX1091"/>
                  <a:gd fmla="*/ 2469627 h 2722945" name="connsiteY1091"/>
                  <a:gd fmla="*/ 1614751 w 4713748" name="connsiteX1092"/>
                  <a:gd fmla="*/ 2473464 h 2722945" name="connsiteY1092"/>
                  <a:gd fmla="*/ 1615669 w 4713748" name="connsiteX1093"/>
                  <a:gd fmla="*/ 2471855 h 2722945" name="connsiteY1093"/>
                  <a:gd fmla="*/ 2010352 w 4713748" name="connsiteX1094"/>
                  <a:gd fmla="*/ 2464814 h 2722945" name="connsiteY1094"/>
                  <a:gd fmla="*/ 2004185 w 4713748" name="connsiteX1095"/>
                  <a:gd fmla="*/ 2487810 h 2722945" name="connsiteY1095"/>
                  <a:gd fmla="*/ 2004982 w 4713748" name="connsiteX1096"/>
                  <a:gd fmla="*/ 2484069 h 2722945" name="connsiteY1096"/>
                  <a:gd fmla="*/ 2006342 w 4713748" name="connsiteX1097"/>
                  <a:gd fmla="*/ 2478658 h 2722945" name="connsiteY1097"/>
                  <a:gd fmla="*/ 2010298 w 4713748" name="connsiteX1098"/>
                  <a:gd fmla="*/ 2464891 h 2722945" name="connsiteY1098"/>
                  <a:gd fmla="*/ 2010485 w 4713748" name="connsiteX1099"/>
                  <a:gd fmla="*/ 2464239 h 2722945" name="connsiteY1099"/>
                  <a:gd fmla="*/ 2010298 w 4713748" name="connsiteX1100"/>
                  <a:gd fmla="*/ 2464891 h 2722945" name="connsiteY1100"/>
                  <a:gd fmla="*/ 2008532 w 4713748" name="connsiteX1101"/>
                  <a:gd fmla="*/ 2467407 h 2722945" name="connsiteY1101"/>
                  <a:gd fmla="*/ 2008847 w 4713748" name="connsiteX1102"/>
                  <a:gd fmla="*/ 2465930 h 2722945" name="connsiteY1102"/>
                  <a:gd fmla="*/ 2011164 w 4713748" name="connsiteX1103"/>
                  <a:gd fmla="*/ 2463538 h 2722945" name="connsiteY1103"/>
                  <a:gd fmla="*/ 2011113 w 4713748" name="connsiteX1104"/>
                  <a:gd fmla="*/ 2463729 h 2722945" name="connsiteY1104"/>
                  <a:gd fmla="*/ 2010352 w 4713748" name="connsiteX1105"/>
                  <a:gd fmla="*/ 2464814 h 2722945" name="connsiteY1105"/>
                  <a:gd fmla="*/ 2010514 w 4713748" name="connsiteX1106"/>
                  <a:gd fmla="*/ 2464209 h 2722945" name="connsiteY1106"/>
                  <a:gd fmla="*/ 2010794 w 4713748" name="connsiteX1107"/>
                  <a:gd fmla="*/ 2463163 h 2722945" name="connsiteY1107"/>
                  <a:gd fmla="*/ 2010514 w 4713748" name="connsiteX1108"/>
                  <a:gd fmla="*/ 2464209 h 2722945" name="connsiteY1108"/>
                  <a:gd fmla="*/ 2010485 w 4713748" name="connsiteX1109"/>
                  <a:gd fmla="*/ 2464239 h 2722945" name="connsiteY1109"/>
                  <a:gd fmla="*/ 1775100 w 4713748" name="connsiteX1110"/>
                  <a:gd fmla="*/ 2456375 h 2722945" name="connsiteY1110"/>
                  <a:gd fmla="*/ 1775216 w 4713748" name="connsiteX1111"/>
                  <a:gd fmla="*/ 2457188 h 2722945" name="connsiteY1111"/>
                  <a:gd fmla="*/ 1775264 w 4713748" name="connsiteX1112"/>
                  <a:gd fmla="*/ 2458460 h 2722945" name="connsiteY1112"/>
                  <a:gd fmla="*/ 2018599 w 4713748" name="connsiteX1113"/>
                  <a:gd fmla="*/ 2455864 h 2722945" name="connsiteY1113"/>
                  <a:gd fmla="*/ 2014099 w 4713748" name="connsiteX1114"/>
                  <a:gd fmla="*/ 2462229 h 2722945" name="connsiteY1114"/>
                  <a:gd fmla="*/ 2001890 w 4713748" name="connsiteX1115"/>
                  <a:gd fmla="*/ 2503008 h 2722945" name="connsiteY1115"/>
                  <a:gd fmla="*/ 2001890 w 4713748" name="connsiteX1116"/>
                  <a:gd fmla="*/ 2500794 h 2722945" name="connsiteY1116"/>
                  <a:gd fmla="*/ 2001890 w 4713748" name="connsiteX1117"/>
                  <a:gd fmla="*/ 2498581 h 2722945" name="connsiteY1117"/>
                  <a:gd fmla="*/ 2011113 w 4713748" name="connsiteX1118"/>
                  <a:gd fmla="*/ 2463729 h 2722945" name="connsiteY1118"/>
                  <a:gd fmla="*/ 2011466 w 4713748" name="connsiteX1119"/>
                  <a:gd fmla="*/ 2463226 h 2722945" name="connsiteY1119"/>
                  <a:gd fmla="*/ 1775159 w 4713748" name="connsiteX1120"/>
                  <a:gd fmla="*/ 2455706 h 2722945" name="connsiteY1120"/>
                  <a:gd fmla="*/ 1775169 w 4713748" name="connsiteX1121"/>
                  <a:gd fmla="*/ 2455960 h 2722945" name="connsiteY1121"/>
                  <a:gd fmla="*/ 1775100 w 4713748" name="connsiteX1122"/>
                  <a:gd fmla="*/ 2456375 h 2722945" name="connsiteY1122"/>
                  <a:gd fmla="*/ 1637652 w 4713748" name="connsiteX1123"/>
                  <a:gd fmla="*/ 2454120 h 2722945" name="connsiteY1123"/>
                  <a:gd fmla="*/ 1646565 w 4713748" name="connsiteX1124"/>
                  <a:gd fmla="*/ 2460743 h 2722945" name="connsiteY1124"/>
                  <a:gd fmla="*/ 1642108 w 4713748" name="connsiteX1125"/>
                  <a:gd fmla="*/ 2458535 h 2722945" name="connsiteY1125"/>
                  <a:gd fmla="*/ 1639880 w 4713748" name="connsiteX1126"/>
                  <a:gd fmla="*/ 2456328 h 2722945" name="connsiteY1126"/>
                  <a:gd fmla="*/ 1637652 w 4713748" name="connsiteX1127"/>
                  <a:gd fmla="*/ 2456328 h 2722945" name="connsiteY1127"/>
                  <a:gd fmla="*/ 1637652 w 4713748" name="connsiteX1128"/>
                  <a:gd fmla="*/ 2454120 h 2722945" name="connsiteY1128"/>
                  <a:gd fmla="*/ 1515364 w 4713748" name="connsiteX1129"/>
                  <a:gd fmla="*/ 2452795 h 2722945" name="connsiteY1129"/>
                  <a:gd fmla="*/ 1515779 w 4713748" name="connsiteX1130"/>
                  <a:gd fmla="*/ 2453954 h 2722945" name="connsiteY1130"/>
                  <a:gd fmla="*/ 1515779 w 4713748" name="connsiteX1131"/>
                  <a:gd fmla="*/ 2456162 h 2722945" name="connsiteY1131"/>
                  <a:gd fmla="*/ 2021764 w 4713748" name="connsiteX1132"/>
                  <a:gd fmla="*/ 2452597 h 2722945" name="connsiteY1132"/>
                  <a:gd fmla="*/ 2018599 w 4713748" name="connsiteX1133"/>
                  <a:gd fmla="*/ 2455864 h 2722945" name="connsiteY1133"/>
                  <a:gd fmla="*/ 2019698 w 4713748" name="connsiteX1134"/>
                  <a:gd fmla="*/ 2454309 h 2722945" name="connsiteY1134"/>
                  <a:gd fmla="*/ 1473759 w 4713748" name="connsiteX1135"/>
                  <a:gd fmla="*/ 2451282 h 2722945" name="connsiteY1135"/>
                  <a:gd fmla="*/ 1470064 w 4713748" name="connsiteX1136"/>
                  <a:gd fmla="*/ 2459856 h 2722945" name="connsiteY1136"/>
                  <a:gd fmla="*/ 1458297 w 4713748" name="connsiteX1137"/>
                  <a:gd fmla="*/ 2522851 h 2722945" name="connsiteY1137"/>
                  <a:gd fmla="*/ 1491135 w 4713748" name="connsiteX1138"/>
                  <a:gd fmla="*/ 2522851 h 2722945" name="connsiteY1138"/>
                  <a:gd fmla="*/ 1493324 w 4713748" name="connsiteX1139"/>
                  <a:gd fmla="*/ 2520641 h 2722945" name="connsiteY1139"/>
                  <a:gd fmla="*/ 1493324 w 4713748" name="connsiteX1140"/>
                  <a:gd fmla="*/ 2511799 h 2722945" name="connsiteY1140"/>
                  <a:gd fmla="*/ 1495513 w 4713748" name="connsiteX1141"/>
                  <a:gd fmla="*/ 2494116 h 2722945" name="connsiteY1141"/>
                  <a:gd fmla="*/ 1493324 w 4713748" name="connsiteX1142"/>
                  <a:gd fmla="*/ 2487485 h 2722945" name="connsiteY1142"/>
                  <a:gd fmla="*/ 1493324 w 4713748" name="connsiteX1143"/>
                  <a:gd fmla="*/ 2474223 h 2722945" name="connsiteY1143"/>
                  <a:gd fmla="*/ 1491135 w 4713748" name="connsiteX1144"/>
                  <a:gd fmla="*/ 2474223 h 2722945" name="connsiteY1144"/>
                  <a:gd fmla="*/ 1491135 w 4713748" name="connsiteX1145"/>
                  <a:gd fmla="*/ 2472013 h 2722945" name="connsiteY1145"/>
                  <a:gd fmla="*/ 1491135 w 4713748" name="connsiteX1146"/>
                  <a:gd fmla="*/ 2467592 h 2722945" name="connsiteY1146"/>
                  <a:gd fmla="*/ 1491135 w 4713748" name="connsiteX1147"/>
                  <a:gd fmla="*/ 2460120 h 2722945" name="connsiteY1147"/>
                  <a:gd fmla="*/ 1480454 w 4713748" name="connsiteX1148"/>
                  <a:gd fmla="*/ 2456715 h 2722945" name="connsiteY1148"/>
                  <a:gd fmla="*/ 2022507 w 4713748" name="connsiteX1149"/>
                  <a:gd fmla="*/ 2447497 h 2722945" name="connsiteY1149"/>
                  <a:gd fmla="*/ 2011466 w 4713748" name="connsiteX1150"/>
                  <a:gd fmla="*/ 2463226 h 2722945" name="connsiteY1150"/>
                  <a:gd fmla="*/ 2011164 w 4713748" name="connsiteX1151"/>
                  <a:gd fmla="*/ 2463538 h 2722945" name="connsiteY1151"/>
                  <a:gd fmla="*/ 2011784 w 4713748" name="connsiteX1152"/>
                  <a:gd fmla="*/ 2461195 h 2722945" name="connsiteY1152"/>
                  <a:gd fmla="*/ 2013020 w 4713748" name="connsiteX1153"/>
                  <a:gd fmla="*/ 2456523 h 2722945" name="connsiteY1153"/>
                  <a:gd fmla="*/ 2021089 w 4713748" name="connsiteX1154"/>
                  <a:gd fmla="*/ 2448222 h 2722945" name="connsiteY1154"/>
                  <a:gd fmla="*/ 1775934 w 4713748" name="connsiteX1155"/>
                  <a:gd fmla="*/ 2446994 h 2722945" name="connsiteY1155"/>
                  <a:gd fmla="*/ 1775159 w 4713748" name="connsiteX1156"/>
                  <a:gd fmla="*/ 2455706 h 2722945" name="connsiteY1156"/>
                  <a:gd fmla="*/ 1775100 w 4713748" name="connsiteX1157"/>
                  <a:gd fmla="*/ 2454147 h 2722945" name="connsiteY1157"/>
                  <a:gd fmla="*/ 1476487 w 4713748" name="connsiteX1158"/>
                  <a:gd fmla="*/ 2444951 h 2722945" name="connsiteY1158"/>
                  <a:gd fmla="*/ 1474447 w 4713748" name="connsiteX1159"/>
                  <a:gd fmla="*/ 2449685 h 2722945" name="connsiteY1159"/>
                  <a:gd fmla="*/ 1480376 w 4713748" name="connsiteX1160"/>
                  <a:gd fmla="*/ 2454147 h 2722945" name="connsiteY1160"/>
                  <a:gd fmla="*/ 1473920 w 4713748" name="connsiteX1161"/>
                  <a:gd fmla="*/ 2450908 h 2722945" name="connsiteY1161"/>
                  <a:gd fmla="*/ 1488147 w 4713748" name="connsiteX1162"/>
                  <a:gd fmla="*/ 2458047 h 2722945" name="connsiteY1162"/>
                  <a:gd fmla="*/ 1491135 w 4713748" name="connsiteX1163"/>
                  <a:gd fmla="*/ 2458946 h 2722945" name="connsiteY1163"/>
                  <a:gd fmla="*/ 1491135 w 4713748" name="connsiteX1164"/>
                  <a:gd fmla="*/ 2454147 h 2722945" name="connsiteY1164"/>
                  <a:gd fmla="*/ 1489257 w 4713748" name="connsiteX1165"/>
                  <a:gd fmla="*/ 2454147 h 2722945" name="connsiteY1165"/>
                  <a:gd fmla="*/ 1478155 w 4713748" name="connsiteX1166"/>
                  <a:gd fmla="*/ 2447462 h 2722945" name="connsiteY1166"/>
                  <a:gd fmla="*/ 1776309 w 4713748" name="connsiteX1167"/>
                  <a:gd fmla="*/ 2443770 h 2722945" name="connsiteY1167"/>
                  <a:gd fmla="*/ 1775934 w 4713748" name="connsiteX1168"/>
                  <a:gd fmla="*/ 2446994 h 2722945" name="connsiteY1168"/>
                  <a:gd fmla="*/ 1776214 w 4713748" name="connsiteX1169"/>
                  <a:gd fmla="*/ 2443842 h 2722945" name="connsiteY1169"/>
                  <a:gd fmla="*/ 1777328 w 4713748" name="connsiteX1170"/>
                  <a:gd fmla="*/ 2443006 h 2722945" name="connsiteY1170"/>
                  <a:gd fmla="*/ 1777328 w 4713748" name="connsiteX1171"/>
                  <a:gd fmla="*/ 2451919 h 2722945" name="connsiteY1171"/>
                  <a:gd fmla="*/ 1777328 w 4713748" name="connsiteX1172"/>
                  <a:gd fmla="*/ 2471973 h 2722945" name="connsiteY1172"/>
                  <a:gd fmla="*/ 1775216 w 4713748" name="connsiteX1173"/>
                  <a:gd fmla="*/ 2457188 h 2722945" name="connsiteY1173"/>
                  <a:gd fmla="*/ 1775169 w 4713748" name="connsiteX1174"/>
                  <a:gd fmla="*/ 2455960 h 2722945" name="connsiteY1174"/>
                  <a:gd fmla="*/ 1799333 w 4713748" name="connsiteX1175"/>
                  <a:gd fmla="*/ 2439046 h 2722945" name="connsiteY1175"/>
                  <a:gd fmla="*/ 1798625 w 4713748" name="connsiteX1176"/>
                  <a:gd fmla="*/ 2442851 h 2722945" name="connsiteY1176"/>
                  <a:gd fmla="*/ 1797958 w 4713748" name="connsiteX1177"/>
                  <a:gd fmla="*/ 2444871 h 2722945" name="connsiteY1177"/>
                  <a:gd fmla="*/ 1797683 w 4713748" name="connsiteX1178"/>
                  <a:gd fmla="*/ 2445703 h 2722945" name="connsiteY1178"/>
                  <a:gd fmla="*/ 1462642 w 4713748" name="connsiteX1179"/>
                  <a:gd fmla="*/ 2438610 h 2722945" name="connsiteY1179"/>
                  <a:gd fmla="*/ 1462329 w 4713748" name="connsiteX1180"/>
                  <a:gd fmla="*/ 2438924 h 2722945" name="connsiteY1180"/>
                  <a:gd fmla="*/ 1461528 w 4713748" name="connsiteX1181"/>
                  <a:gd fmla="*/ 2439137 h 2722945" name="connsiteY1181"/>
                  <a:gd fmla="*/ 1464307 w 4713748" name="connsiteX1182"/>
                  <a:gd fmla="*/ 2442390 h 2722945" name="connsiteY1182"/>
                  <a:gd fmla="*/ 1464415 w 4713748" name="connsiteX1183"/>
                  <a:gd fmla="*/ 2442167 h 2722945" name="connsiteY1183"/>
                  <a:gd fmla="*/ 1462916 w 4713748" name="connsiteX1184"/>
                  <a:gd fmla="*/ 2438335 h 2722945" name="connsiteY1184"/>
                  <a:gd fmla="*/ 1462699 w 4713748" name="connsiteX1185"/>
                  <a:gd fmla="*/ 2438553 h 2722945" name="connsiteY1185"/>
                  <a:gd fmla="*/ 1465016 w 4713748" name="connsiteX1186"/>
                  <a:gd fmla="*/ 2440923 h 2722945" name="connsiteY1186"/>
                  <a:gd fmla="*/ 1465084 w 4713748" name="connsiteX1187"/>
                  <a:gd fmla="*/ 2440783 h 2722945" name="connsiteY1187"/>
                  <a:gd fmla="*/ 1445931 w 4713748" name="connsiteX1188"/>
                  <a:gd fmla="*/ 2436908 h 2722945" name="connsiteY1188"/>
                  <a:gd fmla="*/ 1449606 w 4713748" name="connsiteX1189"/>
                  <a:gd fmla="*/ 2439390 h 2722945" name="connsiteY1189"/>
                  <a:gd fmla="*/ 1448094 w 4713748" name="connsiteX1190"/>
                  <a:gd fmla="*/ 2438646 h 2722945" name="connsiteY1190"/>
                  <a:gd fmla="*/ 1780263 w 4713748" name="connsiteX1191"/>
                  <a:gd fmla="*/ 2435284 h 2722945" name="connsiteY1191"/>
                  <a:gd fmla="*/ 1779556 w 4713748" name="connsiteX1192"/>
                  <a:gd fmla="*/ 2443006 h 2722945" name="connsiteY1192"/>
                  <a:gd fmla="*/ 1779556 w 4713748" name="connsiteX1193"/>
                  <a:gd fmla="*/ 2442171 h 2722945" name="connsiteY1193"/>
                  <a:gd fmla="*/ 1779556 w 4713748" name="connsiteX1194"/>
                  <a:gd fmla="*/ 2438549 h 2722945" name="connsiteY1194"/>
                  <a:gd fmla="*/ 2049296 w 4713748" name="connsiteX1195"/>
                  <a:gd fmla="*/ 2434041 h 2722945" name="connsiteY1195"/>
                  <a:gd fmla="*/ 2090929 w 4713748" name="connsiteX1196"/>
                  <a:gd fmla="*/ 2472018 h 2722945" name="connsiteY1196"/>
                  <a:gd fmla="*/ 2090929 w 4713748" name="connsiteX1197"/>
                  <a:gd fmla="*/ 2476445 h 2722945" name="connsiteY1197"/>
                  <a:gd fmla="*/ 2093155 w 4713748" name="connsiteX1198"/>
                  <a:gd fmla="*/ 2487513 h 2722945" name="connsiteY1198"/>
                  <a:gd fmla="*/ 2088703 w 4713748" name="connsiteX1199"/>
                  <a:gd fmla="*/ 2507435 h 2722945" name="connsiteY1199"/>
                  <a:gd fmla="*/ 2086477 w 4713748" name="connsiteX1200"/>
                  <a:gd fmla="*/ 2518503 h 2722945" name="connsiteY1200"/>
                  <a:gd fmla="*/ 2079799 w 4713748" name="connsiteX1201"/>
                  <a:gd fmla="*/ 2533998 h 2722945" name="connsiteY1201"/>
                  <a:gd fmla="*/ 2082025 w 4713748" name="connsiteX1202"/>
                  <a:gd fmla="*/ 2536212 h 2722945" name="connsiteY1202"/>
                  <a:gd fmla="*/ 2079799 w 4713748" name="connsiteX1203"/>
                  <a:gd fmla="*/ 2538426 h 2722945" name="connsiteY1203"/>
                  <a:gd fmla="*/ 2075347 w 4713748" name="connsiteX1204"/>
                  <a:gd fmla="*/ 2542853 h 2722945" name="connsiteY1204"/>
                  <a:gd fmla="*/ 2057539 w 4713748" name="connsiteX1205"/>
                  <a:gd fmla="*/ 2558348 h 2722945" name="connsiteY1205"/>
                  <a:gd fmla="*/ 2055313 w 4713748" name="connsiteX1206"/>
                  <a:gd fmla="*/ 2558348 h 2722945" name="connsiteY1206"/>
                  <a:gd fmla="*/ 2053087 w 4713748" name="connsiteX1207"/>
                  <a:gd fmla="*/ 2558348 h 2722945" name="connsiteY1207"/>
                  <a:gd fmla="*/ 2053087 w 4713748" name="connsiteX1208"/>
                  <a:gd fmla="*/ 2556134 h 2722945" name="connsiteY1208"/>
                  <a:gd fmla="*/ 2046410 w 4713748" name="connsiteX1209"/>
                  <a:gd fmla="*/ 2558348 h 2722945" name="connsiteY1209"/>
                  <a:gd fmla="*/ 2048636 w 4713748" name="connsiteX1210"/>
                  <a:gd fmla="*/ 2553921 h 2722945" name="connsiteY1210"/>
                  <a:gd fmla="*/ 2048636 w 4713748" name="connsiteX1211"/>
                  <a:gd fmla="*/ 2551707 h 2722945" name="connsiteY1211"/>
                  <a:gd fmla="*/ 2050861 w 4713748" name="connsiteX1212"/>
                  <a:gd fmla="*/ 2549493 h 2722945" name="connsiteY1212"/>
                  <a:gd fmla="*/ 2055313 w 4713748" name="connsiteX1213"/>
                  <a:gd fmla="*/ 2545066 h 2722945" name="connsiteY1213"/>
                  <a:gd fmla="*/ 2061991 w 4713748" name="connsiteX1214"/>
                  <a:gd fmla="*/ 2540639 h 2722945" name="connsiteY1214"/>
                  <a:gd fmla="*/ 2064217 w 4713748" name="connsiteX1215"/>
                  <a:gd fmla="*/ 2540639 h 2722945" name="connsiteY1215"/>
                  <a:gd fmla="*/ 2066443 w 4713748" name="connsiteX1216"/>
                  <a:gd fmla="*/ 2540639 h 2722945" name="connsiteY1216"/>
                  <a:gd fmla="*/ 2068669 w 4713748" name="connsiteX1217"/>
                  <a:gd fmla="*/ 2536212 h 2722945" name="connsiteY1217"/>
                  <a:gd fmla="*/ 2070895 w 4713748" name="connsiteX1218"/>
                  <a:gd fmla="*/ 2531785 h 2722945" name="connsiteY1218"/>
                  <a:gd fmla="*/ 2079799 w 4713748" name="connsiteX1219"/>
                  <a:gd fmla="*/ 2516290 h 2722945" name="connsiteY1219"/>
                  <a:gd fmla="*/ 2086477 w 4713748" name="connsiteX1220"/>
                  <a:gd fmla="*/ 2494154 h 2722945" name="connsiteY1220"/>
                  <a:gd fmla="*/ 2086477 w 4713748" name="connsiteX1221"/>
                  <a:gd fmla="*/ 2474231 h 2722945" name="connsiteY1221"/>
                  <a:gd fmla="*/ 2084251 w 4713748" name="connsiteX1222"/>
                  <a:gd fmla="*/ 2463163 h 2722945" name="connsiteY1222"/>
                  <a:gd fmla="*/ 2075347 w 4713748" name="connsiteX1223"/>
                  <a:gd fmla="*/ 2449882 h 2722945" name="connsiteY1223"/>
                  <a:gd fmla="*/ 2066443 w 4713748" name="connsiteX1224"/>
                  <a:gd fmla="*/ 2445455 h 2722945" name="connsiteY1224"/>
                  <a:gd fmla="*/ 2064217 w 4713748" name="connsiteX1225"/>
                  <a:gd fmla="*/ 2443241 h 2722945" name="connsiteY1225"/>
                  <a:gd fmla="*/ 2059765 w 4713748" name="connsiteX1226"/>
                  <a:gd fmla="*/ 2443241 h 2722945" name="connsiteY1226"/>
                  <a:gd fmla="*/ 2050861 w 4713748" name="connsiteX1227"/>
                  <a:gd fmla="*/ 2438814 h 2722945" name="connsiteY1227"/>
                  <a:gd fmla="*/ 2039732 w 4713748" name="connsiteX1228"/>
                  <a:gd fmla="*/ 2441027 h 2722945" name="connsiteY1228"/>
                  <a:gd fmla="*/ 2037506 w 4713748" name="connsiteX1229"/>
                  <a:gd fmla="*/ 2441027 h 2722945" name="connsiteY1229"/>
                  <a:gd fmla="*/ 2033054 w 4713748" name="connsiteX1230"/>
                  <a:gd fmla="*/ 2443241 h 2722945" name="connsiteY1230"/>
                  <a:gd fmla="*/ 2021764 w 4713748" name="connsiteX1231"/>
                  <a:gd fmla="*/ 2452597 h 2722945" name="connsiteY1231"/>
                  <a:gd fmla="*/ 2030828 w 4713748" name="connsiteX1232"/>
                  <a:gd fmla="*/ 2443241 h 2722945" name="connsiteY1232"/>
                  <a:gd fmla="*/ 2022507 w 4713748" name="connsiteX1233"/>
                  <a:gd fmla="*/ 2447497 h 2722945" name="connsiteY1233"/>
                  <a:gd fmla="*/ 2028602 w 4713748" name="connsiteX1234"/>
                  <a:gd fmla="*/ 2438814 h 2722945" name="connsiteY1234"/>
                  <a:gd fmla="*/ 2049296 w 4713748" name="connsiteX1235"/>
                  <a:gd fmla="*/ 2434041 h 2722945" name="connsiteY1235"/>
                  <a:gd fmla="*/ 1387188 w 4713748" name="connsiteX1236"/>
                  <a:gd fmla="*/ 2432408 h 2722945" name="connsiteY1236"/>
                  <a:gd fmla="*/ 1411196 w 4713748" name="connsiteX1237"/>
                  <a:gd fmla="*/ 2441150 h 2722945" name="connsiteY1237"/>
                  <a:gd fmla="*/ 1404526 w 4713748" name="connsiteX1238"/>
                  <a:gd fmla="*/ 2438924 h 2722945" name="connsiteY1238"/>
                  <a:gd fmla="*/ 1397857 w 4713748" name="connsiteX1239"/>
                  <a:gd fmla="*/ 2436698 h 2722945" name="connsiteY1239"/>
                  <a:gd fmla="*/ 1387206 w 4713748" name="connsiteX1240"/>
                  <a:gd fmla="*/ 2432432 h 2722945" name="connsiteY1240"/>
                  <a:gd fmla="*/ 1586677 w 4713748" name="connsiteX1241"/>
                  <a:gd fmla="*/ 2427589 h 2722945" name="connsiteY1241"/>
                  <a:gd fmla="*/ 1586953 w 4713748" name="connsiteX1242"/>
                  <a:gd fmla="*/ 2427589 h 2722945" name="connsiteY1242"/>
                  <a:gd fmla="*/ 1586614 w 4713748" name="connsiteX1243"/>
                  <a:gd fmla="*/ 2428593 h 2722945" name="connsiteY1243"/>
                  <a:gd fmla="*/ 1509117 w 4713748" name="connsiteX1244"/>
                  <a:gd fmla="*/ 2427463 h 2722945" name="connsiteY1244"/>
                  <a:gd fmla="*/ 1509953 w 4713748" name="connsiteX1245"/>
                  <a:gd fmla="*/ 2430002 h 2722945" name="connsiteY1245"/>
                  <a:gd fmla="*/ 1510827 w 4713748" name="connsiteX1246"/>
                  <a:gd fmla="*/ 2430863 h 2722945" name="connsiteY1246"/>
                  <a:gd fmla="*/ 1451510 w 4713748" name="connsiteX1247"/>
                  <a:gd fmla="*/ 2427408 h 2722945" name="connsiteY1247"/>
                  <a:gd fmla="*/ 1460411 w 4713748" name="connsiteX1248"/>
                  <a:gd fmla="*/ 2437829 h 2722945" name="connsiteY1248"/>
                  <a:gd fmla="*/ 1461577 w 4713748" name="connsiteX1249"/>
                  <a:gd fmla="*/ 2437510 h 2722945" name="connsiteY1249"/>
                  <a:gd fmla="*/ 1458171 w 4713748" name="connsiteX1250"/>
                  <a:gd fmla="*/ 2434093 h 2722945" name="connsiteY1250"/>
                  <a:gd fmla="*/ 1451510 w 4713748" name="connsiteX1251"/>
                  <a:gd fmla="*/ 2427408 h 2722945" name="connsiteY1251"/>
                  <a:gd fmla="*/ 1782189 w 4713748" name="connsiteX1252"/>
                  <a:gd fmla="*/ 2426385 h 2722945" name="connsiteY1252"/>
                  <a:gd fmla="*/ 1780263 w 4713748" name="connsiteX1253"/>
                  <a:gd fmla="*/ 2435284 h 2722945" name="connsiteY1253"/>
                  <a:gd fmla="*/ 1780496 w 4713748" name="connsiteX1254"/>
                  <a:gd fmla="*/ 2432735 h 2722945" name="connsiteY1254"/>
                  <a:gd fmla="*/ 1782104 w 4713748" name="connsiteX1255"/>
                  <a:gd fmla="*/ 2425496 h 2722945" name="connsiteY1255"/>
                  <a:gd fmla="*/ 1781785 w 4713748" name="connsiteX1256"/>
                  <a:gd fmla="*/ 2427408 h 2722945" name="connsiteY1256"/>
                  <a:gd fmla="*/ 1779556 w 4713748" name="connsiteX1257"/>
                  <a:gd fmla="*/ 2436321 h 2722945" name="connsiteY1257"/>
                  <a:gd fmla="*/ 1378247 w 4713748" name="connsiteX1258"/>
                  <a:gd fmla="*/ 2425415 h 2722945" name="connsiteY1258"/>
                  <a:gd fmla="*/ 1383653 w 4713748" name="connsiteX1259"/>
                  <a:gd fmla="*/ 2430505 h 2722945" name="connsiteY1259"/>
                  <a:gd fmla="*/ 1382294 w 4713748" name="connsiteX1260"/>
                  <a:gd fmla="*/ 2430020 h 2722945" name="connsiteY1260"/>
                  <a:gd fmla="*/ 1486246 w 4713748" name="connsiteX1261"/>
                  <a:gd fmla="*/ 2424395 h 2722945" name="connsiteY1261"/>
                  <a:gd fmla="*/ 1486120 w 4713748" name="connsiteX1262"/>
                  <a:gd fmla="*/ 2424645 h 2722945" name="connsiteY1262"/>
                  <a:gd fmla="*/ 1486881 w 4713748" name="connsiteX1263"/>
                  <a:gd fmla="*/ 2425020 h 2722945" name="connsiteY1263"/>
                  <a:gd fmla="*/ 1449290 w 4713748" name="connsiteX1264"/>
                  <a:gd fmla="*/ 2422524 h 2722945" name="connsiteY1264"/>
                  <a:gd fmla="*/ 1449529 w 4713748" name="connsiteX1265"/>
                  <a:gd fmla="*/ 2423222 h 2722945" name="connsiteY1265"/>
                  <a:gd fmla="*/ 1449290 w 4713748" name="connsiteX1266"/>
                  <a:gd fmla="*/ 2422952 h 2722945" name="connsiteY1266"/>
                  <a:gd fmla="*/ 1548919 w 4713748" name="connsiteX1267"/>
                  <a:gd fmla="*/ 2416543 h 2722945" name="connsiteY1267"/>
                  <a:gd fmla="*/ 1553393 w 4713748" name="connsiteX1268"/>
                  <a:gd fmla="*/ 2416543 h 2722945" name="connsiteY1268"/>
                  <a:gd fmla="*/ 1560105 w 4713748" name="connsiteX1269"/>
                  <a:gd fmla="*/ 2418752 h 2722945" name="connsiteY1269"/>
                  <a:gd fmla="*/ 1569054 w 4713748" name="connsiteX1270"/>
                  <a:gd fmla="*/ 2420961 h 2722945" name="connsiteY1270"/>
                  <a:gd fmla="*/ 1548919 w 4713748" name="connsiteX1271"/>
                  <a:gd fmla="*/ 2416543 h 2722945" name="connsiteY1271"/>
                  <a:gd fmla="*/ 1544444 w 4713748" name="connsiteX1272"/>
                  <a:gd fmla="*/ 2416543 h 2722945" name="connsiteY1272"/>
                  <a:gd fmla="*/ 1546682 w 4713748" name="connsiteX1273"/>
                  <a:gd fmla="*/ 2416543 h 2722945" name="connsiteY1273"/>
                  <a:gd fmla="*/ 1548919 w 4713748" name="connsiteX1274"/>
                  <a:gd fmla="*/ 2416543 h 2722945" name="connsiteY1274"/>
                  <a:gd fmla="*/ 1584715 w 4713748" name="connsiteX1275"/>
                  <a:gd fmla="*/ 2427589 h 2722945" name="connsiteY1275"/>
                  <a:gd fmla="*/ 1584715 w 4713748" name="connsiteX1276"/>
                  <a:gd fmla="*/ 2429798 h 2722945" name="connsiteY1276"/>
                  <a:gd fmla="*/ 1575766 w 4713748" name="connsiteX1277"/>
                  <a:gd fmla="*/ 2425380 h 2722945" name="connsiteY1277"/>
                  <a:gd fmla="*/ 1544444 w 4713748" name="connsiteX1278"/>
                  <a:gd fmla="*/ 2416543 h 2722945" name="connsiteY1278"/>
                  <a:gd fmla="*/ 1471592 w 4713748" name="connsiteX1279"/>
                  <a:gd fmla="*/ 2416382 h 2722945" name="connsiteY1279"/>
                  <a:gd fmla="*/ 1471494 w 4713748" name="connsiteX1280"/>
                  <a:gd fmla="*/ 2420723 h 2722945" name="connsiteY1280"/>
                  <a:gd fmla="*/ 1471494 w 4713748" name="connsiteX1281"/>
                  <a:gd fmla="*/ 2422952 h 2722945" name="connsiteY1281"/>
                  <a:gd fmla="*/ 1473714 w 4713748" name="connsiteX1282"/>
                  <a:gd fmla="*/ 2427408 h 2722945" name="connsiteY1282"/>
                  <a:gd fmla="*/ 1477807 w 4713748" name="connsiteX1283"/>
                  <a:gd fmla="*/ 2437675 h 2722945" name="connsiteY1283"/>
                  <a:gd fmla="*/ 1478000 w 4713748" name="connsiteX1284"/>
                  <a:gd fmla="*/ 2437200 h 2722945" name="connsiteY1284"/>
                  <a:gd fmla="*/ 1483766 w 4713748" name="connsiteX1285"/>
                  <a:gd fmla="*/ 2425192 h 2722945" name="connsiteY1285"/>
                  <a:gd fmla="*/ 1480126 w 4713748" name="connsiteX1286"/>
                  <a:gd fmla="*/ 2422802 h 2722945" name="connsiteY1286"/>
                  <a:gd fmla="*/ 1482377 w 4713748" name="connsiteX1287"/>
                  <a:gd fmla="*/ 2422802 h 2722945" name="connsiteY1287"/>
                  <a:gd fmla="*/ 1484429 w 4713748" name="connsiteX1288"/>
                  <a:gd fmla="*/ 2423812 h 2722945" name="connsiteY1288"/>
                  <a:gd fmla="*/ 1484646 w 4713748" name="connsiteX1289"/>
                  <a:gd fmla="*/ 2423361 h 2722945" name="connsiteY1289"/>
                  <a:gd fmla="*/ 1482377 w 4713748" name="connsiteX1290"/>
                  <a:gd fmla="*/ 2422802 h 2722945" name="connsiteY1290"/>
                  <a:gd fmla="*/ 1484629 w 4713748" name="connsiteX1291"/>
                  <a:gd fmla="*/ 2422802 h 2722945" name="connsiteY1291"/>
                  <a:gd fmla="*/ 1484822 w 4713748" name="connsiteX1292"/>
                  <a:gd fmla="*/ 2422993 h 2722945" name="connsiteY1292"/>
                  <a:gd fmla="*/ 1485182 w 4713748" name="connsiteX1293"/>
                  <a:gd fmla="*/ 2422244 h 2722945" name="connsiteY1293"/>
                  <a:gd fmla="*/ 1480126 w 4713748" name="connsiteX1294"/>
                  <a:gd fmla="*/ 2420585 h 2722945" name="connsiteY1294"/>
                  <a:gd fmla="*/ 1431402 w 4713748" name="connsiteX1295"/>
                  <a:gd fmla="*/ 2414529 h 2722945" name="connsiteY1295"/>
                  <a:gd fmla="*/ 1436327 w 4713748" name="connsiteX1296"/>
                  <a:gd fmla="*/ 2422845 h 2722945" name="connsiteY1296"/>
                  <a:gd fmla="*/ 1436510 w 4713748" name="connsiteX1297"/>
                  <a:gd fmla="*/ 2423399 h 2722945" name="connsiteY1297"/>
                  <a:gd fmla="*/ 1433590 w 4713748" name="connsiteX1298"/>
                  <a:gd fmla="*/ 2418962 h 2722945" name="connsiteY1298"/>
                  <a:gd fmla="*/ 1373402 w 4713748" name="connsiteX1299"/>
                  <a:gd fmla="*/ 2414438 h 2722945" name="connsiteY1299"/>
                  <a:gd fmla="*/ 1382294 w 4713748" name="connsiteX1300"/>
                  <a:gd fmla="*/ 2423342 h 2722945" name="connsiteY1300"/>
                  <a:gd fmla="*/ 1415642 w 4713748" name="connsiteX1301"/>
                  <a:gd fmla="*/ 2441150 h 2722945" name="connsiteY1301"/>
                  <a:gd fmla="*/ 1413419 w 4713748" name="connsiteX1302"/>
                  <a:gd fmla="*/ 2441150 h 2722945" name="connsiteY1302"/>
                  <a:gd fmla="*/ 1386512 w 4713748" name="connsiteX1303"/>
                  <a:gd fmla="*/ 2431528 h 2722945" name="connsiteY1303"/>
                  <a:gd fmla="*/ 1391159 w 4713748" name="connsiteX1304"/>
                  <a:gd fmla="*/ 2412196 h 2722945" name="connsiteY1304"/>
                  <a:gd fmla="*/ 1393635 w 4713748" name="connsiteX1305"/>
                  <a:gd fmla="*/ 2413360 h 2722945" name="connsiteY1305"/>
                  <a:gd fmla="*/ 1397878 w 4713748" name="connsiteX1306"/>
                  <a:gd fmla="*/ 2416619 h 2722945" name="connsiteY1306"/>
                  <a:gd fmla="*/ 1418034 w 4713748" name="connsiteX1307"/>
                  <a:gd fmla="*/ 2423253 h 2722945" name="connsiteY1307"/>
                  <a:gd fmla="*/ 1413555 w 4713748" name="connsiteX1308"/>
                  <a:gd fmla="*/ 2421042 h 2722945" name="connsiteY1308"/>
                  <a:gd fmla="*/ 1409076 w 4713748" name="connsiteX1309"/>
                  <a:gd fmla="*/ 2418830 h 2722945" name="connsiteY1309"/>
                  <a:gd fmla="*/ 1402357 w 4713748" name="connsiteX1310"/>
                  <a:gd fmla="*/ 2416619 h 2722945" name="connsiteY1310"/>
                  <a:gd fmla="*/ 1418034 w 4713748" name="connsiteX1311"/>
                  <a:gd fmla="*/ 2423253 h 2722945" name="connsiteY1311"/>
                  <a:gd fmla="*/ 1402917 w 4713748" name="connsiteX1312"/>
                  <a:gd fmla="*/ 2417724 h 2722945" name="connsiteY1312"/>
                  <a:gd fmla="*/ 1393635 w 4713748" name="connsiteX1313"/>
                  <a:gd fmla="*/ 2413360 h 2722945" name="connsiteY1313"/>
                  <a:gd fmla="*/ 1392839 w 4713748" name="connsiteX1314"/>
                  <a:gd fmla="*/ 2412749 h 2722945" name="connsiteY1314"/>
                  <a:gd fmla="*/ 1391159 w 4713748" name="connsiteX1315"/>
                  <a:gd fmla="*/ 2412196 h 2722945" name="connsiteY1315"/>
                  <a:gd fmla="*/ 1498668 w 4713748" name="connsiteX1316"/>
                  <a:gd fmla="*/ 2411664 h 2722945" name="connsiteY1316"/>
                  <a:gd fmla="*/ 1503029 w 4713748" name="connsiteX1317"/>
                  <a:gd fmla="*/ 2415357 h 2722945" name="connsiteY1317"/>
                  <a:gd fmla="*/ 1504676 w 4713748" name="connsiteX1318"/>
                  <a:gd fmla="*/ 2418633 h 2722945" name="connsiteY1318"/>
                  <a:gd fmla="*/ 1805336 w 4713748" name="connsiteX1319"/>
                  <a:gd fmla="*/ 2411139 h 2722945" name="connsiteY1319"/>
                  <a:gd fmla="*/ 1803985 w 4713748" name="connsiteX1320"/>
                  <a:gd fmla="*/ 2414013 h 2722945" name="connsiteY1320"/>
                  <a:gd fmla="*/ 1804282 w 4713748" name="connsiteX1321"/>
                  <a:gd fmla="*/ 2412415 h 2722945" name="connsiteY1321"/>
                  <a:gd fmla="*/ 1219800 w 4713748" name="connsiteX1322"/>
                  <a:gd fmla="*/ 2407430 h 2722945" name="connsiteY1322"/>
                  <a:gd fmla="*/ 1218451 w 4713748" name="connsiteX1323"/>
                  <a:gd fmla="*/ 2410165 h 2722945" name="connsiteY1323"/>
                  <a:gd fmla="*/ 1214049 w 4713748" name="connsiteX1324"/>
                  <a:gd fmla="*/ 2412396 h 2722945" name="connsiteY1324"/>
                  <a:gd fmla="*/ 1787097 w 4713748" name="connsiteX1325"/>
                  <a:gd fmla="*/ 2403704 h 2722945" name="connsiteY1325"/>
                  <a:gd fmla="*/ 1785567 w 4713748" name="connsiteX1326"/>
                  <a:gd fmla="*/ 2410774 h 2722945" name="connsiteY1326"/>
                  <a:gd fmla="*/ 1782104 w 4713748" name="connsiteX1327"/>
                  <a:gd fmla="*/ 2425496 h 2722945" name="connsiteY1327"/>
                  <a:gd fmla="*/ 1784013 w 4713748" name="connsiteX1328"/>
                  <a:gd fmla="*/ 2414039 h 2722945" name="connsiteY1328"/>
                  <a:gd fmla="*/ 1786779 w 4713748" name="connsiteX1329"/>
                  <a:gd fmla="*/ 2404357 h 2722945" name="connsiteY1329"/>
                  <a:gd fmla="*/ 1220942 w 4713748" name="connsiteX1330"/>
                  <a:gd fmla="*/ 2402907 h 2722945" name="connsiteY1330"/>
                  <a:gd fmla="*/ 1221031 w 4713748" name="connsiteX1331"/>
                  <a:gd fmla="*/ 2403415 h 2722945" name="connsiteY1331"/>
                  <a:gd fmla="*/ 1222417 w 4713748" name="connsiteX1332"/>
                  <a:gd fmla="*/ 2404006 h 2722945" name="connsiteY1332"/>
                  <a:gd fmla="*/ 1236043 w 4713748" name="connsiteX1333"/>
                  <a:gd fmla="*/ 2409817 h 2722945" name="connsiteY1333"/>
                  <a:gd fmla="*/ 1228097 w 4713748" name="connsiteX1334"/>
                  <a:gd fmla="*/ 2406654 h 2722945" name="connsiteY1334"/>
                  <a:gd fmla="*/ 1221047 w 4713748" name="connsiteX1335"/>
                  <a:gd fmla="*/ 2403509 h 2722945" name="connsiteY1335"/>
                  <a:gd fmla="*/ 1221111 w 4713748" name="connsiteX1336"/>
                  <a:gd fmla="*/ 2403873 h 2722945" name="connsiteY1336"/>
                  <a:gd fmla="*/ 1228097 w 4713748" name="connsiteX1337"/>
                  <a:gd fmla="*/ 2406654 h 2722945" name="connsiteY1337"/>
                  <a:gd fmla="*/ 1264963 w 4713748" name="connsiteX1338"/>
                  <a:gd fmla="*/ 2423098 h 2722945" name="connsiteY1338"/>
                  <a:gd fmla="*/ 1242717 w 4713748" name="connsiteX1339"/>
                  <a:gd fmla="*/ 2412030 h 2722945" name="connsiteY1339"/>
                  <a:gd fmla="*/ 1787883 w 4713748" name="connsiteX1340"/>
                  <a:gd fmla="*/ 2400932 h 2722945" name="connsiteY1340"/>
                  <a:gd fmla="*/ 1787355 w 4713748" name="connsiteX1341"/>
                  <a:gd fmla="*/ 2403176 h 2722945" name="connsiteY1341"/>
                  <a:gd fmla="*/ 1787097 w 4713748" name="connsiteX1342"/>
                  <a:gd fmla="*/ 2403704 h 2722945" name="connsiteY1342"/>
                  <a:gd fmla="*/ 1787510 w 4713748" name="connsiteX1343"/>
                  <a:gd fmla="*/ 2401800 h 2722945" name="connsiteY1343"/>
                  <a:gd fmla="*/ 1787694 w 4713748" name="connsiteX1344"/>
                  <a:gd fmla="*/ 2401155 h 2722945" name="connsiteY1344"/>
                  <a:gd fmla="*/ 1214180 w 4713748" name="connsiteX1345"/>
                  <a:gd fmla="*/ 2400446 h 2722945" name="connsiteY1345"/>
                  <a:gd fmla="*/ 1214076 w 4713748" name="connsiteX1346"/>
                  <a:gd fmla="*/ 2401073 h 2722945" name="connsiteY1346"/>
                  <a:gd fmla="*/ 1220652 w 4713748" name="connsiteX1347"/>
                  <a:gd fmla="*/ 2403691 h 2722945" name="connsiteY1347"/>
                  <a:gd fmla="*/ 1220652 w 4713748" name="connsiteX1348"/>
                  <a:gd fmla="*/ 2403333 h 2722945" name="connsiteY1348"/>
                  <a:gd fmla="*/ 1214240 w 4713748" name="connsiteX1349"/>
                  <a:gd fmla="*/ 2400076 h 2722945" name="connsiteY1349"/>
                  <a:gd fmla="*/ 1214237 w 4713748" name="connsiteX1350"/>
                  <a:gd fmla="*/ 2400098 h 2722945" name="connsiteY1350"/>
                  <a:gd fmla="*/ 1214539 w 4713748" name="connsiteX1351"/>
                  <a:gd fmla="*/ 2400225 h 2722945" name="connsiteY1351"/>
                  <a:gd fmla="*/ 1220471 w 4713748" name="connsiteX1352"/>
                  <a:gd fmla="*/ 2403176 h 2722945" name="connsiteY1352"/>
                  <a:gd fmla="*/ 1220652 w 4713748" name="connsiteX1353"/>
                  <a:gd fmla="*/ 2403253 h 2722945" name="connsiteY1353"/>
                  <a:gd fmla="*/ 1220652 w 4713748" name="connsiteX1354"/>
                  <a:gd fmla="*/ 2402786 h 2722945" name="connsiteY1354"/>
                  <a:gd fmla="*/ 1214539 w 4713748" name="connsiteX1355"/>
                  <a:gd fmla="*/ 2400225 h 2722945" name="connsiteY1355"/>
                  <a:gd fmla="*/ 1465095 w 4713748" name="connsiteX1356"/>
                  <a:gd fmla="*/ 2398949 h 2722945" name="connsiteY1356"/>
                  <a:gd fmla="*/ 1464833 w 4713748" name="connsiteX1357"/>
                  <a:gd fmla="*/ 2402897 h 2722945" name="connsiteY1357"/>
                  <a:gd fmla="*/ 1464317 w 4713748" name="connsiteX1358"/>
                  <a:gd fmla="*/ 2403415 h 2722945" name="connsiteY1358"/>
                  <a:gd fmla="*/ 1464317 w 4713748" name="connsiteX1359"/>
                  <a:gd fmla="*/ 2404891 h 2722945" name="connsiteY1359"/>
                  <a:gd fmla="*/ 1464239 w 4713748" name="connsiteX1360"/>
                  <a:gd fmla="*/ 2403493 h 2722945" name="connsiteY1360"/>
                  <a:gd fmla="*/ 1462612 w 4713748" name="connsiteX1361"/>
                  <a:gd fmla="*/ 2405126 h 2722945" name="connsiteY1361"/>
                  <a:gd fmla="*/ 1455951 w 4713748" name="connsiteX1362"/>
                  <a:gd fmla="*/ 2405126 h 2722945" name="connsiteY1362"/>
                  <a:gd fmla="*/ 1451510 w 4713748" name="connsiteX1363"/>
                  <a:gd fmla="*/ 2407354 h 2722945" name="connsiteY1363"/>
                  <a:gd fmla="*/ 1449290 w 4713748" name="connsiteX1364"/>
                  <a:gd fmla="*/ 2409582 h 2722945" name="connsiteY1364"/>
                  <a:gd fmla="*/ 1449290 w 4713748" name="connsiteX1365"/>
                  <a:gd fmla="*/ 2419754 h 2722945" name="connsiteY1365"/>
                  <a:gd fmla="*/ 1450875 w 4713748" name="connsiteX1366"/>
                  <a:gd fmla="*/ 2419128 h 2722945" name="connsiteY1366"/>
                  <a:gd fmla="*/ 1449290 w 4713748" name="connsiteX1367"/>
                  <a:gd fmla="*/ 2409582 h 2722945" name="connsiteY1367"/>
                  <a:gd fmla="*/ 1451510 w 4713748" name="connsiteX1368"/>
                  <a:gd fmla="*/ 2418495 h 2722945" name="connsiteY1368"/>
                  <a:gd fmla="*/ 1458727 w 4713748" name="connsiteX1369"/>
                  <a:gd fmla="*/ 2432700 h 2722945" name="connsiteY1369"/>
                  <a:gd fmla="*/ 1462551 w 4713748" name="connsiteX1370"/>
                  <a:gd fmla="*/ 2437244 h 2722945" name="connsiteY1370"/>
                  <a:gd fmla="*/ 1464552 w 4713748" name="connsiteX1371"/>
                  <a:gd fmla="*/ 2436698 h 2722945" name="connsiteY1371"/>
                  <a:gd fmla="*/ 1463216 w 4713748" name="connsiteX1372"/>
                  <a:gd fmla="*/ 2438035 h 2722945" name="connsiteY1372"/>
                  <a:gd fmla="*/ 1465246 w 4713748" name="connsiteX1373"/>
                  <a:gd fmla="*/ 2440448 h 2722945" name="connsiteY1373"/>
                  <a:gd fmla="*/ 1467015 w 4713748" name="connsiteX1374"/>
                  <a:gd fmla="*/ 2436790 h 2722945" name="connsiteY1374"/>
                  <a:gd fmla="*/ 1467015 w 4713748" name="connsiteX1375"/>
                  <a:gd fmla="*/ 2441236 h 2722945" name="connsiteY1375"/>
                  <a:gd fmla="*/ 1466598 w 4713748" name="connsiteX1376"/>
                  <a:gd fmla="*/ 2442054 h 2722945" name="connsiteY1376"/>
                  <a:gd fmla="*/ 1469274 w 4713748" name="connsiteX1377"/>
                  <a:gd fmla="*/ 2445234 h 2722945" name="connsiteY1377"/>
                  <a:gd fmla="*/ 1467053 w 4713748" name="connsiteX1378"/>
                  <a:gd fmla="*/ 2443006 h 2722945" name="connsiteY1378"/>
                  <a:gd fmla="*/ 1466456 w 4713748" name="connsiteX1379"/>
                  <a:gd fmla="*/ 2442332 h 2722945" name="connsiteY1379"/>
                  <a:gd fmla="*/ 1466435 w 4713748" name="connsiteX1380"/>
                  <a:gd fmla="*/ 2442374 h 2722945" name="connsiteY1380"/>
                  <a:gd fmla="*/ 1467053 w 4713748" name="connsiteX1381"/>
                  <a:gd fmla="*/ 2443006 h 2722945" name="connsiteY1381"/>
                  <a:gd fmla="*/ 1466113 w 4713748" name="connsiteX1382"/>
                  <a:gd fmla="*/ 2443006 h 2722945" name="connsiteY1382"/>
                  <a:gd fmla="*/ 1465680 w 4713748" name="connsiteX1383"/>
                  <a:gd fmla="*/ 2443857 h 2722945" name="connsiteY1383"/>
                  <a:gd fmla="*/ 1467053 w 4713748" name="connsiteX1384"/>
                  <a:gd fmla="*/ 2445234 h 2722945" name="connsiteY1384"/>
                  <a:gd fmla="*/ 1469274 w 4713748" name="connsiteX1385"/>
                  <a:gd fmla="*/ 2445234 h 2722945" name="connsiteY1385"/>
                  <a:gd fmla="*/ 1471494 w 4713748" name="connsiteX1386"/>
                  <a:gd fmla="*/ 2447462 h 2722945" name="connsiteY1386"/>
                  <a:gd fmla="*/ 1473129 w 4713748" name="connsiteX1387"/>
                  <a:gd fmla="*/ 2448693 h 2722945" name="connsiteY1387"/>
                  <a:gd fmla="*/ 1473622 w 4713748" name="connsiteX1388"/>
                  <a:gd fmla="*/ 2447699 h 2722945" name="connsiteY1388"/>
                  <a:gd fmla="*/ 1473205 w 4713748" name="connsiteX1389"/>
                  <a:gd fmla="*/ 2448750 h 2722945" name="connsiteY1389"/>
                  <a:gd fmla="*/ 1473283 w 4713748" name="connsiteX1390"/>
                  <a:gd fmla="*/ 2448809 h 2722945" name="connsiteY1390"/>
                  <a:gd fmla="*/ 1475472 w 4713748" name="connsiteX1391"/>
                  <a:gd fmla="*/ 2443423 h 2722945" name="connsiteY1391"/>
                  <a:gd fmla="*/ 1469274 w 4713748" name="connsiteX1392"/>
                  <a:gd fmla="*/ 2434093 h 2722945" name="connsiteY1392"/>
                  <a:gd fmla="*/ 1467053 w 4713748" name="connsiteX1393"/>
                  <a:gd fmla="*/ 2420723 h 2722945" name="connsiteY1393"/>
                  <a:gd fmla="*/ 1464833 w 4713748" name="connsiteX1394"/>
                  <a:gd fmla="*/ 2414039 h 2722945" name="connsiteY1394"/>
                  <a:gd fmla="*/ 1464833 w 4713748" name="connsiteX1395"/>
                  <a:gd fmla="*/ 2402897 h 2722945" name="connsiteY1395"/>
                  <a:gd fmla="*/ 1467053 w 4713748" name="connsiteX1396"/>
                  <a:gd fmla="*/ 2402897 h 2722945" name="connsiteY1396"/>
                  <a:gd fmla="*/ 1465450 w 4713748" name="connsiteX1397"/>
                  <a:gd fmla="*/ 2398949 h 2722945" name="connsiteY1397"/>
                  <a:gd fmla="*/ 1480348 w 4713748" name="connsiteX1398"/>
                  <a:gd fmla="*/ 2397141 h 2722945" name="connsiteY1398"/>
                  <a:gd fmla="*/ 1481697 w 4713748" name="connsiteX1399"/>
                  <a:gd fmla="*/ 2398765 h 2722945" name="connsiteY1399"/>
                  <a:gd fmla="*/ 1480252 w 4713748" name="connsiteX1400"/>
                  <a:gd fmla="*/ 2398765 h 2722945" name="connsiteY1400"/>
                  <a:gd fmla="*/ 1204027 w 4713748" name="connsiteX1401"/>
                  <a:gd fmla="*/ 2397074 h 2722945" name="connsiteY1401"/>
                  <a:gd fmla="*/ 1205281 w 4713748" name="connsiteX1402"/>
                  <a:gd fmla="*/ 2397504 h 2722945" name="connsiteY1402"/>
                  <a:gd fmla="*/ 1206845 w 4713748" name="connsiteX1403"/>
                  <a:gd fmla="*/ 2398195 h 2722945" name="connsiteY1403"/>
                  <a:gd fmla="*/ 1480379 w 4713748" name="connsiteX1404"/>
                  <a:gd fmla="*/ 2396621 h 2722945" name="connsiteY1404"/>
                  <a:gd fmla="*/ 1481917 w 4713748" name="connsiteX1405"/>
                  <a:gd fmla="*/ 2397385 h 2722945" name="connsiteY1405"/>
                  <a:gd fmla="*/ 1482814 w 4713748" name="connsiteX1406"/>
                  <a:gd fmla="*/ 2398426 h 2722945" name="connsiteY1406"/>
                  <a:gd fmla="*/ 1482706 w 4713748" name="connsiteX1407"/>
                  <a:gd fmla="*/ 2398533 h 2722945" name="connsiteY1407"/>
                  <a:gd fmla="*/ 1480376 w 4713748" name="connsiteX1408"/>
                  <a:gd fmla="*/ 2396658 h 2722945" name="connsiteY1408"/>
                  <a:gd fmla="*/ 1486025 w 4713748" name="connsiteX1409"/>
                  <a:gd fmla="*/ 2396116 h 2722945" name="connsiteY1409"/>
                  <a:gd fmla="*/ 1486913 w 4713748" name="connsiteX1410"/>
                  <a:gd fmla="*/ 2396558 h 2722945" name="connsiteY1410"/>
                  <a:gd fmla="*/ 1509117 w 4713748" name="connsiteX1411"/>
                  <a:gd fmla="*/ 2420841 h 2722945" name="connsiteY1411"/>
                  <a:gd fmla="*/ 1506897 w 4713748" name="connsiteX1412"/>
                  <a:gd fmla="*/ 2420841 h 2722945" name="connsiteY1412"/>
                  <a:gd fmla="*/ 1504676 w 4713748" name="connsiteX1413"/>
                  <a:gd fmla="*/ 2418633 h 2722945" name="connsiteY1413"/>
                  <a:gd fmla="*/ 1506897 w 4713748" name="connsiteX1414"/>
                  <a:gd fmla="*/ 2418633 h 2722945" name="connsiteY1414"/>
                  <a:gd fmla="*/ 1503029 w 4713748" name="connsiteX1415"/>
                  <a:gd fmla="*/ 2415357 h 2722945" name="connsiteY1415"/>
                  <a:gd fmla="*/ 1502456 w 4713748" name="connsiteX1416"/>
                  <a:gd fmla="*/ 2414218 h 2722945" name="connsiteY1416"/>
                  <a:gd fmla="*/ 1498015 w 4713748" name="connsiteX1417"/>
                  <a:gd fmla="*/ 2409803 h 2722945" name="connsiteY1417"/>
                  <a:gd fmla="*/ 1491354 w 4713748" name="connsiteX1418"/>
                  <a:gd fmla="*/ 2403180 h 2722945" name="connsiteY1418"/>
                  <a:gd fmla="*/ 1498668 w 4713748" name="connsiteX1419"/>
                  <a:gd fmla="*/ 2411664 h 2722945" name="connsiteY1419"/>
                  <a:gd fmla="*/ 1491909 w 4713748" name="connsiteX1420"/>
                  <a:gd fmla="*/ 2405940 h 2722945" name="connsiteY1420"/>
                  <a:gd fmla="*/ 1483360 w 4713748" name="connsiteX1421"/>
                  <a:gd fmla="*/ 2399060 h 2722945" name="connsiteY1421"/>
                  <a:gd fmla="*/ 1482814 w 4713748" name="connsiteX1422"/>
                  <a:gd fmla="*/ 2398426 h 2722945" name="connsiteY1422"/>
                  <a:gd fmla="*/ 1484692 w 4713748" name="connsiteX1423"/>
                  <a:gd fmla="*/ 2396558 h 2722945" name="connsiteY1423"/>
                  <a:gd fmla="*/ 1200449 w 4713748" name="connsiteX1424"/>
                  <a:gd fmla="*/ 2394322 h 2722945" name="connsiteY1424"/>
                  <a:gd fmla="*/ 1208864 w 4713748" name="connsiteX1425"/>
                  <a:gd fmla="*/ 2398075 h 2722945" name="connsiteY1425"/>
                  <a:gd fmla="*/ 1203786 w 4713748" name="connsiteX1426"/>
                  <a:gd fmla="*/ 2396812 h 2722945" name="connsiteY1426"/>
                  <a:gd fmla="*/ 1202674 w 4713748" name="connsiteX1427"/>
                  <a:gd fmla="*/ 2396535 h 2722945" name="connsiteY1427"/>
                  <a:gd fmla="*/ 1200449 w 4713748" name="connsiteX1428"/>
                  <a:gd fmla="*/ 2394322 h 2722945" name="connsiteY1428"/>
                  <a:gd fmla="*/ 1196000 w 4713748" name="connsiteX1429"/>
                  <a:gd fmla="*/ 2394322 h 2722945" name="connsiteY1429"/>
                  <a:gd fmla="*/ 1198225 w 4713748" name="connsiteX1430"/>
                  <a:gd fmla="*/ 2394322 h 2722945" name="connsiteY1430"/>
                  <a:gd fmla="*/ 1202674 w 4713748" name="connsiteX1431"/>
                  <a:gd fmla="*/ 2396535 h 2722945" name="connsiteY1431"/>
                  <a:gd fmla="*/ 1204027 w 4713748" name="connsiteX1432"/>
                  <a:gd fmla="*/ 2397074 h 2722945" name="connsiteY1432"/>
                  <a:gd fmla="*/ 1792926 w 4713748" name="connsiteX1433"/>
                  <a:gd fmla="*/ 2391756 h 2722945" name="connsiteY1433"/>
                  <a:gd fmla="*/ 1789220 w 4713748" name="connsiteX1434"/>
                  <a:gd fmla="*/ 2399353 h 2722945" name="connsiteY1434"/>
                  <a:gd fmla="*/ 1787883 w 4713748" name="connsiteX1435"/>
                  <a:gd fmla="*/ 2400932 h 2722945" name="connsiteY1435"/>
                  <a:gd fmla="*/ 1788469 w 4713748" name="connsiteX1436"/>
                  <a:gd fmla="*/ 2398441 h 2722945" name="connsiteY1436"/>
                  <a:gd fmla="*/ 1792926 w 4713748" name="connsiteX1437"/>
                  <a:gd fmla="*/ 2391756 h 2722945" name="connsiteY1437"/>
                  <a:gd fmla="*/ 1184877 w 4713748" name="connsiteX1438"/>
                  <a:gd fmla="*/ 2387681 h 2722945" name="connsiteY1438"/>
                  <a:gd fmla="*/ 1198225 w 4713748" name="connsiteX1439"/>
                  <a:gd fmla="*/ 2392108 h 2722945" name="connsiteY1439"/>
                  <a:gd fmla="*/ 1184877 w 4713748" name="connsiteX1440"/>
                  <a:gd fmla="*/ 2387681 h 2722945" name="connsiteY1440"/>
                  <a:gd fmla="*/ 1336869 w 4713748" name="connsiteX1441"/>
                  <a:gd fmla="*/ 2387040 h 2722945" name="connsiteY1441"/>
                  <a:gd fmla="*/ 1336694 w 4713748" name="connsiteX1442"/>
                  <a:gd fmla="*/ 2387735 h 2722945" name="connsiteY1442"/>
                  <a:gd fmla="*/ 1338205 w 4713748" name="connsiteX1443"/>
                  <a:gd fmla="*/ 2387735 h 2722945" name="connsiteY1443"/>
                  <a:gd fmla="*/ 1172365 w 4713748" name="connsiteX1444"/>
                  <a:gd fmla="*/ 2385606 h 2722945" name="connsiteY1444"/>
                  <a:gd fmla="*/ 1184877 w 4713748" name="connsiteX1445"/>
                  <a:gd fmla="*/ 2387681 h 2722945" name="connsiteY1445"/>
                  <a:gd fmla="*/ 1178412 w 4713748" name="connsiteX1446"/>
                  <a:gd fmla="*/ 2386798 h 2722945" name="connsiteY1446"/>
                  <a:gd fmla="*/ 1215197 w 4713748" name="connsiteX1447"/>
                  <a:gd fmla="*/ 2382228 h 2722945" name="connsiteY1447"/>
                  <a:gd fmla="*/ 1214049 w 4713748" name="connsiteX1448"/>
                  <a:gd fmla="*/ 2390085 h 2722945" name="connsiteY1448"/>
                  <a:gd fmla="*/ 1215149 w 4713748" name="connsiteX1449"/>
                  <a:gd fmla="*/ 2382276 h 2722945" name="connsiteY1449"/>
                  <a:gd fmla="*/ 1285170 w 4713748" name="connsiteX1450"/>
                  <a:gd fmla="*/ 2380451 h 2722945" name="connsiteY1450"/>
                  <a:gd fmla="*/ 1284051 w 4713748" name="connsiteX1451"/>
                  <a:gd fmla="*/ 2384558 h 2722945" name="connsiteY1451"/>
                  <a:gd fmla="*/ 1282975 w 4713748" name="connsiteX1452"/>
                  <a:gd fmla="*/ 2389689 h 2722945" name="connsiteY1452"/>
                  <a:gd fmla="*/ 1282975 w 4713748" name="connsiteX1453"/>
                  <a:gd fmla="*/ 2387470 h 2722945" name="connsiteY1453"/>
                  <a:gd fmla="*/ 1435119 w 4713748" name="connsiteX1454"/>
                  <a:gd fmla="*/ 2379718 h 2722945" name="connsiteY1454"/>
                  <a:gd fmla="*/ 1433591 w 4713748" name="connsiteX1455"/>
                  <a:gd fmla="*/ 2381265 h 2722945" name="connsiteY1455"/>
                  <a:gd fmla="*/ 1431402 w 4713748" name="connsiteX1456"/>
                  <a:gd fmla="*/ 2385700 h 2722945" name="connsiteY1456"/>
                  <a:gd fmla="*/ 1429213 w 4713748" name="connsiteX1457"/>
                  <a:gd fmla="*/ 2390136 h 2722945" name="connsiteY1457"/>
                  <a:gd fmla="*/ 1431402 w 4713748" name="connsiteX1458"/>
                  <a:gd fmla="*/ 2390136 h 2722945" name="connsiteY1458"/>
                  <a:gd fmla="*/ 1431402 w 4713748" name="connsiteX1459"/>
                  <a:gd fmla="*/ 2392353 h 2722945" name="connsiteY1459"/>
                  <a:gd fmla="*/ 1427023 w 4713748" name="connsiteX1460"/>
                  <a:gd fmla="*/ 2396789 h 2722945" name="connsiteY1460"/>
                  <a:gd fmla="*/ 1427023 w 4713748" name="connsiteX1461"/>
                  <a:gd fmla="*/ 2401224 h 2722945" name="connsiteY1461"/>
                  <a:gd fmla="*/ 1429213 w 4713748" name="connsiteX1462"/>
                  <a:gd fmla="*/ 2401224 h 2722945" name="connsiteY1462"/>
                  <a:gd fmla="*/ 1429213 w 4713748" name="connsiteX1463"/>
                  <a:gd fmla="*/ 2403441 h 2722945" name="connsiteY1463"/>
                  <a:gd fmla="*/ 1431402 w 4713748" name="connsiteX1464"/>
                  <a:gd fmla="*/ 2407877 h 2722945" name="connsiteY1464"/>
                  <a:gd fmla="*/ 1434686 w 4713748" name="connsiteX1465"/>
                  <a:gd fmla="*/ 2417856 h 2722945" name="connsiteY1465"/>
                  <a:gd fmla="*/ 1435780 w 4713748" name="connsiteX1466"/>
                  <a:gd fmla="*/ 2421182 h 2722945" name="connsiteY1466"/>
                  <a:gd fmla="*/ 1427023 w 4713748" name="connsiteX1467"/>
                  <a:gd fmla="*/ 2403441 h 2722945" name="connsiteY1467"/>
                  <a:gd fmla="*/ 1429213 w 4713748" name="connsiteX1468"/>
                  <a:gd fmla="*/ 2412312 h 2722945" name="connsiteY1468"/>
                  <a:gd fmla="*/ 1433590 w 4713748" name="connsiteX1469"/>
                  <a:gd fmla="*/ 2418962 h 2722945" name="connsiteY1469"/>
                  <a:gd fmla="*/ 1433591 w 4713748" name="connsiteX1470"/>
                  <a:gd fmla="*/ 2418965 h 2722945" name="connsiteY1470"/>
                  <a:gd fmla="*/ 1435780 w 4713748" name="connsiteX1471"/>
                  <a:gd fmla="*/ 2423400 h 2722945" name="connsiteY1471"/>
                  <a:gd fmla="*/ 1436475 w 4713748" name="connsiteX1472"/>
                  <a:gd fmla="*/ 2424103 h 2722945" name="connsiteY1472"/>
                  <a:gd fmla="*/ 1436732 w 4713748" name="connsiteX1473"/>
                  <a:gd fmla="*/ 2424073 h 2722945" name="connsiteY1473"/>
                  <a:gd fmla="*/ 1436510 w 4713748" name="connsiteX1474"/>
                  <a:gd fmla="*/ 2423399 h 2722945" name="connsiteY1474"/>
                  <a:gd fmla="*/ 1436938 w 4713748" name="connsiteX1475"/>
                  <a:gd fmla="*/ 2424049 h 2722945" name="connsiteY1475"/>
                  <a:gd fmla="*/ 1437034 w 4713748" name="connsiteX1476"/>
                  <a:gd fmla="*/ 2424038 h 2722945" name="connsiteY1476"/>
                  <a:gd fmla="*/ 1436327 w 4713748" name="connsiteX1477"/>
                  <a:gd fmla="*/ 2422845 h 2722945" name="connsiteY1477"/>
                  <a:gd fmla="*/ 1435780 w 4713748" name="connsiteX1478"/>
                  <a:gd fmla="*/ 2421182 h 2722945" name="connsiteY1478"/>
                  <a:gd fmla="*/ 1437182 w 4713748" name="connsiteX1479"/>
                  <a:gd fmla="*/ 2424021 h 2722945" name="connsiteY1479"/>
                  <a:gd fmla="*/ 1439031 w 4713748" name="connsiteX1480"/>
                  <a:gd fmla="*/ 2423806 h 2722945" name="connsiteY1480"/>
                  <a:gd fmla="*/ 1448453 w 4713748" name="connsiteX1481"/>
                  <a:gd fmla="*/ 2420085 h 2722945" name="connsiteY1481"/>
                  <a:gd fmla="*/ 1444849 w 4713748" name="connsiteX1482"/>
                  <a:gd fmla="*/ 2409582 h 2722945" name="connsiteY1482"/>
                  <a:gd fmla="*/ 1454286 w 4713748" name="connsiteX1483"/>
                  <a:gd fmla="*/ 2398720 h 2722945" name="connsiteY1483"/>
                  <a:gd fmla="*/ 1457085 w 4713748" name="connsiteX1484"/>
                  <a:gd fmla="*/ 2398170 h 2722945" name="connsiteY1484"/>
                  <a:gd fmla="*/ 1461683 w 4713748" name="connsiteX1485"/>
                  <a:gd fmla="*/ 2394571 h 2722945" name="connsiteY1485"/>
                  <a:gd fmla="*/ 1459861 w 4713748" name="connsiteX1486"/>
                  <a:gd fmla="*/ 2394571 h 2722945" name="connsiteY1486"/>
                  <a:gd fmla="*/ 1457672 w 4713748" name="connsiteX1487"/>
                  <a:gd fmla="*/ 2394571 h 2722945" name="connsiteY1487"/>
                  <a:gd fmla="*/ 1455483 w 4713748" name="connsiteX1488"/>
                  <a:gd fmla="*/ 2392353 h 2722945" name="connsiteY1488"/>
                  <a:gd fmla="*/ 1455483 w 4713748" name="connsiteX1489"/>
                  <a:gd fmla="*/ 2390136 h 2722945" name="connsiteY1489"/>
                  <a:gd fmla="*/ 1455483 w 4713748" name="connsiteX1490"/>
                  <a:gd fmla="*/ 2387918 h 2722945" name="connsiteY1490"/>
                  <a:gd fmla="*/ 1453294 w 4713748" name="connsiteX1491"/>
                  <a:gd fmla="*/ 2385700 h 2722945" name="connsiteY1491"/>
                  <a:gd fmla="*/ 1453266 w 4713748" name="connsiteX1492"/>
                  <a:gd fmla="*/ 2385658 h 2722945" name="connsiteY1492"/>
                  <a:gd fmla="*/ 1451629 w 4713748" name="connsiteX1493"/>
                  <a:gd fmla="*/ 2385658 h 2722945" name="connsiteY1493"/>
                  <a:gd fmla="*/ 1449389 w 4713748" name="connsiteX1494"/>
                  <a:gd fmla="*/ 2385658 h 2722945" name="connsiteY1494"/>
                  <a:gd fmla="*/ 1447149 w 4713748" name="connsiteX1495"/>
                  <a:gd fmla="*/ 2385658 h 2722945" name="connsiteY1495"/>
                  <a:gd fmla="*/ 1442670 w 4713748" name="connsiteX1496"/>
                  <a:gd fmla="*/ 2383446 h 2722945" name="connsiteY1496"/>
                  <a:gd fmla="*/ 1442670 w 4713748" name="connsiteX1497"/>
                  <a:gd fmla="*/ 2381235 h 2722945" name="connsiteY1497"/>
                  <a:gd fmla="*/ 1440430 w 4713748" name="connsiteX1498"/>
                  <a:gd fmla="*/ 2381235 h 2722945" name="connsiteY1498"/>
                  <a:gd fmla="*/ 1438191 w 4713748" name="connsiteX1499"/>
                  <a:gd fmla="*/ 2381235 h 2722945" name="connsiteY1499"/>
                  <a:gd fmla="*/ 1217527 w 4713748" name="connsiteX1500"/>
                  <a:gd fmla="*/ 2378573 h 2722945" name="connsiteY1500"/>
                  <a:gd fmla="*/ 1216250 w 4713748" name="connsiteX1501"/>
                  <a:gd fmla="*/ 2383392 h 2722945" name="connsiteY1501"/>
                  <a:gd fmla="*/ 1216250 w 4713748" name="connsiteX1502"/>
                  <a:gd fmla="*/ 2387854 h 2722945" name="connsiteY1502"/>
                  <a:gd fmla="*/ 1214407 w 4713748" name="connsiteX1503"/>
                  <a:gd fmla="*/ 2399064 h 2722945" name="connsiteY1503"/>
                  <a:gd fmla="*/ 1214049 w 4713748" name="connsiteX1504"/>
                  <a:gd fmla="*/ 2399010 h 2722945" name="connsiteY1504"/>
                  <a:gd fmla="*/ 1214049 w 4713748" name="connsiteX1505"/>
                  <a:gd fmla="*/ 2390085 h 2722945" name="connsiteY1505"/>
                  <a:gd fmla="*/ 1216250 w 4713748" name="connsiteX1506"/>
                  <a:gd fmla="*/ 2381161 h 2722945" name="connsiteY1506"/>
                  <a:gd fmla="*/ 1424839 w 4713748" name="connsiteX1507"/>
                  <a:gd fmla="*/ 2377679 h 2722945" name="connsiteY1507"/>
                  <a:gd fmla="*/ 1418034 w 4713748" name="connsiteX1508"/>
                  <a:gd fmla="*/ 2379023 h 2722945" name="connsiteY1508"/>
                  <a:gd fmla="*/ 1409076 w 4713748" name="connsiteX1509"/>
                  <a:gd fmla="*/ 2381235 h 2722945" name="connsiteY1509"/>
                  <a:gd fmla="*/ 1404597 w 4713748" name="connsiteX1510"/>
                  <a:gd fmla="*/ 2385658 h 2722945" name="connsiteY1510"/>
                  <a:gd fmla="*/ 1400117 w 4713748" name="connsiteX1511"/>
                  <a:gd fmla="*/ 2390081 h 2722945" name="connsiteY1511"/>
                  <a:gd fmla="*/ 1397878 w 4713748" name="connsiteX1512"/>
                  <a:gd fmla="*/ 2394504 h 2722945" name="connsiteY1512"/>
                  <a:gd fmla="*/ 1397878 w 4713748" name="connsiteX1513"/>
                  <a:gd fmla="*/ 2396715 h 2722945" name="connsiteY1513"/>
                  <a:gd fmla="*/ 1395638 w 4713748" name="connsiteX1514"/>
                  <a:gd fmla="*/ 2398927 h 2722945" name="connsiteY1514"/>
                  <a:gd fmla="*/ 1393399 w 4713748" name="connsiteX1515"/>
                  <a:gd fmla="*/ 2401138 h 2722945" name="connsiteY1515"/>
                  <a:gd fmla="*/ 1391159 w 4713748" name="connsiteX1516"/>
                  <a:gd fmla="*/ 2407773 h 2722945" name="connsiteY1516"/>
                  <a:gd fmla="*/ 1393399 w 4713748" name="connsiteX1517"/>
                  <a:gd fmla="*/ 2407773 h 2722945" name="connsiteY1517"/>
                  <a:gd fmla="*/ 1391159 w 4713748" name="connsiteX1518"/>
                  <a:gd fmla="*/ 2409984 h 2722945" name="connsiteY1518"/>
                  <a:gd fmla="*/ 1395638 w 4713748" name="connsiteX1519"/>
                  <a:gd fmla="*/ 2412196 h 2722945" name="connsiteY1519"/>
                  <a:gd fmla="*/ 1420274 w 4713748" name="connsiteX1520"/>
                  <a:gd fmla="*/ 2423253 h 2722945" name="connsiteY1520"/>
                  <a:gd fmla="*/ 1422514 w 4713748" name="connsiteX1521"/>
                  <a:gd fmla="*/ 2423253 h 2722945" name="connsiteY1521"/>
                  <a:gd fmla="*/ 1429322 w 4713748" name="connsiteX1522"/>
                  <a:gd fmla="*/ 2424934 h 2722945" name="connsiteY1522"/>
                  <a:gd fmla="*/ 1424753 w 4713748" name="connsiteX1523"/>
                  <a:gd fmla="*/ 2425465 h 2722945" name="connsiteY1523"/>
                  <a:gd fmla="*/ 1431472 w 4713748" name="connsiteX1524"/>
                  <a:gd fmla="*/ 2425465 h 2722945" name="connsiteY1524"/>
                  <a:gd fmla="*/ 1429322 w 4713748" name="connsiteX1525"/>
                  <a:gd fmla="*/ 2424934 h 2722945" name="connsiteY1525"/>
                  <a:gd fmla="*/ 1434190 w 4713748" name="connsiteX1526"/>
                  <a:gd fmla="*/ 2424369 h 2722945" name="connsiteY1526"/>
                  <a:gd fmla="*/ 1422645 w 4713748" name="connsiteX1527"/>
                  <a:gd fmla="*/ 2403441 h 2722945" name="connsiteY1527"/>
                  <a:gd fmla="*/ 1423192 w 4713748" name="connsiteX1528"/>
                  <a:gd fmla="*/ 2388195 h 2722945" name="connsiteY1528"/>
                  <a:gd fmla="*/ 1429068 w 4713748" name="connsiteX1529"/>
                  <a:gd fmla="*/ 2380520 h 2722945" name="connsiteY1529"/>
                  <a:gd fmla="*/ 1429232 w 4713748" name="connsiteX1530"/>
                  <a:gd fmla="*/ 2376812 h 2722945" name="connsiteY1530"/>
                  <a:gd fmla="*/ 1428707 w 4713748" name="connsiteX1531"/>
                  <a:gd fmla="*/ 2376916 h 2722945" name="connsiteY1531"/>
                  <a:gd fmla="*/ 1430693 w 4713748" name="connsiteX1532"/>
                  <a:gd fmla="*/ 2378398 h 2722945" name="connsiteY1532"/>
                  <a:gd fmla="*/ 1431173 w 4713748" name="connsiteX1533"/>
                  <a:gd fmla="*/ 2377770 h 2722945" name="connsiteY1533"/>
                  <a:gd fmla="*/ 1218451 w 4713748" name="connsiteX1534"/>
                  <a:gd fmla="*/ 2376698 h 2722945" name="connsiteY1534"/>
                  <a:gd fmla="*/ 1217527 w 4713748" name="connsiteX1535"/>
                  <a:gd fmla="*/ 2378573 h 2722945" name="connsiteY1535"/>
                  <a:gd fmla="*/ 1217866 w 4713748" name="connsiteX1536"/>
                  <a:gd fmla="*/ 2377291 h 2722945" name="connsiteY1536"/>
                  <a:gd fmla="*/ 1285196 w 4713748" name="connsiteX1537"/>
                  <a:gd fmla="*/ 2376376 h 2722945" name="connsiteY1537"/>
                  <a:gd fmla="*/ 1284456 w 4713748" name="connsiteX1538"/>
                  <a:gd fmla="*/ 2379335 h 2722945" name="connsiteY1538"/>
                  <a:gd fmla="*/ 1284879 w 4713748" name="connsiteX1539"/>
                  <a:gd fmla="*/ 2377010 h 2722945" name="connsiteY1539"/>
                  <a:gd fmla="*/ 1218773 w 4713748" name="connsiteX1540"/>
                  <a:gd fmla="*/ 2373107 h 2722945" name="connsiteY1540"/>
                  <a:gd fmla="*/ 1218451 w 4713748" name="connsiteX1541"/>
                  <a:gd fmla="*/ 2376698 h 2722945" name="connsiteY1541"/>
                  <a:gd fmla="*/ 1218451 w 4713748" name="connsiteX1542"/>
                  <a:gd fmla="*/ 2374786 h 2722945" name="connsiteY1542"/>
                  <a:gd fmla="*/ 1218451 w 4713748" name="connsiteX1543"/>
                  <a:gd fmla="*/ 2367215 h 2722945" name="connsiteY1543"/>
                  <a:gd fmla="*/ 1218451 w 4713748" name="connsiteX1544"/>
                  <a:gd fmla="*/ 2371121 h 2722945" name="connsiteY1544"/>
                  <a:gd fmla="*/ 1218451 w 4713748" name="connsiteX1545"/>
                  <a:gd fmla="*/ 2372236 h 2722945" name="connsiteY1545"/>
                  <a:gd fmla="*/ 1218451 w 4713748" name="connsiteX1546"/>
                  <a:gd fmla="*/ 2374786 h 2722945" name="connsiteY1546"/>
                  <a:gd fmla="*/ 1218245 w 4713748" name="connsiteX1547"/>
                  <a:gd fmla="*/ 2375862 h 2722945" name="connsiteY1547"/>
                  <a:gd fmla="*/ 1217866 w 4713748" name="connsiteX1548"/>
                  <a:gd fmla="*/ 2377291 h 2722945" name="connsiteY1548"/>
                  <a:gd fmla="*/ 1216250 w 4713748" name="connsiteX1549"/>
                  <a:gd fmla="*/ 2378930 h 2722945" name="connsiteY1549"/>
                  <a:gd fmla="*/ 1833139 w 4713748" name="connsiteX1550"/>
                  <a:gd fmla="*/ 2365679 h 2722945" name="connsiteY1550"/>
                  <a:gd fmla="*/ 1879828 w 4713748" name="connsiteX1551"/>
                  <a:gd fmla="*/ 2407354 h 2722945" name="connsiteY1551"/>
                  <a:gd fmla="*/ 1879828 w 4713748" name="connsiteX1552"/>
                  <a:gd fmla="*/ 2411810 h 2722945" name="connsiteY1552"/>
                  <a:gd fmla="*/ 1879828 w 4713748" name="connsiteX1553"/>
                  <a:gd fmla="*/ 2425180 h 2722945" name="connsiteY1553"/>
                  <a:gd fmla="*/ 1877599 w 4713748" name="connsiteX1554"/>
                  <a:gd fmla="*/ 2449691 h 2722945" name="connsiteY1554"/>
                  <a:gd fmla="*/ 1875371 w 4713748" name="connsiteX1555"/>
                  <a:gd fmla="*/ 2460832 h 2722945" name="connsiteY1555"/>
                  <a:gd fmla="*/ 1866458 w 4713748" name="connsiteX1556"/>
                  <a:gd fmla="*/ 2478658 h 2722945" name="connsiteY1556"/>
                  <a:gd fmla="*/ 1868686 w 4713748" name="connsiteX1557"/>
                  <a:gd fmla="*/ 2480886 h 2722945" name="connsiteY1557"/>
                  <a:gd fmla="*/ 1866458 w 4713748" name="connsiteX1558"/>
                  <a:gd fmla="*/ 2483114 h 2722945" name="connsiteY1558"/>
                  <a:gd fmla="*/ 1862002 w 4713748" name="connsiteX1559"/>
                  <a:gd fmla="*/ 2489799 h 2722945" name="connsiteY1559"/>
                  <a:gd fmla="*/ 1859378 w 4713748" name="connsiteX1560"/>
                  <a:gd fmla="*/ 2491898 h 2722945" name="connsiteY1560"/>
                  <a:gd fmla="*/ 1859713 w 4713748" name="connsiteX1561"/>
                  <a:gd fmla="*/ 2491898 h 2722945" name="connsiteY1561"/>
                  <a:gd fmla="*/ 1864161 w 4713748" name="connsiteX1562"/>
                  <a:gd fmla="*/ 2489676 h 2722945" name="connsiteY1562"/>
                  <a:gd fmla="*/ 1868609 w 4713748" name="connsiteX1563"/>
                  <a:gd fmla="*/ 2489676 h 2722945" name="connsiteY1563"/>
                  <a:gd fmla="*/ 1886400 w 4713748" name="connsiteX1564"/>
                  <a:gd fmla="*/ 2487454 h 2722945" name="connsiteY1564"/>
                  <a:gd fmla="*/ 1910863 w 4713748" name="connsiteX1565"/>
                  <a:gd fmla="*/ 2491898 h 2722945" name="connsiteY1565"/>
                  <a:gd fmla="*/ 1928655 w 4713748" name="connsiteX1566"/>
                  <a:gd fmla="*/ 2503009 h 2722945" name="connsiteY1566"/>
                  <a:gd fmla="*/ 1937550 w 4713748" name="connsiteX1567"/>
                  <a:gd fmla="*/ 2509675 h 2722945" name="connsiteY1567"/>
                  <a:gd fmla="*/ 1944222 w 4713748" name="connsiteX1568"/>
                  <a:gd fmla="*/ 2525230 h 2722945" name="connsiteY1568"/>
                  <a:gd fmla="*/ 1946446 w 4713748" name="connsiteX1569"/>
                  <a:gd fmla="*/ 2536340 h 2722945" name="connsiteY1569"/>
                  <a:gd fmla="*/ 1946446 w 4713748" name="connsiteX1570"/>
                  <a:gd fmla="*/ 2538514 h 2722945" name="connsiteY1570"/>
                  <a:gd fmla="*/ 1955342 w 4713748" name="connsiteX1571"/>
                  <a:gd fmla="*/ 2538743 h 2722945" name="connsiteY1571"/>
                  <a:gd fmla="*/ 1964307 w 4713748" name="connsiteX1572"/>
                  <a:gd fmla="*/ 2538743 h 2722945" name="connsiteY1572"/>
                  <a:gd fmla="*/ 1966548 w 4713748" name="connsiteX1573"/>
                  <a:gd fmla="*/ 2538743 h 2722945" name="connsiteY1573"/>
                  <a:gd fmla="*/ 1968790 w 4713748" name="connsiteX1574"/>
                  <a:gd fmla="*/ 2536553 h 2722945" name="connsiteY1574"/>
                  <a:gd fmla="*/ 1971031 w 4713748" name="connsiteX1575"/>
                  <a:gd fmla="*/ 2536553 h 2722945" name="connsiteY1575"/>
                  <a:gd fmla="*/ 1973272 w 4713748" name="connsiteX1576"/>
                  <a:gd fmla="*/ 2536553 h 2722945" name="connsiteY1576"/>
                  <a:gd fmla="*/ 1973272 w 4713748" name="connsiteX1577"/>
                  <a:gd fmla="*/ 2534364 h 2722945" name="connsiteY1577"/>
                  <a:gd fmla="*/ 1977755 w 4713748" name="connsiteX1578"/>
                  <a:gd fmla="*/ 2536553 h 2722945" name="connsiteY1578"/>
                  <a:gd fmla="*/ 1977755 w 4713748" name="connsiteX1579"/>
                  <a:gd fmla="*/ 2538743 h 2722945" name="connsiteY1579"/>
                  <a:gd fmla="*/ 1977755 w 4713748" name="connsiteX1580"/>
                  <a:gd fmla="*/ 2539202 h 2722945" name="connsiteY1580"/>
                  <a:gd fmla="*/ 1979236 w 4713748" name="connsiteX1581"/>
                  <a:gd fmla="*/ 2538462 h 2722945" name="connsiteY1581"/>
                  <a:gd fmla="*/ 1988125 w 4713748" name="connsiteX1582"/>
                  <a:gd fmla="*/ 2538462 h 2722945" name="connsiteY1582"/>
                  <a:gd fmla="*/ 1992569 w 4713748" name="connsiteX1583"/>
                  <a:gd fmla="*/ 2538462 h 2722945" name="connsiteY1583"/>
                  <a:gd fmla="*/ 1997013 w 4713748" name="connsiteX1584"/>
                  <a:gd fmla="*/ 2542903 h 2722945" name="connsiteY1584"/>
                  <a:gd fmla="*/ 1999235 w 4713748" name="connsiteX1585"/>
                  <a:gd fmla="*/ 2540682 h 2722945" name="connsiteY1585"/>
                  <a:gd fmla="*/ 1999235 w 4713748" name="connsiteX1586"/>
                  <a:gd fmla="*/ 2542903 h 2722945" name="connsiteY1586"/>
                  <a:gd fmla="*/ 1999944 w 4713748" name="connsiteX1587"/>
                  <a:gd fmla="*/ 2542903 h 2722945" name="connsiteY1587"/>
                  <a:gd fmla="*/ 1997717 w 4713748" name="connsiteX1588"/>
                  <a:gd fmla="*/ 2512416 h 2722945" name="connsiteY1588"/>
                  <a:gd fmla="*/ 2004082 w 4713748" name="connsiteX1589"/>
                  <a:gd fmla="*/ 2473747 h 2722945" name="connsiteY1589"/>
                  <a:gd fmla="*/ 2008532 w 4713748" name="connsiteX1590"/>
                  <a:gd fmla="*/ 2467407 h 2722945" name="connsiteY1590"/>
                  <a:gd fmla="*/ 2004982 w 4713748" name="connsiteX1591"/>
                  <a:gd fmla="*/ 2484069 h 2722945" name="connsiteY1591"/>
                  <a:gd fmla="*/ 2004116 w 4713748" name="connsiteX1592"/>
                  <a:gd fmla="*/ 2487513 h 2722945" name="connsiteY1592"/>
                  <a:gd fmla="*/ 2001890 w 4713748" name="connsiteX1593"/>
                  <a:gd fmla="*/ 2496367 h 2722945" name="connsiteY1593"/>
                  <a:gd fmla="*/ 2004185 w 4713748" name="connsiteX1594"/>
                  <a:gd fmla="*/ 2487810 h 2722945" name="connsiteY1594"/>
                  <a:gd fmla="*/ 2001890 w 4713748" name="connsiteX1595"/>
                  <a:gd fmla="*/ 2498581 h 2722945" name="connsiteY1595"/>
                  <a:gd fmla="*/ 1999664 w 4713748" name="connsiteX1596"/>
                  <a:gd fmla="*/ 2509649 h 2722945" name="connsiteY1596"/>
                  <a:gd fmla="*/ 1999664 w 4713748" name="connsiteX1597"/>
                  <a:gd fmla="*/ 2514076 h 2722945" name="connsiteY1597"/>
                  <a:gd fmla="*/ 1999508 w 4713748" name="connsiteX1598"/>
                  <a:gd fmla="*/ 2534388 h 2722945" name="connsiteY1598"/>
                  <a:gd fmla="*/ 2000508 w 4713748" name="connsiteX1599"/>
                  <a:gd fmla="*/ 2542903 h 2722945" name="connsiteY1599"/>
                  <a:gd fmla="*/ 2001458 w 4713748" name="connsiteX1600"/>
                  <a:gd fmla="*/ 2542903 h 2722945" name="connsiteY1600"/>
                  <a:gd fmla="*/ 2005902 w 4713748" name="connsiteX1601"/>
                  <a:gd fmla="*/ 2551784 h 2722945" name="connsiteY1601"/>
                  <a:gd fmla="*/ 2003680 w 4713748" name="connsiteX1602"/>
                  <a:gd fmla="*/ 2551784 h 2722945" name="connsiteY1602"/>
                  <a:gd fmla="*/ 2003680 w 4713748" name="connsiteX1603"/>
                  <a:gd fmla="*/ 2554005 h 2722945" name="connsiteY1603"/>
                  <a:gd fmla="*/ 2003680 w 4713748" name="connsiteX1604"/>
                  <a:gd fmla="*/ 2556225 h 2722945" name="connsiteY1604"/>
                  <a:gd fmla="*/ 2002163 w 4713748" name="connsiteX1605"/>
                  <a:gd fmla="*/ 2556983 h 2722945" name="connsiteY1605"/>
                  <a:gd fmla="*/ 2002169 w 4713748" name="connsiteX1606"/>
                  <a:gd fmla="*/ 2557034 h 2722945" name="connsiteY1606"/>
                  <a:gd fmla="*/ 2002248 w 4713748" name="connsiteX1607"/>
                  <a:gd fmla="*/ 2557447 h 2722945" name="connsiteY1607"/>
                  <a:gd fmla="*/ 2003712 w 4713748" name="connsiteX1608"/>
                  <a:gd fmla="*/ 2556569 h 2722945" name="connsiteY1608"/>
                  <a:gd fmla="*/ 2010279 w 4713748" name="connsiteX1609"/>
                  <a:gd fmla="*/ 2554379 h 2722945" name="connsiteY1609"/>
                  <a:gd fmla="*/ 2012468 w 4713748" name="connsiteX1610"/>
                  <a:gd fmla="*/ 2554379 h 2722945" name="connsiteY1610"/>
                  <a:gd fmla="*/ 2014657 w 4713748" name="connsiteX1611"/>
                  <a:gd fmla="*/ 2554379 h 2722945" name="connsiteY1611"/>
                  <a:gd fmla="*/ 2014657 w 4713748" name="connsiteX1612"/>
                  <a:gd fmla="*/ 2553537 h 2722945" name="connsiteY1612"/>
                  <a:gd fmla="*/ 2012613 w 4713748" name="connsiteX1613"/>
                  <a:gd fmla="*/ 2551512 h 2722945" name="connsiteY1613"/>
                  <a:gd fmla="*/ 2013172 w 4713748" name="connsiteX1614"/>
                  <a:gd fmla="*/ 2515783 h 2722945" name="connsiteY1614"/>
                  <a:gd fmla="*/ 2020403 w 4713748" name="connsiteX1615"/>
                  <a:gd fmla="*/ 2491873 h 2722945" name="connsiteY1615"/>
                  <a:gd fmla="*/ 2017087 w 4713748" name="connsiteX1616"/>
                  <a:gd fmla="*/ 2507196 h 2722945" name="connsiteY1616"/>
                  <a:gd fmla="*/ 2018190 w 4713748" name="connsiteX1617"/>
                  <a:gd fmla="*/ 2506104 h 2722945" name="connsiteY1617"/>
                  <a:gd fmla="*/ 2017087 w 4713748" name="connsiteX1618"/>
                  <a:gd fmla="*/ 2509412 h 2722945" name="connsiteY1618"/>
                  <a:gd fmla="*/ 2017087 w 4713748" name="connsiteX1619"/>
                  <a:gd fmla="*/ 2513844 h 2722945" name="connsiteY1619"/>
                  <a:gd fmla="*/ 2014850 w 4713748" name="connsiteX1620"/>
                  <a:gd fmla="*/ 2527138 h 2722945" name="connsiteY1620"/>
                  <a:gd fmla="*/ 2014850 w 4713748" name="connsiteX1621"/>
                  <a:gd fmla="*/ 2535724 h 2722945" name="connsiteY1621"/>
                  <a:gd fmla="*/ 2014850 w 4713748" name="connsiteX1622"/>
                  <a:gd fmla="*/ 2552190 h 2722945" name="connsiteY1622"/>
                  <a:gd fmla="*/ 2016847 w 4713748" name="connsiteX1623"/>
                  <a:gd fmla="*/ 2552190 h 2722945" name="connsiteY1623"/>
                  <a:gd fmla="*/ 2019036 w 4713748" name="connsiteX1624"/>
                  <a:gd fmla="*/ 2554379 h 2722945" name="connsiteY1624"/>
                  <a:gd fmla="*/ 2016847 w 4713748" name="connsiteX1625"/>
                  <a:gd fmla="*/ 2554379 h 2722945" name="connsiteY1625"/>
                  <a:gd fmla="*/ 2016847 w 4713748" name="connsiteX1626"/>
                  <a:gd fmla="*/ 2556303 h 2722945" name="connsiteY1626"/>
                  <a:gd fmla="*/ 2023478 w 4713748" name="connsiteX1627"/>
                  <a:gd fmla="*/ 2554991 h 2722945" name="connsiteY1627"/>
                  <a:gd fmla="*/ 2021562 w 4713748" name="connsiteX1628"/>
                  <a:gd fmla="*/ 2549296 h 2722945" name="connsiteY1628"/>
                  <a:gd fmla="*/ 2021562 w 4713748" name="connsiteX1629"/>
                  <a:gd fmla="*/ 2547080 h 2722945" name="connsiteY1629"/>
                  <a:gd fmla="*/ 2026036 w 4713748" name="connsiteX1630"/>
                  <a:gd fmla="*/ 2542649 h 2722945" name="connsiteY1630"/>
                  <a:gd fmla="*/ 2028273 w 4713748" name="connsiteX1631"/>
                  <a:gd fmla="*/ 2538217 h 2722945" name="connsiteY1631"/>
                  <a:gd fmla="*/ 2030511 w 4713748" name="connsiteX1632"/>
                  <a:gd fmla="*/ 2538217 h 2722945" name="connsiteY1632"/>
                  <a:gd fmla="*/ 2032748 w 4713748" name="connsiteX1633"/>
                  <a:gd fmla="*/ 2538217 h 2722945" name="connsiteY1633"/>
                  <a:gd fmla="*/ 2034985 w 4713748" name="connsiteX1634"/>
                  <a:gd fmla="*/ 2533786 h 2722945" name="connsiteY1634"/>
                  <a:gd fmla="*/ 2034985 w 4713748" name="connsiteX1635"/>
                  <a:gd fmla="*/ 2531570 h 2722945" name="connsiteY1635"/>
                  <a:gd fmla="*/ 2043934 w 4713748" name="connsiteX1636"/>
                  <a:gd fmla="*/ 2520491 h 2722945" name="connsiteY1636"/>
                  <a:gd fmla="*/ 2050646 w 4713748" name="connsiteX1637"/>
                  <a:gd fmla="*/ 2504981 h 2722945" name="connsiteY1637"/>
                  <a:gd fmla="*/ 2055121 w 4713748" name="connsiteX1638"/>
                  <a:gd fmla="*/ 2491686 h 2722945" name="connsiteY1638"/>
                  <a:gd fmla="*/ 2055121 w 4713748" name="connsiteX1639"/>
                  <a:gd fmla="*/ 2485039 h 2722945" name="connsiteY1639"/>
                  <a:gd fmla="*/ 2055121 w 4713748" name="connsiteX1640"/>
                  <a:gd fmla="*/ 2473960 h 2722945" name="connsiteY1640"/>
                  <a:gd fmla="*/ 2052883 w 4713748" name="connsiteX1641"/>
                  <a:gd fmla="*/ 2467313 h 2722945" name="connsiteY1641"/>
                  <a:gd fmla="*/ 2048409 w 4713748" name="connsiteX1642"/>
                  <a:gd fmla="*/ 2465097 h 2722945" name="connsiteY1642"/>
                  <a:gd fmla="*/ 2046172 w 4713748" name="connsiteX1643"/>
                  <a:gd fmla="*/ 2460665 h 2722945" name="connsiteY1643"/>
                  <a:gd fmla="*/ 2037223 w 4713748" name="connsiteX1644"/>
                  <a:gd fmla="*/ 2460665 h 2722945" name="connsiteY1644"/>
                  <a:gd fmla="*/ 2034985 w 4713748" name="connsiteX1645"/>
                  <a:gd fmla="*/ 2462881 h 2722945" name="connsiteY1645"/>
                  <a:gd fmla="*/ 2028273 w 4713748" name="connsiteX1646"/>
                  <a:gd fmla="*/ 2471744 h 2722945" name="connsiteY1646"/>
                  <a:gd fmla="*/ 2022680 w 4713748" name="connsiteX1647"/>
                  <a:gd fmla="*/ 2490578 h 2722945" name="connsiteY1647"/>
                  <a:gd fmla="*/ 2020536 w 4713748" name="connsiteX1648"/>
                  <a:gd fmla="*/ 2498381 h 2722945" name="connsiteY1648"/>
                  <a:gd fmla="*/ 2023782 w 4713748" name="connsiteX1649"/>
                  <a:gd fmla="*/ 2480700 h 2722945" name="connsiteY1649"/>
                  <a:gd fmla="*/ 2025012 w 4713748" name="connsiteX1650"/>
                  <a:gd fmla="*/ 2476633 h 2722945" name="connsiteY1650"/>
                  <a:gd fmla="*/ 2032748 w 4713748" name="connsiteX1651"/>
                  <a:gd fmla="*/ 2462881 h 2722945" name="connsiteY1651"/>
                  <a:gd fmla="*/ 2026252 w 4713748" name="connsiteX1652"/>
                  <a:gd fmla="*/ 2472531 h 2722945" name="connsiteY1652"/>
                  <a:gd fmla="*/ 2030511 w 4713748" name="connsiteX1653"/>
                  <a:gd fmla="*/ 2458450 h 2722945" name="connsiteY1653"/>
                  <a:gd fmla="*/ 2045892 w 4713748" name="connsiteX1654"/>
                  <a:gd fmla="*/ 2455680 h 2722945" name="connsiteY1654"/>
                  <a:gd fmla="*/ 2059595 w 4713748" name="connsiteX1655"/>
                  <a:gd fmla="*/ 2462881 h 2722945" name="connsiteY1655"/>
                  <a:gd fmla="*/ 2059595 w 4713748" name="connsiteX1656"/>
                  <a:gd fmla="*/ 2491686 h 2722945" name="connsiteY1656"/>
                  <a:gd fmla="*/ 2059595 w 4713748" name="connsiteX1657"/>
                  <a:gd fmla="*/ 2496118 h 2722945" name="connsiteY1657"/>
                  <a:gd fmla="*/ 2057358 w 4713748" name="connsiteX1658"/>
                  <a:gd fmla="*/ 2502765 h 2722945" name="connsiteY1658"/>
                  <a:gd fmla="*/ 2052883 w 4713748" name="connsiteX1659"/>
                  <a:gd fmla="*/ 2516059 h 2722945" name="connsiteY1659"/>
                  <a:gd fmla="*/ 2050646 w 4713748" name="connsiteX1660"/>
                  <a:gd fmla="*/ 2522707 h 2722945" name="connsiteY1660"/>
                  <a:gd fmla="*/ 2043934 w 4713748" name="connsiteX1661"/>
                  <a:gd fmla="*/ 2533786 h 2722945" name="connsiteY1661"/>
                  <a:gd fmla="*/ 2046172 w 4713748" name="connsiteX1662"/>
                  <a:gd fmla="*/ 2536001 h 2722945" name="connsiteY1662"/>
                  <a:gd fmla="*/ 2043934 w 4713748" name="connsiteX1663"/>
                  <a:gd fmla="*/ 2538217 h 2722945" name="connsiteY1663"/>
                  <a:gd fmla="*/ 2041697 w 4713748" name="connsiteX1664"/>
                  <a:gd fmla="*/ 2540433 h 2722945" name="connsiteY1664"/>
                  <a:gd fmla="*/ 2030639 w 4713748" name="connsiteX1665"/>
                  <a:gd fmla="*/ 2553575 h 2722945" name="connsiteY1665"/>
                  <a:gd fmla="*/ 2035761 w 4713748" name="connsiteX1666"/>
                  <a:gd fmla="*/ 2552562 h 2722945" name="connsiteY1666"/>
                  <a:gd fmla="*/ 2055124 w 4713748" name="connsiteX1667"/>
                  <a:gd fmla="*/ 2563387 h 2722945" name="connsiteY1667"/>
                  <a:gd fmla="*/ 2055124 w 4713748" name="connsiteX1668"/>
                  <a:gd fmla="*/ 2565607 h 2722945" name="connsiteY1668"/>
                  <a:gd fmla="*/ 2059615 w 4713748" name="connsiteX1669"/>
                  <a:gd fmla="*/ 2570048 h 2722945" name="connsiteY1669"/>
                  <a:gd fmla="*/ 2066350 w 4713748" name="connsiteX1670"/>
                  <a:gd fmla="*/ 2578930 h 2722945" name="connsiteY1670"/>
                  <a:gd fmla="*/ 2068595 w 4713748" name="connsiteX1671"/>
                  <a:gd fmla="*/ 2583371 h 2722945" name="connsiteY1671"/>
                  <a:gd fmla="*/ 2070840 w 4713748" name="connsiteX1672"/>
                  <a:gd fmla="*/ 2592252 h 2722945" name="connsiteY1672"/>
                  <a:gd fmla="*/ 2073085 w 4713748" name="connsiteX1673"/>
                  <a:gd fmla="*/ 2592252 h 2722945" name="connsiteY1673"/>
                  <a:gd fmla="*/ 2073085 w 4713748" name="connsiteX1674"/>
                  <a:gd fmla="*/ 2594473 h 2722945" name="connsiteY1674"/>
                  <a:gd fmla="*/ 2073085 w 4713748" name="connsiteX1675"/>
                  <a:gd fmla="*/ 2596693 h 2722945" name="connsiteY1675"/>
                  <a:gd fmla="*/ 2068595 w 4713748" name="connsiteX1676"/>
                  <a:gd fmla="*/ 2610016 h 2722945" name="connsiteY1676"/>
                  <a:gd fmla="*/ 2066350 w 4713748" name="connsiteX1677"/>
                  <a:gd fmla="*/ 2610016 h 2722945" name="connsiteY1677"/>
                  <a:gd fmla="*/ 2064105 w 4713748" name="connsiteX1678"/>
                  <a:gd fmla="*/ 2612236 h 2722945" name="connsiteY1678"/>
                  <a:gd fmla="*/ 2061860 w 4713748" name="connsiteX1679"/>
                  <a:gd fmla="*/ 2610016 h 2722945" name="connsiteY1679"/>
                  <a:gd fmla="*/ 2059615 w 4713748" name="connsiteX1680"/>
                  <a:gd fmla="*/ 2607795 h 2722945" name="connsiteY1680"/>
                  <a:gd fmla="*/ 2059615 w 4713748" name="connsiteX1681"/>
                  <a:gd fmla="*/ 2605575 h 2722945" name="connsiteY1681"/>
                  <a:gd fmla="*/ 2059615 w 4713748" name="connsiteX1682"/>
                  <a:gd fmla="*/ 2603355 h 2722945" name="connsiteY1682"/>
                  <a:gd fmla="*/ 2061860 w 4713748" name="connsiteX1683"/>
                  <a:gd fmla="*/ 2601134 h 2722945" name="connsiteY1683"/>
                  <a:gd fmla="*/ 2064105 w 4713748" name="connsiteX1684"/>
                  <a:gd fmla="*/ 2601134 h 2722945" name="connsiteY1684"/>
                  <a:gd fmla="*/ 2064105 w 4713748" name="connsiteX1685"/>
                  <a:gd fmla="*/ 2598914 h 2722945" name="connsiteY1685"/>
                  <a:gd fmla="*/ 2064105 w 4713748" name="connsiteX1686"/>
                  <a:gd fmla="*/ 2596693 h 2722945" name="connsiteY1686"/>
                  <a:gd fmla="*/ 2064105 w 4713748" name="connsiteX1687"/>
                  <a:gd fmla="*/ 2594473 h 2722945" name="connsiteY1687"/>
                  <a:gd fmla="*/ 2064105 w 4713748" name="connsiteX1688"/>
                  <a:gd fmla="*/ 2585591 h 2722945" name="connsiteY1688"/>
                  <a:gd fmla="*/ 2057369 w 4713748" name="connsiteX1689"/>
                  <a:gd fmla="*/ 2574489 h 2722945" name="connsiteY1689"/>
                  <a:gd fmla="*/ 2052879 w 4713748" name="connsiteX1690"/>
                  <a:gd fmla="*/ 2567828 h 2722945" name="connsiteY1690"/>
                  <a:gd fmla="*/ 2046144 w 4713748" name="connsiteX1691"/>
                  <a:gd fmla="*/ 2563387 h 2722945" name="connsiteY1691"/>
                  <a:gd fmla="*/ 2039409 w 4713748" name="connsiteX1692"/>
                  <a:gd fmla="*/ 2561166 h 2722945" name="connsiteY1692"/>
                  <a:gd fmla="*/ 2034919 w 4713748" name="connsiteX1693"/>
                  <a:gd fmla="*/ 2558946 h 2722945" name="connsiteY1693"/>
                  <a:gd fmla="*/ 2032674 w 4713748" name="connsiteX1694"/>
                  <a:gd fmla="*/ 2561166 h 2722945" name="connsiteY1694"/>
                  <a:gd fmla="*/ 2030429 w 4713748" name="connsiteX1695"/>
                  <a:gd fmla="*/ 2561166 h 2722945" name="connsiteY1695"/>
                  <a:gd fmla="*/ 2025939 w 4713748" name="connsiteX1696"/>
                  <a:gd fmla="*/ 2558946 h 2722945" name="connsiteY1696"/>
                  <a:gd fmla="*/ 2021449 w 4713748" name="connsiteX1697"/>
                  <a:gd fmla="*/ 2558946 h 2722945" name="connsiteY1697"/>
                  <a:gd fmla="*/ 2019204 w 4713748" name="connsiteX1698"/>
                  <a:gd fmla="*/ 2556725 h 2722945" name="connsiteY1698"/>
                  <a:gd fmla="*/ 2017239 w 4713748" name="connsiteX1699"/>
                  <a:gd fmla="*/ 2556448 h 2722945" name="connsiteY1699"/>
                  <a:gd fmla="*/ 2017063 w 4713748" name="connsiteX1700"/>
                  <a:gd fmla="*/ 2559412 h 2722945" name="connsiteY1700"/>
                  <a:gd fmla="*/ 2016657 w 4713748" name="connsiteX1701"/>
                  <a:gd fmla="*/ 2558947 h 2722945" name="connsiteY1701"/>
                  <a:gd fmla="*/ 2014657 w 4713748" name="connsiteX1702"/>
                  <a:gd fmla="*/ 2560947 h 2722945" name="connsiteY1702"/>
                  <a:gd fmla="*/ 2012468 w 4713748" name="connsiteX1703"/>
                  <a:gd fmla="*/ 2560947 h 2722945" name="connsiteY1703"/>
                  <a:gd fmla="*/ 2010279 w 4713748" name="connsiteX1704"/>
                  <a:gd fmla="*/ 2558758 h 2722945" name="connsiteY1704"/>
                  <a:gd fmla="*/ 2008090 w 4713748" name="connsiteX1705"/>
                  <a:gd fmla="*/ 2558758 h 2722945" name="connsiteY1705"/>
                  <a:gd fmla="*/ 2008090 w 4713748" name="connsiteX1706"/>
                  <a:gd fmla="*/ 2560947 h 2722945" name="connsiteY1706"/>
                  <a:gd fmla="*/ 2005901 w 4713748" name="connsiteX1707"/>
                  <a:gd fmla="*/ 2560947 h 2722945" name="connsiteY1707"/>
                  <a:gd fmla="*/ 2005901 w 4713748" name="connsiteX1708"/>
                  <a:gd fmla="*/ 2562045 h 2722945" name="connsiteY1708"/>
                  <a:gd fmla="*/ 2009550 w 4713748" name="connsiteX1709"/>
                  <a:gd fmla="*/ 2569413 h 2722945" name="connsiteY1709"/>
                  <a:gd fmla="*/ 2008438 w 4713748" name="connsiteX1710"/>
                  <a:gd fmla="*/ 2580638 h 2722945" name="connsiteY1710"/>
                  <a:gd fmla="*/ 2010662 w 4713748" name="connsiteX1711"/>
                  <a:gd fmla="*/ 2582883 h 2722945" name="connsiteY1711"/>
                  <a:gd fmla="*/ 2010662 w 4713748" name="connsiteX1712"/>
                  <a:gd fmla="*/ 2587373 h 2722945" name="connsiteY1712"/>
                  <a:gd fmla="*/ 2016371 w 4713748" name="connsiteX1713"/>
                  <a:gd fmla="*/ 2595058 h 2722945" name="connsiteY1713"/>
                  <a:gd fmla="*/ 2020828 w 4713748" name="connsiteX1714"/>
                  <a:gd fmla="*/ 2585412 h 2722945" name="connsiteY1714"/>
                  <a:gd fmla="*/ 2017215 w 4713748" name="connsiteX1715"/>
                  <a:gd fmla="*/ 2583058 h 2722945" name="connsiteY1715"/>
                  <a:gd fmla="*/ 2019422 w 4713748" name="connsiteX1716"/>
                  <a:gd fmla="*/ 2583058 h 2722945" name="connsiteY1716"/>
                  <a:gd fmla="*/ 2021589 w 4713748" name="connsiteX1717"/>
                  <a:gd fmla="*/ 2583764 h 2722945" name="connsiteY1717"/>
                  <a:gd fmla="*/ 2022270 w 4713748" name="connsiteX1718"/>
                  <a:gd fmla="*/ 2582292 h 2722945" name="connsiteY1718"/>
                  <a:gd fmla="*/ 2019422 w 4713748" name="connsiteX1719"/>
                  <a:gd fmla="*/ 2580900 h 2722945" name="connsiteY1719"/>
                  <a:gd fmla="*/ 2017215 w 4713748" name="connsiteX1720"/>
                  <a:gd fmla="*/ 2580900 h 2722945" name="connsiteY1720"/>
                  <a:gd fmla="*/ 2010592 w 4713748" name="connsiteX1721"/>
                  <a:gd fmla="*/ 2576584 h 2722945" name="connsiteY1721"/>
                  <a:gd fmla="*/ 2023454 w 4713748" name="connsiteX1722"/>
                  <a:gd fmla="*/ 2579728 h 2722945" name="connsiteY1722"/>
                  <a:gd fmla="*/ 2024040 w 4713748" name="connsiteX1723"/>
                  <a:gd fmla="*/ 2578460 h 2722945" name="connsiteY1723"/>
                  <a:gd fmla="*/ 2024040 w 4713748" name="connsiteX1724"/>
                  <a:gd fmla="*/ 2579871 h 2722945" name="connsiteY1724"/>
                  <a:gd fmla="*/ 2028252 w 4713748" name="connsiteX1725"/>
                  <a:gd fmla="*/ 2580900 h 2722945" name="connsiteY1725"/>
                  <a:gd fmla="*/ 2037083 w 4713748" name="connsiteX1726"/>
                  <a:gd fmla="*/ 2585216 h 2722945" name="connsiteY1726"/>
                  <a:gd fmla="*/ 2039290 w 4713748" name="connsiteX1727"/>
                  <a:gd fmla="*/ 2585216 h 2722945" name="connsiteY1727"/>
                  <a:gd fmla="*/ 2041498 w 4713748" name="connsiteX1728"/>
                  <a:gd fmla="*/ 2587374 h 2722945" name="connsiteY1728"/>
                  <a:gd fmla="*/ 2041514 w 4713748" name="connsiteX1729"/>
                  <a:gd fmla="*/ 2587374 h 2722945" name="connsiteY1729"/>
                  <a:gd fmla="*/ 2020141 w 4713748" name="connsiteX1730"/>
                  <a:gd fmla="*/ 2562932 h 2722945" name="connsiteY1730"/>
                  <a:gd fmla="*/ 2027185 w 4713748" name="connsiteX1731"/>
                  <a:gd fmla="*/ 2566840 h 2722945" name="connsiteY1731"/>
                  <a:gd fmla="*/ 2032674 w 4713748" name="connsiteX1732"/>
                  <a:gd fmla="*/ 2572268 h 2722945" name="connsiteY1732"/>
                  <a:gd fmla="*/ 2027186 w 4713748" name="connsiteX1733"/>
                  <a:gd fmla="*/ 2566840 h 2722945" name="connsiteY1733"/>
                  <a:gd fmla="*/ 2028465 w 4713748" name="connsiteX1734"/>
                  <a:gd fmla="*/ 2567550 h 2722945" name="connsiteY1734"/>
                  <a:gd fmla="*/ 2036784 w 4713748" name="connsiteX1735"/>
                  <a:gd fmla="*/ 2574728 h 2722945" name="connsiteY1735"/>
                  <a:gd fmla="*/ 2038287 w 4713748" name="connsiteX1736"/>
                  <a:gd fmla="*/ 2576710 h 2722945" name="connsiteY1736"/>
                  <a:gd fmla="*/ 2039409 w 4713748" name="connsiteX1737"/>
                  <a:gd fmla="*/ 2578930 h 2722945" name="connsiteY1737"/>
                  <a:gd fmla="*/ 2039970 w 4713748" name="connsiteX1738"/>
                  <a:gd fmla="*/ 2578930 h 2722945" name="connsiteY1738"/>
                  <a:gd fmla="*/ 2041654 w 4713748" name="connsiteX1739"/>
                  <a:gd fmla="*/ 2581150 h 2722945" name="connsiteY1739"/>
                  <a:gd fmla="*/ 2043899 w 4713748" name="connsiteX1740"/>
                  <a:gd fmla="*/ 2583371 h 2722945" name="connsiteY1740"/>
                  <a:gd fmla="*/ 2044911 w 4713748" name="connsiteX1741"/>
                  <a:gd fmla="*/ 2587374 h 2722945" name="connsiteY1741"/>
                  <a:gd fmla="*/ 2045913 w 4713748" name="connsiteX1742"/>
                  <a:gd fmla="*/ 2587374 h 2722945" name="connsiteY1742"/>
                  <a:gd fmla="*/ 2048121 w 4713748" name="connsiteX1743"/>
                  <a:gd fmla="*/ 2587374 h 2722945" name="connsiteY1743"/>
                  <a:gd fmla="*/ 2048121 w 4713748" name="connsiteX1744"/>
                  <a:gd fmla="*/ 2591690 h 2722945" name="connsiteY1744"/>
                  <a:gd fmla="*/ 2046257 w 4713748" name="connsiteX1745"/>
                  <a:gd fmla="*/ 2593511 h 2722945" name="connsiteY1745"/>
                  <a:gd fmla="*/ 2048951 w 4713748" name="connsiteX1746"/>
                  <a:gd fmla="*/ 2600024 h 2722945" name="connsiteY1746"/>
                  <a:gd fmla="*/ 2050330 w 4713748" name="connsiteX1747"/>
                  <a:gd fmla="*/ 2610026 h 2722945" name="connsiteY1747"/>
                  <a:gd fmla="*/ 2053035 w 4713748" name="connsiteX1748"/>
                  <a:gd fmla="*/ 2614063 h 2722945" name="connsiteY1748"/>
                  <a:gd fmla="*/ 2053035 w 4713748" name="connsiteX1749"/>
                  <a:gd fmla="*/ 2622951 h 2722945" name="connsiteY1749"/>
                  <a:gd fmla="*/ 2053035 w 4713748" name="connsiteX1750"/>
                  <a:gd fmla="*/ 2625173 h 2722945" name="connsiteY1750"/>
                  <a:gd fmla="*/ 2053035 w 4713748" name="connsiteX1751"/>
                  <a:gd fmla="*/ 2627395 h 2722945" name="connsiteY1751"/>
                  <a:gd fmla="*/ 2055269 w 4713748" name="connsiteX1752"/>
                  <a:gd fmla="*/ 2631840 h 2722945" name="connsiteY1752"/>
                  <a:gd fmla="*/ 2055269 w 4713748" name="connsiteX1753"/>
                  <a:gd fmla="*/ 2636284 h 2722945" name="connsiteY1753"/>
                  <a:gd fmla="*/ 2057503 w 4713748" name="connsiteX1754"/>
                  <a:gd fmla="*/ 2654061 h 2722945" name="connsiteY1754"/>
                  <a:gd fmla="*/ 2057503 w 4713748" name="connsiteX1755"/>
                  <a:gd fmla="*/ 2678503 h 2722945" name="connsiteY1755"/>
                  <a:gd fmla="*/ 2050801 w 4713748" name="connsiteX1756"/>
                  <a:gd fmla="*/ 2696280 h 2722945" name="connsiteY1756"/>
                  <a:gd fmla="*/ 2046334 w 4713748" name="connsiteX1757"/>
                  <a:gd fmla="*/ 2707391 h 2722945" name="connsiteY1757"/>
                  <a:gd fmla="*/ 2032931 w 4713748" name="connsiteX1758"/>
                  <a:gd fmla="*/ 2716279 h 2722945" name="connsiteY1758"/>
                  <a:gd fmla="*/ 2021761 w 4713748" name="connsiteX1759"/>
                  <a:gd fmla="*/ 2720723 h 2722945" name="connsiteY1759"/>
                  <a:gd fmla="*/ 2017294 w 4713748" name="connsiteX1760"/>
                  <a:gd fmla="*/ 2720723 h 2722945" name="connsiteY1760"/>
                  <a:gd fmla="*/ 2012826 w 4713748" name="connsiteX1761"/>
                  <a:gd fmla="*/ 2722945 h 2722945" name="connsiteY1761"/>
                  <a:gd fmla="*/ 2003891 w 4713748" name="connsiteX1762"/>
                  <a:gd fmla="*/ 2720723 h 2722945" name="connsiteY1762"/>
                  <a:gd fmla="*/ 1990488 w 4713748" name="connsiteX1763"/>
                  <a:gd fmla="*/ 2718501 h 2722945" name="connsiteY1763"/>
                  <a:gd fmla="*/ 1983786 w 4713748" name="connsiteX1764"/>
                  <a:gd fmla="*/ 2714057 h 2722945" name="connsiteY1764"/>
                  <a:gd fmla="*/ 1976046 w 4713748" name="connsiteX1765"/>
                  <a:gd fmla="*/ 2695682 h 2722945" name="connsiteY1765"/>
                  <a:gd fmla="*/ 1986020 w 4713748" name="connsiteX1766"/>
                  <a:gd fmla="*/ 2709613 h 2722945" name="connsiteY1766"/>
                  <a:gd fmla="*/ 2046334 w 4713748" name="connsiteX1767"/>
                  <a:gd fmla="*/ 2696280 h 2722945" name="connsiteY1767"/>
                  <a:gd fmla="*/ 2048567 w 4713748" name="connsiteX1768"/>
                  <a:gd fmla="*/ 2691836 h 2722945" name="connsiteY1768"/>
                  <a:gd fmla="*/ 2050801 w 4713748" name="connsiteX1769"/>
                  <a:gd fmla="*/ 2682948 h 2722945" name="connsiteY1769"/>
                  <a:gd fmla="*/ 2053035 w 4713748" name="connsiteX1770"/>
                  <a:gd fmla="*/ 2665171 h 2722945" name="connsiteY1770"/>
                  <a:gd fmla="*/ 2050801 w 4713748" name="connsiteX1771"/>
                  <a:gd fmla="*/ 2656283 h 2722945" name="connsiteY1771"/>
                  <a:gd fmla="*/ 2048567 w 4713748" name="connsiteX1772"/>
                  <a:gd fmla="*/ 2640728 h 2722945" name="connsiteY1772"/>
                  <a:gd fmla="*/ 2046334 w 4713748" name="connsiteX1773"/>
                  <a:gd fmla="*/ 2640728 h 2722945" name="connsiteY1773"/>
                  <a:gd fmla="*/ 2046334 w 4713748" name="connsiteX1774"/>
                  <a:gd fmla="*/ 2638506 h 2722945" name="connsiteY1774"/>
                  <a:gd fmla="*/ 2044100 w 4713748" name="connsiteX1775"/>
                  <a:gd fmla="*/ 2634062 h 2722945" name="connsiteY1775"/>
                  <a:gd fmla="*/ 2039632 w 4713748" name="connsiteX1776"/>
                  <a:gd fmla="*/ 2614063 h 2722945" name="connsiteY1776"/>
                  <a:gd fmla="*/ 2039632 w 4713748" name="connsiteX1777"/>
                  <a:gd fmla="*/ 2613968 h 2722945" name="connsiteY1777"/>
                  <a:gd fmla="*/ 2037443 w 4713748" name="connsiteX1778"/>
                  <a:gd fmla="*/ 2613968 h 2722945" name="connsiteY1778"/>
                  <a:gd fmla="*/ 2039677 w 4713748" name="connsiteX1779"/>
                  <a:gd fmla="*/ 2616187 h 2722945" name="connsiteY1779"/>
                  <a:gd fmla="*/ 2037662 w 4713748" name="connsiteX1780"/>
                  <a:gd fmla="*/ 2616187 h 2722945" name="connsiteY1780"/>
                  <a:gd fmla="*/ 2039573 w 4713748" name="connsiteX1781"/>
                  <a:gd fmla="*/ 2616558 h 2722945" name="connsiteY1781"/>
                  <a:gd fmla="*/ 2038284 w 4713748" name="connsiteX1782"/>
                  <a:gd fmla="*/ 2617859 h 2722945" name="connsiteY1782"/>
                  <a:gd fmla="*/ 2039677 w 4713748" name="connsiteX1783"/>
                  <a:gd fmla="*/ 2620626 h 2722945" name="connsiteY1783"/>
                  <a:gd fmla="*/ 2039677 w 4713748" name="connsiteX1784"/>
                  <a:gd fmla="*/ 2625064 h 2722945" name="connsiteY1784"/>
                  <a:gd fmla="*/ 2037443 w 4713748" name="connsiteX1785"/>
                  <a:gd fmla="*/ 2638379 h 2722945" name="connsiteY1785"/>
                  <a:gd fmla="*/ 2037443 w 4713748" name="connsiteX1786"/>
                  <a:gd fmla="*/ 2656133 h 2722945" name="connsiteY1786"/>
                  <a:gd fmla="*/ 2035209 w 4713748" name="connsiteX1787"/>
                  <a:gd fmla="*/ 2671668 h 2722945" name="connsiteY1787"/>
                  <a:gd fmla="*/ 2032975 w 4713748" name="connsiteX1788"/>
                  <a:gd fmla="*/ 2680545 h 2722945" name="connsiteY1788"/>
                  <a:gd fmla="*/ 2026274 w 4713748" name="connsiteX1789"/>
                  <a:gd fmla="*/ 2689422 h 2722945" name="connsiteY1789"/>
                  <a:gd fmla="*/ 2017338 w 4713748" name="connsiteX1790"/>
                  <a:gd fmla="*/ 2693860 h 2722945" name="connsiteY1790"/>
                  <a:gd fmla="*/ 2012870 w 4713748" name="connsiteX1791"/>
                  <a:gd fmla="*/ 2693860 h 2722945" name="connsiteY1791"/>
                  <a:gd fmla="*/ 2006169 w 4713748" name="connsiteX1792"/>
                  <a:gd fmla="*/ 2693860 h 2722945" name="connsiteY1792"/>
                  <a:gd fmla="*/ 2001701 w 4713748" name="connsiteX1793"/>
                  <a:gd fmla="*/ 2687203 h 2722945" name="connsiteY1793"/>
                  <a:gd fmla="*/ 1997233 w 4713748" name="connsiteX1794"/>
                  <a:gd fmla="*/ 2678326 h 2722945" name="connsiteY1794"/>
                  <a:gd fmla="*/ 1995000 w 4713748" name="connsiteX1795"/>
                  <a:gd fmla="*/ 2678326 h 2722945" name="connsiteY1795"/>
                  <a:gd fmla="*/ 1995000 w 4713748" name="connsiteX1796"/>
                  <a:gd fmla="*/ 2673887 h 2722945" name="connsiteY1796"/>
                  <a:gd fmla="*/ 1992766 w 4713748" name="connsiteX1797"/>
                  <a:gd fmla="*/ 2660572 h 2722945" name="connsiteY1797"/>
                  <a:gd fmla="*/ 2003935 w 4713748" name="connsiteX1798"/>
                  <a:gd fmla="*/ 2620626 h 2722945" name="connsiteY1798"/>
                  <a:gd fmla="*/ 2003935 w 4713748" name="connsiteX1799"/>
                  <a:gd fmla="*/ 2622845 h 2722945" name="connsiteY1799"/>
                  <a:gd fmla="*/ 2002818 w 4713748" name="connsiteX1800"/>
                  <a:gd fmla="*/ 2628393 h 2722945" name="connsiteY1800"/>
                  <a:gd fmla="*/ 2001701 w 4713748" name="connsiteX1801"/>
                  <a:gd fmla="*/ 2631722 h 2722945" name="connsiteY1801"/>
                  <a:gd fmla="*/ 1999467 w 4713748" name="connsiteX1802"/>
                  <a:gd fmla="*/ 2638379 h 2722945" name="connsiteY1802"/>
                  <a:gd fmla="*/ 1997233 w 4713748" name="connsiteX1803"/>
                  <a:gd fmla="*/ 2649476 h 2722945" name="connsiteY1803"/>
                  <a:gd fmla="*/ 2002260 w 4713748" name="connsiteX1804"/>
                  <a:gd fmla="*/ 2631168 h 2722945" name="connsiteY1804"/>
                  <a:gd fmla="*/ 1997233 w 4713748" name="connsiteX1805"/>
                  <a:gd fmla="*/ 2656133 h 2722945" name="connsiteY1805"/>
                  <a:gd fmla="*/ 1995000 w 4713748" name="connsiteX1806"/>
                  <a:gd fmla="*/ 2671668 h 2722945" name="connsiteY1806"/>
                  <a:gd fmla="*/ 2003935 w 4713748" name="connsiteX1807"/>
                  <a:gd fmla="*/ 2625064 h 2722945" name="connsiteY1807"/>
                  <a:gd fmla="*/ 2003935 w 4713748" name="connsiteX1808"/>
                  <a:gd fmla="*/ 2622845 h 2722945" name="connsiteY1808"/>
                  <a:gd fmla="*/ 2006169 w 4713748" name="connsiteX1809"/>
                  <a:gd fmla="*/ 2616187 h 2722945" name="connsiteY1809"/>
                  <a:gd fmla="*/ 2010454 w 4713748" name="connsiteX1810"/>
                  <a:gd fmla="*/ 2609093 h 2722945" name="connsiteY1810"/>
                  <a:gd fmla="*/ 2008403 w 4713748" name="connsiteX1811"/>
                  <a:gd fmla="*/ 2613968 h 2722945" name="connsiteY1811"/>
                  <a:gd fmla="*/ 2010874 w 4713748" name="connsiteX1812"/>
                  <a:gd fmla="*/ 2609058 h 2722945" name="connsiteY1812"/>
                  <a:gd fmla="*/ 2010562 w 4713748" name="connsiteX1813"/>
                  <a:gd fmla="*/ 2608913 h 2722945" name="connsiteY1813"/>
                  <a:gd fmla="*/ 2010454 w 4713748" name="connsiteX1814"/>
                  <a:gd fmla="*/ 2609093 h 2722945" name="connsiteY1814"/>
                  <a:gd fmla="*/ 2010535 w 4713748" name="connsiteX1815"/>
                  <a:gd fmla="*/ 2608900 h 2722945" name="connsiteY1815"/>
                  <a:gd fmla="*/ 2010106 w 4713748" name="connsiteX1816"/>
                  <a:gd fmla="*/ 2608701 h 2722945" name="connsiteY1816"/>
                  <a:gd fmla="*/ 2004428 w 4713748" name="connsiteX1817"/>
                  <a:gd fmla="*/ 2603519 h 2722945" name="connsiteY1817"/>
                  <a:gd fmla="*/ 2000460 w 4713748" name="connsiteX1818"/>
                  <a:gd fmla="*/ 2610821 h 2722945" name="connsiteY1818"/>
                  <a:gd fmla="*/ 2003999 w 4713748" name="connsiteX1819"/>
                  <a:gd fmla="*/ 2603128 h 2722945" name="connsiteY1819"/>
                  <a:gd fmla="*/ 1994191 w 4713748" name="connsiteX1820"/>
                  <a:gd fmla="*/ 2594178 h 2722945" name="connsiteY1820"/>
                  <a:gd fmla="*/ 1986199 w 4713748" name="connsiteX1821"/>
                  <a:gd fmla="*/ 2571658 h 2722945" name="connsiteY1821"/>
                  <a:gd fmla="*/ 1992850 w 4713748" name="connsiteX1822"/>
                  <a:gd fmla="*/ 2563136 h 2722945" name="connsiteY1822"/>
                  <a:gd fmla="*/ 1992766 w 4713748" name="connsiteX1823"/>
                  <a:gd fmla="*/ 2563136 h 2722945" name="connsiteY1823"/>
                  <a:gd fmla="*/ 1992924 w 4713748" name="connsiteX1824"/>
                  <a:gd fmla="*/ 2563041 h 2722945" name="connsiteY1824"/>
                  <a:gd fmla="*/ 1993427 w 4713748" name="connsiteX1825"/>
                  <a:gd fmla="*/ 2562398 h 2722945" name="connsiteY1825"/>
                  <a:gd fmla="*/ 1995125 w 4713748" name="connsiteX1826"/>
                  <a:gd fmla="*/ 2561721 h 2722945" name="connsiteY1826"/>
                  <a:gd fmla="*/ 2001402 w 4713748" name="connsiteX1827"/>
                  <a:gd fmla="*/ 2557955 h 2722945" name="connsiteY1827"/>
                  <a:gd fmla="*/ 2001345 w 4713748" name="connsiteX1828"/>
                  <a:gd fmla="*/ 2557392 h 2722945" name="connsiteY1828"/>
                  <a:gd fmla="*/ 1999235 w 4713748" name="connsiteX1829"/>
                  <a:gd fmla="*/ 2558446 h 2722945" name="connsiteY1829"/>
                  <a:gd fmla="*/ 1997013 w 4713748" name="connsiteX1830"/>
                  <a:gd fmla="*/ 2558446 h 2722945" name="connsiteY1830"/>
                  <a:gd fmla="*/ 1994791 w 4713748" name="connsiteX1831"/>
                  <a:gd fmla="*/ 2556225 h 2722945" name="connsiteY1831"/>
                  <a:gd fmla="*/ 1994791 w 4713748" name="connsiteX1832"/>
                  <a:gd fmla="*/ 2554005 h 2722945" name="connsiteY1832"/>
                  <a:gd fmla="*/ 1994791 w 4713748" name="connsiteX1833"/>
                  <a:gd fmla="*/ 2551784 h 2722945" name="connsiteY1833"/>
                  <a:gd fmla="*/ 1992569 w 4713748" name="connsiteX1834"/>
                  <a:gd fmla="*/ 2551784 h 2722945" name="connsiteY1834"/>
                  <a:gd fmla="*/ 1992569 w 4713748" name="connsiteX1835"/>
                  <a:gd fmla="*/ 2549564 h 2722945" name="connsiteY1835"/>
                  <a:gd fmla="*/ 1988125 w 4713748" name="connsiteX1836"/>
                  <a:gd fmla="*/ 2545123 h 2722945" name="connsiteY1836"/>
                  <a:gd fmla="*/ 1981459 w 4713748" name="connsiteX1837"/>
                  <a:gd fmla="*/ 2542903 h 2722945" name="connsiteY1837"/>
                  <a:gd fmla="*/ 1977755 w 4713748" name="connsiteX1838"/>
                  <a:gd fmla="*/ 2544753 h 2722945" name="connsiteY1838"/>
                  <a:gd fmla="*/ 1977755 w 4713748" name="connsiteX1839"/>
                  <a:gd fmla="*/ 2545310 h 2722945" name="connsiteY1839"/>
                  <a:gd fmla="*/ 1975513 w 4713748" name="connsiteX1840"/>
                  <a:gd fmla="*/ 2547499 h 2722945" name="connsiteY1840"/>
                  <a:gd fmla="*/ 1975513 w 4713748" name="connsiteX1841"/>
                  <a:gd fmla="*/ 2546623 h 2722945" name="connsiteY1841"/>
                  <a:gd fmla="*/ 1974792 w 4713748" name="connsiteX1842"/>
                  <a:gd fmla="*/ 2547343 h 2722945" name="connsiteY1842"/>
                  <a:gd fmla="*/ 1972570 w 4713748" name="connsiteX1843"/>
                  <a:gd fmla="*/ 2551784 h 2722945" name="connsiteY1843"/>
                  <a:gd fmla="*/ 1972570 w 4713748" name="connsiteX1844"/>
                  <a:gd fmla="*/ 2554005 h 2722945" name="connsiteY1844"/>
                  <a:gd fmla="*/ 1972570 w 4713748" name="connsiteX1845"/>
                  <a:gd fmla="*/ 2556225 h 2722945" name="connsiteY1845"/>
                  <a:gd fmla="*/ 1972570 w 4713748" name="connsiteX1846"/>
                  <a:gd fmla="*/ 2558446 h 2722945" name="connsiteY1846"/>
                  <a:gd fmla="*/ 1970348 w 4713748" name="connsiteX1847"/>
                  <a:gd fmla="*/ 2560666 h 2722945" name="connsiteY1847"/>
                  <a:gd fmla="*/ 1970348 w 4713748" name="connsiteX1848"/>
                  <a:gd fmla="*/ 2562886 h 2722945" name="connsiteY1848"/>
                  <a:gd fmla="*/ 1970348 w 4713748" name="connsiteX1849"/>
                  <a:gd fmla="*/ 2565107 h 2722945" name="connsiteY1849"/>
                  <a:gd fmla="*/ 1974792 w 4713748" name="connsiteX1850"/>
                  <a:gd fmla="*/ 2571768 h 2722945" name="connsiteY1850"/>
                  <a:gd fmla="*/ 1981459 w 4713748" name="connsiteX1851"/>
                  <a:gd fmla="*/ 2587311 h 2722945" name="connsiteY1851"/>
                  <a:gd fmla="*/ 1979236 w 4713748" name="connsiteX1852"/>
                  <a:gd fmla="*/ 2585091 h 2722945" name="connsiteY1852"/>
                  <a:gd fmla="*/ 1977014 w 4713748" name="connsiteX1853"/>
                  <a:gd fmla="*/ 2580650 h 2722945" name="connsiteY1853"/>
                  <a:gd fmla="*/ 1970348 w 4713748" name="connsiteX1854"/>
                  <a:gd fmla="*/ 2567327 h 2722945" name="connsiteY1854"/>
                  <a:gd fmla="*/ 1972570 w 4713748" name="connsiteX1855"/>
                  <a:gd fmla="*/ 2573989 h 2722945" name="connsiteY1855"/>
                  <a:gd fmla="*/ 1974792 w 4713748" name="connsiteX1856"/>
                  <a:gd fmla="*/ 2578429 h 2722945" name="connsiteY1856"/>
                  <a:gd fmla="*/ 1972570 w 4713748" name="connsiteX1857"/>
                  <a:gd fmla="*/ 2576209 h 2722945" name="connsiteY1857"/>
                  <a:gd fmla="*/ 1975903 w 4713748" name="connsiteX1858"/>
                  <a:gd fmla="*/ 2580650 h 2722945" name="connsiteY1858"/>
                  <a:gd fmla="*/ 1977014 w 4713748" name="connsiteX1859"/>
                  <a:gd fmla="*/ 2582870 h 2722945" name="connsiteY1859"/>
                  <a:gd fmla="*/ 1979236 w 4713748" name="connsiteX1860"/>
                  <a:gd fmla="*/ 2587311 h 2722945" name="connsiteY1860"/>
                  <a:gd fmla="*/ 1981459 w 4713748" name="connsiteX1861"/>
                  <a:gd fmla="*/ 2589532 h 2722945" name="connsiteY1861"/>
                  <a:gd fmla="*/ 1985903 w 4713748" name="connsiteX1862"/>
                  <a:gd fmla="*/ 2593973 h 2722945" name="connsiteY1862"/>
                  <a:gd fmla="*/ 1981459 w 4713748" name="connsiteX1863"/>
                  <a:gd fmla="*/ 2591752 h 2722945" name="connsiteY1863"/>
                  <a:gd fmla="*/ 1997013 w 4713748" name="connsiteX1864"/>
                  <a:gd fmla="*/ 2602854 h 2722945" name="connsiteY1864"/>
                  <a:gd fmla="*/ 1994791 w 4713748" name="connsiteX1865"/>
                  <a:gd fmla="*/ 2602854 h 2722945" name="connsiteY1865"/>
                  <a:gd fmla="*/ 1965904 w 4713748" name="connsiteX1866"/>
                  <a:gd fmla="*/ 2567327 h 2722945" name="connsiteY1866"/>
                  <a:gd fmla="*/ 1973254 w 4713748" name="connsiteX1867"/>
                  <a:gd fmla="*/ 2545293 h 2722945" name="connsiteY1867"/>
                  <a:gd fmla="*/ 1971031 w 4713748" name="connsiteX1868"/>
                  <a:gd fmla="*/ 2543121 h 2722945" name="connsiteY1868"/>
                  <a:gd fmla="*/ 1966548 w 4713748" name="connsiteX1869"/>
                  <a:gd fmla="*/ 2543121 h 2722945" name="connsiteY1869"/>
                  <a:gd fmla="*/ 1964307 w 4713748" name="connsiteX1870"/>
                  <a:gd fmla="*/ 2543121 h 2722945" name="connsiteY1870"/>
                  <a:gd fmla="*/ 1962066 w 4713748" name="connsiteX1871"/>
                  <a:gd fmla="*/ 2543121 h 2722945" name="connsiteY1871"/>
                  <a:gd fmla="*/ 1959825 w 4713748" name="connsiteX1872"/>
                  <a:gd fmla="*/ 2543121 h 2722945" name="connsiteY1872"/>
                  <a:gd fmla="*/ 1959825 w 4713748" name="connsiteX1873"/>
                  <a:gd fmla="*/ 2545310 h 2722945" name="connsiteY1873"/>
                  <a:gd fmla="*/ 1957583 w 4713748" name="connsiteX1874"/>
                  <a:gd fmla="*/ 2545310 h 2722945" name="connsiteY1874"/>
                  <a:gd fmla="*/ 1957583 w 4713748" name="connsiteX1875"/>
                  <a:gd fmla="*/ 2543121 h 2722945" name="connsiteY1875"/>
                  <a:gd fmla="*/ 1955342 w 4713748" name="connsiteX1876"/>
                  <a:gd fmla="*/ 2543121 h 2722945" name="connsiteY1876"/>
                  <a:gd fmla="*/ 1950859 w 4713748" name="connsiteX1877"/>
                  <a:gd fmla="*/ 2540932 h 2722945" name="connsiteY1877"/>
                  <a:gd fmla="*/ 1946446 w 4713748" name="connsiteX1878"/>
                  <a:gd fmla="*/ 2540932 h 2722945" name="connsiteY1878"/>
                  <a:gd fmla="*/ 1946446 w 4713748" name="connsiteX1879"/>
                  <a:gd fmla="*/ 2540949 h 2722945" name="connsiteY1879"/>
                  <a:gd fmla="*/ 1947497 w 4713748" name="connsiteX1880"/>
                  <a:gd fmla="*/ 2541205 h 2722945" name="connsiteY1880"/>
                  <a:gd fmla="*/ 1955342 w 4713748" name="connsiteX1881"/>
                  <a:gd fmla="*/ 2543121 h 2722945" name="connsiteY1881"/>
                  <a:gd fmla="*/ 1953101 w 4713748" name="connsiteX1882"/>
                  <a:gd fmla="*/ 2545310 h 2722945" name="connsiteY1882"/>
                  <a:gd fmla="*/ 1949738 w 4713748" name="connsiteX1883"/>
                  <a:gd fmla="*/ 2543121 h 2722945" name="connsiteY1883"/>
                  <a:gd fmla="*/ 1950859 w 4713748" name="connsiteX1884"/>
                  <a:gd fmla="*/ 2543121 h 2722945" name="connsiteY1884"/>
                  <a:gd fmla="*/ 1946446 w 4713748" name="connsiteX1885"/>
                  <a:gd fmla="*/ 2540965 h 2722945" name="connsiteY1885"/>
                  <a:gd fmla="*/ 1946446 w 4713748" name="connsiteX1886"/>
                  <a:gd fmla="*/ 2540977 h 2722945" name="connsiteY1886"/>
                  <a:gd fmla="*/ 1949738 w 4713748" name="connsiteX1887"/>
                  <a:gd fmla="*/ 2543121 h 2722945" name="connsiteY1887"/>
                  <a:gd fmla="*/ 1948618 w 4713748" name="connsiteX1888"/>
                  <a:gd fmla="*/ 2543121 h 2722945" name="connsiteY1888"/>
                  <a:gd fmla="*/ 1946446 w 4713748" name="connsiteX1889"/>
                  <a:gd fmla="*/ 2543121 h 2722945" name="connsiteY1889"/>
                  <a:gd fmla="*/ 1946446 w 4713748" name="connsiteX1890"/>
                  <a:gd fmla="*/ 2545229 h 2722945" name="connsiteY1890"/>
                  <a:gd fmla="*/ 1944222 w 4713748" name="connsiteX1891"/>
                  <a:gd fmla="*/ 2554117 h 2722945" name="connsiteY1891"/>
                  <a:gd fmla="*/ 1939774 w 4713748" name="connsiteX1892"/>
                  <a:gd fmla="*/ 2567449 h 2722945" name="connsiteY1892"/>
                  <a:gd fmla="*/ 1939774 w 4713748" name="connsiteX1893"/>
                  <a:gd fmla="*/ 2569671 h 2722945" name="connsiteY1893"/>
                  <a:gd fmla="*/ 1937550 w 4713748" name="connsiteX1894"/>
                  <a:gd fmla="*/ 2574116 h 2722945" name="connsiteY1894"/>
                  <a:gd fmla="*/ 1933005 w 4713748" name="connsiteX1895"/>
                  <a:gd fmla="*/ 2580928 h 2722945" name="connsiteY1895"/>
                  <a:gd fmla="*/ 1934972 w 4713748" name="connsiteX1896"/>
                  <a:gd fmla="*/ 2582917 h 2722945" name="connsiteY1896"/>
                  <a:gd fmla="*/ 1939382 w 4713748" name="connsiteX1897"/>
                  <a:gd fmla="*/ 2585145 h 2722945" name="connsiteY1897"/>
                  <a:gd fmla="*/ 1941586 w 4713748" name="connsiteX1898"/>
                  <a:gd fmla="*/ 2585145 h 2722945" name="connsiteY1898"/>
                  <a:gd fmla="*/ 1943791 w 4713748" name="connsiteX1899"/>
                  <a:gd fmla="*/ 2585145 h 2722945" name="connsiteY1899"/>
                  <a:gd fmla="*/ 1945996 w 4713748" name="connsiteX1900"/>
                  <a:gd fmla="*/ 2585145 h 2722945" name="connsiteY1900"/>
                  <a:gd fmla="*/ 1945996 w 4713748" name="connsiteX1901"/>
                  <a:gd fmla="*/ 2582917 h 2722945" name="connsiteY1901"/>
                  <a:gd fmla="*/ 1948201 w 4713748" name="connsiteX1902"/>
                  <a:gd fmla="*/ 2582917 h 2722945" name="connsiteY1902"/>
                  <a:gd fmla="*/ 1950406 w 4713748" name="connsiteX1903"/>
                  <a:gd fmla="*/ 2585145 h 2722945" name="connsiteY1903"/>
                  <a:gd fmla="*/ 1952610 w 4713748" name="connsiteX1904"/>
                  <a:gd fmla="*/ 2585145 h 2722945" name="connsiteY1904"/>
                  <a:gd fmla="*/ 1954815 w 4713748" name="connsiteX1905"/>
                  <a:gd fmla="*/ 2585145 h 2722945" name="connsiteY1905"/>
                  <a:gd fmla="*/ 1963634 w 4713748" name="connsiteX1906"/>
                  <a:gd fmla="*/ 2587373 h 2722945" name="connsiteY1906"/>
                  <a:gd fmla="*/ 1961430 w 4713748" name="connsiteX1907"/>
                  <a:gd fmla="*/ 2587373 h 2722945" name="connsiteY1907"/>
                  <a:gd fmla="*/ 1960327 w 4713748" name="connsiteX1908"/>
                  <a:gd fmla="*/ 2587373 h 2722945" name="connsiteY1908"/>
                  <a:gd fmla="*/ 1959225 w 4713748" name="connsiteX1909"/>
                  <a:gd fmla="*/ 2587373 h 2722945" name="connsiteY1909"/>
                  <a:gd fmla="*/ 1957020 w 4713748" name="connsiteX1910"/>
                  <a:gd fmla="*/ 2587373 h 2722945" name="connsiteY1910"/>
                  <a:gd fmla="*/ 1954815 w 4713748" name="connsiteX1911"/>
                  <a:gd fmla="*/ 2587373 h 2722945" name="connsiteY1911"/>
                  <a:gd fmla="*/ 1961430 w 4713748" name="connsiteX1912"/>
                  <a:gd fmla="*/ 2589601 h 2722945" name="connsiteY1912"/>
                  <a:gd fmla="*/ 1963634 w 4713748" name="connsiteX1913"/>
                  <a:gd fmla="*/ 2589601 h 2722945" name="connsiteY1913"/>
                  <a:gd fmla="*/ 1965839 w 4713748" name="connsiteX1914"/>
                  <a:gd fmla="*/ 2591830 h 2722945" name="connsiteY1914"/>
                  <a:gd fmla="*/ 1963634 w 4713748" name="connsiteX1915"/>
                  <a:gd fmla="*/ 2591830 h 2722945" name="connsiteY1915"/>
                  <a:gd fmla="*/ 1970249 w 4713748" name="connsiteX1916"/>
                  <a:gd fmla="*/ 2594058 h 2722945" name="connsiteY1916"/>
                  <a:gd fmla="*/ 1970249 w 4713748" name="connsiteX1917"/>
                  <a:gd fmla="*/ 2596286 h 2722945" name="connsiteY1917"/>
                  <a:gd fmla="*/ 1952610 w 4713748" name="connsiteX1918"/>
                  <a:gd fmla="*/ 2591830 h 2722945" name="connsiteY1918"/>
                  <a:gd fmla="*/ 1941586 w 4713748" name="connsiteX1919"/>
                  <a:gd fmla="*/ 2589601 h 2722945" name="connsiteY1919"/>
                  <a:gd fmla="*/ 1939382 w 4713748" name="connsiteX1920"/>
                  <a:gd fmla="*/ 2589601 h 2722945" name="connsiteY1920"/>
                  <a:gd fmla="*/ 1934972 w 4713748" name="connsiteX1921"/>
                  <a:gd fmla="*/ 2589601 h 2722945" name="connsiteY1921"/>
                  <a:gd fmla="*/ 1932767 w 4713748" name="connsiteX1922"/>
                  <a:gd fmla="*/ 2589601 h 2722945" name="connsiteY1922"/>
                  <a:gd fmla="*/ 1930562 w 4713748" name="connsiteX1923"/>
                  <a:gd fmla="*/ 2591830 h 2722945" name="connsiteY1923"/>
                  <a:gd fmla="*/ 1926153 w 4713748" name="connsiteX1924"/>
                  <a:gd fmla="*/ 2589601 h 2722945" name="connsiteY1924"/>
                  <a:gd fmla="*/ 1926153 w 4713748" name="connsiteX1925"/>
                  <a:gd fmla="*/ 2589572 h 2722945" name="connsiteY1925"/>
                  <a:gd fmla="*/ 1919412 w 4713748" name="connsiteX1926"/>
                  <a:gd fmla="*/ 2595295 h 2722945" name="connsiteY1926"/>
                  <a:gd fmla="*/ 1903080 w 4713748" name="connsiteX1927"/>
                  <a:gd fmla="*/ 2603558 h 2722945" name="connsiteY1927"/>
                  <a:gd fmla="*/ 1895504 w 4713748" name="connsiteX1928"/>
                  <a:gd fmla="*/ 2606232 h 2722945" name="connsiteY1928"/>
                  <a:gd fmla="*/ 1901968 w 4713748" name="connsiteX1929"/>
                  <a:gd fmla="*/ 2603003 h 2722945" name="connsiteY1929"/>
                  <a:gd fmla="*/ 1915311 w 4713748" name="connsiteX1930"/>
                  <a:gd fmla="*/ 2596337 h 2722945" name="connsiteY1930"/>
                  <a:gd fmla="*/ 1884176 w 4713748" name="connsiteX1931"/>
                  <a:gd fmla="*/ 2607447 h 2722945" name="connsiteY1931"/>
                  <a:gd fmla="*/ 1881953 w 4713748" name="connsiteX1932"/>
                  <a:gd fmla="*/ 2607447 h 2722945" name="connsiteY1932"/>
                  <a:gd fmla="*/ 1901690 w 4713748" name="connsiteX1933"/>
                  <a:gd fmla="*/ 2601892 h 2722945" name="connsiteY1933"/>
                  <a:gd fmla="*/ 1904076 w 4713748" name="connsiteX1934"/>
                  <a:gd fmla="*/ 2600278 h 2722945" name="connsiteY1934"/>
                  <a:gd fmla="*/ 1912809 w 4713748" name="connsiteX1935"/>
                  <a:gd fmla="*/ 2597447 h 2722945" name="connsiteY1935"/>
                  <a:gd fmla="*/ 1921670 w 4713748" name="connsiteX1936"/>
                  <a:gd fmla="*/ 2588266 h 2722945" name="connsiteY1936"/>
                  <a:gd fmla="*/ 1926287 w 4713748" name="connsiteX1937"/>
                  <a:gd fmla="*/ 2584874 h 2722945" name="connsiteY1937"/>
                  <a:gd fmla="*/ 1927700 w 4713748" name="connsiteX1938"/>
                  <a:gd fmla="*/ 2582018 h 2722945" name="connsiteY1938"/>
                  <a:gd fmla="*/ 1921670 w 4713748" name="connsiteX1939"/>
                  <a:gd fmla="*/ 2588266 h 2722945" name="connsiteY1939"/>
                  <a:gd fmla="*/ 1919759 w 4713748" name="connsiteX1940"/>
                  <a:gd fmla="*/ 2589670 h 2722945" name="connsiteY1940"/>
                  <a:gd fmla="*/ 1904076 w 4713748" name="connsiteX1941"/>
                  <a:gd fmla="*/ 2600278 h 2722945" name="connsiteY1941"/>
                  <a:gd fmla="*/ 1881953 w 4713748" name="connsiteX1942"/>
                  <a:gd fmla="*/ 2607447 h 2722945" name="connsiteY1942"/>
                  <a:gd fmla="*/ 1877505 w 4713748" name="connsiteX1943"/>
                  <a:gd fmla="*/ 2607447 h 2722945" name="connsiteY1943"/>
                  <a:gd fmla="*/ 1876949 w 4713748" name="connsiteX1944"/>
                  <a:gd fmla="*/ 2606614 h 2722945" name="connsiteY1944"/>
                  <a:gd fmla="*/ 1869250 w 4713748" name="connsiteX1945"/>
                  <a:gd fmla="*/ 2607221 h 2722945" name="connsiteY1945"/>
                  <a:gd fmla="*/ 1855266 w 4713748" name="connsiteX1946"/>
                  <a:gd fmla="*/ 2605225 h 2722945" name="connsiteY1946"/>
                  <a:gd fmla="*/ 1866385 w 4713748" name="connsiteX1947"/>
                  <a:gd fmla="*/ 2607447 h 2722945" name="connsiteY1947"/>
                  <a:gd fmla="*/ 1843312 w 4713748" name="connsiteX1948"/>
                  <a:gd fmla="*/ 2598559 h 2722945" name="connsiteY1948"/>
                  <a:gd fmla="*/ 1839549 w 4713748" name="connsiteX1949"/>
                  <a:gd fmla="*/ 2594586 h 2722945" name="connsiteY1949"/>
                  <a:gd fmla="*/ 1841713 w 4713748" name="connsiteX1950"/>
                  <a:gd fmla="*/ 2614185 h 2722945" name="connsiteY1950"/>
                  <a:gd fmla="*/ 1841713 w 4713748" name="connsiteX1951"/>
                  <a:gd fmla="*/ 2640859 h 2722945" name="connsiteY1951"/>
                  <a:gd fmla="*/ 1835087 w 4713748" name="connsiteX1952"/>
                  <a:gd fmla="*/ 2663087 h 2722945" name="connsiteY1952"/>
                  <a:gd fmla="*/ 1828461 w 4713748" name="connsiteX1953"/>
                  <a:gd fmla="*/ 2674201 h 2722945" name="connsiteY1953"/>
                  <a:gd fmla="*/ 1815208 w 4713748" name="connsiteX1954"/>
                  <a:gd fmla="*/ 2685316 h 2722945" name="connsiteY1954"/>
                  <a:gd fmla="*/ 1801956 w 4713748" name="connsiteX1955"/>
                  <a:gd fmla="*/ 2689761 h 2722945" name="connsiteY1955"/>
                  <a:gd fmla="*/ 1797539 w 4713748" name="connsiteX1956"/>
                  <a:gd fmla="*/ 2689761 h 2722945" name="connsiteY1956"/>
                  <a:gd fmla="*/ 1790912 w 4713748" name="connsiteX1957"/>
                  <a:gd fmla="*/ 2691984 h 2722945" name="connsiteY1957"/>
                  <a:gd fmla="*/ 1782078 w 4713748" name="connsiteX1958"/>
                  <a:gd fmla="*/ 2687539 h 2722945" name="connsiteY1958"/>
                  <a:gd fmla="*/ 1768825 w 4713748" name="connsiteX1959"/>
                  <a:gd fmla="*/ 2685316 h 2722945" name="connsiteY1959"/>
                  <a:gd fmla="*/ 1766617 w 4713748" name="connsiteX1960"/>
                  <a:gd fmla="*/ 2685316 h 2722945" name="connsiteY1960"/>
                  <a:gd fmla="*/ 1759991 w 4713748" name="connsiteX1961"/>
                  <a:gd fmla="*/ 2683093 h 2722945" name="connsiteY1961"/>
                  <a:gd fmla="*/ 1746738 w 4713748" name="connsiteX1962"/>
                  <a:gd fmla="*/ 2667533 h 2722945" name="connsiteY1962"/>
                  <a:gd fmla="*/ 1745358 w 4713748" name="connsiteX1963"/>
                  <a:gd fmla="*/ 2635857 h 2722945" name="connsiteY1963"/>
                  <a:gd fmla="*/ 1748562 w 4713748" name="connsiteX1964"/>
                  <a:gd fmla="*/ 2625014 h 2722945" name="connsiteY1964"/>
                  <a:gd fmla="*/ 1746738 w 4713748" name="connsiteX1965"/>
                  <a:gd fmla="*/ 2634190 h 2722945" name="connsiteY1965"/>
                  <a:gd fmla="*/ 1744530 w 4713748" name="connsiteX1966"/>
                  <a:gd fmla="*/ 2651973 h 2722945" name="connsiteY1966"/>
                  <a:gd fmla="*/ 1753364 w 4713748" name="connsiteX1967"/>
                  <a:gd fmla="*/ 2614185 h 2722945" name="connsiteY1967"/>
                  <a:gd fmla="*/ 1745910 w 4713748" name="connsiteX1968"/>
                  <a:gd fmla="*/ 2648361 h 2722945" name="connsiteY1968"/>
                  <a:gd fmla="*/ 1747184 w 4713748" name="connsiteX1969"/>
                  <a:gd fmla="*/ 2656289 h 2722945" name="connsiteY1969"/>
                  <a:gd fmla="*/ 1746738 w 4713748" name="connsiteX1970"/>
                  <a:gd fmla="*/ 2658642 h 2722945" name="connsiteY1970"/>
                  <a:gd fmla="*/ 1748371 w 4713748" name="connsiteX1971"/>
                  <a:gd fmla="*/ 2663682 h 2722945" name="connsiteY1971"/>
                  <a:gd fmla="*/ 1748705 w 4713748" name="connsiteX1972"/>
                  <a:gd fmla="*/ 2665762 h 2722945" name="connsiteY1972"/>
                  <a:gd fmla="*/ 1749306 w 4713748" name="connsiteX1973"/>
                  <a:gd fmla="*/ 2666565 h 2722945" name="connsiteY1973"/>
                  <a:gd fmla="*/ 1750880 w 4713748" name="connsiteX1974"/>
                  <a:gd fmla="*/ 2671423 h 2722945" name="connsiteY1974"/>
                  <a:gd fmla="*/ 1759991 w 4713748" name="connsiteX1975"/>
                  <a:gd fmla="*/ 2680870 h 2722945" name="connsiteY1975"/>
                  <a:gd fmla="*/ 1749306 w 4713748" name="connsiteX1976"/>
                  <a:gd fmla="*/ 2666565 h 2722945" name="connsiteY1976"/>
                  <a:gd fmla="*/ 1748371 w 4713748" name="connsiteX1977"/>
                  <a:gd fmla="*/ 2663682 h 2722945" name="connsiteY1977"/>
                  <a:gd fmla="*/ 1747184 w 4713748" name="connsiteX1978"/>
                  <a:gd fmla="*/ 2656289 h 2722945" name="connsiteY1978"/>
                  <a:gd fmla="*/ 1749169 w 4713748" name="connsiteX1979"/>
                  <a:gd fmla="*/ 2645802 h 2722945" name="connsiteY1979"/>
                  <a:gd fmla="*/ 1749775 w 4713748" name="connsiteX1980"/>
                  <a:gd fmla="*/ 2660864 h 2722945" name="connsiteY1980"/>
                  <a:gd fmla="*/ 1762199 w 4713748" name="connsiteX1981"/>
                  <a:gd fmla="*/ 2676424 h 2722945" name="connsiteY1981"/>
                  <a:gd fmla="*/ 1830669 w 4713748" name="connsiteX1982"/>
                  <a:gd fmla="*/ 2660864 h 2722945" name="connsiteY1982"/>
                  <a:gd fmla="*/ 1830669 w 4713748" name="connsiteX1983"/>
                  <a:gd fmla="*/ 2658642 h 2722945" name="connsiteY1983"/>
                  <a:gd fmla="*/ 1835087 w 4713748" name="connsiteX1984"/>
                  <a:gd fmla="*/ 2647527 h 2722945" name="connsiteY1984"/>
                  <a:gd fmla="*/ 1837295 w 4713748" name="connsiteX1985"/>
                  <a:gd fmla="*/ 2625299 h 2722945" name="connsiteY1985"/>
                  <a:gd fmla="*/ 1835087 w 4713748" name="connsiteX1986"/>
                  <a:gd fmla="*/ 2616407 h 2722945" name="connsiteY1986"/>
                  <a:gd fmla="*/ 1832878 w 4713748" name="connsiteX1987"/>
                  <a:gd fmla="*/ 2600848 h 2722945" name="connsiteY1987"/>
                  <a:gd fmla="*/ 1830669 w 4713748" name="connsiteX1988"/>
                  <a:gd fmla="*/ 2598625 h 2722945" name="connsiteY1988"/>
                  <a:gd fmla="*/ 1830669 w 4713748" name="connsiteX1989"/>
                  <a:gd fmla="*/ 2596402 h 2722945" name="connsiteY1989"/>
                  <a:gd fmla="*/ 1828461 w 4713748" name="connsiteX1990"/>
                  <a:gd fmla="*/ 2589733 h 2722945" name="connsiteY1990"/>
                  <a:gd fmla="*/ 1822011 w 4713748" name="connsiteX1991"/>
                  <a:gd fmla="*/ 2568097 h 2722945" name="connsiteY1991"/>
                  <a:gd fmla="*/ 1822011 w 4713748" name="connsiteX1992"/>
                  <a:gd fmla="*/ 2569563 h 2722945" name="connsiteY1992"/>
                  <a:gd fmla="*/ 1819783 w 4713748" name="connsiteX1993"/>
                  <a:gd fmla="*/ 2569563 h 2722945" name="connsiteY1993"/>
                  <a:gd fmla="*/ 1819783 w 4713748" name="connsiteX1994"/>
                  <a:gd fmla="*/ 2571466 h 2722945" name="connsiteY1994"/>
                  <a:gd fmla="*/ 1821951 w 4713748" name="connsiteX1995"/>
                  <a:gd fmla="*/ 2571892 h 2722945" name="connsiteY1995"/>
                  <a:gd fmla="*/ 1819783 w 4713748" name="connsiteX1996"/>
                  <a:gd fmla="*/ 2571892 h 2722945" name="connsiteY1996"/>
                  <a:gd fmla="*/ 1819783 w 4713748" name="connsiteX1997"/>
                  <a:gd fmla="*/ 2576212 h 2722945" name="connsiteY1997"/>
                  <a:gd fmla="*/ 1819783 w 4713748" name="connsiteX1998"/>
                  <a:gd fmla="*/ 2580644 h 2722945" name="connsiteY1998"/>
                  <a:gd fmla="*/ 1819783 w 4713748" name="connsiteX1999"/>
                  <a:gd fmla="*/ 2596157 h 2722945" name="connsiteY1999"/>
                  <a:gd fmla="*/ 1819783 w 4713748" name="connsiteX2000"/>
                  <a:gd fmla="*/ 2616102 h 2722945" name="connsiteY2000"/>
                  <a:gd fmla="*/ 1817554 w 4713748" name="connsiteX2001"/>
                  <a:gd fmla="*/ 2633831 h 2722945" name="connsiteY2001"/>
                  <a:gd fmla="*/ 1815326 w 4713748" name="connsiteX2002"/>
                  <a:gd fmla="*/ 2642695 h 2722945" name="connsiteY2002"/>
                  <a:gd fmla="*/ 1806413 w 4713748" name="connsiteX2003"/>
                  <a:gd fmla="*/ 2653776 h 2722945" name="connsiteY2003"/>
                  <a:gd fmla="*/ 1795272 w 4713748" name="connsiteX2004"/>
                  <a:gd fmla="*/ 2658208 h 2722945" name="connsiteY2004"/>
                  <a:gd fmla="*/ 1790815 w 4713748" name="connsiteX2005"/>
                  <a:gd fmla="*/ 2658208 h 2722945" name="connsiteY2005"/>
                  <a:gd fmla="*/ 1786359 w 4713748" name="connsiteX2006"/>
                  <a:gd fmla="*/ 2658208 h 2722945" name="connsiteY2006"/>
                  <a:gd fmla="*/ 1777446 w 4713748" name="connsiteX2007"/>
                  <a:gd fmla="*/ 2651560 h 2722945" name="connsiteY2007"/>
                  <a:gd fmla="*/ 1772989 w 4713748" name="connsiteX2008"/>
                  <a:gd fmla="*/ 2642695 h 2722945" name="connsiteY2008"/>
                  <a:gd fmla="*/ 1772989 w 4713748" name="connsiteX2009"/>
                  <a:gd fmla="*/ 2640479 h 2722945" name="connsiteY2009"/>
                  <a:gd fmla="*/ 1772989 w 4713748" name="connsiteX2010"/>
                  <a:gd fmla="*/ 2636047 h 2722945" name="connsiteY2010"/>
                  <a:gd fmla="*/ 1770761 w 4713748" name="connsiteX2011"/>
                  <a:gd fmla="*/ 2620534 h 2722945" name="connsiteY2011"/>
                  <a:gd fmla="*/ 1781902 w 4713748" name="connsiteX2012"/>
                  <a:gd fmla="*/ 2576212 h 2722945" name="connsiteY2012"/>
                  <a:gd fmla="*/ 1781902 w 4713748" name="connsiteX2013"/>
                  <a:gd fmla="*/ 2578428 h 2722945" name="connsiteY2013"/>
                  <a:gd fmla="*/ 1781067 w 4713748" name="connsiteX2014"/>
                  <a:gd fmla="*/ 2583137 h 2722945" name="connsiteY2014"/>
                  <a:gd fmla="*/ 1779674 w 4713748" name="connsiteX2015"/>
                  <a:gd fmla="*/ 2587292 h 2722945" name="connsiteY2015"/>
                  <a:gd fmla="*/ 1775218 w 4713748" name="connsiteX2016"/>
                  <a:gd fmla="*/ 2596157 h 2722945" name="connsiteY2016"/>
                  <a:gd fmla="*/ 1772989 w 4713748" name="connsiteX2017"/>
                  <a:gd fmla="*/ 2609454 h 2722945" name="connsiteY2017"/>
                  <a:gd fmla="*/ 1780980 w 4713748" name="connsiteX2018"/>
                  <a:gd fmla="*/ 2583625 h 2722945" name="connsiteY2018"/>
                  <a:gd fmla="*/ 1780682 w 4713748" name="connsiteX2019"/>
                  <a:gd fmla="*/ 2585303 h 2722945" name="connsiteY2019"/>
                  <a:gd fmla="*/ 1774939 w 4713748" name="connsiteX2020"/>
                  <a:gd fmla="*/ 2607237 h 2722945" name="connsiteY2020"/>
                  <a:gd fmla="*/ 1772989 w 4713748" name="connsiteX2021"/>
                  <a:gd fmla="*/ 2633831 h 2722945" name="connsiteY2021"/>
                  <a:gd fmla="*/ 1775218 w 4713748" name="connsiteX2022"/>
                  <a:gd fmla="*/ 2616102 h 2722945" name="connsiteY2022"/>
                  <a:gd fmla="*/ 1780682 w 4713748" name="connsiteX2023"/>
                  <a:gd fmla="*/ 2585303 h 2722945" name="connsiteY2023"/>
                  <a:gd fmla="*/ 1781902 w 4713748" name="connsiteX2024"/>
                  <a:gd fmla="*/ 2580644 h 2722945" name="connsiteY2024"/>
                  <a:gd fmla="*/ 1781902 w 4713748" name="connsiteX2025"/>
                  <a:gd fmla="*/ 2578428 h 2722945" name="connsiteY2025"/>
                  <a:gd fmla="*/ 1784131 w 4713748" name="connsiteX2026"/>
                  <a:gd fmla="*/ 2571780 h 2722945" name="connsiteY2026"/>
                  <a:gd fmla="*/ 1789157 w 4713748" name="connsiteX2027"/>
                  <a:gd fmla="*/ 2561782 h 2722945" name="connsiteY2027"/>
                  <a:gd fmla="*/ 1788258 w 4713748" name="connsiteX2028"/>
                  <a:gd fmla="*/ 2561398 h 2722945" name="connsiteY2028"/>
                  <a:gd fmla="*/ 1782369 w 4713748" name="connsiteX2029"/>
                  <a:gd fmla="*/ 2556356 h 2722945" name="connsiteY2029"/>
                  <a:gd fmla="*/ 1776556 w 4713748" name="connsiteX2030"/>
                  <a:gd fmla="*/ 2569728 h 2722945" name="connsiteY2030"/>
                  <a:gd fmla="*/ 1762199 w 4713748" name="connsiteX2031"/>
                  <a:gd fmla="*/ 2600848 h 2722945" name="connsiteY2031"/>
                  <a:gd fmla="*/ 1754745 w 4713748" name="connsiteX2032"/>
                  <a:gd fmla="*/ 2618908 h 2722945" name="connsiteY2032"/>
                  <a:gd fmla="*/ 1753132 w 4713748" name="connsiteX2033"/>
                  <a:gd fmla="*/ 2624858 h 2722945" name="connsiteY2033"/>
                  <a:gd fmla="*/ 1755573 w 4713748" name="connsiteX2034"/>
                  <a:gd fmla="*/ 2611962 h 2722945" name="connsiteY2034"/>
                  <a:gd fmla="*/ 1757782 w 4713748" name="connsiteX2035"/>
                  <a:gd fmla="*/ 2600848 h 2722945" name="connsiteY2035"/>
                  <a:gd fmla="*/ 1766617 w 4713748" name="connsiteX2036"/>
                  <a:gd fmla="*/ 2585288 h 2722945" name="connsiteY2036"/>
                  <a:gd fmla="*/ 1762199 w 4713748" name="connsiteX2037"/>
                  <a:gd fmla="*/ 2598625 h 2722945" name="connsiteY2037"/>
                  <a:gd fmla="*/ 1757782 w 4713748" name="connsiteX2038"/>
                  <a:gd fmla="*/ 2609739 h 2722945" name="connsiteY2038"/>
                  <a:gd fmla="*/ 1762199 w 4713748" name="connsiteX2039"/>
                  <a:gd fmla="*/ 2598625 h 2722945" name="connsiteY2039"/>
                  <a:gd fmla="*/ 1780525 w 4713748" name="connsiteX2040"/>
                  <a:gd fmla="*/ 2557363 h 2722945" name="connsiteY2040"/>
                  <a:gd fmla="*/ 1781268 w 4713748" name="connsiteX2041"/>
                  <a:gd fmla="*/ 2555414 h 2722945" name="connsiteY2041"/>
                  <a:gd fmla="*/ 1775667 w 4713748" name="connsiteX2042"/>
                  <a:gd fmla="*/ 2550620 h 2722945" name="connsiteY2042"/>
                  <a:gd fmla="*/ 1771191 w 4713748" name="connsiteX2043"/>
                  <a:gd fmla="*/ 2551956 h 2722945" name="connsiteY2043"/>
                  <a:gd fmla="*/ 1775547 w 4713748" name="connsiteX2044"/>
                  <a:gd fmla="*/ 2554066 h 2722945" name="connsiteY2044"/>
                  <a:gd fmla="*/ 1773313 w 4713748" name="connsiteX2045"/>
                  <a:gd fmla="*/ 2554066 h 2722945" name="connsiteY2045"/>
                  <a:gd fmla="*/ 1770363 w 4713748" name="connsiteX2046"/>
                  <a:gd fmla="*/ 2552202 h 2722945" name="connsiteY2046"/>
                  <a:gd fmla="*/ 1765939 w 4713748" name="connsiteX2047"/>
                  <a:gd fmla="*/ 2553523 h 2722945" name="connsiteY2047"/>
                  <a:gd fmla="*/ 1740641 w 4713748" name="connsiteX2048"/>
                  <a:gd fmla="*/ 2556938 h 2722945" name="connsiteY2048"/>
                  <a:gd fmla="*/ 1736090 w 4713748" name="connsiteX2049"/>
                  <a:gd fmla="*/ 2556110 h 2722945" name="connsiteY2049"/>
                  <a:gd fmla="*/ 1711627 w 4713748" name="connsiteX2050"/>
                  <a:gd fmla="*/ 2551660 h 2722945" name="connsiteY2050"/>
                  <a:gd fmla="*/ 1707356 w 4713748" name="connsiteX2051"/>
                  <a:gd fmla="*/ 2547846 h 2722945" name="connsiteY2051"/>
                  <a:gd fmla="*/ 1709162 w 4713748" name="connsiteX2052"/>
                  <a:gd fmla="*/ 2548308 h 2722945" name="connsiteY2052"/>
                  <a:gd fmla="*/ 1714759 w 4713748" name="connsiteX2053"/>
                  <a:gd fmla="*/ 2551695 h 2722945" name="connsiteY2053"/>
                  <a:gd fmla="*/ 1727291 w 4713748" name="connsiteX2054"/>
                  <a:gd fmla="*/ 2553398 h 2722945" name="connsiteY2054"/>
                  <a:gd fmla="*/ 1728801 w 4713748" name="connsiteX2055"/>
                  <a:gd fmla="*/ 2553902 h 2722945" name="connsiteY2055"/>
                  <a:gd fmla="*/ 1727492 w 4713748" name="connsiteX2056"/>
                  <a:gd fmla="*/ 2553425 h 2722945" name="connsiteY2056"/>
                  <a:gd fmla="*/ 1731004 w 4713748" name="connsiteX2057"/>
                  <a:gd fmla="*/ 2553902 h 2722945" name="connsiteY2057"/>
                  <a:gd fmla="*/ 1723593 w 4713748" name="connsiteX2058"/>
                  <a:gd fmla="*/ 2552004 h 2722945" name="connsiteY2058"/>
                  <a:gd fmla="*/ 1704571 w 4713748" name="connsiteX2059"/>
                  <a:gd fmla="*/ 2545072 h 2722945" name="connsiteY2059"/>
                  <a:gd fmla="*/ 1715585 w 4713748" name="connsiteX2060"/>
                  <a:gd fmla="*/ 2549487 h 2722945" name="connsiteY2060"/>
                  <a:gd fmla="*/ 1721563 w 4713748" name="connsiteX2061"/>
                  <a:gd fmla="*/ 2551484 h 2722945" name="connsiteY2061"/>
                  <a:gd fmla="*/ 1709162 w 4713748" name="connsiteX2062"/>
                  <a:gd fmla="*/ 2548308 h 2722945" name="connsiteY2062"/>
                  <a:gd fmla="*/ 1705168 w 4713748" name="connsiteX2063"/>
                  <a:gd fmla="*/ 2545891 h 2722945" name="connsiteY2063"/>
                  <a:gd fmla="*/ 1703919 w 4713748" name="connsiteX2064"/>
                  <a:gd fmla="*/ 2544776 h 2722945" name="connsiteY2064"/>
                  <a:gd fmla="*/ 1699333 w 4713748" name="connsiteX2065"/>
                  <a:gd fmla="*/ 2539243 h 2722945" name="connsiteY2065"/>
                  <a:gd fmla="*/ 1715585 w 4713748" name="connsiteX2066"/>
                  <a:gd fmla="*/ 2548659 h 2722945" name="connsiteY2066"/>
                  <a:gd fmla="*/ 1733207 w 4713748" name="connsiteX2067"/>
                  <a:gd fmla="*/ 2553902 h 2722945" name="connsiteY2067"/>
                  <a:gd fmla="*/ 1739815 w 4713748" name="connsiteX2068"/>
                  <a:gd fmla="*/ 2553902 h 2722945" name="connsiteY2068"/>
                  <a:gd fmla="*/ 1753032 w 4713748" name="connsiteX2069"/>
                  <a:gd fmla="*/ 2553902 h 2722945" name="connsiteY2069"/>
                  <a:gd fmla="*/ 1742018 w 4713748" name="connsiteX2070"/>
                  <a:gd fmla="*/ 2556110 h 2722945" name="connsiteY2070"/>
                  <a:gd fmla="*/ 1763495 w 4713748" name="connsiteX2071"/>
                  <a:gd fmla="*/ 2552522 h 2722945" name="connsiteY2071"/>
                  <a:gd fmla="*/ 1768558 w 4713748" name="connsiteX2072"/>
                  <a:gd fmla="*/ 2551062 h 2722945" name="connsiteY2072"/>
                  <a:gd fmla="*/ 1765963 w 4713748" name="connsiteX2073"/>
                  <a:gd fmla="*/ 2549423 h 2722945" name="connsiteY2073"/>
                  <a:gd fmla="*/ 1769052 w 4713748" name="connsiteX2074"/>
                  <a:gd fmla="*/ 2550919 h 2722945" name="connsiteY2074"/>
                  <a:gd fmla="*/ 1774261 w 4713748" name="connsiteX2075"/>
                  <a:gd fmla="*/ 2549416 h 2722945" name="connsiteY2075"/>
                  <a:gd fmla="*/ 1770031 w 4713748" name="connsiteX2076"/>
                  <a:gd fmla="*/ 2545795 h 2722945" name="connsiteY2076"/>
                  <a:gd fmla="*/ 1765049 w 4713748" name="connsiteX2077"/>
                  <a:gd fmla="*/ 2533410 h 2722945" name="connsiteY2077"/>
                  <a:gd fmla="*/ 1758330 w 4713748" name="connsiteX2078"/>
                  <a:gd fmla="*/ 2537774 h 2722945" name="connsiteY2078"/>
                  <a:gd fmla="*/ 1755322 w 4713748" name="connsiteX2079"/>
                  <a:gd fmla="*/ 2538146 h 2722945" name="connsiteY2079"/>
                  <a:gd fmla="*/ 1755443 w 4713748" name="connsiteX2080"/>
                  <a:gd fmla="*/ 2538468 h 2722945" name="connsiteY2080"/>
                  <a:gd fmla="*/ 1755262 w 4713748" name="connsiteX2081"/>
                  <a:gd fmla="*/ 2538153 h 2722945" name="connsiteY2081"/>
                  <a:gd fmla="*/ 1755142 w 4713748" name="connsiteX2082"/>
                  <a:gd fmla="*/ 2538168 h 2722945" name="connsiteY2082"/>
                  <a:gd fmla="*/ 1755443 w 4713748" name="connsiteX2083"/>
                  <a:gd fmla="*/ 2538468 h 2722945" name="connsiteY2083"/>
                  <a:gd fmla="*/ 1757676 w 4713748" name="connsiteX2084"/>
                  <a:gd fmla="*/ 2540697 h 2722945" name="connsiteY2084"/>
                  <a:gd fmla="*/ 1760837 w 4713748" name="connsiteX2085"/>
                  <a:gd fmla="*/ 2545426 h 2722945" name="connsiteY2085"/>
                  <a:gd fmla="*/ 1757676 w 4713748" name="connsiteX2086"/>
                  <a:gd fmla="*/ 2542925 h 2722945" name="connsiteY2086"/>
                  <a:gd fmla="*/ 1761129 w 4713748" name="connsiteX2087"/>
                  <a:gd fmla="*/ 2546369 h 2722945" name="connsiteY2087"/>
                  <a:gd fmla="*/ 1756560 w 4713748" name="connsiteX2088"/>
                  <a:gd fmla="*/ 2543482 h 2722945" name="connsiteY2088"/>
                  <a:gd fmla="*/ 1753914 w 4713748" name="connsiteX2089"/>
                  <a:gd fmla="*/ 2539172 h 2722945" name="connsiteY2089"/>
                  <a:gd fmla="*/ 1753428 w 4713748" name="connsiteX2090"/>
                  <a:gd fmla="*/ 2538380 h 2722945" name="connsiteY2090"/>
                  <a:gd fmla="*/ 1742233 w 4713748" name="connsiteX2091"/>
                  <a:gd fmla="*/ 2539763 h 2722945" name="connsiteY2091"/>
                  <a:gd fmla="*/ 1704159 w 4713748" name="connsiteX2092"/>
                  <a:gd fmla="*/ 2525532 h 2722945" name="connsiteY2092"/>
                  <a:gd fmla="*/ 1722076 w 4713748" name="connsiteX2093"/>
                  <a:gd fmla="*/ 2492048 h 2722945" name="connsiteY2093"/>
                  <a:gd fmla="*/ 1724316 w 4713748" name="connsiteX2094"/>
                  <a:gd fmla="*/ 2489815 h 2722945" name="connsiteY2094"/>
                  <a:gd fmla="*/ 1728795 w 4713748" name="connsiteX2095"/>
                  <a:gd fmla="*/ 2487583 h 2722945" name="connsiteY2095"/>
                  <a:gd fmla="*/ 1739993 w 4713748" name="connsiteX2096"/>
                  <a:gd fmla="*/ 2485351 h 2722945" name="connsiteY2096"/>
                  <a:gd fmla="*/ 1744472 w 4713748" name="connsiteX2097"/>
                  <a:gd fmla="*/ 2483119 h 2722945" name="connsiteY2097"/>
                  <a:gd fmla="*/ 1750688 w 4713748" name="connsiteX2098"/>
                  <a:gd fmla="*/ 2483119 h 2722945" name="connsiteY2098"/>
                  <a:gd fmla="*/ 1748626 w 4713748" name="connsiteX2099"/>
                  <a:gd fmla="*/ 2481052 h 2722945" name="connsiteY2099"/>
                  <a:gd fmla="*/ 1748626 w 4713748" name="connsiteX2100"/>
                  <a:gd fmla="*/ 2478845 h 2722945" name="connsiteY2100"/>
                  <a:gd fmla="*/ 1744221 w 4713748" name="connsiteX2101"/>
                  <a:gd fmla="*/ 2476637 h 2722945" name="connsiteY2101"/>
                  <a:gd fmla="*/ 1742018 w 4713748" name="connsiteX2102"/>
                  <a:gd fmla="*/ 2474430 h 2722945" name="connsiteY2102"/>
                  <a:gd fmla="*/ 1728801 w 4713748" name="connsiteX2103"/>
                  <a:gd fmla="*/ 2470015 h 2722945" name="connsiteY2103"/>
                  <a:gd fmla="*/ 1711179 w 4713748" name="connsiteX2104"/>
                  <a:gd fmla="*/ 2470015 h 2722945" name="connsiteY2104"/>
                  <a:gd fmla="*/ 1705397 w 4713748" name="connsiteX2105"/>
                  <a:gd fmla="*/ 2470566 h 2722945" name="connsiteY2105"/>
                  <a:gd fmla="*/ 1700043 w 4713748" name="connsiteX2106"/>
                  <a:gd fmla="*/ 2473349 h 2722945" name="connsiteY2106"/>
                  <a:gd fmla="*/ 1700043 w 4713748" name="connsiteX2107"/>
                  <a:gd fmla="*/ 2473989 h 2722945" name="connsiteY2107"/>
                  <a:gd fmla="*/ 1698811 w 4713748" name="connsiteX2108"/>
                  <a:gd fmla="*/ 2473989 h 2722945" name="connsiteY2108"/>
                  <a:gd fmla="*/ 1697963 w 4713748" name="connsiteX2109"/>
                  <a:gd fmla="*/ 2474430 h 2722945" name="connsiteY2109"/>
                  <a:gd fmla="*/ 1697815 w 4713748" name="connsiteX2110"/>
                  <a:gd fmla="*/ 2474786 h 2722945" name="connsiteY2110"/>
                  <a:gd fmla="*/ 1697815 w 4713748" name="connsiteX2111"/>
                  <a:gd fmla="*/ 2476196 h 2722945" name="connsiteY2111"/>
                  <a:gd fmla="*/ 1697228 w 4713748" name="connsiteX2112"/>
                  <a:gd fmla="*/ 2476196 h 2722945" name="connsiteY2112"/>
                  <a:gd fmla="*/ 1696586 w 4713748" name="connsiteX2113"/>
                  <a:gd fmla="*/ 2477741 h 2722945" name="connsiteY2113"/>
                  <a:gd fmla="*/ 1693557 w 4713748" name="connsiteX2114"/>
                  <a:gd fmla="*/ 2481052 h 2722945" name="connsiteY2114"/>
                  <a:gd fmla="*/ 1691355 w 4713748" name="connsiteX2115"/>
                  <a:gd fmla="*/ 2492090 h 2722945" name="connsiteY2115"/>
                  <a:gd fmla="*/ 1689152 w 4713748" name="connsiteX2116"/>
                  <a:gd fmla="*/ 2500920 h 2722945" name="connsiteY2116"/>
                  <a:gd fmla="*/ 1689152 w 4713748" name="connsiteX2117"/>
                  <a:gd fmla="*/ 2503128 h 2722945" name="connsiteY2117"/>
                  <a:gd fmla="*/ 1689152 w 4713748" name="connsiteX2118"/>
                  <a:gd fmla="*/ 2507543 h 2722945" name="connsiteY2118"/>
                  <a:gd fmla="*/ 1689152 w 4713748" name="connsiteX2119"/>
                  <a:gd fmla="*/ 2514166 h 2722945" name="connsiteY2119"/>
                  <a:gd fmla="*/ 1689152 w 4713748" name="connsiteX2120"/>
                  <a:gd fmla="*/ 2522996 h 2722945" name="connsiteY2120"/>
                  <a:gd fmla="*/ 1689152 w 4713748" name="connsiteX2121"/>
                  <a:gd fmla="*/ 2525204 h 2722945" name="connsiteY2121"/>
                  <a:gd fmla="*/ 1691355 w 4713748" name="connsiteX2122"/>
                  <a:gd fmla="*/ 2527411 h 2722945" name="connsiteY2122"/>
                  <a:gd fmla="*/ 1696112 w 4713748" name="connsiteX2123"/>
                  <a:gd fmla="*/ 2535357 h 2722945" name="connsiteY2123"/>
                  <a:gd fmla="*/ 1691355 w 4713748" name="connsiteX2124"/>
                  <a:gd fmla="*/ 2529619 h 2722945" name="connsiteY2124"/>
                  <a:gd fmla="*/ 1697804 w 4713748" name="connsiteX2125"/>
                  <a:gd fmla="*/ 2539314 h 2722945" name="connsiteY2125"/>
                  <a:gd fmla="*/ 1686949 w 4713748" name="connsiteX2126"/>
                  <a:gd fmla="*/ 2529619 h 2722945" name="connsiteY2126"/>
                  <a:gd fmla="*/ 1682819 w 4713748" name="connsiteX2127"/>
                  <a:gd fmla="*/ 2500093 h 2722945" name="connsiteY2127"/>
                  <a:gd fmla="*/ 1692877 w 4713748" name="connsiteX2128"/>
                  <a:gd fmla="*/ 2473989 h 2722945" name="connsiteY2128"/>
                  <a:gd fmla="*/ 1691130 w 4713748" name="connsiteX2129"/>
                  <a:gd fmla="*/ 2473989 h 2722945" name="connsiteY2129"/>
                  <a:gd fmla="*/ 1686673 w 4713748" name="connsiteX2130"/>
                  <a:gd fmla="*/ 2471781 h 2722945" name="connsiteY2130"/>
                  <a:gd fmla="*/ 1679989 w 4713748" name="connsiteX2131"/>
                  <a:gd fmla="*/ 2469573 h 2722945" name="connsiteY2131"/>
                  <a:gd fmla="*/ 1673304 w 4713748" name="connsiteX2132"/>
                  <a:gd fmla="*/ 2469573 h 2722945" name="connsiteY2132"/>
                  <a:gd fmla="*/ 1671076 w 4713748" name="connsiteX2133"/>
                  <a:gd fmla="*/ 2469573 h 2722945" name="connsiteY2133"/>
                  <a:gd fmla="*/ 1666619 w 4713748" name="connsiteX2134"/>
                  <a:gd fmla="*/ 2469573 h 2722945" name="connsiteY2134"/>
                  <a:gd fmla="*/ 1664391 w 4713748" name="connsiteX2135"/>
                  <a:gd fmla="*/ 2469573 h 2722945" name="connsiteY2135"/>
                  <a:gd fmla="*/ 1662163 w 4713748" name="connsiteX2136"/>
                  <a:gd fmla="*/ 2469573 h 2722945" name="connsiteY2136"/>
                  <a:gd fmla="*/ 1659934 w 4713748" name="connsiteX2137"/>
                  <a:gd fmla="*/ 2469573 h 2722945" name="connsiteY2137"/>
                  <a:gd fmla="*/ 1657706 w 4713748" name="connsiteX2138"/>
                  <a:gd fmla="*/ 2465158 h 2722945" name="connsiteY2138"/>
                  <a:gd fmla="*/ 1655478 w 4713748" name="connsiteX2139"/>
                  <a:gd fmla="*/ 2465158 h 2722945" name="connsiteY2139"/>
                  <a:gd fmla="*/ 1653250 w 4713748" name="connsiteX2140"/>
                  <a:gd fmla="*/ 2465158 h 2722945" name="connsiteY2140"/>
                  <a:gd fmla="*/ 1648793 w 4713748" name="connsiteX2141"/>
                  <a:gd fmla="*/ 2465158 h 2722945" name="connsiteY2141"/>
                  <a:gd fmla="*/ 1635424 w 4713748" name="connsiteX2142"/>
                  <a:gd fmla="*/ 2454120 h 2722945" name="connsiteY2142"/>
                  <a:gd fmla="*/ 1637652 w 4713748" name="connsiteX2143"/>
                  <a:gd fmla="*/ 2456328 h 2722945" name="connsiteY2143"/>
                  <a:gd fmla="*/ 1642108 w 4713748" name="connsiteX2144"/>
                  <a:gd fmla="*/ 2458535 h 2722945" name="connsiteY2144"/>
                  <a:gd fmla="*/ 1642108 w 4713748" name="connsiteX2145"/>
                  <a:gd fmla="*/ 2458536 h 2722945" name="connsiteY2145"/>
                  <a:gd fmla="*/ 1646565 w 4713748" name="connsiteX2146"/>
                  <a:gd fmla="*/ 2460743 h 2722945" name="connsiteY2146"/>
                  <a:gd fmla="*/ 1653250 w 4713748" name="connsiteX2147"/>
                  <a:gd fmla="*/ 2462951 h 2722945" name="connsiteY2147"/>
                  <a:gd fmla="*/ 1637652 w 4713748" name="connsiteX2148"/>
                  <a:gd fmla="*/ 2454120 h 2722945" name="connsiteY2148"/>
                  <a:gd fmla="*/ 1635424 w 4713748" name="connsiteX2149"/>
                  <a:gd fmla="*/ 2451913 h 2722945" name="connsiteY2149"/>
                  <a:gd fmla="*/ 1633195 w 4713748" name="connsiteX2150"/>
                  <a:gd fmla="*/ 2447498 h 2722945" name="connsiteY2150"/>
                  <a:gd fmla="*/ 1635424 w 4713748" name="connsiteX2151"/>
                  <a:gd fmla="*/ 2449705 h 2722945" name="connsiteY2151"/>
                  <a:gd fmla="*/ 1633514 w 4713748" name="connsiteX2152"/>
                  <a:gd fmla="*/ 2446552 h 2722945" name="connsiteY2152"/>
                  <a:gd fmla="*/ 1637095 w 4713748" name="connsiteX2153"/>
                  <a:gd fmla="*/ 2450809 h 2722945" name="connsiteY2153"/>
                  <a:gd fmla="*/ 1655478 w 4713748" name="connsiteX2154"/>
                  <a:gd fmla="*/ 2460743 h 2722945" name="connsiteY2154"/>
                  <a:gd fmla="*/ 1673304 w 4713748" name="connsiteX2155"/>
                  <a:gd fmla="*/ 2465158 h 2722945" name="connsiteY2155"/>
                  <a:gd fmla="*/ 1675532 w 4713748" name="connsiteX2156"/>
                  <a:gd fmla="*/ 2465158 h 2722945" name="connsiteY2156"/>
                  <a:gd fmla="*/ 1677760 w 4713748" name="connsiteX2157"/>
                  <a:gd fmla="*/ 2465158 h 2722945" name="connsiteY2157"/>
                  <a:gd fmla="*/ 1684445 w 4713748" name="connsiteX2158"/>
                  <a:gd fmla="*/ 2465158 h 2722945" name="connsiteY2158"/>
                  <a:gd fmla="*/ 1686673 w 4713748" name="connsiteX2159"/>
                  <a:gd fmla="*/ 2465158 h 2722945" name="connsiteY2159"/>
                  <a:gd fmla="*/ 1691130 w 4713748" name="connsiteX2160"/>
                  <a:gd fmla="*/ 2465158 h 2722945" name="connsiteY2160"/>
                  <a:gd fmla="*/ 1691130 w 4713748" name="connsiteX2161"/>
                  <a:gd fmla="*/ 2462951 h 2722945" name="connsiteY2161"/>
                  <a:gd fmla="*/ 1693358 w 4713748" name="connsiteX2162"/>
                  <a:gd fmla="*/ 2462951 h 2722945" name="connsiteY2162"/>
                  <a:gd fmla="*/ 1700043 w 4713748" name="connsiteX2163"/>
                  <a:gd fmla="*/ 2465158 h 2722945" name="connsiteY2163"/>
                  <a:gd fmla="*/ 1700043 w 4713748" name="connsiteX2164"/>
                  <a:gd fmla="*/ 2467366 h 2722945" name="connsiteY2164"/>
                  <a:gd fmla="*/ 1700043 w 4713748" name="connsiteX2165"/>
                  <a:gd fmla="*/ 2468625 h 2722945" name="connsiteY2165"/>
                  <a:gd fmla="*/ 1704571 w 4713748" name="connsiteX2166"/>
                  <a:gd fmla="*/ 2465599 h 2722945" name="connsiteY2166"/>
                  <a:gd fmla="*/ 1722193 w 4713748" name="connsiteX2167"/>
                  <a:gd fmla="*/ 2463392 h 2722945" name="connsiteY2167"/>
                  <a:gd fmla="*/ 1728801 w 4713748" name="connsiteX2168"/>
                  <a:gd fmla="*/ 2463392 h 2722945" name="connsiteY2168"/>
                  <a:gd fmla="*/ 1742018 w 4713748" name="connsiteX2169"/>
                  <a:gd fmla="*/ 2465599 h 2722945" name="connsiteY2169"/>
                  <a:gd fmla="*/ 1744221 w 4713748" name="connsiteX2170"/>
                  <a:gd fmla="*/ 2465599 h 2722945" name="connsiteY2170"/>
                  <a:gd fmla="*/ 1746424 w 4713748" name="connsiteX2171"/>
                  <a:gd fmla="*/ 2465599 h 2722945" name="connsiteY2171"/>
                  <a:gd fmla="*/ 1750829 w 4713748" name="connsiteX2172"/>
                  <a:gd fmla="*/ 2467807 h 2722945" name="connsiteY2172"/>
                  <a:gd fmla="*/ 1764046 w 4713748" name="connsiteX2173"/>
                  <a:gd fmla="*/ 2478845 h 2722945" name="connsiteY2173"/>
                  <a:gd fmla="*/ 1764046 w 4713748" name="connsiteX2174"/>
                  <a:gd fmla="*/ 2481052 h 2722945" name="connsiteY2174"/>
                  <a:gd fmla="*/ 1764046 w 4713748" name="connsiteX2175"/>
                  <a:gd fmla="*/ 2482762 h 2722945" name="connsiteY2175"/>
                  <a:gd fmla="*/ 1764378 w 4713748" name="connsiteX2176"/>
                  <a:gd fmla="*/ 2482762 h 2722945" name="connsiteY2176"/>
                  <a:gd fmla="*/ 1768846 w 4713748" name="connsiteX2177"/>
                  <a:gd fmla="*/ 2484990 h 2722945" name="connsiteY2177"/>
                  <a:gd fmla="*/ 1773313 w 4713748" name="connsiteX2178"/>
                  <a:gd fmla="*/ 2489447 h 2722945" name="connsiteY2178"/>
                  <a:gd fmla="*/ 1775547 w 4713748" name="connsiteX2179"/>
                  <a:gd fmla="*/ 2487219 h 2722945" name="connsiteY2179"/>
                  <a:gd fmla="*/ 1775547 w 4713748" name="connsiteX2180"/>
                  <a:gd fmla="*/ 2489447 h 2722945" name="connsiteY2180"/>
                  <a:gd fmla="*/ 1776447 w 4713748" name="connsiteX2181"/>
                  <a:gd fmla="*/ 2489447 h 2722945" name="connsiteY2181"/>
                  <a:gd fmla="*/ 1775264 w 4713748" name="connsiteX2182"/>
                  <a:gd fmla="*/ 2458460 h 2722945" name="connsiteY2182"/>
                  <a:gd fmla="*/ 1777607 w 4713748" name="connsiteX2183"/>
                  <a:gd fmla="*/ 2488128 h 2722945" name="connsiteY2183"/>
                  <a:gd fmla="*/ 1777782 w 4713748" name="connsiteX2184"/>
                  <a:gd fmla="*/ 2489449 h 2722945" name="connsiteY2184"/>
                  <a:gd fmla="*/ 1784483 w 4713748" name="connsiteX2185"/>
                  <a:gd fmla="*/ 2498360 h 2722945" name="connsiteY2185"/>
                  <a:gd fmla="*/ 1782249 w 4713748" name="connsiteX2186"/>
                  <a:gd fmla="*/ 2498360 h 2722945" name="connsiteY2186"/>
                  <a:gd fmla="*/ 1782249 w 4713748" name="connsiteX2187"/>
                  <a:gd fmla="*/ 2500588 h 2722945" name="connsiteY2187"/>
                  <a:gd fmla="*/ 1782249 w 4713748" name="connsiteX2188"/>
                  <a:gd fmla="*/ 2502816 h 2722945" name="connsiteY2188"/>
                  <a:gd fmla="*/ 1779726 w 4713748" name="connsiteX2189"/>
                  <a:gd fmla="*/ 2504075 h 2722945" name="connsiteY2189"/>
                  <a:gd fmla="*/ 1779800 w 4713748" name="connsiteX2190"/>
                  <a:gd fmla="*/ 2504631 h 2722945" name="connsiteY2190"/>
                  <a:gd fmla="*/ 1779867 w 4713748" name="connsiteX2191"/>
                  <a:gd fmla="*/ 2505032 h 2722945" name="connsiteY2191"/>
                  <a:gd fmla="*/ 1782294 w 4713748" name="connsiteX2192"/>
                  <a:gd fmla="*/ 2503091 h 2722945" name="connsiteY2192"/>
                  <a:gd fmla="*/ 1788861 w 4713748" name="connsiteX2193"/>
                  <a:gd fmla="*/ 2500901 h 2722945" name="connsiteY2193"/>
                  <a:gd fmla="*/ 1791050 w 4713748" name="connsiteX2194"/>
                  <a:gd fmla="*/ 2500901 h 2722945" name="connsiteY2194"/>
                  <a:gd fmla="*/ 1793239 w 4713748" name="connsiteX2195"/>
                  <a:gd fmla="*/ 2500901 h 2722945" name="connsiteY2195"/>
                  <a:gd fmla="*/ 1793283 w 4713748" name="connsiteX2196"/>
                  <a:gd fmla="*/ 2500901 h 2722945" name="connsiteY2196"/>
                  <a:gd fmla="*/ 1793283 w 4713748" name="connsiteX2197"/>
                  <a:gd fmla="*/ 2498965 h 2722945" name="connsiteY2197"/>
                  <a:gd fmla="*/ 1798233 w 4713748" name="connsiteX2198"/>
                  <a:gd fmla="*/ 2426250 h 2722945" name="connsiteY2198"/>
                  <a:gd fmla="*/ 1803985 w 4713748" name="connsiteX2199"/>
                  <a:gd fmla="*/ 2414013 h 2722945" name="connsiteY2199"/>
                  <a:gd fmla="*/ 1802906 w 4713748" name="connsiteX2200"/>
                  <a:gd fmla="*/ 2419818 h 2722945" name="connsiteY2200"/>
                  <a:gd fmla="*/ 1802358 w 4713748" name="connsiteX2201"/>
                  <a:gd fmla="*/ 2420737 h 2722945" name="connsiteY2201"/>
                  <a:gd fmla="*/ 1797683 w 4713748" name="connsiteX2202"/>
                  <a:gd fmla="*/ 2445703 h 2722945" name="connsiteY2202"/>
                  <a:gd fmla="*/ 1797683 w 4713748" name="connsiteX2203"/>
                  <a:gd fmla="*/ 2447922 h 2722945" name="connsiteY2203"/>
                  <a:gd fmla="*/ 1798625 w 4713748" name="connsiteX2204"/>
                  <a:gd fmla="*/ 2442851 h 2722945" name="connsiteY2204"/>
                  <a:gd fmla="*/ 1799883 w 4713748" name="connsiteX2205"/>
                  <a:gd fmla="*/ 2439046 h 2722945" name="connsiteY2205"/>
                  <a:gd fmla="*/ 1802082 w 4713748" name="connsiteX2206"/>
                  <a:gd fmla="*/ 2430169 h 2722945" name="connsiteY2206"/>
                  <a:gd fmla="*/ 1804282 w 4713748" name="connsiteX2207"/>
                  <a:gd fmla="*/ 2419072 h 2722945" name="connsiteY2207"/>
                  <a:gd fmla="*/ 1799333 w 4713748" name="connsiteX2208"/>
                  <a:gd fmla="*/ 2439046 h 2722945" name="connsiteY2208"/>
                  <a:gd fmla="*/ 1802906 w 4713748" name="connsiteX2209"/>
                  <a:gd fmla="*/ 2419818 h 2722945" name="connsiteY2209"/>
                  <a:gd fmla="*/ 1804282 w 4713748" name="connsiteX2210"/>
                  <a:gd fmla="*/ 2417515 h 2722945" name="connsiteY2210"/>
                  <a:gd fmla="*/ 1815282 w 4713748" name="connsiteX2211"/>
                  <a:gd fmla="*/ 2399099 h 2722945" name="connsiteY2211"/>
                  <a:gd fmla="*/ 1808682 w 4713748" name="connsiteX2212"/>
                  <a:gd fmla="*/ 2410196 h 2722945" name="connsiteY2212"/>
                  <a:gd fmla="*/ 1797683 w 4713748" name="connsiteX2213"/>
                  <a:gd fmla="*/ 2450142 h 2722945" name="connsiteY2213"/>
                  <a:gd fmla="*/ 1797683 w 4713748" name="connsiteX2214"/>
                  <a:gd fmla="*/ 2456799 h 2722945" name="connsiteY2214"/>
                  <a:gd fmla="*/ 1795483 w 4713748" name="connsiteX2215"/>
                  <a:gd fmla="*/ 2470115 h 2722945" name="connsiteY2215"/>
                  <a:gd fmla="*/ 1795483 w 4713748" name="connsiteX2216"/>
                  <a:gd fmla="*/ 2459019 h 2722945" name="connsiteY2216"/>
                  <a:gd fmla="*/ 1794383 w 4713748" name="connsiteX2217"/>
                  <a:gd fmla="*/ 2481766 h 2722945" name="connsiteY2217"/>
                  <a:gd fmla="*/ 1793299 w 4713748" name="connsiteX2218"/>
                  <a:gd fmla="*/ 2500901 h 2722945" name="connsiteY2218"/>
                  <a:gd fmla="*/ 1795429 w 4713748" name="connsiteX2219"/>
                  <a:gd fmla="*/ 2500901 h 2722945" name="connsiteY2219"/>
                  <a:gd fmla="*/ 1795429 w 4713748" name="connsiteX2220"/>
                  <a:gd fmla="*/ 2498712 h 2722945" name="connsiteY2220"/>
                  <a:gd fmla="*/ 1797618 w 4713748" name="connsiteX2221"/>
                  <a:gd fmla="*/ 2500901 h 2722945" name="connsiteY2221"/>
                  <a:gd fmla="*/ 1797618 w 4713748" name="connsiteX2222"/>
                  <a:gd fmla="*/ 2502770 h 2722945" name="connsiteY2222"/>
                  <a:gd fmla="*/ 1803479 w 4713748" name="connsiteX2223"/>
                  <a:gd fmla="*/ 2501783 h 2722945" name="connsiteY2223"/>
                  <a:gd fmla="*/ 1802082 w 4713748" name="connsiteX2224"/>
                  <a:gd fmla="*/ 2498965 h 2722945" name="connsiteY2224"/>
                  <a:gd fmla="*/ 1802082 w 4713748" name="connsiteX2225"/>
                  <a:gd fmla="*/ 2496746 h 2722945" name="connsiteY2225"/>
                  <a:gd fmla="*/ 1804282 w 4713748" name="connsiteX2226"/>
                  <a:gd fmla="*/ 2494526 h 2722945" name="connsiteY2226"/>
                  <a:gd fmla="*/ 1802082 w 4713748" name="connsiteX2227"/>
                  <a:gd fmla="*/ 2494526 h 2722945" name="connsiteY2227"/>
                  <a:gd fmla="*/ 1806482 w 4713748" name="connsiteX2228"/>
                  <a:gd fmla="*/ 2490088 h 2722945" name="connsiteY2228"/>
                  <a:gd fmla="*/ 1810882 w 4713748" name="connsiteX2229"/>
                  <a:gd fmla="*/ 2485649 h 2722945" name="connsiteY2229"/>
                  <a:gd fmla="*/ 1813082 w 4713748" name="connsiteX2230"/>
                  <a:gd fmla="*/ 2485649 h 2722945" name="connsiteY2230"/>
                  <a:gd fmla="*/ 1813082 w 4713748" name="connsiteX2231"/>
                  <a:gd fmla="*/ 2483430 h 2722945" name="connsiteY2231"/>
                  <a:gd fmla="*/ 1815282 w 4713748" name="connsiteX2232"/>
                  <a:gd fmla="*/ 2478992 h 2722945" name="connsiteY2232"/>
                  <a:gd fmla="*/ 1817482 w 4713748" name="connsiteX2233"/>
                  <a:gd fmla="*/ 2476772 h 2722945" name="connsiteY2233"/>
                  <a:gd fmla="*/ 1826282 w 4713748" name="connsiteX2234"/>
                  <a:gd fmla="*/ 2465676 h 2722945" name="connsiteY2234"/>
                  <a:gd fmla="*/ 1835082 w 4713748" name="connsiteX2235"/>
                  <a:gd fmla="*/ 2447922 h 2722945" name="connsiteY2235"/>
                  <a:gd fmla="*/ 1839482 w 4713748" name="connsiteX2236"/>
                  <a:gd fmla="*/ 2432388 h 2722945" name="connsiteY2236"/>
                  <a:gd fmla="*/ 1841682 w 4713748" name="connsiteX2237"/>
                  <a:gd fmla="*/ 2423511 h 2722945" name="connsiteY2237"/>
                  <a:gd fmla="*/ 1841682 w 4713748" name="connsiteX2238"/>
                  <a:gd fmla="*/ 2410196 h 2722945" name="connsiteY2238"/>
                  <a:gd fmla="*/ 1837282 w 4713748" name="connsiteX2239"/>
                  <a:gd fmla="*/ 2403538 h 2722945" name="connsiteY2239"/>
                  <a:gd fmla="*/ 1837282 w 4713748" name="connsiteX2240"/>
                  <a:gd fmla="*/ 2401319 h 2722945" name="connsiteY2240"/>
                  <a:gd fmla="*/ 1832882 w 4713748" name="connsiteX2241"/>
                  <a:gd fmla="*/ 2399099 h 2722945" name="connsiteY2241"/>
                  <a:gd fmla="*/ 1828482 w 4713748" name="connsiteX2242"/>
                  <a:gd fmla="*/ 2396880 h 2722945" name="connsiteY2242"/>
                  <a:gd fmla="*/ 1819682 w 4713748" name="connsiteX2243"/>
                  <a:gd fmla="*/ 2396880 h 2722945" name="connsiteY2243"/>
                  <a:gd fmla="*/ 1815282 w 4713748" name="connsiteX2244"/>
                  <a:gd fmla="*/ 2399099 h 2722945" name="connsiteY2244"/>
                  <a:gd fmla="*/ 1805336 w 4713748" name="connsiteX2245"/>
                  <a:gd fmla="*/ 2411139 h 2722945" name="connsiteY2245"/>
                  <a:gd fmla="*/ 1813082 w 4713748" name="connsiteX2246"/>
                  <a:gd fmla="*/ 2394661 h 2722945" name="connsiteY2246"/>
                  <a:gd fmla="*/ 1829307 w 4713748" name="connsiteX2247"/>
                  <a:gd fmla="*/ 2391055 h 2722945" name="connsiteY2247"/>
                  <a:gd fmla="*/ 1843882 w 4713748" name="connsiteX2248"/>
                  <a:gd fmla="*/ 2399099 h 2722945" name="connsiteY2248"/>
                  <a:gd fmla="*/ 1843882 w 4713748" name="connsiteX2249"/>
                  <a:gd fmla="*/ 2432388 h 2722945" name="connsiteY2249"/>
                  <a:gd fmla="*/ 1843882 w 4713748" name="connsiteX2250"/>
                  <a:gd fmla="*/ 2434607 h 2722945" name="connsiteY2250"/>
                  <a:gd fmla="*/ 1841682 w 4713748" name="connsiteX2251"/>
                  <a:gd fmla="*/ 2443484 h 2722945" name="connsiteY2251"/>
                  <a:gd fmla="*/ 1835082 w 4713748" name="connsiteX2252"/>
                  <a:gd fmla="*/ 2459019 h 2722945" name="connsiteY2252"/>
                  <a:gd fmla="*/ 1832882 w 4713748" name="connsiteX2253"/>
                  <a:gd fmla="*/ 2467896 h 2722945" name="connsiteY2253"/>
                  <a:gd fmla="*/ 1826282 w 4713748" name="connsiteX2254"/>
                  <a:gd fmla="*/ 2478992 h 2722945" name="connsiteY2254"/>
                  <a:gd fmla="*/ 1828482 w 4713748" name="connsiteX2255"/>
                  <a:gd fmla="*/ 2481211 h 2722945" name="connsiteY2255"/>
                  <a:gd fmla="*/ 1826282 w 4713748" name="connsiteX2256"/>
                  <a:gd fmla="*/ 2483430 h 2722945" name="connsiteY2256"/>
                  <a:gd fmla="*/ 1824082 w 4713748" name="connsiteX2257"/>
                  <a:gd fmla="*/ 2487869 h 2722945" name="connsiteY2257"/>
                  <a:gd fmla="*/ 1811652 w 4713748" name="connsiteX2258"/>
                  <a:gd fmla="*/ 2500408 h 2722945" name="connsiteY2258"/>
                  <a:gd fmla="*/ 1818122 w 4713748" name="connsiteX2259"/>
                  <a:gd fmla="*/ 2499319 h 2722945" name="connsiteY2259"/>
                  <a:gd fmla="*/ 1837719 w 4713748" name="connsiteX2260"/>
                  <a:gd fmla="*/ 2512012 h 2722945" name="connsiteY2260"/>
                  <a:gd fmla="*/ 1839959 w 4713748" name="connsiteX2261"/>
                  <a:gd fmla="*/ 2514220 h 2722945" name="connsiteY2261"/>
                  <a:gd fmla="*/ 1844438 w 4713748" name="connsiteX2262"/>
                  <a:gd fmla="*/ 2518635 h 2722945" name="connsiteY2262"/>
                  <a:gd fmla="*/ 1844683 w 4713748" name="connsiteX2263"/>
                  <a:gd fmla="*/ 2518957 h 2722945" name="connsiteY2263"/>
                  <a:gd fmla="*/ 1857410 w 4713748" name="connsiteX2264"/>
                  <a:gd fmla="*/ 2519802 h 2722945" name="connsiteY2264"/>
                  <a:gd fmla="*/ 1861418 w 4713748" name="connsiteX2265"/>
                  <a:gd fmla="*/ 2520635 h 2722945" name="connsiteY2265"/>
                  <a:gd fmla="*/ 1904165 w 4713748" name="connsiteX2266"/>
                  <a:gd fmla="*/ 2529516 h 2722945" name="connsiteY2266"/>
                  <a:gd fmla="*/ 1888672 w 4713748" name="connsiteX2267"/>
                  <a:gd fmla="*/ 2569484 h 2722945" name="connsiteY2267"/>
                  <a:gd fmla="*/ 1886459 w 4713748" name="connsiteX2268"/>
                  <a:gd fmla="*/ 2571705 h 2722945" name="connsiteY2268"/>
                  <a:gd fmla="*/ 1879819 w 4713748" name="connsiteX2269"/>
                  <a:gd fmla="*/ 2576146 h 2722945" name="connsiteY2269"/>
                  <a:gd fmla="*/ 1868753 w 4713748" name="connsiteX2270"/>
                  <a:gd fmla="*/ 2580586 h 2722945" name="connsiteY2270"/>
                  <a:gd fmla="*/ 1864327 w 4713748" name="connsiteX2271"/>
                  <a:gd fmla="*/ 2580586 h 2722945" name="connsiteY2271"/>
                  <a:gd fmla="*/ 1853261 w 4713748" name="connsiteX2272"/>
                  <a:gd fmla="*/ 2582807 h 2722945" name="connsiteY2272"/>
                  <a:gd fmla="*/ 1851047 w 4713748" name="connsiteX2273"/>
                  <a:gd fmla="*/ 2582807 h 2722945" name="connsiteY2273"/>
                  <a:gd fmla="*/ 1846621 w 4713748" name="connsiteX2274"/>
                  <a:gd fmla="*/ 2582807 h 2722945" name="connsiteY2274"/>
                  <a:gd fmla="*/ 1839981 w 4713748" name="connsiteX2275"/>
                  <a:gd fmla="*/ 2582252 h 2722945" name="connsiteY2275"/>
                  <a:gd fmla="*/ 1837295 w 4713748" name="connsiteX2276"/>
                  <a:gd fmla="*/ 2580680 h 2722945" name="connsiteY2276"/>
                  <a:gd fmla="*/ 1837295 w 4713748" name="connsiteX2277"/>
                  <a:gd fmla="*/ 2580842 h 2722945" name="connsiteY2277"/>
                  <a:gd fmla="*/ 1837295 w 4713748" name="connsiteX2278"/>
                  <a:gd fmla="*/ 2583065 h 2722945" name="connsiteY2278"/>
                  <a:gd fmla="*/ 1837295 w 4713748" name="connsiteX2279"/>
                  <a:gd fmla="*/ 2589733 h 2722945" name="connsiteY2279"/>
                  <a:gd fmla="*/ 1839457 w 4713748" name="connsiteX2280"/>
                  <a:gd fmla="*/ 2594084 h 2722945" name="connsiteY2280"/>
                  <a:gd fmla="*/ 1842200 w 4713748" name="connsiteX2281"/>
                  <a:gd fmla="*/ 2596892 h 2722945" name="connsiteY2281"/>
                  <a:gd fmla="*/ 1868609 w 4713748" name="connsiteX2282"/>
                  <a:gd fmla="*/ 2605225 h 2722945" name="connsiteY2282"/>
                  <a:gd fmla="*/ 1930878 w 4713748" name="connsiteX2283"/>
                  <a:gd fmla="*/ 2571894 h 2722945" name="connsiteY2283"/>
                  <a:gd fmla="*/ 1939496 w 4713748" name="connsiteX2284"/>
                  <a:gd fmla="*/ 2538007 h 2722945" name="connsiteY2284"/>
                  <a:gd fmla="*/ 1939111 w 4713748" name="connsiteX2285"/>
                  <a:gd fmla="*/ 2537107 h 2722945" name="connsiteY2285"/>
                  <a:gd fmla="*/ 1937412 w 4713748" name="connsiteX2286"/>
                  <a:gd fmla="*/ 2536553 h 2722945" name="connsiteY2286"/>
                  <a:gd fmla="*/ 1939060 w 4713748" name="connsiteX2287"/>
                  <a:gd fmla="*/ 2536987 h 2722945" name="connsiteY2287"/>
                  <a:gd fmla="*/ 1926431 w 4713748" name="connsiteX2288"/>
                  <a:gd fmla="*/ 2507453 h 2722945" name="connsiteY2288"/>
                  <a:gd fmla="*/ 1924207 w 4713748" name="connsiteX2289"/>
                  <a:gd fmla="*/ 2505231 h 2722945" name="connsiteY2289"/>
                  <a:gd fmla="*/ 1915311 w 4713748" name="connsiteX2290"/>
                  <a:gd fmla="*/ 2498565 h 2722945" name="connsiteY2290"/>
                  <a:gd fmla="*/ 1897520 w 4713748" name="connsiteX2291"/>
                  <a:gd fmla="*/ 2494121 h 2722945" name="connsiteY2291"/>
                  <a:gd fmla="*/ 1888624 w 4713748" name="connsiteX2292"/>
                  <a:gd fmla="*/ 2494121 h 2722945" name="connsiteY2292"/>
                  <a:gd fmla="*/ 1873057 w 4713748" name="connsiteX2293"/>
                  <a:gd fmla="*/ 2496343 h 2722945" name="connsiteY2293"/>
                  <a:gd fmla="*/ 1873057 w 4713748" name="connsiteX2294"/>
                  <a:gd fmla="*/ 2498565 h 2722945" name="connsiteY2294"/>
                  <a:gd fmla="*/ 1870833 w 4713748" name="connsiteX2295"/>
                  <a:gd fmla="*/ 2498565 h 2722945" name="connsiteY2295"/>
                  <a:gd fmla="*/ 1866385 w 4713748" name="connsiteX2296"/>
                  <a:gd fmla="*/ 2500787 h 2722945" name="connsiteY2296"/>
                  <a:gd fmla="*/ 1846370 w 4713748" name="connsiteX2297"/>
                  <a:gd fmla="*/ 2505231 h 2722945" name="connsiteY2297"/>
                  <a:gd fmla="*/ 1844146 w 4713748" name="connsiteX2298"/>
                  <a:gd fmla="*/ 2505231 h 2722945" name="connsiteY2298"/>
                  <a:gd fmla="*/ 1842712 w 4713748" name="connsiteX2299"/>
                  <a:gd fmla="*/ 2505231 h 2722945" name="connsiteY2299"/>
                  <a:gd fmla="*/ 1839719 w 4713748" name="connsiteX2300"/>
                  <a:gd fmla="*/ 2507625 h 2722945" name="connsiteY2300"/>
                  <a:gd fmla="*/ 1839719 w 4713748" name="connsiteX2301"/>
                  <a:gd fmla="*/ 2505397 h 2722945" name="connsiteY2301"/>
                  <a:gd fmla="*/ 1837491 w 4713748" name="connsiteX2302"/>
                  <a:gd fmla="*/ 2505397 h 2722945" name="connsiteY2302"/>
                  <a:gd fmla="*/ 1828578 w 4713748" name="connsiteX2303"/>
                  <a:gd fmla="*/ 2505397 h 2722945" name="connsiteY2303"/>
                  <a:gd fmla="*/ 1830806 w 4713748" name="connsiteX2304"/>
                  <a:gd fmla="*/ 2500940 h 2722945" name="connsiteY2304"/>
                  <a:gd fmla="*/ 1830806 w 4713748" name="connsiteX2305"/>
                  <a:gd fmla="*/ 2498712 h 2722945" name="connsiteY2305"/>
                  <a:gd fmla="*/ 1833034 w 4713748" name="connsiteX2306"/>
                  <a:gd fmla="*/ 2498712 h 2722945" name="connsiteY2306"/>
                  <a:gd fmla="*/ 1833034 w 4713748" name="connsiteX2307"/>
                  <a:gd fmla="*/ 2496484 h 2722945" name="connsiteY2307"/>
                  <a:gd fmla="*/ 1839719 w 4713748" name="connsiteX2308"/>
                  <a:gd fmla="*/ 2492027 h 2722945" name="connsiteY2308"/>
                  <a:gd fmla="*/ 1846404 w 4713748" name="connsiteX2309"/>
                  <a:gd fmla="*/ 2487571 h 2722945" name="connsiteY2309"/>
                  <a:gd fmla="*/ 1848632 w 4713748" name="connsiteX2310"/>
                  <a:gd fmla="*/ 2487571 h 2722945" name="connsiteY2310"/>
                  <a:gd fmla="*/ 1850860 w 4713748" name="connsiteX2311"/>
                  <a:gd fmla="*/ 2485343 h 2722945" name="connsiteY2311"/>
                  <a:gd fmla="*/ 1850860 w 4713748" name="connsiteX2312"/>
                  <a:gd fmla="*/ 2487571 h 2722945" name="connsiteY2312"/>
                  <a:gd fmla="*/ 1855317 w 4713748" name="connsiteX2313"/>
                  <a:gd fmla="*/ 2480886 h 2722945" name="connsiteY2313"/>
                  <a:gd fmla="*/ 1857545 w 4713748" name="connsiteX2314"/>
                  <a:gd fmla="*/ 2476430 h 2722945" name="connsiteY2314"/>
                  <a:gd fmla="*/ 1868686 w 4713748" name="connsiteX2315"/>
                  <a:gd fmla="*/ 2460832 h 2722945" name="connsiteY2315"/>
                  <a:gd fmla="*/ 1875371 w 4713748" name="connsiteX2316"/>
                  <a:gd fmla="*/ 2431865 h 2722945" name="connsiteY2316"/>
                  <a:gd fmla="*/ 1875371 w 4713748" name="connsiteX2317"/>
                  <a:gd fmla="*/ 2409582 h 2722945" name="connsiteY2317"/>
                  <a:gd fmla="*/ 1870915 w 4713748" name="connsiteX2318"/>
                  <a:gd fmla="*/ 2398441 h 2722945" name="connsiteY2318"/>
                  <a:gd fmla="*/ 1862002 w 4713748" name="connsiteX2319"/>
                  <a:gd fmla="*/ 2382843 h 2722945" name="connsiteY2319"/>
                  <a:gd fmla="*/ 1853089 w 4713748" name="connsiteX2320"/>
                  <a:gd fmla="*/ 2376158 h 2722945" name="connsiteY2320"/>
                  <a:gd fmla="*/ 1848632 w 4713748" name="connsiteX2321"/>
                  <a:gd fmla="*/ 2376158 h 2722945" name="connsiteY2321"/>
                  <a:gd fmla="*/ 1844176 w 4713748" name="connsiteX2322"/>
                  <a:gd fmla="*/ 2373930 h 2722945" name="connsiteY2322"/>
                  <a:gd fmla="*/ 1833034 w 4713748" name="connsiteX2323"/>
                  <a:gd fmla="*/ 2371702 h 2722945" name="connsiteY2323"/>
                  <a:gd fmla="*/ 1819665 w 4713748" name="connsiteX2324"/>
                  <a:gd fmla="*/ 2371702 h 2722945" name="connsiteY2324"/>
                  <a:gd fmla="*/ 1819665 w 4713748" name="connsiteX2325"/>
                  <a:gd fmla="*/ 2373930 h 2722945" name="connsiteY2325"/>
                  <a:gd fmla="*/ 1812980 w 4713748" name="connsiteX2326"/>
                  <a:gd fmla="*/ 2376158 h 2722945" name="connsiteY2326"/>
                  <a:gd fmla="*/ 1799611 w 4713748" name="connsiteX2327"/>
                  <a:gd fmla="*/ 2387300 h 2722945" name="connsiteY2327"/>
                  <a:gd fmla="*/ 1785405 w 4713748" name="connsiteX2328"/>
                  <a:gd fmla="*/ 2414317 h 2722945" name="connsiteY2328"/>
                  <a:gd fmla="*/ 1782189 w 4713748" name="connsiteX2329"/>
                  <a:gd fmla="*/ 2426385 h 2722945" name="connsiteY2329"/>
                  <a:gd fmla="*/ 1785567 w 4713748" name="connsiteX2330"/>
                  <a:gd fmla="*/ 2410774 h 2722945" name="connsiteY2330"/>
                  <a:gd fmla="*/ 1787355 w 4713748" name="connsiteX2331"/>
                  <a:gd fmla="*/ 2403176 h 2722945" name="connsiteY2331"/>
                  <a:gd fmla="*/ 1789220 w 4713748" name="connsiteX2332"/>
                  <a:gd fmla="*/ 2399353 h 2722945" name="connsiteY2332"/>
                  <a:gd fmla="*/ 1810752 w 4713748" name="connsiteX2333"/>
                  <a:gd fmla="*/ 2373930 h 2722945" name="connsiteY2333"/>
                  <a:gd fmla="*/ 1792926 w 4713748" name="connsiteX2334"/>
                  <a:gd fmla="*/ 2391756 h 2722945" name="connsiteY2334"/>
                  <a:gd fmla="*/ 1788469 w 4713748" name="connsiteX2335"/>
                  <a:gd fmla="*/ 2398441 h 2722945" name="connsiteY2335"/>
                  <a:gd fmla="*/ 1787694 w 4713748" name="connsiteX2336"/>
                  <a:gd fmla="*/ 2401155 h 2722945" name="connsiteY2336"/>
                  <a:gd fmla="*/ 1787634 w 4713748" name="connsiteX2337"/>
                  <a:gd fmla="*/ 2401226 h 2722945" name="connsiteY2337"/>
                  <a:gd fmla="*/ 1787510 w 4713748" name="connsiteX2338"/>
                  <a:gd fmla="*/ 2401800 h 2722945" name="connsiteY2338"/>
                  <a:gd fmla="*/ 1786779 w 4713748" name="connsiteX2339"/>
                  <a:gd fmla="*/ 2404357 h 2722945" name="connsiteY2339"/>
                  <a:gd fmla="*/ 1781785 w 4713748" name="connsiteX2340"/>
                  <a:gd fmla="*/ 2414596 h 2722945" name="connsiteY2340"/>
                  <a:gd fmla="*/ 1777328 w 4713748" name="connsiteX2341"/>
                  <a:gd fmla="*/ 2440778 h 2722945" name="connsiteY2341"/>
                  <a:gd fmla="*/ 1777328 w 4713748" name="connsiteX2342"/>
                  <a:gd fmla="*/ 2442170 h 2722945" name="connsiteY2342"/>
                  <a:gd fmla="*/ 1777328 w 4713748" name="connsiteX2343"/>
                  <a:gd fmla="*/ 2443006 h 2722945" name="connsiteY2343"/>
                  <a:gd fmla="*/ 1776309 w 4713748" name="connsiteX2344"/>
                  <a:gd fmla="*/ 2443770 h 2722945" name="connsiteY2344"/>
                  <a:gd fmla="*/ 1780392 w 4713748" name="connsiteX2345"/>
                  <a:gd fmla="*/ 2408747 h 2722945" name="connsiteY2345"/>
                  <a:gd fmla="*/ 1810752 w 4713748" name="connsiteX2346"/>
                  <a:gd fmla="*/ 2371702 h 2722945" name="connsiteY2346"/>
                  <a:gd fmla="*/ 1833139 w 4713748" name="connsiteX2347"/>
                  <a:gd fmla="*/ 2365679 h 2722945" name="connsiteY2347"/>
                  <a:gd fmla="*/ 1290065 w 4713748" name="connsiteX2348"/>
                  <a:gd fmla="*/ 2364801 h 2722945" name="connsiteY2348"/>
                  <a:gd fmla="*/ 1285170 w 4713748" name="connsiteX2349"/>
                  <a:gd fmla="*/ 2380451 h 2722945" name="connsiteY2349"/>
                  <a:gd fmla="*/ 1286584 w 4713748" name="connsiteX2350"/>
                  <a:gd fmla="*/ 2375267 h 2722945" name="connsiteY2350"/>
                  <a:gd fmla="*/ 1289533 w 4713748" name="connsiteX2351"/>
                  <a:gd fmla="*/ 2365976 h 2722945" name="connsiteY2351"/>
                  <a:gd fmla="*/ 1344327 w 4713748" name="connsiteX2352"/>
                  <a:gd fmla="*/ 2356609 h 2722945" name="connsiteY2352"/>
                  <a:gd fmla="*/ 1342826 w 4713748" name="connsiteX2353"/>
                  <a:gd fmla="*/ 2363331 h 2722945" name="connsiteY2353"/>
                  <a:gd fmla="*/ 1337976 w 4713748" name="connsiteX2354"/>
                  <a:gd fmla="*/ 2382633 h 2722945" name="connsiteY2354"/>
                  <a:gd fmla="*/ 1342583 w 4713748" name="connsiteX2355"/>
                  <a:gd fmla="*/ 2383178 h 2722945" name="connsiteY2355"/>
                  <a:gd fmla="*/ 1353529 w 4713748" name="connsiteX2356"/>
                  <a:gd fmla="*/ 2383178 h 2722945" name="connsiteY2356"/>
                  <a:gd fmla="*/ 1355719 w 4713748" name="connsiteX2357"/>
                  <a:gd fmla="*/ 2383178 h 2722945" name="connsiteY2357"/>
                  <a:gd fmla="*/ 1357908 w 4713748" name="connsiteX2358"/>
                  <a:gd fmla="*/ 2385457 h 2722945" name="connsiteY2358"/>
                  <a:gd fmla="*/ 1360097 w 4713748" name="connsiteX2359"/>
                  <a:gd fmla="*/ 2383178 h 2722945" name="connsiteY2359"/>
                  <a:gd fmla="*/ 1362286 w 4713748" name="connsiteX2360"/>
                  <a:gd fmla="*/ 2383178 h 2722945" name="connsiteY2360"/>
                  <a:gd fmla="*/ 1362286 w 4713748" name="connsiteX2361"/>
                  <a:gd fmla="*/ 2380900 h 2722945" name="connsiteY2361"/>
                  <a:gd fmla="*/ 1364475 w 4713748" name="connsiteX2362"/>
                  <a:gd fmla="*/ 2383178 h 2722945" name="connsiteY2362"/>
                  <a:gd fmla="*/ 1364475 w 4713748" name="connsiteX2363"/>
                  <a:gd fmla="*/ 2380900 h 2722945" name="connsiteY2363"/>
                  <a:gd fmla="*/ 1366569 w 4713748" name="connsiteX2364"/>
                  <a:gd fmla="*/ 2383078 h 2722945" name="connsiteY2364"/>
                  <a:gd fmla="*/ 1370461 w 4713748" name="connsiteX2365"/>
                  <a:gd fmla="*/ 2373929 h 2722945" name="connsiteY2365"/>
                  <a:gd fmla="*/ 1368853 w 4713748" name="connsiteX2366"/>
                  <a:gd fmla="*/ 2373929 h 2722945" name="connsiteY2366"/>
                  <a:gd fmla="*/ 1366664 w 4713748" name="connsiteX2367"/>
                  <a:gd fmla="*/ 2373929 h 2722945" name="connsiteY2367"/>
                  <a:gd fmla="*/ 1366664 w 4713748" name="connsiteX2368"/>
                  <a:gd fmla="*/ 2371764 h 2722945" name="connsiteY2368"/>
                  <a:gd fmla="*/ 1366664 w 4713748" name="connsiteX2369"/>
                  <a:gd fmla="*/ 2369599 h 2722945" name="connsiteY2369"/>
                  <a:gd fmla="*/ 1364475 w 4713748" name="connsiteX2370"/>
                  <a:gd fmla="*/ 2365269 h 2722945" name="connsiteY2370"/>
                  <a:gd fmla="*/ 1362286 w 4713748" name="connsiteX2371"/>
                  <a:gd fmla="*/ 2363104 h 2722945" name="connsiteY2371"/>
                  <a:gd fmla="*/ 1360097 w 4713748" name="connsiteX2372"/>
                  <a:gd fmla="*/ 2360939 h 2722945" name="connsiteY2372"/>
                  <a:gd fmla="*/ 1357907 w 4713748" name="connsiteX2373"/>
                  <a:gd fmla="*/ 2360939 h 2722945" name="connsiteY2373"/>
                  <a:gd fmla="*/ 1353529 w 4713748" name="connsiteX2374"/>
                  <a:gd fmla="*/ 2358774 h 2722945" name="connsiteY2374"/>
                  <a:gd fmla="*/ 1351340 w 4713748" name="connsiteX2375"/>
                  <a:gd fmla="*/ 2358774 h 2722945" name="connsiteY2375"/>
                  <a:gd fmla="*/ 1349151 w 4713748" name="connsiteX2376"/>
                  <a:gd fmla="*/ 2356609 h 2722945" name="connsiteY2376"/>
                  <a:gd fmla="*/ 1346962 w 4713748" name="connsiteX2377"/>
                  <a:gd fmla="*/ 2356609 h 2722945" name="connsiteY2377"/>
                  <a:gd fmla="*/ 1412325 w 4713748" name="connsiteX2378"/>
                  <a:gd fmla="*/ 2356426 h 2722945" name="connsiteY2378"/>
                  <a:gd fmla="*/ 1417492 w 4713748" name="connsiteX2379"/>
                  <a:gd fmla="*/ 2368548 h 2722945" name="connsiteY2379"/>
                  <a:gd fmla="*/ 1423082 w 4713748" name="connsiteX2380"/>
                  <a:gd fmla="*/ 2372719 h 2722945" name="connsiteY2380"/>
                  <a:gd fmla="*/ 1424753 w 4713748" name="connsiteX2381"/>
                  <a:gd fmla="*/ 2372389 h 2722945" name="connsiteY2381"/>
                  <a:gd fmla="*/ 1429232 w 4713748" name="connsiteX2382"/>
                  <a:gd fmla="*/ 2372389 h 2722945" name="connsiteY2382"/>
                  <a:gd fmla="*/ 1435895 w 4713748" name="connsiteX2383"/>
                  <a:gd fmla="*/ 2372389 h 2722945" name="connsiteY2383"/>
                  <a:gd fmla="*/ 1433427 w 4713748" name="connsiteX2384"/>
                  <a:gd fmla="*/ 2369919 h 2722945" name="connsiteY2384"/>
                  <a:gd fmla="*/ 1433427 w 4713748" name="connsiteX2385"/>
                  <a:gd fmla="*/ 2367693 h 2722945" name="connsiteY2385"/>
                  <a:gd fmla="*/ 1431204 w 4713748" name="connsiteX2386"/>
                  <a:gd fmla="*/ 2367693 h 2722945" name="connsiteY2386"/>
                  <a:gd fmla="*/ 1433427 w 4713748" name="connsiteX2387"/>
                  <a:gd fmla="*/ 2365467 h 2722945" name="connsiteY2387"/>
                  <a:gd fmla="*/ 1428981 w 4713748" name="connsiteX2388"/>
                  <a:gd fmla="*/ 2363241 h 2722945" name="connsiteY2388"/>
                  <a:gd fmla="*/ 1426758 w 4713748" name="connsiteX2389"/>
                  <a:gd fmla="*/ 2363241 h 2722945" name="connsiteY2389"/>
                  <a:gd fmla="*/ 1413419 w 4713748" name="connsiteX2390"/>
                  <a:gd fmla="*/ 2356563 h 2722945" name="connsiteY2390"/>
                  <a:gd fmla="*/ 1345024 w 4713748" name="connsiteX2391"/>
                  <a:gd fmla="*/ 2353486 h 2722945" name="connsiteY2391"/>
                  <a:gd fmla="*/ 1344902 w 4713748" name="connsiteX2392"/>
                  <a:gd fmla="*/ 2354036 h 2722945" name="connsiteY2392"/>
                  <a:gd fmla="*/ 1346962 w 4713748" name="connsiteX2393"/>
                  <a:gd fmla="*/ 2354444 h 2722945" name="connsiteY2393"/>
                  <a:gd fmla="*/ 1220652 w 4713748" name="connsiteX2394"/>
                  <a:gd fmla="*/ 2352156 h 2722945" name="connsiteY2394"/>
                  <a:gd fmla="*/ 1220078 w 4713748" name="connsiteX2395"/>
                  <a:gd fmla="*/ 2358558 h 2722945" name="connsiteY2395"/>
                  <a:gd fmla="*/ 1218451 w 4713748" name="connsiteX2396"/>
                  <a:gd fmla="*/ 2367215 h 2722945" name="connsiteY2396"/>
                  <a:gd fmla="*/ 1218451 w 4713748" name="connsiteX2397"/>
                  <a:gd fmla="*/ 2363312 h 2722945" name="connsiteY2397"/>
                  <a:gd fmla="*/ 1220652 w 4713748" name="connsiteX2398"/>
                  <a:gd fmla="*/ 2352156 h 2722945" name="connsiteY2398"/>
                  <a:gd fmla="*/ 1294078 w 4713748" name="connsiteX2399"/>
                  <a:gd fmla="*/ 2351970 h 2722945" name="connsiteY2399"/>
                  <a:gd fmla="*/ 1291857 w 4713748" name="connsiteX2400"/>
                  <a:gd fmla="*/ 2360845 h 2722945" name="connsiteY2400"/>
                  <a:gd fmla="*/ 1290065 w 4713748" name="connsiteX2401"/>
                  <a:gd fmla="*/ 2364801 h 2722945" name="connsiteY2401"/>
                  <a:gd fmla="*/ 1603091 w 4713748" name="connsiteX2402"/>
                  <a:gd fmla="*/ 2349932 h 2722945" name="connsiteY2402"/>
                  <a:gd fmla="*/ 1604589 w 4713748" name="connsiteX2403"/>
                  <a:gd fmla="*/ 2354124 h 2722945" name="connsiteY2403"/>
                  <a:gd fmla="*/ 1604589 w 4713748" name="connsiteX2404"/>
                  <a:gd fmla="*/ 2353294 h 2722945" name="connsiteY2404"/>
                  <a:gd fmla="*/ 1604589 w 4713748" name="connsiteX2405"/>
                  <a:gd fmla="*/ 2351129 h 2722945" name="connsiteY2405"/>
                  <a:gd fmla="*/ 1604867 w 4713748" name="connsiteX2406"/>
                  <a:gd fmla="*/ 2351910 h 2722945" name="connsiteY2406"/>
                  <a:gd fmla="*/ 1604589 w 4713748" name="connsiteX2407"/>
                  <a:gd fmla="*/ 2358551 h 2722945" name="connsiteY2407"/>
                  <a:gd fmla="*/ 1604589 w 4713748" name="connsiteX2408"/>
                  <a:gd fmla="*/ 2356338 h 2722945" name="connsiteY2408"/>
                  <a:gd fmla="*/ 1409453 w 4713748" name="connsiteX2409"/>
                  <a:gd fmla="*/ 2349688 h 2722945" name="connsiteY2409"/>
                  <a:gd fmla="*/ 1409493 w 4713748" name="connsiteX2410"/>
                  <a:gd fmla="*/ 2349885 h 2722945" name="connsiteY2410"/>
                  <a:gd fmla="*/ 1409537 w 4713748" name="connsiteX2411"/>
                  <a:gd fmla="*/ 2349885 h 2722945" name="connsiteY2411"/>
                  <a:gd fmla="*/ 1601821 w 4713748" name="connsiteX2412"/>
                  <a:gd fmla="*/ 2343351 h 2722945" name="connsiteY2412"/>
                  <a:gd fmla="*/ 1604589 w 4713748" name="connsiteX2413"/>
                  <a:gd fmla="*/ 2347483 h 2722945" name="connsiteY2413"/>
                  <a:gd fmla="*/ 1604589 w 4713748" name="connsiteX2414"/>
                  <a:gd fmla="*/ 2351129 h 2722945" name="connsiteY2414"/>
                  <a:gd fmla="*/ 1600650 w 4713748" name="connsiteX2415"/>
                  <a:gd fmla="*/ 2343097 h 2722945" name="connsiteY2415"/>
                  <a:gd fmla="*/ 1601670 w 4713748" name="connsiteX2416"/>
                  <a:gd fmla="*/ 2343852 h 2722945" name="connsiteY2416"/>
                  <a:gd fmla="*/ 1603091 w 4713748" name="connsiteX2417"/>
                  <a:gd fmla="*/ 2349932 h 2722945" name="connsiteY2417"/>
                  <a:gd fmla="*/ 134697 w 4713748" name="connsiteX2418"/>
                  <a:gd fmla="*/ 2342291 h 2722945" name="connsiteY2418"/>
                  <a:gd fmla="*/ 122967 w 4713748" name="connsiteX2419"/>
                  <a:gd fmla="*/ 2344419 h 2722945" name="connsiteY2419"/>
                  <a:gd fmla="*/ 40343 w 4713748" name="connsiteX2420"/>
                  <a:gd fmla="*/ 2378792 h 2722945" name="connsiteY2420"/>
                  <a:gd fmla="*/ 51433 w 4713748" name="connsiteX2421"/>
                  <a:gd fmla="*/ 2369922 h 2722945" name="connsiteY2421"/>
                  <a:gd fmla="*/ 115585 w 4713748" name="connsiteX2422"/>
                  <a:gd fmla="*/ 2344904 h 2722945" name="connsiteY2422"/>
                  <a:gd fmla="*/ 1407235 w 4713748" name="connsiteX2423"/>
                  <a:gd fmla="*/ 2340813 h 2722945" name="connsiteY2423"/>
                  <a:gd fmla="*/ 1407513 w 4713748" name="connsiteX2424"/>
                  <a:gd fmla="*/ 2341923 h 2722945" name="connsiteY2424"/>
                  <a:gd fmla="*/ 1408127 w 4713748" name="connsiteX2425"/>
                  <a:gd fmla="*/ 2344380 h 2722945" name="connsiteY2425"/>
                  <a:gd fmla="*/ 1311466 w 4713748" name="connsiteX2426"/>
                  <a:gd fmla="*/ 2340117 h 2722945" name="connsiteY2426"/>
                  <a:gd fmla="*/ 1309621 w 4713748" name="connsiteX2427"/>
                  <a:gd fmla="*/ 2343095 h 2722945" name="connsiteY2427"/>
                  <a:gd fmla="*/ 1307400 w 4713748" name="connsiteX2428"/>
                  <a:gd fmla="*/ 2345314 h 2722945" name="connsiteY2428"/>
                  <a:gd fmla="*/ 1302959 w 4713748" name="connsiteX2429"/>
                  <a:gd fmla="*/ 2343095 h 2722945" name="connsiteY2429"/>
                  <a:gd fmla="*/ 1296298 w 4713748" name="connsiteX2430"/>
                  <a:gd fmla="*/ 2347532 h 2722945" name="connsiteY2430"/>
                  <a:gd fmla="*/ 1296298 w 4713748" name="connsiteX2431"/>
                  <a:gd fmla="*/ 2349751 h 2722945" name="connsiteY2431"/>
                  <a:gd fmla="*/ 1294078 w 4713748" name="connsiteX2432"/>
                  <a:gd fmla="*/ 2351970 h 2722945" name="connsiteY2432"/>
                  <a:gd fmla="*/ 1287416 w 4713748" name="connsiteX2433"/>
                  <a:gd fmla="*/ 2363064 h 2722945" name="connsiteY2433"/>
                  <a:gd fmla="*/ 1284879 w 4713748" name="connsiteX2434"/>
                  <a:gd fmla="*/ 2377010 h 2722945" name="connsiteY2434"/>
                  <a:gd fmla="*/ 1282975 w 4713748" name="connsiteX2435"/>
                  <a:gd fmla="*/ 2380814 h 2722945" name="connsiteY2435"/>
                  <a:gd fmla="*/ 1282975 w 4713748" name="connsiteX2436"/>
                  <a:gd fmla="*/ 2385251 h 2722945" name="connsiteY2436"/>
                  <a:gd fmla="*/ 1284456 w 4713748" name="connsiteX2437"/>
                  <a:gd fmla="*/ 2379335 h 2722945" name="connsiteY2437"/>
                  <a:gd fmla="*/ 1282975 w 4713748" name="connsiteX2438"/>
                  <a:gd fmla="*/ 2387470 h 2722945" name="connsiteY2438"/>
                  <a:gd fmla="*/ 1280755 w 4713748" name="connsiteX2439"/>
                  <a:gd fmla="*/ 2394126 h 2722945" name="connsiteY2439"/>
                  <a:gd fmla="*/ 1278535 w 4713748" name="connsiteX2440"/>
                  <a:gd fmla="*/ 2405220 h 2722945" name="connsiteY2440"/>
                  <a:gd fmla="*/ 1280755 w 4713748" name="connsiteX2441"/>
                  <a:gd fmla="*/ 2396345 h 2722945" name="connsiteY2441"/>
                  <a:gd fmla="*/ 1278812 w 4713748" name="connsiteX2442"/>
                  <a:gd fmla="*/ 2412708 h 2722945" name="connsiteY2442"/>
                  <a:gd fmla="*/ 1278542 w 4713748" name="connsiteX2443"/>
                  <a:gd fmla="*/ 2427032 h 2722945" name="connsiteY2443"/>
                  <a:gd fmla="*/ 1286098 w 4713748" name="connsiteX2444"/>
                  <a:gd fmla="*/ 2431122 h 2722945" name="connsiteY2444"/>
                  <a:gd fmla="*/ 1298333 w 4713748" name="connsiteX2445"/>
                  <a:gd fmla="*/ 2436380 h 2722945" name="connsiteY2445"/>
                  <a:gd fmla="*/ 1322804 w 4713748" name="connsiteX2446"/>
                  <a:gd fmla="*/ 2407603 h 2722945" name="connsiteY2446"/>
                  <a:gd fmla="*/ 1325028 w 4713748" name="connsiteX2447"/>
                  <a:gd fmla="*/ 2403176 h 2722945" name="connsiteY2447"/>
                  <a:gd fmla="*/ 1329478 w 4713748" name="connsiteX2448"/>
                  <a:gd fmla="*/ 2392108 h 2722945" name="connsiteY2448"/>
                  <a:gd fmla="*/ 1331696 w 4713748" name="connsiteX2449"/>
                  <a:gd fmla="*/ 2385487 h 2722945" name="connsiteY2449"/>
                  <a:gd fmla="*/ 1331638 w 4713748" name="connsiteX2450"/>
                  <a:gd fmla="*/ 2385457 h 2722945" name="connsiteY2450"/>
                  <a:gd fmla="*/ 1331702 w 4713748" name="connsiteX2451"/>
                  <a:gd fmla="*/ 2385470 h 2722945" name="connsiteY2451"/>
                  <a:gd fmla="*/ 1331706 w 4713748" name="connsiteX2452"/>
                  <a:gd fmla="*/ 2385457 h 2722945" name="connsiteY2452"/>
                  <a:gd fmla="*/ 1331638 w 4713748" name="connsiteX2453"/>
                  <a:gd fmla="*/ 2385457 h 2722945" name="connsiteY2453"/>
                  <a:gd fmla="*/ 1331638 w 4713748" name="connsiteX2454"/>
                  <a:gd fmla="*/ 2383178 h 2722945" name="connsiteY2454"/>
                  <a:gd fmla="*/ 1322881 w 4713748" name="connsiteX2455"/>
                  <a:gd fmla="*/ 2378621 h 2722945" name="connsiteY2455"/>
                  <a:gd fmla="*/ 1325070 w 4713748" name="connsiteX2456"/>
                  <a:gd fmla="*/ 2378621 h 2722945" name="connsiteY2456"/>
                  <a:gd fmla="*/ 1329935 w 4713748" name="connsiteX2457"/>
                  <a:gd fmla="*/ 2381406 h 2722945" name="connsiteY2457"/>
                  <a:gd fmla="*/ 1330543 w 4713748" name="connsiteX2458"/>
                  <a:gd fmla="*/ 2381754 h 2722945" name="connsiteY2458"/>
                  <a:gd fmla="*/ 1332855 w 4713748" name="connsiteX2459"/>
                  <a:gd fmla="*/ 2382028 h 2722945" name="connsiteY2459"/>
                  <a:gd fmla="*/ 1336152 w 4713748" name="connsiteX2460"/>
                  <a:gd fmla="*/ 2372186 h 2722945" name="connsiteY2460"/>
                  <a:gd fmla="*/ 1336152 w 4713748" name="connsiteX2461"/>
                  <a:gd fmla="*/ 2363331 h 2722945" name="connsiteY2461"/>
                  <a:gd fmla="*/ 1336430 w 4713748" name="connsiteX2462"/>
                  <a:gd fmla="*/ 2357244 h 2722945" name="connsiteY2462"/>
                  <a:gd fmla="*/ 1336544 w 4713748" name="connsiteX2463"/>
                  <a:gd fmla="*/ 2356694 h 2722945" name="connsiteY2463"/>
                  <a:gd fmla="*/ 1331180 w 4713748" name="connsiteX2464"/>
                  <a:gd fmla="*/ 2356694 h 2722945" name="connsiteY2464"/>
                  <a:gd fmla="*/ 1328967 w 4713748" name="connsiteX2465"/>
                  <a:gd fmla="*/ 2352246 h 2722945" name="connsiteY2465"/>
                  <a:gd fmla="*/ 1326754 w 4713748" name="connsiteX2466"/>
                  <a:gd fmla="*/ 2350023 h 2722945" name="connsiteY2466"/>
                  <a:gd fmla="*/ 1324541 w 4713748" name="connsiteX2467"/>
                  <a:gd fmla="*/ 2350023 h 2722945" name="connsiteY2467"/>
                  <a:gd fmla="*/ 1322328 w 4713748" name="connsiteX2468"/>
                  <a:gd fmla="*/ 2347799 h 2722945" name="connsiteY2468"/>
                  <a:gd fmla="*/ 1313475 w 4713748" name="connsiteX2469"/>
                  <a:gd fmla="*/ 2341127 h 2722945" name="connsiteY2469"/>
                  <a:gd fmla="*/ 1480048 w 4713748" name="connsiteX2470"/>
                  <a:gd fmla="*/ 2339159 h 2722945" name="connsiteY2470"/>
                  <a:gd fmla="*/ 1480048 w 4713748" name="connsiteX2471"/>
                  <a:gd fmla="*/ 2347371 h 2722945" name="connsiteY2471"/>
                  <a:gd fmla="*/ 1477816 w 4713748" name="connsiteX2472"/>
                  <a:gd fmla="*/ 2389536 h 2722945" name="connsiteY2472"/>
                  <a:gd fmla="*/ 1475583 w 4713748" name="connsiteX2473"/>
                  <a:gd fmla="*/ 2387317 h 2722945" name="connsiteY2473"/>
                  <a:gd fmla="*/ 1478653 w 4713748" name="connsiteX2474"/>
                  <a:gd fmla="*/ 2346261 h 2722945" name="connsiteY2474"/>
                  <a:gd fmla="*/ 1480048 w 4713748" name="connsiteX2475"/>
                  <a:gd fmla="*/ 2338494 h 2722945" name="connsiteY2475"/>
                  <a:gd fmla="*/ 1480151 w 4713748" name="connsiteX2476"/>
                  <a:gd fmla="*/ 2338631 h 2722945" name="connsiteY2476"/>
                  <a:gd fmla="*/ 1480048 w 4713748" name="connsiteX2477"/>
                  <a:gd fmla="*/ 2339159 h 2722945" name="connsiteY2477"/>
                  <a:gd fmla="*/ 1484513 w 4713748" name="connsiteX2478"/>
                  <a:gd fmla="*/ 2333444 h 2722945" name="connsiteY2478"/>
                  <a:gd fmla="*/ 1484513 w 4713748" name="connsiteX2479"/>
                  <a:gd fmla="*/ 2334055 h 2722945" name="connsiteY2479"/>
                  <a:gd fmla="*/ 1484031 w 4713748" name="connsiteX2480"/>
                  <a:gd fmla="*/ 2335014 h 2722945" name="connsiteY2480"/>
                  <a:gd fmla="*/ 211119 w 4713748" name="connsiteX2481"/>
                  <a:gd fmla="*/ 2331841 h 2722945" name="connsiteY2481"/>
                  <a:gd fmla="*/ 134697 w 4713748" name="connsiteX2482"/>
                  <a:gd fmla="*/ 2342291 h 2722945" name="connsiteY2482"/>
                  <a:gd fmla="*/ 177588 w 4713748" name="connsiteX2483"/>
                  <a:gd fmla="*/ 2334509 h 2722945" name="connsiteY2483"/>
                  <a:gd fmla="*/ 188722 w 4713748" name="connsiteX2484"/>
                  <a:gd fmla="*/ 2333386 h 2722945" name="connsiteY2484"/>
                  <a:gd fmla="*/ 1575806 w 4713748" name="connsiteX2485"/>
                  <a:gd fmla="*/ 2331208 h 2722945" name="connsiteY2485"/>
                  <a:gd fmla="*/ 1576072 w 4713748" name="connsiteX2486"/>
                  <a:gd fmla="*/ 2334202 h 2722945" name="connsiteY2486"/>
                  <a:gd fmla="*/ 1576221 w 4713748" name="connsiteX2487"/>
                  <a:gd fmla="*/ 2335874 h 2722945" name="connsiteY2487"/>
                  <a:gd fmla="*/ 1575678 w 4713748" name="connsiteX2488"/>
                  <a:gd fmla="*/ 2336415 h 2722945" name="connsiteY2488"/>
                  <a:gd fmla="*/ 1573454 w 4713748" name="connsiteX2489"/>
                  <a:gd fmla="*/ 2331988 h 2722945" name="connsiteY2489"/>
                  <a:gd fmla="*/ 1582350 w 4713748" name="connsiteX2490"/>
                  <a:gd fmla="*/ 2330291 h 2722945" name="connsiteY2490"/>
                  <a:gd fmla="*/ 1588466 w 4713748" name="connsiteX2491"/>
                  <a:gd fmla="*/ 2331712 h 2722945" name="connsiteY2491"/>
                  <a:gd fmla="*/ 1600141 w 4713748" name="connsiteX2492"/>
                  <a:gd fmla="*/ 2338629 h 2722945" name="connsiteY2492"/>
                  <a:gd fmla="*/ 1601821 w 4713748" name="connsiteX2493"/>
                  <a:gd fmla="*/ 2343351 h 2722945" name="connsiteY2493"/>
                  <a:gd fmla="*/ 1600141 w 4713748" name="connsiteX2494"/>
                  <a:gd fmla="*/ 2340843 h 2722945" name="connsiteY2494"/>
                  <a:gd fmla="*/ 1589021 w 4713748" name="connsiteX2495"/>
                  <a:gd fmla="*/ 2334202 h 2722945" name="connsiteY2495"/>
                  <a:gd fmla="*/ 1600141 w 4713748" name="connsiteX2496"/>
                  <a:gd fmla="*/ 2341673 h 2722945" name="connsiteY2496"/>
                  <a:gd fmla="*/ 1600650 w 4713748" name="connsiteX2497"/>
                  <a:gd fmla="*/ 2343097 h 2722945" name="connsiteY2497"/>
                  <a:gd fmla="*/ 1591245 w 4713748" name="connsiteX2498"/>
                  <a:gd fmla="*/ 2336139 h 2722945" name="connsiteY2498"/>
                  <a:gd fmla="*/ 1577902 w 4713748" name="connsiteX2499"/>
                  <a:gd fmla="*/ 2334202 h 2722945" name="connsiteY2499"/>
                  <a:gd fmla="*/ 1582350 w 4713748" name="connsiteX2500"/>
                  <a:gd fmla="*/ 2331988 h 2722945" name="connsiteY2500"/>
                  <a:gd fmla="*/ 222228 w 4713748" name="connsiteX2501"/>
                  <a:gd fmla="*/ 2330005 h 2722945" name="connsiteY2501"/>
                  <a:gd fmla="*/ 188722 w 4713748" name="connsiteX2502"/>
                  <a:gd fmla="*/ 2333386 h 2722945" name="connsiteY2502"/>
                  <a:gd fmla="*/ 173429 w 4713748" name="connsiteX2503"/>
                  <a:gd fmla="*/ 2334440 h 2722945" name="connsiteY2503"/>
                  <a:gd fmla="*/ 222228 w 4713748" name="connsiteX2504"/>
                  <a:gd fmla="*/ 2330005 h 2722945" name="connsiteY2504"/>
                  <a:gd fmla="*/ 225937 w 4713748" name="connsiteX2505"/>
                  <a:gd fmla="*/ 2329815 h 2722945" name="connsiteY2505"/>
                  <a:gd fmla="*/ 225890 w 4713748" name="connsiteX2506"/>
                  <a:gd fmla="*/ 2329822 h 2722945" name="connsiteY2506"/>
                  <a:gd fmla="*/ 222228 w 4713748" name="connsiteX2507"/>
                  <a:gd fmla="*/ 2330005 h 2722945" name="connsiteY2507"/>
                  <a:gd fmla="*/ 271885 w 4713748" name="connsiteX2508"/>
                  <a:gd fmla="*/ 2329417 h 2722945" name="connsiteY2508"/>
                  <a:gd fmla="*/ 269086 w 4713748" name="connsiteX2509"/>
                  <a:gd fmla="*/ 2329728 h 2722945" name="connsiteY2509"/>
                  <a:gd fmla="*/ 266590 w 4713748" name="connsiteX2510"/>
                  <a:gd fmla="*/ 2330005 h 2722945" name="connsiteY2510"/>
                  <a:gd fmla="*/ 262154 w 4713748" name="connsiteX2511"/>
                  <a:gd fmla="*/ 2330005 h 2722945" name="connsiteY2511"/>
                  <a:gd fmla="*/ 358919 w 4713748" name="connsiteX2512"/>
                  <a:gd fmla="*/ 2328342 h 2722945" name="connsiteY2512"/>
                  <a:gd fmla="*/ 423417 w 4713748" name="connsiteX2513"/>
                  <a:gd fmla="*/ 2328757 h 2722945" name="connsiteY2513"/>
                  <a:gd fmla="*/ 439472 w 4713748" name="connsiteX2514"/>
                  <a:gd fmla="*/ 2329251 h 2722945" name="connsiteY2514"/>
                  <a:gd fmla="*/ 348158 w 4713748" name="connsiteX2515"/>
                  <a:gd fmla="*/ 2328413 h 2722945" name="connsiteY2515"/>
                  <a:gd fmla="*/ 1485999 w 4713748" name="connsiteX2516"/>
                  <a:gd fmla="*/ 2327845 h 2722945" name="connsiteY2516"/>
                  <a:gd fmla="*/ 1484513 w 4713748" name="connsiteX2517"/>
                  <a:gd fmla="*/ 2336274 h 2722945" name="connsiteY2517"/>
                  <a:gd fmla="*/ 1484513 w 4713748" name="connsiteX2518"/>
                  <a:gd fmla="*/ 2334055 h 2722945" name="connsiteY2518"/>
                  <a:gd fmla="*/ 1484753 w 4713748" name="connsiteX2519"/>
                  <a:gd fmla="*/ 2332625 h 2722945" name="connsiteY2519"/>
                  <a:gd fmla="*/ 286046 w 4713748" name="connsiteX2520"/>
                  <a:gd fmla="*/ 2327844 h 2722945" name="connsiteY2520"/>
                  <a:gd fmla="*/ 348158 w 4713748" name="connsiteX2521"/>
                  <a:gd fmla="*/ 2328413 h 2722945" name="connsiteY2521"/>
                  <a:gd fmla="*/ 296500 w 4713748" name="connsiteX2522"/>
                  <a:gd fmla="*/ 2328757 h 2722945" name="connsiteY2522"/>
                  <a:gd fmla="*/ 274193 w 4713748" name="connsiteX2523"/>
                  <a:gd fmla="*/ 2329277 h 2722945" name="connsiteY2523"/>
                  <a:gd fmla="*/ 271885 w 4713748" name="connsiteX2524"/>
                  <a:gd fmla="*/ 2329417 h 2722945" name="connsiteY2524"/>
                  <a:gd fmla="*/ 1411424 w 4713748" name="connsiteX2525"/>
                  <a:gd fmla="*/ 2323803 h 2722945" name="connsiteY2525"/>
                  <a:gd fmla="*/ 1410932 w 4713748" name="connsiteX2526"/>
                  <a:gd fmla="*/ 2327500 h 2722945" name="connsiteY2526"/>
                  <a:gd fmla="*/ 1409929 w 4713748" name="connsiteX2527"/>
                  <a:gd fmla="*/ 2333523 h 2722945" name="connsiteY2527"/>
                  <a:gd fmla="*/ 1410610 w 4713748" name="connsiteX2528"/>
                  <a:gd fmla="*/ 2326247 h 2722945" name="connsiteY2528"/>
                  <a:gd fmla="*/ 1487241 w 4713748" name="connsiteX2529"/>
                  <a:gd fmla="*/ 2317782 h 2722945" name="connsiteY2529"/>
                  <a:gd fmla="*/ 1484753 w 4713748" name="connsiteX2530"/>
                  <a:gd fmla="*/ 2332625 h 2722945" name="connsiteY2530"/>
                  <a:gd fmla="*/ 1484687 w 4713748" name="connsiteX2531"/>
                  <a:gd fmla="*/ 2332876 h 2722945" name="connsiteY2531"/>
                  <a:gd fmla="*/ 1484513 w 4713748" name="connsiteX2532"/>
                  <a:gd fmla="*/ 2333444 h 2722945" name="connsiteY2532"/>
                  <a:gd fmla="*/ 1484513 w 4713748" name="connsiteX2533"/>
                  <a:gd fmla="*/ 2333223 h 2722945" name="connsiteY2533"/>
                  <a:gd fmla="*/ 1484513 w 4713748" name="connsiteX2534"/>
                  <a:gd fmla="*/ 2327952 h 2722945" name="connsiteY2534"/>
                  <a:gd fmla="*/ 1485257 w 4713748" name="connsiteX2535"/>
                  <a:gd fmla="*/ 2325179 h 2722945" name="connsiteY2535"/>
                  <a:gd fmla="*/ 1486745 w 4713748" name="connsiteX2536"/>
                  <a:gd fmla="*/ 2320740 h 2722945" name="connsiteY2536"/>
                  <a:gd fmla="*/ 1487240 w 4713748" name="connsiteX2537"/>
                  <a:gd fmla="*/ 2317783 h 2722945" name="connsiteY2537"/>
                  <a:gd fmla="*/ 1211667 w 4713748" name="connsiteX2538"/>
                  <a:gd fmla="*/ 2307768 h 2722945" name="connsiteY2538"/>
                  <a:gd fmla="*/ 1216093 w 4713748" name="connsiteX2539"/>
                  <a:gd fmla="*/ 2307768 h 2722945" name="connsiteY2539"/>
                  <a:gd fmla="*/ 1222733 w 4713748" name="connsiteX2540"/>
                  <a:gd fmla="*/ 2309992 h 2722945" name="connsiteY2540"/>
                  <a:gd fmla="*/ 1231586 w 4713748" name="connsiteX2541"/>
                  <a:gd fmla="*/ 2312216 h 2722945" name="connsiteY2541"/>
                  <a:gd fmla="*/ 1211667 w 4713748" name="connsiteX2542"/>
                  <a:gd fmla="*/ 2307768 h 2722945" name="connsiteY2542"/>
                  <a:gd fmla="*/ 1413582 w 4713748" name="connsiteX2543"/>
                  <a:gd fmla="*/ 2307609 h 2722945" name="connsiteY2543"/>
                  <a:gd fmla="*/ 1412996 w 4713748" name="connsiteX2544"/>
                  <a:gd fmla="*/ 2312010 h 2722945" name="connsiteY2544"/>
                  <a:gd fmla="*/ 1411774 w 4713748" name="connsiteX2545"/>
                  <a:gd fmla="*/ 2313825 h 2722945" name="connsiteY2545"/>
                  <a:gd fmla="*/ 1411948 w 4713748" name="connsiteX2546"/>
                  <a:gd fmla="*/ 2311970 h 2722945" name="connsiteY2546"/>
                  <a:gd fmla="*/ 1420073 w 4713748" name="connsiteX2547"/>
                  <a:gd fmla="*/ 2299650 h 2722945" name="connsiteY2547"/>
                  <a:gd fmla="*/ 1421140 w 4713748" name="connsiteX2548"/>
                  <a:gd fmla="*/ 2299917 h 2722945" name="connsiteY2548"/>
                  <a:gd fmla="*/ 1416604 w 4713748" name="connsiteX2549"/>
                  <a:gd fmla="*/ 2306652 h 2722945" name="connsiteY2549"/>
                  <a:gd fmla="*/ 1418323 w 4713748" name="connsiteX2550"/>
                  <a:gd fmla="*/ 2300876 h 2722945" name="connsiteY2550"/>
                  <a:gd fmla="*/ 1419243 w 4713748" name="connsiteX2551"/>
                  <a:gd fmla="*/ 2299956 h 2722945" name="connsiteY2551"/>
                  <a:gd fmla="*/ 1495473 w 4713748" name="connsiteX2552"/>
                  <a:gd fmla="*/ 2298978 h 2722945" name="connsiteY2552"/>
                  <a:gd fmla="*/ 1492012 w 4713748" name="connsiteX2553"/>
                  <a:gd fmla="*/ 2306384 h 2722945" name="connsiteY2553"/>
                  <a:gd fmla="*/ 1488140 w 4713748" name="connsiteX2554"/>
                  <a:gd fmla="*/ 2319630 h 2722945" name="connsiteY2554"/>
                  <a:gd fmla="*/ 1485999 w 4713748" name="connsiteX2555"/>
                  <a:gd fmla="*/ 2327845 h 2722945" name="connsiteY2555"/>
                  <a:gd fmla="*/ 1488792 w 4713748" name="connsiteX2556"/>
                  <a:gd fmla="*/ 2311998 h 2722945" name="connsiteY2556"/>
                  <a:gd fmla="*/ 1489695 w 4713748" name="connsiteX2557"/>
                  <a:gd fmla="*/ 2308633 h 2722945" name="connsiteY2557"/>
                  <a:gd fmla="*/ 1416331 w 4713748" name="connsiteX2558"/>
                  <a:gd fmla="*/ 2298714 h 2722945" name="connsiteY2558"/>
                  <a:gd fmla="*/ 1419654 w 4713748" name="connsiteX2559"/>
                  <a:gd fmla="*/ 2299545 h 2722945" name="connsiteY2559"/>
                  <a:gd fmla="*/ 1419243 w 4713748" name="connsiteX2560"/>
                  <a:gd fmla="*/ 2299956 h 2722945" name="connsiteY2560"/>
                  <a:gd fmla="*/ 1416002 w 4713748" name="connsiteX2561"/>
                  <a:gd fmla="*/ 2301153 h 2722945" name="connsiteY2561"/>
                  <a:gd fmla="*/ 1413582 w 4713748" name="connsiteX2562"/>
                  <a:gd fmla="*/ 2307609 h 2722945" name="connsiteY2562"/>
                  <a:gd fmla="*/ 1413888 w 4713748" name="connsiteX2563"/>
                  <a:gd fmla="*/ 2305313 h 2722945" name="connsiteY2563"/>
                  <a:gd fmla="*/ 1416389 w 4713748" name="connsiteX2564"/>
                  <a:gd fmla="*/ 2298557 h 2722945" name="connsiteY2564"/>
                  <a:gd fmla="*/ 1416331 w 4713748" name="connsiteX2565"/>
                  <a:gd fmla="*/ 2298714 h 2722945" name="connsiteY2565"/>
                  <a:gd fmla="*/ 1416106 w 4713748" name="connsiteX2566"/>
                  <a:gd fmla="*/ 2298657 h 2722945" name="connsiteY2566"/>
                  <a:gd fmla="*/ 1420591 w 4713748" name="connsiteX2567"/>
                  <a:gd fmla="*/ 2298361 h 2722945" name="connsiteY2567"/>
                  <a:gd fmla="*/ 1422053 w 4713748" name="connsiteX2568"/>
                  <a:gd fmla="*/ 2298561 h 2722945" name="connsiteY2568"/>
                  <a:gd fmla="*/ 1421733 w 4713748" name="connsiteX2569"/>
                  <a:gd fmla="*/ 2299036 h 2722945" name="connsiteY2569"/>
                  <a:gd fmla="*/ 1420073 w 4713748" name="connsiteX2570"/>
                  <a:gd fmla="*/ 2299650 h 2722945" name="connsiteY2570"/>
                  <a:gd fmla="*/ 1419654 w 4713748" name="connsiteX2571"/>
                  <a:gd fmla="*/ 2299545 h 2722945" name="connsiteY2571"/>
                  <a:gd fmla="*/ 1420541 w 4713748" name="connsiteX2572"/>
                  <a:gd fmla="*/ 2298657 h 2722945" name="connsiteY2572"/>
                  <a:gd fmla="*/ 1495947 w 4713748" name="connsiteX2573"/>
                  <a:gd fmla="*/ 2298186 h 2722945" name="connsiteY2573"/>
                  <a:gd fmla="*/ 1495473 w 4713748" name="connsiteX2574"/>
                  <a:gd fmla="*/ 2298978 h 2722945" name="connsiteY2574"/>
                  <a:gd fmla="*/ 1495674 w 4713748" name="connsiteX2575"/>
                  <a:gd fmla="*/ 2298548 h 2722945" name="connsiteY2575"/>
                  <a:gd fmla="*/ 1416660 w 4713748" name="connsiteX2576"/>
                  <a:gd fmla="*/ 2297825 h 2722945" name="connsiteY2576"/>
                  <a:gd fmla="*/ 1417960 w 4713748" name="connsiteX2577"/>
                  <a:gd fmla="*/ 2298003 h 2722945" name="connsiteY2577"/>
                  <a:gd fmla="*/ 1416389 w 4713748" name="connsiteX2578"/>
                  <a:gd fmla="*/ 2298557 h 2722945" name="connsiteY2578"/>
                  <a:gd fmla="*/ 1471800 w 4713748" name="connsiteX2579"/>
                  <a:gd fmla="*/ 2297145 h 2722945" name="connsiteY2579"/>
                  <a:gd fmla="*/ 1467852 w 4713748" name="connsiteX2580"/>
                  <a:gd fmla="*/ 2312996 h 2722945" name="connsiteY2580"/>
                  <a:gd fmla="*/ 1466118 w 4713748" name="connsiteX2581"/>
                  <a:gd fmla="*/ 2318872 h 2722945" name="connsiteY2581"/>
                  <a:gd fmla="*/ 1466863 w 4713748" name="connsiteX2582"/>
                  <a:gd fmla="*/ 2314511 h 2722945" name="connsiteY2582"/>
                  <a:gd fmla="*/ 1468774 w 4713748" name="connsiteX2583"/>
                  <a:gd fmla="*/ 2304991 h 2722945" name="connsiteY2583"/>
                  <a:gd fmla="*/ 1471484 w 4713748" name="connsiteX2584"/>
                  <a:gd fmla="*/ 2297790 h 2722945" name="connsiteY2584"/>
                  <a:gd fmla="*/ 1420818 w 4713748" name="connsiteX2585"/>
                  <a:gd fmla="*/ 2296993 h 2722945" name="connsiteY2585"/>
                  <a:gd fmla="*/ 1420591 w 4713748" name="connsiteX2586"/>
                  <a:gd fmla="*/ 2298361 h 2722945" name="connsiteY2586"/>
                  <a:gd fmla="*/ 1417960 w 4713748" name="connsiteX2587"/>
                  <a:gd fmla="*/ 2298003 h 2722945" name="connsiteY2587"/>
                  <a:gd fmla="*/ 123199 w 4713748" name="connsiteX2588"/>
                  <a:gd fmla="*/ 2291026 h 2722945" name="connsiteY2588"/>
                  <a:gd fmla="*/ 103758 w 4713748" name="connsiteX2589"/>
                  <a:gd fmla="*/ 2294200 h 2722945" name="connsiteY2589"/>
                  <a:gd fmla="*/ 19703 w 4713748" name="connsiteX2590"/>
                  <a:gd fmla="*/ 2327488 h 2722945" name="connsiteY2590"/>
                  <a:gd fmla="*/ 30799 w 4713748" name="connsiteX2591"/>
                  <a:gd fmla="*/ 2318611 h 2722945" name="connsiteY2591"/>
                  <a:gd fmla="*/ 95713 w 4713748" name="connsiteX2592"/>
                  <a:gd fmla="*/ 2294304 h 2722945" name="connsiteY2592"/>
                  <a:gd fmla="*/ 1475024 w 4713748" name="connsiteX2593"/>
                  <a:gd fmla="*/ 2288705 h 2722945" name="connsiteY2593"/>
                  <a:gd fmla="*/ 1473644 w 4713748" name="connsiteX2594"/>
                  <a:gd fmla="*/ 2293380 h 2722945" name="connsiteY2594"/>
                  <a:gd fmla="*/ 1471800 w 4713748" name="connsiteX2595"/>
                  <a:gd fmla="*/ 2297145 h 2722945" name="connsiteY2595"/>
                  <a:gd fmla="*/ 1471943 w 4713748" name="connsiteX2596"/>
                  <a:gd fmla="*/ 2296571 h 2722945" name="connsiteY2596"/>
                  <a:gd fmla="*/ 1474827 w 4713748" name="connsiteX2597"/>
                  <a:gd fmla="*/ 2288911 h 2722945" name="connsiteY2597"/>
                  <a:gd fmla="*/ 184516 w 4713748" name="connsiteX2598"/>
                  <a:gd fmla="*/ 2283713 h 2722945" name="connsiteY2598"/>
                  <a:gd fmla="*/ 123199 w 4713748" name="connsiteX2599"/>
                  <a:gd fmla="*/ 2291026 h 2722945" name="connsiteY2599"/>
                  <a:gd fmla="*/ 159668 w 4713748" name="connsiteX2600"/>
                  <a:gd fmla="*/ 2285072 h 2722945" name="connsiteY2600"/>
                  <a:gd fmla="*/ 310756 w 4713748" name="connsiteX2601"/>
                  <a:gd fmla="*/ 2281778 h 2722945" name="connsiteY2601"/>
                  <a:gd fmla="*/ 341775 w 4713748" name="connsiteX2602"/>
                  <a:gd fmla="*/ 2282271 h 2722945" name="connsiteY2602"/>
                  <a:gd fmla="*/ 361404 w 4713748" name="connsiteX2603"/>
                  <a:gd fmla="*/ 2282699 h 2722945" name="connsiteY2603"/>
                  <a:gd fmla="*/ 396979 w 4713748" name="connsiteX2604"/>
                  <a:gd fmla="*/ 2280884 h 2722945" name="connsiteY2604"/>
                  <a:gd fmla="*/ 419172 w 4713748" name="connsiteX2605"/>
                  <a:gd fmla="*/ 2283104 h 2722945" name="connsiteY2605"/>
                  <a:gd fmla="*/ 396979 w 4713748" name="connsiteX2606"/>
                  <a:gd fmla="*/ 2280884 h 2722945" name="connsiteY2606"/>
                  <a:gd fmla="*/ 206122 w 4713748" name="connsiteX2607"/>
                  <a:gd fmla="*/ 2280884 h 2722945" name="connsiteY2607"/>
                  <a:gd fmla="*/ 159829 w 4713748" name="connsiteX2608"/>
                  <a:gd fmla="*/ 2285045 h 2722945" name="connsiteY2608"/>
                  <a:gd fmla="*/ 159668 w 4713748" name="connsiteX2609"/>
                  <a:gd fmla="*/ 2285072 h 2722945" name="connsiteY2609"/>
                  <a:gd fmla="*/ 155078 w 4713748" name="connsiteX2610"/>
                  <a:gd fmla="*/ 2285323 h 2722945" name="connsiteY2610"/>
                  <a:gd fmla="*/ 206122 w 4713748" name="connsiteX2611"/>
                  <a:gd fmla="*/ 2280884 h 2722945" name="connsiteY2611"/>
                  <a:gd fmla="*/ 209905 w 4713748" name="connsiteX2612"/>
                  <a:gd fmla="*/ 2280685 h 2722945" name="connsiteY2612"/>
                  <a:gd fmla="*/ 208970 w 4713748" name="connsiteX2613"/>
                  <a:gd fmla="*/ 2280797 h 2722945" name="connsiteY2613"/>
                  <a:gd fmla="*/ 206122 w 4713748" name="connsiteX2614"/>
                  <a:gd fmla="*/ 2280884 h 2722945" name="connsiteY2614"/>
                  <a:gd fmla="*/ 212370 w 4713748" name="connsiteX2615"/>
                  <a:gd fmla="*/ 2280555 h 2722945" name="connsiteY2615"/>
                  <a:gd fmla="*/ 209905 w 4713748" name="connsiteX2616"/>
                  <a:gd fmla="*/ 2280685 h 2722945" name="connsiteY2616"/>
                  <a:gd fmla="*/ 210560 w 4713748" name="connsiteX2617"/>
                  <a:gd fmla="*/ 2280607 h 2722945" name="connsiteY2617"/>
                  <a:gd fmla="*/ 248288 w 4713748" name="connsiteX2618"/>
                  <a:gd fmla="*/ 2278665 h 2722945" name="connsiteY2618"/>
                  <a:gd fmla="*/ 242634 w 4713748" name="connsiteX2619"/>
                  <a:gd fmla="*/ 2279693 h 2722945" name="connsiteY2619"/>
                  <a:gd fmla="*/ 212370 w 4713748" name="connsiteX2620"/>
                  <a:gd fmla="*/ 2280555 h 2722945" name="connsiteY2620"/>
                  <a:gd fmla="*/ 1485043 w 4713748" name="connsiteX2621"/>
                  <a:gd fmla="*/ 2278264 h 2722945" name="connsiteY2621"/>
                  <a:gd fmla="*/ 1479358 w 4713748" name="connsiteX2622"/>
                  <a:gd fmla="*/ 2286052 h 2722945" name="connsiteY2622"/>
                  <a:gd fmla="*/ 1464317 w 4713748" name="connsiteX2623"/>
                  <a:gd fmla="*/ 2331631 h 2722945" name="connsiteY2623"/>
                  <a:gd fmla="*/ 1464317 w 4713748" name="connsiteX2624"/>
                  <a:gd fmla="*/ 2330799 h 2722945" name="connsiteY2624"/>
                  <a:gd fmla="*/ 1464317 w 4713748" name="connsiteX2625"/>
                  <a:gd fmla="*/ 2329411 h 2722945" name="connsiteY2625"/>
                  <a:gd fmla="*/ 1465525 w 4713748" name="connsiteX2626"/>
                  <a:gd fmla="*/ 2322341 h 2722945" name="connsiteY2626"/>
                  <a:gd fmla="*/ 1467852 w 4713748" name="connsiteX2627"/>
                  <a:gd fmla="*/ 2312996 h 2722945" name="connsiteY2627"/>
                  <a:gd fmla="*/ 1473644 w 4713748" name="connsiteX2628"/>
                  <a:gd fmla="*/ 2293380 h 2722945" name="connsiteY2628"/>
                  <a:gd fmla="*/ 1476879 w 4713748" name="connsiteX2629"/>
                  <a:gd fmla="*/ 2286772 h 2722945" name="connsiteY2629"/>
                  <a:gd fmla="*/ 1489008 w 4713748" name="connsiteX2630"/>
                  <a:gd fmla="*/ 2274132 h 2722945" name="connsiteY2630"/>
                  <a:gd fmla="*/ 1485043 w 4713748" name="connsiteX2631"/>
                  <a:gd fmla="*/ 2278264 h 2722945" name="connsiteY2631"/>
                  <a:gd fmla="*/ 1486600 w 4713748" name="connsiteX2632"/>
                  <a:gd fmla="*/ 2276131 h 2722945" name="connsiteY2632"/>
                  <a:gd fmla="*/ 1338973 w 4713748" name="connsiteX2633"/>
                  <a:gd fmla="*/ 2273342 h 2722945" name="connsiteY2633"/>
                  <a:gd fmla="*/ 1338486 w 4713748" name="connsiteX2634"/>
                  <a:gd fmla="*/ 2274314 h 2722945" name="connsiteY2634"/>
                  <a:gd fmla="*/ 1336266 w 4713748" name="connsiteX2635"/>
                  <a:gd fmla="*/ 2274314 h 2722945" name="connsiteY2635"/>
                  <a:gd fmla="*/ 1336266 w 4713748" name="connsiteX2636"/>
                  <a:gd fmla="*/ 2276533 h 2722945" name="connsiteY2636"/>
                  <a:gd fmla="*/ 1331825 w 4713748" name="connsiteX2637"/>
                  <a:gd fmla="*/ 2276533 h 2722945" name="connsiteY2637"/>
                  <a:gd fmla="*/ 1329605 w 4713748" name="connsiteX2638"/>
                  <a:gd fmla="*/ 2278751 h 2722945" name="connsiteY2638"/>
                  <a:gd fmla="*/ 1327384 w 4713748" name="connsiteX2639"/>
                  <a:gd fmla="*/ 2276533 h 2722945" name="connsiteY2639"/>
                  <a:gd fmla="*/ 1325164 w 4713748" name="connsiteX2640"/>
                  <a:gd fmla="*/ 2278751 h 2722945" name="connsiteY2640"/>
                  <a:gd fmla="*/ 1322943 w 4713748" name="connsiteX2641"/>
                  <a:gd fmla="*/ 2280970 h 2722945" name="connsiteY2641"/>
                  <a:gd fmla="*/ 1316282 w 4713748" name="connsiteX2642"/>
                  <a:gd fmla="*/ 2287626 h 2722945" name="connsiteY2642"/>
                  <a:gd fmla="*/ 1314062 w 4713748" name="connsiteX2643"/>
                  <a:gd fmla="*/ 2303158 h 2722945" name="connsiteY2643"/>
                  <a:gd fmla="*/ 1311841 w 4713748" name="connsiteX2644"/>
                  <a:gd fmla="*/ 2314251 h 2722945" name="connsiteY2644"/>
                  <a:gd fmla="*/ 1311841 w 4713748" name="connsiteX2645"/>
                  <a:gd fmla="*/ 2320908 h 2722945" name="connsiteY2645"/>
                  <a:gd fmla="*/ 1311841 w 4713748" name="connsiteX2646"/>
                  <a:gd fmla="*/ 2329783 h 2722945" name="connsiteY2646"/>
                  <a:gd fmla="*/ 1311841 w 4713748" name="connsiteX2647"/>
                  <a:gd fmla="*/ 2334455 h 2722945" name="connsiteY2647"/>
                  <a:gd fmla="*/ 1315688 w 4713748" name="connsiteX2648"/>
                  <a:gd fmla="*/ 2334455 h 2722945" name="connsiteY2648"/>
                  <a:gd fmla="*/ 1324541 w 4713748" name="connsiteX2649"/>
                  <a:gd fmla="*/ 2338903 h 2722945" name="connsiteY2649"/>
                  <a:gd fmla="*/ 1326754 w 4713748" name="connsiteX2650"/>
                  <a:gd fmla="*/ 2338903 h 2722945" name="connsiteY2650"/>
                  <a:gd fmla="*/ 1331180 w 4713748" name="connsiteX2651"/>
                  <a:gd fmla="*/ 2341127 h 2722945" name="connsiteY2651"/>
                  <a:gd fmla="*/ 1336152 w 4713748" name="connsiteX2652"/>
                  <a:gd fmla="*/ 2344124 h 2722945" name="connsiteY2652"/>
                  <a:gd fmla="*/ 1336152 w 4713748" name="connsiteX2653"/>
                  <a:gd fmla="*/ 2343409 h 2722945" name="connsiteY2653"/>
                  <a:gd fmla="*/ 1336152 w 4713748" name="connsiteX2654"/>
                  <a:gd fmla="*/ 2336768 h 2722945" name="connsiteY2654"/>
                  <a:gd fmla="*/ 1336152 w 4713748" name="connsiteX2655"/>
                  <a:gd fmla="*/ 2323802 h 2722945" name="connsiteY2655"/>
                  <a:gd fmla="*/ 1335867 w 4713748" name="connsiteX2656"/>
                  <a:gd fmla="*/ 2323516 h 2722945" name="connsiteY2656"/>
                  <a:gd fmla="*/ 1333652 w 4713748" name="connsiteX2657"/>
                  <a:gd fmla="*/ 2323516 h 2722945" name="connsiteY2657"/>
                  <a:gd fmla="*/ 1335867 w 4713748" name="connsiteX2658"/>
                  <a:gd fmla="*/ 2321295 h 2722945" name="connsiteY2658"/>
                  <a:gd fmla="*/ 1333652 w 4713748" name="connsiteX2659"/>
                  <a:gd fmla="*/ 2321295 h 2722945" name="connsiteY2659"/>
                  <a:gd fmla="*/ 1335867 w 4713748" name="connsiteX2660"/>
                  <a:gd fmla="*/ 2314632 h 2722945" name="connsiteY2660"/>
                  <a:gd fmla="*/ 1335867 w 4713748" name="connsiteX2661"/>
                  <a:gd fmla="*/ 2307969 h 2722945" name="connsiteY2661"/>
                  <a:gd fmla="*/ 1338081 w 4713748" name="connsiteX2662"/>
                  <a:gd fmla="*/ 2307969 h 2722945" name="connsiteY2662"/>
                  <a:gd fmla="*/ 1338081 w 4713748" name="connsiteX2663"/>
                  <a:gd fmla="*/ 2305747 h 2722945" name="connsiteY2663"/>
                  <a:gd fmla="*/ 1338376 w 4713748" name="connsiteX2664"/>
                  <a:gd fmla="*/ 2306044 h 2722945" name="connsiteY2664"/>
                  <a:gd fmla="*/ 1338376 w 4713748" name="connsiteX2665"/>
                  <a:gd fmla="*/ 2305778 h 2722945" name="connsiteY2665"/>
                  <a:gd fmla="*/ 1339767 w 4713748" name="connsiteX2666"/>
                  <a:gd fmla="*/ 2305778 h 2722945" name="connsiteY2666"/>
                  <a:gd fmla="*/ 1340295 w 4713748" name="connsiteX2667"/>
                  <a:gd fmla="*/ 2305778 h 2722945" name="connsiteY2667"/>
                  <a:gd fmla="*/ 1340295 w 4713748" name="connsiteX2668"/>
                  <a:gd fmla="*/ 2303526 h 2722945" name="connsiteY2668"/>
                  <a:gd fmla="*/ 1340295 w 4713748" name="connsiteX2669"/>
                  <a:gd fmla="*/ 2299084 h 2722945" name="connsiteY2669"/>
                  <a:gd fmla="*/ 1342509 w 4713748" name="connsiteX2670"/>
                  <a:gd fmla="*/ 2285758 h 2722945" name="connsiteY2670"/>
                  <a:gd fmla="*/ 139640 w 4713748" name="connsiteX2671"/>
                  <a:gd fmla="*/ 2263414 h 2722945" name="connsiteY2671"/>
                  <a:gd fmla="*/ 129196 w 4713748" name="connsiteX2672"/>
                  <a:gd fmla="*/ 2266387 h 2722945" name="connsiteY2672"/>
                  <a:gd fmla="*/ 50664 w 4713748" name="connsiteX2673"/>
                  <a:gd fmla="*/ 2305508 h 2722945" name="connsiteY2673"/>
                  <a:gd fmla="*/ 61764 w 4713748" name="connsiteX2674"/>
                  <a:gd fmla="*/ 2296629 h 2722945" name="connsiteY2674"/>
                  <a:gd fmla="*/ 121149 w 4713748" name="connsiteX2675"/>
                  <a:gd fmla="*/ 2267496 h 2722945" name="connsiteY2675"/>
                  <a:gd fmla="*/ 1526419 w 4713748" name="connsiteX2676"/>
                  <a:gd fmla="*/ 2256341 h 2722945" name="connsiteY2676"/>
                  <a:gd fmla="*/ 1525610 w 4713748" name="connsiteX2677"/>
                  <a:gd fmla="*/ 2257945 h 2722945" name="connsiteY2677"/>
                  <a:gd fmla="*/ 1526419 w 4713748" name="connsiteX2678"/>
                  <a:gd fmla="*/ 2258274 h 2722945" name="connsiteY2678"/>
                  <a:gd fmla="*/ 211917 w 4713748" name="connsiteX2679"/>
                  <a:gd fmla="*/ 2247457 h 2722945" name="connsiteY2679"/>
                  <a:gd fmla="*/ 194259 w 4713748" name="connsiteX2680"/>
                  <a:gd fmla="*/ 2251355 h 2722945" name="connsiteY2680"/>
                  <a:gd fmla="*/ 177204 w 4713748" name="connsiteX2681"/>
                  <a:gd fmla="*/ 2254456 h 2722945" name="connsiteY2681"/>
                  <a:gd fmla="*/ 185735 w 4713748" name="connsiteX2682"/>
                  <a:gd fmla="*/ 2253237 h 2722945" name="connsiteY2682"/>
                  <a:gd fmla="*/ 139640 w 4713748" name="connsiteX2683"/>
                  <a:gd fmla="*/ 2263414 h 2722945" name="connsiteY2683"/>
                  <a:gd fmla="*/ 181470 w 4713748" name="connsiteX2684"/>
                  <a:gd fmla="*/ 2251508 h 2722945" name="connsiteY2684"/>
                  <a:gd fmla="*/ 1544520 w 4713748" name="connsiteX2685"/>
                  <a:gd fmla="*/ 2245421 h 2722945" name="connsiteY2685"/>
                  <a:gd fmla="*/ 1542312 w 4713748" name="connsiteX2686"/>
                  <a:gd fmla="*/ 2252066 h 2722945" name="connsiteY2686"/>
                  <a:gd fmla="*/ 1543048 w 4713748" name="connsiteX2687"/>
                  <a:gd fmla="*/ 2249113 h 2722945" name="connsiteY2687"/>
                  <a:gd fmla="*/ 280528 w 4713748" name="connsiteX2688"/>
                  <a:gd fmla="*/ 2241820 h 2722945" name="connsiteY2688"/>
                  <a:gd fmla="*/ 270444 w 4713748" name="connsiteX2689"/>
                  <a:gd fmla="*/ 2243080 h 2722945" name="connsiteY2689"/>
                  <a:gd fmla="*/ 268224 w 4713748" name="connsiteX2690"/>
                  <a:gd fmla="*/ 2243358 h 2722945" name="connsiteY2690"/>
                  <a:gd fmla="*/ 263784 w 4713748" name="connsiteX2691"/>
                  <a:gd fmla="*/ 2243358 h 2722945" name="connsiteY2691"/>
                  <a:gd fmla="*/ 275643 w 4713748" name="connsiteX2692"/>
                  <a:gd fmla="*/ 2241996 h 2722945" name="connsiteY2692"/>
                  <a:gd fmla="*/ 264944 w 4713748" name="connsiteX2693"/>
                  <a:gd fmla="*/ 2241436 h 2722945" name="connsiteY2693"/>
                  <a:gd fmla="*/ 262119 w 4713748" name="connsiteX2694"/>
                  <a:gd fmla="*/ 2241693 h 2722945" name="connsiteY2694"/>
                  <a:gd fmla="*/ 226044 w 4713748" name="connsiteX2695"/>
                  <a:gd fmla="*/ 2245577 h 2722945" name="connsiteY2695"/>
                  <a:gd fmla="*/ 211917 w 4713748" name="connsiteX2696"/>
                  <a:gd fmla="*/ 2247457 h 2722945" name="connsiteY2696"/>
                  <a:gd fmla="*/ 230484 w 4713748" name="connsiteX2697"/>
                  <a:gd fmla="*/ 2243358 h 2722945" name="connsiteY2697"/>
                  <a:gd fmla="*/ 285984 w 4713748" name="connsiteX2698"/>
                  <a:gd fmla="*/ 2241138 h 2722945" name="connsiteY2698"/>
                  <a:gd fmla="*/ 311259 w 4713748" name="connsiteX2699"/>
                  <a:gd fmla="*/ 2241138 h 2722945" name="connsiteY2699"/>
                  <a:gd fmla="*/ 297465 w 4713748" name="connsiteX2700"/>
                  <a:gd fmla="*/ 2241207 h 2722945" name="connsiteY2700"/>
                  <a:gd fmla="*/ 280528 w 4713748" name="connsiteX2701"/>
                  <a:gd fmla="*/ 2241820 h 2722945" name="connsiteY2701"/>
                  <a:gd fmla="*/ 268224 w 4713748" name="connsiteX2702"/>
                  <a:gd fmla="*/ 2241138 h 2722945" name="connsiteY2702"/>
                  <a:gd fmla="*/ 265896 w 4713748" name="connsiteX2703"/>
                  <a:gd fmla="*/ 2241383 h 2722945" name="connsiteY2703"/>
                  <a:gd fmla="*/ 264944 w 4713748" name="connsiteX2704"/>
                  <a:gd fmla="*/ 2241436 h 2722945" name="connsiteY2704"/>
                  <a:gd fmla="*/ 317608 w 4713748" name="connsiteX2705"/>
                  <a:gd fmla="*/ 2241106 h 2722945" name="connsiteY2705"/>
                  <a:gd fmla="*/ 317064 w 4713748" name="connsiteX2706"/>
                  <a:gd fmla="*/ 2241138 h 2722945" name="connsiteY2706"/>
                  <a:gd fmla="*/ 311259 w 4713748" name="connsiteX2707"/>
                  <a:gd fmla="*/ 2241138 h 2722945" name="connsiteY2707"/>
                  <a:gd fmla="*/ 2654697 w 4713748" name="connsiteX2708"/>
                  <a:gd fmla="*/ 2239409 h 2722945" name="connsiteY2708"/>
                  <a:gd fmla="*/ 2650716 w 4713748" name="connsiteX2709"/>
                  <a:gd fmla="*/ 2242706 h 2722945" name="connsiteY2709"/>
                  <a:gd fmla="*/ 2648642 w 4713748" name="connsiteX2710"/>
                  <a:gd fmla="*/ 2243897 h 2722945" name="connsiteY2710"/>
                  <a:gd fmla="*/ 2658826 w 4713748" name="connsiteX2711"/>
                  <a:gd fmla="*/ 2236348 h 2722945" name="connsiteY2711"/>
                  <a:gd fmla="*/ 2657086 w 4713748" name="connsiteX2712"/>
                  <a:gd fmla="*/ 2239788 h 2722945" name="connsiteY2712"/>
                  <a:gd fmla="*/ 2655097 w 4713748" name="connsiteX2713"/>
                  <a:gd fmla="*/ 2241508 h 2722945" name="connsiteY2713"/>
                  <a:gd fmla="*/ 2652114 w 4713748" name="connsiteX2714"/>
                  <a:gd fmla="*/ 2242982 h 2722945" name="connsiteY2714"/>
                  <a:gd fmla="*/ 2645402 w 4713748" name="connsiteX2715"/>
                  <a:gd fmla="*/ 2249617 h 2722945" name="connsiteY2715"/>
                  <a:gd fmla="*/ 2658826 w 4713748" name="connsiteX2716"/>
                  <a:gd fmla="*/ 2236348 h 2722945" name="connsiteY2716"/>
                  <a:gd fmla="*/ 369789 w 4713748" name="connsiteX2717"/>
                  <a:gd fmla="*/ 2235589 h 2722945" name="connsiteY2717"/>
                  <a:gd fmla="*/ 519083 w 4713748" name="connsiteX2718"/>
                  <a:gd fmla="*/ 2241138 h 2722945" name="connsiteY2718"/>
                  <a:gd fmla="*/ 792143 w 4713748" name="connsiteX2719"/>
                  <a:gd fmla="*/ 2274433 h 2722945" name="connsiteY2719"/>
                  <a:gd fmla="*/ 805463 w 4713748" name="connsiteX2720"/>
                  <a:gd fmla="*/ 2276652 h 2722945" name="connsiteY2720"/>
                  <a:gd fmla="*/ 847643 w 4713748" name="connsiteX2721"/>
                  <a:gd fmla="*/ 2281092 h 2722945" name="connsiteY2721"/>
                  <a:gd fmla="*/ 918683 w 4713748" name="connsiteX2722"/>
                  <a:gd fmla="*/ 2292190 h 2722945" name="connsiteY2722"/>
                  <a:gd fmla="*/ 949763 w 4713748" name="connsiteX2723"/>
                  <a:gd fmla="*/ 2294410 h 2722945" name="connsiteY2723"/>
                  <a:gd fmla="*/ 1007483 w 4713748" name="connsiteX2724"/>
                  <a:gd fmla="*/ 2301069 h 2722945" name="connsiteY2724"/>
                  <a:gd fmla="*/ 1011923 w 4713748" name="connsiteX2725"/>
                  <a:gd fmla="*/ 2301069 h 2722945" name="connsiteY2725"/>
                  <a:gd fmla="*/ 1023023 w 4713748" name="connsiteX2726"/>
                  <a:gd fmla="*/ 2303288 h 2722945" name="connsiteY2726"/>
                  <a:gd fmla="*/ 1043003 w 4713748" name="connsiteX2727"/>
                  <a:gd fmla="*/ 2305508 h 2722945" name="connsiteY2727"/>
                  <a:gd fmla="*/ 1120703 w 4713748" name="connsiteX2728"/>
                  <a:gd fmla="*/ 2312167 h 2722945" name="connsiteY2728"/>
                  <a:gd fmla="*/ 1118483 w 4713748" name="connsiteX2729"/>
                  <a:gd fmla="*/ 2314387 h 2722945" name="connsiteY2729"/>
                  <a:gd fmla="*/ 1122090 w 4713748" name="connsiteX2730"/>
                  <a:gd fmla="*/ 2314387 h 2722945" name="connsiteY2730"/>
                  <a:gd fmla="*/ 1122923 w 4713748" name="connsiteX2731"/>
                  <a:gd fmla="*/ 2314387 h 2722945" name="connsiteY2731"/>
                  <a:gd fmla="*/ 1129583 w 4713748" name="connsiteX2732"/>
                  <a:gd fmla="*/ 2314387 h 2722945" name="connsiteY2732"/>
                  <a:gd fmla="*/ 1125143 w 4713748" name="connsiteX2733"/>
                  <a:gd fmla="*/ 2316606 h 2722945" name="connsiteY2733"/>
                  <a:gd fmla="*/ 1141793 w 4713748" name="connsiteX2734"/>
                  <a:gd fmla="*/ 2317716 h 2722945" name="connsiteY2734"/>
                  <a:gd fmla="*/ 1150610 w 4713748" name="connsiteX2735"/>
                  <a:gd fmla="*/ 2318695 h 2722945" name="connsiteY2735"/>
                  <a:gd fmla="*/ 1152127 w 4713748" name="connsiteX2736"/>
                  <a:gd fmla="*/ 2314138 h 2722945" name="connsiteY2736"/>
                  <a:gd fmla="*/ 1154355 w 4713748" name="connsiteX2737"/>
                  <a:gd fmla="*/ 2311906 h 2722945" name="connsiteY2737"/>
                  <a:gd fmla="*/ 1156583 w 4713748" name="connsiteX2738"/>
                  <a:gd fmla="*/ 2307444 h 2722945" name="connsiteY2738"/>
                  <a:gd fmla="*/ 1156583 w 4713748" name="connsiteX2739"/>
                  <a:gd fmla="*/ 2305212 h 2722945" name="connsiteY2739"/>
                  <a:gd fmla="*/ 1161040 w 4713748" name="connsiteX2740"/>
                  <a:gd fmla="*/ 2300749 h 2722945" name="connsiteY2740"/>
                  <a:gd fmla="*/ 1163268 w 4713748" name="connsiteX2741"/>
                  <a:gd fmla="*/ 2300749 h 2722945" name="connsiteY2741"/>
                  <a:gd fmla="*/ 1165496 w 4713748" name="connsiteX2742"/>
                  <a:gd fmla="*/ 2302981 h 2722945" name="connsiteY2742"/>
                  <a:gd fmla="*/ 1167725 w 4713748" name="connsiteX2743"/>
                  <a:gd fmla="*/ 2300749 h 2722945" name="connsiteY2743"/>
                  <a:gd fmla="*/ 1169953 w 4713748" name="connsiteX2744"/>
                  <a:gd fmla="*/ 2305212 h 2722945" name="connsiteY2744"/>
                  <a:gd fmla="*/ 1169953 w 4713748" name="connsiteX2745"/>
                  <a:gd fmla="*/ 2307444 h 2722945" name="connsiteY2745"/>
                  <a:gd fmla="*/ 1169953 w 4713748" name="connsiteX2746"/>
                  <a:gd fmla="*/ 2309675 h 2722945" name="connsiteY2746"/>
                  <a:gd fmla="*/ 1167725 w 4713748" name="connsiteX2747"/>
                  <a:gd fmla="*/ 2311906 h 2722945" name="connsiteY2747"/>
                  <a:gd fmla="*/ 1167725 w 4713748" name="connsiteX2748"/>
                  <a:gd fmla="*/ 2309675 h 2722945" name="connsiteY2748"/>
                  <a:gd fmla="*/ 1165496 w 4713748" name="connsiteX2749"/>
                  <a:gd fmla="*/ 2309675 h 2722945" name="connsiteY2749"/>
                  <a:gd fmla="*/ 1165496 w 4713748" name="connsiteX2750"/>
                  <a:gd fmla="*/ 2311906 h 2722945" name="connsiteY2750"/>
                  <a:gd fmla="*/ 1163268 w 4713748" name="connsiteX2751"/>
                  <a:gd fmla="*/ 2311906 h 2722945" name="connsiteY2751"/>
                  <a:gd fmla="*/ 1158812 w 4713748" name="connsiteX2752"/>
                  <a:gd fmla="*/ 2316369 h 2722945" name="connsiteY2752"/>
                  <a:gd fmla="*/ 1154355 w 4713748" name="connsiteX2753"/>
                  <a:gd fmla="*/ 2320832 h 2722945" name="connsiteY2753"/>
                  <a:gd fmla="*/ 1152127 w 4713748" name="connsiteX2754"/>
                  <a:gd fmla="*/ 2325295 h 2722945" name="connsiteY2754"/>
                  <a:gd fmla="*/ 1149899 w 4713748" name="connsiteX2755"/>
                  <a:gd fmla="*/ 2329758 h 2722945" name="connsiteY2755"/>
                  <a:gd fmla="*/ 1149899 w 4713748" name="connsiteX2756"/>
                  <a:gd fmla="*/ 2331989 h 2722945" name="connsiteY2756"/>
                  <a:gd fmla="*/ 1147670 w 4713748" name="connsiteX2757"/>
                  <a:gd fmla="*/ 2336452 h 2722945" name="connsiteY2757"/>
                  <a:gd fmla="*/ 1147670 w 4713748" name="connsiteX2758"/>
                  <a:gd fmla="*/ 2338684 h 2722945" name="connsiteY2758"/>
                  <a:gd fmla="*/ 1145442 w 4713748" name="connsiteX2759"/>
                  <a:gd fmla="*/ 2340915 h 2722945" name="connsiteY2759"/>
                  <a:gd fmla="*/ 1143214 w 4713748" name="connsiteX2760"/>
                  <a:gd fmla="*/ 2343146 h 2722945" name="connsiteY2760"/>
                  <a:gd fmla="*/ 1143214 w 4713748" name="connsiteX2761"/>
                  <a:gd fmla="*/ 2345378 h 2722945" name="connsiteY2761"/>
                  <a:gd fmla="*/ 1140986 w 4713748" name="connsiteX2762"/>
                  <a:gd fmla="*/ 2352072 h 2722945" name="connsiteY2762"/>
                  <a:gd fmla="*/ 1140986 w 4713748" name="connsiteX2763"/>
                  <a:gd fmla="*/ 2354304 h 2722945" name="connsiteY2763"/>
                  <a:gd fmla="*/ 1140986 w 4713748" name="connsiteX2764"/>
                  <a:gd fmla="*/ 2356535 h 2722945" name="connsiteY2764"/>
                  <a:gd fmla="*/ 1140986 w 4713748" name="connsiteX2765"/>
                  <a:gd fmla="*/ 2360998 h 2722945" name="connsiteY2765"/>
                  <a:gd fmla="*/ 1140986 w 4713748" name="connsiteX2766"/>
                  <a:gd fmla="*/ 2363229 h 2722945" name="connsiteY2766"/>
                  <a:gd fmla="*/ 1143214 w 4713748" name="connsiteX2767"/>
                  <a:gd fmla="*/ 2345378 h 2722945" name="connsiteY2767"/>
                  <a:gd fmla="*/ 1143214 w 4713748" name="connsiteX2768"/>
                  <a:gd fmla="*/ 2349841 h 2722945" name="connsiteY2768"/>
                  <a:gd fmla="*/ 1140986 w 4713748" name="connsiteX2769"/>
                  <a:gd fmla="*/ 2365461 h 2722945" name="connsiteY2769"/>
                  <a:gd fmla="*/ 1140986 w 4713748" name="connsiteX2770"/>
                  <a:gd fmla="*/ 2372155 h 2722945" name="connsiteY2770"/>
                  <a:gd fmla="*/ 1138757 w 4713748" name="connsiteX2771"/>
                  <a:gd fmla="*/ 2367692 h 2722945" name="connsiteY2771"/>
                  <a:gd fmla="*/ 1142684 w 4713748" name="connsiteX2772"/>
                  <a:gd fmla="*/ 2381454 h 2722945" name="connsiteY2772"/>
                  <a:gd fmla="*/ 1153941 w 4713748" name="connsiteX2773"/>
                  <a:gd fmla="*/ 2381974 h 2722945" name="connsiteY2773"/>
                  <a:gd fmla="*/ 1172365 w 4713748" name="connsiteX2774"/>
                  <a:gd fmla="*/ 2385606 h 2722945" name="connsiteY2774"/>
                  <a:gd fmla="*/ 1171529 w 4713748" name="connsiteX2775"/>
                  <a:gd fmla="*/ 2385467 h 2722945" name="connsiteY2775"/>
                  <a:gd fmla="*/ 1173180 w 4713748" name="connsiteX2776"/>
                  <a:gd fmla="*/ 2386083 h 2722945" name="connsiteY2776"/>
                  <a:gd fmla="*/ 1156513 w 4713748" name="connsiteX2777"/>
                  <a:gd fmla="*/ 2383807 h 2722945" name="connsiteY2777"/>
                  <a:gd fmla="*/ 1140338 w 4713748" name="connsiteX2778"/>
                  <a:gd fmla="*/ 2383450 h 2722945" name="connsiteY2778"/>
                  <a:gd fmla="*/ 1140249 w 4713748" name="connsiteX2779"/>
                  <a:gd fmla="*/ 2384613 h 2722945" name="connsiteY2779"/>
                  <a:gd fmla="*/ 1138308 w 4713748" name="connsiteX2780"/>
                  <a:gd fmla="*/ 2389880 h 2722945" name="connsiteY2780"/>
                  <a:gd fmla="*/ 1138308 w 4713748" name="connsiteX2781"/>
                  <a:gd fmla="*/ 2394315 h 2722945" name="connsiteY2781"/>
                  <a:gd fmla="*/ 1133871 w 4713748" name="connsiteX2782"/>
                  <a:gd fmla="*/ 2403186 h 2722945" name="connsiteY2782"/>
                  <a:gd fmla="*/ 1133871 w 4713748" name="connsiteX2783"/>
                  <a:gd fmla="*/ 2405403 h 2722945" name="connsiteY2783"/>
                  <a:gd fmla="*/ 1107254 w 4713748" name="connsiteX2784"/>
                  <a:gd fmla="*/ 2425362 h 2722945" name="connsiteY2784"/>
                  <a:gd fmla="*/ 1076200 w 4713748" name="connsiteX2785"/>
                  <a:gd fmla="*/ 2436450 h 2722945" name="connsiteY2785"/>
                  <a:gd fmla="*/ 1073982 w 4713748" name="connsiteX2786"/>
                  <a:gd fmla="*/ 2436450 h 2722945" name="connsiteY2786"/>
                  <a:gd fmla="*/ 1065110 w 4713748" name="connsiteX2787"/>
                  <a:gd fmla="*/ 2436450 h 2722945" name="connsiteY2787"/>
                  <a:gd fmla="*/ 1042929 w 4713748" name="connsiteX2788"/>
                  <a:gd fmla="*/ 2438667 h 2722945" name="connsiteY2788"/>
                  <a:gd fmla="*/ 1025184 w 4713748" name="connsiteX2789"/>
                  <a:gd fmla="*/ 2436450 h 2722945" name="connsiteY2789"/>
                  <a:gd fmla="*/ 960859 w 4713748" name="connsiteX2790"/>
                  <a:gd fmla="*/ 2423144 h 2722945" name="connsiteY2790"/>
                  <a:gd fmla="*/ 872134 w 4713748" name="connsiteX2791"/>
                  <a:gd fmla="*/ 2396533 h 2722945" name="connsiteY2791"/>
                  <a:gd fmla="*/ 805591 w 4713748" name="connsiteX2792"/>
                  <a:gd fmla="*/ 2367704 h 2722945" name="connsiteY2792"/>
                  <a:gd fmla="*/ 765665 w 4713748" name="connsiteX2793"/>
                  <a:gd fmla="*/ 2358834 h 2722945" name="connsiteY2793"/>
                  <a:gd fmla="*/ 707994 w 4713748" name="connsiteX2794"/>
                  <a:gd fmla="*/ 2349963 h 2722945" name="connsiteY2794"/>
                  <a:gd fmla="*/ 668068 w 4713748" name="connsiteX2795"/>
                  <a:gd fmla="*/ 2345528 h 2722945" name="connsiteY2795"/>
                  <a:gd fmla="*/ 652541 w 4713748" name="connsiteX2796"/>
                  <a:gd fmla="*/ 2343310 h 2722945" name="connsiteY2796"/>
                  <a:gd fmla="*/ 630360 w 4713748" name="connsiteX2797"/>
                  <a:gd fmla="*/ 2341093 h 2722945" name="connsiteY2797"/>
                  <a:gd fmla="*/ 597089 w 4713748" name="connsiteX2798"/>
                  <a:gd fmla="*/ 2336658 h 2722945" name="connsiteY2798"/>
                  <a:gd fmla="*/ 554944 w 4713748" name="connsiteX2799"/>
                  <a:gd fmla="*/ 2332222 h 2722945" name="connsiteY2799"/>
                  <a:gd fmla="*/ 548290 w 4713748" name="connsiteX2800"/>
                  <a:gd fmla="*/ 2332222 h 2722945" name="connsiteY2800"/>
                  <a:gd fmla="*/ 528327 w 4713748" name="connsiteX2801"/>
                  <a:gd fmla="*/ 2332222 h 2722945" name="connsiteY2801"/>
                  <a:gd fmla="*/ 464002 w 4713748" name="connsiteX2802"/>
                  <a:gd fmla="*/ 2330005 h 2722945" name="connsiteY2802"/>
                  <a:gd fmla="*/ 439472 w 4713748" name="connsiteX2803"/>
                  <a:gd fmla="*/ 2329251 h 2722945" name="connsiteY2803"/>
                  <a:gd fmla="*/ 521673 w 4713748" name="connsiteX2804"/>
                  <a:gd fmla="*/ 2330005 h 2722945" name="connsiteY2804"/>
                  <a:gd fmla="*/ 439603 w 4713748" name="connsiteX2805"/>
                  <a:gd fmla="*/ 2327787 h 2722945" name="connsiteY2805"/>
                  <a:gd fmla="*/ 435166 w 4713748" name="connsiteX2806"/>
                  <a:gd fmla="*/ 2327787 h 2722945" name="connsiteY2806"/>
                  <a:gd fmla="*/ 432394 w 4713748" name="connsiteX2807"/>
                  <a:gd fmla="*/ 2327787 h 2722945" name="connsiteY2807"/>
                  <a:gd fmla="*/ 415758 w 4713748" name="connsiteX2808"/>
                  <a:gd fmla="*/ 2327787 h 2722945" name="connsiteY2808"/>
                  <a:gd fmla="*/ 412985 w 4713748" name="connsiteX2809"/>
                  <a:gd fmla="*/ 2327787 h 2722945" name="connsiteY2809"/>
                  <a:gd fmla="*/ 355314 w 4713748" name="connsiteX2810"/>
                  <a:gd fmla="*/ 2327787 h 2722945" name="connsiteY2810"/>
                  <a:gd fmla="*/ 315388 w 4713748" name="connsiteX2811"/>
                  <a:gd fmla="*/ 2327787 h 2722945" name="connsiteY2811"/>
                  <a:gd fmla="*/ 286553 w 4713748" name="connsiteX2812"/>
                  <a:gd fmla="*/ 2327787 h 2722945" name="connsiteY2812"/>
                  <a:gd fmla="*/ 286046 w 4713748" name="connsiteX2813"/>
                  <a:gd fmla="*/ 2327844 h 2722945" name="connsiteY2813"/>
                  <a:gd fmla="*/ 279899 w 4713748" name="connsiteX2814"/>
                  <a:gd fmla="*/ 2327787 h 2722945" name="connsiteY2814"/>
                  <a:gd fmla="*/ 275462 w 4713748" name="connsiteX2815"/>
                  <a:gd fmla="*/ 2327787 h 2722945" name="connsiteY2815"/>
                  <a:gd fmla="*/ 237755 w 4713748" name="connsiteX2816"/>
                  <a:gd fmla="*/ 2330005 h 2722945" name="connsiteY2816"/>
                  <a:gd fmla="*/ 211119 w 4713748" name="connsiteX2817"/>
                  <a:gd fmla="*/ 2331841 h 2722945" name="connsiteY2817"/>
                  <a:gd fmla="*/ 225890 w 4713748" name="connsiteX2818"/>
                  <a:gd fmla="*/ 2329822 h 2722945" name="connsiteY2818"/>
                  <a:gd fmla="*/ 266590 w 4713748" name="connsiteX2819"/>
                  <a:gd fmla="*/ 2327787 h 2722945" name="connsiteY2819"/>
                  <a:gd fmla="*/ 260213 w 4713748" name="connsiteX2820"/>
                  <a:gd fmla="*/ 2328064 h 2722945" name="connsiteY2820"/>
                  <a:gd fmla="*/ 225937 w 4713748" name="connsiteX2821"/>
                  <a:gd fmla="*/ 2329815 h 2722945" name="connsiteY2821"/>
                  <a:gd fmla="*/ 228605 w 4713748" name="connsiteX2822"/>
                  <a:gd fmla="*/ 2329450 h 2722945" name="connsiteY2822"/>
                  <a:gd fmla="*/ 523891 w 4713748" name="connsiteX2823"/>
                  <a:gd fmla="*/ 2325570 h 2722945" name="connsiteY2823"/>
                  <a:gd fmla="*/ 801155 w 4713748" name="connsiteX2824"/>
                  <a:gd fmla="*/ 2363269 h 2722945" name="connsiteY2824"/>
                  <a:gd fmla="*/ 816682 w 4713748" name="connsiteX2825"/>
                  <a:gd fmla="*/ 2367704 h 2722945" name="connsiteY2825"/>
                  <a:gd fmla="*/ 854389 w 4713748" name="connsiteX2826"/>
                  <a:gd fmla="*/ 2383227 h 2722945" name="connsiteY2826"/>
                  <a:gd fmla="*/ 923151 w 4713748" name="connsiteX2827"/>
                  <a:gd fmla="*/ 2407621 h 2722945" name="connsiteY2827"/>
                  <a:gd fmla="*/ 956422 w 4713748" name="connsiteX2828"/>
                  <a:gd fmla="*/ 2416491 h 2722945" name="connsiteY2828"/>
                  <a:gd fmla="*/ 1011875 w 4713748" name="connsiteX2829"/>
                  <a:gd fmla="*/ 2427579 h 2722945" name="connsiteY2829"/>
                  <a:gd fmla="*/ 1018530 w 4713748" name="connsiteX2830"/>
                  <a:gd fmla="*/ 2425362 h 2722945" name="connsiteY2830"/>
                  <a:gd fmla="*/ 1029620 w 4713748" name="connsiteX2831"/>
                  <a:gd fmla="*/ 2427579 h 2722945" name="connsiteY2831"/>
                  <a:gd fmla="*/ 1049583 w 4713748" name="connsiteX2832"/>
                  <a:gd fmla="*/ 2427579 h 2722945" name="connsiteY2832"/>
                  <a:gd fmla="*/ 1120563 w 4713748" name="connsiteX2833"/>
                  <a:gd fmla="*/ 2403186 h 2722945" name="connsiteY2833"/>
                  <a:gd fmla="*/ 1118345 w 4713748" name="connsiteX2834"/>
                  <a:gd fmla="*/ 2405403 h 2722945" name="connsiteY2834"/>
                  <a:gd fmla="*/ 1122781 w 4713748" name="connsiteX2835"/>
                  <a:gd fmla="*/ 2400968 h 2722945" name="connsiteY2835"/>
                  <a:gd fmla="*/ 1120840 w 4713748" name="connsiteX2836"/>
                  <a:gd fmla="*/ 2404017 h 2722945" name="connsiteY2836"/>
                  <a:gd fmla="*/ 1125943 w 4713748" name="connsiteX2837"/>
                  <a:gd fmla="*/ 2399803 h 2722945" name="connsiteY2837"/>
                  <a:gd fmla="*/ 1124999 w 4713748" name="connsiteX2838"/>
                  <a:gd fmla="*/ 2400968 h 2722945" name="connsiteY2838"/>
                  <a:gd fmla="*/ 1127217 w 4713748" name="connsiteX2839"/>
                  <a:gd fmla="*/ 2398750 h 2722945" name="connsiteY2839"/>
                  <a:gd fmla="*/ 1125943 w 4713748" name="connsiteX2840"/>
                  <a:gd fmla="*/ 2399803 h 2722945" name="connsiteY2840"/>
                  <a:gd fmla="*/ 1134426 w 4713748" name="connsiteX2841"/>
                  <a:gd fmla="*/ 2389326 h 2722945" name="connsiteY2841"/>
                  <a:gd fmla="*/ 1138762 w 4713748" name="connsiteX2842"/>
                  <a:gd fmla="*/ 2383415 h 2722945" name="connsiteY2842"/>
                  <a:gd fmla="*/ 1131486 w 4713748" name="connsiteX2843"/>
                  <a:gd fmla="*/ 2383254 h 2722945" name="connsiteY2843"/>
                  <a:gd fmla="*/ 1133710 w 4713748" name="connsiteX2844"/>
                  <a:gd fmla="*/ 2381040 h 2722945" name="connsiteY2844"/>
                  <a:gd fmla="*/ 1140281 w 4713748" name="connsiteX2845"/>
                  <a:gd fmla="*/ 2381343 h 2722945" name="connsiteY2845"/>
                  <a:gd fmla="*/ 1140526 w 4713748" name="connsiteX2846"/>
                  <a:gd fmla="*/ 2381010 h 2722945" name="connsiteY2846"/>
                  <a:gd fmla="*/ 1140499 w 4713748" name="connsiteX2847"/>
                  <a:gd fmla="*/ 2381353 h 2722945" name="connsiteY2847"/>
                  <a:gd fmla="*/ 1142629 w 4713748" name="connsiteX2848"/>
                  <a:gd fmla="*/ 2381452 h 2722945" name="connsiteY2848"/>
                  <a:gd fmla="*/ 1138479 w 4713748" name="connsiteX2849"/>
                  <a:gd fmla="*/ 2368250 h 2722945" name="connsiteY2849"/>
                  <a:gd fmla="*/ 1138757 w 4713748" name="connsiteX2850"/>
                  <a:gd fmla="*/ 2343146 h 2722945" name="connsiteY2850"/>
                  <a:gd fmla="*/ 1139288 w 4713748" name="connsiteX2851"/>
                  <a:gd fmla="*/ 2341950 h 2722945" name="connsiteY2851"/>
                  <a:gd fmla="*/ 1138215 w 4713748" name="connsiteX2852"/>
                  <a:gd fmla="*/ 2343023 h 2722945" name="connsiteY2852"/>
                  <a:gd fmla="*/ 1135996 w 4713748" name="connsiteX2853"/>
                  <a:gd fmla="*/ 2345242 h 2722945" name="connsiteY2853"/>
                  <a:gd fmla="*/ 1127119 w 4713748" name="connsiteX2854"/>
                  <a:gd fmla="*/ 2347461 h 2722945" name="connsiteY2854"/>
                  <a:gd fmla="*/ 1124900 w 4713748" name="connsiteX2855"/>
                  <a:gd fmla="*/ 2349681 h 2722945" name="connsiteY2855"/>
                  <a:gd fmla="*/ 1098269 w 4713748" name="connsiteX2856"/>
                  <a:gd fmla="*/ 2362996 h 2722945" name="connsiteY2856"/>
                  <a:gd fmla="*/ 1069418 w 4713748" name="connsiteX2857"/>
                  <a:gd fmla="*/ 2374092 h 2722945" name="connsiteY2857"/>
                  <a:gd fmla="*/ 1067199 w 4713748" name="connsiteX2858"/>
                  <a:gd fmla="*/ 2374092 h 2722945" name="connsiteY2858"/>
                  <a:gd fmla="*/ 1064979 w 4713748" name="connsiteX2859"/>
                  <a:gd fmla="*/ 2374092 h 2722945" name="connsiteY2859"/>
                  <a:gd fmla="*/ 1056102 w 4713748" name="connsiteX2860"/>
                  <a:gd fmla="*/ 2376311 h 2722945" name="connsiteY2860"/>
                  <a:gd fmla="*/ 1058322 w 4713748" name="connsiteX2861"/>
                  <a:gd fmla="*/ 2376311 h 2722945" name="connsiteY2861"/>
                  <a:gd fmla="*/ 1036129 w 4713748" name="connsiteX2862"/>
                  <a:gd fmla="*/ 2382969 h 2722945" name="connsiteY2862"/>
                  <a:gd fmla="*/ 1018375 w 4713748" name="connsiteX2863"/>
                  <a:gd fmla="*/ 2385188 h 2722945" name="connsiteY2863"/>
                  <a:gd fmla="*/ 951797 w 4713748" name="connsiteX2864"/>
                  <a:gd fmla="*/ 2374092 h 2722945" name="connsiteY2864"/>
                  <a:gd fmla="*/ 863026 w 4713748" name="connsiteX2865"/>
                  <a:gd fmla="*/ 2340804 h 2722945" name="connsiteY2865"/>
                  <a:gd fmla="*/ 794228 w 4713748" name="connsiteX2866"/>
                  <a:gd fmla="*/ 2318611 h 2722945" name="connsiteY2866"/>
                  <a:gd fmla="*/ 754282 w 4713748" name="connsiteX2867"/>
                  <a:gd fmla="*/ 2309734 h 2722945" name="connsiteY2867"/>
                  <a:gd fmla="*/ 694361 w 4713748" name="connsiteX2868"/>
                  <a:gd fmla="*/ 2303077 h 2722945" name="connsiteY2868"/>
                  <a:gd fmla="*/ 654414 w 4713748" name="connsiteX2869"/>
                  <a:gd fmla="*/ 2298638 h 2722945" name="connsiteY2869"/>
                  <a:gd fmla="*/ 638879 w 4713748" name="connsiteX2870"/>
                  <a:gd fmla="*/ 2298638 h 2722945" name="connsiteY2870"/>
                  <a:gd fmla="*/ 616687 w 4713748" name="connsiteX2871"/>
                  <a:gd fmla="*/ 2296419 h 2722945" name="connsiteY2871"/>
                  <a:gd fmla="*/ 583398 w 4713748" name="connsiteX2872"/>
                  <a:gd fmla="*/ 2291981 h 2722945" name="connsiteY2872"/>
                  <a:gd fmla="*/ 541231 w 4713748" name="connsiteX2873"/>
                  <a:gd fmla="*/ 2287542 h 2722945" name="connsiteY2873"/>
                  <a:gd fmla="*/ 532354 w 4713748" name="connsiteX2874"/>
                  <a:gd fmla="*/ 2287542 h 2722945" name="connsiteY2874"/>
                  <a:gd fmla="*/ 512381 w 4713748" name="connsiteX2875"/>
                  <a:gd fmla="*/ 2287542 h 2722945" name="connsiteY2875"/>
                  <a:gd fmla="*/ 448022 w 4713748" name="connsiteX2876"/>
                  <a:gd fmla="*/ 2285323 h 2722945" name="connsiteY2876"/>
                  <a:gd fmla="*/ 407070 w 4713748" name="connsiteX2877"/>
                  <a:gd fmla="*/ 2283693 h 2722945" name="connsiteY2877"/>
                  <a:gd fmla="*/ 361404 w 4713748" name="connsiteX2878"/>
                  <a:gd fmla="*/ 2282699 h 2722945" name="connsiteY2878"/>
                  <a:gd fmla="*/ 505723 w 4713748" name="connsiteX2879"/>
                  <a:gd fmla="*/ 2285323 h 2722945" name="connsiteY2879"/>
                  <a:gd fmla="*/ 423610 w 4713748" name="connsiteX2880"/>
                  <a:gd fmla="*/ 2280884 h 2722945" name="connsiteY2880"/>
                  <a:gd fmla="*/ 396979 w 4713748" name="connsiteX2881"/>
                  <a:gd fmla="*/ 2280884 h 2722945" name="connsiteY2881"/>
                  <a:gd fmla="*/ 339278 w 4713748" name="connsiteX2882"/>
                  <a:gd fmla="*/ 2280884 h 2722945" name="connsiteY2882"/>
                  <a:gd fmla="*/ 299331 w 4713748" name="connsiteX2883"/>
                  <a:gd fmla="*/ 2280884 h 2722945" name="connsiteY2883"/>
                  <a:gd fmla="*/ 268261 w 4713748" name="connsiteX2884"/>
                  <a:gd fmla="*/ 2280884 h 2722945" name="connsiteY2884"/>
                  <a:gd fmla="*/ 261603 w 4713748" name="connsiteX2885"/>
                  <a:gd fmla="*/ 2280884 h 2722945" name="connsiteY2885"/>
                  <a:gd fmla="*/ 310756 w 4713748" name="connsiteX2886"/>
                  <a:gd fmla="*/ 2281778 h 2722945" name="connsiteY2886"/>
                  <a:gd fmla="*/ 278560 w 4713748" name="connsiteX2887"/>
                  <a:gd fmla="*/ 2281266 h 2722945" name="connsiteY2887"/>
                  <a:gd fmla="*/ 255990 w 4713748" name="connsiteX2888"/>
                  <a:gd fmla="*/ 2280984 h 2722945" name="connsiteY2888"/>
                  <a:gd fmla="*/ 255534 w 4713748" name="connsiteX2889"/>
                  <a:gd fmla="*/ 2280980 h 2722945" name="connsiteY2889"/>
                  <a:gd fmla="*/ 257165 w 4713748" name="connsiteX2890"/>
                  <a:gd fmla="*/ 2280884 h 2722945" name="connsiteY2890"/>
                  <a:gd fmla="*/ 252726 w 4713748" name="connsiteX2891"/>
                  <a:gd fmla="*/ 2280884 h 2722945" name="connsiteY2891"/>
                  <a:gd fmla="*/ 250507 w 4713748" name="connsiteX2892"/>
                  <a:gd fmla="*/ 2280884 h 2722945" name="connsiteY2892"/>
                  <a:gd fmla="*/ 243849 w 4713748" name="connsiteX2893"/>
                  <a:gd fmla="*/ 2280884 h 2722945" name="connsiteY2893"/>
                  <a:gd fmla="*/ 255534 w 4713748" name="connsiteX2894"/>
                  <a:gd fmla="*/ 2280980 h 2722945" name="connsiteY2894"/>
                  <a:gd fmla="*/ 252449 w 4713748" name="connsiteX2895"/>
                  <a:gd fmla="*/ 2281162 h 2722945" name="connsiteY2895"/>
                  <a:gd fmla="*/ 219437 w 4713748" name="connsiteX2896"/>
                  <a:gd fmla="*/ 2283104 h 2722945" name="connsiteY2896"/>
                  <a:gd fmla="*/ 190587 w 4713748" name="connsiteX2897"/>
                  <a:gd fmla="*/ 2283381 h 2722945" name="connsiteY2897"/>
                  <a:gd fmla="*/ 184516 w 4713748" name="connsiteX2898"/>
                  <a:gd fmla="*/ 2283713 h 2722945" name="connsiteY2898"/>
                  <a:gd fmla="*/ 208970 w 4713748" name="connsiteX2899"/>
                  <a:gd fmla="*/ 2280797 h 2722945" name="connsiteY2899"/>
                  <a:gd fmla="*/ 242185 w 4713748" name="connsiteX2900"/>
                  <a:gd fmla="*/ 2279775 h 2722945" name="connsiteY2900"/>
                  <a:gd fmla="*/ 242634 w 4713748" name="connsiteX2901"/>
                  <a:gd fmla="*/ 2279693 h 2722945" name="connsiteY2901"/>
                  <a:gd fmla="*/ 355368 w 4713748" name="connsiteX2902"/>
                  <a:gd fmla="*/ 2276481 h 2722945" name="connsiteY2902"/>
                  <a:gd fmla="*/ 510162 w 4713748" name="connsiteX2903"/>
                  <a:gd fmla="*/ 2280884 h 2722945" name="connsiteY2903"/>
                  <a:gd fmla="*/ 792009 w 4713748" name="connsiteX2904"/>
                  <a:gd fmla="*/ 2311954 h 2722945" name="connsiteY2904"/>
                  <a:gd fmla="*/ 805325 w 4713748" name="connsiteX2905"/>
                  <a:gd fmla="*/ 2316392 h 2722945" name="connsiteY2905"/>
                  <a:gd fmla="*/ 845272 w 4713748" name="connsiteX2906"/>
                  <a:gd fmla="*/ 2329707 h 2722945" name="connsiteY2906"/>
                  <a:gd fmla="*/ 914069 w 4713748" name="connsiteX2907"/>
                  <a:gd fmla="*/ 2356338 h 2722945" name="connsiteY2907"/>
                  <a:gd fmla="*/ 947358 w 4713748" name="connsiteX2908"/>
                  <a:gd fmla="*/ 2365215 h 2722945" name="connsiteY2908"/>
                  <a:gd fmla="*/ 1002840 w 4713748" name="connsiteX2909"/>
                  <a:gd fmla="*/ 2376311 h 2722945" name="connsiteY2909"/>
                  <a:gd fmla="*/ 1009498 w 4713748" name="connsiteX2910"/>
                  <a:gd fmla="*/ 2374092 h 2722945" name="connsiteY2910"/>
                  <a:gd fmla="*/ 1020594 w 4713748" name="connsiteX2911"/>
                  <a:gd fmla="*/ 2374092 h 2722945" name="connsiteY2911"/>
                  <a:gd fmla="*/ 1040567 w 4713748" name="connsiteX2912"/>
                  <a:gd fmla="*/ 2369654 h 2722945" name="connsiteY2912"/>
                  <a:gd fmla="*/ 1113803 w 4713748" name="connsiteX2913"/>
                  <a:gd fmla="*/ 2343023 h 2722945" name="connsiteY2913"/>
                  <a:gd fmla="*/ 1118242 w 4713748" name="connsiteX2914"/>
                  <a:gd fmla="*/ 2340804 h 2722945" name="connsiteY2914"/>
                  <a:gd fmla="*/ 1124900 w 4713748" name="connsiteX2915"/>
                  <a:gd fmla="*/ 2340804 h 2722945" name="connsiteY2915"/>
                  <a:gd fmla="*/ 1120461 w 4713748" name="connsiteX2916"/>
                  <a:gd fmla="*/ 2343023 h 2722945" name="connsiteY2916"/>
                  <a:gd fmla="*/ 1135441 w 4713748" name="connsiteX2917"/>
                  <a:gd fmla="*/ 2337752 h 2722945" name="connsiteY2917"/>
                  <a:gd fmla="*/ 1142061 w 4713748" name="connsiteX2918"/>
                  <a:gd fmla="*/ 2335703 h 2722945" name="connsiteY2918"/>
                  <a:gd fmla="*/ 1147670 w 4713748" name="connsiteX2919"/>
                  <a:gd fmla="*/ 2323064 h 2722945" name="connsiteY2919"/>
                  <a:gd fmla="*/ 1149899 w 4713748" name="connsiteX2920"/>
                  <a:gd fmla="*/ 2320832 h 2722945" name="connsiteY2920"/>
                  <a:gd fmla="*/ 1150177 w 4713748" name="connsiteX2921"/>
                  <a:gd fmla="*/ 2319995 h 2722945" name="connsiteY2921"/>
                  <a:gd fmla="*/ 1150428 w 4713748" name="connsiteX2922"/>
                  <a:gd fmla="*/ 2319243 h 2722945" name="connsiteY2922"/>
                  <a:gd fmla="*/ 1148175 w 4713748" name="connsiteX2923"/>
                  <a:gd fmla="*/ 2319936 h 2722945" name="connsiteY2923"/>
                  <a:gd fmla="*/ 1142903 w 4713748" name="connsiteX2924"/>
                  <a:gd fmla="*/ 2321046 h 2722945" name="connsiteY2924"/>
                  <a:gd fmla="*/ 1140683 w 4713748" name="connsiteX2925"/>
                  <a:gd fmla="*/ 2323265 h 2722945" name="connsiteY2925"/>
                  <a:gd fmla="*/ 1131803 w 4713748" name="connsiteX2926"/>
                  <a:gd fmla="*/ 2323265 h 2722945" name="connsiteY2926"/>
                  <a:gd fmla="*/ 1127363 w 4713748" name="connsiteX2927"/>
                  <a:gd fmla="*/ 2323265 h 2722945" name="connsiteY2927"/>
                  <a:gd fmla="*/ 1098503 w 4713748" name="connsiteX2928"/>
                  <a:gd fmla="*/ 2323265 h 2722945" name="connsiteY2928"/>
                  <a:gd fmla="*/ 1067423 w 4713748" name="connsiteX2929"/>
                  <a:gd fmla="*/ 2318826 h 2722945" name="connsiteY2929"/>
                  <a:gd fmla="*/ 1065203 w 4713748" name="connsiteX2930"/>
                  <a:gd fmla="*/ 2318826 h 2722945" name="connsiteY2930"/>
                  <a:gd fmla="*/ 1056323 w 4713748" name="connsiteX2931"/>
                  <a:gd fmla="*/ 2316606 h 2722945" name="connsiteY2931"/>
                  <a:gd fmla="*/ 1036343 w 4713748" name="connsiteX2932"/>
                  <a:gd fmla="*/ 2314387 h 2722945" name="connsiteY2932"/>
                  <a:gd fmla="*/ 1020803 w 4713748" name="connsiteX2933"/>
                  <a:gd fmla="*/ 2312167 h 2722945" name="connsiteY2933"/>
                  <a:gd fmla="*/ 956423 w 4713748" name="connsiteX2934"/>
                  <a:gd fmla="*/ 2301069 h 2722945" name="connsiteY2934"/>
                  <a:gd fmla="*/ 865403 w 4713748" name="connsiteX2935"/>
                  <a:gd fmla="*/ 2289970 h 2722945" name="connsiteY2935"/>
                  <a:gd fmla="*/ 796583 w 4713748" name="connsiteX2936"/>
                  <a:gd fmla="*/ 2278872 h 2722945" name="connsiteY2936"/>
                  <a:gd fmla="*/ 756623 w 4713748" name="connsiteX2937"/>
                  <a:gd fmla="*/ 2274433 h 2722945" name="connsiteY2937"/>
                  <a:gd fmla="*/ 698903 w 4713748" name="connsiteX2938"/>
                  <a:gd fmla="*/ 2267774 h 2722945" name="connsiteY2938"/>
                  <a:gd fmla="*/ 658943 w 4713748" name="connsiteX2939"/>
                  <a:gd fmla="*/ 2263334 h 2722945" name="connsiteY2939"/>
                  <a:gd fmla="*/ 645623 w 4713748" name="connsiteX2940"/>
                  <a:gd fmla="*/ 2261115 h 2722945" name="connsiteY2940"/>
                  <a:gd fmla="*/ 623423 w 4713748" name="connsiteX2941"/>
                  <a:gd fmla="*/ 2258895 h 2722945" name="connsiteY2941"/>
                  <a:gd fmla="*/ 592343 w 4713748" name="connsiteX2942"/>
                  <a:gd fmla="*/ 2254456 h 2722945" name="connsiteY2942"/>
                  <a:gd fmla="*/ 550163 w 4713748" name="connsiteX2943"/>
                  <a:gd fmla="*/ 2250017 h 2722945" name="connsiteY2943"/>
                  <a:gd fmla="*/ 543503 w 4713748" name="connsiteX2944"/>
                  <a:gd fmla="*/ 2250017 h 2722945" name="connsiteY2944"/>
                  <a:gd fmla="*/ 523523 w 4713748" name="connsiteX2945"/>
                  <a:gd fmla="*/ 2247797 h 2722945" name="connsiteY2945"/>
                  <a:gd fmla="*/ 461363 w 4713748" name="connsiteX2946"/>
                  <a:gd fmla="*/ 2245577 h 2722945" name="connsiteY2946"/>
                  <a:gd fmla="*/ 341996 w 4713748" name="connsiteX2947"/>
                  <a:gd fmla="*/ 2240983 h 2722945" name="connsiteY2947"/>
                  <a:gd fmla="*/ 317608 w 4713748" name="connsiteX2948"/>
                  <a:gd fmla="*/ 2241106 h 2722945" name="connsiteY2948"/>
                  <a:gd fmla="*/ 330922 w 4713748" name="connsiteX2949"/>
                  <a:gd fmla="*/ 2240323 h 2722945" name="connsiteY2949"/>
                  <a:gd fmla="*/ 372686 w 4713748" name="connsiteX2950"/>
                  <a:gd fmla="*/ 2239633 h 2722945" name="connsiteY2950"/>
                  <a:gd fmla="*/ 410303 w 4713748" name="connsiteX2951"/>
                  <a:gd fmla="*/ 2241138 h 2722945" name="connsiteY2951"/>
                  <a:gd fmla="*/ 413078 w 4713748" name="connsiteX2952"/>
                  <a:gd fmla="*/ 2241138 h 2722945" name="connsiteY2952"/>
                  <a:gd fmla="*/ 429728 w 4713748" name="connsiteX2953"/>
                  <a:gd fmla="*/ 2241138 h 2722945" name="connsiteY2953"/>
                  <a:gd fmla="*/ 432503 w 4713748" name="connsiteX2954"/>
                  <a:gd fmla="*/ 2241138 h 2722945" name="connsiteY2954"/>
                  <a:gd fmla="*/ 435009 w 4713748" name="connsiteX2955"/>
                  <a:gd fmla="*/ 2241138 h 2722945" name="connsiteY2955"/>
                  <a:gd fmla="*/ 516863 w 4713748" name="connsiteX2956"/>
                  <a:gd fmla="*/ 2245577 h 2722945" name="connsiteY2956"/>
                  <a:gd fmla="*/ 436943 w 4713748" name="connsiteX2957"/>
                  <a:gd fmla="*/ 2241138 h 2722945" name="connsiteY2957"/>
                  <a:gd fmla="*/ 435009 w 4713748" name="connsiteX2958"/>
                  <a:gd fmla="*/ 2241138 h 2722945" name="connsiteY2958"/>
                  <a:gd fmla="*/ 399203 w 4713748" name="connsiteX2959"/>
                  <a:gd fmla="*/ 2239196 h 2722945" name="connsiteY2959"/>
                  <a:gd fmla="*/ 372686 w 4713748" name="connsiteX2960"/>
                  <a:gd fmla="*/ 2239633 h 2722945" name="connsiteY2960"/>
                  <a:gd fmla="*/ 354803 w 4713748" name="connsiteX2961"/>
                  <a:gd fmla="*/ 2238918 h 2722945" name="connsiteY2961"/>
                  <a:gd fmla="*/ 330922 w 4713748" name="connsiteX2962"/>
                  <a:gd fmla="*/ 2240323 h 2722945" name="connsiteY2962"/>
                  <a:gd fmla="*/ 281544 w 4713748" name="connsiteX2963"/>
                  <a:gd fmla="*/ 2241138 h 2722945" name="connsiteY2963"/>
                  <a:gd fmla="*/ 274884 w 4713748" name="connsiteX2964"/>
                  <a:gd fmla="*/ 2241138 h 2722945" name="connsiteY2964"/>
                  <a:gd fmla="*/ 239364 w 4713748" name="connsiteX2965"/>
                  <a:gd fmla="*/ 2245577 h 2722945" name="connsiteY2965"/>
                  <a:gd fmla="*/ 185735 w 4713748" name="connsiteX2966"/>
                  <a:gd fmla="*/ 2253237 h 2722945" name="connsiteY2966"/>
                  <a:gd fmla="*/ 194259 w 4713748" name="connsiteX2967"/>
                  <a:gd fmla="*/ 2251355 h 2722945" name="connsiteY2967"/>
                  <a:gd fmla="*/ 226044 w 4713748" name="connsiteX2968"/>
                  <a:gd fmla="*/ 2245577 h 2722945" name="connsiteY2968"/>
                  <a:gd fmla="*/ 265896 w 4713748" name="connsiteX2969"/>
                  <a:gd fmla="*/ 2241383 h 2722945" name="connsiteY2969"/>
                  <a:gd fmla="*/ 2661063 w 4713748" name="connsiteX2970"/>
                  <a:gd fmla="*/ 2234136 h 2722945" name="connsiteY2970"/>
                  <a:gd fmla="*/ 2658826 w 4713748" name="connsiteX2971"/>
                  <a:gd fmla="*/ 2236348 h 2722945" name="connsiteY2971"/>
                  <a:gd fmla="*/ 2654697 w 4713748" name="connsiteX2972"/>
                  <a:gd fmla="*/ 2239409 h 2722945" name="connsiteY2972"/>
                  <a:gd fmla="*/ 1268264 w 4713748" name="connsiteX2973"/>
                  <a:gd fmla="*/ 2232255 h 2722945" name="connsiteY2973"/>
                  <a:gd fmla="*/ 1269079 w 4713748" name="connsiteX2974"/>
                  <a:gd fmla="*/ 2233907 h 2722945" name="connsiteY2974"/>
                  <a:gd fmla="*/ 1271280 w 4713748" name="connsiteX2975"/>
                  <a:gd fmla="*/ 2236139 h 2722945" name="connsiteY2975"/>
                  <a:gd fmla="*/ 1269079 w 4713748" name="connsiteX2976"/>
                  <a:gd fmla="*/ 2236139 h 2722945" name="connsiteY2976"/>
                  <a:gd fmla="*/ 1269079 w 4713748" name="connsiteX2977"/>
                  <a:gd fmla="*/ 2238370 h 2722945" name="connsiteY2977"/>
                  <a:gd fmla="*/ 1266877 w 4713748" name="connsiteX2978"/>
                  <a:gd fmla="*/ 2242832 h 2722945" name="connsiteY2978"/>
                  <a:gd fmla="*/ 1264676 w 4713748" name="connsiteX2979"/>
                  <a:gd fmla="*/ 2247294 h 2722945" name="connsiteY2979"/>
                  <a:gd fmla="*/ 1262475 w 4713748" name="connsiteX2980"/>
                  <a:gd fmla="*/ 2247294 h 2722945" name="connsiteY2980"/>
                  <a:gd fmla="*/ 1260274 w 4713748" name="connsiteX2981"/>
                  <a:gd fmla="*/ 2247294 h 2722945" name="connsiteY2981"/>
                  <a:gd fmla="*/ 1260274 w 4713748" name="connsiteX2982"/>
                  <a:gd fmla="*/ 2251756 h 2722945" name="connsiteY2982"/>
                  <a:gd fmla="*/ 1258073 w 4713748" name="connsiteX2983"/>
                  <a:gd fmla="*/ 2253987 h 2722945" name="connsiteY2983"/>
                  <a:gd fmla="*/ 1253670 w 4713748" name="connsiteX2984"/>
                  <a:gd fmla="*/ 2265143 h 2722945" name="connsiteY2984"/>
                  <a:gd fmla="*/ 1251469 w 4713748" name="connsiteX2985"/>
                  <a:gd fmla="*/ 2282992 h 2722945" name="connsiteY2985"/>
                  <a:gd fmla="*/ 1251469 w 4713748" name="connsiteX2986"/>
                  <a:gd fmla="*/ 2296379 h 2722945" name="connsiteY2986"/>
                  <a:gd fmla="*/ 1255871 w 4713748" name="connsiteX2987"/>
                  <a:gd fmla="*/ 2305303 h 2722945" name="connsiteY2987"/>
                  <a:gd fmla="*/ 1258073 w 4713748" name="connsiteX2988"/>
                  <a:gd fmla="*/ 2309765 h 2722945" name="connsiteY2988"/>
                  <a:gd fmla="*/ 1258348 w 4713748" name="connsiteX2989"/>
                  <a:gd fmla="*/ 2310602 h 2722945" name="connsiteY2989"/>
                  <a:gd fmla="*/ 1255488 w 4713748" name="connsiteX2990"/>
                  <a:gd fmla="*/ 2314182 h 2722945" name="connsiteY2990"/>
                  <a:gd fmla="*/ 1291343 w 4713748" name="connsiteX2991"/>
                  <a:gd fmla="*/ 2325559 h 2722945" name="connsiteY2991"/>
                  <a:gd fmla="*/ 1293556 w 4713748" name="connsiteX2992"/>
                  <a:gd fmla="*/ 2327783 h 2722945" name="connsiteY2992"/>
                  <a:gd fmla="*/ 1300195 w 4713748" name="connsiteX2993"/>
                  <a:gd fmla="*/ 2330007 h 2722945" name="connsiteY2993"/>
                  <a:gd fmla="*/ 1305606 w 4713748" name="connsiteX2994"/>
                  <a:gd fmla="*/ 2332182 h 2722945" name="connsiteY2994"/>
                  <a:gd fmla="*/ 1307400 w 4713748" name="connsiteX2995"/>
                  <a:gd fmla="*/ 2314251 h 2722945" name="connsiteY2995"/>
                  <a:gd fmla="*/ 1307400 w 4713748" name="connsiteX2996"/>
                  <a:gd fmla="*/ 2312033 h 2722945" name="connsiteY2996"/>
                  <a:gd fmla="*/ 1307400 w 4713748" name="connsiteX2997"/>
                  <a:gd fmla="*/ 2305376 h 2722945" name="connsiteY2997"/>
                  <a:gd fmla="*/ 1309621 w 4713748" name="connsiteX2998"/>
                  <a:gd fmla="*/ 2292064 h 2722945" name="connsiteY2998"/>
                  <a:gd fmla="*/ 1311841 w 4713748" name="connsiteX2999"/>
                  <a:gd fmla="*/ 2287626 h 2722945" name="connsiteY2999"/>
                  <a:gd fmla="*/ 1316282 w 4713748" name="connsiteX3000"/>
                  <a:gd fmla="*/ 2276533 h 2722945" name="connsiteY3000"/>
                  <a:gd fmla="*/ 1314062 w 4713748" name="connsiteX3001"/>
                  <a:gd fmla="*/ 2276533 h 2722945" name="connsiteY3001"/>
                  <a:gd fmla="*/ 1316282 w 4713748" name="connsiteX3002"/>
                  <a:gd fmla="*/ 2274314 h 2722945" name="connsiteY3002"/>
                  <a:gd fmla="*/ 1318502 w 4713748" name="connsiteX3003"/>
                  <a:gd fmla="*/ 2269876 h 2722945" name="connsiteY3003"/>
                  <a:gd fmla="*/ 1334045 w 4713748" name="connsiteX3004"/>
                  <a:gd fmla="*/ 2265439 h 2722945" name="connsiteY3004"/>
                  <a:gd fmla="*/ 1336266 w 4713748" name="connsiteX3005"/>
                  <a:gd fmla="*/ 2267658 h 2722945" name="connsiteY3005"/>
                  <a:gd fmla="*/ 1334045 w 4713748" name="connsiteX3006"/>
                  <a:gd fmla="*/ 2267658 h 2722945" name="connsiteY3006"/>
                  <a:gd fmla="*/ 1337358 w 4713748" name="connsiteX3007"/>
                  <a:gd fmla="*/ 2268761 h 2722945" name="connsiteY3007"/>
                  <a:gd fmla="*/ 1331438 w 4713748" name="connsiteX3008"/>
                  <a:gd fmla="*/ 2256884 h 2722945" name="connsiteY3008"/>
                  <a:gd fmla="*/ 1324796 w 4713748" name="connsiteX3009"/>
                  <a:gd fmla="*/ 2252441 h 2722945" name="connsiteY3009"/>
                  <a:gd fmla="*/ 1315939 w 4713748" name="connsiteX3010"/>
                  <a:gd fmla="*/ 2245778 h 2722945" name="connsiteY3010"/>
                  <a:gd fmla="*/ 1309296 w 4713748" name="connsiteX3011"/>
                  <a:gd fmla="*/ 2241336 h 2722945" name="connsiteY3011"/>
                  <a:gd fmla="*/ 1307082 w 4713748" name="connsiteX3012"/>
                  <a:gd fmla="*/ 2241336 h 2722945" name="connsiteY3012"/>
                  <a:gd fmla="*/ 1302654 w 4713748" name="connsiteX3013"/>
                  <a:gd fmla="*/ 2239115 h 2722945" name="connsiteY3013"/>
                  <a:gd fmla="*/ 1296011 w 4713748" name="connsiteX3014"/>
                  <a:gd fmla="*/ 2234673 h 2722945" name="connsiteY3014"/>
                  <a:gd fmla="*/ 1289369 w 4713748" name="connsiteX3015"/>
                  <a:gd fmla="*/ 2232452 h 2722945" name="connsiteY3015"/>
                  <a:gd fmla="*/ 1287155 w 4713748" name="connsiteX3016"/>
                  <a:gd fmla="*/ 2232452 h 2722945" name="connsiteY3016"/>
                  <a:gd fmla="*/ 1282726 w 4713748" name="connsiteX3017"/>
                  <a:gd fmla="*/ 2232452 h 2722945" name="connsiteY3017"/>
                  <a:gd fmla="*/ 1269441 w 4713748" name="connsiteX3018"/>
                  <a:gd fmla="*/ 2232452 h 2722945" name="connsiteY3018"/>
                  <a:gd fmla="*/ 2783710 w 4713748" name="connsiteX3019"/>
                  <a:gd fmla="*/ 2232029 h 2722945" name="connsiteY3019"/>
                  <a:gd fmla="*/ 2791680 w 4713748" name="connsiteX3020"/>
                  <a:gd fmla="*/ 2232152 h 2722945" name="connsiteY3020"/>
                  <a:gd fmla="*/ 2786322 w 4713748" name="connsiteX3021"/>
                  <a:gd fmla="*/ 2232614 h 2722945" name="connsiteY3021"/>
                  <a:gd fmla="*/ 2769173 w 4713748" name="connsiteX3022"/>
                  <a:gd fmla="*/ 2231871 h 2722945" name="connsiteY3022"/>
                  <a:gd fmla="*/ 2774049 w 4713748" name="connsiteX3023"/>
                  <a:gd fmla="*/ 2232687 h 2722945" name="connsiteY3023"/>
                  <a:gd fmla="*/ 2769642 w 4713748" name="connsiteX3024"/>
                  <a:gd fmla="*/ 2232058 h 2722945" name="connsiteY3024"/>
                  <a:gd fmla="*/ 2800304 w 4713748" name="connsiteX3025"/>
                  <a:gd fmla="*/ 2231409 h 2722945" name="connsiteY3025"/>
                  <a:gd fmla="*/ 2805023 w 4713748" name="connsiteX3026"/>
                  <a:gd fmla="*/ 2231838 h 2722945" name="connsiteY3026"/>
                  <a:gd fmla="*/ 2803557 w 4713748" name="connsiteX3027"/>
                  <a:gd fmla="*/ 2232336 h 2722945" name="connsiteY3027"/>
                  <a:gd fmla="*/ 2791680 w 4713748" name="connsiteX3028"/>
                  <a:gd fmla="*/ 2232152 h 2722945" name="connsiteY3028"/>
                  <a:gd fmla="*/ 1548571 w 4713748" name="connsiteX3029"/>
                  <a:gd fmla="*/ 2230646 h 2722945" name="connsiteY3029"/>
                  <a:gd fmla="*/ 1548280 w 4713748" name="connsiteX3030"/>
                  <a:gd fmla="*/ 2233618 h 2722945" name="connsiteY3030"/>
                  <a:gd fmla="*/ 1546728 w 4713748" name="connsiteX3031"/>
                  <a:gd fmla="*/ 2238775 h 2722945" name="connsiteY3031"/>
                  <a:gd fmla="*/ 1546728 w 4713748" name="connsiteX3032"/>
                  <a:gd fmla="*/ 2236560 h 2722945" name="connsiteY3032"/>
                  <a:gd fmla="*/ 1546830 w 4713748" name="connsiteX3033"/>
                  <a:gd fmla="*/ 2234140 h 2722945" name="connsiteY3033"/>
                  <a:gd fmla="*/ 2758523 w 4713748" name="connsiteX3034"/>
                  <a:gd fmla="*/ 2227612 h 2722945" name="connsiteY3034"/>
                  <a:gd fmla="*/ 2767730 w 4713748" name="connsiteX3035"/>
                  <a:gd fmla="*/ 2228449 h 2722945" name="connsiteY3035"/>
                  <a:gd fmla="*/ 2783710 w 4713748" name="connsiteX3036"/>
                  <a:gd fmla="*/ 2232029 h 2722945" name="connsiteY3036"/>
                  <a:gd fmla="*/ 2778885 w 4713748" name="connsiteX3037"/>
                  <a:gd fmla="*/ 2231954 h 2722945" name="connsiteY3037"/>
                  <a:gd fmla="*/ 2760582 w 4713748" name="connsiteX3038"/>
                  <a:gd fmla="*/ 2228436 h 2722945" name="connsiteY3038"/>
                  <a:gd fmla="*/ 2759913 w 4713748" name="connsiteX3039"/>
                  <a:gd fmla="*/ 2228168 h 2722945" name="connsiteY3039"/>
                  <a:gd fmla="*/ 2758523 w 4713748" name="connsiteX3040"/>
                  <a:gd fmla="*/ 2227612 h 2722945" name="connsiteY3040"/>
                  <a:gd fmla="*/ 1548935 w 4713748" name="connsiteX3041"/>
                  <a:gd fmla="*/ 2226920 h 2722945" name="connsiteY3041"/>
                  <a:gd fmla="*/ 1548935 w 4713748" name="connsiteX3042"/>
                  <a:gd fmla="*/ 2229914 h 2722945" name="connsiteY3042"/>
                  <a:gd fmla="*/ 1548571 w 4713748" name="connsiteX3043"/>
                  <a:gd fmla="*/ 2230646 h 2722945" name="connsiteY3043"/>
                  <a:gd fmla="*/ 1243978 w 4713748" name="connsiteX3044"/>
                  <a:gd fmla="*/ 2226621 h 2722945" name="connsiteY3044"/>
                  <a:gd fmla="*/ 1260584 w 4713748" name="connsiteX3045"/>
                  <a:gd fmla="*/ 2228010 h 2722945" name="connsiteY3045"/>
                  <a:gd fmla="*/ 1258373 w 4713748" name="connsiteX3046"/>
                  <a:gd fmla="*/ 2228010 h 2722945" name="connsiteY3046"/>
                  <a:gd fmla="*/ 1244452 w 4713748" name="connsiteX3047"/>
                  <a:gd fmla="*/ 2226740 h 2722945" name="connsiteY3047"/>
                  <a:gd fmla="*/ 1242872 w 4713748" name="connsiteX3048"/>
                  <a:gd fmla="*/ 2226529 h 2722945" name="connsiteY3048"/>
                  <a:gd fmla="*/ 1243877 w 4713748" name="connsiteX3049"/>
                  <a:gd fmla="*/ 2226596 h 2722945" name="connsiteY3049"/>
                  <a:gd fmla="*/ 1243978 w 4713748" name="connsiteX3050"/>
                  <a:gd fmla="*/ 2226621 h 2722945" name="connsiteY3050"/>
                  <a:gd fmla="*/ 1234014 w 4713748" name="connsiteX3051"/>
                  <a:gd fmla="*/ 2225788 h 2722945" name="connsiteY3051"/>
                  <a:gd fmla="*/ 1242872 w 4713748" name="connsiteX3052"/>
                  <a:gd fmla="*/ 2226529 h 2722945" name="connsiteY3052"/>
                  <a:gd fmla="*/ 1240106 w 4713748" name="connsiteX3053"/>
                  <a:gd fmla="*/ 2226344 h 2722945" name="connsiteY3053"/>
                  <a:gd fmla="*/ 1231800 w 4713748" name="connsiteX3054"/>
                  <a:gd fmla="*/ 2225788 h 2722945" name="connsiteY3054"/>
                  <a:gd fmla="*/ 1240106 w 4713748" name="connsiteX3055"/>
                  <a:gd fmla="*/ 2226344 h 2722945" name="connsiteY3055"/>
                  <a:gd fmla="*/ 1244452 w 4713748" name="connsiteX3056"/>
                  <a:gd fmla="*/ 2226740 h 2722945" name="connsiteY3056"/>
                  <a:gd fmla="*/ 1249513 w 4713748" name="connsiteX3057"/>
                  <a:gd fmla="*/ 2228010 h 2722945" name="connsiteY3057"/>
                  <a:gd fmla="*/ 1250897 w 4713748" name="connsiteX3058"/>
                  <a:gd fmla="*/ 2228010 h 2722945" name="connsiteY3058"/>
                  <a:gd fmla="*/ 1258373 w 4713748" name="connsiteX3059"/>
                  <a:gd fmla="*/ 2228010 h 2722945" name="connsiteY3059"/>
                  <a:gd fmla="*/ 1282726 w 4713748" name="connsiteX3060"/>
                  <a:gd fmla="*/ 2230231 h 2722945" name="connsiteY3060"/>
                  <a:gd fmla="*/ 1265013 w 4713748" name="connsiteX3061"/>
                  <a:gd fmla="*/ 2228010 h 2722945" name="connsiteY3061"/>
                  <a:gd fmla="*/ 1243877 w 4713748" name="connsiteX3062"/>
                  <a:gd fmla="*/ 2226596 h 2722945" name="connsiteY3062"/>
                  <a:gd fmla="*/ 1241764 w 4713748" name="connsiteX3063"/>
                  <a:gd fmla="*/ 2226066 h 2722945" name="connsiteY3063"/>
                  <a:gd fmla="*/ 1240657 w 4713748" name="connsiteX3064"/>
                  <a:gd fmla="*/ 2225788 h 2722945" name="connsiteY3064"/>
                  <a:gd fmla="*/ 1234014 w 4713748" name="connsiteX3065"/>
                  <a:gd fmla="*/ 2225788 h 2722945" name="connsiteY3065"/>
                  <a:gd fmla="*/ 1231800 w 4713748" name="connsiteX3066"/>
                  <a:gd fmla="*/ 2225788 h 2722945" name="connsiteY3066"/>
                  <a:gd fmla="*/ 2749627 w 4713748" name="connsiteX3067"/>
                  <a:gd fmla="*/ 2225390 h 2722945" name="connsiteY3067"/>
                  <a:gd fmla="*/ 2751851 w 4713748" name="connsiteX3068"/>
                  <a:gd fmla="*/ 2225390 h 2722945" name="connsiteY3068"/>
                  <a:gd fmla="*/ 2758523 w 4713748" name="connsiteX3069"/>
                  <a:gd fmla="*/ 2227612 h 2722945" name="connsiteY3069"/>
                  <a:gd fmla="*/ 2756299 w 4713748" name="connsiteX3070"/>
                  <a:gd fmla="*/ 2227612 h 2722945" name="connsiteY3070"/>
                  <a:gd fmla="*/ 2760582 w 4713748" name="connsiteX3071"/>
                  <a:gd fmla="*/ 2228436 h 2722945" name="connsiteY3071"/>
                  <a:gd fmla="*/ 2769173 w 4713748" name="connsiteX3072"/>
                  <a:gd fmla="*/ 2231871 h 2722945" name="connsiteY3072"/>
                  <a:gd fmla="*/ 2762415 w 4713748" name="connsiteX3073"/>
                  <a:gd fmla="*/ 2230738 h 2722945" name="connsiteY3073"/>
                  <a:gd fmla="*/ 2749627 w 4713748" name="connsiteX3074"/>
                  <a:gd fmla="*/ 2225390 h 2722945" name="connsiteY3074"/>
                  <a:gd fmla="*/ 1183206 w 4713748" name="connsiteX3075"/>
                  <a:gd fmla="*/ 2221348 h 2722945" name="connsiteY3075"/>
                  <a:gd fmla="*/ 1184576 w 4713748" name="connsiteX3076"/>
                  <a:gd fmla="*/ 2222692 h 2722945" name="connsiteY3076"/>
                  <a:gd fmla="*/ 1184342 w 4713748" name="connsiteX3077"/>
                  <a:gd fmla="*/ 2221365 h 2722945" name="connsiteY3077"/>
                  <a:gd fmla="*/ 2653412 w 4713748" name="connsiteX3078"/>
                  <a:gd fmla="*/ 2217871 h 2722945" name="connsiteY3078"/>
                  <a:gd fmla="*/ 2649792 w 4713748" name="connsiteX3079"/>
                  <a:gd fmla="*/ 2220605 h 2722945" name="connsiteY3079"/>
                  <a:gd fmla="*/ 2646432 w 4713748" name="connsiteX3080"/>
                  <a:gd fmla="*/ 2221278 h 2722945" name="connsiteY3080"/>
                  <a:gd fmla="*/ 2657196 w 4713748" name="connsiteX3081"/>
                  <a:gd fmla="*/ 2216715 h 2722945" name="connsiteY3081"/>
                  <a:gd fmla="*/ 2656966 w 4713748" name="connsiteX3082"/>
                  <a:gd fmla="*/ 2217014 h 2722945" name="connsiteY3082"/>
                  <a:gd fmla="*/ 2654207 w 4713748" name="connsiteX3083"/>
                  <a:gd fmla="*/ 2220605 h 2722945" name="connsiteY3083"/>
                  <a:gd fmla="*/ 2647308 w 4713748" name="connsiteX3084"/>
                  <a:gd fmla="*/ 2224473 h 2722945" name="connsiteY3084"/>
                  <a:gd fmla="*/ 2644297 w 4713748" name="connsiteX3085"/>
                  <a:gd fmla="*/ 2224667 h 2722945" name="connsiteY3085"/>
                  <a:gd fmla="*/ 2655607 w 4713748" name="connsiteX3086"/>
                  <a:gd fmla="*/ 2217694 h 2722945" name="connsiteY3086"/>
                  <a:gd fmla="*/ 2523326 w 4713748" name="connsiteX3087"/>
                  <a:gd fmla="*/ 2216224 h 2722945" name="connsiteY3087"/>
                  <a:gd fmla="*/ 2532229 w 4713748" name="connsiteX3088"/>
                  <a:gd fmla="*/ 2216224 h 2722945" name="connsiteY3088"/>
                  <a:gd fmla="*/ 2534455 w 4713748" name="connsiteX3089"/>
                  <a:gd fmla="*/ 2216224 h 2722945" name="connsiteY3089"/>
                  <a:gd fmla="*/ 2523740 w 4713748" name="connsiteX3090"/>
                  <a:gd fmla="*/ 2216637 h 2722945" name="connsiteY3090"/>
                  <a:gd fmla="*/ 2512714 w 4713748" name="connsiteX3091"/>
                  <a:gd fmla="*/ 2216224 h 2722945" name="connsiteY3091"/>
                  <a:gd fmla="*/ 2515594 w 4713748" name="connsiteX3092"/>
                  <a:gd fmla="*/ 2216224 h 2722945" name="connsiteY3092"/>
                  <a:gd fmla="*/ 2519153 w 4713748" name="connsiteX3093"/>
                  <a:gd fmla="*/ 2216813 h 2722945" name="connsiteY3093"/>
                  <a:gd fmla="*/ 2523740 w 4713748" name="connsiteX3094"/>
                  <a:gd fmla="*/ 2216637 h 2722945" name="connsiteY3094"/>
                  <a:gd fmla="*/ 2525353 w 4713748" name="connsiteX3095"/>
                  <a:gd fmla="*/ 2218244 h 2722945" name="connsiteY3095"/>
                  <a:gd fmla="*/ 2523557 w 4713748" name="connsiteX3096"/>
                  <a:gd fmla="*/ 2218098 h 2722945" name="connsiteY3096"/>
                  <a:gd fmla="*/ 2563300 w 4713748" name="connsiteX3097"/>
                  <a:gd fmla="*/ 2215870 h 2722945" name="connsiteY3097"/>
                  <a:gd fmla="*/ 2550035 w 4713748" name="connsiteX3098"/>
                  <a:gd fmla="*/ 2218442 h 2722945" name="connsiteY3098"/>
                  <a:gd fmla="*/ 2556710 w 4713748" name="connsiteX3099"/>
                  <a:gd fmla="*/ 2216964 h 2722945" name="connsiteY3099"/>
                  <a:gd fmla="*/ 2512972 w 4713748" name="connsiteX3100"/>
                  <a:gd fmla="*/ 2215790 h 2722945" name="connsiteY3100"/>
                  <a:gd fmla="*/ 2523326 w 4713748" name="connsiteX3101"/>
                  <a:gd fmla="*/ 2216224 h 2722945" name="connsiteY3101"/>
                  <a:gd fmla="*/ 2521656 w 4713748" name="connsiteX3102"/>
                  <a:gd fmla="*/ 2216224 h 2722945" name="connsiteY3102"/>
                  <a:gd fmla="*/ 2515594 w 4713748" name="connsiteX3103"/>
                  <a:gd fmla="*/ 2216224 h 2722945" name="connsiteY3103"/>
                  <a:gd fmla="*/ 2504392 w 4713748" name="connsiteX3104"/>
                  <a:gd fmla="*/ 2215430 h 2722945" name="connsiteY3104"/>
                  <a:gd fmla="*/ 2509312 w 4713748" name="connsiteX3105"/>
                  <a:gd fmla="*/ 2215636 h 2722945" name="connsiteY3105"/>
                  <a:gd fmla="*/ 2512714 w 4713748" name="connsiteX3106"/>
                  <a:gd fmla="*/ 2216224 h 2722945" name="connsiteY3106"/>
                  <a:gd fmla="*/ 2509971 w 4713748" name="connsiteX3107"/>
                  <a:gd fmla="*/ 2216224 h 2722945" name="connsiteY3107"/>
                  <a:gd fmla="*/ 2508024 w 4713748" name="connsiteX3108"/>
                  <a:gd fmla="*/ 2215947 h 2722945" name="connsiteY3108"/>
                  <a:gd fmla="*/ 2485346 w 4713748" name="connsiteX3109"/>
                  <a:gd fmla="*/ 2211496 h 2722945" name="connsiteY3109"/>
                  <a:gd fmla="*/ 2486871 w 4713748" name="connsiteX3110"/>
                  <a:gd fmla="*/ 2211759 h 2722945" name="connsiteY3110"/>
                  <a:gd fmla="*/ 2494391 w 4713748" name="connsiteX3111"/>
                  <a:gd fmla="*/ 2214007 h 2722945" name="connsiteY3111"/>
                  <a:gd fmla="*/ 2504392 w 4713748" name="connsiteX3112"/>
                  <a:gd fmla="*/ 2215430 h 2722945" name="connsiteY3112"/>
                  <a:gd fmla="*/ 2496895 w 4713748" name="connsiteX3113"/>
                  <a:gd fmla="*/ 2215116 h 2722945" name="connsiteY3113"/>
                  <a:gd fmla="*/ 122045 w 4713748" name="connsiteX3114"/>
                  <a:gd fmla="*/ 2211372 h 2722945" name="connsiteY3114"/>
                  <a:gd fmla="*/ 91491 w 4713748" name="connsiteX3115"/>
                  <a:gd fmla="*/ 2218979 h 2722945" name="connsiteY3115"/>
                  <a:gd fmla="*/ 6568 w 4713748" name="connsiteX3116"/>
                  <a:gd fmla="*/ 2254387 h 2722945" name="connsiteY3116"/>
                  <a:gd fmla="*/ 17669 w 4713748" name="connsiteX3117"/>
                  <a:gd fmla="*/ 2245465 h 2722945" name="connsiteY3117"/>
                  <a:gd fmla="*/ 83026 w 4713748" name="connsiteX3118"/>
                  <a:gd fmla="*/ 2218525 h 2722945" name="connsiteY3118"/>
                  <a:gd fmla="*/ 2479168 w 4713748" name="connsiteX3119"/>
                  <a:gd fmla="*/ 2209559 h 2722945" name="connsiteY3119"/>
                  <a:gd fmla="*/ 2485346 w 4713748" name="connsiteX3120"/>
                  <a:gd fmla="*/ 2211496 h 2722945" name="connsiteY3120"/>
                  <a:gd fmla="*/ 2482732 w 4713748" name="connsiteX3121"/>
                  <a:gd fmla="*/ 2211044 h 2722945" name="connsiteY3121"/>
                  <a:gd fmla="*/ 2665045 w 4713748" name="connsiteX3122"/>
                  <a:gd fmla="*/ 2208148 h 2722945" name="connsiteY3122"/>
                  <a:gd fmla="*/ 2665043 w 4713748" name="connsiteX3123"/>
                  <a:gd fmla="*/ 2208151 h 2722945" name="connsiteY3123"/>
                  <a:gd fmla="*/ 2659744 w 4713748" name="connsiteX3124"/>
                  <a:gd fmla="*/ 2214781 h 2722945" name="connsiteY3124"/>
                  <a:gd fmla="*/ 2473223 w 4713748" name="connsiteX3125"/>
                  <a:gd fmla="*/ 2207680 h 2722945" name="connsiteY3125"/>
                  <a:gd fmla="*/ 2478298 w 4713748" name="connsiteX3126"/>
                  <a:gd fmla="*/ 2209197 h 2722945" name="connsiteY3126"/>
                  <a:gd fmla="*/ 2479168 w 4713748" name="connsiteX3127"/>
                  <a:gd fmla="*/ 2209559 h 2722945" name="connsiteY3127"/>
                  <a:gd fmla="*/ 2473282 w 4713748" name="connsiteX3128"/>
                  <a:gd fmla="*/ 2207714 h 2722945" name="connsiteY3128"/>
                  <a:gd fmla="*/ 2617141 w 4713748" name="connsiteX3129"/>
                  <a:gd fmla="*/ 2204116 h 2722945" name="connsiteY3129"/>
                  <a:gd fmla="*/ 2616524 w 4713748" name="connsiteX3130"/>
                  <a:gd fmla="*/ 2204295 h 2722945" name="connsiteY3130"/>
                  <a:gd fmla="*/ 2618210 w 4713748" name="connsiteX3131"/>
                  <a:gd fmla="*/ 2206869 h 2722945" name="connsiteY3131"/>
                  <a:gd fmla="*/ 2617884 w 4713748" name="connsiteX3132"/>
                  <a:gd fmla="*/ 2206029 h 2722945" name="connsiteY3132"/>
                  <a:gd fmla="*/ 1172328 w 4713748" name="connsiteX3133"/>
                  <a:gd fmla="*/ 2203587 h 2722945" name="connsiteY3133"/>
                  <a:gd fmla="*/ 1172851 w 4713748" name="connsiteX3134"/>
                  <a:gd fmla="*/ 2203849 h 2722945" name="connsiteY3134"/>
                  <a:gd fmla="*/ 1173960 w 4713748" name="connsiteX3135"/>
                  <a:gd fmla="*/ 2207748 h 2722945" name="connsiteY3135"/>
                  <a:gd fmla="*/ 170914 w 4713748" name="connsiteX3136"/>
                  <a:gd fmla="*/ 2202412 h 2722945" name="connsiteY3136"/>
                  <a:gd fmla="*/ 122045 w 4713748" name="connsiteX3137"/>
                  <a:gd fmla="*/ 2211372 h 2722945" name="connsiteY3137"/>
                  <a:gd fmla="*/ 147065 w 4713748" name="connsiteX3138"/>
                  <a:gd fmla="*/ 2205142 h 2722945" name="connsiteY3138"/>
                  <a:gd fmla="*/ 155183 w 4713748" name="connsiteX3139"/>
                  <a:gd fmla="*/ 2203992 h 2722945" name="connsiteY3139"/>
                  <a:gd fmla="*/ 187816 w 4713748" name="connsiteX3140"/>
                  <a:gd fmla="*/ 2199313 h 2722945" name="connsiteY3140"/>
                  <a:gd fmla="*/ 186476 w 4713748" name="connsiteX3141"/>
                  <a:gd fmla="*/ 2199559 h 2722945" name="connsiteY3141"/>
                  <a:gd fmla="*/ 155183 w 4713748" name="connsiteX3142"/>
                  <a:gd fmla="*/ 2203992 h 2722945" name="connsiteY3142"/>
                  <a:gd fmla="*/ 142000 w 4713748" name="connsiteX3143"/>
                  <a:gd fmla="*/ 2205317 h 2722945" name="connsiteY3143"/>
                  <a:gd fmla="*/ 1207319 w 4713748" name="connsiteX3144"/>
                  <a:gd fmla="*/ 2199253 h 2722945" name="connsiteY3144"/>
                  <a:gd fmla="*/ 1207430 w 4713748" name="connsiteX3145"/>
                  <a:gd fmla="*/ 2199364 h 2722945" name="connsiteY3145"/>
                  <a:gd fmla="*/ 1204657 w 4713748" name="connsiteX3146"/>
                  <a:gd fmla="*/ 2203247 h 2722945" name="connsiteY3146"/>
                  <a:gd fmla="*/ 1540105 w 4713748" name="connsiteX3147"/>
                  <a:gd fmla="*/ 2198901 h 2722945" name="connsiteY3147"/>
                  <a:gd fmla="*/ 1546728 w 4713748" name="connsiteX3148"/>
                  <a:gd fmla="*/ 2207762 h 2722945" name="connsiteY3148"/>
                  <a:gd fmla="*/ 1549211 w 4713748" name="connsiteX3149"/>
                  <a:gd fmla="*/ 2224099 h 2722945" name="connsiteY3149"/>
                  <a:gd fmla="*/ 1548935 w 4713748" name="connsiteX3150"/>
                  <a:gd fmla="*/ 2226920 h 2722945" name="connsiteY3150"/>
                  <a:gd fmla="*/ 1548935 w 4713748" name="connsiteX3151"/>
                  <a:gd fmla="*/ 2225484 h 2722945" name="connsiteY3151"/>
                  <a:gd fmla="*/ 1548659 w 4713748" name="connsiteX3152"/>
                  <a:gd fmla="*/ 2224099 h 2722945" name="connsiteY3152"/>
                  <a:gd fmla="*/ 1547498 w 4713748" name="connsiteX3153"/>
                  <a:gd fmla="*/ 2218271 h 2722945" name="connsiteY3153"/>
                  <a:gd fmla="*/ 1547556 w 4713748" name="connsiteX3154"/>
                  <a:gd fmla="*/ 2216900 h 2722945" name="connsiteY3154"/>
                  <a:gd fmla="*/ 1546917 w 4713748" name="connsiteX3155"/>
                  <a:gd fmla="*/ 2215358 h 2722945" name="connsiteY3155"/>
                  <a:gd fmla="*/ 1546728 w 4713748" name="connsiteX3156"/>
                  <a:gd fmla="*/ 2214408 h 2722945" name="connsiteY3156"/>
                  <a:gd fmla="*/ 1546728 w 4713748" name="connsiteX3157"/>
                  <a:gd fmla="*/ 2212192 h 2722945" name="connsiteY3157"/>
                  <a:gd fmla="*/ 1540105 w 4713748" name="connsiteX3158"/>
                  <a:gd fmla="*/ 2198901 h 2722945" name="connsiteY3158"/>
                  <a:gd fmla="*/ 0 w 4713748" name="connsiteX3159"/>
                  <a:gd fmla="*/ 2198621 h 2722945" name="connsiteY3159"/>
                  <a:gd fmla="*/ 27240 w 4713748" name="connsiteX3160"/>
                  <a:gd fmla="*/ 2200027 h 2722945" name="connsiteY3160"/>
                  <a:gd fmla="*/ 13315 w 4713748" name="connsiteX3161"/>
                  <a:gd fmla="*/ 2200829 h 2722945" name="connsiteY3161"/>
                  <a:gd fmla="*/ 0 w 4713748" name="connsiteX3162"/>
                  <a:gd fmla="*/ 2198621 h 2722945" name="connsiteY3162"/>
                  <a:gd fmla="*/ 818669 w 4713748" name="connsiteX3163"/>
                  <a:gd fmla="*/ 2197768 h 2722945" name="connsiteY3163"/>
                  <a:gd fmla="*/ 793061 w 4713748" name="connsiteX3164"/>
                  <a:gd fmla="*/ 2203985 h 2722945" name="connsiteY3164"/>
                  <a:gd fmla="*/ 775958 w 4713748" name="connsiteX3165"/>
                  <a:gd fmla="*/ 2210764 h 2722945" name="connsiteY3165"/>
                  <a:gd fmla="*/ 790911 w 4713748" name="connsiteX3166"/>
                  <a:gd fmla="*/ 2204089 h 2722945" name="connsiteY3166"/>
                  <a:gd fmla="*/ 815793 w 4713748" name="connsiteX3167"/>
                  <a:gd fmla="*/ 2198291 h 2722945" name="connsiteY3167"/>
                  <a:gd fmla="*/ 2622749 w 4713748" name="connsiteX3168"/>
                  <a:gd fmla="*/ 2197400 h 2722945" name="connsiteY3168"/>
                  <a:gd fmla="*/ 2618886 w 4713748" name="connsiteX3169"/>
                  <a:gd fmla="*/ 2200715 h 2722945" name="connsiteY3169"/>
                  <a:gd fmla="*/ 2623301 w 4713748" name="connsiteX3170"/>
                  <a:gd fmla="*/ 2200715 h 2722945" name="connsiteY3170"/>
                  <a:gd fmla="*/ 2624264 w 4713748" name="connsiteX3171"/>
                  <a:gd fmla="*/ 2201679 h 2722945" name="connsiteY3171"/>
                  <a:gd fmla="*/ 2627319 w 4713748" name="connsiteX3172"/>
                  <a:gd fmla="*/ 2200866 h 2722945" name="connsiteY3172"/>
                  <a:gd fmla="*/ 2625508 w 4713748" name="connsiteX3173"/>
                  <a:gd fmla="*/ 2200715 h 2722945" name="connsiteY3173"/>
                  <a:gd fmla="*/ 2623301 w 4713748" name="connsiteX3174"/>
                  <a:gd fmla="*/ 2200715 h 2722945" name="connsiteY3174"/>
                  <a:gd fmla="*/ 2622749 w 4713748" name="connsiteX3175"/>
                  <a:gd fmla="*/ 2197400 h 2722945" name="connsiteY3175"/>
                  <a:gd fmla="*/ 213167 w 4713748" name="connsiteX3176"/>
                  <a:gd fmla="*/ 2196119 h 2722945" name="connsiteY3176"/>
                  <a:gd fmla="*/ 193065 w 4713748" name="connsiteX3177"/>
                  <a:gd fmla="*/ 2198625 h 2722945" name="connsiteY3177"/>
                  <a:gd fmla="*/ 187816 w 4713748" name="connsiteX3178"/>
                  <a:gd fmla="*/ 2199313 h 2722945" name="connsiteY3178"/>
                  <a:gd fmla="*/ 199170 w 4713748" name="connsiteX3179"/>
                  <a:gd fmla="*/ 2197231 h 2722945" name="connsiteY3179"/>
                  <a:gd fmla="*/ 830160 w 4713748" name="connsiteX3180"/>
                  <a:gd fmla="*/ 2194943 h 2722945" name="connsiteY3180"/>
                  <a:gd fmla="*/ 815793 w 4713748" name="connsiteX3181"/>
                  <a:gd fmla="*/ 2198291 h 2722945" name="connsiteY3181"/>
                  <a:gd fmla="*/ 811918 w 4713748" name="connsiteX3182"/>
                  <a:gd fmla="*/ 2198995 h 2722945" name="connsiteY3182"/>
                  <a:gd fmla="*/ 847602 w 4713748" name="connsiteX3183"/>
                  <a:gd fmla="*/ 2194498 h 2722945" name="connsiteY3183"/>
                  <a:gd fmla="*/ 847415 w 4713748" name="connsiteX3184"/>
                  <a:gd fmla="*/ 2194560 h 2722945" name="connsiteY3184"/>
                  <a:gd fmla="*/ 845196 w 4713748" name="connsiteX3185"/>
                  <a:gd fmla="*/ 2194560 h 2722945" name="connsiteY3185"/>
                  <a:gd fmla="*/ 859780 w 4713748" name="connsiteX3186"/>
                  <a:gd fmla="*/ 2194174 h 2722945" name="connsiteY3186"/>
                  <a:gd fmla="*/ 851852 w 4713748" name="connsiteX3187"/>
                  <a:gd fmla="*/ 2194560 h 2722945" name="connsiteY3187"/>
                  <a:gd fmla="*/ 852029 w 4713748" name="connsiteX3188"/>
                  <a:gd fmla="*/ 2194383 h 2722945" name="connsiteY3188"/>
                  <a:gd fmla="*/ 858542 w 4713748" name="connsiteX3189"/>
                  <a:gd fmla="*/ 2194214 h 2722945" name="connsiteY3189"/>
                  <a:gd fmla="*/ 834434 w 4713748" name="connsiteX3190"/>
                  <a:gd fmla="*/ 2194173 h 2722945" name="connsiteY3190"/>
                  <a:gd fmla="*/ 831885 w 4713748" name="connsiteX3191"/>
                  <a:gd fmla="*/ 2194560 h 2722945" name="connsiteY3191"/>
                  <a:gd fmla="*/ 830160 w 4713748" name="connsiteX3192"/>
                  <a:gd fmla="*/ 2194943 h 2722945" name="connsiteY3192"/>
                  <a:gd fmla="*/ 832994 w 4713748" name="connsiteX3193"/>
                  <a:gd fmla="*/ 2194283 h 2722945" name="connsiteY3193"/>
                  <a:gd fmla="*/ 2676282 w 4713748" name="connsiteX3194"/>
                  <a:gd fmla="*/ 2194085 h 2722945" name="connsiteY3194"/>
                  <a:gd fmla="*/ 2674996 w 4713748" name="connsiteX3195"/>
                  <a:gd fmla="*/ 2195372 h 2722945" name="connsiteY3195"/>
                  <a:gd fmla="*/ 2675198 w 4713748" name="connsiteX3196"/>
                  <a:gd fmla="*/ 2195442 h 2722945" name="connsiteY3196"/>
                  <a:gd fmla="*/ 231086 w 4713748" name="connsiteX3197"/>
                  <a:gd fmla="*/ 2193886 h 2722945" name="connsiteY3197"/>
                  <a:gd fmla="*/ 237469 w 4713748" name="connsiteX3198"/>
                  <a:gd fmla="*/ 2194164 h 2722945" name="connsiteY3198"/>
                  <a:gd fmla="*/ 236311 w 4713748" name="connsiteX3199"/>
                  <a:gd fmla="*/ 2194281 h 2722945" name="connsiteY3199"/>
                  <a:gd fmla="*/ 213167 w 4713748" name="connsiteX3200"/>
                  <a:gd fmla="*/ 2196119 h 2722945" name="connsiteY3200"/>
                  <a:gd fmla="*/ 842246 w 4713748" name="connsiteX3201"/>
                  <a:gd fmla="*/ 2193573 h 2722945" name="connsiteY3201"/>
                  <a:gd fmla="*/ 836322 w 4713748" name="connsiteX3202"/>
                  <a:gd fmla="*/ 2194560 h 2722945" name="connsiteY3202"/>
                  <a:gd fmla="*/ 818669 w 4713748" name="connsiteX3203"/>
                  <a:gd fmla="*/ 2197768 h 2722945" name="connsiteY3203"/>
                  <a:gd fmla="*/ 831885 w 4713748" name="connsiteX3204"/>
                  <a:gd fmla="*/ 2194560 h 2722945" name="connsiteY3204"/>
                  <a:gd fmla="*/ 834793 w 4713748" name="connsiteX3205"/>
                  <a:gd fmla="*/ 2194145 h 2722945" name="connsiteY3205"/>
                  <a:gd fmla="*/ 267859 w 4713748" name="connsiteX3206"/>
                  <a:gd fmla="*/ 2193532 h 2722945" name="connsiteY3206"/>
                  <a:gd fmla="*/ 267623 w 4713748" name="connsiteX3207"/>
                  <a:gd fmla="*/ 2193550 h 2722945" name="connsiteY3207"/>
                  <a:gd fmla="*/ 256949 w 4713748" name="connsiteX3208"/>
                  <a:gd fmla="*/ 2194164 h 2722945" name="connsiteY3208"/>
                  <a:gd fmla="*/ 245365 w 4713748" name="connsiteX3209"/>
                  <a:gd fmla="*/ 2194831 h 2722945" name="connsiteY3209"/>
                  <a:gd fmla="*/ 233028 w 4713748" name="connsiteX3210"/>
                  <a:gd fmla="*/ 2196395 h 2722945" name="connsiteY3210"/>
                  <a:gd fmla="*/ 236056 w 4713748" name="connsiteX3211"/>
                  <a:gd fmla="*/ 2195381 h 2722945" name="connsiteY3211"/>
                  <a:gd fmla="*/ 241631 w 4713748" name="connsiteX3212"/>
                  <a:gd fmla="*/ 2194722 h 2722945" name="connsiteY3212"/>
                  <a:gd fmla="*/ 246349 w 4713748" name="connsiteX3213"/>
                  <a:gd fmla="*/ 2194164 h 2722945" name="connsiteY3213"/>
                  <a:gd fmla="*/ 253010 w 4713748" name="connsiteX3214"/>
                  <a:gd fmla="*/ 2194164 h 2722945" name="connsiteY3214"/>
                  <a:gd fmla="*/ 853720 w 4713748" name="connsiteX3215"/>
                  <a:gd fmla="*/ 2192693 h 2722945" name="connsiteY3215"/>
                  <a:gd fmla="*/ 852029 w 4713748" name="connsiteX3216"/>
                  <a:gd fmla="*/ 2194383 h 2722945" name="connsiteY3216"/>
                  <a:gd fmla="*/ 847602 w 4713748" name="connsiteX3217"/>
                  <a:gd fmla="*/ 2194498 h 2722945" name="connsiteY3217"/>
                  <a:gd fmla="*/ 852808 w 4713748" name="connsiteX3218"/>
                  <a:gd fmla="*/ 2192763 h 2722945" name="connsiteY3218"/>
                  <a:gd fmla="*/ 2713846 w 4713748" name="connsiteX3219"/>
                  <a:gd fmla="*/ 2192680 h 2722945" name="connsiteY3219"/>
                  <a:gd fmla="*/ 2716361 w 4713748" name="connsiteX3220"/>
                  <a:gd fmla="*/ 2192907 h 2722945" name="connsiteY3220"/>
                  <a:gd fmla="*/ 2721691 w 4713748" name="connsiteX3221"/>
                  <a:gd fmla="*/ 2193901 h 2722945" name="connsiteY3221"/>
                  <a:gd fmla="*/ 2714042 w 4713748" name="connsiteX3222"/>
                  <a:gd fmla="*/ 2192745 h 2722945" name="connsiteY3222"/>
                  <a:gd fmla="*/ 854070 w 4713748" name="connsiteX3223"/>
                  <a:gd fmla="*/ 2192343 h 2722945" name="connsiteY3223"/>
                  <a:gd fmla="*/ 855457 w 4713748" name="connsiteX3224"/>
                  <a:gd fmla="*/ 2192343 h 2722945" name="connsiteY3224"/>
                  <a:gd fmla="*/ 858290 w 4713748" name="connsiteX3225"/>
                  <a:gd fmla="*/ 2192343 h 2722945" name="connsiteY3225"/>
                  <a:gd fmla="*/ 853720 w 4713748" name="connsiteX3226"/>
                  <a:gd fmla="*/ 2192693 h 2722945" name="connsiteY3226"/>
                  <a:gd fmla="*/ 847415 w 4713748" name="connsiteX3227"/>
                  <a:gd fmla="*/ 2192343 h 2722945" name="connsiteY3227"/>
                  <a:gd fmla="*/ 834793 w 4713748" name="connsiteX3228"/>
                  <a:gd fmla="*/ 2194145 h 2722945" name="connsiteY3228"/>
                  <a:gd fmla="*/ 834434 w 4713748" name="connsiteX3229"/>
                  <a:gd fmla="*/ 2194173 h 2722945" name="connsiteY3229"/>
                  <a:gd fmla="*/ 844642 w 4713748" name="connsiteX3230"/>
                  <a:gd fmla="*/ 2192620 h 2722945" name="connsiteY3230"/>
                  <a:gd fmla="*/ 847415 w 4713748" name="connsiteX3231"/>
                  <a:gd fmla="*/ 2192343 h 2722945" name="connsiteY3231"/>
                  <a:gd fmla="*/ 865827 w 4713748" name="connsiteX3232"/>
                  <a:gd fmla="*/ 2191765 h 2722945" name="connsiteY3232"/>
                  <a:gd fmla="*/ 864422 w 4713748" name="connsiteX3233"/>
                  <a:gd fmla="*/ 2191872 h 2722945" name="connsiteY3233"/>
                  <a:gd fmla="*/ 854070 w 4713748" name="connsiteX3234"/>
                  <a:gd fmla="*/ 2192343 h 2722945" name="connsiteY3234"/>
                  <a:gd fmla="*/ 852808 w 4713748" name="connsiteX3235"/>
                  <a:gd fmla="*/ 2192763 h 2722945" name="connsiteY3235"/>
                  <a:gd fmla="*/ 842246 w 4713748" name="connsiteX3236"/>
                  <a:gd fmla="*/ 2193573 h 2722945" name="connsiteY3236"/>
                  <a:gd fmla="*/ 847969 w 4713748" name="connsiteX3237"/>
                  <a:gd fmla="*/ 2192620 h 2722945" name="connsiteY3237"/>
                  <a:gd fmla="*/ 849633 w 4713748" name="connsiteX3238"/>
                  <a:gd fmla="*/ 2192343 h 2722945" name="connsiteY3238"/>
                  <a:gd fmla="*/ 333395 w 4713748" name="connsiteX3239"/>
                  <a:gd fmla="*/ 2191654 h 2722945" name="connsiteY3239"/>
                  <a:gd fmla="*/ 259671 w 4713748" name="connsiteX3240"/>
                  <a:gd fmla="*/ 2194164 h 2722945" name="connsiteY3240"/>
                  <a:gd fmla="*/ 267623 w 4713748" name="connsiteX3241"/>
                  <a:gd fmla="*/ 2193550 h 2722945" name="connsiteY3241"/>
                  <a:gd fmla="*/ 268170 w 4713748" name="connsiteX3242"/>
                  <a:gd fmla="*/ 2193518 h 2722945" name="connsiteY3242"/>
                  <a:gd fmla="*/ 268742 w 4713748" name="connsiteX3243"/>
                  <a:gd fmla="*/ 2193494 h 2722945" name="connsiteY3243"/>
                  <a:gd fmla="*/ 333215 w 4713748" name="connsiteX3244"/>
                  <a:gd fmla="*/ 2191655 h 2722945" name="connsiteY3244"/>
                  <a:gd fmla="*/ 328243 w 4713748" name="connsiteX3245"/>
                  <a:gd fmla="*/ 2190959 h 2722945" name="connsiteY3245"/>
                  <a:gd fmla="*/ 268742 w 4713748" name="connsiteX3246"/>
                  <a:gd fmla="*/ 2193494 h 2722945" name="connsiteY3246"/>
                  <a:gd fmla="*/ 268448 w 4713748" name="connsiteX3247"/>
                  <a:gd fmla="*/ 2193502 h 2722945" name="connsiteY3247"/>
                  <a:gd fmla="*/ 268170 w 4713748" name="connsiteX3248"/>
                  <a:gd fmla="*/ 2193518 h 2722945" name="connsiteY3248"/>
                  <a:gd fmla="*/ 267859 w 4713748" name="connsiteX3249"/>
                  <a:gd fmla="*/ 2193532 h 2722945" name="connsiteY3249"/>
                  <a:gd fmla="*/ 273347 w 4713748" name="connsiteX3250"/>
                  <a:gd fmla="*/ 2193108 h 2722945" name="connsiteY3250"/>
                  <a:gd fmla="*/ 1167016 w 4713748" name="connsiteX3251"/>
                  <a:gd fmla="*/ 2190881 h 2722945" name="connsiteY3251"/>
                  <a:gd fmla="*/ 1171742 w 4713748" name="connsiteX3252"/>
                  <a:gd fmla="*/ 2196607 h 2722945" name="connsiteY3252"/>
                  <a:gd fmla="*/ 1169524 w 4713748" name="connsiteX3253"/>
                  <a:gd fmla="*/ 2196607 h 2722945" name="connsiteY3253"/>
                  <a:gd fmla="*/ 1171742 w 4713748" name="connsiteX3254"/>
                  <a:gd fmla="*/ 2201064 h 2722945" name="connsiteY3254"/>
                  <a:gd fmla="*/ 1170356 w 4713748" name="connsiteX3255"/>
                  <a:gd fmla="*/ 2198557 h 2722945" name="connsiteY3255"/>
                  <a:gd fmla="*/ 1172328 w 4713748" name="connsiteX3256"/>
                  <a:gd fmla="*/ 2203587 h 2722945" name="connsiteY3256"/>
                  <a:gd fmla="*/ 1171742 w 4713748" name="connsiteX3257"/>
                  <a:gd fmla="*/ 2203292 h 2722945" name="connsiteY3257"/>
                  <a:gd fmla="*/ 1176733 w 4713748" name="connsiteX3258"/>
                  <a:gd fmla="*/ 2218333 h 2722945" name="connsiteY3258"/>
                  <a:gd fmla="*/ 1177745 w 4713748" name="connsiteX3259"/>
                  <a:gd fmla="*/ 2225451 h 2722945" name="connsiteY3259"/>
                  <a:gd fmla="*/ 1178318 w 4713748" name="connsiteX3260"/>
                  <a:gd fmla="*/ 2225451 h 2722945" name="connsiteY3260"/>
                  <a:gd fmla="*/ 1182853 w 4713748" name="connsiteX3261"/>
                  <a:gd fmla="*/ 2221001 h 2722945" name="connsiteY3261"/>
                  <a:gd fmla="*/ 1183165 w 4713748" name="connsiteX3262"/>
                  <a:gd fmla="*/ 2221308 h 2722945" name="connsiteY3262"/>
                  <a:gd fmla="*/ 1184237 w 4713748" name="connsiteX3263"/>
                  <a:gd fmla="*/ 2220770 h 2722945" name="connsiteY3263"/>
                  <a:gd fmla="*/ 1184211 w 4713748" name="connsiteX3264"/>
                  <a:gd fmla="*/ 2220622 h 2722945" name="connsiteY3264"/>
                  <a:gd fmla="*/ 1185043 w 4713748" name="connsiteX3265"/>
                  <a:gd fmla="*/ 2214232 h 2722945" name="connsiteY3265"/>
                  <a:gd fmla="*/ 1182825 w 4713748" name="connsiteX3266"/>
                  <a:gd fmla="*/ 2212009 h 2722945" name="connsiteY3266"/>
                  <a:gd fmla="*/ 1185043 w 4713748" name="connsiteX3267"/>
                  <a:gd fmla="*/ 2203118 h 2722945" name="connsiteY3267"/>
                  <a:gd fmla="*/ 1185043 w 4713748" name="connsiteX3268"/>
                  <a:gd fmla="*/ 2200895 h 2722945" name="connsiteY3268"/>
                  <a:gd fmla="*/ 1184956 w 4713748" name="connsiteX3269"/>
                  <a:gd fmla="*/ 2199764 h 2722945" name="connsiteY3269"/>
                  <a:gd fmla="*/ 1178217 w 4713748" name="connsiteX3270"/>
                  <a:gd fmla="*/ 2198724 h 2722945" name="connsiteY3270"/>
                  <a:gd fmla="*/ 1175998 w 4713748" name="connsiteX3271"/>
                  <a:gd fmla="*/ 2196499 h 2722945" name="connsiteY3271"/>
                  <a:gd fmla="*/ 1169342 w 4713748" name="connsiteX3272"/>
                  <a:gd fmla="*/ 2192048 h 2722945" name="connsiteY3272"/>
                  <a:gd fmla="*/ 897948 w 4713748" name="connsiteX3273"/>
                  <a:gd fmla="*/ 2190618 h 2722945" name="connsiteY3273"/>
                  <a:gd fmla="*/ 880693 w 4713748" name="connsiteX3274"/>
                  <a:gd fmla="*/ 2192343 h 2722945" name="connsiteY3274"/>
                  <a:gd fmla="*/ 865163 w 4713748" name="connsiteX3275"/>
                  <a:gd fmla="*/ 2192343 h 2722945" name="connsiteY3275"/>
                  <a:gd fmla="*/ 858290 w 4713748" name="connsiteX3276"/>
                  <a:gd fmla="*/ 2192343 h 2722945" name="connsiteY3276"/>
                  <a:gd fmla="*/ 864422 w 4713748" name="connsiteX3277"/>
                  <a:gd fmla="*/ 2191872 h 2722945" name="connsiteY3277"/>
                  <a:gd fmla="*/ 870340 w 4713748" name="connsiteX3278"/>
                  <a:gd fmla="*/ 2191604 h 2722945" name="connsiteY3278"/>
                  <a:gd fmla="*/ 357707 w 4713748" name="connsiteX3279"/>
                  <a:gd fmla="*/ 2189704 h 2722945" name="connsiteY3279"/>
                  <a:gd fmla="*/ 360316 w 4713748" name="connsiteX3280"/>
                  <a:gd fmla="*/ 2189704 h 2722945" name="connsiteY3280"/>
                  <a:gd fmla="*/ 328243 w 4713748" name="connsiteX3281"/>
                  <a:gd fmla="*/ 2190959 h 2722945" name="connsiteY3281"/>
                  <a:gd fmla="*/ 380008 w 4713748" name="connsiteX3282"/>
                  <a:gd fmla="*/ 2188933 h 2722945" name="connsiteY3282"/>
                  <a:gd fmla="*/ 411251 w 4713748" name="connsiteX3283"/>
                  <a:gd fmla="*/ 2189704 h 2722945" name="connsiteY3283"/>
                  <a:gd fmla="*/ 501672 w 4713748" name="connsiteX3284"/>
                  <a:gd fmla="*/ 2191934 h 2722945" name="connsiteY3284"/>
                  <a:gd fmla="*/ 441727 w 4713748" name="connsiteX3285"/>
                  <a:gd fmla="*/ 2191934 h 2722945" name="connsiteY3285"/>
                  <a:gd fmla="*/ 400064 w 4713748" name="connsiteX3286"/>
                  <a:gd fmla="*/ 2191063 h 2722945" name="connsiteY3286"/>
                  <a:gd fmla="*/ 333395 w 4713748" name="connsiteX3287"/>
                  <a:gd fmla="*/ 2191654 h 2722945" name="connsiteY3287"/>
                  <a:gd fmla="*/ 390662 w 4713748" name="connsiteX3288"/>
                  <a:gd fmla="*/ 2189704 h 2722945" name="connsiteY3288"/>
                  <a:gd fmla="*/ 360316 w 4713748" name="connsiteX3289"/>
                  <a:gd fmla="*/ 2189704 h 2722945" name="connsiteY3289"/>
                  <a:gd fmla="*/ 2678490 w 4713748" name="connsiteX3290"/>
                  <a:gd fmla="*/ 2187455 h 2722945" name="connsiteY3290"/>
                  <a:gd fmla="*/ 2676282 w 4713748" name="connsiteX3291"/>
                  <a:gd fmla="*/ 2190698 h 2722945" name="connsiteY3291"/>
                  <a:gd fmla="*/ 2676282 w 4713748" name="connsiteX3292"/>
                  <a:gd fmla="*/ 2189665 h 2722945" name="connsiteY3292"/>
                  <a:gd fmla="*/ 2509684 w 4713748" name="connsiteX3293"/>
                  <a:gd fmla="*/ 2187295 h 2722945" name="connsiteY3293"/>
                  <a:gd fmla="*/ 2517694 w 4713748" name="connsiteX3294"/>
                  <a:gd fmla="*/ 2188054 h 2722945" name="connsiteY3294"/>
                  <a:gd fmla="*/ 2529608 w 4713748" name="connsiteX3295"/>
                  <a:gd fmla="*/ 2189534 h 2722945" name="connsiteY3295"/>
                  <a:gd fmla="*/ 2517801 w 4713748" name="connsiteX3296"/>
                  <a:gd fmla="*/ 2188783 h 2722945" name="connsiteY3296"/>
                  <a:gd fmla="*/ 2511906 w 4713748" name="connsiteX3297"/>
                  <a:gd fmla="*/ 2187611 h 2722945" name="connsiteY3297"/>
                  <a:gd fmla="*/ 2497393 w 4713748" name="connsiteX3298"/>
                  <a:gd fmla="*/ 2186576 h 2722945" name="connsiteY3298"/>
                  <a:gd fmla="*/ 2500031 w 4713748" name="connsiteX3299"/>
                  <a:gd fmla="*/ 2187652 h 2722945" name="connsiteY3299"/>
                  <a:gd fmla="*/ 2499382 w 4713748" name="connsiteX3300"/>
                  <a:gd fmla="*/ 2187611 h 2722945" name="connsiteY3300"/>
                  <a:gd fmla="*/ 2495974 w 4713748" name="connsiteX3301"/>
                  <a:gd fmla="*/ 2185997 h 2722945" name="connsiteY3301"/>
                  <a:gd fmla="*/ 2496349 w 4713748" name="connsiteX3302"/>
                  <a:gd fmla="*/ 2186033 h 2722945" name="connsiteY3302"/>
                  <a:gd fmla="*/ 2497393 w 4713748" name="connsiteX3303"/>
                  <a:gd fmla="*/ 2186576 h 2722945" name="connsiteY3303"/>
                  <a:gd fmla="*/ 945030 w 4713748" name="connsiteX3304"/>
                  <a:gd fmla="*/ 2185690 h 2722945" name="connsiteY3304"/>
                  <a:gd fmla="*/ 1049301 w 4713748" name="connsiteX3305"/>
                  <a:gd fmla="*/ 2201213 h 2722945" name="connsiteY3305"/>
                  <a:gd fmla="*/ 1055957 w 4713748" name="connsiteX3306"/>
                  <a:gd fmla="*/ 2203431 h 2722945" name="connsiteY3306"/>
                  <a:gd fmla="*/ 1069268 w 4713748" name="connsiteX3307"/>
                  <a:gd fmla="*/ 2207866 h 2722945" name="connsiteY3307"/>
                  <a:gd fmla="*/ 1095891 w 4713748" name="connsiteX3308"/>
                  <a:gd fmla="*/ 2218954 h 2722945" name="connsiteY3308"/>
                  <a:gd fmla="*/ 1109202 w 4713748" name="connsiteX3309"/>
                  <a:gd fmla="*/ 2223389 h 2722945" name="connsiteY3309"/>
                  <a:gd fmla="*/ 1126950 w 4713748" name="connsiteX3310"/>
                  <a:gd fmla="*/ 2234477 h 2722945" name="connsiteY3310"/>
                  <a:gd fmla="*/ 1129169 w 4713748" name="connsiteX3311"/>
                  <a:gd fmla="*/ 2234477 h 2722945" name="connsiteY3311"/>
                  <a:gd fmla="*/ 1133606 w 4713748" name="connsiteX3312"/>
                  <a:gd fmla="*/ 2236694 h 2722945" name="connsiteY3312"/>
                  <a:gd fmla="*/ 1140261 w 4713748" name="connsiteX3313"/>
                  <a:gd fmla="*/ 2241130 h 2722945" name="connsiteY3313"/>
                  <a:gd fmla="*/ 1160228 w 4713748" name="connsiteX3314"/>
                  <a:gd fmla="*/ 2267741 h 2722945" name="connsiteY3314"/>
                  <a:gd fmla="*/ 1160228 w 4713748" name="connsiteX3315"/>
                  <a:gd fmla="*/ 2272176 h 2722945" name="connsiteY3315"/>
                  <a:gd fmla="*/ 1158010 w 4713748" name="connsiteX3316"/>
                  <a:gd fmla="*/ 2269958 h 2722945" name="connsiteY3316"/>
                  <a:gd fmla="*/ 1162447 w 4713748" name="connsiteX3317"/>
                  <a:gd fmla="*/ 2278829 h 2722945" name="connsiteY3317"/>
                  <a:gd fmla="*/ 1158010 w 4713748" name="connsiteX3318"/>
                  <a:gd fmla="*/ 2278829 h 2722945" name="connsiteY3318"/>
                  <a:gd fmla="*/ 1155791 w 4713748" name="connsiteX3319"/>
                  <a:gd fmla="*/ 2278829 h 2722945" name="connsiteY3319"/>
                  <a:gd fmla="*/ 1153573 w 4713748" name="connsiteX3320"/>
                  <a:gd fmla="*/ 2276611 h 2722945" name="connsiteY3320"/>
                  <a:gd fmla="*/ 1151354 w 4713748" name="connsiteX3321"/>
                  <a:gd fmla="*/ 2274393 h 2722945" name="connsiteY3321"/>
                  <a:gd fmla="*/ 1146917 w 4713748" name="connsiteX3322"/>
                  <a:gd fmla="*/ 2265523 h 2722945" name="connsiteY3322"/>
                  <a:gd fmla="*/ 1138043 w 4713748" name="connsiteX3323"/>
                  <a:gd fmla="*/ 2258870 h 2722945" name="connsiteY3323"/>
                  <a:gd fmla="*/ 1140261 w 4713748" name="connsiteX3324"/>
                  <a:gd fmla="*/ 2256653 h 2722945" name="connsiteY3324"/>
                  <a:gd fmla="*/ 1135824 w 4713748" name="connsiteX3325"/>
                  <a:gd fmla="*/ 2254435 h 2722945" name="connsiteY3325"/>
                  <a:gd fmla="*/ 1138043 w 4713748" name="connsiteX3326"/>
                  <a:gd fmla="*/ 2254435 h 2722945" name="connsiteY3326"/>
                  <a:gd fmla="*/ 1131387 w 4713748" name="connsiteX3327"/>
                  <a:gd fmla="*/ 2247782 h 2722945" name="connsiteY3327"/>
                  <a:gd fmla="*/ 1126950 w 4713748" name="connsiteX3328"/>
                  <a:gd fmla="*/ 2243347 h 2722945" name="connsiteY3328"/>
                  <a:gd fmla="*/ 1106983 w 4713748" name="connsiteX3329"/>
                  <a:gd fmla="*/ 2230042 h 2722945" name="connsiteY3329"/>
                  <a:gd fmla="*/ 1075924 w 4713748" name="connsiteX3330"/>
                  <a:gd fmla="*/ 2214519 h 2722945" name="connsiteY3330"/>
                  <a:gd fmla="*/ 1049301 w 4713748" name="connsiteX3331"/>
                  <a:gd fmla="*/ 2205648 h 2722945" name="connsiteY3331"/>
                  <a:gd fmla="*/ 1035990 w 4713748" name="connsiteX3332"/>
                  <a:gd fmla="*/ 2203431 h 2722945" name="connsiteY3332"/>
                  <a:gd fmla="*/ 1013805 w 4713748" name="connsiteX3333"/>
                  <a:gd fmla="*/ 2198995 h 2722945" name="connsiteY3333"/>
                  <a:gd fmla="*/ 998275 w 4713748" name="connsiteX3334"/>
                  <a:gd fmla="*/ 2196778 h 2722945" name="connsiteY3334"/>
                  <a:gd fmla="*/ 993838 w 4713748" name="connsiteX3335"/>
                  <a:gd fmla="*/ 2196778 h 2722945" name="connsiteY3335"/>
                  <a:gd fmla="*/ 984964 w 4713748" name="connsiteX3336"/>
                  <a:gd fmla="*/ 2196778 h 2722945" name="connsiteY3336"/>
                  <a:gd fmla="*/ 971653 w 4713748" name="connsiteX3337"/>
                  <a:gd fmla="*/ 2192343 h 2722945" name="connsiteY3337"/>
                  <a:gd fmla="*/ 956123 w 4713748" name="connsiteX3338"/>
                  <a:gd fmla="*/ 2192343 h 2722945" name="connsiteY3338"/>
                  <a:gd fmla="*/ 953904 w 4713748" name="connsiteX3339"/>
                  <a:gd fmla="*/ 2192343 h 2722945" name="connsiteY3339"/>
                  <a:gd fmla="*/ 945030 w 4713748" name="connsiteX3340"/>
                  <a:gd fmla="*/ 2192343 h 2722945" name="connsiteY3340"/>
                  <a:gd fmla="*/ 920626 w 4713748" name="connsiteX3341"/>
                  <a:gd fmla="*/ 2192343 h 2722945" name="connsiteY3341"/>
                  <a:gd fmla="*/ 882079 w 4713748" name="connsiteX3342"/>
                  <a:gd fmla="*/ 2193451 h 2722945" name="connsiteY3342"/>
                  <a:gd fmla="*/ 859780 w 4713748" name="connsiteX3343"/>
                  <a:gd fmla="*/ 2194174 h 2722945" name="connsiteY3343"/>
                  <a:gd fmla="*/ 942812 w 4713748" name="connsiteX3344"/>
                  <a:gd fmla="*/ 2190125 h 2722945" name="connsiteY3344"/>
                  <a:gd fmla="*/ 911752 w 4713748" name="connsiteX3345"/>
                  <a:gd fmla="*/ 2190125 h 2722945" name="connsiteY3345"/>
                  <a:gd fmla="*/ 897948 w 4713748" name="connsiteX3346"/>
                  <a:gd fmla="*/ 2190618 h 2722945" name="connsiteY3346"/>
                  <a:gd fmla="*/ 902878 w 4713748" name="connsiteX3347"/>
                  <a:gd fmla="*/ 2190125 h 2722945" name="connsiteY3347"/>
                  <a:gd fmla="*/ 870340 w 4713748" name="connsiteX3348"/>
                  <a:gd fmla="*/ 2191604 h 2722945" name="connsiteY3348"/>
                  <a:gd fmla="*/ 865827 w 4713748" name="connsiteX3349"/>
                  <a:gd fmla="*/ 2191765 h 2722945" name="connsiteY3349"/>
                  <a:gd fmla="*/ 346120 w 4713748" name="connsiteX3350"/>
                  <a:gd fmla="*/ 2185556 h 2722945" name="connsiteY3350"/>
                  <a:gd fmla="*/ 503893 w 4713748" name="connsiteX3351"/>
                  <a:gd fmla="*/ 2187473 h 2722945" name="connsiteY3351"/>
                  <a:gd fmla="*/ 647373 w 4713748" name="connsiteX3352"/>
                  <a:gd fmla="*/ 2196674 h 2722945" name="connsiteY3352"/>
                  <a:gd fmla="*/ 773116 w 4713748" name="connsiteX3353"/>
                  <a:gd fmla="*/ 2211891 h 2722945" name="connsiteY3353"/>
                  <a:gd fmla="*/ 775958 w 4713748" name="connsiteX3354"/>
                  <a:gd fmla="*/ 2210764 h 2722945" name="connsiteY3354"/>
                  <a:gd fmla="*/ 773367 w 4713748" name="connsiteX3355"/>
                  <a:gd fmla="*/ 2211921 h 2722945" name="connsiteY3355"/>
                  <a:gd fmla="*/ 792519 w 4713748" name="connsiteX3356"/>
                  <a:gd fmla="*/ 2214239 h 2722945" name="connsiteY3356"/>
                  <a:gd fmla="*/ 808060 w 4713748" name="connsiteX3357"/>
                  <a:gd fmla="*/ 2216469 h 2722945" name="connsiteY3357"/>
                  <a:gd fmla="*/ 850244 w 4713748" name="connsiteX3358"/>
                  <a:gd fmla="*/ 2220930 h 2722945" name="connsiteY3358"/>
                  <a:gd fmla="*/ 925731 w 4713748" name="connsiteX3359"/>
                  <a:gd fmla="*/ 2234313 h 2722945" name="connsiteY3359"/>
                  <a:gd fmla="*/ 959034 w 4713748" name="connsiteX3360"/>
                  <a:gd fmla="*/ 2238774 h 2722945" name="connsiteY3360"/>
                  <a:gd fmla="*/ 1018979 w 4713748" name="connsiteX3361"/>
                  <a:gd fmla="*/ 2249926 h 2722945" name="connsiteY3361"/>
                  <a:gd fmla="*/ 1023420 w 4713748" name="connsiteX3362"/>
                  <a:gd fmla="*/ 2249926 h 2722945" name="connsiteY3362"/>
                  <a:gd fmla="*/ 1036741 w 4713748" name="connsiteX3363"/>
                  <a:gd fmla="*/ 2252157 h 2722945" name="connsiteY3363"/>
                  <a:gd fmla="*/ 1056723 w 4713748" name="connsiteX3364"/>
                  <a:gd fmla="*/ 2256618 h 2722945" name="connsiteY3364"/>
                  <a:gd fmla="*/ 1138870 w 4713748" name="connsiteX3365"/>
                  <a:gd fmla="*/ 2276692 h 2722945" name="connsiteY3365"/>
                  <a:gd fmla="*/ 1134430 w 4713748" name="connsiteX3366"/>
                  <a:gd fmla="*/ 2276692 h 2722945" name="connsiteY3366"/>
                  <a:gd fmla="*/ 1141090 w 4713748" name="connsiteX3367"/>
                  <a:gd fmla="*/ 2278922 h 2722945" name="connsiteY3367"/>
                  <a:gd fmla="*/ 1145531 w 4713748" name="connsiteX3368"/>
                  <a:gd fmla="*/ 2281153 h 2722945" name="connsiteY3368"/>
                  <a:gd fmla="*/ 1141090 w 4713748" name="connsiteX3369"/>
                  <a:gd fmla="*/ 2281153 h 2722945" name="connsiteY3369"/>
                  <a:gd fmla="*/ 1167733 w 4713748" name="connsiteX3370"/>
                  <a:gd fmla="*/ 2290075 h 2722945" name="connsiteY3370"/>
                  <a:gd fmla="*/ 1156632 w 4713748" name="connsiteX3371"/>
                  <a:gd fmla="*/ 2292305 h 2722945" name="connsiteY3371"/>
                  <a:gd fmla="*/ 1154411 w 4713748" name="connsiteX3372"/>
                  <a:gd fmla="*/ 2292305 h 2722945" name="connsiteY3372"/>
                  <a:gd fmla="*/ 1145531 w 4713748" name="connsiteX3373"/>
                  <a:gd fmla="*/ 2290075 h 2722945" name="connsiteY3373"/>
                  <a:gd fmla="*/ 1143310 w 4713748" name="connsiteX3374"/>
                  <a:gd fmla="*/ 2290075 h 2722945" name="connsiteY3374"/>
                  <a:gd fmla="*/ 1112228 w 4713748" name="connsiteX3375"/>
                  <a:gd fmla="*/ 2283383 h 2722945" name="connsiteY3375"/>
                  <a:gd fmla="*/ 1081145 w 4713748" name="connsiteX3376"/>
                  <a:gd fmla="*/ 2274461 h 2722945" name="connsiteY3376"/>
                  <a:gd fmla="*/ 1078925 w 4713748" name="connsiteX3377"/>
                  <a:gd fmla="*/ 2272231 h 2722945" name="connsiteY3377"/>
                  <a:gd fmla="*/ 1067824 w 4713748" name="connsiteX3378"/>
                  <a:gd fmla="*/ 2270001 h 2722945" name="connsiteY3378"/>
                  <a:gd fmla="*/ 1070044 w 4713748" name="connsiteX3379"/>
                  <a:gd fmla="*/ 2270001 h 2722945" name="connsiteY3379"/>
                  <a:gd fmla="*/ 1047842 w 4713748" name="connsiteX3380"/>
                  <a:gd fmla="*/ 2265540 h 2722945" name="connsiteY3380"/>
                  <a:gd fmla="*/ 1032300 w 4713748" name="connsiteX3381"/>
                  <a:gd fmla="*/ 2261079 h 2722945" name="connsiteY3381"/>
                  <a:gd fmla="*/ 965694 w 4713748" name="connsiteX3382"/>
                  <a:gd fmla="*/ 2245465 h 2722945" name="connsiteY3382"/>
                  <a:gd fmla="*/ 870226 w 4713748" name="connsiteX3383"/>
                  <a:gd fmla="*/ 2229852 h 2722945" name="connsiteY3383"/>
                  <a:gd fmla="*/ 796959 w 4713748" name="connsiteX3384"/>
                  <a:gd fmla="*/ 2218700 h 2722945" name="connsiteY3384"/>
                  <a:gd fmla="*/ 776700 w 4713748" name="connsiteX3385"/>
                  <a:gd fmla="*/ 2216469 h 2722945" name="connsiteY3385"/>
                  <a:gd fmla="*/ 765329 w 4713748" name="connsiteX3386"/>
                  <a:gd fmla="*/ 2215258 h 2722945" name="connsiteY3386"/>
                  <a:gd fmla="*/ 760892 w 4713748" name="connsiteX3387"/>
                  <a:gd fmla="*/ 2216736 h 2722945" name="connsiteY3387"/>
                  <a:gd fmla="*/ 764771 w 4713748" name="connsiteX3388"/>
                  <a:gd fmla="*/ 2215199 h 2722945" name="connsiteY3388"/>
                  <a:gd fmla="*/ 762303 w 4713748" name="connsiteX3389"/>
                  <a:gd fmla="*/ 2214936 h 2722945" name="connsiteY3389"/>
                  <a:gd fmla="*/ 754775 w 4713748" name="connsiteX3390"/>
                  <a:gd fmla="*/ 2214239 h 2722945" name="connsiteY3390"/>
                  <a:gd fmla="*/ 694830 w 4713748" name="connsiteX3391"/>
                  <a:gd fmla="*/ 2207547 h 2722945" name="connsiteY3391"/>
                  <a:gd fmla="*/ 652646 w 4713748" name="connsiteX3392"/>
                  <a:gd fmla="*/ 2203086 h 2722945" name="connsiteY3392"/>
                  <a:gd fmla="*/ 637105 w 4713748" name="connsiteX3393"/>
                  <a:gd fmla="*/ 2203086 h 2722945" name="connsiteY3393"/>
                  <a:gd fmla="*/ 614903 w 4713748" name="connsiteX3394"/>
                  <a:gd fmla="*/ 2200856 h 2722945" name="connsiteY3394"/>
                  <a:gd fmla="*/ 581600 w 4713748" name="connsiteX3395"/>
                  <a:gd fmla="*/ 2196395 h 2722945" name="connsiteY3395"/>
                  <a:gd fmla="*/ 534975 w 4713748" name="connsiteX3396"/>
                  <a:gd fmla="*/ 2194164 h 2722945" name="connsiteY3396"/>
                  <a:gd fmla="*/ 528315 w 4713748" name="connsiteX3397"/>
                  <a:gd fmla="*/ 2194164 h 2722945" name="connsiteY3397"/>
                  <a:gd fmla="*/ 508333 w 4713748" name="connsiteX3398"/>
                  <a:gd fmla="*/ 2191934 h 2722945" name="connsiteY3398"/>
                  <a:gd fmla="*/ 501672 w 4713748" name="connsiteX3399"/>
                  <a:gd fmla="*/ 2191934 h 2722945" name="connsiteY3399"/>
                  <a:gd fmla="*/ 417305 w 4713748" name="connsiteX3400"/>
                  <a:gd fmla="*/ 2187473 h 2722945" name="connsiteY3400"/>
                  <a:gd fmla="*/ 380008 w 4713748" name="connsiteX3401"/>
                  <a:gd fmla="*/ 2188933 h 2722945" name="connsiteY3401"/>
                  <a:gd fmla="*/ 377341 w 4713748" name="connsiteX3402"/>
                  <a:gd fmla="*/ 2188867 h 2722945" name="connsiteY3402"/>
                  <a:gd fmla="*/ 357707 w 4713748" name="connsiteX3403"/>
                  <a:gd fmla="*/ 2189704 h 2722945" name="connsiteY3403"/>
                  <a:gd fmla="*/ 330717 w 4713748" name="connsiteX3404"/>
                  <a:gd fmla="*/ 2189704 h 2722945" name="connsiteY3404"/>
                  <a:gd fmla="*/ 288533 w 4713748" name="connsiteX3405"/>
                  <a:gd fmla="*/ 2191934 h 2722945" name="connsiteY3405"/>
                  <a:gd fmla="*/ 273347 w 4713748" name="connsiteX3406"/>
                  <a:gd fmla="*/ 2193108 h 2722945" name="connsiteY3406"/>
                  <a:gd fmla="*/ 246349 w 4713748" name="connsiteX3407"/>
                  <a:gd fmla="*/ 2194164 h 2722945" name="connsiteY3407"/>
                  <a:gd fmla="*/ 242187 w 4713748" name="connsiteX3408"/>
                  <a:gd fmla="*/ 2194164 h 2722945" name="connsiteY3408"/>
                  <a:gd fmla="*/ 239689 w 4713748" name="connsiteX3409"/>
                  <a:gd fmla="*/ 2194164 h 2722945" name="connsiteY3409"/>
                  <a:gd fmla="*/ 236056 w 4713748" name="connsiteX3410"/>
                  <a:gd fmla="*/ 2195381 h 2722945" name="connsiteY3410"/>
                  <a:gd fmla="*/ 230426 w 4713748" name="connsiteX3411"/>
                  <a:gd fmla="*/ 2196046 h 2722945" name="connsiteY3411"/>
                  <a:gd fmla="*/ 208606 w 4713748" name="connsiteX3412"/>
                  <a:gd fmla="*/ 2198625 h 2722945" name="connsiteY3412"/>
                  <a:gd fmla="*/ 170914 w 4713748" name="connsiteX3413"/>
                  <a:gd fmla="*/ 2202412 h 2722945" name="connsiteY3413"/>
                  <a:gd fmla="*/ 186476 w 4713748" name="connsiteX3414"/>
                  <a:gd fmla="*/ 2199559 h 2722945" name="connsiteY3414"/>
                  <a:gd fmla="*/ 193065 w 4713748" name="connsiteX3415"/>
                  <a:gd fmla="*/ 2198625 h 2722945" name="connsiteY3415"/>
                  <a:gd fmla="*/ 236311 w 4713748" name="connsiteX3416"/>
                  <a:gd fmla="*/ 2194281 h 2722945" name="connsiteY3416"/>
                  <a:gd fmla="*/ 2690941 w 4713748" name="connsiteX3417"/>
                  <a:gd fmla="*/ 2184656 h 2722945" name="connsiteY3417"/>
                  <a:gd fmla="*/ 2694402 w 4713748" name="connsiteX3418"/>
                  <a:gd fmla="*/ 2185500 h 2722945" name="connsiteY3418"/>
                  <a:gd fmla="*/ 2693355 w 4713748" name="connsiteX3419"/>
                  <a:gd fmla="*/ 2185351 h 2722945" name="connsiteY3419"/>
                  <a:gd fmla="*/ 2681230 w 4713748" name="connsiteX3420"/>
                  <a:gd fmla="*/ 2184179 h 2722945" name="connsiteY3420"/>
                  <a:gd fmla="*/ 2678490 w 4713748" name="connsiteX3421"/>
                  <a:gd fmla="*/ 2189665 h 2722945" name="connsiteY3421"/>
                  <a:gd fmla="*/ 2679870 w 4713748" name="connsiteX3422"/>
                  <a:gd fmla="*/ 2188560 h 2722945" name="connsiteY3422"/>
                  <a:gd fmla="*/ 2681543 w 4713748" name="connsiteX3423"/>
                  <a:gd fmla="*/ 2184295 h 2722945" name="connsiteY3423"/>
                  <a:gd fmla="*/ 2682071 w 4713748" name="connsiteX3424"/>
                  <a:gd fmla="*/ 2182495 h 2722945" name="connsiteY3424"/>
                  <a:gd fmla="*/ 2681487 w 4713748" name="connsiteX3425"/>
                  <a:gd fmla="*/ 2183665 h 2722945" name="connsiteY3425"/>
                  <a:gd fmla="*/ 2681774 w 4713748" name="connsiteX3426"/>
                  <a:gd fmla="*/ 2183706 h 2722945" name="connsiteY3426"/>
                  <a:gd fmla="*/ 2682234 w 4713748" name="connsiteX3427"/>
                  <a:gd fmla="*/ 2182534 h 2722945" name="connsiteY3427"/>
                  <a:gd fmla="*/ 2481855 w 4713748" name="connsiteX3428"/>
                  <a:gd fmla="*/ 2180238 h 2722945" name="connsiteY3428"/>
                  <a:gd fmla="*/ 2495974 w 4713748" name="connsiteX3429"/>
                  <a:gd fmla="*/ 2185997 h 2722945" name="connsiteY3429"/>
                  <a:gd fmla="*/ 2489641 w 4713748" name="connsiteX3430"/>
                  <a:gd fmla="*/ 2185398 h 2722945" name="connsiteY3430"/>
                  <a:gd fmla="*/ 2615631 w 4713748" name="connsiteX3431"/>
                  <a:gd fmla="*/ 2178652 h 2722945" name="connsiteY3431"/>
                  <a:gd fmla="*/ 2614634 w 4713748" name="connsiteX3432"/>
                  <a:gd fmla="*/ 2180870 h 2722945" name="connsiteY3432"/>
                  <a:gd fmla="*/ 2614326 w 4713748" name="connsiteX3433"/>
                  <a:gd fmla="*/ 2181395 h 2722945" name="connsiteY3433"/>
                  <a:gd fmla="*/ 2614080 w 4713748" name="connsiteX3434"/>
                  <a:gd fmla="*/ 2181148 h 2722945" name="connsiteY3434"/>
                  <a:gd fmla="*/ 2615512 w 4713748" name="connsiteX3435"/>
                  <a:gd fmla="*/ 2178746 h 2722945" name="connsiteY3435"/>
                  <a:gd fmla="*/ 1077027 w 4713748" name="connsiteX3436"/>
                  <a:gd fmla="*/ 2175607 h 2722945" name="connsiteY3436"/>
                  <a:gd fmla="*/ 1092274 w 4713748" name="connsiteX3437"/>
                  <a:gd fmla="*/ 2185143 h 2722945" name="connsiteY3437"/>
                  <a:gd fmla="*/ 1152198 w 4713748" name="connsiteX3438"/>
                  <a:gd fmla="*/ 2236224 h 2722945" name="connsiteY3438"/>
                  <a:gd fmla="*/ 1149978 w 4713748" name="connsiteX3439"/>
                  <a:gd fmla="*/ 2234003 h 2722945" name="connsiteY3439"/>
                  <a:gd fmla="*/ 1154417 w 4713748" name="connsiteX3440"/>
                  <a:gd fmla="*/ 2238445 h 2722945" name="connsiteY3440"/>
                  <a:gd fmla="*/ 1156636 w 4713748" name="connsiteX3441"/>
                  <a:gd fmla="*/ 2242887 h 2722945" name="connsiteY3441"/>
                  <a:gd fmla="*/ 1154417 w 4713748" name="connsiteX3442"/>
                  <a:gd fmla="*/ 2240666 h 2722945" name="connsiteY3442"/>
                  <a:gd fmla="*/ 1163017 w 4713748" name="connsiteX3443"/>
                  <a:gd fmla="*/ 2253436 h 2722945" name="connsiteY3443"/>
                  <a:gd fmla="*/ 1166018 w 4713748" name="connsiteX3444"/>
                  <a:gd fmla="*/ 2257520 h 2722945" name="connsiteY3444"/>
                  <a:gd fmla="*/ 1168975 w 4713748" name="connsiteX3445"/>
                  <a:gd fmla="*/ 2244462 h 2722945" name="connsiteY3445"/>
                  <a:gd fmla="*/ 1167300 w 4713748" name="connsiteX3446"/>
                  <a:gd fmla="*/ 2242795 h 2722945" name="connsiteY3446"/>
                  <a:gd fmla="*/ 1160642 w 4713748" name="connsiteX3447"/>
                  <a:gd fmla="*/ 2236169 h 2722945" name="connsiteY3447"/>
                  <a:gd fmla="*/ 1158423 w 4713748" name="connsiteX3448"/>
                  <a:gd fmla="*/ 2233960 h 2722945" name="connsiteY3448"/>
                  <a:gd fmla="*/ 1136231 w 4713748" name="connsiteX3449"/>
                  <a:gd fmla="*/ 2211873 h 2722945" name="connsiteY3449"/>
                  <a:gd fmla="*/ 1109601 w 4713748" name="connsiteX3450"/>
                  <a:gd fmla="*/ 2194203 h 2722945" name="connsiteY3450"/>
                  <a:gd fmla="*/ 1109601 w 4713748" name="connsiteX3451"/>
                  <a:gd fmla="*/ 2191994 h 2722945" name="connsiteY3451"/>
                  <a:gd fmla="*/ 1107381 w 4713748" name="connsiteX3452"/>
                  <a:gd fmla="*/ 2191994 h 2722945" name="connsiteY3452"/>
                  <a:gd fmla="*/ 1098505 w 4713748" name="connsiteX3453"/>
                  <a:gd fmla="*/ 2185368 h 2722945" name="connsiteY3453"/>
                  <a:gd fmla="*/ 1100724 w 4713748" name="connsiteX3454"/>
                  <a:gd fmla="*/ 2187577 h 2722945" name="connsiteY3454"/>
                  <a:gd fmla="*/ 1080751 w 4713748" name="connsiteX3455"/>
                  <a:gd fmla="*/ 2176533 h 2722945" name="connsiteY3455"/>
                  <a:gd fmla="*/ 2645388 w 4713748" name="connsiteX3456"/>
                  <a:gd fmla="*/ 2172180 h 2722945" name="connsiteY3456"/>
                  <a:gd fmla="*/ 2645388 w 4713748" name="connsiteX3457"/>
                  <a:gd fmla="*/ 2172347 h 2722945" name="connsiteY3457"/>
                  <a:gd fmla="*/ 2645454 w 4713748" name="connsiteX3458"/>
                  <a:gd fmla="*/ 2172213 h 2722945" name="connsiteY3458"/>
                  <a:gd fmla="*/ 503563 w 4713748" name="connsiteX3459"/>
                  <a:gd fmla="*/ 2171540 h 2722945" name="connsiteY3459"/>
                  <a:gd fmla="*/ 509662 w 4713748" name="connsiteX3460"/>
                  <a:gd fmla="*/ 2171736 h 2722945" name="connsiteY3460"/>
                  <a:gd fmla="*/ 514855 w 4713748" name="connsiteX3461"/>
                  <a:gd fmla="*/ 2172116 h 2722945" name="connsiteY3461"/>
                  <a:gd fmla="*/ 2687320 w 4713748" name="connsiteX3462"/>
                  <a:gd fmla="*/ 2169775 h 2722945" name="connsiteY3462"/>
                  <a:gd fmla="*/ 2687103 w 4713748" name="connsiteX3463"/>
                  <a:gd fmla="*/ 2170318 h 2722945" name="connsiteY3463"/>
                  <a:gd fmla="*/ 2687157 w 4713748" name="connsiteX3464"/>
                  <a:gd fmla="*/ 2170101 h 2722945" name="connsiteY3464"/>
                  <a:gd fmla="*/ 399456 w 4713748" name="connsiteX3465"/>
                  <a:gd fmla="*/ 2165490 h 2722945" name="connsiteY3465"/>
                  <a:gd fmla="*/ 402230 w 4713748" name="connsiteX3466"/>
                  <a:gd fmla="*/ 2165766 h 2722945" name="connsiteY3466"/>
                  <a:gd fmla="*/ 414642 w 4713748" name="connsiteX3467"/>
                  <a:gd fmla="*/ 2167001 h 2722945" name="connsiteY3467"/>
                  <a:gd fmla="*/ 414642 w 4713748" name="connsiteX3468"/>
                  <a:gd fmla="*/ 2167001 h 2722945" name="connsiteY3468"/>
                  <a:gd fmla="*/ 351934 w 4713748" name="connsiteX3469"/>
                  <a:gd fmla="*/ 2163801 h 2722945" name="connsiteY3469"/>
                  <a:gd fmla="*/ 399456 w 4713748" name="connsiteX3470"/>
                  <a:gd fmla="*/ 2165490 h 2722945" name="connsiteY3470"/>
                  <a:gd fmla="*/ 360558 w 4713748" name="connsiteX3471"/>
                  <a:gd fmla="*/ 2164241 h 2722945" name="connsiteY3471"/>
                  <a:gd fmla="*/ 244852 w 4713748" name="connsiteX3472"/>
                  <a:gd fmla="*/ 2159191 h 2722945" name="connsiteY3472"/>
                  <a:gd fmla="*/ 261866 w 4713748" name="connsiteX3473"/>
                  <a:gd fmla="*/ 2161072 h 2722945" name="connsiteY3473"/>
                  <a:gd fmla="*/ 360558 w 4713748" name="connsiteX3474"/>
                  <a:gd fmla="*/ 2164241 h 2722945" name="connsiteY3474"/>
                  <a:gd fmla="*/ 414642 w 4713748" name="connsiteX3475"/>
                  <a:gd fmla="*/ 2167001 h 2722945" name="connsiteY3475"/>
                  <a:gd fmla="*/ 418874 w 4713748" name="connsiteX3476"/>
                  <a:gd fmla="*/ 2167423 h 2722945" name="connsiteY3476"/>
                  <a:gd fmla="*/ 421648 w 4713748" name="connsiteX3477"/>
                  <a:gd fmla="*/ 2167699 h 2722945" name="connsiteY3477"/>
                  <a:gd fmla="*/ 414642 w 4713748" name="connsiteX3478"/>
                  <a:gd fmla="*/ 2167001 h 2722945" name="connsiteY3478"/>
                  <a:gd fmla="*/ 503563 w 4713748" name="connsiteX3479"/>
                  <a:gd fmla="*/ 2171540 h 2722945" name="connsiteY3479"/>
                  <a:gd fmla="*/ 452717 w 4713748" name="connsiteX3480"/>
                  <a:gd fmla="*/ 2169907 h 2722945" name="connsiteY3480"/>
                  <a:gd fmla="*/ 237454 w 4713748" name="connsiteX3481"/>
                  <a:gd fmla="*/ 2161072 h 2722945" name="connsiteY3481"/>
                  <a:gd fmla="*/ 235235 w 4713748" name="connsiteX3482"/>
                  <a:gd fmla="*/ 2161072 h 2722945" name="connsiteY3482"/>
                  <a:gd fmla="*/ 240118 w 4713748" name="connsiteX3483"/>
                  <a:gd fmla="*/ 2159453 h 2722945" name="connsiteY3483"/>
                  <a:gd fmla="*/ 255779 w 4713748" name="connsiteX3484"/>
                  <a:gd fmla="*/ 2159053 h 2722945" name="connsiteY3484"/>
                  <a:gd fmla="*/ 267871 w 4713748" name="connsiteX3485"/>
                  <a:gd fmla="*/ 2159510 h 2722945" name="connsiteY3485"/>
                  <a:gd fmla="*/ 351934 w 4713748" name="connsiteX3486"/>
                  <a:gd fmla="*/ 2163801 h 2722945" name="connsiteY3486"/>
                  <a:gd fmla="*/ 337318 w 4713748" name="connsiteX3487"/>
                  <a:gd fmla="*/ 2163281 h 2722945" name="connsiteY3487"/>
                  <a:gd fmla="*/ 295154 w 4713748" name="connsiteX3488"/>
                  <a:gd fmla="*/ 2161072 h 2722945" name="connsiteY3488"/>
                  <a:gd fmla="*/ 261866 w 4713748" name="connsiteX3489"/>
                  <a:gd fmla="*/ 2161072 h 2722945" name="connsiteY3489"/>
                  <a:gd fmla="*/ 253318 w 4713748" name="connsiteX3490"/>
                  <a:gd fmla="*/ 2158960 h 2722945" name="connsiteY3490"/>
                  <a:gd fmla="*/ 255510 w 4713748" name="connsiteX3491"/>
                  <a:gd fmla="*/ 2158964 h 2722945" name="connsiteY3491"/>
                  <a:gd fmla="*/ 255779 w 4713748" name="connsiteX3492"/>
                  <a:gd fmla="*/ 2159053 h 2722945" name="connsiteY3492"/>
                  <a:gd fmla="*/ 242589 w 4713748" name="connsiteX3493"/>
                  <a:gd fmla="*/ 2158941 h 2722945" name="connsiteY3493"/>
                  <a:gd fmla="*/ 249163 w 4713748" name="connsiteX3494"/>
                  <a:gd fmla="*/ 2158953 h 2722945" name="connsiteY3494"/>
                  <a:gd fmla="*/ 244852 w 4713748" name="connsiteX3495"/>
                  <a:gd fmla="*/ 2159191 h 2722945" name="connsiteY3495"/>
                  <a:gd fmla="*/ 244389 w 4713748" name="connsiteX3496"/>
                  <a:gd fmla="*/ 2159140 h 2722945" name="connsiteY3496"/>
                  <a:gd fmla="*/ 225914 w 4713748" name="connsiteX3497"/>
                  <a:gd fmla="*/ 2158911 h 2722945" name="connsiteY3497"/>
                  <a:gd fmla="*/ 241666 w 4713748" name="connsiteX3498"/>
                  <a:gd fmla="*/ 2158939 h 2722945" name="connsiteY3498"/>
                  <a:gd fmla="*/ 240118 w 4713748" name="connsiteX3499"/>
                  <a:gd fmla="*/ 2159453 h 2722945" name="connsiteY3499"/>
                  <a:gd fmla="*/ 210824 w 4713748" name="connsiteX3500"/>
                  <a:gd fmla="*/ 2161072 h 2722945" name="connsiteY3500"/>
                  <a:gd fmla="*/ 144248 w 4713748" name="connsiteX3501"/>
                  <a:gd fmla="*/ 2174325 h 2722945" name="connsiteY3501"/>
                  <a:gd fmla="*/ 195289 w 4713748" name="connsiteX3502"/>
                  <a:gd fmla="*/ 2161072 h 2722945" name="connsiteY3502"/>
                  <a:gd fmla="*/ 255208 w 4713748" name="connsiteX3503"/>
                  <a:gd fmla="*/ 2158864 h 2722945" name="connsiteY3503"/>
                  <a:gd fmla="*/ 257233 w 4713748" name="connsiteX3504"/>
                  <a:gd fmla="*/ 2158967 h 2722945" name="connsiteY3504"/>
                  <a:gd fmla="*/ 255510 w 4713748" name="connsiteX3505"/>
                  <a:gd fmla="*/ 2158964 h 2722945" name="connsiteY3505"/>
                  <a:gd fmla="*/ 250770 w 4713748" name="connsiteX3506"/>
                  <a:gd fmla="*/ 2158864 h 2722945" name="connsiteY3506"/>
                  <a:gd fmla="*/ 253318 w 4713748" name="connsiteX3507"/>
                  <a:gd fmla="*/ 2158960 h 2722945" name="connsiteY3507"/>
                  <a:gd fmla="*/ 249163 w 4713748" name="connsiteX3508"/>
                  <a:gd fmla="*/ 2158953 h 2722945" name="connsiteY3508"/>
                  <a:gd fmla="*/ 241893 w 4713748" name="connsiteX3509"/>
                  <a:gd fmla="*/ 2158864 h 2722945" name="connsiteY3509"/>
                  <a:gd fmla="*/ 242589 w 4713748" name="connsiteX3510"/>
                  <a:gd fmla="*/ 2158941 h 2722945" name="connsiteY3510"/>
                  <a:gd fmla="*/ 241666 w 4713748" name="connsiteX3511"/>
                  <a:gd fmla="*/ 2158939 h 2722945" name="connsiteY3511"/>
                  <a:gd fmla="*/ 199728 w 4713748" name="connsiteX3512"/>
                  <a:gd fmla="*/ 2158864 h 2722945" name="connsiteY3512"/>
                  <a:gd fmla="*/ 216307 w 4713748" name="connsiteX3513"/>
                  <a:gd fmla="*/ 2158894 h 2722945" name="connsiteY3513"/>
                  <a:gd fmla="*/ 195289 w 4713748" name="connsiteX3514"/>
                  <a:gd fmla="*/ 2161072 h 2722945" name="connsiteY3514"/>
                  <a:gd fmla="*/ 36755 w 4713748" name="connsiteX3515"/>
                  <a:gd fmla="*/ 2200519 h 2722945" name="connsiteY3515"/>
                  <a:gd fmla="*/ 27240 w 4713748" name="connsiteX3516"/>
                  <a:gd fmla="*/ 2200027 h 2722945" name="connsiteY3516"/>
                  <a:gd fmla="*/ 40882 w 4713748" name="connsiteX3517"/>
                  <a:gd fmla="*/ 2199242 h 2722945" name="connsiteY3517"/>
                  <a:gd fmla="*/ 199728 w 4713748" name="connsiteX3518"/>
                  <a:gd fmla="*/ 2158864 h 2722945" name="connsiteY3518"/>
                  <a:gd fmla="*/ 234403 w 4713748" name="connsiteX3519"/>
                  <a:gd fmla="*/ 2158312 h 2722945" name="connsiteY3519"/>
                  <a:gd fmla="*/ 241893 w 4713748" name="connsiteX3520"/>
                  <a:gd fmla="*/ 2158864 h 2722945" name="connsiteY3520"/>
                  <a:gd fmla="*/ 230890 w 4713748" name="connsiteX3521"/>
                  <a:gd fmla="*/ 2158560 h 2722945" name="connsiteY3521"/>
                  <a:gd fmla="*/ 221920 w 4713748" name="connsiteX3522"/>
                  <a:gd fmla="*/ 2158312 h 2722945" name="connsiteY3522"/>
                  <a:gd fmla="*/ 230890 w 4713748" name="connsiteX3523"/>
                  <a:gd fmla="*/ 2158560 h 2722945" name="connsiteY3523"/>
                  <a:gd fmla="*/ 225914 w 4713748" name="connsiteX3524"/>
                  <a:gd fmla="*/ 2158911 h 2722945" name="connsiteY3524"/>
                  <a:gd fmla="*/ 216307 w 4713748" name="connsiteX3525"/>
                  <a:gd fmla="*/ 2158894 h 2722945" name="connsiteY3525"/>
                  <a:gd fmla="*/ 530585 w 4713748" name="connsiteX3526"/>
                  <a:gd fmla="*/ 2157150 h 2722945" name="connsiteY3526"/>
                  <a:gd fmla="*/ 533872 w 4713748" name="connsiteX3527"/>
                  <a:gd fmla="*/ 2157377 h 2722945" name="connsiteY3527"/>
                  <a:gd fmla="*/ 545825 w 4713748" name="connsiteX3528"/>
                  <a:gd fmla="*/ 2158665 h 2722945" name="connsiteY3528"/>
                  <a:gd fmla="*/ 437098 w 4713748" name="connsiteX3529"/>
                  <a:gd fmla="*/ 2147537 h 2722945" name="connsiteY3529"/>
                  <a:gd fmla="*/ 459287 w 4713748" name="connsiteX3530"/>
                  <a:gd fmla="*/ 2149762 h 2722945" name="connsiteY3530"/>
                  <a:gd fmla="*/ 437098 w 4713748" name="connsiteX3531"/>
                  <a:gd fmla="*/ 2147537 h 2722945" name="connsiteY3531"/>
                  <a:gd fmla="*/ 2634155 w 4713748" name="connsiteX3532"/>
                  <a:gd fmla="*/ 2143354 h 2722945" name="connsiteY3532"/>
                  <a:gd fmla="*/ 2636213 w 4713748" name="connsiteX3533"/>
                  <a:gd fmla="*/ 2143354 h 2722945" name="connsiteY3533"/>
                  <a:gd fmla="*/ 2625903 w 4713748" name="connsiteX3534"/>
                  <a:gd fmla="*/ 2159611 h 2722945" name="connsiteY3534"/>
                  <a:gd fmla="*/ 2623538 w 4713748" name="connsiteX3535"/>
                  <a:gd fmla="*/ 2164043 h 2722945" name="connsiteY3535"/>
                  <a:gd fmla="*/ 2618507 w 4713748" name="connsiteX3536"/>
                  <a:gd fmla="*/ 2172255 h 2722945" name="connsiteY3536"/>
                  <a:gd fmla="*/ 2615824 w 4713748" name="connsiteX3537"/>
                  <a:gd fmla="*/ 2178222 h 2722945" name="connsiteY3537"/>
                  <a:gd fmla="*/ 2615512 w 4713748" name="connsiteX3538"/>
                  <a:gd fmla="*/ 2178746 h 2722945" name="connsiteY3538"/>
                  <a:gd fmla="*/ 2613626 w 4713748" name="connsiteX3539"/>
                  <a:gd fmla="*/ 2180235 h 2722945" name="connsiteY3539"/>
                  <a:gd fmla="*/ 2612974 w 4713748" name="connsiteX3540"/>
                  <a:gd fmla="*/ 2178924 h 2722945" name="connsiteY3540"/>
                  <a:gd fmla="*/ 2614080 w 4713748" name="connsiteX3541"/>
                  <a:gd fmla="*/ 2176701 h 2722945" name="connsiteY3541"/>
                  <a:gd fmla="*/ 2632754 w 4713748" name="connsiteX3542"/>
                  <a:gd fmla="*/ 2144813 h 2722945" name="connsiteY3542"/>
                  <a:gd fmla="*/ 2633796 w 4713748" name="connsiteX3543"/>
                  <a:gd fmla="*/ 2143728 h 2722945" name="connsiteY3543"/>
                  <a:gd fmla="*/ 2631049 w 4713748" name="connsiteX3544"/>
                  <a:gd fmla="*/ 2148788 h 2722945" name="connsiteY3544"/>
                  <a:gd fmla="*/ 2630956 w 4713748" name="connsiteX3545"/>
                  <a:gd fmla="*/ 2148912 h 2722945" name="connsiteY3545"/>
                  <a:gd fmla="*/ 2625146 w 4713748" name="connsiteX3546"/>
                  <a:gd fmla="*/ 2156693 h 2722945" name="connsiteY3546"/>
                  <a:gd fmla="*/ 2620720 w 4713748" name="connsiteX3547"/>
                  <a:gd fmla="*/ 2167809 h 2722945" name="connsiteY3547"/>
                  <a:gd fmla="*/ 2631049 w 4713748" name="connsiteX3548"/>
                  <a:gd fmla="*/ 2148788 h 2722945" name="connsiteY3548"/>
                  <a:gd fmla="*/ 2631786 w 4713748" name="connsiteX3549"/>
                  <a:gd fmla="*/ 2147800 h 2722945" name="connsiteY3549"/>
                  <a:gd fmla="*/ 2633831 w 4713748" name="connsiteX3550"/>
                  <a:gd fmla="*/ 2143691 h 2722945" name="connsiteY3550"/>
                  <a:gd fmla="*/ 2633999 w 4713748" name="connsiteX3551"/>
                  <a:gd fmla="*/ 2143354 h 2722945" name="connsiteY3551"/>
                  <a:gd fmla="*/ 2633831 w 4713748" name="connsiteX3552"/>
                  <a:gd fmla="*/ 2143691 h 2722945" name="connsiteY3552"/>
                  <a:gd fmla="*/ 2633796 w 4713748" name="connsiteX3553"/>
                  <a:gd fmla="*/ 2143728 h 2722945" name="connsiteY3553"/>
                  <a:gd fmla="*/ 2634301 w 4713748" name="connsiteX3554"/>
                  <a:gd fmla="*/ 2143203 h 2722945" name="connsiteY3554"/>
                  <a:gd fmla="*/ 2634155 w 4713748" name="connsiteX3555"/>
                  <a:gd fmla="*/ 2143354 h 2722945" name="connsiteY3555"/>
                  <a:gd fmla="*/ 2633999 w 4713748" name="connsiteX3556"/>
                  <a:gd fmla="*/ 2143354 h 2722945" name="connsiteY3556"/>
                  <a:gd fmla="*/ 371338 w 4713748" name="connsiteX3557"/>
                  <a:gd fmla="*/ 2141322 h 2722945" name="connsiteY3557"/>
                  <a:gd fmla="*/ 430023 w 4713748" name="connsiteX3558"/>
                  <a:gd fmla="*/ 2146815 h 2722945" name="connsiteY3558"/>
                  <a:gd fmla="*/ 435052 w 4713748" name="connsiteX3559"/>
                  <a:gd fmla="*/ 2147328 h 2722945" name="connsiteY3559"/>
                  <a:gd fmla="*/ 437098 w 4713748" name="connsiteX3560"/>
                  <a:gd fmla="*/ 2147537 h 2722945" name="connsiteY3560"/>
                  <a:gd fmla="*/ 424306 w 4713748" name="connsiteX3561"/>
                  <a:gd fmla="*/ 2146586 h 2722945" name="connsiteY3561"/>
                  <a:gd fmla="*/ 2756620 w 4713748" name="connsiteX3562"/>
                  <a:gd fmla="*/ 2139104 h 2722945" name="connsiteY3562"/>
                  <a:gd fmla="*/ 2736622 w 4713748" name="connsiteX3563"/>
                  <a:gd fmla="*/ 2141313 h 2722945" name="connsiteY3563"/>
                  <a:gd fmla="*/ 2725511 w 4713748" name="connsiteX3564"/>
                  <a:gd fmla="*/ 2143523 h 2722945" name="connsiteY3564"/>
                  <a:gd fmla="*/ 2709957 w 4713748" name="connsiteX3565"/>
                  <a:gd fmla="*/ 2145732 h 2722945" name="connsiteY3565"/>
                  <a:gd fmla="*/ 2707735 w 4713748" name="connsiteX3566"/>
                  <a:gd fmla="*/ 2147941 h 2722945" name="connsiteY3566"/>
                  <a:gd fmla="*/ 2705513 w 4713748" name="connsiteX3567"/>
                  <a:gd fmla="*/ 2147941 h 2722945" name="connsiteY3567"/>
                  <a:gd fmla="*/ 2698846 w 4713748" name="connsiteX3568"/>
                  <a:gd fmla="*/ 2150151 h 2722945" name="connsiteY3568"/>
                  <a:gd fmla="*/ 2690920 w 4713748" name="connsiteX3569"/>
                  <a:gd fmla="*/ 2151727 h 2722945" name="connsiteY3569"/>
                  <a:gd fmla="*/ 2690563 w 4713748" name="connsiteX3570"/>
                  <a:gd fmla="*/ 2156411 h 2722945" name="connsiteY3570"/>
                  <a:gd fmla="*/ 2687157 w 4713748" name="connsiteX3571"/>
                  <a:gd fmla="*/ 2170101 h 2722945" name="connsiteY3571"/>
                  <a:gd fmla="*/ 2684419 w 4713748" name="connsiteX3572"/>
                  <a:gd fmla="*/ 2175583 h 2722945" name="connsiteY3572"/>
                  <a:gd fmla="*/ 2689528 w 4713748" name="connsiteX3573"/>
                  <a:gd fmla="*/ 2157896 h 2722945" name="connsiteY3573"/>
                  <a:gd fmla="*/ 2689528 w 4713748" name="connsiteX3574"/>
                  <a:gd fmla="*/ 2152004 h 2722945" name="connsiteY3574"/>
                  <a:gd fmla="*/ 2682905 w 4713748" name="connsiteX3575"/>
                  <a:gd fmla="*/ 2153321 h 2722945" name="connsiteY3575"/>
                  <a:gd fmla="*/ 2682905 w 4713748" name="connsiteX3576"/>
                  <a:gd fmla="*/ 2156515 h 2722945" name="connsiteY3576"/>
                  <a:gd fmla="*/ 2678490 w 4713748" name="connsiteX3577"/>
                  <a:gd fmla="*/ 2171985 h 2722945" name="connsiteY3577"/>
                  <a:gd fmla="*/ 2672143 w 4713748" name="connsiteX3578"/>
                  <a:gd fmla="*/ 2179246 h 2722945" name="connsiteY3578"/>
                  <a:gd fmla="*/ 2681277 w 4713748" name="connsiteX3579"/>
                  <a:gd fmla="*/ 2181875 h 2722945" name="connsiteY3579"/>
                  <a:gd fmla="*/ 2684419 w 4713748" name="connsiteX3580"/>
                  <a:gd fmla="*/ 2175583 h 2722945" name="connsiteY3580"/>
                  <a:gd fmla="*/ 2682905 w 4713748" name="connsiteX3581"/>
                  <a:gd fmla="*/ 2180825 h 2722945" name="connsiteY3581"/>
                  <a:gd fmla="*/ 2682242 w 4713748" name="connsiteX3582"/>
                  <a:gd fmla="*/ 2182153 h 2722945" name="connsiteY3582"/>
                  <a:gd fmla="*/ 2682370 w 4713748" name="connsiteX3583"/>
                  <a:gd fmla="*/ 2182190 h 2722945" name="connsiteY3583"/>
                  <a:gd fmla="*/ 2682905 w 4713748" name="connsiteX3584"/>
                  <a:gd fmla="*/ 2180825 h 2722945" name="connsiteY3584"/>
                  <a:gd fmla="*/ 2687103 w 4713748" name="connsiteX3585"/>
                  <a:gd fmla="*/ 2170318 h 2722945" name="connsiteY3585"/>
                  <a:gd fmla="*/ 2684031 w 4713748" name="connsiteX3586"/>
                  <a:gd fmla="*/ 2182668 h 2722945" name="connsiteY3586"/>
                  <a:gd fmla="*/ 2690941 w 4713748" name="connsiteX3587"/>
                  <a:gd fmla="*/ 2184656 h 2722945" name="connsiteY3587"/>
                  <a:gd fmla="*/ 2683900 w 4713748" name="connsiteX3588"/>
                  <a:gd fmla="*/ 2182940 h 2722945" name="connsiteY3588"/>
                  <a:gd fmla="*/ 2683312 w 4713748" name="connsiteX3589"/>
                  <a:gd fmla="*/ 2183924 h 2722945" name="connsiteY3589"/>
                  <a:gd fmla="*/ 2693355 w 4713748" name="connsiteX3590"/>
                  <a:gd fmla="*/ 2185351 h 2722945" name="connsiteY3590"/>
                  <a:gd fmla="*/ 2695791 w 4713748" name="connsiteX3591"/>
                  <a:gd fmla="*/ 2186052 h 2722945" name="connsiteY3591"/>
                  <a:gd fmla="*/ 2695791 w 4713748" name="connsiteX3592"/>
                  <a:gd fmla="*/ 2186052 h 2722945" name="connsiteY3592"/>
                  <a:gd fmla="*/ 2781063 w 4713748" name="connsiteX3593"/>
                  <a:gd fmla="*/ 2189918 h 2722945" name="connsiteY3593"/>
                  <a:gd fmla="*/ 2772175 w 4713748" name="connsiteX3594"/>
                  <a:gd fmla="*/ 2141313 h 2722945" name="connsiteY3594"/>
                  <a:gd fmla="*/ 2767731 w 4713748" name="connsiteX3595"/>
                  <a:gd fmla="*/ 2139104 h 2722945" name="connsiteY3595"/>
                  <a:gd fmla="*/ 2756620 w 4713748" name="connsiteX3596"/>
                  <a:gd fmla="*/ 2139104 h 2722945" name="connsiteY3596"/>
                  <a:gd fmla="*/ 2638426 w 4713748" name="connsiteX3597"/>
                  <a:gd fmla="*/ 2138908 h 2722945" name="connsiteY3597"/>
                  <a:gd fmla="*/ 2638426 w 4713748" name="connsiteX3598"/>
                  <a:gd fmla="*/ 2141131 h 2722945" name="connsiteY3598"/>
                  <a:gd fmla="*/ 2634301 w 4713748" name="connsiteX3599"/>
                  <a:gd fmla="*/ 2143203 h 2722945" name="connsiteY3599"/>
                  <a:gd fmla="*/ 321259 w 4713748" name="connsiteX3600"/>
                  <a:gd fmla="*/ 2136344 h 2722945" name="connsiteY3600"/>
                  <a:gd fmla="*/ 371338 w 4713748" name="connsiteX3601"/>
                  <a:gd fmla="*/ 2141322 h 2722945" name="connsiteY3601"/>
                  <a:gd fmla="*/ 327091 w 4713748" name="connsiteX3602"/>
                  <a:gd fmla="*/ 2137180 h 2722945" name="connsiteY3602"/>
                  <a:gd fmla="*/ 2645066 w 4713748" name="connsiteX3603"/>
                  <a:gd fmla="*/ 2134461 h 2722945" name="connsiteY3603"/>
                  <a:gd fmla="*/ 2643503 w 4713748" name="connsiteX3604"/>
                  <a:gd fmla="*/ 2136292 h 2722945" name="connsiteY3604"/>
                  <a:gd fmla="*/ 2642852 w 4713748" name="connsiteX3605"/>
                  <a:gd fmla="*/ 2136685 h 2722945" name="connsiteY3605"/>
                  <a:gd fmla="*/ 2638427 w 4713748" name="connsiteX3606"/>
                  <a:gd fmla="*/ 2141130 h 2722945" name="connsiteY3606"/>
                  <a:gd fmla="*/ 2638426 w 4713748" name="connsiteX3607"/>
                  <a:gd fmla="*/ 2141131 h 2722945" name="connsiteY3607"/>
                  <a:gd fmla="*/ 2645066 w 4713748" name="connsiteX3608"/>
                  <a:gd fmla="*/ 2134461 h 2722945" name="connsiteY3608"/>
                  <a:gd fmla="*/ 293870 w 4713748" name="connsiteX3609"/>
                  <a:gd fmla="*/ 2134184 h 2722945" name="connsiteY3609"/>
                  <a:gd fmla="*/ 295087 w 4713748" name="connsiteX3610"/>
                  <a:gd fmla="*/ 2134184 h 2722945" name="connsiteY3610"/>
                  <a:gd fmla="*/ 327091 w 4713748" name="connsiteX3611"/>
                  <a:gd fmla="*/ 2137180 h 2722945" name="connsiteY3611"/>
                  <a:gd fmla="*/ 337246 w 4713748" name="connsiteX3612"/>
                  <a:gd fmla="*/ 2138635 h 2722945" name="connsiteY3612"/>
                  <a:gd fmla="*/ 377187 w 4713748" name="connsiteX3613"/>
                  <a:gd fmla="*/ 2143086 h 2722945" name="connsiteY3613"/>
                  <a:gd fmla="*/ 424306 w 4713748" name="connsiteX3614"/>
                  <a:gd fmla="*/ 2146586 h 2722945" name="connsiteY3614"/>
                  <a:gd fmla="*/ 530585 w 4713748" name="connsiteX3615"/>
                  <a:gd fmla="*/ 2157150 h 2722945" name="connsiteY3615"/>
                  <a:gd fmla="*/ 488133 w 4713748" name="connsiteX3616"/>
                  <a:gd fmla="*/ 2154213 h 2722945" name="connsiteY3616"/>
                  <a:gd fmla="*/ 293917 w 4713748" name="connsiteX3617"/>
                  <a:gd fmla="*/ 2134192 h 2722945" name="connsiteY3617"/>
                  <a:gd fmla="*/ 284799 w 4713748" name="connsiteX3618"/>
                  <a:gd fmla="*/ 2132970 h 2722945" name="connsiteY3618"/>
                  <a:gd fmla="*/ 290372 w 4713748" name="connsiteX3619"/>
                  <a:gd fmla="*/ 2133627 h 2722945" name="connsiteY3619"/>
                  <a:gd fmla="*/ 291693 w 4713748" name="connsiteX3620"/>
                  <a:gd fmla="*/ 2133783 h 2722945" name="connsiteY3620"/>
                  <a:gd fmla="*/ 293870 w 4713748" name="connsiteX3621"/>
                  <a:gd fmla="*/ 2134184 h 2722945" name="connsiteY3621"/>
                  <a:gd fmla="*/ 290649 w 4713748" name="connsiteX3622"/>
                  <a:gd fmla="*/ 2134184 h 2722945" name="connsiteY3622"/>
                  <a:gd fmla="*/ 288430 w 4713748" name="connsiteX3623"/>
                  <a:gd fmla="*/ 2134184 h 2722945" name="connsiteY3623"/>
                  <a:gd fmla="*/ 2488528 w 4713748" name="connsiteX3624"/>
                  <a:gd fmla="*/ 2124811 h 2722945" name="connsiteY3624"/>
                  <a:gd fmla="*/ 2509680 w 4713748" name="connsiteX3625"/>
                  <a:gd fmla="*/ 2125640 h 2722945" name="connsiteY3625"/>
                  <a:gd fmla="*/ 2514133 w 4713748" name="connsiteX3626"/>
                  <a:gd fmla="*/ 2127854 h 2722945" name="connsiteY3626"/>
                  <a:gd fmla="*/ 2527492 w 4713748" name="connsiteX3627"/>
                  <a:gd fmla="*/ 2130067 h 2722945" name="connsiteY3627"/>
                  <a:gd fmla="*/ 2547531 w 4713748" name="connsiteX3628"/>
                  <a:gd fmla="*/ 2136707 h 2722945" name="connsiteY3628"/>
                  <a:gd fmla="*/ 2556437 w 4713748" name="connsiteX3629"/>
                  <a:gd fmla="*/ 2138920 h 2722945" name="connsiteY3629"/>
                  <a:gd fmla="*/ 2572022 w 4713748" name="connsiteX3630"/>
                  <a:gd fmla="*/ 2145560 h 2722945" name="connsiteY3630"/>
                  <a:gd fmla="*/ 2574249 w 4713748" name="connsiteX3631"/>
                  <a:gd fmla="*/ 2145560 h 2722945" name="connsiteY3631"/>
                  <a:gd fmla="*/ 2576476 w 4713748" name="connsiteX3632"/>
                  <a:gd fmla="*/ 2147773 h 2722945" name="connsiteY3632"/>
                  <a:gd fmla="*/ 2583155 w 4713748" name="connsiteX3633"/>
                  <a:gd fmla="*/ 2149986 h 2722945" name="connsiteY3633"/>
                  <a:gd fmla="*/ 2603194 w 4713748" name="connsiteX3634"/>
                  <a:gd fmla="*/ 2163265 h 2722945" name="connsiteY3634"/>
                  <a:gd fmla="*/ 2600967 w 4713748" name="connsiteX3635"/>
                  <a:gd fmla="*/ 2163265 h 2722945" name="connsiteY3635"/>
                  <a:gd fmla="*/ 2603194 w 4713748" name="connsiteX3636"/>
                  <a:gd fmla="*/ 2165479 h 2722945" name="connsiteY3636"/>
                  <a:gd fmla="*/ 2603194 w 4713748" name="connsiteX3637"/>
                  <a:gd fmla="*/ 2167692 h 2722945" name="connsiteY3637"/>
                  <a:gd fmla="*/ 2600967 w 4713748" name="connsiteX3638"/>
                  <a:gd fmla="*/ 2167692 h 2722945" name="connsiteY3638"/>
                  <a:gd fmla="*/ 2605420 w 4713748" name="connsiteX3639"/>
                  <a:gd fmla="*/ 2174332 h 2722945" name="connsiteY3639"/>
                  <a:gd fmla="*/ 2600967 w 4713748" name="connsiteX3640"/>
                  <a:gd fmla="*/ 2174332 h 2722945" name="connsiteY3640"/>
                  <a:gd fmla="*/ 2598741 w 4713748" name="connsiteX3641"/>
                  <a:gd fmla="*/ 2174332 h 2722945" name="connsiteY3641"/>
                  <a:gd fmla="*/ 2598741 w 4713748" name="connsiteX3642"/>
                  <a:gd fmla="*/ 2172118 h 2722945" name="connsiteY3642"/>
                  <a:gd fmla="*/ 2596514 w 4713748" name="connsiteX3643"/>
                  <a:gd fmla="*/ 2172118 h 2722945" name="connsiteY3643"/>
                  <a:gd fmla="*/ 2589835 w 4713748" name="connsiteX3644"/>
                  <a:gd fmla="*/ 2167692 h 2722945" name="connsiteY3644"/>
                  <a:gd fmla="*/ 2583155 w 4713748" name="connsiteX3645"/>
                  <a:gd fmla="*/ 2163265 h 2722945" name="connsiteY3645"/>
                  <a:gd fmla="*/ 2583155 w 4713748" name="connsiteX3646"/>
                  <a:gd fmla="*/ 2161052 h 2722945" name="connsiteY3646"/>
                  <a:gd fmla="*/ 2580929 w 4713748" name="connsiteX3647"/>
                  <a:gd fmla="*/ 2161052 h 2722945" name="connsiteY3647"/>
                  <a:gd fmla="*/ 2576476 w 4713748" name="connsiteX3648"/>
                  <a:gd fmla="*/ 2156626 h 2722945" name="connsiteY3648"/>
                  <a:gd fmla="*/ 2572022 w 4713748" name="connsiteX3649"/>
                  <a:gd fmla="*/ 2154412 h 2722945" name="connsiteY3649"/>
                  <a:gd fmla="*/ 2556437 w 4713748" name="connsiteX3650"/>
                  <a:gd fmla="*/ 2145560 h 2722945" name="connsiteY3650"/>
                  <a:gd fmla="*/ 2531945 w 4713748" name="connsiteX3651"/>
                  <a:gd fmla="*/ 2136707 h 2722945" name="connsiteY3651"/>
                  <a:gd fmla="*/ 2509680 w 4713748" name="connsiteX3652"/>
                  <a:gd fmla="*/ 2130067 h 2722945" name="connsiteY3652"/>
                  <a:gd fmla="*/ 2498547 w 4713748" name="connsiteX3653"/>
                  <a:gd fmla="*/ 2130067 h 2722945" name="connsiteY3653"/>
                  <a:gd fmla="*/ 2482962 w 4713748" name="connsiteX3654"/>
                  <a:gd fmla="*/ 2132280 h 2722945" name="connsiteY3654"/>
                  <a:gd fmla="*/ 2474056 w 4713748" name="connsiteX3655"/>
                  <a:gd fmla="*/ 2136707 h 2722945" name="connsiteY3655"/>
                  <a:gd fmla="*/ 2471829 w 4713748" name="connsiteX3656"/>
                  <a:gd fmla="*/ 2138920 h 2722945" name="connsiteY3656"/>
                  <a:gd fmla="*/ 2469603 w 4713748" name="connsiteX3657"/>
                  <a:gd fmla="*/ 2143346 h 2722945" name="connsiteY3657"/>
                  <a:gd fmla="*/ 2465150 w 4713748" name="connsiteX3658"/>
                  <a:gd fmla="*/ 2152199 h 2722945" name="connsiteY3658"/>
                  <a:gd fmla="*/ 2467376 w 4713748" name="connsiteX3659"/>
                  <a:gd fmla="*/ 2163265 h 2722945" name="connsiteY3659"/>
                  <a:gd fmla="*/ 2467376 w 4713748" name="connsiteX3660"/>
                  <a:gd fmla="*/ 2165479 h 2722945" name="connsiteY3660"/>
                  <a:gd fmla="*/ 2469603 w 4713748" name="connsiteX3661"/>
                  <a:gd fmla="*/ 2169905 h 2722945" name="connsiteY3661"/>
                  <a:gd fmla="*/ 2482962 w 4713748" name="connsiteX3662"/>
                  <a:gd fmla="*/ 2178758 h 2722945" name="connsiteY3662"/>
                  <a:gd fmla="*/ 2538625 w 4713748" name="connsiteX3663"/>
                  <a:gd fmla="*/ 2189824 h 2722945" name="connsiteY3663"/>
                  <a:gd fmla="*/ 2547531 w 4713748" name="connsiteX3664"/>
                  <a:gd fmla="*/ 2189824 h 2722945" name="connsiteY3664"/>
                  <a:gd fmla="*/ 2565343 w 4713748" name="connsiteX3665"/>
                  <a:gd fmla="*/ 2189824 h 2722945" name="connsiteY3665"/>
                  <a:gd fmla="*/ 2551984 w 4713748" name="connsiteX3666"/>
                  <a:gd fmla="*/ 2192037 h 2722945" name="connsiteY3666"/>
                  <a:gd fmla="*/ 2605420 w 4713748" name="connsiteX3667"/>
                  <a:gd fmla="*/ 2185398 h 2722945" name="connsiteY3667"/>
                  <a:gd fmla="*/ 2603194 w 4713748" name="connsiteX3668"/>
                  <a:gd fmla="*/ 2187611 h 2722945" name="connsiteY3668"/>
                  <a:gd fmla="*/ 2508323 w 4713748" name="connsiteX3669"/>
                  <a:gd fmla="*/ 2191035 h 2722945" name="connsiteY3669"/>
                  <a:gd fmla="*/ 2500031 w 4713748" name="connsiteX3670"/>
                  <a:gd fmla="*/ 2187652 h 2722945" name="connsiteY3670"/>
                  <a:gd fmla="*/ 2517801 w 4713748" name="connsiteX3671"/>
                  <a:gd fmla="*/ 2188783 h 2722945" name="connsiteY3671"/>
                  <a:gd fmla="*/ 2521647 w 4713748" name="connsiteX3672"/>
                  <a:gd fmla="*/ 2189548 h 2722945" name="connsiteY3672"/>
                  <a:gd fmla="*/ 2523039 w 4713748" name="connsiteX3673"/>
                  <a:gd fmla="*/ 2189824 h 2722945" name="connsiteY3673"/>
                  <a:gd fmla="*/ 2531945 w 4713748" name="connsiteX3674"/>
                  <a:gd fmla="*/ 2189824 h 2722945" name="connsiteY3674"/>
                  <a:gd fmla="*/ 2529608 w 4713748" name="connsiteX3675"/>
                  <a:gd fmla="*/ 2189534 h 2722945" name="connsiteY3675"/>
                  <a:gd fmla="*/ 2534172 w 4713748" name="connsiteX3676"/>
                  <a:gd fmla="*/ 2189824 h 2722945" name="connsiteY3676"/>
                  <a:gd fmla="*/ 2536398 w 4713748" name="connsiteX3677"/>
                  <a:gd fmla="*/ 2189824 h 2722945" name="connsiteY3677"/>
                  <a:gd fmla="*/ 2517694 w 4713748" name="connsiteX3678"/>
                  <a:gd fmla="*/ 2188054 h 2722945" name="connsiteY3678"/>
                  <a:gd fmla="*/ 2496321 w 4713748" name="connsiteX3679"/>
                  <a:gd fmla="*/ 2185398 h 2722945" name="connsiteY3679"/>
                  <a:gd fmla="*/ 2509684 w 4713748" name="connsiteX3680"/>
                  <a:gd fmla="*/ 2187295 h 2722945" name="connsiteY3680"/>
                  <a:gd fmla="*/ 2496349 w 4713748" name="connsiteX3681"/>
                  <a:gd fmla="*/ 2186033 h 2722945" name="connsiteY3681"/>
                  <a:gd fmla="*/ 2493035 w 4713748" name="connsiteX3682"/>
                  <a:gd fmla="*/ 2184309 h 2722945" name="connsiteY3682"/>
                  <a:gd fmla="*/ 2469603 w 4713748" name="connsiteX3683"/>
                  <a:gd fmla="*/ 2172118 h 2722945" name="connsiteY3683"/>
                  <a:gd fmla="*/ 2481855 w 4713748" name="connsiteX3684"/>
                  <a:gd fmla="*/ 2180238 h 2722945" name="connsiteY3684"/>
                  <a:gd fmla="*/ 2467376 w 4713748" name="connsiteX3685"/>
                  <a:gd fmla="*/ 2174332 h 2722945" name="connsiteY3685"/>
                  <a:gd fmla="*/ 2467376 w 4713748" name="connsiteX3686"/>
                  <a:gd fmla="*/ 2132280 h 2722945" name="connsiteY3686"/>
                  <a:gd fmla="*/ 2488528 w 4713748" name="connsiteX3687"/>
                  <a:gd fmla="*/ 2124811 h 2722945" name="connsiteY3687"/>
                  <a:gd fmla="*/ 937230 w 4713748" name="connsiteX3688"/>
                  <a:gd fmla="*/ 2123192 h 2722945" name="connsiteY3688"/>
                  <a:gd fmla="*/ 974647 w 4713748" name="connsiteX3689"/>
                  <a:gd fmla="*/ 2134062 h 2722945" name="connsiteY3689"/>
                  <a:gd fmla="*/ 1005718 w 4713748" name="connsiteX3690"/>
                  <a:gd fmla="*/ 2145166 h 2722945" name="connsiteY3690"/>
                  <a:gd fmla="*/ 1025692 w 4713748" name="connsiteX3691"/>
                  <a:gd fmla="*/ 2151274 h 2722945" name="connsiteY3691"/>
                  <a:gd fmla="*/ 1035285 w 4713748" name="connsiteX3692"/>
                  <a:gd fmla="*/ 2155914 h 2722945" name="connsiteY3692"/>
                  <a:gd fmla="*/ 1049682 w 4713748" name="connsiteX3693"/>
                  <a:gd fmla="*/ 2158864 h 2722945" name="connsiteY3693"/>
                  <a:gd fmla="*/ 1056340 w 4713748" name="connsiteX3694"/>
                  <a:gd fmla="*/ 2158864 h 2722945" name="connsiteY3694"/>
                  <a:gd fmla="*/ 1069655 w 4713748" name="connsiteX3695"/>
                  <a:gd fmla="*/ 2163281 h 2722945" name="connsiteY3695"/>
                  <a:gd fmla="*/ 1089628 w 4713748" name="connsiteX3696"/>
                  <a:gd fmla="*/ 2169907 h 2722945" name="connsiteY3696"/>
                  <a:gd fmla="*/ 1160642 w 4713748" name="connsiteX3697"/>
                  <a:gd fmla="*/ 2220708 h 2722945" name="connsiteY3697"/>
                  <a:gd fmla="*/ 1158423 w 4713748" name="connsiteX3698"/>
                  <a:gd fmla="*/ 2220708 h 2722945" name="connsiteY3698"/>
                  <a:gd fmla="*/ 1162861 w 4713748" name="connsiteX3699"/>
                  <a:gd fmla="*/ 2225125 h 2722945" name="connsiteY3699"/>
                  <a:gd fmla="*/ 1167300 w 4713748" name="connsiteX3700"/>
                  <a:gd fmla="*/ 2229542 h 2722945" name="connsiteY3700"/>
                  <a:gd fmla="*/ 1162861 w 4713748" name="connsiteX3701"/>
                  <a:gd fmla="*/ 2227334 h 2722945" name="connsiteY3701"/>
                  <a:gd fmla="*/ 1171166 w 4713748" name="connsiteX3702"/>
                  <a:gd fmla="*/ 2239488 h 2722945" name="connsiteY3702"/>
                  <a:gd fmla="*/ 1171516 w 4713748" name="connsiteX3703"/>
                  <a:gd fmla="*/ 2238800 h 2722945" name="connsiteY3703"/>
                  <a:gd fmla="*/ 1173783 w 4713748" name="connsiteX3704"/>
                  <a:gd fmla="*/ 2234351 h 2722945" name="connsiteY3704"/>
                  <a:gd fmla="*/ 1173783 w 4713748" name="connsiteX3705"/>
                  <a:gd fmla="*/ 2232126 h 2722945" name="connsiteY3705"/>
                  <a:gd fmla="*/ 1176051 w 4713748" name="connsiteX3706"/>
                  <a:gd fmla="*/ 2227676 h 2722945" name="connsiteY3706"/>
                  <a:gd fmla="*/ 1176051 w 4713748" name="connsiteX3707"/>
                  <a:gd fmla="*/ 2226627 h 2722945" name="connsiteY3707"/>
                  <a:gd fmla="*/ 1175901 w 4713748" name="connsiteX3708"/>
                  <a:gd fmla="*/ 2226410 h 2722945" name="connsiteY3708"/>
                  <a:gd fmla="*/ 1171742 w 4713748" name="connsiteX3709"/>
                  <a:gd fmla="*/ 2221118 h 2722945" name="connsiteY3709"/>
                  <a:gd fmla="*/ 1169524 w 4713748" name="connsiteX3710"/>
                  <a:gd fmla="*/ 2218890 h 2722945" name="connsiteY3710"/>
                  <a:gd fmla="*/ 1167305 w 4713748" name="connsiteX3711"/>
                  <a:gd fmla="*/ 2212205 h 2722945" name="connsiteY3711"/>
                  <a:gd fmla="*/ 1165087 w 4713748" name="connsiteX3712"/>
                  <a:gd fmla="*/ 2209977 h 2722945" name="connsiteY3712"/>
                  <a:gd fmla="*/ 1149559 w 4713748" name="connsiteX3713"/>
                  <a:gd fmla="*/ 2185466 h 2722945" name="connsiteY3713"/>
                  <a:gd fmla="*/ 1127628 w 4713748" name="connsiteX3714"/>
                  <a:gd fmla="*/ 2165639 h 2722945" name="connsiteY3714"/>
                  <a:gd fmla="*/ 1127288 w 4713748" name="connsiteX3715"/>
                  <a:gd fmla="*/ 2165412 h 2722945" name="connsiteY3715"/>
                  <a:gd fmla="*/ 1125158 w 4713748" name="connsiteX3716"/>
                  <a:gd fmla="*/ 2165412 h 2722945" name="connsiteY3716"/>
                  <a:gd fmla="*/ 1125158 w 4713748" name="connsiteX3717"/>
                  <a:gd fmla="*/ 2163988 h 2722945" name="connsiteY3717"/>
                  <a:gd fmla="*/ 1120325 w 4713748" name="connsiteX3718"/>
                  <a:gd fmla="*/ 2160756 h 2722945" name="connsiteY3718"/>
                  <a:gd fmla="*/ 1116285 w 4713748" name="connsiteX3719"/>
                  <a:gd fmla="*/ 2158727 h 2722945" name="connsiteY3719"/>
                  <a:gd fmla="*/ 1117291 w 4713748" name="connsiteX3720"/>
                  <a:gd fmla="*/ 2158727 h 2722945" name="connsiteY3720"/>
                  <a:gd fmla="*/ 1114855 w 4713748" name="connsiteX3721"/>
                  <a:gd fmla="*/ 2157099 h 2722945" name="connsiteY3721"/>
                  <a:gd fmla="*/ 1113378 w 4713748" name="connsiteX3722"/>
                  <a:gd fmla="*/ 2156439 h 2722945" name="connsiteY3722"/>
                  <a:gd fmla="*/ 1111650 w 4713748" name="connsiteX3723"/>
                  <a:gd fmla="*/ 2156439 h 2722945" name="connsiteY3723"/>
                  <a:gd fmla="*/ 1111650 w 4713748" name="connsiteX3724"/>
                  <a:gd fmla="*/ 2155668 h 2722945" name="connsiteY3724"/>
                  <a:gd fmla="*/ 1104218 w 4713748" name="connsiteX3725"/>
                  <a:gd fmla="*/ 2152350 h 2722945" name="connsiteY3725"/>
                  <a:gd fmla="*/ 1102774 w 4713748" name="connsiteX3726"/>
                  <a:gd fmla="*/ 2151988 h 2722945" name="connsiteY3726"/>
                  <a:gd fmla="*/ 1103407 w 4713748" name="connsiteX3727"/>
                  <a:gd fmla="*/ 2151988 h 2722945" name="connsiteY3727"/>
                  <a:gd fmla="*/ 1098538 w 4713748" name="connsiteX3728"/>
                  <a:gd fmla="*/ 2149814 h 2722945" name="connsiteY3728"/>
                  <a:gd fmla="*/ 1083010 w 4713748" name="connsiteX3729"/>
                  <a:gd fmla="*/ 2143129 h 2722945" name="connsiteY3729"/>
                  <a:gd fmla="*/ 1069405 w 4713748" name="connsiteX3730"/>
                  <a:gd fmla="*/ 2139170 h 2722945" name="connsiteY3730"/>
                  <a:gd fmla="*/ 1067271 w 4713748" name="connsiteX3731"/>
                  <a:gd fmla="*/ 2138635 h 2722945" name="connsiteY3731"/>
                  <a:gd fmla="*/ 1062746 w 4713748" name="connsiteX3732"/>
                  <a:gd fmla="*/ 2137232 h 2722945" name="connsiteY3732"/>
                  <a:gd fmla="*/ 1053341 w 4713748" name="connsiteX3733"/>
                  <a:gd fmla="*/ 2134495 h 2722945" name="connsiteY3733"/>
                  <a:gd fmla="*/ 1018680 w 4713748" name="connsiteX3734"/>
                  <a:gd fmla="*/ 2127531 h 2722945" name="connsiteY3734"/>
                  <a:gd fmla="*/ 973205 w 4713748" name="connsiteX3735"/>
                  <a:gd fmla="*/ 2123632 h 2722945" name="connsiteY3735"/>
                  <a:gd fmla="*/ 2680477 w 4713748" name="connsiteX3736"/>
                  <a:gd fmla="*/ 2118899 h 2722945" name="connsiteY3736"/>
                  <a:gd fmla="*/ 2678264 w 4713748" name="connsiteX3737"/>
                  <a:gd fmla="*/ 2121123 h 2722945" name="connsiteY3737"/>
                  <a:gd fmla="*/ 2664985 w 4713748" name="connsiteX3738"/>
                  <a:gd fmla="*/ 2123902 h 2722945" name="connsiteY3738"/>
                  <a:gd fmla="*/ 2656178 w 4713748" name="connsiteX3739"/>
                  <a:gd fmla="*/ 2129554 h 2722945" name="connsiteY3739"/>
                  <a:gd fmla="*/ 2656178 w 4713748" name="connsiteX3740"/>
                  <a:gd fmla="*/ 2130329 h 2722945" name="connsiteY3740"/>
                  <a:gd fmla="*/ 2658335 w 4713748" name="connsiteX3741"/>
                  <a:gd fmla="*/ 2130329 h 2722945" name="connsiteY3741"/>
                  <a:gd fmla="*/ 2660493 w 4713748" name="connsiteX3742"/>
                  <a:gd fmla="*/ 2132540 h 2722945" name="connsiteY3742"/>
                  <a:gd fmla="*/ 2662651 w 4713748" name="connsiteX3743"/>
                  <a:gd fmla="*/ 2134752 h 2722945" name="connsiteY3743"/>
                  <a:gd fmla="*/ 2662651 w 4713748" name="connsiteX3744"/>
                  <a:gd fmla="*/ 2136963 h 2722945" name="connsiteY3744"/>
                  <a:gd fmla="*/ 2660493 w 4713748" name="connsiteX3745"/>
                  <a:gd fmla="*/ 2136963 h 2722945" name="connsiteY3745"/>
                  <a:gd fmla="*/ 2658335 w 4713748" name="connsiteX3746"/>
                  <a:gd fmla="*/ 2136963 h 2722945" name="connsiteY3746"/>
                  <a:gd fmla="*/ 2658335 w 4713748" name="connsiteX3747"/>
                  <a:gd fmla="*/ 2139175 h 2722945" name="connsiteY3747"/>
                  <a:gd fmla="*/ 2654020 w 4713748" name="connsiteX3748"/>
                  <a:gd fmla="*/ 2141386 h 2722945" name="connsiteY3748"/>
                  <a:gd fmla="*/ 2651862 w 4713748" name="connsiteX3749"/>
                  <a:gd fmla="*/ 2145809 h 2722945" name="connsiteY3749"/>
                  <a:gd fmla="*/ 2649704 w 4713748" name="connsiteX3750"/>
                  <a:gd fmla="*/ 2148021 h 2722945" name="connsiteY3750"/>
                  <a:gd fmla="*/ 2649704 w 4713748" name="connsiteX3751"/>
                  <a:gd fmla="*/ 2150232 h 2722945" name="connsiteY3751"/>
                  <a:gd fmla="*/ 2649704 w 4713748" name="connsiteX3752"/>
                  <a:gd fmla="*/ 2154655 h 2722945" name="connsiteY3752"/>
                  <a:gd fmla="*/ 2649704 w 4713748" name="connsiteX3753"/>
                  <a:gd fmla="*/ 2156867 h 2722945" name="connsiteY3753"/>
                  <a:gd fmla="*/ 2647546 w 4713748" name="connsiteX3754"/>
                  <a:gd fmla="*/ 2159078 h 2722945" name="connsiteY3754"/>
                  <a:gd fmla="*/ 2647546 w 4713748" name="connsiteX3755"/>
                  <a:gd fmla="*/ 2161290 h 2722945" name="connsiteY3755"/>
                  <a:gd fmla="*/ 2647546 w 4713748" name="connsiteX3756"/>
                  <a:gd fmla="*/ 2163501 h 2722945" name="connsiteY3756"/>
                  <a:gd fmla="*/ 2645388 w 4713748" name="connsiteX3757"/>
                  <a:gd fmla="*/ 2167924 h 2722945" name="connsiteY3757"/>
                  <a:gd fmla="*/ 2645388 w 4713748" name="connsiteX3758"/>
                  <a:gd fmla="*/ 2171512 h 2722945" name="connsiteY3758"/>
                  <a:gd fmla="*/ 2645737 w 4713748" name="connsiteX3759"/>
                  <a:gd fmla="*/ 2171632 h 2722945" name="connsiteY3759"/>
                  <a:gd fmla="*/ 2646467 w 4713748" name="connsiteX3760"/>
                  <a:gd fmla="*/ 2170136 h 2722945" name="connsiteY3760"/>
                  <a:gd fmla="*/ 2646198 w 4713748" name="connsiteX3761"/>
                  <a:gd fmla="*/ 2171790 h 2722945" name="connsiteY3761"/>
                  <a:gd fmla="*/ 2646572 w 4713748" name="connsiteX3762"/>
                  <a:gd fmla="*/ 2171918 h 2722945" name="connsiteY3762"/>
                  <a:gd fmla="*/ 2647546 w 4713748" name="connsiteX3763"/>
                  <a:gd fmla="*/ 2167924 h 2722945" name="connsiteY3763"/>
                  <a:gd fmla="*/ 2646467 w 4713748" name="connsiteX3764"/>
                  <a:gd fmla="*/ 2170136 h 2722945" name="connsiteY3764"/>
                  <a:gd fmla="*/ 2647546 w 4713748" name="connsiteX3765"/>
                  <a:gd fmla="*/ 2163501 h 2722945" name="connsiteY3765"/>
                  <a:gd fmla="*/ 2649704 w 4713748" name="connsiteX3766"/>
                  <a:gd fmla="*/ 2165713 h 2722945" name="connsiteY3766"/>
                  <a:gd fmla="*/ 2648355 w 4713748" name="connsiteX3767"/>
                  <a:gd fmla="*/ 2172071 h 2722945" name="connsiteY3767"/>
                  <a:gd fmla="*/ 2648118 w 4713748" name="connsiteX3768"/>
                  <a:gd fmla="*/ 2172447 h 2722945" name="connsiteY3768"/>
                  <a:gd fmla="*/ 2653103 w 4713748" name="connsiteX3769"/>
                  <a:gd fmla="*/ 2174155 h 2722945" name="connsiteY3769"/>
                  <a:gd fmla="*/ 2647871 w 4713748" name="connsiteX3770"/>
                  <a:gd fmla="*/ 2172837 h 2722945" name="connsiteY3770"/>
                  <a:gd fmla="*/ 2645388 w 4713748" name="connsiteX3771"/>
                  <a:gd fmla="*/ 2176770 h 2722945" name="connsiteY3771"/>
                  <a:gd fmla="*/ 2646436 w 4713748" name="connsiteX3772"/>
                  <a:gd fmla="*/ 2172475 h 2722945" name="connsiteY3772"/>
                  <a:gd fmla="*/ 2646101 w 4713748" name="connsiteX3773"/>
                  <a:gd fmla="*/ 2172391 h 2722945" name="connsiteY3773"/>
                  <a:gd fmla="*/ 2645388 w 4713748" name="connsiteX3774"/>
                  <a:gd fmla="*/ 2176770 h 2722945" name="connsiteY3774"/>
                  <a:gd fmla="*/ 2645388 w 4713748" name="connsiteX3775"/>
                  <a:gd fmla="*/ 2178982 h 2722945" name="connsiteY3775"/>
                  <a:gd fmla="*/ 2643230 w 4713748" name="connsiteX3776"/>
                  <a:gd fmla="*/ 2181193 h 2722945" name="connsiteY3776"/>
                  <a:gd fmla="*/ 2643230 w 4713748" name="connsiteX3777"/>
                  <a:gd fmla="*/ 2190039 h 2722945" name="connsiteY3777"/>
                  <a:gd fmla="*/ 2641072 w 4713748" name="connsiteX3778"/>
                  <a:gd fmla="*/ 2190039 h 2722945" name="connsiteY3778"/>
                  <a:gd fmla="*/ 2642151 w 4713748" name="connsiteX3779"/>
                  <a:gd fmla="*/ 2178982 h 2722945" name="connsiteY3779"/>
                  <a:gd fmla="*/ 2642649 w 4713748" name="connsiteX3780"/>
                  <a:gd fmla="*/ 2170818 h 2722945" name="connsiteY3780"/>
                  <a:gd fmla="*/ 2641072 w 4713748" name="connsiteX3781"/>
                  <a:gd fmla="*/ 2170034 h 2722945" name="connsiteY3781"/>
                  <a:gd fmla="*/ 2642664 w 4713748" name="connsiteX3782"/>
                  <a:gd fmla="*/ 2170579 h 2722945" name="connsiteY3782"/>
                  <a:gd fmla="*/ 2643230 w 4713748" name="connsiteX3783"/>
                  <a:gd fmla="*/ 2161290 h 2722945" name="connsiteY3783"/>
                  <a:gd fmla="*/ 2647546 w 4713748" name="connsiteX3784"/>
                  <a:gd fmla="*/ 2145809 h 2722945" name="connsiteY3784"/>
                  <a:gd fmla="*/ 2647546 w 4713748" name="connsiteX3785"/>
                  <a:gd fmla="*/ 2143598 h 2722945" name="connsiteY3785"/>
                  <a:gd fmla="*/ 2649704 w 4713748" name="connsiteX3786"/>
                  <a:gd fmla="*/ 2139175 h 2722945" name="connsiteY3786"/>
                  <a:gd fmla="*/ 2649704 w 4713748" name="connsiteX3787"/>
                  <a:gd fmla="*/ 2136963 h 2722945" name="connsiteY3787"/>
                  <a:gd fmla="*/ 2651862 w 4713748" name="connsiteX3788"/>
                  <a:gd fmla="*/ 2134752 h 2722945" name="connsiteY3788"/>
                  <a:gd fmla="*/ 2650405 w 4713748" name="connsiteX3789"/>
                  <a:gd fmla="*/ 2133258 h 2722945" name="connsiteY3789"/>
                  <a:gd fmla="*/ 2645066 w 4713748" name="connsiteX3790"/>
                  <a:gd fmla="*/ 2136685 h 2722945" name="connsiteY3790"/>
                  <a:gd fmla="*/ 2620478 w 4713748" name="connsiteX3791"/>
                  <a:gd fmla="*/ 2174825 h 2722945" name="connsiteY3791"/>
                  <a:gd fmla="*/ 2615631 w 4713748" name="connsiteX3792"/>
                  <a:gd fmla="*/ 2178652 h 2722945" name="connsiteY3792"/>
                  <a:gd fmla="*/ 2615824 w 4713748" name="connsiteX3793"/>
                  <a:gd fmla="*/ 2178222 h 2722945" name="connsiteY3793"/>
                  <a:gd fmla="*/ 2617227 w 4713748" name="connsiteX3794"/>
                  <a:gd fmla="*/ 2175868 h 2722945" name="connsiteY3794"/>
                  <a:gd fmla="*/ 2623538 w 4713748" name="connsiteX3795"/>
                  <a:gd fmla="*/ 2164043 h 2722945" name="connsiteY3795"/>
                  <a:gd fmla="*/ 2636213 w 4713748" name="connsiteX3796"/>
                  <a:gd fmla="*/ 2143354 h 2722945" name="connsiteY3796"/>
                  <a:gd fmla="*/ 2637043 w 4713748" name="connsiteX3797"/>
                  <a:gd fmla="*/ 2142521 h 2722945" name="connsiteY3797"/>
                  <a:gd fmla="*/ 2638427 w 4713748" name="connsiteX3798"/>
                  <a:gd fmla="*/ 2141130 h 2722945" name="connsiteY3798"/>
                  <a:gd fmla="*/ 2640086 w 4713748" name="connsiteX3799"/>
                  <a:gd fmla="*/ 2140297 h 2722945" name="connsiteY3799"/>
                  <a:gd fmla="*/ 2643503 w 4713748" name="connsiteX3800"/>
                  <a:gd fmla="*/ 2136292 h 2722945" name="connsiteY3800"/>
                  <a:gd fmla="*/ 2649713 w 4713748" name="connsiteX3801"/>
                  <a:gd fmla="*/ 2132550 h 2722945" name="connsiteY3801"/>
                  <a:gd fmla="*/ 2649704 w 4713748" name="connsiteX3802"/>
                  <a:gd fmla="*/ 2132540 h 2722945" name="connsiteY3802"/>
                  <a:gd fmla="*/ 2650485 w 4713748" name="connsiteX3803"/>
                  <a:gd fmla="*/ 2131739 h 2722945" name="connsiteY3803"/>
                  <a:gd fmla="*/ 2645066 w 4713748" name="connsiteX3804"/>
                  <a:gd fmla="*/ 2134461 h 2722945" name="connsiteY3804"/>
                  <a:gd fmla="*/ 2651443 w 4713748" name="connsiteX3805"/>
                  <a:gd fmla="*/ 2130758 h 2722945" name="connsiteY3805"/>
                  <a:gd fmla="*/ 2651862 w 4713748" name="connsiteX3806"/>
                  <a:gd fmla="*/ 2130329 h 2722945" name="connsiteY3806"/>
                  <a:gd fmla="*/ 2654020 w 4713748" name="connsiteX3807"/>
                  <a:gd fmla="*/ 2128117 h 2722945" name="connsiteY3807"/>
                  <a:gd fmla="*/ 2655990 w 4713748" name="connsiteX3808"/>
                  <a:gd fmla="*/ 2128117 h 2722945" name="connsiteY3808"/>
                  <a:gd fmla="*/ 2662772 w 4713748" name="connsiteX3809"/>
                  <a:gd fmla="*/ 2124179 h 2722945" name="connsiteY3809"/>
                  <a:gd fmla="*/ 2680477 w 4713748" name="connsiteX3810"/>
                  <a:gd fmla="*/ 2118899 h 2722945" name="connsiteY3810"/>
                  <a:gd fmla="*/ 2758523 w 4713748" name="connsiteX3811"/>
                  <a:gd fmla="*/ 2105356 h 2722945" name="connsiteY3811"/>
                  <a:gd fmla="*/ 2747403 w 4713748" name="connsiteX3812"/>
                  <a:gd fmla="*/ 2109802 h 2722945" name="connsiteY3812"/>
                  <a:gd fmla="*/ 2725164 w 4713748" name="connsiteX3813"/>
                  <a:gd fmla="*/ 2116470 h 2722945" name="connsiteY3813"/>
                  <a:gd fmla="*/ 2725164 w 4713748" name="connsiteX3814"/>
                  <a:gd fmla="*/ 2118693 h 2722945" name="connsiteY3814"/>
                  <a:gd fmla="*/ 2720716 w 4713748" name="connsiteX3815"/>
                  <a:gd fmla="*/ 2118693 h 2722945" name="connsiteY3815"/>
                  <a:gd fmla="*/ 2714044 w 4713748" name="connsiteX3816"/>
                  <a:gd fmla="*/ 2123139 h 2722945" name="connsiteY3816"/>
                  <a:gd fmla="*/ 2685134 w 4713748" name="connsiteX3817"/>
                  <a:gd fmla="*/ 2134253 h 2722945" name="connsiteY3817"/>
                  <a:gd fmla="*/ 2682910 w 4713748" name="connsiteX3818"/>
                  <a:gd fmla="*/ 2136476 h 2722945" name="connsiteY3818"/>
                  <a:gd fmla="*/ 2682910 w 4713748" name="connsiteX3819"/>
                  <a:gd fmla="*/ 2134253 h 2722945" name="connsiteY3819"/>
                  <a:gd fmla="*/ 2678382 w 4713748" name="connsiteX3820"/>
                  <a:gd fmla="*/ 2136516 h 2722945" name="connsiteY3820"/>
                  <a:gd fmla="*/ 2678490 w 4713748" name="connsiteX3821"/>
                  <a:gd fmla="*/ 2136624 h 2722945" name="connsiteY3821"/>
                  <a:gd fmla="*/ 2680879 w 4713748" name="connsiteX3822"/>
                  <a:gd fmla="*/ 2141408 h 2722945" name="connsiteY3822"/>
                  <a:gd fmla="*/ 2681070 w 4713748" name="connsiteX3823"/>
                  <a:gd fmla="*/ 2141313 h 2722945" name="connsiteY3823"/>
                  <a:gd fmla="*/ 2689528 w 4713748" name="connsiteX3824"/>
                  <a:gd fmla="*/ 2141313 h 2722945" name="connsiteY3824"/>
                  <a:gd fmla="*/ 2689528 w 4713748" name="connsiteX3825"/>
                  <a:gd fmla="*/ 2136624 h 2722945" name="connsiteY3825"/>
                  <a:gd fmla="*/ 2691735 w 4713748" name="connsiteX3826"/>
                  <a:gd fmla="*/ 2141044 h 2722945" name="connsiteY3826"/>
                  <a:gd fmla="*/ 2691715 w 4713748" name="connsiteX3827"/>
                  <a:gd fmla="*/ 2141313 h 2722945" name="connsiteY3827"/>
                  <a:gd fmla="*/ 2692180 w 4713748" name="connsiteX3828"/>
                  <a:gd fmla="*/ 2141313 h 2722945" name="connsiteY3828"/>
                  <a:gd fmla="*/ 2698846 w 4713748" name="connsiteX3829"/>
                  <a:gd fmla="*/ 2139104 h 2722945" name="connsiteY3829"/>
                  <a:gd fmla="*/ 2703290 w 4713748" name="connsiteX3830"/>
                  <a:gd fmla="*/ 2139104 h 2722945" name="connsiteY3830"/>
                  <a:gd fmla="*/ 2723289 w 4713748" name="connsiteX3831"/>
                  <a:gd fmla="*/ 2136895 h 2722945" name="connsiteY3831"/>
                  <a:gd fmla="*/ 2749954 w 4713748" name="connsiteX3832"/>
                  <a:gd fmla="*/ 2134685 h 2722945" name="connsiteY3832"/>
                  <a:gd fmla="*/ 2772175 w 4713748" name="connsiteX3833"/>
                  <a:gd fmla="*/ 2136895 h 2722945" name="connsiteY3833"/>
                  <a:gd fmla="*/ 2785507 w 4713748" name="connsiteX3834"/>
                  <a:gd fmla="*/ 2139104 h 2722945" name="connsiteY3834"/>
                  <a:gd fmla="*/ 2798840 w 4713748" name="connsiteX3835"/>
                  <a:gd fmla="*/ 2150151 h 2722945" name="connsiteY3835"/>
                  <a:gd fmla="*/ 2805506 w 4713748" name="connsiteX3836"/>
                  <a:gd fmla="*/ 2161197 h 2722945" name="connsiteY3836"/>
                  <a:gd fmla="*/ 2805506 w 4713748" name="connsiteX3837"/>
                  <a:gd fmla="*/ 2165616 h 2722945" name="connsiteY3837"/>
                  <a:gd fmla="*/ 2805506 w 4713748" name="connsiteX3838"/>
                  <a:gd fmla="*/ 2174453 h 2722945" name="connsiteY3838"/>
                  <a:gd fmla="*/ 2801062 w 4713748" name="connsiteX3839"/>
                  <a:gd fmla="*/ 2183290 h 2722945" name="connsiteY3839"/>
                  <a:gd fmla="*/ 2789952 w 4713748" name="connsiteX3840"/>
                  <a:gd fmla="*/ 2192128 h 2722945" name="connsiteY3840"/>
                  <a:gd fmla="*/ 2787729 w 4713748" name="connsiteX3841"/>
                  <a:gd fmla="*/ 2194337 h 2722945" name="connsiteY3841"/>
                  <a:gd fmla="*/ 2783285 w 4713748" name="connsiteX3842"/>
                  <a:gd fmla="*/ 2196546 h 2722945" name="connsiteY3842"/>
                  <a:gd fmla="*/ 2763287 w 4713748" name="connsiteX3843"/>
                  <a:gd fmla="*/ 2200965 h 2722945" name="connsiteY3843"/>
                  <a:gd fmla="*/ 2703290 w 4713748" name="connsiteX3844"/>
                  <a:gd fmla="*/ 2192128 h 2722945" name="connsiteY3844"/>
                  <a:gd fmla="*/ 2705513 w 4713748" name="connsiteX3845"/>
                  <a:gd fmla="*/ 2192128 h 2722945" name="connsiteY3845"/>
                  <a:gd fmla="*/ 2707735 w 4713748" name="connsiteX3846"/>
                  <a:gd fmla="*/ 2192128 h 2722945" name="connsiteY3846"/>
                  <a:gd fmla="*/ 2713263 w 4713748" name="connsiteX3847"/>
                  <a:gd fmla="*/ 2192627 h 2722945" name="connsiteY3847"/>
                  <a:gd fmla="*/ 2714042 w 4713748" name="connsiteX3848"/>
                  <a:gd fmla="*/ 2192745 h 2722945" name="connsiteY3848"/>
                  <a:gd fmla="*/ 2718845 w 4713748" name="connsiteX3849"/>
                  <a:gd fmla="*/ 2194337 h 2722945" name="connsiteY3849"/>
                  <a:gd fmla="*/ 2732177 w 4713748" name="connsiteX3850"/>
                  <a:gd fmla="*/ 2196546 h 2722945" name="connsiteY3850"/>
                  <a:gd fmla="*/ 2747732 w 4713748" name="connsiteX3851"/>
                  <a:gd fmla="*/ 2198756 h 2722945" name="connsiteY3851"/>
                  <a:gd fmla="*/ 2721691 w 4713748" name="connsiteX3852"/>
                  <a:gd fmla="*/ 2193901 h 2722945" name="connsiteY3852"/>
                  <a:gd fmla="*/ 2744677 w 4713748" name="connsiteX3853"/>
                  <a:gd fmla="*/ 2197375 h 2722945" name="connsiteY3853"/>
                  <a:gd fmla="*/ 2755650 w 4713748" name="connsiteX3854"/>
                  <a:gd fmla="*/ 2196459 h 2722945" name="connsiteY3854"/>
                  <a:gd fmla="*/ 2756620 w 4713748" name="connsiteX3855"/>
                  <a:gd fmla="*/ 2196546 h 2722945" name="connsiteY3855"/>
                  <a:gd fmla="*/ 2781063 w 4713748" name="connsiteX3856"/>
                  <a:gd fmla="*/ 2194337 h 2722945" name="connsiteY3856"/>
                  <a:gd fmla="*/ 2755650 w 4713748" name="connsiteX3857"/>
                  <a:gd fmla="*/ 2196459 h 2722945" name="connsiteY3857"/>
                  <a:gd fmla="*/ 2716361 w 4713748" name="connsiteX3858"/>
                  <a:gd fmla="*/ 2192907 h 2722945" name="connsiteY3858"/>
                  <a:gd fmla="*/ 2712179 w 4713748" name="connsiteX3859"/>
                  <a:gd fmla="*/ 2192128 h 2722945" name="connsiteY3859"/>
                  <a:gd fmla="*/ 2713846 w 4713748" name="connsiteX3860"/>
                  <a:gd fmla="*/ 2192680 h 2722945" name="connsiteY3860"/>
                  <a:gd fmla="*/ 2713263 w 4713748" name="connsiteX3861"/>
                  <a:gd fmla="*/ 2192627 h 2722945" name="connsiteY3861"/>
                  <a:gd fmla="*/ 2709957 w 4713748" name="connsiteX3862"/>
                  <a:gd fmla="*/ 2192128 h 2722945" name="connsiteY3862"/>
                  <a:gd fmla="*/ 2707735 w 4713748" name="connsiteX3863"/>
                  <a:gd fmla="*/ 2192128 h 2722945" name="connsiteY3863"/>
                  <a:gd fmla="*/ 2696624 w 4713748" name="connsiteX3864"/>
                  <a:gd fmla="*/ 2189918 h 2722945" name="connsiteY3864"/>
                  <a:gd fmla="*/ 2682809 w 4713748" name="connsiteX3865"/>
                  <a:gd fmla="*/ 2184767 h 2722945" name="connsiteY3865"/>
                  <a:gd fmla="*/ 2676220 w 4713748" name="connsiteX3866"/>
                  <a:gd fmla="*/ 2195793 h 2722945" name="connsiteY3866"/>
                  <a:gd fmla="*/ 2697643 w 4713748" name="connsiteX3867"/>
                  <a:gd fmla="*/ 2203161 h 2722945" name="connsiteY3867"/>
                  <a:gd fmla="*/ 2738507 w 4713748" name="connsiteX3868"/>
                  <a:gd fmla="*/ 2218721 h 2722945" name="connsiteY3868"/>
                  <a:gd fmla="*/ 2836360 w 4713748" name="connsiteX3869"/>
                  <a:gd fmla="*/ 2203161 h 2722945" name="connsiteY3869"/>
                  <a:gd fmla="*/ 2807449 w 4713748" name="connsiteX3870"/>
                  <a:gd fmla="*/ 2112024 h 2722945" name="connsiteY3870"/>
                  <a:gd fmla="*/ 2803001 w 4713748" name="connsiteX3871"/>
                  <a:gd fmla="*/ 2109802 h 2722945" name="connsiteY3871"/>
                  <a:gd fmla="*/ 2787434 w 4713748" name="connsiteX3872"/>
                  <a:gd fmla="*/ 2105356 h 2722945" name="connsiteY3872"/>
                  <a:gd fmla="*/ 2758523 w 4713748" name="connsiteX3873"/>
                  <a:gd fmla="*/ 2105356 h 2722945" name="connsiteY3873"/>
                  <a:gd fmla="*/ 566065 w 4713748" name="connsiteX3874"/>
                  <a:gd fmla="*/ 2100559 h 2722945" name="connsiteY3874"/>
                  <a:gd fmla="*/ 566207 w 4713748" name="connsiteX3875"/>
                  <a:gd fmla="*/ 2100564 h 2722945" name="connsiteY3875"/>
                  <a:gd fmla="*/ 568368 w 4713748" name="connsiteX3876"/>
                  <a:gd fmla="*/ 2100792 h 2722945" name="connsiteY3876"/>
                  <a:gd fmla="*/ 459672 w 4713748" name="connsiteX3877"/>
                  <a:gd fmla="*/ 2089651 h 2722945" name="connsiteY3877"/>
                  <a:gd fmla="*/ 481855 w 4713748" name="connsiteX3878"/>
                  <a:gd fmla="*/ 2091879 h 2722945" name="connsiteY3878"/>
                  <a:gd fmla="*/ 459672 w 4713748" name="connsiteX3879"/>
                  <a:gd fmla="*/ 2089651 h 2722945" name="connsiteY3879"/>
                  <a:gd fmla="*/ 333229 w 4713748" name="connsiteX3880"/>
                  <a:gd fmla="*/ 2076282 h 2722945" name="connsiteY3880"/>
                  <a:gd fmla="*/ 459672 w 4713748" name="connsiteX3881"/>
                  <a:gd fmla="*/ 2089651 h 2722945" name="connsiteY3881"/>
                  <a:gd fmla="*/ 454587 w 4713748" name="connsiteX3882"/>
                  <a:gd fmla="*/ 2089258 h 2722945" name="connsiteY3882"/>
                  <a:gd fmla="*/ 345917 w 4713748" name="connsiteX3883"/>
                  <a:gd fmla="*/ 2078243 h 2722945" name="connsiteY3883"/>
                  <a:gd fmla="*/ 308828 w 4713748" name="connsiteX3884"/>
                  <a:gd fmla="*/ 2074053 h 2722945" name="connsiteY3884"/>
                  <a:gd fmla="*/ 313265 w 4713748" name="connsiteX3885"/>
                  <a:gd fmla="*/ 2074053 h 2722945" name="connsiteY3885"/>
                  <a:gd fmla="*/ 333229 w 4713748" name="connsiteX3886"/>
                  <a:gd fmla="*/ 2076282 h 2722945" name="connsiteY3886"/>
                  <a:gd fmla="*/ 326574 w 4713748" name="connsiteX3887"/>
                  <a:gd fmla="*/ 2076282 h 2722945" name="connsiteY3887"/>
                  <a:gd fmla="*/ 345917 w 4713748" name="connsiteX3888"/>
                  <a:gd fmla="*/ 2078243 h 2722945" name="connsiteY3888"/>
                  <a:gd fmla="*/ 362067 w 4713748" name="connsiteX3889"/>
                  <a:gd fmla="*/ 2080738 h 2722945" name="connsiteY3889"/>
                  <a:gd fmla="*/ 401996 w 4713748" name="connsiteX3890"/>
                  <a:gd fmla="*/ 2085195 h 2722945" name="connsiteY3890"/>
                  <a:gd fmla="*/ 454587 w 4713748" name="connsiteX3891"/>
                  <a:gd fmla="*/ 2089258 h 2722945" name="connsiteY3891"/>
                  <a:gd fmla="*/ 566065 w 4713748" name="connsiteX3892"/>
                  <a:gd fmla="*/ 2100559 h 2722945" name="connsiteY3892"/>
                  <a:gd fmla="*/ 508474 w 4713748" name="connsiteX3893"/>
                  <a:gd fmla="*/ 2098564 h 2722945" name="connsiteY3893"/>
                  <a:gd fmla="*/ 308828 w 4713748" name="connsiteX3894"/>
                  <a:gd fmla="*/ 2074053 h 2722945" name="connsiteY3894"/>
                  <a:gd fmla="*/ 473065 w 4713748" name="connsiteX3895"/>
                  <a:gd fmla="*/ 2062992 h 2722945" name="connsiteY3895"/>
                  <a:gd fmla="*/ 478943 w 4713748" name="connsiteX3896"/>
                  <a:gd fmla="*/ 2064299 h 2722945" name="connsiteY3896"/>
                  <a:gd fmla="*/ 478943 w 4713748" name="connsiteX3897"/>
                  <a:gd fmla="*/ 2064299 h 2722945" name="connsiteY3897"/>
                  <a:gd fmla="*/ 475562 w 4713748" name="connsiteX3898"/>
                  <a:gd fmla="*/ 2063548 h 2722945" name="connsiteY3898"/>
                  <a:gd fmla="*/ 473065 w 4713748" name="connsiteX3899"/>
                  <a:gd fmla="*/ 2062992 h 2722945" name="connsiteY3899"/>
                  <a:gd fmla="*/ 432668 w 4713748" name="connsiteX3900"/>
                  <a:gd fmla="*/ 2056473 h 2722945" name="connsiteY3900"/>
                  <a:gd fmla="*/ 441152 w 4713748" name="connsiteX3901"/>
                  <a:gd fmla="*/ 2057767 h 2722945" name="connsiteY3901"/>
                  <a:gd fmla="*/ 473065 w 4713748" name="connsiteX3902"/>
                  <a:gd fmla="*/ 2062992 h 2722945" name="connsiteY3902"/>
                  <a:gd fmla="*/ 466683 w 4713748" name="connsiteX3903"/>
                  <a:gd fmla="*/ 2062226 h 2722945" name="connsiteY3903"/>
                  <a:gd fmla="*/ 350998 w 4713748" name="connsiteX3904"/>
                  <a:gd fmla="*/ 2043004 h 2722945" name="connsiteY3904"/>
                  <a:gd fmla="*/ 414921 w 4713748" name="connsiteX3905"/>
                  <a:gd fmla="*/ 2053471 h 2722945" name="connsiteY3905"/>
                  <a:gd fmla="*/ 432668 w 4713748" name="connsiteX3906"/>
                  <a:gd fmla="*/ 2056473 h 2722945" name="connsiteY3906"/>
                  <a:gd fmla="*/ 363942 w 4713748" name="connsiteX3907"/>
                  <a:gd fmla="*/ 2045993 h 2722945" name="connsiteY3907"/>
                  <a:gd fmla="*/ 2655902 w 4713748" name="connsiteX3908"/>
                  <a:gd fmla="*/ 2031995 h 2722945" name="connsiteY3908"/>
                  <a:gd fmla="*/ 2658494 w 4713748" name="connsiteX3909"/>
                  <a:gd fmla="*/ 2048819 h 2722945" name="connsiteY3909"/>
                  <a:gd fmla="*/ 2658687 w 4713748" name="connsiteX3910"/>
                  <a:gd fmla="*/ 2052295 h 2722945" name="connsiteY3910"/>
                  <a:gd fmla="*/ 2656463 w 4713748" name="connsiteX3911"/>
                  <a:gd fmla="*/ 2061180 h 2722945" name="connsiteY3911"/>
                  <a:gd fmla="*/ 2652014 w 4713748" name="connsiteX3912"/>
                  <a:gd fmla="*/ 2074506 h 2722945" name="connsiteY3912"/>
                  <a:gd fmla="*/ 2654238 w 4713748" name="connsiteX3913"/>
                  <a:gd fmla="*/ 2063401 h 2722945" name="connsiteY3913"/>
                  <a:gd fmla="*/ 2656463 w 4713748" name="connsiteX3914"/>
                  <a:gd fmla="*/ 2054516 h 2722945" name="connsiteY3914"/>
                  <a:gd fmla="*/ 2654238 w 4713748" name="connsiteX3915"/>
                  <a:gd fmla="*/ 2063401 h 2722945" name="connsiteY3915"/>
                  <a:gd fmla="*/ 2646175 w 4713748" name="connsiteX3916"/>
                  <a:gd fmla="*/ 2086167 h 2722945" name="connsiteY3916"/>
                  <a:gd fmla="*/ 2642378 w 4713748" name="connsiteX3917"/>
                  <a:gd fmla="*/ 2093750 h 2722945" name="connsiteY3917"/>
                  <a:gd fmla="*/ 2647279 w 4713748" name="connsiteX3918"/>
                  <a:gd fmla="*/ 2092222 h 2722945" name="connsiteY3918"/>
                  <a:gd fmla="*/ 2649492 w 4713748" name="connsiteX3919"/>
                  <a:gd fmla="*/ 2089998 h 2722945" name="connsiteY3919"/>
                  <a:gd fmla="*/ 2651705 w 4713748" name="connsiteX3920"/>
                  <a:gd fmla="*/ 2089998 h 2722945" name="connsiteY3920"/>
                  <a:gd fmla="*/ 2656132 w 4713748" name="connsiteX3921"/>
                  <a:gd fmla="*/ 2087775 h 2722945" name="connsiteY3921"/>
                  <a:gd fmla="*/ 2676051 w 4713748" name="connsiteX3922"/>
                  <a:gd fmla="*/ 2092222 h 2722945" name="connsiteY3922"/>
                  <a:gd fmla="*/ 2673838 w 4713748" name="connsiteX3923"/>
                  <a:gd fmla="*/ 2092222 h 2722945" name="connsiteY3923"/>
                  <a:gd fmla="*/ 2676051 w 4713748" name="connsiteX3924"/>
                  <a:gd fmla="*/ 2094445 h 2722945" name="connsiteY3924"/>
                  <a:gd fmla="*/ 2676051 w 4713748" name="connsiteX3925"/>
                  <a:gd fmla="*/ 2096668 h 2722945" name="connsiteY3925"/>
                  <a:gd fmla="*/ 2680477 w 4713748" name="connsiteX3926"/>
                  <a:gd fmla="*/ 2098891 h 2722945" name="connsiteY3926"/>
                  <a:gd fmla="*/ 2676051 w 4713748" name="connsiteX3927"/>
                  <a:gd fmla="*/ 2101114 h 2722945" name="connsiteY3927"/>
                  <a:gd fmla="*/ 2676051 w 4713748" name="connsiteX3928"/>
                  <a:gd fmla="*/ 2103337 h 2722945" name="connsiteY3928"/>
                  <a:gd fmla="*/ 2673838 w 4713748" name="connsiteX3929"/>
                  <a:gd fmla="*/ 2103337 h 2722945" name="connsiteY3929"/>
                  <a:gd fmla="*/ 2667198 w 4713748" name="connsiteX3930"/>
                  <a:gd fmla="*/ 2103337 h 2722945" name="connsiteY3930"/>
                  <a:gd fmla="*/ 2662771 w 4713748" name="connsiteX3931"/>
                  <a:gd fmla="*/ 2101114 h 2722945" name="connsiteY3931"/>
                  <a:gd fmla="*/ 2662771 w 4713748" name="connsiteX3932"/>
                  <a:gd fmla="*/ 2098891 h 2722945" name="connsiteY3932"/>
                  <a:gd fmla="*/ 2660558 w 4713748" name="connsiteX3933"/>
                  <a:gd fmla="*/ 2098891 h 2722945" name="connsiteY3933"/>
                  <a:gd fmla="*/ 2656132 w 4713748" name="connsiteX3934"/>
                  <a:gd fmla="*/ 2098891 h 2722945" name="connsiteY3934"/>
                  <a:gd fmla="*/ 2653918 w 4713748" name="connsiteX3935"/>
                  <a:gd fmla="*/ 2098891 h 2722945" name="connsiteY3935"/>
                  <a:gd fmla="*/ 2640639 w 4713748" name="connsiteX3936"/>
                  <a:gd fmla="*/ 2103337 h 2722945" name="connsiteY3936"/>
                  <a:gd fmla="*/ 2625146 w 4713748" name="connsiteX3937"/>
                  <a:gd fmla="*/ 2114453 h 2722945" name="connsiteY3937"/>
                  <a:gd fmla="*/ 2616294 w 4713748" name="connsiteX3938"/>
                  <a:gd fmla="*/ 2125569 h 2722945" name="connsiteY3938"/>
                  <a:gd fmla="*/ 2611867 w 4713748" name="connsiteX3939"/>
                  <a:gd fmla="*/ 2134461 h 2722945" name="connsiteY3939"/>
                  <a:gd fmla="*/ 2609654 w 4713748" name="connsiteX3940"/>
                  <a:gd fmla="*/ 2145577 h 2722945" name="connsiteY3940"/>
                  <a:gd fmla="*/ 2607441 w 4713748" name="connsiteX3941"/>
                  <a:gd fmla="*/ 2154470 h 2722945" name="connsiteY3941"/>
                  <a:gd fmla="*/ 2607441 w 4713748" name="connsiteX3942"/>
                  <a:gd fmla="*/ 2156693 h 2722945" name="connsiteY3942"/>
                  <a:gd fmla="*/ 2609654 w 4713748" name="connsiteX3943"/>
                  <a:gd fmla="*/ 2161139 h 2722945" name="connsiteY3943"/>
                  <a:gd fmla="*/ 2607441 w 4713748" name="connsiteX3944"/>
                  <a:gd fmla="*/ 2167809 h 2722945" name="connsiteY3944"/>
                  <a:gd fmla="*/ 2609654 w 4713748" name="connsiteX3945"/>
                  <a:gd fmla="*/ 2176701 h 2722945" name="connsiteY3945"/>
                  <a:gd fmla="*/ 2611867 w 4713748" name="connsiteX3946"/>
                  <a:gd fmla="*/ 2176701 h 2722945" name="connsiteY3946"/>
                  <a:gd fmla="*/ 2612974 w 4713748" name="connsiteX3947"/>
                  <a:gd fmla="*/ 2178924 h 2722945" name="connsiteY3947"/>
                  <a:gd fmla="*/ 2612070 w 4713748" name="connsiteX3948"/>
                  <a:gd fmla="*/ 2180741 h 2722945" name="connsiteY3948"/>
                  <a:gd fmla="*/ 2612470 w 4713748" name="connsiteX3949"/>
                  <a:gd fmla="*/ 2181148 h 2722945" name="connsiteY3949"/>
                  <a:gd fmla="*/ 2613626 w 4713748" name="connsiteX3950"/>
                  <a:gd fmla="*/ 2180235 h 2722945" name="connsiteY3950"/>
                  <a:gd fmla="*/ 2614080 w 4713748" name="connsiteX3951"/>
                  <a:gd fmla="*/ 2181148 h 2722945" name="connsiteY3951"/>
                  <a:gd fmla="*/ 2613583 w 4713748" name="connsiteX3952"/>
                  <a:gd fmla="*/ 2182280 h 2722945" name="connsiteY3952"/>
                  <a:gd fmla="*/ 2613724 w 4713748" name="connsiteX3953"/>
                  <a:gd fmla="*/ 2182424 h 2722945" name="connsiteY3953"/>
                  <a:gd fmla="*/ 2614326 w 4713748" name="connsiteX3954"/>
                  <a:gd fmla="*/ 2181395 h 2722945" name="connsiteY3954"/>
                  <a:gd fmla="*/ 2615810 w 4713748" name="connsiteX3955"/>
                  <a:gd fmla="*/ 2182885 h 2722945" name="connsiteY3955"/>
                  <a:gd fmla="*/ 2616366 w 4713748" name="connsiteX3956"/>
                  <a:gd fmla="*/ 2182885 h 2722945" name="connsiteY3956"/>
                  <a:gd fmla="*/ 2618556 w 4713748" name="connsiteX3957"/>
                  <a:gd fmla="*/ 2185114 h 2722945" name="connsiteY3957"/>
                  <a:gd fmla="*/ 2616366 w 4713748" name="connsiteX3958"/>
                  <a:gd fmla="*/ 2185114 h 2722945" name="connsiteY3958"/>
                  <a:gd fmla="*/ 2616366 w 4713748" name="connsiteX3959"/>
                  <a:gd fmla="*/ 2187342 h 2722945" name="connsiteY3959"/>
                  <a:gd fmla="*/ 2614177 w 4713748" name="connsiteX3960"/>
                  <a:gd fmla="*/ 2187342 h 2722945" name="connsiteY3960"/>
                  <a:gd fmla="*/ 2614177 w 4713748" name="connsiteX3961"/>
                  <a:gd fmla="*/ 2191798 h 2722945" name="connsiteY3961"/>
                  <a:gd fmla="*/ 2611988 w 4713748" name="connsiteX3962"/>
                  <a:gd fmla="*/ 2194027 h 2722945" name="connsiteY3962"/>
                  <a:gd fmla="*/ 2614177 w 4713748" name="connsiteX3963"/>
                  <a:gd fmla="*/ 2194027 h 2722945" name="connsiteY3963"/>
                  <a:gd fmla="*/ 2614177 w 4713748" name="connsiteX3964"/>
                  <a:gd fmla="*/ 2196255 h 2722945" name="connsiteY3964"/>
                  <a:gd fmla="*/ 2616366 w 4713748" name="connsiteX3965"/>
                  <a:gd fmla="*/ 2196255 h 2722945" name="connsiteY3965"/>
                  <a:gd fmla="*/ 2616366 w 4713748" name="connsiteX3966"/>
                  <a:gd fmla="*/ 2198483 h 2722945" name="connsiteY3966"/>
                  <a:gd fmla="*/ 2614177 w 4713748" name="connsiteX3967"/>
                  <a:gd fmla="*/ 2198483 h 2722945" name="connsiteY3967"/>
                  <a:gd fmla="*/ 2614177 w 4713748" name="connsiteX3968"/>
                  <a:gd fmla="*/ 2200711 h 2722945" name="connsiteY3968"/>
                  <a:gd fmla="*/ 2616215 w 4713748" name="connsiteX3969"/>
                  <a:gd fmla="*/ 2203822 h 2722945" name="connsiteY3969"/>
                  <a:gd fmla="*/ 2616951 w 4713748" name="connsiteX3970"/>
                  <a:gd fmla="*/ 2203626 h 2722945" name="connsiteY3970"/>
                  <a:gd fmla="*/ 2616892 w 4713748" name="connsiteX3971"/>
                  <a:gd fmla="*/ 2203475 h 2722945" name="connsiteY3971"/>
                  <a:gd fmla="*/ 2616366 w 4713748" name="connsiteX3972"/>
                  <a:gd fmla="*/ 2202940 h 2722945" name="connsiteY3972"/>
                  <a:gd fmla="*/ 2614177 w 4713748" name="connsiteX3973"/>
                  <a:gd fmla="*/ 2200711 h 2722945" name="connsiteY3973"/>
                  <a:gd fmla="*/ 2616366 w 4713748" name="connsiteX3974"/>
                  <a:gd fmla="*/ 2200711 h 2722945" name="connsiteY3974"/>
                  <a:gd fmla="*/ 2618361 w 4713748" name="connsiteX3975"/>
                  <a:gd fmla="*/ 2200711 h 2722945" name="connsiteY3975"/>
                  <a:gd fmla="*/ 2622715 w 4713748" name="connsiteX3976"/>
                  <a:gd fmla="*/ 2194983 h 2722945" name="connsiteY3976"/>
                  <a:gd fmla="*/ 2645377 w 4713748" name="connsiteX3977"/>
                  <a:gd fmla="*/ 2191875 h 2722945" name="connsiteY3977"/>
                  <a:gd fmla="*/ 2647584 w 4713748" name="connsiteX3978"/>
                  <a:gd fmla="*/ 2191875 h 2722945" name="connsiteY3978"/>
                  <a:gd fmla="*/ 2656414 w 4713748" name="connsiteX3979"/>
                  <a:gd fmla="*/ 2187455 h 2722945" name="connsiteY3979"/>
                  <a:gd fmla="*/ 2667148 w 4713748" name="connsiteX3980"/>
                  <a:gd fmla="*/ 2178858 h 2722945" name="connsiteY3980"/>
                  <a:gd fmla="*/ 2666071 w 4713748" name="connsiteX3981"/>
                  <a:gd fmla="*/ 2178596 h 2722945" name="connsiteY3981"/>
                  <a:gd fmla="*/ 2653103 w 4713748" name="connsiteX3982"/>
                  <a:gd fmla="*/ 2174155 h 2722945" name="connsiteY3982"/>
                  <a:gd fmla="*/ 2663883 w 4713748" name="connsiteX3983"/>
                  <a:gd fmla="*/ 2176869 h 2722945" name="connsiteY3983"/>
                  <a:gd fmla="*/ 2667854 w 4713748" name="connsiteX3984"/>
                  <a:gd fmla="*/ 2178012 h 2722945" name="connsiteY3984"/>
                  <a:gd fmla="*/ 2671867 w 4713748" name="connsiteX3985"/>
                  <a:gd fmla="*/ 2171985 h 2722945" name="connsiteY3985"/>
                  <a:gd fmla="*/ 2674075 w 4713748" name="connsiteX3986"/>
                  <a:gd fmla="*/ 2160935 h 2722945" name="connsiteY3986"/>
                  <a:gd fmla="*/ 2674075 w 4713748" name="connsiteX3987"/>
                  <a:gd fmla="*/ 2158725 h 2722945" name="connsiteY3987"/>
                  <a:gd fmla="*/ 2674075 w 4713748" name="connsiteX3988"/>
                  <a:gd fmla="*/ 2156515 h 2722945" name="connsiteY3988"/>
                  <a:gd fmla="*/ 2671867 w 4713748" name="connsiteX3989"/>
                  <a:gd fmla="*/ 2154304 h 2722945" name="connsiteY3989"/>
                  <a:gd fmla="*/ 2671453 w 4713748" name="connsiteX3990"/>
                  <a:gd fmla="*/ 2153338 h 2722945" name="connsiteY3990"/>
                  <a:gd fmla="*/ 2667737 w 4713748" name="connsiteX3991"/>
                  <a:gd fmla="*/ 2154569 h 2722945" name="connsiteY3991"/>
                  <a:gd fmla="*/ 2667737 w 4713748" name="connsiteX3992"/>
                  <a:gd fmla="*/ 2147941 h 2722945" name="connsiteY3992"/>
                  <a:gd fmla="*/ 2668897 w 4713748" name="connsiteX3993"/>
                  <a:gd fmla="*/ 2147365 h 2722945" name="connsiteY3993"/>
                  <a:gd fmla="*/ 2665245 w 4713748" name="connsiteX3994"/>
                  <a:gd fmla="*/ 2138834 h 2722945" name="connsiteY3994"/>
                  <a:gd fmla="*/ 2667452 w 4713748" name="connsiteX3995"/>
                  <a:gd fmla="*/ 2138834 h 2722945" name="connsiteY3995"/>
                  <a:gd fmla="*/ 2667452 w 4713748" name="connsiteX3996"/>
                  <a:gd fmla="*/ 2136624 h 2722945" name="connsiteY3996"/>
                  <a:gd fmla="*/ 2665245 w 4713748" name="connsiteX3997"/>
                  <a:gd fmla="*/ 2129994 h 2722945" name="connsiteY3997"/>
                  <a:gd fmla="*/ 2669660 w 4713748" name="connsiteX3998"/>
                  <a:gd fmla="*/ 2129994 h 2722945" name="connsiteY3998"/>
                  <a:gd fmla="*/ 2671867 w 4713748" name="connsiteX3999"/>
                  <a:gd fmla="*/ 2129994 h 2722945" name="connsiteY3999"/>
                  <a:gd fmla="*/ 2674075 w 4713748" name="connsiteX4000"/>
                  <a:gd fmla="*/ 2129994 h 2722945" name="connsiteY4000"/>
                  <a:gd fmla="*/ 2674075 w 4713748" name="connsiteX4001"/>
                  <a:gd fmla="*/ 2131969 h 2722945" name="connsiteY4001"/>
                  <a:gd fmla="*/ 2676238 w 4713748" name="connsiteX4002"/>
                  <a:gd fmla="*/ 2129807 h 2722945" name="connsiteY4002"/>
                  <a:gd fmla="*/ 2678462 w 4713748" name="connsiteX4003"/>
                  <a:gd fmla="*/ 2127584 h 2722945" name="connsiteY4003"/>
                  <a:gd fmla="*/ 2687357 w 4713748" name="connsiteX4004"/>
                  <a:gd fmla="*/ 2120916 h 2722945" name="connsiteY4004"/>
                  <a:gd fmla="*/ 2698477 w 4713748" name="connsiteX4005"/>
                  <a:gd fmla="*/ 2116470 h 2722945" name="connsiteY4005"/>
                  <a:gd fmla="*/ 2700701 w 4713748" name="connsiteX4006"/>
                  <a:gd fmla="*/ 2116470 h 2722945" name="connsiteY4006"/>
                  <a:gd fmla="*/ 2705149 w 4713748" name="connsiteX4007"/>
                  <a:gd fmla="*/ 2114247 h 2722945" name="connsiteY4007"/>
                  <a:gd fmla="*/ 2702925 w 4713748" name="connsiteX4008"/>
                  <a:gd fmla="*/ 2116470 h 2722945" name="connsiteY4008"/>
                  <a:gd fmla="*/ 2711821 w 4713748" name="connsiteX4009"/>
                  <a:gd fmla="*/ 2112024 h 2722945" name="connsiteY4009"/>
                  <a:gd fmla="*/ 2718492 w 4713748" name="connsiteX4010"/>
                  <a:gd fmla="*/ 2109802 h 2722945" name="connsiteY4010"/>
                  <a:gd fmla="*/ 2742955 w 4713748" name="connsiteX4011"/>
                  <a:gd fmla="*/ 2103133 h 2722945" name="connsiteY4011"/>
                  <a:gd fmla="*/ 2778538 w 4713748" name="connsiteX4012"/>
                  <a:gd fmla="*/ 2100910 h 2722945" name="connsiteY4012"/>
                  <a:gd fmla="*/ 2807449 w 4713748" name="connsiteX4013"/>
                  <a:gd fmla="*/ 2107579 h 2722945" name="connsiteY4013"/>
                  <a:gd fmla="*/ 2820792 w 4713748" name="connsiteX4014"/>
                  <a:gd fmla="*/ 2114247 h 2722945" name="connsiteY4014"/>
                  <a:gd fmla="*/ 2836360 w 4713748" name="connsiteX4015"/>
                  <a:gd fmla="*/ 2134253 h 2722945" name="connsiteY4015"/>
                  <a:gd fmla="*/ 2843031 w 4713748" name="connsiteX4016"/>
                  <a:gd fmla="*/ 2147590 h 2722945" name="connsiteY4016"/>
                  <a:gd fmla="*/ 2845255 w 4713748" name="connsiteX4017"/>
                  <a:gd fmla="*/ 2154259 h 2722945" name="connsiteY4017"/>
                  <a:gd fmla="*/ 2847479 w 4713748" name="connsiteX4018"/>
                  <a:gd fmla="*/ 2163150 h 2722945" name="connsiteY4018"/>
                  <a:gd fmla="*/ 2845255 w 4713748" name="connsiteX4019"/>
                  <a:gd fmla="*/ 2176487 h 2722945" name="connsiteY4019"/>
                  <a:gd fmla="*/ 2845255 w 4713748" name="connsiteX4020"/>
                  <a:gd fmla="*/ 2194270 h 2722945" name="connsiteY4020"/>
                  <a:gd fmla="*/ 2845255 w 4713748" name="connsiteX4021"/>
                  <a:gd fmla="*/ 2196493 h 2722945" name="connsiteY4021"/>
                  <a:gd fmla="*/ 2843031 w 4713748" name="connsiteX4022"/>
                  <a:gd fmla="*/ 2205384 h 2722945" name="connsiteY4022"/>
                  <a:gd fmla="*/ 2827464 w 4713748" name="connsiteX4023"/>
                  <a:gd fmla="*/ 2227612 h 2722945" name="connsiteY4023"/>
                  <a:gd fmla="*/ 2786878 w 4713748" name="connsiteX4024"/>
                  <a:gd fmla="*/ 2234837 h 2722945" name="connsiteY4024"/>
                  <a:gd fmla="*/ 2774049 w 4713748" name="connsiteX4025"/>
                  <a:gd fmla="*/ 2232687 h 2722945" name="connsiteY4025"/>
                  <a:gd fmla="*/ 2785210 w 4713748" name="connsiteX4026"/>
                  <a:gd fmla="*/ 2234281 h 2722945" name="connsiteY4026"/>
                  <a:gd fmla="*/ 2807449 w 4713748" name="connsiteX4027"/>
                  <a:gd fmla="*/ 2232058 h 2722945" name="connsiteY4027"/>
                  <a:gd fmla="*/ 2805023 w 4713748" name="connsiteX4028"/>
                  <a:gd fmla="*/ 2231838 h 2722945" name="connsiteY4028"/>
                  <a:gd fmla="*/ 2808315 w 4713748" name="connsiteX4029"/>
                  <a:gd fmla="*/ 2230719 h 2722945" name="connsiteY4029"/>
                  <a:gd fmla="*/ 2815174 w 4713748" name="connsiteX4030"/>
                  <a:gd fmla="*/ 2230128 h 2722945" name="connsiteY4030"/>
                  <a:gd fmla="*/ 2818568 w 4713748" name="connsiteX4031"/>
                  <a:gd fmla="*/ 2229835 h 2722945" name="connsiteY4031"/>
                  <a:gd fmla="*/ 2824756 w 4713748" name="connsiteX4032"/>
                  <a:gd fmla="*/ 2225129 h 2722945" name="connsiteY4032"/>
                  <a:gd fmla="*/ 2825727 w 4713748" name="connsiteX4033"/>
                  <a:gd fmla="*/ 2224799 h 2722945" name="connsiteY4033"/>
                  <a:gd fmla="*/ 2826501 w 4713748" name="connsiteX4034"/>
                  <a:gd fmla="*/ 2223802 h 2722945" name="connsiteY4034"/>
                  <a:gd fmla="*/ 2831356 w 4713748" name="connsiteX4035"/>
                  <a:gd fmla="*/ 2220110 h 2722945" name="connsiteY4035"/>
                  <a:gd fmla="*/ 2840808 w 4713748" name="connsiteX4036"/>
                  <a:gd fmla="*/ 2205384 h 2722945" name="connsiteY4036"/>
                  <a:gd fmla="*/ 2826501 w 4713748" name="connsiteX4037"/>
                  <a:gd fmla="*/ 2223802 h 2722945" name="connsiteY4037"/>
                  <a:gd fmla="*/ 2824756 w 4713748" name="connsiteX4038"/>
                  <a:gd fmla="*/ 2225129 h 2722945" name="connsiteY4038"/>
                  <a:gd fmla="*/ 2808315 w 4713748" name="connsiteX4039"/>
                  <a:gd fmla="*/ 2230719 h 2722945" name="connsiteY4039"/>
                  <a:gd fmla="*/ 2800304 w 4713748" name="connsiteX4040"/>
                  <a:gd fmla="*/ 2231409 h 2722945" name="connsiteY4040"/>
                  <a:gd fmla="*/ 2767730 w 4713748" name="connsiteX4041"/>
                  <a:gd fmla="*/ 2228449 h 2722945" name="connsiteY4041"/>
                  <a:gd fmla="*/ 2754075 w 4713748" name="connsiteX4042"/>
                  <a:gd fmla="*/ 2225390 h 2722945" name="connsiteY4042"/>
                  <a:gd fmla="*/ 2740731 w 4713748" name="connsiteX4043"/>
                  <a:gd fmla="*/ 2223167 h 2722945" name="connsiteY4043"/>
                  <a:gd fmla="*/ 2721114 w 4713748" name="connsiteX4044"/>
                  <a:gd fmla="*/ 2213363 h 2722945" name="connsiteY4044"/>
                  <a:gd fmla="*/ 2736284 w 4713748" name="connsiteX4045"/>
                  <a:gd fmla="*/ 2218721 h 2722945" name="connsiteY4045"/>
                  <a:gd fmla="*/ 2718492 w 4713748" name="connsiteX4046"/>
                  <a:gd fmla="*/ 2212053 h 2722945" name="connsiteY4046"/>
                  <a:gd fmla="*/ 2721114 w 4713748" name="connsiteX4047"/>
                  <a:gd fmla="*/ 2213363 h 2722945" name="connsiteY4047"/>
                  <a:gd fmla="*/ 2699311 w 4713748" name="connsiteX4048"/>
                  <a:gd fmla="*/ 2205662 h 2722945" name="connsiteY4048"/>
                  <a:gd fmla="*/ 2675412 w 4713748" name="connsiteX4049"/>
                  <a:gd fmla="*/ 2197145 h 2722945" name="connsiteY4049"/>
                  <a:gd fmla="*/ 2667521 w 4713748" name="connsiteX4050"/>
                  <a:gd fmla="*/ 2210349 h 2722945" name="connsiteY4050"/>
                  <a:gd fmla="*/ 2659172 w 4713748" name="connsiteX4051"/>
                  <a:gd fmla="*/ 2215496 h 2722945" name="connsiteY4051"/>
                  <a:gd fmla="*/ 2657196 w 4713748" name="connsiteX4052"/>
                  <a:gd fmla="*/ 2216715 h 2722945" name="connsiteY4052"/>
                  <a:gd fmla="*/ 2658044 w 4713748" name="connsiteX4053"/>
                  <a:gd fmla="*/ 2215611 h 2722945" name="connsiteY4053"/>
                  <a:gd fmla="*/ 2659744 w 4713748" name="connsiteX4054"/>
                  <a:gd fmla="*/ 2214781 h 2722945" name="connsiteY4054"/>
                  <a:gd fmla="*/ 2660830 w 4713748" name="connsiteX4055"/>
                  <a:gd fmla="*/ 2214251 h 2722945" name="connsiteY4055"/>
                  <a:gd fmla="*/ 2665043 w 4713748" name="connsiteX4056"/>
                  <a:gd fmla="*/ 2208151 h 2722945" name="connsiteY4056"/>
                  <a:gd fmla="*/ 2667452 w 4713748" name="connsiteX4057"/>
                  <a:gd fmla="*/ 2205135 h 2722945" name="connsiteY4057"/>
                  <a:gd fmla="*/ 2667455 w 4713748" name="connsiteX4058"/>
                  <a:gd fmla="*/ 2205132 h 2722945" name="connsiteY4058"/>
                  <a:gd fmla="*/ 2674186 w 4713748" name="connsiteX4059"/>
                  <a:gd fmla="*/ 2196708 h 2722945" name="connsiteY4059"/>
                  <a:gd fmla="*/ 2673799 w 4713748" name="connsiteX4060"/>
                  <a:gd fmla="*/ 2196571 h 2722945" name="connsiteY4060"/>
                  <a:gd fmla="*/ 2671867 w 4713748" name="connsiteX4061"/>
                  <a:gd fmla="*/ 2198505 h 2722945" name="connsiteY4061"/>
                  <a:gd fmla="*/ 2671315 w 4713748" name="connsiteX4062"/>
                  <a:gd fmla="*/ 2199334 h 2722945" name="connsiteY4062"/>
                  <a:gd fmla="*/ 2667455 w 4713748" name="connsiteX4063"/>
                  <a:gd fmla="*/ 2205132 h 2722945" name="connsiteY4063"/>
                  <a:gd fmla="*/ 2665045 w 4713748" name="connsiteX4064"/>
                  <a:gd fmla="*/ 2208148 h 2722945" name="connsiteY4064"/>
                  <a:gd fmla="*/ 2673190 w 4713748" name="connsiteX4065"/>
                  <a:gd fmla="*/ 2196353 h 2722945" name="connsiteY4065"/>
                  <a:gd fmla="*/ 2672916 w 4713748" name="connsiteX4066"/>
                  <a:gd fmla="*/ 2196256 h 2722945" name="connsiteY4066"/>
                  <a:gd fmla="*/ 2658044 w 4713748" name="connsiteX4067"/>
                  <a:gd fmla="*/ 2215611 h 2722945" name="connsiteY4067"/>
                  <a:gd fmla="*/ 2653412 w 4713748" name="connsiteX4068"/>
                  <a:gd fmla="*/ 2217871 h 2722945" name="connsiteY4068"/>
                  <a:gd fmla="*/ 2655828 w 4713748" name="connsiteX4069"/>
                  <a:gd fmla="*/ 2216047 h 2722945" name="connsiteY4069"/>
                  <a:gd fmla="*/ 2672393 w 4713748" name="connsiteX4070"/>
                  <a:gd fmla="*/ 2196070 h 2722945" name="connsiteY4070"/>
                  <a:gd fmla="*/ 2667342 w 4713748" name="connsiteX4071"/>
                  <a:gd fmla="*/ 2194270 h 2722945" name="connsiteY4071"/>
                  <a:gd fmla="*/ 2671790 w 4713748" name="connsiteX4072"/>
                  <a:gd fmla="*/ 2194270 h 2722945" name="connsiteY4072"/>
                  <a:gd fmla="*/ 2673421 w 4713748" name="connsiteX4073"/>
                  <a:gd fmla="*/ 2194830 h 2722945" name="connsiteY4073"/>
                  <a:gd fmla="*/ 2673695 w 4713748" name="connsiteX4074"/>
                  <a:gd fmla="*/ 2194499 h 2722945" name="connsiteY4074"/>
                  <a:gd fmla="*/ 2676282 w 4713748" name="connsiteX4075"/>
                  <a:gd fmla="*/ 2190698 h 2722945" name="connsiteY4075"/>
                  <a:gd fmla="*/ 2676282 w 4713748" name="connsiteX4076"/>
                  <a:gd fmla="*/ 2191875 h 2722945" name="connsiteY4076"/>
                  <a:gd fmla="*/ 2673888 w 4713748" name="connsiteX4077"/>
                  <a:gd fmla="*/ 2194991 h 2722945" name="connsiteY4077"/>
                  <a:gd fmla="*/ 2674084 w 4713748" name="connsiteX4078"/>
                  <a:gd fmla="*/ 2195059 h 2722945" name="connsiteY4078"/>
                  <a:gd fmla="*/ 2676282 w 4713748" name="connsiteX4079"/>
                  <a:gd fmla="*/ 2191875 h 2722945" name="connsiteY4079"/>
                  <a:gd fmla="*/ 2676834 w 4713748" name="connsiteX4080"/>
                  <a:gd fmla="*/ 2190770 h 2722945" name="connsiteY4080"/>
                  <a:gd fmla="*/ 2678490 w 4713748" name="connsiteX4081"/>
                  <a:gd fmla="*/ 2187455 h 2722945" name="connsiteY4081"/>
                  <a:gd fmla="*/ 2680299 w 4713748" name="connsiteX4082"/>
                  <a:gd fmla="*/ 2183831 h 2722945" name="connsiteY4082"/>
                  <a:gd fmla="*/ 2678848 w 4713748" name="connsiteX4083"/>
                  <a:gd fmla="*/ 2183290 h 2722945" name="connsiteY4083"/>
                  <a:gd fmla="*/ 2680456 w 4713748" name="connsiteX4084"/>
                  <a:gd fmla="*/ 2183519 h 2722945" name="connsiteY4084"/>
                  <a:gd fmla="*/ 2680697 w 4713748" name="connsiteX4085"/>
                  <a:gd fmla="*/ 2183035 h 2722945" name="connsiteY4085"/>
                  <a:gd fmla="*/ 2681087 w 4713748" name="connsiteX4086"/>
                  <a:gd fmla="*/ 2182255 h 2722945" name="connsiteY4086"/>
                  <a:gd fmla="*/ 2671546 w 4713748" name="connsiteX4087"/>
                  <a:gd fmla="*/ 2179930 h 2722945" name="connsiteY4087"/>
                  <a:gd fmla="*/ 2663037 w 4713748" name="connsiteX4088"/>
                  <a:gd fmla="*/ 2189665 h 2722945" name="connsiteY4088"/>
                  <a:gd fmla="*/ 2647584 w 4713748" name="connsiteX4089"/>
                  <a:gd fmla="*/ 2196295 h 2722945" name="connsiteY4089"/>
                  <a:gd fmla="*/ 2638754 w 4713748" name="connsiteX4090"/>
                  <a:gd fmla="*/ 2198505 h 2722945" name="connsiteY4090"/>
                  <a:gd fmla="*/ 2632131 w 4713748" name="connsiteX4091"/>
                  <a:gd fmla="*/ 2201267 h 2722945" name="connsiteY4091"/>
                  <a:gd fmla="*/ 2627417 w 4713748" name="connsiteX4092"/>
                  <a:gd fmla="*/ 2200874 h 2722945" name="connsiteY4092"/>
                  <a:gd fmla="*/ 2624446 w 4713748" name="connsiteX4093"/>
                  <a:gd fmla="*/ 2201861 h 2722945" name="connsiteY4093"/>
                  <a:gd fmla="*/ 2625508 w 4713748" name="connsiteX4094"/>
                  <a:gd fmla="*/ 2202925 h 2722945" name="connsiteY4094"/>
                  <a:gd fmla="*/ 2627716 w 4713748" name="connsiteX4095"/>
                  <a:gd fmla="*/ 2207345 h 2722945" name="connsiteY4095"/>
                  <a:gd fmla="*/ 2627716 w 4713748" name="connsiteX4096"/>
                  <a:gd fmla="*/ 2213975 h 2722945" name="connsiteY4096"/>
                  <a:gd fmla="*/ 2632131 w 4713748" name="connsiteX4097"/>
                  <a:gd fmla="*/ 2222815 h 2722945" name="connsiteY4097"/>
                  <a:gd fmla="*/ 2634339 w 4713748" name="connsiteX4098"/>
                  <a:gd fmla="*/ 2222815 h 2722945" name="connsiteY4098"/>
                  <a:gd fmla="*/ 2638754 w 4713748" name="connsiteX4099"/>
                  <a:gd fmla="*/ 2222815 h 2722945" name="connsiteY4099"/>
                  <a:gd fmla="*/ 2646432 w 4713748" name="connsiteX4100"/>
                  <a:gd fmla="*/ 2221278 h 2722945" name="connsiteY4100"/>
                  <a:gd fmla="*/ 2638754 w 4713748" name="connsiteX4101"/>
                  <a:gd fmla="*/ 2225025 h 2722945" name="connsiteY4101"/>
                  <a:gd fmla="*/ 2644297 w 4713748" name="connsiteX4102"/>
                  <a:gd fmla="*/ 2224667 h 2722945" name="connsiteY4102"/>
                  <a:gd fmla="*/ 2636546 w 4713748" name="connsiteX4103"/>
                  <a:gd fmla="*/ 2229445 h 2722945" name="connsiteY4103"/>
                  <a:gd fmla="*/ 2622473 w 4713748" name="connsiteX4104"/>
                  <a:gd fmla="*/ 2217843 h 2722945" name="connsiteY4104"/>
                  <a:gd fmla="*/ 2620923 w 4713748" name="connsiteX4105"/>
                  <a:gd fmla="*/ 2213853 h 2722945" name="connsiteY4105"/>
                  <a:gd fmla="*/ 2613756 w 4713748" name="connsiteX4106"/>
                  <a:gd fmla="*/ 2205099 h 2722945" name="connsiteY4106"/>
                  <a:gd fmla="*/ 2612937 w 4713748" name="connsiteX4107"/>
                  <a:gd fmla="*/ 2205337 h 2722945" name="connsiteY4107"/>
                  <a:gd fmla="*/ 2614080 w 4713748" name="connsiteX4108"/>
                  <a:gd fmla="*/ 2207598 h 2722945" name="connsiteY4108"/>
                  <a:gd fmla="*/ 2614080 w 4713748" name="connsiteX4109"/>
                  <a:gd fmla="*/ 2209810 h 2722945" name="connsiteY4109"/>
                  <a:gd fmla="*/ 2611843 w 4713748" name="connsiteX4110"/>
                  <a:gd fmla="*/ 2214233 h 2722945" name="connsiteY4110"/>
                  <a:gd fmla="*/ 2607369 w 4713748" name="connsiteX4111"/>
                  <a:gd fmla="*/ 2216444 h 2722945" name="connsiteY4111"/>
                  <a:gd fmla="*/ 2605131 w 4713748" name="connsiteX4112"/>
                  <a:gd fmla="*/ 2216444 h 2722945" name="connsiteY4112"/>
                  <a:gd fmla="*/ 2605131 w 4713748" name="connsiteX4113"/>
                  <a:gd fmla="*/ 2218656 h 2722945" name="connsiteY4113"/>
                  <a:gd fmla="*/ 2602894 w 4713748" name="connsiteX4114"/>
                  <a:gd fmla="*/ 2220867 h 2722945" name="connsiteY4114"/>
                  <a:gd fmla="*/ 2596182 w 4713748" name="connsiteX4115"/>
                  <a:gd fmla="*/ 2227502 h 2722945" name="connsiteY4115"/>
                  <a:gd fmla="*/ 2593945 w 4713748" name="connsiteX4116"/>
                  <a:gd fmla="*/ 2238559 h 2722945" name="connsiteY4116"/>
                  <a:gd fmla="*/ 2598419 w 4713748" name="connsiteX4117"/>
                  <a:gd fmla="*/ 2247405 h 2722945" name="connsiteY4117"/>
                  <a:gd fmla="*/ 2600657 w 4713748" name="connsiteX4118"/>
                  <a:gd fmla="*/ 2251828 h 2722945" name="connsiteY4118"/>
                  <a:gd fmla="*/ 2609606 w 4713748" name="connsiteX4119"/>
                  <a:gd fmla="*/ 2254040 h 2722945" name="connsiteY4119"/>
                  <a:gd fmla="*/ 2614080 w 4713748" name="connsiteX4120"/>
                  <a:gd fmla="*/ 2256251 h 2722945" name="connsiteY4120"/>
                  <a:gd fmla="*/ 2616318 w 4713748" name="connsiteX4121"/>
                  <a:gd fmla="*/ 2254040 h 2722945" name="connsiteY4121"/>
                  <a:gd fmla="*/ 2618555 w 4713748" name="connsiteX4122"/>
                  <a:gd fmla="*/ 2254040 h 2722945" name="connsiteY4122"/>
                  <a:gd fmla="*/ 2623029 w 4713748" name="connsiteX4123"/>
                  <a:gd fmla="*/ 2256251 h 2722945" name="connsiteY4123"/>
                  <a:gd fmla="*/ 2626285 w 4713748" name="connsiteX4124"/>
                  <a:gd fmla="*/ 2256251 h 2722945" name="connsiteY4124"/>
                  <a:gd fmla="*/ 2629389 w 4713748" name="connsiteX4125"/>
                  <a:gd fmla="*/ 2251809 h 2722945" name="connsiteY4125"/>
                  <a:gd fmla="*/ 2627172 w 4713748" name="connsiteX4126"/>
                  <a:gd fmla="*/ 2254030 h 2722945" name="connsiteY4126"/>
                  <a:gd fmla="*/ 2636041 w 4713748" name="connsiteX4127"/>
                  <a:gd fmla="*/ 2240703 h 2722945" name="connsiteY4127"/>
                  <a:gd fmla="*/ 2638258 w 4713748" name="connsiteX4128"/>
                  <a:gd fmla="*/ 2247367 h 2722945" name="connsiteY4128"/>
                  <a:gd fmla="*/ 2638258 w 4713748" name="connsiteX4129"/>
                  <a:gd fmla="*/ 2249588 h 2722945" name="connsiteY4129"/>
                  <a:gd fmla="*/ 2638125 w 4713748" name="connsiteX4130"/>
                  <a:gd fmla="*/ 2249989 h 2722945" name="connsiteY4130"/>
                  <a:gd fmla="*/ 2638690 w 4713748" name="connsiteX4131"/>
                  <a:gd fmla="*/ 2249617 h 2722945" name="connsiteY4131"/>
                  <a:gd fmla="*/ 2648642 w 4713748" name="connsiteX4132"/>
                  <a:gd fmla="*/ 2243897 h 2722945" name="connsiteY4132"/>
                  <a:gd fmla="*/ 2637372 w 4713748" name="connsiteX4133"/>
                  <a:gd fmla="*/ 2252253 h 2722945" name="connsiteY4133"/>
                  <a:gd fmla="*/ 2636657 w 4713748" name="connsiteX4134"/>
                  <a:gd fmla="*/ 2254402 h 2722945" name="connsiteY4134"/>
                  <a:gd fmla="*/ 2643165 w 4713748" name="connsiteX4135"/>
                  <a:gd fmla="*/ 2251828 h 2722945" name="connsiteY4135"/>
                  <a:gd fmla="*/ 2655097 w 4713748" name="connsiteX4136"/>
                  <a:gd fmla="*/ 2241508 h 2722945" name="connsiteY4136"/>
                  <a:gd fmla="*/ 2656589 w 4713748" name="connsiteX4137"/>
                  <a:gd fmla="*/ 2240771 h 2722945" name="connsiteY4137"/>
                  <a:gd fmla="*/ 2657086 w 4713748" name="connsiteX4138"/>
                  <a:gd fmla="*/ 2239788 h 2722945" name="connsiteY4138"/>
                  <a:gd fmla="*/ 2661063 w 4713748" name="connsiteX4139"/>
                  <a:gd fmla="*/ 2236348 h 2722945" name="connsiteY4139"/>
                  <a:gd fmla="*/ 2663301 w 4713748" name="connsiteX4140"/>
                  <a:gd fmla="*/ 2231925 h 2722945" name="connsiteY4140"/>
                  <a:gd fmla="*/ 2667375 w 4713748" name="connsiteX4141"/>
                  <a:gd fmla="*/ 2227897 h 2722945" name="connsiteY4141"/>
                  <a:gd fmla="*/ 2665538 w 4713748" name="connsiteX4142"/>
                  <a:gd fmla="*/ 2231925 h 2722945" name="connsiteY4142"/>
                  <a:gd fmla="*/ 2670012 w 4713748" name="connsiteX4143"/>
                  <a:gd fmla="*/ 2225290 h 2722945" name="connsiteY4143"/>
                  <a:gd fmla="*/ 2667375 w 4713748" name="connsiteX4144"/>
                  <a:gd fmla="*/ 2227897 h 2722945" name="connsiteY4144"/>
                  <a:gd fmla="*/ 2671970 w 4713748" name="connsiteX4145"/>
                  <a:gd fmla="*/ 2217826 h 2722945" name="connsiteY4145"/>
                  <a:gd fmla="*/ 2676724 w 4713748" name="connsiteX4146"/>
                  <a:gd fmla="*/ 2205387 h 2722945" name="connsiteY4146"/>
                  <a:gd fmla="*/ 2676724 w 4713748" name="connsiteX4147"/>
                  <a:gd fmla="*/ 2207598 h 2722945" name="connsiteY4147"/>
                  <a:gd fmla="*/ 2666377 w 4713748" name="connsiteX4148"/>
                  <a:gd fmla="*/ 2232478 h 2722945" name="connsiteY4148"/>
                  <a:gd fmla="*/ 2663453 w 4713748" name="connsiteX4149"/>
                  <a:gd fmla="*/ 2236046 h 2722945" name="connsiteY4149"/>
                  <a:gd fmla="*/ 2653128 w 4713748" name="connsiteX4150"/>
                  <a:gd fmla="*/ 2248649 h 2722945" name="connsiteY4150"/>
                  <a:gd fmla="*/ 2634216 w 4713748" name="connsiteX4151"/>
                  <a:gd fmla="*/ 2260674 h 2722945" name="connsiteY4151"/>
                  <a:gd fmla="*/ 2633821 w 4713748" name="connsiteX4152"/>
                  <a:gd fmla="*/ 2260700 h 2722945" name="connsiteY4152"/>
                  <a:gd fmla="*/ 2627172 w 4713748" name="connsiteX4153"/>
                  <a:gd fmla="*/ 2274021 h 2722945" name="connsiteY4153"/>
                  <a:gd fmla="*/ 2618303 w 4713748" name="connsiteX4154"/>
                  <a:gd fmla="*/ 2291791 h 2722945" name="connsiteY4154"/>
                  <a:gd fmla="*/ 2616086 w 4713748" name="connsiteX4155"/>
                  <a:gd fmla="*/ 2291791 h 2722945" name="connsiteY4155"/>
                  <a:gd fmla="*/ 2611651 w 4713748" name="connsiteX4156"/>
                  <a:gd fmla="*/ 2296233 h 2722945" name="connsiteY4156"/>
                  <a:gd fmla="*/ 2604999 w 4713748" name="connsiteX4157"/>
                  <a:gd fmla="*/ 2307339 h 2722945" name="connsiteY4157"/>
                  <a:gd fmla="*/ 2598347 w 4713748" name="connsiteX4158"/>
                  <a:gd fmla="*/ 2316224 h 2722945" name="connsiteY4158"/>
                  <a:gd fmla="*/ 2573957 w 4713748" name="connsiteX4159"/>
                  <a:gd fmla="*/ 2349542 h 2722945" name="connsiteY4159"/>
                  <a:gd fmla="*/ 2536264 w 4713748" name="connsiteX4160"/>
                  <a:gd fmla="*/ 2393966 h 2722945" name="connsiteY4160"/>
                  <a:gd fmla="*/ 2505222 w 4713748" name="connsiteX4161"/>
                  <a:gd fmla="*/ 2425062 h 2722945" name="connsiteY4161"/>
                  <a:gd fmla="*/ 2485266 w 4713748" name="connsiteX4162"/>
                  <a:gd fmla="*/ 2442832 h 2722945" name="connsiteY4162"/>
                  <a:gd fmla="*/ 2456442 w 4713748" name="connsiteX4163"/>
                  <a:gd fmla="*/ 2465044 h 2722945" name="connsiteY4163"/>
                  <a:gd fmla="*/ 2436487 w 4713748" name="connsiteX4164"/>
                  <a:gd fmla="*/ 2478371 h 2722945" name="connsiteY4164"/>
                  <a:gd fmla="*/ 2427618 w 4713748" name="connsiteX4165"/>
                  <a:gd fmla="*/ 2485034 h 2722945" name="connsiteY4165"/>
                  <a:gd fmla="*/ 2416531 w 4713748" name="connsiteX4166"/>
                  <a:gd fmla="*/ 2491698 h 2722945" name="connsiteY4166"/>
                  <a:gd fmla="*/ 2398793 w 4713748" name="connsiteX4167"/>
                  <a:gd fmla="*/ 2500583 h 2722945" name="connsiteY4167"/>
                  <a:gd fmla="*/ 2374403 w 4713748" name="connsiteX4168"/>
                  <a:gd fmla="*/ 2516131 h 2722945" name="connsiteY4168"/>
                  <a:gd fmla="*/ 2372186 w 4713748" name="connsiteX4169"/>
                  <a:gd fmla="*/ 2518352 h 2722945" name="connsiteY4169"/>
                  <a:gd fmla="*/ 2361100 w 4713748" name="connsiteX4170"/>
                  <a:gd fmla="*/ 2525016 h 2722945" name="connsiteY4170"/>
                  <a:gd fmla="*/ 2325623 w 4713748" name="connsiteX4171"/>
                  <a:gd fmla="*/ 2545007 h 2722945" name="connsiteY4171"/>
                  <a:gd fmla="*/ 2210325 w 4713748" name="connsiteX4172"/>
                  <a:gd fmla="*/ 2593873 h 2722945" name="connsiteY4172"/>
                  <a:gd fmla="*/ 2212543 w 4713748" name="connsiteX4173"/>
                  <a:gd fmla="*/ 2591652 h 2722945" name="connsiteY4173"/>
                  <a:gd fmla="*/ 2223629 w 4713748" name="connsiteX4174"/>
                  <a:gd fmla="*/ 2589430 h 2722945" name="connsiteY4174"/>
                  <a:gd fmla="*/ 2241367 w 4713748" name="connsiteX4175"/>
                  <a:gd fmla="*/ 2582767 h 2722945" name="connsiteY4175"/>
                  <a:gd fmla="*/ 2265757 w 4713748" name="connsiteX4176"/>
                  <a:gd fmla="*/ 2573882 h 2722945" name="connsiteY4176"/>
                  <a:gd fmla="*/ 2296799 w 4713748" name="connsiteX4177"/>
                  <a:gd fmla="*/ 2558334 h 2722945" name="connsiteY4177"/>
                  <a:gd fmla="*/ 2310102 w 4713748" name="connsiteX4178"/>
                  <a:gd fmla="*/ 2551670 h 2722945" name="connsiteY4178"/>
                  <a:gd fmla="*/ 2296799 w 4713748" name="connsiteX4179"/>
                  <a:gd fmla="*/ 2558334 h 2722945" name="connsiteY4179"/>
                  <a:gd fmla="*/ 2223629 w 4713748" name="connsiteX4180"/>
                  <a:gd fmla="*/ 2589430 h 2722945" name="connsiteY4180"/>
                  <a:gd fmla="*/ 2221412 w 4713748" name="connsiteX4181"/>
                  <a:gd fmla="*/ 2589430 h 2722945" name="connsiteY4181"/>
                  <a:gd fmla="*/ 2289870 w 4713748" name="connsiteX4182"/>
                  <a:gd fmla="*/ 2560555 h 2722945" name="connsiteY4182"/>
                  <a:gd fmla="*/ 2304876 w 4713748" name="connsiteX4183"/>
                  <a:gd fmla="*/ 2552571 h 2722945" name="connsiteY4183"/>
                  <a:gd fmla="*/ 2312320 w 4713748" name="connsiteX4184"/>
                  <a:gd fmla="*/ 2549449 h 2722945" name="connsiteY4184"/>
                  <a:gd fmla="*/ 2356665 w 4713748" name="connsiteX4185"/>
                  <a:gd fmla="*/ 2525016 h 2722945" name="connsiteY4185"/>
                  <a:gd fmla="*/ 2304876 w 4713748" name="connsiteX4186"/>
                  <a:gd fmla="*/ 2552571 h 2722945" name="connsiteY4186"/>
                  <a:gd fmla="*/ 2216977 w 4713748" name="connsiteX4187"/>
                  <a:gd fmla="*/ 2589430 h 2722945" name="connsiteY4187"/>
                  <a:gd fmla="*/ 2194805 w 4713748" name="connsiteX4188"/>
                  <a:gd fmla="*/ 2596094 h 2722945" name="connsiteY4188"/>
                  <a:gd fmla="*/ 2163286 w 4713748" name="connsiteX4189"/>
                  <a:gd fmla="*/ 2601666 h 2722945" name="connsiteY4189"/>
                  <a:gd fmla="*/ 2180481 w 4713748" name="connsiteX4190"/>
                  <a:gd fmla="*/ 2597436 h 2722945" name="connsiteY4190"/>
                  <a:gd fmla="*/ 2190370 w 4713748" name="connsiteX4191"/>
                  <a:gd fmla="*/ 2596094 h 2722945" name="connsiteY4191"/>
                  <a:gd fmla="*/ 2197006 w 4713748" name="connsiteX4192"/>
                  <a:gd fmla="*/ 2593630 h 2722945" name="connsiteY4192"/>
                  <a:gd fmla="*/ 2208385 w 4713748" name="connsiteX4193"/>
                  <a:gd fmla="*/ 2591096 h 2722945" name="connsiteY4193"/>
                  <a:gd fmla="*/ 2212543 w 4713748" name="connsiteX4194"/>
                  <a:gd fmla="*/ 2589430 h 2722945" name="connsiteY4194"/>
                  <a:gd fmla="*/ 2199553 w 4713748" name="connsiteX4195"/>
                  <a:gd fmla="*/ 2592684 h 2722945" name="connsiteY4195"/>
                  <a:gd fmla="*/ 2271855 w 4713748" name="connsiteX4196"/>
                  <a:gd fmla="*/ 2565830 h 2722945" name="connsiteY4196"/>
                  <a:gd fmla="*/ 2356665 w 4713748" name="connsiteX4197"/>
                  <a:gd fmla="*/ 2520574 h 2722945" name="connsiteY4197"/>
                  <a:gd fmla="*/ 2498570 w 4713748" name="connsiteX4198"/>
                  <a:gd fmla="*/ 2422841 h 2722945" name="connsiteY4198"/>
                  <a:gd fmla="*/ 2505222 w 4713748" name="connsiteX4199"/>
                  <a:gd fmla="*/ 2416177 h 2722945" name="connsiteY4199"/>
                  <a:gd fmla="*/ 2525177 w 4713748" name="connsiteX4200"/>
                  <a:gd fmla="*/ 2398408 h 2722945" name="connsiteY4200"/>
                  <a:gd fmla="*/ 2554002 w 4713748" name="connsiteX4201"/>
                  <a:gd fmla="*/ 2365090 h 2722945" name="connsiteY4201"/>
                  <a:gd fmla="*/ 2567305 w 4713748" name="connsiteX4202"/>
                  <a:gd fmla="*/ 2349542 h 2722945" name="connsiteY4202"/>
                  <a:gd fmla="*/ 2587261 w 4713748" name="connsiteX4203"/>
                  <a:gd fmla="*/ 2320666 h 2722945" name="connsiteY4203"/>
                  <a:gd fmla="*/ 2587261 w 4713748" name="connsiteX4204"/>
                  <a:gd fmla="*/ 2316224 h 2722945" name="connsiteY4204"/>
                  <a:gd fmla="*/ 2591696 w 4713748" name="connsiteX4205"/>
                  <a:gd fmla="*/ 2309560 h 2722945" name="connsiteY4205"/>
                  <a:gd fmla="*/ 2598347 w 4713748" name="connsiteX4206"/>
                  <a:gd fmla="*/ 2298454 h 2722945" name="connsiteY4206"/>
                  <a:gd fmla="*/ 2621644 w 4713748" name="connsiteX4207"/>
                  <a:gd fmla="*/ 2261503 h 2722945" name="connsiteY4207"/>
                  <a:gd fmla="*/ 2613241 w 4713748" name="connsiteX4208"/>
                  <a:gd fmla="*/ 2262056 h 2722945" name="connsiteY4208"/>
                  <a:gd fmla="*/ 2599169 w 4713748" name="connsiteX4209"/>
                  <a:gd fmla="*/ 2254598 h 2722945" name="connsiteY4209"/>
                  <a:gd fmla="*/ 2600728 w 4713748" name="connsiteX4210"/>
                  <a:gd fmla="*/ 2256158 h 2722945" name="connsiteY4210"/>
                  <a:gd fmla="*/ 2598509 w 4713748" name="connsiteX4211"/>
                  <a:gd fmla="*/ 2262823 h 2722945" name="connsiteY4211"/>
                  <a:gd fmla="*/ 2600728 w 4713748" name="connsiteX4212"/>
                  <a:gd fmla="*/ 2262823 h 2722945" name="connsiteY4212"/>
                  <a:gd fmla="*/ 2596289 w 4713748" name="connsiteX4213"/>
                  <a:gd fmla="*/ 2282819 h 2722945" name="connsiteY4213"/>
                  <a:gd fmla="*/ 2587410 w 4713748" name="connsiteX4214"/>
                  <a:gd fmla="*/ 2298371 h 2722945" name="connsiteY4214"/>
                  <a:gd fmla="*/ 2587410 w 4713748" name="connsiteX4215"/>
                  <a:gd fmla="*/ 2300593 h 2722945" name="connsiteY4215"/>
                  <a:gd fmla="*/ 2585190 w 4713748" name="connsiteX4216"/>
                  <a:gd fmla="*/ 2300593 h 2722945" name="connsiteY4216"/>
                  <a:gd fmla="*/ 2582971 w 4713748" name="connsiteX4217"/>
                  <a:gd fmla="*/ 2305037 h 2722945" name="connsiteY4217"/>
                  <a:gd fmla="*/ 2578531 w 4713748" name="connsiteX4218"/>
                  <a:gd fmla="*/ 2316145 h 2722945" name="connsiteY4218"/>
                  <a:gd fmla="*/ 2571872 w 4713748" name="connsiteX4219"/>
                  <a:gd fmla="*/ 2325032 h 2722945" name="connsiteY4219"/>
                  <a:gd fmla="*/ 2547456 w 4713748" name="connsiteX4220"/>
                  <a:gd fmla="*/ 2356137 h 2722945" name="connsiteY4220"/>
                  <a:gd fmla="*/ 2509721 w 4713748" name="connsiteX4221"/>
                  <a:gd fmla="*/ 2393906 h 2722945" name="connsiteY4221"/>
                  <a:gd fmla="*/ 2474206 w 4713748" name="connsiteX4222"/>
                  <a:gd fmla="*/ 2418345 h 2722945" name="connsiteY4222"/>
                  <a:gd fmla="*/ 2454229 w 4713748" name="connsiteX4223"/>
                  <a:gd fmla="*/ 2433898 h 2722945" name="connsiteY4223"/>
                  <a:gd fmla="*/ 2425373 w 4713748" name="connsiteX4224"/>
                  <a:gd fmla="*/ 2451672 h 2722945" name="connsiteY4224"/>
                  <a:gd fmla="*/ 2405396 w 4713748" name="connsiteX4225"/>
                  <a:gd fmla="*/ 2465002 h 2722945" name="connsiteY4225"/>
                  <a:gd fmla="*/ 2398737 w 4713748" name="connsiteX4226"/>
                  <a:gd fmla="*/ 2469446 h 2722945" name="connsiteY4226"/>
                  <a:gd fmla="*/ 2387639 w 4713748" name="connsiteX4227"/>
                  <a:gd fmla="*/ 2476111 h 2722945" name="connsiteY4227"/>
                  <a:gd fmla="*/ 2369882 w 4713748" name="connsiteX4228"/>
                  <a:gd fmla="*/ 2484998 h 2722945" name="connsiteY4228"/>
                  <a:gd fmla="*/ 2347685 w 4713748" name="connsiteX4229"/>
                  <a:gd fmla="*/ 2498328 h 2722945" name="connsiteY4229"/>
                  <a:gd fmla="*/ 2345465 w 4713748" name="connsiteX4230"/>
                  <a:gd fmla="*/ 2500550 h 2722945" name="connsiteY4230"/>
                  <a:gd fmla="*/ 2334367 w 4713748" name="connsiteX4231"/>
                  <a:gd fmla="*/ 2507215 h 2722945" name="connsiteY4231"/>
                  <a:gd fmla="*/ 2303291 w 4713748" name="connsiteX4232"/>
                  <a:gd fmla="*/ 2527211 h 2722945" name="connsiteY4232"/>
                  <a:gd fmla="*/ 2245857 w 4713748" name="connsiteX4233"/>
                  <a:gd fmla="*/ 2551372 h 2722945" name="connsiteY4233"/>
                  <a:gd fmla="*/ 2237922 w 4713748" name="connsiteX4234"/>
                  <a:gd fmla="*/ 2553283 h 2722945" name="connsiteY4234"/>
                  <a:gd fmla="*/ 2243360 w 4713748" name="connsiteX4235"/>
                  <a:gd fmla="*/ 2551650 h 2722945" name="connsiteY4235"/>
                  <a:gd fmla="*/ 2263261 w 4713748" name="connsiteX4236"/>
                  <a:gd fmla="*/ 2543683 h 2722945" name="connsiteY4236"/>
                  <a:gd fmla="*/ 2268886 w 4713748" name="connsiteX4237"/>
                  <a:gd fmla="*/ 2542208 h 2722945" name="connsiteY4237"/>
                  <a:gd fmla="*/ 2273976 w 4713748" name="connsiteX4238"/>
                  <a:gd fmla="*/ 2539392 h 2722945" name="connsiteY4238"/>
                  <a:gd fmla="*/ 2276655 w 4713748" name="connsiteX4239"/>
                  <a:gd fmla="*/ 2538320 h 2722945" name="connsiteY4239"/>
                  <a:gd fmla="*/ 2287754 w 4713748" name="connsiteX4240"/>
                  <a:gd fmla="*/ 2533876 h 2722945" name="connsiteY4240"/>
                  <a:gd fmla="*/ 2276655 w 4713748" name="connsiteX4241"/>
                  <a:gd fmla="*/ 2538320 h 2722945" name="connsiteY4241"/>
                  <a:gd fmla="*/ 2275017 w 4713748" name="connsiteX4242"/>
                  <a:gd fmla="*/ 2538817 h 2722945" name="connsiteY4242"/>
                  <a:gd fmla="*/ 2281993 w 4713748" name="connsiteX4243"/>
                  <a:gd fmla="*/ 2534958 h 2722945" name="connsiteY4243"/>
                  <a:gd fmla="*/ 2289973 w 4713748" name="connsiteX4244"/>
                  <a:gd fmla="*/ 2531654 h 2722945" name="connsiteY4244"/>
                  <a:gd fmla="*/ 2332147 w 4713748" name="connsiteX4245"/>
                  <a:gd fmla="*/ 2507215 h 2722945" name="connsiteY4245"/>
                  <a:gd fmla="*/ 2281993 w 4713748" name="connsiteX4246"/>
                  <a:gd fmla="*/ 2534958 h 2722945" name="connsiteY4246"/>
                  <a:gd fmla="*/ 2266243 w 4713748" name="connsiteX4247"/>
                  <a:gd fmla="*/ 2541478 h 2722945" name="connsiteY4247"/>
                  <a:gd fmla="*/ 2231676 w 4713748" name="connsiteX4248"/>
                  <a:gd fmla="*/ 2551962 h 2722945" name="connsiteY4248"/>
                  <a:gd fmla="*/ 2208550 w 4713748" name="connsiteX4249"/>
                  <a:gd fmla="*/ 2558025 h 2722945" name="connsiteY4249"/>
                  <a:gd fmla="*/ 2197682 w 4713748" name="connsiteX4250"/>
                  <a:gd fmla="*/ 2560338 h 2722945" name="connsiteY4250"/>
                  <a:gd fmla="*/ 2190088 w 4713748" name="connsiteX4251"/>
                  <a:gd fmla="*/ 2560537 h 2722945" name="connsiteY4251"/>
                  <a:gd fmla="*/ 2174550 w 4713748" name="connsiteX4252"/>
                  <a:gd fmla="*/ 2560537 h 2722945" name="connsiteY4252"/>
                  <a:gd fmla="*/ 2140189 w 4713748" name="connsiteX4253"/>
                  <a:gd fmla="*/ 2556491 h 2722945" name="connsiteY4253"/>
                  <a:gd fmla="*/ 2140839 w 4713748" name="connsiteX4254"/>
                  <a:gd fmla="*/ 2556510 h 2722945" name="connsiteY4254"/>
                  <a:gd fmla="*/ 2167891 w 4713748" name="connsiteX4255"/>
                  <a:gd fmla="*/ 2558315 h 2722945" name="connsiteY4255"/>
                  <a:gd fmla="*/ 2192308 w 4713748" name="connsiteX4256"/>
                  <a:gd fmla="*/ 2558315 h 2722945" name="connsiteY4256"/>
                  <a:gd fmla="*/ 2170111 w 4713748" name="connsiteX4257"/>
                  <a:gd fmla="*/ 2558315 h 2722945" name="connsiteY4257"/>
                  <a:gd fmla="*/ 2329927 w 4713748" name="connsiteX4258"/>
                  <a:gd fmla="*/ 2502772 h 2722945" name="connsiteY4258"/>
                  <a:gd fmla="*/ 2469767 w 4713748" name="connsiteX4259"/>
                  <a:gd fmla="*/ 2416124 h 2722945" name="connsiteY4259"/>
                  <a:gd fmla="*/ 2476426 w 4713748" name="connsiteX4260"/>
                  <a:gd fmla="*/ 2411680 h 2722945" name="connsiteY4260"/>
                  <a:gd fmla="*/ 2496403 w 4713748" name="connsiteX4261"/>
                  <a:gd fmla="*/ 2398350 h 2722945" name="connsiteY4261"/>
                  <a:gd fmla="*/ 2527478 w 4713748" name="connsiteX4262"/>
                  <a:gd fmla="*/ 2369467 h 2722945" name="connsiteY4262"/>
                  <a:gd fmla="*/ 2540797 w 4713748" name="connsiteX4263"/>
                  <a:gd fmla="*/ 2353915 h 2722945" name="connsiteY4263"/>
                  <a:gd fmla="*/ 2560774 w 4713748" name="connsiteX4264"/>
                  <a:gd fmla="*/ 2327254 h 2722945" name="connsiteY4264"/>
                  <a:gd fmla="*/ 2560774 w 4713748" name="connsiteX4265"/>
                  <a:gd fmla="*/ 2322811 h 2722945" name="connsiteY4265"/>
                  <a:gd fmla="*/ 2565213 w 4713748" name="connsiteX4266"/>
                  <a:gd fmla="*/ 2318367 h 2722945" name="connsiteY4266"/>
                  <a:gd fmla="*/ 2569652 w 4713748" name="connsiteX4267"/>
                  <a:gd fmla="*/ 2307258 h 2722945" name="connsiteY4267"/>
                  <a:gd fmla="*/ 2587410 w 4713748" name="connsiteX4268"/>
                  <a:gd fmla="*/ 2265045 h 2722945" name="connsiteY4268"/>
                  <a:gd fmla="*/ 2587410 w 4713748" name="connsiteX4269"/>
                  <a:gd fmla="*/ 2267267 h 2722945" name="connsiteY4269"/>
                  <a:gd fmla="*/ 2589630 w 4713748" name="connsiteX4270"/>
                  <a:gd fmla="*/ 2265045 h 2722945" name="connsiteY4270"/>
                  <a:gd fmla="*/ 2591850 w 4713748" name="connsiteX4271"/>
                  <a:gd fmla="*/ 2260602 h 2722945" name="connsiteY4271"/>
                  <a:gd fmla="*/ 2591850 w 4713748" name="connsiteX4272"/>
                  <a:gd fmla="*/ 2262823 h 2722945" name="connsiteY4272"/>
                  <a:gd fmla="*/ 2594902 w 4713748" name="connsiteX4273"/>
                  <a:gd fmla="*/ 2254492 h 2722945" name="connsiteY4273"/>
                  <a:gd fmla="*/ 2595423 w 4713748" name="connsiteX4274"/>
                  <a:gd fmla="*/ 2252612 h 2722945" name="connsiteY4274"/>
                  <a:gd fmla="*/ 2593945 w 4713748" name="connsiteX4275"/>
                  <a:gd fmla="*/ 2251828 h 2722945" name="connsiteY4275"/>
                  <a:gd fmla="*/ 2591708 w 4713748" name="connsiteX4276"/>
                  <a:gd fmla="*/ 2249617 h 2722945" name="connsiteY4276"/>
                  <a:gd fmla="*/ 2589470 w 4713748" name="connsiteX4277"/>
                  <a:gd fmla="*/ 2242982 h 2722945" name="connsiteY4277"/>
                  <a:gd fmla="*/ 2589470 w 4713748" name="connsiteX4278"/>
                  <a:gd fmla="*/ 2231925 h 2722945" name="connsiteY4278"/>
                  <a:gd fmla="*/ 2591708 w 4713748" name="connsiteX4279"/>
                  <a:gd fmla="*/ 2227502 h 2722945" name="connsiteY4279"/>
                  <a:gd fmla="*/ 2593945 w 4713748" name="connsiteX4280"/>
                  <a:gd fmla="*/ 2218656 h 2722945" name="connsiteY4280"/>
                  <a:gd fmla="*/ 2593945 w 4713748" name="connsiteX4281"/>
                  <a:gd fmla="*/ 2216444 h 2722945" name="connsiteY4281"/>
                  <a:gd fmla="*/ 2593945 w 4713748" name="connsiteX4282"/>
                  <a:gd fmla="*/ 2214233 h 2722945" name="connsiteY4282"/>
                  <a:gd fmla="*/ 2596182 w 4713748" name="connsiteX4283"/>
                  <a:gd fmla="*/ 2212021 h 2722945" name="connsiteY4283"/>
                  <a:gd fmla="*/ 2598783 w 4713748" name="connsiteX4284"/>
                  <a:gd fmla="*/ 2209450 h 2722945" name="connsiteY4284"/>
                  <a:gd fmla="*/ 2594551 w 4713748" name="connsiteX4285"/>
                  <a:gd fmla="*/ 2210680 h 2722945" name="connsiteY4285"/>
                  <a:gd fmla="*/ 2563300 w 4713748" name="connsiteX4286"/>
                  <a:gd fmla="*/ 2215870 h 2722945" name="connsiteY4286"/>
                  <a:gd fmla="*/ 2591490 w 4713748" name="connsiteX4287"/>
                  <a:gd fmla="*/ 2210403 h 2722945" name="connsiteY4287"/>
                  <a:gd fmla="*/ 2600152 w 4713748" name="connsiteX4288"/>
                  <a:gd fmla="*/ 2208098 h 2722945" name="connsiteY4288"/>
                  <a:gd fmla="*/ 2605131 w 4713748" name="connsiteX4289"/>
                  <a:gd fmla="*/ 2203175 h 2722945" name="connsiteY4289"/>
                  <a:gd fmla="*/ 2607369 w 4713748" name="connsiteX4290"/>
                  <a:gd fmla="*/ 2203175 h 2722945" name="connsiteY4290"/>
                  <a:gd fmla="*/ 2607369 w 4713748" name="connsiteX4291"/>
                  <a:gd fmla="*/ 2205387 h 2722945" name="connsiteY4291"/>
                  <a:gd fmla="*/ 2611843 w 4713748" name="connsiteX4292"/>
                  <a:gd fmla="*/ 2203175 h 2722945" name="connsiteY4292"/>
                  <a:gd fmla="*/ 2612650 w 4713748" name="connsiteX4293"/>
                  <a:gd fmla="*/ 2204771 h 2722945" name="connsiteY4293"/>
                  <a:gd fmla="*/ 2613337 w 4713748" name="connsiteX4294"/>
                  <a:gd fmla="*/ 2204588 h 2722945" name="connsiteY4294"/>
                  <a:gd fmla="*/ 2611988 w 4713748" name="connsiteX4295"/>
                  <a:gd fmla="*/ 2202940 h 2722945" name="connsiteY4295"/>
                  <a:gd fmla="*/ 2607609 w 4713748" name="connsiteX4296"/>
                  <a:gd fmla="*/ 2194027 h 2722945" name="connsiteY4296"/>
                  <a:gd fmla="*/ 2607609 w 4713748" name="connsiteX4297"/>
                  <a:gd fmla="*/ 2191798 h 2722945" name="connsiteY4297"/>
                  <a:gd fmla="*/ 2607609 w 4713748" name="connsiteX4298"/>
                  <a:gd fmla="*/ 2189570 h 2722945" name="connsiteY4298"/>
                  <a:gd fmla="*/ 2607609 w 4713748" name="connsiteX4299"/>
                  <a:gd fmla="*/ 2187342 h 2722945" name="connsiteY4299"/>
                  <a:gd fmla="*/ 2607609 w 4713748" name="connsiteX4300"/>
                  <a:gd fmla="*/ 2185114 h 2722945" name="connsiteY4300"/>
                  <a:gd fmla="*/ 2605420 w 4713748" name="connsiteX4301"/>
                  <a:gd fmla="*/ 2185114 h 2722945" name="connsiteY4301"/>
                  <a:gd fmla="*/ 2607609 w 4713748" name="connsiteX4302"/>
                  <a:gd fmla="*/ 2180657 h 2722945" name="connsiteY4302"/>
                  <a:gd fmla="*/ 2609372 w 4713748" name="connsiteX4303"/>
                  <a:gd fmla="*/ 2182451 h 2722945" name="connsiteY4303"/>
                  <a:gd fmla="*/ 2600801 w 4713748" name="connsiteX4304"/>
                  <a:gd fmla="*/ 2154470 h 2722945" name="connsiteY4304"/>
                  <a:gd fmla="*/ 2607729 w 4713748" name="connsiteX4305"/>
                  <a:gd fmla="*/ 2136377 h 2722945" name="connsiteY4305"/>
                  <a:gd fmla="*/ 2604567 w 4713748" name="connsiteX4306"/>
                  <a:gd fmla="*/ 2136114 h 2722945" name="connsiteY4306"/>
                  <a:gd fmla="*/ 2601228 w 4713748" name="connsiteX4307"/>
                  <a:gd fmla="*/ 2134174 h 2722945" name="connsiteY4307"/>
                  <a:gd fmla="*/ 2599002 w 4713748" name="connsiteX4308"/>
                  <a:gd fmla="*/ 2134174 h 2722945" name="connsiteY4308"/>
                  <a:gd fmla="*/ 2599002 w 4713748" name="connsiteX4309"/>
                  <a:gd fmla="*/ 2131956 h 2722945" name="connsiteY4309"/>
                  <a:gd fmla="*/ 2596777 w 4713748" name="connsiteX4310"/>
                  <a:gd fmla="*/ 2129738 h 2722945" name="connsiteY4310"/>
                  <a:gd fmla="*/ 2590099 w 4713748" name="connsiteX4311"/>
                  <a:gd fmla="*/ 2120868 h 2722945" name="connsiteY4311"/>
                  <a:gd fmla="*/ 2581196 w 4713748" name="connsiteX4312"/>
                  <a:gd fmla="*/ 2111998 h 2722945" name="connsiteY4312"/>
                  <a:gd fmla="*/ 2583422 w 4713748" name="connsiteX4313"/>
                  <a:gd fmla="*/ 2109780 h 2722945" name="connsiteY4313"/>
                  <a:gd fmla="*/ 2581196 w 4713748" name="connsiteX4314"/>
                  <a:gd fmla="*/ 2109780 h 2722945" name="connsiteY4314"/>
                  <a:gd fmla="*/ 2578970 w 4713748" name="connsiteX4315"/>
                  <a:gd fmla="*/ 2107563 h 2722945" name="connsiteY4315"/>
                  <a:gd fmla="*/ 2581196 w 4713748" name="connsiteX4316"/>
                  <a:gd fmla="*/ 2107563 h 2722945" name="connsiteY4316"/>
                  <a:gd fmla="*/ 2572293 w 4713748" name="connsiteX4317"/>
                  <a:gd fmla="*/ 2103127 h 2722945" name="connsiteY4317"/>
                  <a:gd fmla="*/ 2567841 w 4713748" name="connsiteX4318"/>
                  <a:gd fmla="*/ 2098692 h 2722945" name="connsiteY4318"/>
                  <a:gd fmla="*/ 2543358 w 4713748" name="connsiteX4319"/>
                  <a:gd fmla="*/ 2087604 h 2722945" name="connsiteY4319"/>
                  <a:gd fmla="*/ 2505520 w 4713748" name="connsiteX4320"/>
                  <a:gd fmla="*/ 2080951 h 2722945" name="connsiteY4320"/>
                  <a:gd fmla="*/ 2476585 w 4713748" name="connsiteX4321"/>
                  <a:gd fmla="*/ 2083169 h 2722945" name="connsiteY4321"/>
                  <a:gd fmla="*/ 2461004 w 4713748" name="connsiteX4322"/>
                  <a:gd fmla="*/ 2092039 h 2722945" name="connsiteY4322"/>
                  <a:gd fmla="*/ 2445424 w 4713748" name="connsiteX4323"/>
                  <a:gd fmla="*/ 2107563 h 2722945" name="connsiteY4323"/>
                  <a:gd fmla="*/ 2438747 w 4713748" name="connsiteX4324"/>
                  <a:gd fmla="*/ 2120868 h 2722945" name="connsiteY4324"/>
                  <a:gd fmla="*/ 2436521 w 4713748" name="connsiteX4325"/>
                  <a:gd fmla="*/ 2125303 h 2722945" name="connsiteY4325"/>
                  <a:gd fmla="*/ 2436521 w 4713748" name="connsiteX4326"/>
                  <a:gd fmla="*/ 2134174 h 2722945" name="connsiteY4326"/>
                  <a:gd fmla="*/ 2434295 w 4713748" name="connsiteX4327"/>
                  <a:gd fmla="*/ 2147479 h 2722945" name="connsiteY4327"/>
                  <a:gd fmla="*/ 2438747 w 4713748" name="connsiteX4328"/>
                  <a:gd fmla="*/ 2165220 h 2722945" name="connsiteY4328"/>
                  <a:gd fmla="*/ 2438747 w 4713748" name="connsiteX4329"/>
                  <a:gd fmla="*/ 2167437 h 2722945" name="connsiteY4329"/>
                  <a:gd fmla="*/ 2440972 w 4713748" name="connsiteX4330"/>
                  <a:gd fmla="*/ 2176308 h 2722945" name="connsiteY4330"/>
                  <a:gd fmla="*/ 2456553 w 4713748" name="connsiteX4331"/>
                  <a:gd fmla="*/ 2194049 h 2722945" name="connsiteY4331"/>
                  <a:gd fmla="*/ 2493834 w 4713748" name="connsiteX4332"/>
                  <a:gd fmla="*/ 2212621 h 2722945" name="connsiteY4332"/>
                  <a:gd fmla="*/ 2512972 w 4713748" name="connsiteX4333"/>
                  <a:gd fmla="*/ 2215790 h 2722945" name="connsiteY4333"/>
                  <a:gd fmla="*/ 2509312 w 4713748" name="connsiteX4334"/>
                  <a:gd fmla="*/ 2215636 h 2722945" name="connsiteY4334"/>
                  <a:gd fmla="*/ 2486871 w 4713748" name="connsiteX4335"/>
                  <a:gd fmla="*/ 2211759 h 2722945" name="connsiteY4335"/>
                  <a:gd fmla="*/ 2478298 w 4713748" name="connsiteX4336"/>
                  <a:gd fmla="*/ 2209197 h 2722945" name="connsiteY4336"/>
                  <a:gd fmla="*/ 2469630 w 4713748" name="connsiteX4337"/>
                  <a:gd fmla="*/ 2205585 h 2722945" name="connsiteY4337"/>
                  <a:gd fmla="*/ 2468322 w 4713748" name="connsiteX4338"/>
                  <a:gd fmla="*/ 2204823 h 2722945" name="connsiteY4338"/>
                  <a:gd fmla="*/ 2458796 w 4713748" name="connsiteX4339"/>
                  <a:gd fmla="*/ 2199269 h 2722945" name="connsiteY4339"/>
                  <a:gd fmla="*/ 2455036 w 4713748" name="connsiteX4340"/>
                  <a:gd fmla="*/ 2196174 h 2722945" name="connsiteY4340"/>
                  <a:gd fmla="*/ 2440972 w 4713748" name="connsiteX4341"/>
                  <a:gd fmla="*/ 2178525 h 2722945" name="connsiteY4341"/>
                  <a:gd fmla="*/ 2450432 w 4713748" name="connsiteX4342"/>
                  <a:gd fmla="*/ 2192385 h 2722945" name="connsiteY4342"/>
                  <a:gd fmla="*/ 2455036 w 4713748" name="connsiteX4343"/>
                  <a:gd fmla="*/ 2196174 h 2722945" name="connsiteY4343"/>
                  <a:gd fmla="*/ 2456379 w 4713748" name="connsiteX4344"/>
                  <a:gd fmla="*/ 2197860 h 2722945" name="connsiteY4344"/>
                  <a:gd fmla="*/ 2458796 w 4713748" name="connsiteX4345"/>
                  <a:gd fmla="*/ 2199269 h 2722945" name="connsiteY4345"/>
                  <a:gd fmla="*/ 2463230 w 4713748" name="connsiteX4346"/>
                  <a:gd fmla="*/ 2202919 h 2722945" name="connsiteY4346"/>
                  <a:gd fmla="*/ 2469201 w 4713748" name="connsiteX4347"/>
                  <a:gd fmla="*/ 2205406 h 2722945" name="connsiteY4347"/>
                  <a:gd fmla="*/ 2469630 w 4713748" name="connsiteX4348"/>
                  <a:gd fmla="*/ 2205585 h 2722945" name="connsiteY4348"/>
                  <a:gd fmla="*/ 2473223 w 4713748" name="connsiteX4349"/>
                  <a:gd fmla="*/ 2207680 h 2722945" name="connsiteY4349"/>
                  <a:gd fmla="*/ 2472133 w 4713748" name="connsiteX4350"/>
                  <a:gd fmla="*/ 2207354 h 2722945" name="connsiteY4350"/>
                  <a:gd fmla="*/ 2473282 w 4713748" name="connsiteX4351"/>
                  <a:gd fmla="*/ 2207714 h 2722945" name="connsiteY4351"/>
                  <a:gd fmla="*/ 2477419 w 4713748" name="connsiteX4352"/>
                  <a:gd fmla="*/ 2210126 h 2722945" name="connsiteY4352"/>
                  <a:gd fmla="*/ 2482732 w 4713748" name="connsiteX4353"/>
                  <a:gd fmla="*/ 2211044 h 2722945" name="connsiteY4353"/>
                  <a:gd fmla="*/ 2493834 w 4713748" name="connsiteX4354"/>
                  <a:gd fmla="*/ 2215670 h 2722945" name="connsiteY4354"/>
                  <a:gd fmla="*/ 2523557 w 4713748" name="connsiteX4355"/>
                  <a:gd fmla="*/ 2218098 h 2722945" name="connsiteY4355"/>
                  <a:gd fmla="*/ 2525552 w 4713748" name="connsiteX4356"/>
                  <a:gd fmla="*/ 2218442 h 2722945" name="connsiteY4356"/>
                  <a:gd fmla="*/ 2525353 w 4713748" name="connsiteX4357"/>
                  <a:gd fmla="*/ 2218244 h 2722945" name="connsiteY4357"/>
                  <a:gd fmla="*/ 2527777 w 4713748" name="connsiteX4358"/>
                  <a:gd fmla="*/ 2218442 h 2722945" name="connsiteY4358"/>
                  <a:gd fmla="*/ 2543358 w 4713748" name="connsiteX4359"/>
                  <a:gd fmla="*/ 2216224 h 2722945" name="connsiteY4359"/>
                  <a:gd fmla="*/ 2570067 w 4713748" name="connsiteX4360"/>
                  <a:gd fmla="*/ 2214007 h 2722945" name="connsiteY4360"/>
                  <a:gd fmla="*/ 2556710 w 4713748" name="connsiteX4361"/>
                  <a:gd fmla="*/ 2216964 h 2722945" name="connsiteY4361"/>
                  <a:gd fmla="*/ 2547809 w 4713748" name="connsiteX4362"/>
                  <a:gd fmla="*/ 2218442 h 2722945" name="connsiteY4362"/>
                  <a:gd fmla="*/ 2436521 w 4713748" name="connsiteX4363"/>
                  <a:gd fmla="*/ 2178525 h 2722945" name="connsiteY4363"/>
                  <a:gd fmla="*/ 2474359 w 4713748" name="connsiteX4364"/>
                  <a:gd fmla="*/ 2080951 h 2722945" name="connsiteY4364"/>
                  <a:gd fmla="*/ 2481036 w 4713748" name="connsiteX4365"/>
                  <a:gd fmla="*/ 2078734 h 2722945" name="connsiteY4365"/>
                  <a:gd fmla="*/ 2496617 w 4713748" name="connsiteX4366"/>
                  <a:gd fmla="*/ 2076516 h 2722945" name="connsiteY4366"/>
                  <a:gd fmla="*/ 2527777 w 4713748" name="connsiteX4367"/>
                  <a:gd fmla="*/ 2078734 h 2722945" name="connsiteY4367"/>
                  <a:gd fmla="*/ 2543358 w 4713748" name="connsiteX4368"/>
                  <a:gd fmla="*/ 2080951 h 2722945" name="connsiteY4368"/>
                  <a:gd fmla="*/ 2565615 w 4713748" name="connsiteX4369"/>
                  <a:gd fmla="*/ 2089822 h 2722945" name="connsiteY4369"/>
                  <a:gd fmla="*/ 2570067 w 4713748" name="connsiteX4370"/>
                  <a:gd fmla="*/ 2087604 h 2722945" name="connsiteY4370"/>
                  <a:gd fmla="*/ 2574518 w 4713748" name="connsiteX4371"/>
                  <a:gd fmla="*/ 2092039 h 2722945" name="connsiteY4371"/>
                  <a:gd fmla="*/ 2581196 w 4713748" name="connsiteX4372"/>
                  <a:gd fmla="*/ 2096475 h 2722945" name="connsiteY4372"/>
                  <a:gd fmla="*/ 2605680 w 4713748" name="connsiteX4373"/>
                  <a:gd fmla="*/ 2123086 h 2722945" name="connsiteY4373"/>
                  <a:gd fmla="*/ 2605680 w 4713748" name="connsiteX4374"/>
                  <a:gd fmla="*/ 2127521 h 2722945" name="connsiteY4374"/>
                  <a:gd fmla="*/ 2603454 w 4713748" name="connsiteX4375"/>
                  <a:gd fmla="*/ 2125303 h 2722945" name="connsiteY4375"/>
                  <a:gd fmla="*/ 2605680 w 4713748" name="connsiteX4376"/>
                  <a:gd fmla="*/ 2132510 h 2722945" name="connsiteY4376"/>
                  <a:gd fmla="*/ 2607796 w 4713748" name="connsiteX4377"/>
                  <a:gd fmla="*/ 2136201 h 2722945" name="connsiteY4377"/>
                  <a:gd fmla="*/ 2611867 w 4713748" name="connsiteX4378"/>
                  <a:gd fmla="*/ 2125569 h 2722945" name="connsiteY4378"/>
                  <a:gd fmla="*/ 2614080 w 4713748" name="connsiteX4379"/>
                  <a:gd fmla="*/ 2123346 h 2722945" name="connsiteY4379"/>
                  <a:gd fmla="*/ 2618507 w 4713748" name="connsiteX4380"/>
                  <a:gd fmla="*/ 2114453 h 2722945" name="connsiteY4380"/>
                  <a:gd fmla="*/ 2629573 w 4713748" name="connsiteX4381"/>
                  <a:gd fmla="*/ 2103337 h 2722945" name="connsiteY4381"/>
                  <a:gd fmla="*/ 2636213 w 4713748" name="connsiteX4382"/>
                  <a:gd fmla="*/ 2098891 h 2722945" name="connsiteY4382"/>
                  <a:gd fmla="*/ 2639256 w 4713748" name="connsiteX4383"/>
                  <a:gd fmla="*/ 2094723 h 2722945" name="connsiteY4383"/>
                  <a:gd fmla="*/ 2640562 w 4713748" name="connsiteX4384"/>
                  <a:gd fmla="*/ 2094315 h 2722945" name="connsiteY4384"/>
                  <a:gd fmla="*/ 2644402 w 4713748" name="connsiteX4385"/>
                  <a:gd fmla="*/ 2087937 h 2722945" name="connsiteY4385"/>
                  <a:gd fmla="*/ 2653404 w 4713748" name="connsiteX4386"/>
                  <a:gd fmla="*/ 2062013 h 2722945" name="connsiteY4386"/>
                  <a:gd fmla="*/ 2654757 w 4713748" name="connsiteX4387"/>
                  <a:gd fmla="*/ 2024569 h 2722945" name="connsiteY4387"/>
                  <a:gd fmla="*/ 2656150 w 4713748" name="connsiteX4388"/>
                  <a:gd fmla="*/ 2029009 h 2722945" name="connsiteY4388"/>
                  <a:gd fmla="*/ 2655902 w 4713748" name="connsiteX4389"/>
                  <a:gd fmla="*/ 2031995 h 2722945" name="connsiteY4389"/>
                  <a:gd fmla="*/ 2674043 w 4713748" name="connsiteX4390"/>
                  <a:gd fmla="*/ 1978723 h 2722945" name="connsiteY4390"/>
                  <a:gd fmla="*/ 2685838 w 4713748" name="connsiteX4391"/>
                  <a:gd fmla="*/ 2024118 h 2722945" name="connsiteY4391"/>
                  <a:gd fmla="*/ 2687312 w 4713748" name="connsiteX4392"/>
                  <a:gd fmla="*/ 2032013 h 2722945" name="connsiteY4392"/>
                  <a:gd fmla="*/ 2687312 w 4713748" name="connsiteX4393"/>
                  <a:gd fmla="*/ 2029793 h 2722945" name="connsiteY4393"/>
                  <a:gd fmla="*/ 2687312 w 4713748" name="connsiteX4394"/>
                  <a:gd fmla="*/ 2023132 h 2722945" name="connsiteY4394"/>
                  <a:gd fmla="*/ 2685101 w 4713748" name="connsiteX4395"/>
                  <a:gd fmla="*/ 2014250 h 2722945" name="connsiteY4395"/>
                  <a:gd fmla="*/ 2682889 w 4713748" name="connsiteX4396"/>
                  <a:gd fmla="*/ 2000927 h 2722945" name="connsiteY4396"/>
                  <a:gd fmla="*/ 2687312 w 4713748" name="connsiteX4397"/>
                  <a:gd fmla="*/ 2029793 h 2722945" name="connsiteY4397"/>
                  <a:gd fmla="*/ 2685838 w 4713748" name="connsiteX4398"/>
                  <a:gd fmla="*/ 2024118 h 2722945" name="connsiteY4398"/>
                  <a:gd fmla="*/ 2680678 w 4713748" name="connsiteX4399"/>
                  <a:gd fmla="*/ 1996486 h 2722945" name="connsiteY4399"/>
                  <a:gd fmla="*/ 2674043 w 4713748" name="connsiteX4400"/>
                  <a:gd fmla="*/ 1978723 h 2722945" name="connsiteY4400"/>
                  <a:gd fmla="*/ 426411 w 4713748" name="connsiteX4401"/>
                  <a:gd fmla="*/ 1960087 h 2722945" name="connsiteY4401"/>
                  <a:gd fmla="*/ 480921 w 4713748" name="connsiteX4402"/>
                  <a:gd fmla="*/ 1971872 h 2722945" name="connsiteY4402"/>
                  <a:gd fmla="*/ 441498 w 4713748" name="connsiteX4403"/>
                  <a:gd fmla="*/ 1963570 h 2722945" name="connsiteY4403"/>
                  <a:gd fmla="*/ 418283 w 4713748" name="connsiteX4404"/>
                  <a:gd fmla="*/ 1958211 h 2722945" name="connsiteY4404"/>
                  <a:gd fmla="*/ 426411 w 4713748" name="connsiteX4405"/>
                  <a:gd fmla="*/ 1960087 h 2722945" name="connsiteY4405"/>
                  <a:gd fmla="*/ 422953 w 4713748" name="connsiteX4406"/>
                  <a:gd fmla="*/ 1959339 h 2722945" name="connsiteY4406"/>
                  <a:gd fmla="*/ 412658 w 4713748" name="connsiteX4407"/>
                  <a:gd fmla="*/ 1956912 h 2722945" name="connsiteY4407"/>
                  <a:gd fmla="*/ 413832 w 4713748" name="connsiteX4408"/>
                  <a:gd fmla="*/ 1957135 h 2722945" name="connsiteY4408"/>
                  <a:gd fmla="*/ 418283 w 4713748" name="connsiteX4409"/>
                  <a:gd fmla="*/ 1958211 h 2722945" name="connsiteY4409"/>
                  <a:gd fmla="*/ 388255 w 4713748" name="connsiteX4410"/>
                  <a:gd fmla="*/ 1950254 h 2722945" name="connsiteY4410"/>
                  <a:gd fmla="*/ 400392 w 4713748" name="connsiteX4411"/>
                  <a:gd fmla="*/ 1953887 h 2722945" name="connsiteY4411"/>
                  <a:gd fmla="*/ 411994 w 4713748" name="connsiteX4412"/>
                  <a:gd fmla="*/ 1956691 h 2722945" name="connsiteY4412"/>
                  <a:gd fmla="*/ 412658 w 4713748" name="connsiteX4413"/>
                  <a:gd fmla="*/ 1956912 h 2722945" name="connsiteY4413"/>
                  <a:gd fmla="*/ 392692 w 4713748" name="connsiteX4414"/>
                  <a:gd fmla="*/ 1952474 h 2722945" name="connsiteY4414"/>
                  <a:gd fmla="*/ 388255 w 4713748" name="connsiteX4415"/>
                  <a:gd fmla="*/ 1950254 h 2722945" name="connsiteY4415"/>
                  <a:gd fmla="*/ 225648 w 4713748" name="connsiteX4416"/>
                  <a:gd fmla="*/ 1937166 h 2722945" name="connsiteY4416"/>
                  <a:gd fmla="*/ 332654 w 4713748" name="connsiteX4417"/>
                  <a:gd fmla="*/ 1974731 h 2722945" name="connsiteY4417"/>
                  <a:gd fmla="*/ 621590 w 4713748" name="connsiteX4418"/>
                  <a:gd fmla="*/ 2040858 h 2722945" name="connsiteY4418"/>
                  <a:gd fmla="*/ 898880 w 4713748" name="connsiteX4419"/>
                  <a:gd fmla="*/ 2078644 h 2722945" name="connsiteY4419"/>
                  <a:gd fmla="*/ 914408 w 4713748" name="connsiteX4420"/>
                  <a:gd fmla="*/ 2078644 h 2722945" name="connsiteY4420"/>
                  <a:gd fmla="*/ 956556 w 4713748" name="connsiteX4421"/>
                  <a:gd fmla="*/ 2080867 h 2722945" name="connsiteY4421"/>
                  <a:gd fmla="*/ 1029761 w 4713748" name="connsiteX4422"/>
                  <a:gd fmla="*/ 2087535 h 2722945" name="connsiteY4422"/>
                  <a:gd fmla="*/ 1063036 w 4713748" name="connsiteX4423"/>
                  <a:gd fmla="*/ 2091981 h 2722945" name="connsiteY4423"/>
                  <a:gd fmla="*/ 1120712 w 4713748" name="connsiteX4424"/>
                  <a:gd fmla="*/ 2107540 h 2722945" name="connsiteY4424"/>
                  <a:gd fmla="*/ 1125149 w 4713748" name="connsiteX4425"/>
                  <a:gd fmla="*/ 2109763 h 2722945" name="connsiteY4425"/>
                  <a:gd fmla="*/ 1136240 w 4713748" name="connsiteX4426"/>
                  <a:gd fmla="*/ 2114208 h 2722945" name="connsiteY4426"/>
                  <a:gd fmla="*/ 1156205 w 4713748" name="connsiteX4427"/>
                  <a:gd fmla="*/ 2123099 h 2722945" name="connsiteY4427"/>
                  <a:gd fmla="*/ 1198353 w 4713748" name="connsiteX4428"/>
                  <a:gd fmla="*/ 2194227 h 2722945" name="connsiteY4428"/>
                  <a:gd fmla="*/ 1196135 w 4713748" name="connsiteX4429"/>
                  <a:gd fmla="*/ 2192004 h 2722945" name="connsiteY4429"/>
                  <a:gd fmla="*/ 1196135 w 4713748" name="connsiteX4430"/>
                  <a:gd fmla="*/ 2196450 h 2722945" name="connsiteY4430"/>
                  <a:gd fmla="*/ 1193917 w 4713748" name="connsiteX4431"/>
                  <a:gd fmla="*/ 2203118 h 2722945" name="connsiteY4431"/>
                  <a:gd fmla="*/ 1193917 w 4713748" name="connsiteX4432"/>
                  <a:gd fmla="*/ 2198673 h 2722945" name="connsiteY4432"/>
                  <a:gd fmla="*/ 1188648 w 4713748" name="connsiteX4433"/>
                  <a:gd fmla="*/ 2214510 h 2722945" name="connsiteY4433"/>
                  <a:gd fmla="*/ 1187032 w 4713748" name="connsiteX4434"/>
                  <a:gd fmla="*/ 2219368 h 2722945" name="connsiteY4434"/>
                  <a:gd fmla="*/ 1187516 w 4713748" name="connsiteX4435"/>
                  <a:gd fmla="*/ 2219125 h 2722945" name="connsiteY4435"/>
                  <a:gd fmla="*/ 1282726 w 4713748" name="connsiteX4436"/>
                  <a:gd fmla="*/ 2228010 h 2722945" name="connsiteY4436"/>
                  <a:gd fmla="*/ 1333652 w 4713748" name="connsiteX4437"/>
                  <a:gd fmla="*/ 2252441 h 2722945" name="connsiteY4437"/>
                  <a:gd fmla="*/ 1335867 w 4713748" name="connsiteX4438"/>
                  <a:gd fmla="*/ 2254663 h 2722945" name="connsiteY4438"/>
                  <a:gd fmla="*/ 1340295 w 4713748" name="connsiteX4439"/>
                  <a:gd fmla="*/ 2263547 h 2722945" name="connsiteY4439"/>
                  <a:gd fmla="*/ 1346938 w 4713748" name="connsiteX4440"/>
                  <a:gd fmla="*/ 2276873 h 2722945" name="connsiteY4440"/>
                  <a:gd fmla="*/ 1346938 w 4713748" name="connsiteX4441"/>
                  <a:gd fmla="*/ 2285758 h 2722945" name="connsiteY4441"/>
                  <a:gd fmla="*/ 1349152 w 4713748" name="connsiteX4442"/>
                  <a:gd fmla="*/ 2296863 h 2722945" name="connsiteY4442"/>
                  <a:gd fmla="*/ 1349152 w 4713748" name="connsiteX4443"/>
                  <a:gd fmla="*/ 2299084 h 2722945" name="connsiteY4443"/>
                  <a:gd fmla="*/ 1349152 w 4713748" name="connsiteX4444"/>
                  <a:gd fmla="*/ 2301305 h 2722945" name="connsiteY4444"/>
                  <a:gd fmla="*/ 1349152 w 4713748" name="connsiteX4445"/>
                  <a:gd fmla="*/ 2305747 h 2722945" name="connsiteY4445"/>
                  <a:gd fmla="*/ 1346377 w 4713748" name="connsiteX4446"/>
                  <a:gd fmla="*/ 2315488 h 2722945" name="connsiteY4446"/>
                  <a:gd fmla="*/ 1347275 w 4713748" name="connsiteX4447"/>
                  <a:gd fmla="*/ 2319059 h 2722945" name="connsiteY4447"/>
                  <a:gd fmla="*/ 1347275 w 4713748" name="connsiteX4448"/>
                  <a:gd fmla="*/ 2327914 h 2722945" name="connsiteY4448"/>
                  <a:gd fmla="*/ 1347275 w 4713748" name="connsiteX4449"/>
                  <a:gd fmla="*/ 2330127 h 2722945" name="connsiteY4449"/>
                  <a:gd fmla="*/ 1347275 w 4713748" name="connsiteX4450"/>
                  <a:gd fmla="*/ 2332341 h 2722945" name="connsiteY4450"/>
                  <a:gd fmla="*/ 1345050 w 4713748" name="connsiteX4451"/>
                  <a:gd fmla="*/ 2332341 h 2722945" name="connsiteY4451"/>
                  <a:gd fmla="*/ 1347275 w 4713748" name="connsiteX4452"/>
                  <a:gd fmla="*/ 2338982 h 2722945" name="connsiteY4452"/>
                  <a:gd fmla="*/ 1347275 w 4713748" name="connsiteX4453"/>
                  <a:gd fmla="*/ 2343409 h 2722945" name="connsiteY4453"/>
                  <a:gd fmla="*/ 1345881 w 4713748" name="connsiteX4454"/>
                  <a:gd fmla="*/ 2349651 h 2722945" name="connsiteY4454"/>
                  <a:gd fmla="*/ 1349151 w 4713748" name="connsiteX4455"/>
                  <a:gd fmla="*/ 2350113 h 2722945" name="connsiteY4455"/>
                  <a:gd fmla="*/ 1362286 w 4713748" name="connsiteX4456"/>
                  <a:gd fmla="*/ 2356609 h 2722945" name="connsiteY4456"/>
                  <a:gd fmla="*/ 1364475 w 4713748" name="connsiteX4457"/>
                  <a:gd fmla="*/ 2358774 h 2722945" name="connsiteY4457"/>
                  <a:gd fmla="*/ 1366664 w 4713748" name="connsiteX4458"/>
                  <a:gd fmla="*/ 2360939 h 2722945" name="connsiteY4458"/>
                  <a:gd fmla="*/ 1368853 w 4713748" name="connsiteX4459"/>
                  <a:gd fmla="*/ 2360939 h 2722945" name="connsiteY4459"/>
                  <a:gd fmla="*/ 1371042 w 4713748" name="connsiteX4460"/>
                  <a:gd fmla="*/ 2363104 h 2722945" name="connsiteY4460"/>
                  <a:gd fmla="*/ 1373232 w 4713748" name="connsiteX4461"/>
                  <a:gd fmla="*/ 2363104 h 2722945" name="connsiteY4461"/>
                  <a:gd fmla="*/ 1374228 w 4713748" name="connsiteX4462"/>
                  <a:gd fmla="*/ 2365074 h 2722945" name="connsiteY4462"/>
                  <a:gd fmla="*/ 1377848 w 4713748" name="connsiteX4463"/>
                  <a:gd fmla="*/ 2356563 h 2722945" name="connsiteY4463"/>
                  <a:gd fmla="*/ 1382294 w 4713748" name="connsiteX4464"/>
                  <a:gd fmla="*/ 2356563 h 2722945" name="connsiteY4464"/>
                  <a:gd fmla="*/ 1391187 w 4713748" name="connsiteX4465"/>
                  <a:gd fmla="*/ 2352111 h 2722945" name="connsiteY4465"/>
                  <a:gd fmla="*/ 1406749 w 4713748" name="connsiteX4466"/>
                  <a:gd fmla="*/ 2349885 h 2722945" name="connsiteY4466"/>
                  <a:gd fmla="*/ 1408663 w 4713748" name="connsiteX4467"/>
                  <a:gd fmla="*/ 2349885 h 2722945" name="connsiteY4467"/>
                  <a:gd fmla="*/ 1408067 w 4713748" name="connsiteX4468"/>
                  <a:gd fmla="*/ 2348302 h 2722945" name="connsiteY4468"/>
                  <a:gd fmla="*/ 1408127 w 4713748" name="connsiteX4469"/>
                  <a:gd fmla="*/ 2344380 h 2722945" name="connsiteY4469"/>
                  <a:gd fmla="*/ 1408518 w 4713748" name="connsiteX4470"/>
                  <a:gd fmla="*/ 2318661 h 2722945" name="connsiteY4470"/>
                  <a:gd fmla="*/ 1411774 w 4713748" name="connsiteX4471"/>
                  <a:gd fmla="*/ 2313825 h 2722945" name="connsiteY4471"/>
                  <a:gd fmla="*/ 1410610 w 4713748" name="connsiteX4472"/>
                  <a:gd fmla="*/ 2326247 h 2722945" name="connsiteY4472"/>
                  <a:gd fmla="*/ 1409730 w 4713748" name="connsiteX4473"/>
                  <a:gd fmla="*/ 2328888 h 2722945" name="connsiteY4473"/>
                  <a:gd fmla="*/ 1409453 w 4713748" name="connsiteX4474"/>
                  <a:gd fmla="*/ 2329720 h 2722945" name="connsiteY4474"/>
                  <a:gd fmla="*/ 1409453 w 4713748" name="connsiteX4475"/>
                  <a:gd fmla="*/ 2336376 h 2722945" name="connsiteY4475"/>
                  <a:gd fmla="*/ 1409929 w 4713748" name="connsiteX4476"/>
                  <a:gd fmla="*/ 2333523 h 2722945" name="connsiteY4476"/>
                  <a:gd fmla="*/ 1409453 w 4713748" name="connsiteX4477"/>
                  <a:gd fmla="*/ 2338595 h 2722945" name="connsiteY4477"/>
                  <a:gd fmla="*/ 1410932 w 4713748" name="connsiteX4478"/>
                  <a:gd fmla="*/ 2327500 h 2722945" name="connsiteY4478"/>
                  <a:gd fmla="*/ 1411671 w 4713748" name="connsiteX4479"/>
                  <a:gd fmla="*/ 2323063 h 2722945" name="connsiteY4479"/>
                  <a:gd fmla="*/ 1411424 w 4713748" name="connsiteX4480"/>
                  <a:gd fmla="*/ 2323803 h 2722945" name="connsiteY4480"/>
                  <a:gd fmla="*/ 1412996 w 4713748" name="connsiteX4481"/>
                  <a:gd fmla="*/ 2312010 h 2722945" name="connsiteY4481"/>
                  <a:gd fmla="*/ 1413681 w 4713748" name="connsiteX4482"/>
                  <a:gd fmla="*/ 2310992 h 2722945" name="connsiteY4482"/>
                  <a:gd fmla="*/ 1416604 w 4713748" name="connsiteX4483"/>
                  <a:gd fmla="*/ 2306652 h 2722945" name="connsiteY4483"/>
                  <a:gd fmla="*/ 1416002 w 4713748" name="connsiteX4484"/>
                  <a:gd fmla="*/ 2308676 h 2722945" name="connsiteY4484"/>
                  <a:gd fmla="*/ 1409453 w 4713748" name="connsiteX4485"/>
                  <a:gd fmla="*/ 2340813 h 2722945" name="connsiteY4485"/>
                  <a:gd fmla="*/ 1409453 w 4713748" name="connsiteX4486"/>
                  <a:gd fmla="*/ 2347470 h 2722945" name="connsiteY4486"/>
                  <a:gd fmla="*/ 1409856 w 4713748" name="connsiteX4487"/>
                  <a:gd fmla="*/ 2349885 h 2722945" name="connsiteY4487"/>
                  <a:gd fmla="*/ 1413419 w 4713748" name="connsiteX4488"/>
                  <a:gd fmla="*/ 2349885 h 2722945" name="connsiteY4488"/>
                  <a:gd fmla="*/ 1426758 w 4713748" name="connsiteX4489"/>
                  <a:gd fmla="*/ 2354337 h 2722945" name="connsiteY4489"/>
                  <a:gd fmla="*/ 1428981 w 4713748" name="connsiteX4490"/>
                  <a:gd fmla="*/ 2352111 h 2722945" name="connsiteY4490"/>
                  <a:gd fmla="*/ 1431204 w 4713748" name="connsiteX4491"/>
                  <a:gd fmla="*/ 2354337 h 2722945" name="connsiteY4491"/>
                  <a:gd fmla="*/ 1435650 w 4713748" name="connsiteX4492"/>
                  <a:gd fmla="*/ 2356563 h 2722945" name="connsiteY4492"/>
                  <a:gd fmla="*/ 1448990 w 4713748" name="connsiteX4493"/>
                  <a:gd fmla="*/ 2367693 h 2722945" name="connsiteY4493"/>
                  <a:gd fmla="*/ 1448990 w 4713748" name="connsiteX4494"/>
                  <a:gd fmla="*/ 2369919 h 2722945" name="connsiteY4494"/>
                  <a:gd fmla="*/ 1450271 w 4713748" name="connsiteX4495"/>
                  <a:gd fmla="*/ 2373768 h 2722945" name="connsiteY4495"/>
                  <a:gd fmla="*/ 1451104 w 4713748" name="connsiteX4496"/>
                  <a:gd fmla="*/ 2374612 h 2722945" name="connsiteY4496"/>
                  <a:gd fmla="*/ 1457672 w 4713748" name="connsiteX4497"/>
                  <a:gd fmla="*/ 2376830 h 2722945" name="connsiteY4497"/>
                  <a:gd fmla="*/ 1459861 w 4713748" name="connsiteX4498"/>
                  <a:gd fmla="*/ 2376830 h 2722945" name="connsiteY4498"/>
                  <a:gd fmla="*/ 1459861 w 4713748" name="connsiteX4499"/>
                  <a:gd fmla="*/ 2379048 h 2722945" name="connsiteY4499"/>
                  <a:gd fmla="*/ 1461252 w 4713748" name="connsiteX4500"/>
                  <a:gd fmla="*/ 2379048 h 2722945" name="connsiteY4500"/>
                  <a:gd fmla="*/ 1459861 w 4713748" name="connsiteX4501"/>
                  <a:gd fmla="*/ 2342731 h 2722945" name="connsiteY4501"/>
                  <a:gd fmla="*/ 1497741 w 4713748" name="connsiteX4502"/>
                  <a:gd fmla="*/ 2260591 h 2722945" name="connsiteY4502"/>
                  <a:gd fmla="*/ 1521381 w 4713748" name="connsiteX4503"/>
                  <a:gd fmla="*/ 2256221 h 2722945" name="connsiteY4503"/>
                  <a:gd fmla="*/ 1524738 w 4713748" name="connsiteX4504"/>
                  <a:gd fmla="*/ 2257589 h 2722945" name="connsiteY4504"/>
                  <a:gd fmla="*/ 1525591 w 4713748" name="connsiteX4505"/>
                  <a:gd fmla="*/ 2255246 h 2722945" name="connsiteY4505"/>
                  <a:gd fmla="*/ 1524211 w 4713748" name="connsiteX4506"/>
                  <a:gd fmla="*/ 2238827 h 2722945" name="connsiteY4506"/>
                  <a:gd fmla="*/ 1515381 w 4713748" name="connsiteX4507"/>
                  <a:gd fmla="*/ 2232260 h 2722945" name="connsiteY4507"/>
                  <a:gd fmla="*/ 1513173 w 4713748" name="connsiteX4508"/>
                  <a:gd fmla="*/ 2232260 h 2722945" name="connsiteY4508"/>
                  <a:gd fmla="*/ 1510966 w 4713748" name="connsiteX4509"/>
                  <a:gd fmla="*/ 2234449 h 2722945" name="connsiteY4509"/>
                  <a:gd fmla="*/ 1510966 w 4713748" name="connsiteX4510"/>
                  <a:gd fmla="*/ 2236638 h 2722945" name="connsiteY4510"/>
                  <a:gd fmla="*/ 1508758 w 4713748" name="connsiteX4511"/>
                  <a:gd fmla="*/ 2238827 h 2722945" name="connsiteY4511"/>
                  <a:gd fmla="*/ 1510966 w 4713748" name="connsiteX4512"/>
                  <a:gd fmla="*/ 2241016 h 2722945" name="connsiteY4512"/>
                  <a:gd fmla="*/ 1508758 w 4713748" name="connsiteX4513"/>
                  <a:gd fmla="*/ 2241016 h 2722945" name="connsiteY4513"/>
                  <a:gd fmla="*/ 1508758 w 4713748" name="connsiteX4514"/>
                  <a:gd fmla="*/ 2243206 h 2722945" name="connsiteY4514"/>
                  <a:gd fmla="*/ 1506551 w 4713748" name="connsiteX4515"/>
                  <a:gd fmla="*/ 2245395 h 2722945" name="connsiteY4515"/>
                  <a:gd fmla="*/ 1504343 w 4713748" name="connsiteX4516"/>
                  <a:gd fmla="*/ 2245395 h 2722945" name="connsiteY4516"/>
                  <a:gd fmla="*/ 1504343 w 4713748" name="connsiteX4517"/>
                  <a:gd fmla="*/ 2243206 h 2722945" name="connsiteY4517"/>
                  <a:gd fmla="*/ 1502136 w 4713748" name="connsiteX4518"/>
                  <a:gd fmla="*/ 2245395 h 2722945" name="connsiteY4518"/>
                  <a:gd fmla="*/ 1497720 w 4713748" name="connsiteX4519"/>
                  <a:gd fmla="*/ 2241016 h 2722945" name="connsiteY4519"/>
                  <a:gd fmla="*/ 1495513 w 4713748" name="connsiteX4520"/>
                  <a:gd fmla="*/ 2241016 h 2722945" name="connsiteY4520"/>
                  <a:gd fmla="*/ 1497720 w 4713748" name="connsiteX4521"/>
                  <a:gd fmla="*/ 2238827 h 2722945" name="connsiteY4521"/>
                  <a:gd fmla="*/ 1497720 w 4713748" name="connsiteX4522"/>
                  <a:gd fmla="*/ 2236638 h 2722945" name="connsiteY4522"/>
                  <a:gd fmla="*/ 1499928 w 4713748" name="connsiteX4523"/>
                  <a:gd fmla="*/ 2236638 h 2722945" name="connsiteY4523"/>
                  <a:gd fmla="*/ 1502136 w 4713748" name="connsiteX4524"/>
                  <a:gd fmla="*/ 2236638 h 2722945" name="connsiteY4524"/>
                  <a:gd fmla="*/ 1502136 w 4713748" name="connsiteX4525"/>
                  <a:gd fmla="*/ 2234449 h 2722945" name="connsiteY4525"/>
                  <a:gd fmla="*/ 1506551 w 4713748" name="connsiteX4526"/>
                  <a:gd fmla="*/ 2232260 h 2722945" name="connsiteY4526"/>
                  <a:gd fmla="*/ 1510966 w 4713748" name="connsiteX4527"/>
                  <a:gd fmla="*/ 2227881 h 2722945" name="connsiteY4527"/>
                  <a:gd fmla="*/ 1515381 w 4713748" name="connsiteX4528"/>
                  <a:gd fmla="*/ 2227881 h 2722945" name="connsiteY4528"/>
                  <a:gd fmla="*/ 1517589 w 4713748" name="connsiteX4529"/>
                  <a:gd fmla="*/ 2225692 h 2722945" name="connsiteY4529"/>
                  <a:gd fmla="*/ 1522004 w 4713748" name="connsiteX4530"/>
                  <a:gd fmla="*/ 2227881 h 2722945" name="connsiteY4530"/>
                  <a:gd fmla="*/ 1526419 w 4713748" name="connsiteX4531"/>
                  <a:gd fmla="*/ 2227881 h 2722945" name="connsiteY4531"/>
                  <a:gd fmla="*/ 1528627 w 4713748" name="connsiteX4532"/>
                  <a:gd fmla="*/ 2230071 h 2722945" name="connsiteY4532"/>
                  <a:gd fmla="*/ 1528627 w 4713748" name="connsiteX4533"/>
                  <a:gd fmla="*/ 2232260 h 2722945" name="connsiteY4533"/>
                  <a:gd fmla="*/ 1528627 w 4713748" name="connsiteX4534"/>
                  <a:gd fmla="*/ 2236638 h 2722945" name="connsiteY4534"/>
                  <a:gd fmla="*/ 1530834 w 4713748" name="connsiteX4535"/>
                  <a:gd fmla="*/ 2236638 h 2722945" name="connsiteY4535"/>
                  <a:gd fmla="*/ 1533042 w 4713748" name="connsiteX4536"/>
                  <a:gd fmla="*/ 2241016 h 2722945" name="connsiteY4536"/>
                  <a:gd fmla="*/ 1530834 w 4713748" name="connsiteX4537"/>
                  <a:gd fmla="*/ 2254151 h 2722945" name="connsiteY4537"/>
                  <a:gd fmla="*/ 1530834 w 4713748" name="connsiteX4538"/>
                  <a:gd fmla="*/ 2251962 h 2722945" name="connsiteY4538"/>
                  <a:gd fmla="*/ 1529951 w 4713748" name="connsiteX4539"/>
                  <a:gd fmla="*/ 2246708 h 2722945" name="connsiteY4539"/>
                  <a:gd fmla="*/ 1530834 w 4713748" name="connsiteX4540"/>
                  <a:gd fmla="*/ 2243206 h 2722945" name="connsiteY4540"/>
                  <a:gd fmla="*/ 1528627 w 4713748" name="connsiteX4541"/>
                  <a:gd fmla="*/ 2238827 h 2722945" name="connsiteY4541"/>
                  <a:gd fmla="*/ 1529951 w 4713748" name="connsiteX4542"/>
                  <a:gd fmla="*/ 2246708 h 2722945" name="connsiteY4542"/>
                  <a:gd fmla="*/ 1528627 w 4713748" name="connsiteX4543"/>
                  <a:gd fmla="*/ 2251962 h 2722945" name="connsiteY4543"/>
                  <a:gd fmla="*/ 1528627 w 4713748" name="connsiteX4544"/>
                  <a:gd fmla="*/ 2254151 h 2722945" name="connsiteY4544"/>
                  <a:gd fmla="*/ 1526526 w 4713748" name="connsiteX4545"/>
                  <a:gd fmla="*/ 2258318 h 2722945" name="connsiteY4545"/>
                  <a:gd fmla="*/ 1535547 w 4713748" name="connsiteX4546"/>
                  <a:gd fmla="*/ 2261995 h 2722945" name="connsiteY4546"/>
                  <a:gd fmla="*/ 1536621 w 4713748" name="connsiteX4547"/>
                  <a:gd fmla="*/ 2259093 h 2722945" name="connsiteY4547"/>
                  <a:gd fmla="*/ 1535690 w 4713748" name="connsiteX4548"/>
                  <a:gd fmla="*/ 2203332 h 2722945" name="connsiteY4548"/>
                  <a:gd fmla="*/ 1504784 w 4713748" name="connsiteX4549"/>
                  <a:gd fmla="*/ 2209977 h 2722945" name="connsiteY4549"/>
                  <a:gd fmla="*/ 1502576 w 4713748" name="connsiteX4550"/>
                  <a:gd fmla="*/ 2209977 h 2722945" name="connsiteY4550"/>
                  <a:gd fmla="*/ 1500369 w 4713748" name="connsiteX4551"/>
                  <a:gd fmla="*/ 2216623 h 2722945" name="connsiteY4551"/>
                  <a:gd fmla="*/ 1495954 w 4713748" name="connsiteX4552"/>
                  <a:gd fmla="*/ 2225484 h 2722945" name="connsiteY4552"/>
                  <a:gd fmla="*/ 1493746 w 4713748" name="connsiteX4553"/>
                  <a:gd fmla="*/ 2229914 h 2722945" name="connsiteY4553"/>
                  <a:gd fmla="*/ 1493746 w 4713748" name="connsiteX4554"/>
                  <a:gd fmla="*/ 2238775 h 2722945" name="connsiteY4554"/>
                  <a:gd fmla="*/ 1493746 w 4713748" name="connsiteX4555"/>
                  <a:gd fmla="*/ 2240990 h 2722945" name="connsiteY4555"/>
                  <a:gd fmla="*/ 1493746 w 4713748" name="connsiteX4556"/>
                  <a:gd fmla="*/ 2245421 h 2722945" name="connsiteY4556"/>
                  <a:gd fmla="*/ 1491539 w 4713748" name="connsiteX4557"/>
                  <a:gd fmla="*/ 2256497 h 2722945" name="connsiteY4557"/>
                  <a:gd fmla="*/ 1489331 w 4713748" name="connsiteX4558"/>
                  <a:gd fmla="*/ 2256497 h 2722945" name="connsiteY4558"/>
                  <a:gd fmla="*/ 1487123 w 4713748" name="connsiteX4559"/>
                  <a:gd fmla="*/ 2260927 h 2722945" name="connsiteY4559"/>
                  <a:gd fmla="*/ 1482708 w 4713748" name="connsiteX4560"/>
                  <a:gd fmla="*/ 2258712 h 2722945" name="connsiteY4560"/>
                  <a:gd fmla="*/ 1480501 w 4713748" name="connsiteX4561"/>
                  <a:gd fmla="*/ 2258712 h 2722945" name="connsiteY4561"/>
                  <a:gd fmla="*/ 1480501 w 4713748" name="connsiteX4562"/>
                  <a:gd fmla="*/ 2256497 h 2722945" name="connsiteY4562"/>
                  <a:gd fmla="*/ 1480501 w 4713748" name="connsiteX4563"/>
                  <a:gd fmla="*/ 2252066 h 2722945" name="connsiteY4563"/>
                  <a:gd fmla="*/ 1480501 w 4713748" name="connsiteX4564"/>
                  <a:gd fmla="*/ 2247636 h 2722945" name="connsiteY4564"/>
                  <a:gd fmla="*/ 1482708 w 4713748" name="connsiteX4565"/>
                  <a:gd fmla="*/ 2247636 h 2722945" name="connsiteY4565"/>
                  <a:gd fmla="*/ 1482708 w 4713748" name="connsiteX4566"/>
                  <a:gd fmla="*/ 2245421 h 2722945" name="connsiteY4566"/>
                  <a:gd fmla="*/ 1482708 w 4713748" name="connsiteX4567"/>
                  <a:gd fmla="*/ 2243189 h 2722945" name="connsiteY4567"/>
                  <a:gd fmla="*/ 1482634 w 4713748" name="connsiteX4568"/>
                  <a:gd fmla="*/ 2243189 h 2722945" name="connsiteY4568"/>
                  <a:gd fmla="*/ 1480416 w 4713748" name="connsiteX4569"/>
                  <a:gd fmla="*/ 2245407 h 2722945" name="connsiteY4569"/>
                  <a:gd fmla="*/ 1480416 w 4713748" name="connsiteX4570"/>
                  <a:gd fmla="*/ 2243189 h 2722945" name="connsiteY4570"/>
                  <a:gd fmla="*/ 1478198 w 4713748" name="connsiteX4571"/>
                  <a:gd fmla="*/ 2243189 h 2722945" name="connsiteY4571"/>
                  <a:gd fmla="*/ 1473763 w 4713748" name="connsiteX4572"/>
                  <a:gd fmla="*/ 2240970 h 2722945" name="connsiteY4572"/>
                  <a:gd fmla="*/ 1469328 w 4713748" name="connsiteX4573"/>
                  <a:gd fmla="*/ 2236532 h 2722945" name="connsiteY4573"/>
                  <a:gd fmla="*/ 1469328 w 4713748" name="connsiteX4574"/>
                  <a:gd fmla="*/ 2234314 h 2722945" name="connsiteY4574"/>
                  <a:gd fmla="*/ 1464893 w 4713748" name="connsiteX4575"/>
                  <a:gd fmla="*/ 2232095 h 2722945" name="connsiteY4575"/>
                  <a:gd fmla="*/ 1462675 w 4713748" name="connsiteX4576"/>
                  <a:gd fmla="*/ 2232095 h 2722945" name="connsiteY4576"/>
                  <a:gd fmla="*/ 1453805 w 4713748" name="connsiteX4577"/>
                  <a:gd fmla="*/ 2236532 h 2722945" name="connsiteY4577"/>
                  <a:gd fmla="*/ 1444935 w 4713748" name="connsiteX4578"/>
                  <a:gd fmla="*/ 2252064 h 2722945" name="connsiteY4578"/>
                  <a:gd fmla="*/ 1442717 w 4713748" name="connsiteX4579"/>
                  <a:gd fmla="*/ 2267595 h 2722945" name="connsiteY4579"/>
                  <a:gd fmla="*/ 1442717 w 4713748" name="connsiteX4580"/>
                  <a:gd fmla="*/ 2276470 h 2722945" name="connsiteY4580"/>
                  <a:gd fmla="*/ 1444935 w 4713748" name="connsiteX4581"/>
                  <a:gd fmla="*/ 2287564 h 2722945" name="connsiteY4581"/>
                  <a:gd fmla="*/ 1447152 w 4713748" name="connsiteX4582"/>
                  <a:gd fmla="*/ 2294220 h 2722945" name="connsiteY4582"/>
                  <a:gd fmla="*/ 1449370 w 4713748" name="connsiteX4583"/>
                  <a:gd fmla="*/ 2296439 h 2722945" name="connsiteY4583"/>
                  <a:gd fmla="*/ 1449370 w 4713748" name="connsiteX4584"/>
                  <a:gd fmla="*/ 2300876 h 2722945" name="connsiteY4584"/>
                  <a:gd fmla="*/ 1438282 w 4713748" name="connsiteX4585"/>
                  <a:gd fmla="*/ 2303095 h 2722945" name="connsiteY4585"/>
                  <a:gd fmla="*/ 1429411 w 4713748" name="connsiteX4586"/>
                  <a:gd fmla="*/ 2300876 h 2722945" name="connsiteY4586"/>
                  <a:gd fmla="*/ 1424976 w 4713748" name="connsiteX4587"/>
                  <a:gd fmla="*/ 2300876 h 2722945" name="connsiteY4587"/>
                  <a:gd fmla="*/ 1421140 w 4713748" name="connsiteX4588"/>
                  <a:gd fmla="*/ 2299917 h 2722945" name="connsiteY4588"/>
                  <a:gd fmla="*/ 1421733 w 4713748" name="connsiteX4589"/>
                  <a:gd fmla="*/ 2299036 h 2722945" name="connsiteY4589"/>
                  <a:gd fmla="*/ 1422759 w 4713748" name="connsiteX4590"/>
                  <a:gd fmla="*/ 2298657 h 2722945" name="connsiteY4590"/>
                  <a:gd fmla="*/ 1422053 w 4713748" name="connsiteX4591"/>
                  <a:gd fmla="*/ 2298561 h 2722945" name="connsiteY4591"/>
                  <a:gd fmla="*/ 1424976 w 4713748" name="connsiteX4592"/>
                  <a:gd fmla="*/ 2294220 h 2722945" name="connsiteY4592"/>
                  <a:gd fmla="*/ 1440339 w 4713748" name="connsiteX4593"/>
                  <a:gd fmla="*/ 2296416 h 2722945" name="connsiteY4593"/>
                  <a:gd fmla="*/ 1440499 w 4713748" name="connsiteX4594"/>
                  <a:gd fmla="*/ 2298657 h 2722945" name="connsiteY4594"/>
                  <a:gd fmla="*/ 1447152 w 4713748" name="connsiteX4595"/>
                  <a:gd fmla="*/ 2300876 h 2722945" name="connsiteY4595"/>
                  <a:gd fmla="*/ 1440499 w 4713748" name="connsiteX4596"/>
                  <a:gd fmla="*/ 2296439 h 2722945" name="connsiteY4596"/>
                  <a:gd fmla="*/ 1440339 w 4713748" name="connsiteX4597"/>
                  <a:gd fmla="*/ 2296416 h 2722945" name="connsiteY4597"/>
                  <a:gd fmla="*/ 1438282 w 4713748" name="connsiteX4598"/>
                  <a:gd fmla="*/ 2267595 h 2722945" name="connsiteY4598"/>
                  <a:gd fmla="*/ 1438282 w 4713748" name="connsiteX4599"/>
                  <a:gd fmla="*/ 2265376 h 2722945" name="connsiteY4599"/>
                  <a:gd fmla="*/ 1440499 w 4713748" name="connsiteX4600"/>
                  <a:gd fmla="*/ 2254282 h 2722945" name="connsiteY4600"/>
                  <a:gd fmla="*/ 1444935 w 4713748" name="connsiteX4601"/>
                  <a:gd fmla="*/ 2240970 h 2722945" name="connsiteY4601"/>
                  <a:gd fmla="*/ 1447152 w 4713748" name="connsiteX4602"/>
                  <a:gd fmla="*/ 2232095 h 2722945" name="connsiteY4602"/>
                  <a:gd fmla="*/ 1460458 w 4713748" name="connsiteX4603"/>
                  <a:gd fmla="*/ 2223220 h 2722945" name="connsiteY4603"/>
                  <a:gd fmla="*/ 1460458 w 4713748" name="connsiteX4604"/>
                  <a:gd fmla="*/ 2221001 h 2722945" name="connsiteY4604"/>
                  <a:gd fmla="*/ 1464893 w 4713748" name="connsiteX4605"/>
                  <a:gd fmla="*/ 2223220 h 2722945" name="connsiteY4605"/>
                  <a:gd fmla="*/ 1469328 w 4713748" name="connsiteX4606"/>
                  <a:gd fmla="*/ 2223220 h 2722945" name="connsiteY4606"/>
                  <a:gd fmla="*/ 1484851 w 4713748" name="connsiteX4607"/>
                  <a:gd fmla="*/ 2234314 h 2722945" name="connsiteY4607"/>
                  <a:gd fmla="*/ 1484851 w 4713748" name="connsiteX4608"/>
                  <a:gd fmla="*/ 2236532 h 2722945" name="connsiteY4608"/>
                  <a:gd fmla="*/ 1484851 w 4713748" name="connsiteX4609"/>
                  <a:gd fmla="*/ 2238751 h 2722945" name="connsiteY4609"/>
                  <a:gd fmla="*/ 1484881 w 4713748" name="connsiteX4610"/>
                  <a:gd fmla="*/ 2238810 h 2722945" name="connsiteY4610"/>
                  <a:gd fmla="*/ 1484916 w 4713748" name="connsiteX4611"/>
                  <a:gd fmla="*/ 2238775 h 2722945" name="connsiteY4611"/>
                  <a:gd fmla="*/ 1487123 w 4713748" name="connsiteX4612"/>
                  <a:gd fmla="*/ 2229914 h 2722945" name="connsiteY4612"/>
                  <a:gd fmla="*/ 1493746 w 4713748" name="connsiteX4613"/>
                  <a:gd fmla="*/ 2216623 h 2722945" name="connsiteY4613"/>
                  <a:gd fmla="*/ 1500369 w 4713748" name="connsiteX4614"/>
                  <a:gd fmla="*/ 2207762 h 2722945" name="connsiteY4614"/>
                  <a:gd fmla="*/ 1504784 w 4713748" name="connsiteX4615"/>
                  <a:gd fmla="*/ 2201116 h 2722945" name="connsiteY4615"/>
                  <a:gd fmla="*/ 1511407 w 4713748" name="connsiteX4616"/>
                  <a:gd fmla="*/ 2194471 h 2722945" name="connsiteY4616"/>
                  <a:gd fmla="*/ 1518029 w 4713748" name="connsiteX4617"/>
                  <a:gd fmla="*/ 2192255 h 2722945" name="connsiteY4617"/>
                  <a:gd fmla="*/ 1520237 w 4713748" name="connsiteX4618"/>
                  <a:gd fmla="*/ 2190040 h 2722945" name="connsiteY4618"/>
                  <a:gd fmla="*/ 1524652 w 4713748" name="connsiteX4619"/>
                  <a:gd fmla="*/ 2190040 h 2722945" name="connsiteY4619"/>
                  <a:gd fmla="*/ 1529067 w 4713748" name="connsiteX4620"/>
                  <a:gd fmla="*/ 2192255 h 2722945" name="connsiteY4620"/>
                  <a:gd fmla="*/ 1535690 w 4713748" name="connsiteX4621"/>
                  <a:gd fmla="*/ 2196686 h 2722945" name="connsiteY4621"/>
                  <a:gd fmla="*/ 1537897 w 4713748" name="connsiteX4622"/>
                  <a:gd fmla="*/ 2196686 h 2722945" name="connsiteY4622"/>
                  <a:gd fmla="*/ 1540105 w 4713748" name="connsiteX4623"/>
                  <a:gd fmla="*/ 2198901 h 2722945" name="connsiteY4623"/>
                  <a:gd fmla="*/ 1546728 w 4713748" name="connsiteX4624"/>
                  <a:gd fmla="*/ 2214900 h 2722945" name="connsiteY4624"/>
                  <a:gd fmla="*/ 1546917 w 4713748" name="connsiteX4625"/>
                  <a:gd fmla="*/ 2215358 h 2722945" name="connsiteY4625"/>
                  <a:gd fmla="*/ 1547498 w 4713748" name="connsiteX4626"/>
                  <a:gd fmla="*/ 2218271 h 2722945" name="connsiteY4626"/>
                  <a:gd fmla="*/ 1546830 w 4713748" name="connsiteX4627"/>
                  <a:gd fmla="*/ 2234140 h 2722945" name="connsiteY4627"/>
                  <a:gd fmla="*/ 1546728 w 4713748" name="connsiteX4628"/>
                  <a:gd fmla="*/ 2234345 h 2722945" name="connsiteY4628"/>
                  <a:gd fmla="*/ 1546728 w 4713748" name="connsiteX4629"/>
                  <a:gd fmla="*/ 2236560 h 2722945" name="connsiteY4629"/>
                  <a:gd fmla="*/ 1544520 w 4713748" name="connsiteX4630"/>
                  <a:gd fmla="*/ 2243206 h 2722945" name="connsiteY4630"/>
                  <a:gd fmla="*/ 1543048 w 4713748" name="connsiteX4631"/>
                  <a:gd fmla="*/ 2249113 h 2722945" name="connsiteY4631"/>
                  <a:gd fmla="*/ 1539001 w 4713748" name="connsiteX4632"/>
                  <a:gd fmla="*/ 2259266 h 2722945" name="connsiteY4632"/>
                  <a:gd fmla="*/ 1537213 w 4713748" name="connsiteX4633"/>
                  <a:gd fmla="*/ 2262674 h 2722945" name="connsiteY4633"/>
                  <a:gd fmla="*/ 1548991 w 4713748" name="connsiteX4634"/>
                  <a:gd fmla="*/ 2267475 h 2722945" name="connsiteY4634"/>
                  <a:gd fmla="*/ 1548991 w 4713748" name="connsiteX4635"/>
                  <a:gd fmla="*/ 2265580 h 2722945" name="connsiteY4635"/>
                  <a:gd fmla="*/ 1553439 w 4713748" name="connsiteX4636"/>
                  <a:gd fmla="*/ 2258940 h 2722945" name="connsiteY4636"/>
                  <a:gd fmla="*/ 1557886 w 4713748" name="connsiteX4637"/>
                  <a:gd fmla="*/ 2256726 h 2722945" name="connsiteY4637"/>
                  <a:gd fmla="*/ 1560110 w 4713748" name="connsiteX4638"/>
                  <a:gd fmla="*/ 2256726 h 2722945" name="connsiteY4638"/>
                  <a:gd fmla="*/ 1562334 w 4713748" name="connsiteX4639"/>
                  <a:gd fmla="*/ 2254512 h 2722945" name="connsiteY4639"/>
                  <a:gd fmla="*/ 1562334 w 4713748" name="connsiteX4640"/>
                  <a:gd fmla="*/ 2256726 h 2722945" name="connsiteY4640"/>
                  <a:gd fmla="*/ 1566782 w 4713748" name="connsiteX4641"/>
                  <a:gd fmla="*/ 2252299 h 2722945" name="connsiteY4641"/>
                  <a:gd fmla="*/ 1569006 w 4713748" name="connsiteX4642"/>
                  <a:gd fmla="*/ 2252299 h 2722945" name="connsiteY4642"/>
                  <a:gd fmla="*/ 1584574 w 4713748" name="connsiteX4643"/>
                  <a:gd fmla="*/ 2254512 h 2722945" name="connsiteY4643"/>
                  <a:gd fmla="*/ 1595693 w 4713748" name="connsiteX4644"/>
                  <a:gd fmla="*/ 2267794 h 2722945" name="connsiteY4644"/>
                  <a:gd fmla="*/ 1600141 w 4713748" name="connsiteX4645"/>
                  <a:gd fmla="*/ 2283289 h 2722945" name="connsiteY4645"/>
                  <a:gd fmla="*/ 1600141 w 4713748" name="connsiteX4646"/>
                  <a:gd fmla="*/ 2292144 h 2722945" name="connsiteY4646"/>
                  <a:gd fmla="*/ 1600141 w 4713748" name="connsiteX4647"/>
                  <a:gd fmla="*/ 2303211 h 2722945" name="connsiteY4647"/>
                  <a:gd fmla="*/ 1597917 w 4713748" name="connsiteX4648"/>
                  <a:gd fmla="*/ 2312066 h 2722945" name="connsiteY4648"/>
                  <a:gd fmla="*/ 1595693 w 4713748" name="connsiteX4649"/>
                  <a:gd fmla="*/ 2314279 h 2722945" name="connsiteY4649"/>
                  <a:gd fmla="*/ 1593469 w 4713748" name="connsiteX4650"/>
                  <a:gd fmla="*/ 2318707 h 2722945" name="connsiteY4650"/>
                  <a:gd fmla="*/ 1589021 w 4713748" name="connsiteX4651"/>
                  <a:gd fmla="*/ 2323134 h 2722945" name="connsiteY4651"/>
                  <a:gd fmla="*/ 1582350 w 4713748" name="connsiteX4652"/>
                  <a:gd fmla="*/ 2329775 h 2722945" name="connsiteY4652"/>
                  <a:gd fmla="*/ 1582350 w 4713748" name="connsiteX4653"/>
                  <a:gd fmla="*/ 2330291 h 2722945" name="connsiteY4653"/>
                  <a:gd fmla="*/ 1580126 w 4713748" name="connsiteX4654"/>
                  <a:gd fmla="*/ 2329775 h 2722945" name="connsiteY4654"/>
                  <a:gd fmla="*/ 1575806 w 4713748" name="connsiteX4655"/>
                  <a:gd fmla="*/ 2331208 h 2722945" name="connsiteY4655"/>
                  <a:gd fmla="*/ 1575678 w 4713748" name="connsiteX4656"/>
                  <a:gd fmla="*/ 2329775 h 2722945" name="connsiteY4656"/>
                  <a:gd fmla="*/ 1595693 w 4713748" name="connsiteX4657"/>
                  <a:gd fmla="*/ 2285503 h 2722945" name="connsiteY4657"/>
                  <a:gd fmla="*/ 1595693 w 4713748" name="connsiteX4658"/>
                  <a:gd fmla="*/ 2281076 h 2722945" name="connsiteY4658"/>
                  <a:gd fmla="*/ 1593469 w 4713748" name="connsiteX4659"/>
                  <a:gd fmla="*/ 2274435 h 2722945" name="connsiteY4659"/>
                  <a:gd fmla="*/ 1586797 w 4713748" name="connsiteX4660"/>
                  <a:gd fmla="*/ 2263367 h 2722945" name="connsiteY4660"/>
                  <a:gd fmla="*/ 1582350 w 4713748" name="connsiteX4661"/>
                  <a:gd fmla="*/ 2261153 h 2722945" name="connsiteY4661"/>
                  <a:gd fmla="*/ 1573454 w 4713748" name="connsiteX4662"/>
                  <a:gd fmla="*/ 2258940 h 2722945" name="connsiteY4662"/>
                  <a:gd fmla="*/ 1573454 w 4713748" name="connsiteX4663"/>
                  <a:gd fmla="*/ 2261153 h 2722945" name="connsiteY4663"/>
                  <a:gd fmla="*/ 1571230 w 4713748" name="connsiteX4664"/>
                  <a:gd fmla="*/ 2261153 h 2722945" name="connsiteY4664"/>
                  <a:gd fmla="*/ 1569006 w 4713748" name="connsiteX4665"/>
                  <a:gd fmla="*/ 2263367 h 2722945" name="connsiteY4665"/>
                  <a:gd fmla="*/ 1560110 w 4713748" name="connsiteX4666"/>
                  <a:gd fmla="*/ 2272221 h 2722945" name="connsiteY4666"/>
                  <a:gd fmla="*/ 1557886 w 4713748" name="connsiteX4667"/>
                  <a:gd fmla="*/ 2270008 h 2722945" name="connsiteY4667"/>
                  <a:gd fmla="*/ 1555663 w 4713748" name="connsiteX4668"/>
                  <a:gd fmla="*/ 2272221 h 2722945" name="connsiteY4668"/>
                  <a:gd fmla="*/ 1555663 w 4713748" name="connsiteX4669"/>
                  <a:gd fmla="*/ 2270008 h 2722945" name="connsiteY4669"/>
                  <a:gd fmla="*/ 1553308 w 4713748" name="connsiteX4670"/>
                  <a:gd fmla="*/ 2271180 h 2722945" name="connsiteY4670"/>
                  <a:gd fmla="*/ 1566817 w 4713748" name="connsiteX4671"/>
                  <a:gd fmla="*/ 2300551 h 2722945" name="connsiteY4671"/>
                  <a:gd fmla="*/ 1566817 w 4713748" name="connsiteX4672"/>
                  <a:gd fmla="*/ 2304991 h 2722945" name="connsiteY4672"/>
                  <a:gd fmla="*/ 1566817 w 4713748" name="connsiteX4673"/>
                  <a:gd fmla="*/ 2318311 h 2722945" name="connsiteY4673"/>
                  <a:gd fmla="*/ 1562360 w 4713748" name="connsiteX4674"/>
                  <a:gd fmla="*/ 2342731 h 2722945" name="connsiteY4674"/>
                  <a:gd fmla="*/ 1560132 w 4713748" name="connsiteX4675"/>
                  <a:gd fmla="*/ 2351611 h 2722945" name="connsiteY4675"/>
                  <a:gd fmla="*/ 1551219 w 4713748" name="connsiteX4676"/>
                  <a:gd fmla="*/ 2369371 h 2722945" name="connsiteY4676"/>
                  <a:gd fmla="*/ 1551219 w 4713748" name="connsiteX4677"/>
                  <a:gd fmla="*/ 2371591 h 2722945" name="connsiteY4677"/>
                  <a:gd fmla="*/ 1548991 w 4713748" name="connsiteX4678"/>
                  <a:gd fmla="*/ 2376031 h 2722945" name="connsiteY4678"/>
                  <a:gd fmla="*/ 1546763 w 4713748" name="connsiteX4679"/>
                  <a:gd fmla="*/ 2380471 h 2722945" name="connsiteY4679"/>
                  <a:gd fmla="*/ 1544899 w 4713748" name="connsiteX4680"/>
                  <a:gd fmla="*/ 2381957 h 2722945" name="connsiteY4680"/>
                  <a:gd fmla="*/ 1549269 w 4713748" name="connsiteX4681"/>
                  <a:gd fmla="*/ 2380497 h 2722945" name="connsiteY4681"/>
                  <a:gd fmla="*/ 1553717 w 4713748" name="connsiteX4682"/>
                  <a:gd fmla="*/ 2380497 h 2722945" name="connsiteY4682"/>
                  <a:gd fmla="*/ 1571508 w 4713748" name="connsiteX4683"/>
                  <a:gd fmla="*/ 2380497 h 2722945" name="connsiteY4683"/>
                  <a:gd fmla="*/ 1586452 w 4713748" name="connsiteX4684"/>
                  <a:gd fmla="*/ 2384581 h 2722945" name="connsiteY4684"/>
                  <a:gd fmla="*/ 1589300 w 4713748" name="connsiteX4685"/>
                  <a:gd fmla="*/ 2382348 h 2722945" name="connsiteY4685"/>
                  <a:gd fmla="*/ 1600141 w 4713748" name="connsiteX4686"/>
                  <a:gd fmla="*/ 2365192 h 2722945" name="connsiteY4686"/>
                  <a:gd fmla="*/ 1595693 w 4713748" name="connsiteX4687"/>
                  <a:gd fmla="*/ 2340843 h 2722945" name="connsiteY4687"/>
                  <a:gd fmla="*/ 1576303 w 4713748" name="connsiteX4688"/>
                  <a:gd fmla="*/ 2336796 h 2722945" name="connsiteY4688"/>
                  <a:gd fmla="*/ 1576221 w 4713748" name="connsiteX4689"/>
                  <a:gd fmla="*/ 2335874 h 2722945" name="connsiteY4689"/>
                  <a:gd fmla="*/ 1577902 w 4713748" name="connsiteX4690"/>
                  <a:gd fmla="*/ 2334202 h 2722945" name="connsiteY4690"/>
                  <a:gd fmla="*/ 1584574 w 4713748" name="connsiteX4691"/>
                  <a:gd fmla="*/ 2334202 h 2722945" name="connsiteY4691"/>
                  <a:gd fmla="*/ 1604589 w 4713748" name="connsiteX4692"/>
                  <a:gd fmla="*/ 2356338 h 2722945" name="connsiteY4692"/>
                  <a:gd fmla="*/ 1602365 w 4713748" name="connsiteX4693"/>
                  <a:gd fmla="*/ 2362979 h 2722945" name="connsiteY4693"/>
                  <a:gd fmla="*/ 1597917 w 4713748" name="connsiteX4694"/>
                  <a:gd fmla="*/ 2374046 h 2722945" name="connsiteY4694"/>
                  <a:gd fmla="*/ 1600141 w 4713748" name="connsiteX4695"/>
                  <a:gd fmla="*/ 2367406 h 2722945" name="connsiteY4695"/>
                  <a:gd fmla="*/ 1602365 w 4713748" name="connsiteX4696"/>
                  <a:gd fmla="*/ 2358551 h 2722945" name="connsiteY4696"/>
                  <a:gd fmla="*/ 1600141 w 4713748" name="connsiteX4697"/>
                  <a:gd fmla="*/ 2367406 h 2722945" name="connsiteY4697"/>
                  <a:gd fmla="*/ 1590690 w 4713748" name="connsiteX4698"/>
                  <a:gd fmla="*/ 2382901 h 2722945" name="connsiteY4698"/>
                  <a:gd fmla="*/ 1587751 w 4713748" name="connsiteX4699"/>
                  <a:gd fmla="*/ 2384936 h 2722945" name="connsiteY4699"/>
                  <a:gd fmla="*/ 1595971 w 4713748" name="connsiteX4700"/>
                  <a:gd fmla="*/ 2387182 h 2722945" name="connsiteY4700"/>
                  <a:gd fmla="*/ 1611539 w 4713748" name="connsiteX4701"/>
                  <a:gd fmla="*/ 2396095 h 2722945" name="connsiteY4701"/>
                  <a:gd fmla="*/ 1620434 w 4713748" name="connsiteX4702"/>
                  <a:gd fmla="*/ 2405008 h 2722945" name="connsiteY4702"/>
                  <a:gd fmla="*/ 1627106 w 4713748" name="connsiteX4703"/>
                  <a:gd fmla="*/ 2420606 h 2722945" name="connsiteY4703"/>
                  <a:gd fmla="*/ 1629330 w 4713748" name="connsiteX4704"/>
                  <a:gd fmla="*/ 2431747 h 2722945" name="connsiteY4704"/>
                  <a:gd fmla="*/ 1629330 w 4713748" name="connsiteX4705"/>
                  <a:gd fmla="*/ 2436203 h 2722945" name="connsiteY4705"/>
                  <a:gd fmla="*/ 1628496 w 4713748" name="connsiteX4706"/>
                  <a:gd fmla="*/ 2439267 h 2722945" name="connsiteY4706"/>
                  <a:gd fmla="*/ 1628739 w 4713748" name="connsiteX4707"/>
                  <a:gd fmla="*/ 2439673 h 2722945" name="connsiteY4707"/>
                  <a:gd fmla="*/ 1628739 w 4713748" name="connsiteX4708"/>
                  <a:gd fmla="*/ 2438667 h 2722945" name="connsiteY4708"/>
                  <a:gd fmla="*/ 1633514 w 4713748" name="connsiteX4709"/>
                  <a:gd fmla="*/ 2446552 h 2722945" name="connsiteY4709"/>
                  <a:gd fmla="*/ 1629153 w 4713748" name="connsiteX4710"/>
                  <a:gd fmla="*/ 2441368 h 2722945" name="connsiteY4710"/>
                  <a:gd fmla="*/ 1627106 w 4713748" name="connsiteX4711"/>
                  <a:gd fmla="*/ 2449573 h 2722945" name="connsiteY4711"/>
                  <a:gd fmla="*/ 1622658 w 4713748" name="connsiteX4712"/>
                  <a:gd fmla="*/ 2460714 h 2722945" name="connsiteY4712"/>
                  <a:gd fmla="*/ 1622658 w 4713748" name="connsiteX4713"/>
                  <a:gd fmla="*/ 2462942 h 2722945" name="connsiteY4713"/>
                  <a:gd fmla="*/ 1618210 w 4713748" name="connsiteX4714"/>
                  <a:gd fmla="*/ 2467399 h 2722945" name="connsiteY4714"/>
                  <a:gd fmla="*/ 1615669 w 4713748" name="connsiteX4715"/>
                  <a:gd fmla="*/ 2471855 h 2722945" name="connsiteY4715"/>
                  <a:gd fmla="*/ 1603228 w 4713748" name="connsiteX4716"/>
                  <a:gd fmla="*/ 2482762 h 2722945" name="connsiteY4716"/>
                  <a:gd fmla="*/ 1604684 w 4713748" name="connsiteX4717"/>
                  <a:gd fmla="*/ 2482762 h 2722945" name="connsiteY4717"/>
                  <a:gd fmla="*/ 1605024 w 4713748" name="connsiteX4718"/>
                  <a:gd fmla="*/ 2483095 h 2722945" name="connsiteY4718"/>
                  <a:gd fmla="*/ 1610427 w 4713748" name="connsiteX4719"/>
                  <a:gd fmla="*/ 2478262 h 2722945" name="connsiteY4719"/>
                  <a:gd fmla="*/ 1614751 w 4713748" name="connsiteX4720"/>
                  <a:gd fmla="*/ 2473464 h 2722945" name="connsiteY4720"/>
                  <a:gd fmla="*/ 1609315 w 4713748" name="connsiteX4721"/>
                  <a:gd fmla="*/ 2482997 h 2722945" name="connsiteY4721"/>
                  <a:gd fmla="*/ 1606864 w 4713748" name="connsiteX4722"/>
                  <a:gd fmla="*/ 2484899 h 2722945" name="connsiteY4722"/>
                  <a:gd fmla="*/ 1613545 w 4713748" name="connsiteX4723"/>
                  <a:gd fmla="*/ 2491447 h 2722945" name="connsiteY4723"/>
                  <a:gd fmla="*/ 1635697 w 4713748" name="connsiteX4724"/>
                  <a:gd fmla="*/ 2498451 h 2722945" name="connsiteY4724"/>
                  <a:gd fmla="*/ 1655634 w 4713748" name="connsiteX4725"/>
                  <a:gd fmla="*/ 2502934 h 2722945" name="connsiteY4725"/>
                  <a:gd fmla="*/ 1657849 w 4713748" name="connsiteX4726"/>
                  <a:gd fmla="*/ 2502934 h 2722945" name="connsiteY4726"/>
                  <a:gd fmla="*/ 1660065 w 4713748" name="connsiteX4727"/>
                  <a:gd fmla="*/ 2505175 h 2722945" name="connsiteY4727"/>
                  <a:gd fmla="*/ 1666710 w 4713748" name="connsiteX4728"/>
                  <a:gd fmla="*/ 2507416 h 2722945" name="connsiteY4728"/>
                  <a:gd fmla="*/ 1668925 w 4713748" name="connsiteX4729"/>
                  <a:gd fmla="*/ 2507416 h 2722945" name="connsiteY4729"/>
                  <a:gd fmla="*/ 1673356 w 4713748" name="connsiteX4730"/>
                  <a:gd fmla="*/ 2509658 h 2722945" name="connsiteY4730"/>
                  <a:gd fmla="*/ 1675571 w 4713748" name="connsiteX4731"/>
                  <a:gd fmla="*/ 2507416 h 2722945" name="connsiteY4731"/>
                  <a:gd fmla="*/ 1675571 w 4713748" name="connsiteX4732"/>
                  <a:gd fmla="*/ 2509658 h 2722945" name="connsiteY4732"/>
                  <a:gd fmla="*/ 1677786 w 4713748" name="connsiteX4733"/>
                  <a:gd fmla="*/ 2509658 h 2722945" name="connsiteY4733"/>
                  <a:gd fmla="*/ 1682217 w 4713748" name="connsiteX4734"/>
                  <a:gd fmla="*/ 2516381 h 2722945" name="connsiteY4734"/>
                  <a:gd fmla="*/ 1680002 w 4713748" name="connsiteX4735"/>
                  <a:gd fmla="*/ 2518623 h 2722945" name="connsiteY4735"/>
                  <a:gd fmla="*/ 1680002 w 4713748" name="connsiteX4736"/>
                  <a:gd fmla="*/ 2520864 h 2722945" name="connsiteY4736"/>
                  <a:gd fmla="*/ 1677786 w 4713748" name="connsiteX4737"/>
                  <a:gd fmla="*/ 2523105 h 2722945" name="connsiteY4737"/>
                  <a:gd fmla="*/ 1675571 w 4713748" name="connsiteX4738"/>
                  <a:gd fmla="*/ 2523105 h 2722945" name="connsiteY4738"/>
                  <a:gd fmla="*/ 1673356 w 4713748" name="connsiteX4739"/>
                  <a:gd fmla="*/ 2523105 h 2722945" name="connsiteY4739"/>
                  <a:gd fmla="*/ 1671141 w 4713748" name="connsiteX4740"/>
                  <a:gd fmla="*/ 2520864 h 2722945" name="connsiteY4740"/>
                  <a:gd fmla="*/ 1671141 w 4713748" name="connsiteX4741"/>
                  <a:gd fmla="*/ 2518623 h 2722945" name="connsiteY4741"/>
                  <a:gd fmla="*/ 1671141 w 4713748" name="connsiteX4742"/>
                  <a:gd fmla="*/ 2516381 h 2722945" name="connsiteY4742"/>
                  <a:gd fmla="*/ 1666710 w 4713748" name="connsiteX4743"/>
                  <a:gd fmla="*/ 2511899 h 2722945" name="connsiteY4743"/>
                  <a:gd fmla="*/ 1660065 w 4713748" name="connsiteX4744"/>
                  <a:gd fmla="*/ 2509658 h 2722945" name="connsiteY4744"/>
                  <a:gd fmla="*/ 1655634 w 4713748" name="connsiteX4745"/>
                  <a:gd fmla="*/ 2507416 h 2722945" name="connsiteY4745"/>
                  <a:gd fmla="*/ 1653419 w 4713748" name="connsiteX4746"/>
                  <a:gd fmla="*/ 2507416 h 2722945" name="connsiteY4746"/>
                  <a:gd fmla="*/ 1648988 w 4713748" name="connsiteX4747"/>
                  <a:gd fmla="*/ 2507416 h 2722945" name="connsiteY4747"/>
                  <a:gd fmla="*/ 1644558 w 4713748" name="connsiteX4748"/>
                  <a:gd fmla="*/ 2507416 h 2722945" name="connsiteY4748"/>
                  <a:gd fmla="*/ 1642343 w 4713748" name="connsiteX4749"/>
                  <a:gd fmla="*/ 2507416 h 2722945" name="connsiteY4749"/>
                  <a:gd fmla="*/ 1640128 w 4713748" name="connsiteX4750"/>
                  <a:gd fmla="*/ 2505175 h 2722945" name="connsiteY4750"/>
                  <a:gd fmla="*/ 1635697 w 4713748" name="connsiteX4751"/>
                  <a:gd fmla="*/ 2502934 h 2722945" name="connsiteY4751"/>
                  <a:gd fmla="*/ 1635697 w 4713748" name="connsiteX4752"/>
                  <a:gd fmla="*/ 2505175 h 2722945" name="connsiteY4752"/>
                  <a:gd fmla="*/ 1633482 w 4713748" name="connsiteX4753"/>
                  <a:gd fmla="*/ 2502934 h 2722945" name="connsiteY4753"/>
                  <a:gd fmla="*/ 1615760 w 4713748" name="connsiteX4754"/>
                  <a:gd fmla="*/ 2496210 h 2722945" name="connsiteY4754"/>
                  <a:gd fmla="*/ 1613545 w 4713748" name="connsiteX4755"/>
                  <a:gd fmla="*/ 2493969 h 2722945" name="connsiteY4755"/>
                  <a:gd fmla="*/ 1605571 w 4713748" name="connsiteX4756"/>
                  <a:gd fmla="*/ 2485901 h 2722945" name="connsiteY4756"/>
                  <a:gd fmla="*/ 1600072 w 4713748" name="connsiteX4757"/>
                  <a:gd fmla="*/ 2490169 h 2722945" name="connsiteY4757"/>
                  <a:gd fmla="*/ 1583740 w 4713748" name="connsiteX4758"/>
                  <a:gd fmla="*/ 2496923 h 2722945" name="connsiteY4758"/>
                  <a:gd fmla="*/ 1579115 w 4713748" name="connsiteX4759"/>
                  <a:gd fmla="*/ 2498126 h 2722945" name="connsiteY4759"/>
                  <a:gd fmla="*/ 1582628 w 4713748" name="connsiteX4760"/>
                  <a:gd fmla="*/ 2496366 h 2722945" name="connsiteY4760"/>
                  <a:gd fmla="*/ 1592264 w 4713748" name="connsiteX4761"/>
                  <a:gd fmla="*/ 2491538 h 2722945" name="connsiteY4761"/>
                  <a:gd fmla="*/ 1593747 w 4713748" name="connsiteX4762"/>
                  <a:gd fmla="*/ 2491074 h 2722945" name="connsiteY4762"/>
                  <a:gd fmla="*/ 1594489 w 4713748" name="connsiteX4763"/>
                  <a:gd fmla="*/ 2490424 h 2722945" name="connsiteY4763"/>
                  <a:gd fmla="*/ 1595971 w 4713748" name="connsiteX4764"/>
                  <a:gd fmla="*/ 2489681 h 2722945" name="connsiteY4764"/>
                  <a:gd fmla="*/ 1594525 w 4713748" name="connsiteX4765"/>
                  <a:gd fmla="*/ 2490392 h 2722945" name="connsiteY4765"/>
                  <a:gd fmla="*/ 1598639 w 4713748" name="connsiteX4766"/>
                  <a:gd fmla="*/ 2486785 h 2722945" name="connsiteY4766"/>
                  <a:gd fmla="*/ 1599004 w 4713748" name="connsiteX4767"/>
                  <a:gd fmla="*/ 2486643 h 2722945" name="connsiteY4767"/>
                  <a:gd fmla="*/ 1602643 w 4713748" name="connsiteX4768"/>
                  <a:gd fmla="*/ 2485225 h 2722945" name="connsiteY4768"/>
                  <a:gd fmla="*/ 1603842 w 4713748" name="connsiteX4769"/>
                  <a:gd fmla="*/ 2484152 h 2722945" name="connsiteY4769"/>
                  <a:gd fmla="*/ 1602821 w 4713748" name="connsiteX4770"/>
                  <a:gd fmla="*/ 2483119 h 2722945" name="connsiteY4770"/>
                  <a:gd fmla="*/ 1598639 w 4713748" name="connsiteX4771"/>
                  <a:gd fmla="*/ 2486785 h 2722945" name="connsiteY4771"/>
                  <a:gd fmla="*/ 1567181 w 4713748" name="connsiteX4772"/>
                  <a:gd fmla="*/ 2499043 h 2722945" name="connsiteY4772"/>
                  <a:gd fmla="*/ 1568298 w 4713748" name="connsiteX4773"/>
                  <a:gd fmla="*/ 2499043 h 2722945" name="connsiteY4773"/>
                  <a:gd fmla="*/ 1592068 w 4713748" name="connsiteX4774"/>
                  <a:gd fmla="*/ 2491600 h 2722945" name="connsiteY4774"/>
                  <a:gd fmla="*/ 1581238 w 4713748" name="connsiteX4775"/>
                  <a:gd fmla="*/ 2496923 h 2722945" name="connsiteY4775"/>
                  <a:gd fmla="*/ 1569589 w 4713748" name="connsiteX4776"/>
                  <a:gd fmla="*/ 2499693 h 2722945" name="connsiteY4776"/>
                  <a:gd fmla="*/ 1570317 w 4713748" name="connsiteX4777"/>
                  <a:gd fmla="*/ 2500414 h 2722945" name="connsiteY4777"/>
                  <a:gd fmla="*/ 1579115 w 4713748" name="connsiteX4778"/>
                  <a:gd fmla="*/ 2498126 h 2722945" name="connsiteY4778"/>
                  <a:gd fmla="*/ 1573732 w 4713748" name="connsiteX4779"/>
                  <a:gd fmla="*/ 2500823 h 2722945" name="connsiteY4779"/>
                  <a:gd fmla="*/ 1570729 w 4713748" name="connsiteX4780"/>
                  <a:gd fmla="*/ 2500823 h 2722945" name="connsiteY4780"/>
                  <a:gd fmla="*/ 1571159 w 4713748" name="connsiteX4781"/>
                  <a:gd fmla="*/ 2501249 h 2722945" name="connsiteY4781"/>
                  <a:gd fmla="*/ 1571159 w 4713748" name="connsiteX4782"/>
                  <a:gd fmla="*/ 2510075 h 2722945" name="connsiteY4782"/>
                  <a:gd fmla="*/ 1568934 w 4713748" name="connsiteX4783"/>
                  <a:gd fmla="*/ 2516695 h 2722945" name="connsiteY4783"/>
                  <a:gd fmla="*/ 1568934 w 4713748" name="connsiteX4784"/>
                  <a:gd fmla="*/ 2518902 h 2722945" name="connsiteY4784"/>
                  <a:gd fmla="*/ 1566708 w 4713748" name="connsiteX4785"/>
                  <a:gd fmla="*/ 2518902 h 2722945" name="connsiteY4785"/>
                  <a:gd fmla="*/ 1564483 w 4713748" name="connsiteX4786"/>
                  <a:gd fmla="*/ 2523315 h 2722945" name="connsiteY4786"/>
                  <a:gd fmla="*/ 1562257 w 4713748" name="connsiteX4787"/>
                  <a:gd fmla="*/ 2527728 h 2722945" name="connsiteY4787"/>
                  <a:gd fmla="*/ 1553355 w 4713748" name="connsiteX4788"/>
                  <a:gd fmla="*/ 2538760 h 2722945" name="connsiteY4788"/>
                  <a:gd fmla="*/ 1535829 w 4713748" name="connsiteX4789"/>
                  <a:gd fmla="*/ 2549621 h 2722945" name="connsiteY4789"/>
                  <a:gd fmla="*/ 1535551 w 4713748" name="connsiteX4790"/>
                  <a:gd fmla="*/ 2548966 h 2722945" name="connsiteY4790"/>
                  <a:gd fmla="*/ 1533725 w 4713748" name="connsiteX4791"/>
                  <a:gd fmla="*/ 2546025 h 2722945" name="connsiteY4791"/>
                  <a:gd fmla="*/ 1542227 w 4713748" name="connsiteX4792"/>
                  <a:gd fmla="*/ 2540967 h 2722945" name="connsiteY4792"/>
                  <a:gd fmla="*/ 1546678 w 4713748" name="connsiteX4793"/>
                  <a:gd fmla="*/ 2534347 h 2722945" name="connsiteY4793"/>
                  <a:gd fmla="*/ 1553355 w 4713748" name="connsiteX4794"/>
                  <a:gd fmla="*/ 2525521 h 2722945" name="connsiteY4794"/>
                  <a:gd fmla="*/ 1553355 w 4713748" name="connsiteX4795"/>
                  <a:gd fmla="*/ 2523315 h 2722945" name="connsiteY4795"/>
                  <a:gd fmla="*/ 1555580 w 4713748" name="connsiteX4796"/>
                  <a:gd fmla="*/ 2521108 h 2722945" name="connsiteY4796"/>
                  <a:gd fmla="*/ 1555580 w 4713748" name="connsiteX4797"/>
                  <a:gd fmla="*/ 2518902 h 2722945" name="connsiteY4797"/>
                  <a:gd fmla="*/ 1560032 w 4713748" name="connsiteX4798"/>
                  <a:gd fmla="*/ 2505662 h 2722945" name="connsiteY4798"/>
                  <a:gd fmla="*/ 1562257 w 4713748" name="connsiteX4799"/>
                  <a:gd fmla="*/ 2505662 h 2722945" name="connsiteY4799"/>
                  <a:gd fmla="*/ 1562257 w 4713748" name="connsiteX4800"/>
                  <a:gd fmla="*/ 2503456 h 2722945" name="connsiteY4800"/>
                  <a:gd fmla="*/ 1564483 w 4713748" name="connsiteX4801"/>
                  <a:gd fmla="*/ 2503456 h 2722945" name="connsiteY4801"/>
                  <a:gd fmla="*/ 1563252 w 4713748" name="connsiteX4802"/>
                  <a:gd fmla="*/ 2501014 h 2722945" name="connsiteY4802"/>
                  <a:gd fmla="*/ 1558165 w 4713748" name="connsiteX4803"/>
                  <a:gd fmla="*/ 2500823 h 2722945" name="connsiteY4803"/>
                  <a:gd fmla="*/ 1551493 w 4713748" name="connsiteX4804"/>
                  <a:gd fmla="*/ 2500823 h 2722945" name="connsiteY4804"/>
                  <a:gd fmla="*/ 1538275 w 4713748" name="connsiteX4805"/>
                  <a:gd fmla="*/ 2497039 h 2722945" name="connsiteY4805"/>
                  <a:gd fmla="*/ 1547045 w 4713748" name="connsiteX4806"/>
                  <a:gd fmla="*/ 2498594 h 2722945" name="connsiteY4806"/>
                  <a:gd fmla="*/ 1558165 w 4713748" name="connsiteX4807"/>
                  <a:gd fmla="*/ 2498594 h 2722945" name="connsiteY4807"/>
                  <a:gd fmla="*/ 1549269 w 4713748" name="connsiteX4808"/>
                  <a:gd fmla="*/ 2498594 h 2722945" name="connsiteY4808"/>
                  <a:gd fmla="*/ 1613762 w 4713748" name="connsiteX4809"/>
                  <a:gd fmla="*/ 2465171 h 2722945" name="connsiteY4809"/>
                  <a:gd fmla="*/ 1609315 w 4713748" name="connsiteX4810"/>
                  <a:gd fmla="*/ 2400551 h 2722945" name="connsiteY4810"/>
                  <a:gd fmla="*/ 1607091 w 4713748" name="connsiteX4811"/>
                  <a:gd fmla="*/ 2398323 h 2722945" name="connsiteY4811"/>
                  <a:gd fmla="*/ 1598195 w 4713748" name="connsiteX4812"/>
                  <a:gd fmla="*/ 2393867 h 2722945" name="connsiteY4812"/>
                  <a:gd fmla="*/ 1583063 w 4713748" name="connsiteX4813"/>
                  <a:gd fmla="*/ 2388181 h 2722945" name="connsiteY4813"/>
                  <a:gd fmla="*/ 1577902 w 4713748" name="connsiteX4814"/>
                  <a:gd fmla="*/ 2391755 h 2722945" name="connsiteY4814"/>
                  <a:gd fmla="*/ 1580126 w 4713748" name="connsiteX4815"/>
                  <a:gd fmla="*/ 2389542 h 2722945" name="connsiteY4815"/>
                  <a:gd fmla="*/ 1582250 w 4713748" name="connsiteX4816"/>
                  <a:gd fmla="*/ 2387876 h 2722945" name="connsiteY4816"/>
                  <a:gd fmla="*/ 1580404 w 4713748" name="connsiteX4817"/>
                  <a:gd fmla="*/ 2387182 h 2722945" name="connsiteY4817"/>
                  <a:gd fmla="*/ 1573732 w 4713748" name="connsiteX4818"/>
                  <a:gd fmla="*/ 2387182 h 2722945" name="connsiteY4818"/>
                  <a:gd fmla="*/ 1558165 w 4713748" name="connsiteX4819"/>
                  <a:gd fmla="*/ 2389410 h 2722945" name="connsiteY4819"/>
                  <a:gd fmla="*/ 1553717 w 4713748" name="connsiteX4820"/>
                  <a:gd fmla="*/ 2389410 h 2722945" name="connsiteY4820"/>
                  <a:gd fmla="*/ 1549269 w 4713748" name="connsiteX4821"/>
                  <a:gd fmla="*/ 2391638 h 2722945" name="connsiteY4821"/>
                  <a:gd fmla="*/ 1529254 w 4713748" name="connsiteX4822"/>
                  <a:gd fmla="*/ 2398323 h 2722945" name="connsiteY4822"/>
                  <a:gd fmla="*/ 1531478 w 4713748" name="connsiteX4823"/>
                  <a:gd fmla="*/ 2396095 h 2722945" name="connsiteY4823"/>
                  <a:gd fmla="*/ 1529254 w 4713748" name="connsiteX4824"/>
                  <a:gd fmla="*/ 2396095 h 2722945" name="connsiteY4824"/>
                  <a:gd fmla="*/ 1527160 w 4713748" name="connsiteX4825"/>
                  <a:gd fmla="*/ 2396095 h 2722945" name="connsiteY4825"/>
                  <a:gd fmla="*/ 1524480 w 4713748" name="connsiteX4826"/>
                  <a:gd fmla="*/ 2398231 h 2722945" name="connsiteY4826"/>
                  <a:gd fmla="*/ 1524480 w 4713748" name="connsiteX4827"/>
                  <a:gd fmla="*/ 2396095 h 2722945" name="connsiteY4827"/>
                  <a:gd fmla="*/ 1520358 w 4713748" name="connsiteX4828"/>
                  <a:gd fmla="*/ 2396095 h 2722945" name="connsiteY4828"/>
                  <a:gd fmla="*/ 1520358 w 4713748" name="connsiteX4829"/>
                  <a:gd fmla="*/ 2396011 h 2722945" name="connsiteY4829"/>
                  <a:gd fmla="*/ 1520024 w 4713748" name="connsiteX4830"/>
                  <a:gd fmla="*/ 2396011 h 2722945" name="connsiteY4830"/>
                  <a:gd fmla="*/ 1513339 w 4713748" name="connsiteX4831"/>
                  <a:gd fmla="*/ 2396011 h 2722945" name="connsiteY4831"/>
                  <a:gd fmla="*/ 1513339 w 4713748" name="connsiteX4832"/>
                  <a:gd fmla="*/ 2391571 h 2722945" name="connsiteY4832"/>
                  <a:gd fmla="*/ 1515567 w 4713748" name="connsiteX4833"/>
                  <a:gd fmla="*/ 2389351 h 2722945" name="connsiteY4833"/>
                  <a:gd fmla="*/ 1517795 w 4713748" name="connsiteX4834"/>
                  <a:gd fmla="*/ 2389351 h 2722945" name="connsiteY4834"/>
                  <a:gd fmla="*/ 1517795 w 4713748" name="connsiteX4835"/>
                  <a:gd fmla="*/ 2387131 h 2722945" name="connsiteY4835"/>
                  <a:gd fmla="*/ 1524480 w 4713748" name="connsiteX4836"/>
                  <a:gd fmla="*/ 2382691 h 2722945" name="connsiteY4836"/>
                  <a:gd fmla="*/ 1531165 w 4713748" name="connsiteX4837"/>
                  <a:gd fmla="*/ 2378251 h 2722945" name="connsiteY4837"/>
                  <a:gd fmla="*/ 1533393 w 4713748" name="connsiteX4838"/>
                  <a:gd fmla="*/ 2378251 h 2722945" name="connsiteY4838"/>
                  <a:gd fmla="*/ 1535621 w 4713748" name="connsiteX4839"/>
                  <a:gd fmla="*/ 2376031 h 2722945" name="connsiteY4839"/>
                  <a:gd fmla="*/ 1535621 w 4713748" name="connsiteX4840"/>
                  <a:gd fmla="*/ 2378251 h 2722945" name="connsiteY4840"/>
                  <a:gd fmla="*/ 1540078 w 4713748" name="connsiteX4841"/>
                  <a:gd fmla="*/ 2371591 h 2722945" name="connsiteY4841"/>
                  <a:gd fmla="*/ 1542306 w 4713748" name="connsiteX4842"/>
                  <a:gd fmla="*/ 2369371 h 2722945" name="connsiteY4842"/>
                  <a:gd fmla="*/ 1553447 w 4713748" name="connsiteX4843"/>
                  <a:gd fmla="*/ 2351611 h 2722945" name="connsiteY4843"/>
                  <a:gd fmla="*/ 1560132 w 4713748" name="connsiteX4844"/>
                  <a:gd fmla="*/ 2324971 h 2722945" name="connsiteY4844"/>
                  <a:gd fmla="*/ 1562360 w 4713748" name="connsiteX4845"/>
                  <a:gd fmla="*/ 2302771 h 2722945" name="connsiteY4845"/>
                  <a:gd fmla="*/ 1557904 w 4713748" name="connsiteX4846"/>
                  <a:gd fmla="*/ 2289451 h 2722945" name="connsiteY4846"/>
                  <a:gd fmla="*/ 1548991 w 4713748" name="connsiteX4847"/>
                  <a:gd fmla="*/ 2276131 h 2722945" name="connsiteY4847"/>
                  <a:gd fmla="*/ 1540078 w 4713748" name="connsiteX4848"/>
                  <a:gd fmla="*/ 2269471 h 2722945" name="connsiteY4848"/>
                  <a:gd fmla="*/ 1537850 w 4713748" name="connsiteX4849"/>
                  <a:gd fmla="*/ 2267251 h 2722945" name="connsiteY4849"/>
                  <a:gd fmla="*/ 1535326 w 4713748" name="connsiteX4850"/>
                  <a:gd fmla="*/ 2266273 h 2722945" name="connsiteY4850"/>
                  <a:gd fmla="*/ 1533482 w 4713748" name="connsiteX4851"/>
                  <a:gd fmla="*/ 2269788 h 2722945" name="connsiteY4851"/>
                  <a:gd fmla="*/ 1533482 w 4713748" name="connsiteX4852"/>
                  <a:gd fmla="*/ 2267573 h 2722945" name="connsiteY4852"/>
                  <a:gd fmla="*/ 1534134 w 4713748" name="connsiteX4853"/>
                  <a:gd fmla="*/ 2265812 h 2722945" name="connsiteY4853"/>
                  <a:gd fmla="*/ 1532836 w 4713748" name="connsiteX4854"/>
                  <a:gd fmla="*/ 2265309 h 2722945" name="connsiteY4854"/>
                  <a:gd fmla="*/ 1531165 w 4713748" name="connsiteX4855"/>
                  <a:gd fmla="*/ 2265031 h 2722945" name="connsiteY4855"/>
                  <a:gd fmla="*/ 1527544 w 4713748" name="connsiteX4856"/>
                  <a:gd fmla="*/ 2264754 h 2722945" name="connsiteY4856"/>
                  <a:gd fmla="*/ 1523015 w 4713748" name="connsiteX4857"/>
                  <a:gd fmla="*/ 2263091 h 2722945" name="connsiteY4857"/>
                  <a:gd fmla="*/ 1522004 w 4713748" name="connsiteX4858"/>
                  <a:gd fmla="*/ 2265097 h 2722945" name="connsiteY4858"/>
                  <a:gd fmla="*/ 1522767 w 4713748" name="connsiteX4859"/>
                  <a:gd fmla="*/ 2263000 h 2722945" name="connsiteY4859"/>
                  <a:gd fmla="*/ 1522252 w 4713748" name="connsiteX4860"/>
                  <a:gd fmla="*/ 2262811 h 2722945" name="connsiteY4860"/>
                  <a:gd fmla="*/ 1508882 w 4713748" name="connsiteX4861"/>
                  <a:gd fmla="*/ 2262811 h 2722945" name="connsiteY4861"/>
                  <a:gd fmla="*/ 1506654 w 4713748" name="connsiteX4862"/>
                  <a:gd fmla="*/ 2265031 h 2722945" name="connsiteY4862"/>
                  <a:gd fmla="*/ 1499969 w 4713748" name="connsiteX4863"/>
                  <a:gd fmla="*/ 2265031 h 2722945" name="connsiteY4863"/>
                  <a:gd fmla="*/ 1489008 w 4713748" name="connsiteX4864"/>
                  <a:gd fmla="*/ 2274132 h 2722945" name="connsiteY4864"/>
                  <a:gd fmla="*/ 1497741 w 4713748" name="connsiteX4865"/>
                  <a:gd fmla="*/ 2265031 h 2722945" name="connsiteY4865"/>
                  <a:gd fmla="*/ 1479915 w 4713748" name="connsiteX4866"/>
                  <a:gd fmla="*/ 2280571 h 2722945" name="connsiteY4866"/>
                  <a:gd fmla="*/ 1477793 w 4713748" name="connsiteX4867"/>
                  <a:gd fmla="*/ 2284906 h 2722945" name="connsiteY4867"/>
                  <a:gd fmla="*/ 1476879 w 4713748" name="connsiteX4868"/>
                  <a:gd fmla="*/ 2286772 h 2722945" name="connsiteY4868"/>
                  <a:gd fmla="*/ 1475024 w 4713748" name="connsiteX4869"/>
                  <a:gd fmla="*/ 2288705 h 2722945" name="connsiteY4869"/>
                  <a:gd fmla="*/ 1475459 w 4713748" name="connsiteX4870"/>
                  <a:gd fmla="*/ 2287231 h 2722945" name="connsiteY4870"/>
                  <a:gd fmla="*/ 1474827 w 4713748" name="connsiteX4871"/>
                  <a:gd fmla="*/ 2288911 h 2722945" name="connsiteY4871"/>
                  <a:gd fmla="*/ 1473509 w 4713748" name="connsiteX4872"/>
                  <a:gd fmla="*/ 2290284 h 2722945" name="connsiteY4872"/>
                  <a:gd fmla="*/ 1471943 w 4713748" name="connsiteX4873"/>
                  <a:gd fmla="*/ 2296571 h 2722945" name="connsiteY4873"/>
                  <a:gd fmla="*/ 1471484 w 4713748" name="connsiteX4874"/>
                  <a:gd fmla="*/ 2297790 h 2722945" name="connsiteY4874"/>
                  <a:gd fmla="*/ 1468774 w 4713748" name="connsiteX4875"/>
                  <a:gd fmla="*/ 2303326 h 2722945" name="connsiteY4875"/>
                  <a:gd fmla="*/ 1466863 w 4713748" name="connsiteX4876"/>
                  <a:gd fmla="*/ 2314511 h 2722945" name="connsiteY4876"/>
                  <a:gd fmla="*/ 1466546 w 4713748" name="connsiteX4877"/>
                  <a:gd fmla="*/ 2316091 h 2722945" name="connsiteY4877"/>
                  <a:gd fmla="*/ 1464317 w 4713748" name="connsiteX4878"/>
                  <a:gd fmla="*/ 2324971 h 2722945" name="connsiteY4878"/>
                  <a:gd fmla="*/ 1466118 w 4713748" name="connsiteX4879"/>
                  <a:gd fmla="*/ 2318872 h 2722945" name="connsiteY4879"/>
                  <a:gd fmla="*/ 1465525 w 4713748" name="connsiteX4880"/>
                  <a:gd fmla="*/ 2322341 h 2722945" name="connsiteY4880"/>
                  <a:gd fmla="*/ 1464317 w 4713748" name="connsiteX4881"/>
                  <a:gd fmla="*/ 2327191 h 2722945" name="connsiteY4881"/>
                  <a:gd fmla="*/ 1464317 w 4713748" name="connsiteX4882"/>
                  <a:gd fmla="*/ 2329411 h 2722945" name="connsiteY4882"/>
                  <a:gd fmla="*/ 1462089 w 4713748" name="connsiteX4883"/>
                  <a:gd fmla="*/ 2340511 h 2722945" name="connsiteY4883"/>
                  <a:gd fmla="*/ 1462089 w 4713748" name="connsiteX4884"/>
                  <a:gd fmla="*/ 2344951 h 2722945" name="connsiteY4884"/>
                  <a:gd fmla="*/ 1462368 w 4713748" name="connsiteX4885"/>
                  <a:gd fmla="*/ 2376586 h 2722945" name="connsiteY4885"/>
                  <a:gd fmla="*/ 1462657 w 4713748" name="connsiteX4886"/>
                  <a:gd fmla="*/ 2380277 h 2722945" name="connsiteY4886"/>
                  <a:gd fmla="*/ 1466429 w 4713748" name="connsiteX4887"/>
                  <a:gd fmla="*/ 2387918 h 2722945" name="connsiteY4887"/>
                  <a:gd fmla="*/ 1466429 w 4713748" name="connsiteX4888"/>
                  <a:gd fmla="*/ 2390136 h 2722945" name="connsiteY4888"/>
                  <a:gd fmla="*/ 1464240 w 4713748" name="connsiteX4889"/>
                  <a:gd fmla="*/ 2390136 h 2722945" name="connsiteY4889"/>
                  <a:gd fmla="*/ 1466072 w 4713748" name="connsiteX4890"/>
                  <a:gd fmla="*/ 2391992 h 2722945" name="connsiteY4890"/>
                  <a:gd fmla="*/ 1473429 w 4713748" name="connsiteX4891"/>
                  <a:gd fmla="*/ 2390192 h 2722945" name="connsiteY4891"/>
                  <a:gd fmla="*/ 1475666 w 4713748" name="connsiteX4892"/>
                  <a:gd fmla="*/ 2392382 h 2722945" name="connsiteY4892"/>
                  <a:gd fmla="*/ 1477903 w 4713748" name="connsiteX4893"/>
                  <a:gd fmla="*/ 2390192 h 2722945" name="connsiteY4893"/>
                  <a:gd fmla="*/ 1480140 w 4713748" name="connsiteX4894"/>
                  <a:gd fmla="*/ 2390192 h 2722945" name="connsiteY4894"/>
                  <a:gd fmla="*/ 1482378 w 4713748" name="connsiteX4895"/>
                  <a:gd fmla="*/ 2390192 h 2722945" name="connsiteY4895"/>
                  <a:gd fmla="*/ 1482378 w 4713748" name="connsiteX4896"/>
                  <a:gd fmla="*/ 2392382 h 2722945" name="connsiteY4896"/>
                  <a:gd fmla="*/ 1480828 w 4713748" name="connsiteX4897"/>
                  <a:gd fmla="*/ 2393897 h 2722945" name="connsiteY4897"/>
                  <a:gd fmla="*/ 1495674 w 4713748" name="connsiteX4898"/>
                  <a:gd fmla="*/ 2391494 h 2722945" name="connsiteY4898"/>
                  <a:gd fmla="*/ 1495674 w 4713748" name="connsiteX4899"/>
                  <a:gd fmla="*/ 2389536 h 2722945" name="connsiteY4899"/>
                  <a:gd fmla="*/ 1493442 w 4713748" name="connsiteX4900"/>
                  <a:gd fmla="*/ 2391755 h 2722945" name="connsiteY4900"/>
                  <a:gd fmla="*/ 1493442 w 4713748" name="connsiteX4901"/>
                  <a:gd fmla="*/ 2389536 h 2722945" name="connsiteY4901"/>
                  <a:gd fmla="*/ 1486745 w 4713748" name="connsiteX4902"/>
                  <a:gd fmla="*/ 2391755 h 2722945" name="connsiteY4902"/>
                  <a:gd fmla="*/ 1486745 w 4713748" name="connsiteX4903"/>
                  <a:gd fmla="*/ 2387317 h 2722945" name="connsiteY4903"/>
                  <a:gd fmla="*/ 1486745 w 4713748" name="connsiteX4904"/>
                  <a:gd fmla="*/ 2385098 h 2722945" name="connsiteY4904"/>
                  <a:gd fmla="*/ 1486745 w 4713748" name="connsiteX4905"/>
                  <a:gd fmla="*/ 2382878 h 2722945" name="connsiteY4905"/>
                  <a:gd fmla="*/ 1491210 w 4713748" name="connsiteX4906"/>
                  <a:gd fmla="*/ 2378440 h 2722945" name="connsiteY4906"/>
                  <a:gd fmla="*/ 1495674 w 4713748" name="connsiteX4907"/>
                  <a:gd fmla="*/ 2374001 h 2722945" name="connsiteY4907"/>
                  <a:gd fmla="*/ 1497906 w 4713748" name="connsiteX4908"/>
                  <a:gd fmla="*/ 2374001 h 2722945" name="connsiteY4908"/>
                  <a:gd fmla="*/ 1500139 w 4713748" name="connsiteX4909"/>
                  <a:gd fmla="*/ 2369563 h 2722945" name="connsiteY4909"/>
                  <a:gd fmla="*/ 1502371 w 4713748" name="connsiteX4910"/>
                  <a:gd fmla="*/ 2367344 h 2722945" name="connsiteY4910"/>
                  <a:gd fmla="*/ 1511300 w 4713748" name="connsiteX4911"/>
                  <a:gd fmla="*/ 2356248 h 2722945" name="connsiteY4911"/>
                  <a:gd fmla="*/ 1520230 w 4713748" name="connsiteX4912"/>
                  <a:gd fmla="*/ 2336274 h 2722945" name="connsiteY4912"/>
                  <a:gd fmla="*/ 1526927 w 4713748" name="connsiteX4913"/>
                  <a:gd fmla="*/ 2322959 h 2722945" name="connsiteY4913"/>
                  <a:gd fmla="*/ 1526927 w 4713748" name="connsiteX4914"/>
                  <a:gd fmla="*/ 2314082 h 2722945" name="connsiteY4914"/>
                  <a:gd fmla="*/ 1526927 w 4713748" name="connsiteX4915"/>
                  <a:gd fmla="*/ 2300767 h 2722945" name="connsiteY4915"/>
                  <a:gd fmla="*/ 1524694 w 4713748" name="connsiteX4916"/>
                  <a:gd fmla="*/ 2294109 h 2722945" name="connsiteY4916"/>
                  <a:gd fmla="*/ 1522462 w 4713748" name="connsiteX4917"/>
                  <a:gd fmla="*/ 2291890 h 2722945" name="connsiteY4917"/>
                  <a:gd fmla="*/ 1520230 w 4713748" name="connsiteX4918"/>
                  <a:gd fmla="*/ 2289671 h 2722945" name="connsiteY4918"/>
                  <a:gd fmla="*/ 1515765 w 4713748" name="connsiteX4919"/>
                  <a:gd fmla="*/ 2287451 h 2722945" name="connsiteY4919"/>
                  <a:gd fmla="*/ 1506836 w 4713748" name="connsiteX4920"/>
                  <a:gd fmla="*/ 2287451 h 2722945" name="connsiteY4920"/>
                  <a:gd fmla="*/ 1502371 w 4713748" name="connsiteX4921"/>
                  <a:gd fmla="*/ 2289671 h 2722945" name="connsiteY4921"/>
                  <a:gd fmla="*/ 1495947 w 4713748" name="connsiteX4922"/>
                  <a:gd fmla="*/ 2298186 h 2722945" name="connsiteY4922"/>
                  <a:gd fmla="*/ 1502371 w 4713748" name="connsiteX4923"/>
                  <a:gd fmla="*/ 2287451 h 2722945" name="connsiteY4923"/>
                  <a:gd fmla="*/ 1491210 w 4713748" name="connsiteX4924"/>
                  <a:gd fmla="*/ 2302986 h 2722945" name="connsiteY4924"/>
                  <a:gd fmla="*/ 1489695 w 4713748" name="connsiteX4925"/>
                  <a:gd fmla="*/ 2308633 h 2722945" name="connsiteY4925"/>
                  <a:gd fmla="*/ 1489256 w 4713748" name="connsiteX4926"/>
                  <a:gd fmla="*/ 2309366 h 2722945" name="connsiteY4926"/>
                  <a:gd fmla="*/ 1488792 w 4713748" name="connsiteX4927"/>
                  <a:gd fmla="*/ 2311998 h 2722945" name="connsiteY4927"/>
                  <a:gd fmla="*/ 1487241 w 4713748" name="connsiteX4928"/>
                  <a:gd fmla="*/ 2317782 h 2722945" name="connsiteY4928"/>
                  <a:gd fmla="*/ 1488977 w 4713748" name="connsiteX4929"/>
                  <a:gd fmla="*/ 2307424 h 2722945" name="connsiteY4929"/>
                  <a:gd fmla="*/ 1487240 w 4713748" name="connsiteX4930"/>
                  <a:gd fmla="*/ 2317783 h 2722945" name="connsiteY4930"/>
                  <a:gd fmla="*/ 1485257 w 4713748" name="connsiteX4931"/>
                  <a:gd fmla="*/ 2325179 h 2722945" name="connsiteY4931"/>
                  <a:gd fmla="*/ 1484792 w 4713748" name="connsiteX4932"/>
                  <a:gd fmla="*/ 2326566 h 2722945" name="connsiteY4932"/>
                  <a:gd fmla="*/ 1484513 w 4713748" name="connsiteX4933"/>
                  <a:gd fmla="*/ 2327398 h 2722945" name="connsiteY4933"/>
                  <a:gd fmla="*/ 1484513 w 4713748" name="connsiteX4934"/>
                  <a:gd fmla="*/ 2327952 h 2722945" name="connsiteY4934"/>
                  <a:gd fmla="*/ 1482280 w 4713748" name="connsiteX4935"/>
                  <a:gd fmla="*/ 2336274 h 2722945" name="connsiteY4935"/>
                  <a:gd fmla="*/ 1482280 w 4713748" name="connsiteX4936"/>
                  <a:gd fmla="*/ 2337384 h 2722945" name="connsiteY4936"/>
                  <a:gd fmla="*/ 1482280 w 4713748" name="connsiteX4937"/>
                  <a:gd fmla="*/ 2338494 h 2722945" name="connsiteY4937"/>
                  <a:gd fmla="*/ 1484031 w 4713748" name="connsiteX4938"/>
                  <a:gd fmla="*/ 2335014 h 2722945" name="connsiteY4938"/>
                  <a:gd fmla="*/ 1482280 w 4713748" name="connsiteX4939"/>
                  <a:gd fmla="*/ 2340713 h 2722945" name="connsiteY4939"/>
                  <a:gd fmla="*/ 1482280 w 4713748" name="connsiteX4940"/>
                  <a:gd fmla="*/ 2345151 h 2722945" name="connsiteY4940"/>
                  <a:gd fmla="*/ 1480048 w 4713748" name="connsiteX4941"/>
                  <a:gd fmla="*/ 2358467 h 2722945" name="connsiteY4941"/>
                  <a:gd fmla="*/ 1480048 w 4713748" name="connsiteX4942"/>
                  <a:gd fmla="*/ 2347371 h 2722945" name="connsiteY4942"/>
                  <a:gd fmla="*/ 1480885 w 4713748" name="connsiteX4943"/>
                  <a:gd fmla="*/ 2339603 h 2722945" name="connsiteY4943"/>
                  <a:gd fmla="*/ 1480151 w 4713748" name="connsiteX4944"/>
                  <a:gd fmla="*/ 2338631 h 2722945" name="connsiteY4944"/>
                  <a:gd fmla="*/ 1484687 w 4713748" name="connsiteX4945"/>
                  <a:gd fmla="*/ 2315539 h 2722945" name="connsiteY4945"/>
                  <a:gd fmla="*/ 1500139 w 4713748" name="connsiteX4946"/>
                  <a:gd fmla="*/ 2285232 h 2722945" name="connsiteY4946"/>
                  <a:gd fmla="*/ 1531391 w 4713748" name="connsiteX4947"/>
                  <a:gd fmla="*/ 2289671 h 2722945" name="connsiteY4947"/>
                  <a:gd fmla="*/ 1531391 w 4713748" name="connsiteX4948"/>
                  <a:gd fmla="*/ 2322959 h 2722945" name="connsiteY4948"/>
                  <a:gd fmla="*/ 1529159 w 4713748" name="connsiteX4949"/>
                  <a:gd fmla="*/ 2325178 h 2722945" name="connsiteY4949"/>
                  <a:gd fmla="*/ 1526927 w 4713748" name="connsiteX4950"/>
                  <a:gd fmla="*/ 2334055 h 2722945" name="connsiteY4950"/>
                  <a:gd fmla="*/ 1520230 w 4713748" name="connsiteX4951"/>
                  <a:gd fmla="*/ 2349590 h 2722945" name="connsiteY4951"/>
                  <a:gd fmla="*/ 1517997 w 4713748" name="connsiteX4952"/>
                  <a:gd fmla="*/ 2356248 h 2722945" name="connsiteY4952"/>
                  <a:gd fmla="*/ 1511300 w 4713748" name="connsiteX4953"/>
                  <a:gd fmla="*/ 2369563 h 2722945" name="connsiteY4953"/>
                  <a:gd fmla="*/ 1511300 w 4713748" name="connsiteX4954"/>
                  <a:gd fmla="*/ 2371782 h 2722945" name="connsiteY4954"/>
                  <a:gd fmla="*/ 1509068 w 4713748" name="connsiteX4955"/>
                  <a:gd fmla="*/ 2376221 h 2722945" name="connsiteY4955"/>
                  <a:gd fmla="*/ 1495936 w 4713748" name="connsiteX4956"/>
                  <a:gd fmla="*/ 2391452 h 2722945" name="connsiteY4956"/>
                  <a:gd fmla="*/ 1501901 w 4713748" name="connsiteX4957"/>
                  <a:gd fmla="*/ 2390487 h 2722945" name="connsiteY4957"/>
                  <a:gd fmla="*/ 1522440 w 4713748" name="connsiteX4958"/>
                  <a:gd fmla="*/ 2403180 h 2722945" name="connsiteY4958"/>
                  <a:gd fmla="*/ 1524660 w 4713748" name="connsiteX4959"/>
                  <a:gd fmla="*/ 2405388 h 2722945" name="connsiteY4959"/>
                  <a:gd fmla="*/ 1529101 w 4713748" name="connsiteX4960"/>
                  <a:gd fmla="*/ 2409803 h 2722945" name="connsiteY4960"/>
                  <a:gd fmla="*/ 1529172 w 4713748" name="connsiteX4961"/>
                  <a:gd fmla="*/ 2409920 h 2722945" name="connsiteY4961"/>
                  <a:gd fmla="*/ 1540529 w 4713748" name="connsiteX4962"/>
                  <a:gd fmla="*/ 2411296 h 2722945" name="connsiteY4962"/>
                  <a:gd fmla="*/ 1586953 w 4713748" name="connsiteX4963"/>
                  <a:gd fmla="*/ 2423171 h 2722945" name="connsiteY4963"/>
                  <a:gd fmla="*/ 1586677 w 4713748" name="connsiteX4964"/>
                  <a:gd fmla="*/ 2427589 h 2722945" name="connsiteY4964"/>
                  <a:gd fmla="*/ 1584715 w 4713748" name="connsiteX4965"/>
                  <a:gd fmla="*/ 2427589 h 2722945" name="connsiteY4965"/>
                  <a:gd fmla="*/ 1573529 w 4713748" name="connsiteX4966"/>
                  <a:gd fmla="*/ 2420961 h 2722945" name="connsiteY4966"/>
                  <a:gd fmla="*/ 1546682 w 4713748" name="connsiteX4967"/>
                  <a:gd fmla="*/ 2414333 h 2722945" name="connsiteY4967"/>
                  <a:gd fmla="*/ 1542207 w 4713748" name="connsiteX4968"/>
                  <a:gd fmla="*/ 2414333 h 2722945" name="connsiteY4968"/>
                  <a:gd fmla="*/ 1531021 w 4713748" name="connsiteX4969"/>
                  <a:gd fmla="*/ 2412124 h 2722945" name="connsiteY4969"/>
                  <a:gd fmla="*/ 1539970 w 4713748" name="connsiteX4970"/>
                  <a:gd fmla="*/ 2412124 h 2722945" name="connsiteY4970"/>
                  <a:gd fmla="*/ 1530405 w 4713748" name="connsiteX4971"/>
                  <a:gd fmla="*/ 2411964 h 2722945" name="connsiteY4971"/>
                  <a:gd fmla="*/ 1535762 w 4713748" name="connsiteX4972"/>
                  <a:gd fmla="*/ 2420841 h 2722945" name="connsiteY4972"/>
                  <a:gd fmla="*/ 1537983 w 4713748" name="connsiteX4973"/>
                  <a:gd fmla="*/ 2425256 h 2722945" name="connsiteY4973"/>
                  <a:gd fmla="*/ 1540203 w 4713748" name="connsiteX4974"/>
                  <a:gd fmla="*/ 2434086 h 2722945" name="connsiteY4974"/>
                  <a:gd fmla="*/ 1542424 w 4713748" name="connsiteX4975"/>
                  <a:gd fmla="*/ 2436294 h 2722945" name="connsiteY4975"/>
                  <a:gd fmla="*/ 1542424 w 4713748" name="connsiteX4976"/>
                  <a:gd fmla="*/ 2438501 h 2722945" name="connsiteY4976"/>
                  <a:gd fmla="*/ 1542424 w 4713748" name="connsiteX4977"/>
                  <a:gd fmla="*/ 2440709 h 2722945" name="connsiteY4977"/>
                  <a:gd fmla="*/ 1537983 w 4713748" name="connsiteX4978"/>
                  <a:gd fmla="*/ 2456162 h 2722945" name="connsiteY4978"/>
                  <a:gd fmla="*/ 1535762 w 4713748" name="connsiteX4979"/>
                  <a:gd fmla="*/ 2453954 h 2722945" name="connsiteY4979"/>
                  <a:gd fmla="*/ 1535762 w 4713748" name="connsiteX4980"/>
                  <a:gd fmla="*/ 2456162 h 2722945" name="connsiteY4980"/>
                  <a:gd fmla="*/ 1533542 w 4713748" name="connsiteX4981"/>
                  <a:gd fmla="*/ 2456162 h 2722945" name="connsiteY4981"/>
                  <a:gd fmla="*/ 1533542 w 4713748" name="connsiteX4982"/>
                  <a:gd fmla="*/ 2453954 h 2722945" name="connsiteY4982"/>
                  <a:gd fmla="*/ 1531322 w 4713748" name="connsiteX4983"/>
                  <a:gd fmla="*/ 2458369 h 2722945" name="connsiteY4983"/>
                  <a:gd fmla="*/ 1529101 w 4713748" name="connsiteX4984"/>
                  <a:gd fmla="*/ 2453954 h 2722945" name="connsiteY4984"/>
                  <a:gd fmla="*/ 1526881 w 4713748" name="connsiteX4985"/>
                  <a:gd fmla="*/ 2453954 h 2722945" name="connsiteY4985"/>
                  <a:gd fmla="*/ 1526881 w 4713748" name="connsiteX4986"/>
                  <a:gd fmla="*/ 2451747 h 2722945" name="connsiteY4986"/>
                  <a:gd fmla="*/ 1526881 w 4713748" name="connsiteX4987"/>
                  <a:gd fmla="*/ 2447331 h 2722945" name="connsiteY4987"/>
                  <a:gd fmla="*/ 1529101 w 4713748" name="connsiteX4988"/>
                  <a:gd fmla="*/ 2445124 h 2722945" name="connsiteY4988"/>
                  <a:gd fmla="*/ 1531322 w 4713748" name="connsiteX4989"/>
                  <a:gd fmla="*/ 2445124 h 2722945" name="connsiteY4989"/>
                  <a:gd fmla="*/ 1531322 w 4713748" name="connsiteX4990"/>
                  <a:gd fmla="*/ 2442916 h 2722945" name="connsiteY4990"/>
                  <a:gd fmla="*/ 1531322 w 4713748" name="connsiteX4991"/>
                  <a:gd fmla="*/ 2440709 h 2722945" name="connsiteY4991"/>
                  <a:gd fmla="*/ 1531322 w 4713748" name="connsiteX4992"/>
                  <a:gd fmla="*/ 2438501 h 2722945" name="connsiteY4992"/>
                  <a:gd fmla="*/ 1531322 w 4713748" name="connsiteX4993"/>
                  <a:gd fmla="*/ 2427463 h 2722945" name="connsiteY4993"/>
                  <a:gd fmla="*/ 1524660 w 4713748" name="connsiteX4994"/>
                  <a:gd fmla="*/ 2416426 h 2722945" name="connsiteY4994"/>
                  <a:gd fmla="*/ 1522280 w 4713748" name="connsiteX4995"/>
                  <a:gd fmla="*/ 2411692 h 2722945" name="connsiteY4995"/>
                  <a:gd fmla="*/ 1508648 w 4713748" name="connsiteX4996"/>
                  <a:gd fmla="*/ 2409915 h 2722945" name="connsiteY4996"/>
                  <a:gd fmla="*/ 1510885 w 4713748" name="connsiteX4997"/>
                  <a:gd fmla="*/ 2407705 h 2722945" name="connsiteY4997"/>
                  <a:gd fmla="*/ 1520884 w 4713748" name="connsiteX4998"/>
                  <a:gd fmla="*/ 2408916 h 2722945" name="connsiteY4998"/>
                  <a:gd fmla="*/ 1520219 w 4713748" name="connsiteX4999"/>
                  <a:gd fmla="*/ 2407595 h 2722945" name="connsiteY4999"/>
                  <a:gd fmla="*/ 1513558 w 4713748" name="connsiteX5000"/>
                  <a:gd fmla="*/ 2403180 h 2722945" name="connsiteY5000"/>
                  <a:gd fmla="*/ 1506897 w 4713748" name="connsiteX5001"/>
                  <a:gd fmla="*/ 2398765 h 2722945" name="connsiteY5001"/>
                  <a:gd fmla="*/ 1500236 w 4713748" name="connsiteX5002"/>
                  <a:gd fmla="*/ 2396558 h 2722945" name="connsiteY5002"/>
                  <a:gd fmla="*/ 1498015 w 4713748" name="connsiteX5003"/>
                  <a:gd fmla="*/ 2396558 h 2722945" name="connsiteY5003"/>
                  <a:gd fmla="*/ 1495795 w 4713748" name="connsiteX5004"/>
                  <a:gd fmla="*/ 2396558 h 2722945" name="connsiteY5004"/>
                  <a:gd fmla="*/ 1491354 w 4713748" name="connsiteX5005"/>
                  <a:gd fmla="*/ 2394350 h 2722945" name="connsiteY5005"/>
                  <a:gd fmla="*/ 1486025 w 4713748" name="connsiteX5006"/>
                  <a:gd fmla="*/ 2396116 h 2722945" name="connsiteY5006"/>
                  <a:gd fmla="*/ 1482472 w 4713748" name="connsiteX5007"/>
                  <a:gd fmla="*/ 2394350 h 2722945" name="connsiteY5007"/>
                  <a:gd fmla="*/ 1480633 w 4713748" name="connsiteX5008"/>
                  <a:gd fmla="*/ 2394089 h 2722945" name="connsiteY5008"/>
                  <a:gd fmla="*/ 1480522 w 4713748" name="connsiteX5009"/>
                  <a:gd fmla="*/ 2394197 h 2722945" name="connsiteY5009"/>
                  <a:gd fmla="*/ 1480379 w 4713748" name="connsiteX5010"/>
                  <a:gd fmla="*/ 2396621 h 2722945" name="connsiteY5010"/>
                  <a:gd fmla="*/ 1480252 w 4713748" name="connsiteX5011"/>
                  <a:gd fmla="*/ 2396558 h 2722945" name="connsiteY5011"/>
                  <a:gd fmla="*/ 1480376 w 4713748" name="connsiteX5012"/>
                  <a:gd fmla="*/ 2396658 h 2722945" name="connsiteY5012"/>
                  <a:gd fmla="*/ 1480348 w 4713748" name="connsiteX5013"/>
                  <a:gd fmla="*/ 2397141 h 2722945" name="connsiteY5013"/>
                  <a:gd fmla="*/ 1480140 w 4713748" name="connsiteX5014"/>
                  <a:gd fmla="*/ 2396891 h 2722945" name="connsiteY5014"/>
                  <a:gd fmla="*/ 1480140 w 4713748" name="connsiteX5015"/>
                  <a:gd fmla="*/ 2398949 h 2722945" name="connsiteY5015"/>
                  <a:gd fmla="*/ 1477903 w 4713748" name="connsiteX5016"/>
                  <a:gd fmla="*/ 2401138 h 2722945" name="connsiteY5016"/>
                  <a:gd fmla="*/ 1475666 w 4713748" name="connsiteX5017"/>
                  <a:gd fmla="*/ 2401138 h 2722945" name="connsiteY5017"/>
                  <a:gd fmla="*/ 1477903 w 4713748" name="connsiteX5018"/>
                  <a:gd fmla="*/ 2398949 h 2722945" name="connsiteY5018"/>
                  <a:gd fmla="*/ 1475666 w 4713748" name="connsiteX5019"/>
                  <a:gd fmla="*/ 2398949 h 2722945" name="connsiteY5019"/>
                  <a:gd fmla="*/ 1475666 w 4713748" name="connsiteX5020"/>
                  <a:gd fmla="*/ 2396760 h 2722945" name="connsiteY5020"/>
                  <a:gd fmla="*/ 1473429 w 4713748" name="connsiteX5021"/>
                  <a:gd fmla="*/ 2396760 h 2722945" name="connsiteY5021"/>
                  <a:gd fmla="*/ 1471191 w 4713748" name="connsiteX5022"/>
                  <a:gd fmla="*/ 2394571 h 2722945" name="connsiteY5022"/>
                  <a:gd fmla="*/ 1471191 w 4713748" name="connsiteX5023"/>
                  <a:gd fmla="*/ 2396760 h 2722945" name="connsiteY5023"/>
                  <a:gd fmla="*/ 1468954 w 4713748" name="connsiteX5024"/>
                  <a:gd fmla="*/ 2396760 h 2722945" name="connsiteY5024"/>
                  <a:gd fmla="*/ 1467264 w 4713748" name="connsiteX5025"/>
                  <a:gd fmla="*/ 2396760 h 2722945" name="connsiteY5025"/>
                  <a:gd fmla="*/ 1471772 w 4713748" name="connsiteX5026"/>
                  <a:gd fmla="*/ 2408468 h 2722945" name="connsiteY5026"/>
                  <a:gd fmla="*/ 1471595 w 4713748" name="connsiteX5027"/>
                  <a:gd fmla="*/ 2416254 h 2722945" name="connsiteY5027"/>
                  <a:gd fmla="*/ 1486493 w 4713748" name="connsiteX5028"/>
                  <a:gd fmla="*/ 2419514 h 2722945" name="connsiteY5028"/>
                  <a:gd fmla="*/ 1486757 w 4713748" name="connsiteX5029"/>
                  <a:gd fmla="*/ 2418964 h 2722945" name="connsiteY5029"/>
                  <a:gd fmla="*/ 1486757 w 4713748" name="connsiteX5030"/>
                  <a:gd fmla="*/ 2419572 h 2722945" name="connsiteY5030"/>
                  <a:gd fmla="*/ 1491384 w 4713748" name="connsiteX5031"/>
                  <a:gd fmla="*/ 2420585 h 2722945" name="connsiteY5031"/>
                  <a:gd fmla="*/ 1502643 w 4713748" name="connsiteX5032"/>
                  <a:gd fmla="*/ 2425020 h 2722945" name="connsiteY5032"/>
                  <a:gd fmla="*/ 1502643 w 4713748" name="connsiteX5033"/>
                  <a:gd fmla="*/ 2427237 h 2722945" name="connsiteY5033"/>
                  <a:gd fmla="*/ 1504894 w 4713748" name="connsiteX5034"/>
                  <a:gd fmla="*/ 2427237 h 2722945" name="connsiteY5034"/>
                  <a:gd fmla="*/ 1506947 w 4713748" name="connsiteX5035"/>
                  <a:gd fmla="*/ 2429259 h 2722945" name="connsiteY5035"/>
                  <a:gd fmla="*/ 1506897 w 4713748" name="connsiteX5036"/>
                  <a:gd fmla="*/ 2429119 h 2722945" name="connsiteY5036"/>
                  <a:gd fmla="*/ 1481697 w 4713748" name="connsiteX5037"/>
                  <a:gd fmla="*/ 2398765 h 2722945" name="connsiteY5037"/>
                  <a:gd fmla="*/ 1482472 w 4713748" name="connsiteX5038"/>
                  <a:gd fmla="*/ 2398765 h 2722945" name="connsiteY5038"/>
                  <a:gd fmla="*/ 1482706 w 4713748" name="connsiteX5039"/>
                  <a:gd fmla="*/ 2398533 h 2722945" name="connsiteY5039"/>
                  <a:gd fmla="*/ 1483360 w 4713748" name="connsiteX5040"/>
                  <a:gd fmla="*/ 2399060 h 2722945" name="connsiteY5040"/>
                  <a:gd fmla="*/ 1486913 w 4713748" name="connsiteX5041"/>
                  <a:gd fmla="*/ 2403180 h 2722945" name="connsiteY5041"/>
                  <a:gd fmla="*/ 1506897 w 4713748" name="connsiteX5042"/>
                  <a:gd fmla="*/ 2420841 h 2722945" name="connsiteY5042"/>
                  <a:gd fmla="*/ 1509117 w 4713748" name="connsiteX5043"/>
                  <a:gd fmla="*/ 2425256 h 2722945" name="connsiteY5043"/>
                  <a:gd fmla="*/ 1511649 w 4713748" name="connsiteX5044"/>
                  <a:gd fmla="*/ 2431549 h 2722945" name="connsiteY5044"/>
                  <a:gd fmla="*/ 1511649 w 4713748" name="connsiteX5045"/>
                  <a:gd fmla="*/ 2429455 h 2722945" name="connsiteY5045"/>
                  <a:gd fmla="*/ 1513901 w 4713748" name="connsiteX5046"/>
                  <a:gd fmla="*/ 2431673 h 2722945" name="connsiteY5046"/>
                  <a:gd fmla="*/ 1516153 w 4713748" name="connsiteX5047"/>
                  <a:gd fmla="*/ 2433890 h 2722945" name="connsiteY5047"/>
                  <a:gd fmla="*/ 1513901 w 4713748" name="connsiteX5048"/>
                  <a:gd fmla="*/ 2433890 h 2722945" name="connsiteY5048"/>
                  <a:gd fmla="*/ 1513901 w 4713748" name="connsiteX5049"/>
                  <a:gd fmla="*/ 2436108 h 2722945" name="connsiteY5049"/>
                  <a:gd fmla="*/ 1513901 w 4713748" name="connsiteX5050"/>
                  <a:gd fmla="*/ 2438326 h 2722945" name="connsiteY5050"/>
                  <a:gd fmla="*/ 1512862 w 4713748" name="connsiteX5051"/>
                  <a:gd fmla="*/ 2438838 h 2722945" name="connsiteY5051"/>
                  <a:gd fmla="*/ 1514113 w 4713748" name="connsiteX5052"/>
                  <a:gd fmla="*/ 2442640 h 2722945" name="connsiteY5052"/>
                  <a:gd fmla="*/ 1515364 w 4713748" name="connsiteX5053"/>
                  <a:gd fmla="*/ 2452795 h 2722945" name="connsiteY5053"/>
                  <a:gd fmla="*/ 1510745 w 4713748" name="connsiteX5054"/>
                  <a:gd fmla="*/ 2439880 h 2722945" name="connsiteY5054"/>
                  <a:gd fmla="*/ 1509398 w 4713748" name="connsiteX5055"/>
                  <a:gd fmla="*/ 2440543 h 2722945" name="connsiteY5055"/>
                  <a:gd fmla="*/ 1507146 w 4713748" name="connsiteX5056"/>
                  <a:gd fmla="*/ 2440543 h 2722945" name="connsiteY5056"/>
                  <a:gd fmla="*/ 1504894 w 4713748" name="connsiteX5057"/>
                  <a:gd fmla="*/ 2440543 h 2722945" name="connsiteY5057"/>
                  <a:gd fmla="*/ 1504894 w 4713748" name="connsiteX5058"/>
                  <a:gd fmla="*/ 2438326 h 2722945" name="connsiteY5058"/>
                  <a:gd fmla="*/ 1504894 w 4713748" name="connsiteX5059"/>
                  <a:gd fmla="*/ 2436108 h 2722945" name="connsiteY5059"/>
                  <a:gd fmla="*/ 1504894 w 4713748" name="connsiteX5060"/>
                  <a:gd fmla="*/ 2433890 h 2722945" name="connsiteY5060"/>
                  <a:gd fmla="*/ 1502643 w 4713748" name="connsiteX5061"/>
                  <a:gd fmla="*/ 2431673 h 2722945" name="connsiteY5061"/>
                  <a:gd fmla="*/ 1500391 w 4713748" name="connsiteX5062"/>
                  <a:gd fmla="*/ 2429455 h 2722945" name="connsiteY5062"/>
                  <a:gd fmla="*/ 1498139 w 4713748" name="connsiteX5063"/>
                  <a:gd fmla="*/ 2429455 h 2722945" name="connsiteY5063"/>
                  <a:gd fmla="*/ 1495887 w 4713748" name="connsiteX5064"/>
                  <a:gd fmla="*/ 2429455 h 2722945" name="connsiteY5064"/>
                  <a:gd fmla="*/ 1493636 w 4713748" name="connsiteX5065"/>
                  <a:gd fmla="*/ 2429455 h 2722945" name="connsiteY5065"/>
                  <a:gd fmla="*/ 1493636 w 4713748" name="connsiteX5066"/>
                  <a:gd fmla="*/ 2427237 h 2722945" name="connsiteY5066"/>
                  <a:gd fmla="*/ 1491384 w 4713748" name="connsiteX5067"/>
                  <a:gd fmla="*/ 2425020 h 2722945" name="connsiteY5067"/>
                  <a:gd fmla="*/ 1486881 w 4713748" name="connsiteX5068"/>
                  <a:gd fmla="*/ 2422802 h 2722945" name="connsiteY5068"/>
                  <a:gd fmla="*/ 1486757 w 4713748" name="connsiteX5069"/>
                  <a:gd fmla="*/ 2422762 h 2722945" name="connsiteY5069"/>
                  <a:gd fmla="*/ 1486757 w 4713748" name="connsiteX5070"/>
                  <a:gd fmla="*/ 2423385 h 2722945" name="connsiteY5070"/>
                  <a:gd fmla="*/ 1486534 w 4713748" name="connsiteX5071"/>
                  <a:gd fmla="*/ 2423826 h 2722945" name="connsiteY5071"/>
                  <a:gd fmla="*/ 1491384 w 4713748" name="connsiteX5072"/>
                  <a:gd fmla="*/ 2425020 h 2722945" name="connsiteY5072"/>
                  <a:gd fmla="*/ 1486881 w 4713748" name="connsiteX5073"/>
                  <a:gd fmla="*/ 2427237 h 2722945" name="connsiteY5073"/>
                  <a:gd fmla="*/ 1485325 w 4713748" name="connsiteX5074"/>
                  <a:gd fmla="*/ 2426216 h 2722945" name="connsiteY5074"/>
                  <a:gd fmla="*/ 1480155 w 4713748" name="connsiteX5075"/>
                  <a:gd fmla="*/ 2436440 h 2722945" name="connsiteY5075"/>
                  <a:gd fmla="*/ 1479052 w 4713748" name="connsiteX5076"/>
                  <a:gd fmla="*/ 2438999 h 2722945" name="connsiteY5076"/>
                  <a:gd fmla="*/ 1482596 w 4713748" name="connsiteX5077"/>
                  <a:gd fmla="*/ 2440778 h 2722945" name="connsiteY5077"/>
                  <a:gd fmla="*/ 1489257 w 4713748" name="connsiteX5078"/>
                  <a:gd fmla="*/ 2445234 h 2722945" name="connsiteY5078"/>
                  <a:gd fmla="*/ 1489257 w 4713748" name="connsiteX5079"/>
                  <a:gd fmla="*/ 2443006 h 2722945" name="connsiteY5079"/>
                  <a:gd fmla="*/ 1491478 w 4713748" name="connsiteX5080"/>
                  <a:gd fmla="*/ 2445234 h 2722945" name="connsiteY5080"/>
                  <a:gd fmla="*/ 1493324 w 4713748" name="connsiteX5081"/>
                  <a:gd fmla="*/ 2443382 h 2722945" name="connsiteY5081"/>
                  <a:gd fmla="*/ 1493324 w 4713748" name="connsiteX5082"/>
                  <a:gd fmla="*/ 2441068 h 2722945" name="connsiteY5082"/>
                  <a:gd fmla="*/ 1496178 w 4713748" name="connsiteX5083"/>
                  <a:gd fmla="*/ 2442509 h 2722945" name="connsiteY5083"/>
                  <a:gd fmla="*/ 1504800 w 4713748" name="connsiteX5084"/>
                  <a:gd fmla="*/ 2440778 h 2722945" name="connsiteY5084"/>
                  <a:gd fmla="*/ 1504800 w 4713748" name="connsiteX5085"/>
                  <a:gd fmla="*/ 2443006 h 2722945" name="connsiteY5085"/>
                  <a:gd fmla="*/ 1507021 w 4713748" name="connsiteX5086"/>
                  <a:gd fmla="*/ 2443006 h 2722945" name="connsiteY5086"/>
                  <a:gd fmla="*/ 1511462 w 4713748" name="connsiteX5087"/>
                  <a:gd fmla="*/ 2443006 h 2722945" name="connsiteY5087"/>
                  <a:gd fmla="*/ 1511462 w 4713748" name="connsiteX5088"/>
                  <a:gd fmla="*/ 2447462 h 2722945" name="connsiteY5088"/>
                  <a:gd fmla="*/ 1511462 w 4713748" name="connsiteX5089"/>
                  <a:gd fmla="*/ 2449691 h 2722945" name="connsiteY5089"/>
                  <a:gd fmla="*/ 1510809 w 4713748" name="connsiteX5090"/>
                  <a:gd fmla="*/ 2450127 h 2722945" name="connsiteY5090"/>
                  <a:gd fmla="*/ 1511580 w 4713748" name="connsiteX5091"/>
                  <a:gd fmla="*/ 2450127 h 2722945" name="connsiteY5091"/>
                  <a:gd fmla="*/ 1511580 w 4713748" name="connsiteX5092"/>
                  <a:gd fmla="*/ 2452350 h 2722945" name="connsiteY5092"/>
                  <a:gd fmla="*/ 1513808 w 4713748" name="connsiteX5093"/>
                  <a:gd fmla="*/ 2452350 h 2722945" name="connsiteY5093"/>
                  <a:gd fmla="*/ 1514365 w 4713748" name="connsiteX5094"/>
                  <a:gd fmla="*/ 2453462 h 2722945" name="connsiteY5094"/>
                  <a:gd fmla="*/ 1518007 w 4713748" name="connsiteX5095"/>
                  <a:gd fmla="*/ 2460729 h 2722945" name="connsiteY5095"/>
                  <a:gd fmla="*/ 1522071 w 4713748" name="connsiteX5096"/>
                  <a:gd fmla="*/ 2460729 h 2722945" name="connsiteY5096"/>
                  <a:gd fmla="*/ 1526546 w 4713748" name="connsiteX5097"/>
                  <a:gd fmla="*/ 2462938 h 2722945" name="connsiteY5097"/>
                  <a:gd fmla="*/ 1528783 w 4713748" name="connsiteX5098"/>
                  <a:gd fmla="*/ 2465148 h 2722945" name="connsiteY5098"/>
                  <a:gd fmla="*/ 1531021 w 4713748" name="connsiteX5099"/>
                  <a:gd fmla="*/ 2465148 h 2722945" name="connsiteY5099"/>
                  <a:gd fmla="*/ 1533258 w 4713748" name="connsiteX5100"/>
                  <a:gd fmla="*/ 2465148 h 2722945" name="connsiteY5100"/>
                  <a:gd fmla="*/ 1542207 w 4713748" name="connsiteX5101"/>
                  <a:gd fmla="*/ 2467357 h 2722945" name="connsiteY5101"/>
                  <a:gd fmla="*/ 1555631 w 4713748" name="connsiteX5102"/>
                  <a:gd fmla="*/ 2465148 h 2722945" name="connsiteY5102"/>
                  <a:gd fmla="*/ 1566817 w 4713748" name="connsiteX5103"/>
                  <a:gd fmla="*/ 2460729 h 2722945" name="connsiteY5103"/>
                  <a:gd fmla="*/ 1571292 w 4713748" name="connsiteX5104"/>
                  <a:gd fmla="*/ 2456310 h 2722945" name="connsiteY5104"/>
                  <a:gd fmla="*/ 1575766 w 4713748" name="connsiteX5105"/>
                  <a:gd fmla="*/ 2449682 h 2722945" name="connsiteY5105"/>
                  <a:gd fmla="*/ 1578003 w 4713748" name="connsiteX5106"/>
                  <a:gd fmla="*/ 2443054 h 2722945" name="connsiteY5106"/>
                  <a:gd fmla="*/ 1580241 w 4713748" name="connsiteX5107"/>
                  <a:gd fmla="*/ 2440845 h 2722945" name="connsiteY5107"/>
                  <a:gd fmla="*/ 1580241 w 4713748" name="connsiteX5108"/>
                  <a:gd fmla="*/ 2438636 h 2722945" name="connsiteY5108"/>
                  <a:gd fmla="*/ 1584715 w 4713748" name="connsiteX5109"/>
                  <a:gd fmla="*/ 2434217 h 2722945" name="connsiteY5109"/>
                  <a:gd fmla="*/ 1586614 w 4713748" name="connsiteX5110"/>
                  <a:gd fmla="*/ 2428593 h 2722945" name="connsiteY5110"/>
                  <a:gd fmla="*/ 1585554 w 4713748" name="connsiteX5111"/>
                  <a:gd fmla="*/ 2445540 h 2722945" name="connsiteY5111"/>
                  <a:gd fmla="*/ 1569054 w 4713748" name="connsiteX5112"/>
                  <a:gd fmla="*/ 2462938 h 2722945" name="connsiteY5112"/>
                  <a:gd fmla="*/ 1566817 w 4713748" name="connsiteX5113"/>
                  <a:gd fmla="*/ 2465148 h 2722945" name="connsiteY5113"/>
                  <a:gd fmla="*/ 1562343 w 4713748" name="connsiteX5114"/>
                  <a:gd fmla="*/ 2467357 h 2722945" name="connsiteY5114"/>
                  <a:gd fmla="*/ 1551156 w 4713748" name="connsiteX5115"/>
                  <a:gd fmla="*/ 2471776 h 2722945" name="connsiteY5115"/>
                  <a:gd fmla="*/ 1544444 w 4713748" name="connsiteX5116"/>
                  <a:gd fmla="*/ 2473985 h 2722945" name="connsiteY5116"/>
                  <a:gd fmla="*/ 1535495 w 4713748" name="connsiteX5117"/>
                  <a:gd fmla="*/ 2473985 h 2722945" name="connsiteY5117"/>
                  <a:gd fmla="*/ 1533258 w 4713748" name="connsiteX5118"/>
                  <a:gd fmla="*/ 2476194 h 2722945" name="connsiteY5118"/>
                  <a:gd fmla="*/ 1531021 w 4713748" name="connsiteX5119"/>
                  <a:gd fmla="*/ 2473985 h 2722945" name="connsiteY5119"/>
                  <a:gd fmla="*/ 1528783 w 4713748" name="connsiteX5120"/>
                  <a:gd fmla="*/ 2476194 h 2722945" name="connsiteY5120"/>
                  <a:gd fmla="*/ 1518264 w 4713748" name="connsiteX5121"/>
                  <a:gd fmla="*/ 2471000 h 2722945" name="connsiteY5121"/>
                  <a:gd fmla="*/ 1518264 w 4713748" name="connsiteX5122"/>
                  <a:gd fmla="*/ 2472356 h 2722945" name="connsiteY5122"/>
                  <a:gd fmla="*/ 1518264 w 4713748" name="connsiteX5123"/>
                  <a:gd fmla="*/ 2474579 h 2722945" name="connsiteY5123"/>
                  <a:gd fmla="*/ 1520493 w 4713748" name="connsiteX5124"/>
                  <a:gd fmla="*/ 2481247 h 2722945" name="connsiteY5124"/>
                  <a:gd fmla="*/ 1520493 w 4713748" name="connsiteX5125"/>
                  <a:gd fmla="*/ 2484247 h 2722945" name="connsiteY5125"/>
                  <a:gd fmla="*/ 1520948 w 4713748" name="connsiteX5126"/>
                  <a:gd fmla="*/ 2484871 h 2722945" name="connsiteY5126"/>
                  <a:gd fmla="*/ 1520493 w 4713748" name="connsiteX5127"/>
                  <a:gd fmla="*/ 2484335 h 2722945" name="connsiteY5127"/>
                  <a:gd fmla="*/ 1520493 w 4713748" name="connsiteX5128"/>
                  <a:gd fmla="*/ 2485693 h 2722945" name="connsiteY5128"/>
                  <a:gd fmla="*/ 1522721 w 4713748" name="connsiteX5129"/>
                  <a:gd fmla="*/ 2505698 h 2722945" name="connsiteY5129"/>
                  <a:gd fmla="*/ 1520493 w 4713748" name="connsiteX5130"/>
                  <a:gd fmla="*/ 2532373 h 2722945" name="connsiteY5130"/>
                  <a:gd fmla="*/ 1519906 w 4713748" name="connsiteX5131"/>
                  <a:gd fmla="*/ 2534324 h 2722945" name="connsiteY5131"/>
                  <a:gd fmla="*/ 1519972 w 4713748" name="connsiteX5132"/>
                  <a:gd fmla="*/ 2534347 h 2722945" name="connsiteY5132"/>
                  <a:gd fmla="*/ 1526649 w 4713748" name="connsiteX5133"/>
                  <a:gd fmla="*/ 2538760 h 2722945" name="connsiteY5133"/>
                  <a:gd fmla="*/ 1531100 w 4713748" name="connsiteX5134"/>
                  <a:gd fmla="*/ 2540967 h 2722945" name="connsiteY5134"/>
                  <a:gd fmla="*/ 1533325 w 4713748" name="connsiteX5135"/>
                  <a:gd fmla="*/ 2545380 h 2722945" name="connsiteY5135"/>
                  <a:gd fmla="*/ 1533725 w 4713748" name="connsiteX5136"/>
                  <a:gd fmla="*/ 2546025 h 2722945" name="connsiteY5136"/>
                  <a:gd fmla="*/ 1531100 w 4713748" name="connsiteX5137"/>
                  <a:gd fmla="*/ 2547587 h 2722945" name="connsiteY5137"/>
                  <a:gd fmla="*/ 1525434 w 4713748" name="connsiteX5138"/>
                  <a:gd fmla="*/ 2547587 h 2722945" name="connsiteY5138"/>
                  <a:gd fmla="*/ 1524423 w 4713748" name="connsiteX5139"/>
                  <a:gd fmla="*/ 2545380 h 2722945" name="connsiteY5139"/>
                  <a:gd fmla="*/ 1517976 w 4713748" name="connsiteX5140"/>
                  <a:gd fmla="*/ 2542184 h 2722945" name="connsiteY5140"/>
                  <a:gd fmla="*/ 1517683 w 4713748" name="connsiteX5141"/>
                  <a:gd fmla="*/ 2541715 h 2722945" name="connsiteY5141"/>
                  <a:gd fmla="*/ 1517598 w 4713748" name="connsiteX5142"/>
                  <a:gd fmla="*/ 2541997 h 2722945" name="connsiteY5142"/>
                  <a:gd fmla="*/ 1517976 w 4713748" name="connsiteX5143"/>
                  <a:gd fmla="*/ 2542184 h 2722945" name="connsiteY5143"/>
                  <a:gd fmla="*/ 1519972 w 4713748" name="connsiteX5144"/>
                  <a:gd fmla="*/ 2545380 h 2722945" name="connsiteY5144"/>
                  <a:gd fmla="*/ 1522197 w 4713748" name="connsiteX5145"/>
                  <a:gd fmla="*/ 2547587 h 2722945" name="connsiteY5145"/>
                  <a:gd fmla="*/ 1525434 w 4713748" name="connsiteX5146"/>
                  <a:gd fmla="*/ 2547587 h 2722945" name="connsiteY5146"/>
                  <a:gd fmla="*/ 1527554 w 4713748" name="connsiteX5147"/>
                  <a:gd fmla="*/ 2552209 h 2722945" name="connsiteY5147"/>
                  <a:gd fmla="*/ 1519972 w 4713748" name="connsiteX5148"/>
                  <a:gd fmla="*/ 2549793 h 2722945" name="connsiteY5148"/>
                  <a:gd fmla="*/ 1516053 w 4713748" name="connsiteX5149"/>
                  <a:gd fmla="*/ 2547135 h 2722945" name="connsiteY5149"/>
                  <a:gd fmla="*/ 1513808 w 4713748" name="connsiteX5150"/>
                  <a:gd fmla="*/ 2554601 h 2722945" name="connsiteY5150"/>
                  <a:gd fmla="*/ 1507123 w 4713748" name="connsiteX5151"/>
                  <a:gd fmla="*/ 2565715 h 2722945" name="connsiteY5151"/>
                  <a:gd fmla="*/ 1493754 w 4713748" name="connsiteX5152"/>
                  <a:gd fmla="*/ 2574607 h 2722945" name="connsiteY5152"/>
                  <a:gd fmla="*/ 1480384 w 4713748" name="connsiteX5153"/>
                  <a:gd fmla="*/ 2579052 h 2722945" name="connsiteY5153"/>
                  <a:gd fmla="*/ 1475928 w 4713748" name="connsiteX5154"/>
                  <a:gd fmla="*/ 2579052 h 2722945" name="connsiteY5154"/>
                  <a:gd fmla="*/ 1469243 w 4713748" name="connsiteX5155"/>
                  <a:gd fmla="*/ 2581275 h 2722945" name="connsiteY5155"/>
                  <a:gd fmla="*/ 1458102 w 4713748" name="connsiteX5156"/>
                  <a:gd fmla="*/ 2576830 h 2722945" name="connsiteY5156"/>
                  <a:gd fmla="*/ 1446960 w 4713748" name="connsiteX5157"/>
                  <a:gd fmla="*/ 2574607 h 2722945" name="connsiteY5157"/>
                  <a:gd fmla="*/ 1444732 w 4713748" name="connsiteX5158"/>
                  <a:gd fmla="*/ 2574607 h 2722945" name="connsiteY5158"/>
                  <a:gd fmla="*/ 1438047 w 4713748" name="connsiteX5159"/>
                  <a:gd fmla="*/ 2570161 h 2722945" name="connsiteY5159"/>
                  <a:gd fmla="*/ 1424678 w 4713748" name="connsiteX5160"/>
                  <a:gd fmla="*/ 2556824 h 2722945" name="connsiteY5160"/>
                  <a:gd fmla="*/ 1435819 w 4713748" name="connsiteX5161"/>
                  <a:gd fmla="*/ 2496807 h 2722945" name="connsiteY5161"/>
                  <a:gd fmla="*/ 1435819 w 4713748" name="connsiteX5162"/>
                  <a:gd fmla="*/ 2499030 h 2722945" name="connsiteY5162"/>
                  <a:gd fmla="*/ 1433591 w 4713748" name="connsiteX5163"/>
                  <a:gd fmla="*/ 2503476 h 2722945" name="connsiteY5163"/>
                  <a:gd fmla="*/ 1433591 w 4713748" name="connsiteX5164"/>
                  <a:gd fmla="*/ 2501253 h 2722945" name="connsiteY5164"/>
                  <a:gd fmla="*/ 1432511 w 4713748" name="connsiteX5165"/>
                  <a:gd fmla="*/ 2505629 h 2722945" name="connsiteY5165"/>
                  <a:gd fmla="*/ 1429134 w 4713748" name="connsiteX5166"/>
                  <a:gd fmla="*/ 2512367 h 2722945" name="connsiteY5166"/>
                  <a:gd fmla="*/ 1426906 w 4713748" name="connsiteX5167"/>
                  <a:gd fmla="*/ 2523481 h 2722945" name="connsiteY5167"/>
                  <a:gd fmla="*/ 1425241 w 4713748" name="connsiteX5168"/>
                  <a:gd fmla="*/ 2535108 h 2722945" name="connsiteY5168"/>
                  <a:gd fmla="*/ 1424956 w 4713748" name="connsiteX5169"/>
                  <a:gd fmla="*/ 2536263 h 2722945" name="connsiteY5169"/>
                  <a:gd fmla="*/ 1425010 w 4713748" name="connsiteX5170"/>
                  <a:gd fmla="*/ 2536721 h 2722945" name="connsiteY5170"/>
                  <a:gd fmla="*/ 1424678 w 4713748" name="connsiteX5171"/>
                  <a:gd fmla="*/ 2539041 h 2722945" name="connsiteY5171"/>
                  <a:gd fmla="*/ 1425090 w 4713748" name="connsiteX5172"/>
                  <a:gd fmla="*/ 2537398 h 2722945" name="connsiteY5172"/>
                  <a:gd fmla="*/ 1425783 w 4713748" name="connsiteX5173"/>
                  <a:gd fmla="*/ 2543304 h 2722945" name="connsiteY5173"/>
                  <a:gd fmla="*/ 1424678 w 4713748" name="connsiteX5174"/>
                  <a:gd fmla="*/ 2547933 h 2722945" name="connsiteY5174"/>
                  <a:gd fmla="*/ 1438047 w 4713748" name="connsiteX5175"/>
                  <a:gd fmla="*/ 2567938 h 2722945" name="connsiteY5175"/>
                  <a:gd fmla="*/ 1427010 w 4713748" name="connsiteX5176"/>
                  <a:gd fmla="*/ 2553768 h 2722945" name="connsiteY5176"/>
                  <a:gd fmla="*/ 1425783 w 4713748" name="connsiteX5177"/>
                  <a:gd fmla="*/ 2543304 h 2722945" name="connsiteY5177"/>
                  <a:gd fmla="*/ 1428872 w 4713748" name="connsiteX5178"/>
                  <a:gd fmla="*/ 2530361 h 2722945" name="connsiteY5178"/>
                  <a:gd fmla="*/ 1429030 w 4713748" name="connsiteX5179"/>
                  <a:gd fmla="*/ 2549183 h 2722945" name="connsiteY5179"/>
                  <a:gd fmla="*/ 1440276 w 4713748" name="connsiteX5180"/>
                  <a:gd fmla="*/ 2565715 h 2722945" name="connsiteY5180"/>
                  <a:gd fmla="*/ 1509351 w 4713748" name="connsiteX5181"/>
                  <a:gd fmla="*/ 2552378 h 2722945" name="connsiteY5181"/>
                  <a:gd fmla="*/ 1511580 w 4713748" name="connsiteX5182"/>
                  <a:gd fmla="*/ 2547933 h 2722945" name="connsiteY5182"/>
                  <a:gd fmla="*/ 1512547 w 4713748" name="connsiteX5183"/>
                  <a:gd fmla="*/ 2543108 h 2722945" name="connsiteY5183"/>
                  <a:gd fmla="*/ 1511070 w 4713748" name="connsiteX5184"/>
                  <a:gd fmla="*/ 2540967 h 2722945" name="connsiteY5184"/>
                  <a:gd fmla="*/ 1508844 w 4713748" name="connsiteX5185"/>
                  <a:gd fmla="*/ 2536554 h 2722945" name="connsiteY5185"/>
                  <a:gd fmla="*/ 1514129 w 4713748" name="connsiteX5186"/>
                  <a:gd fmla="*/ 2533934 h 2722945" name="connsiteY5186"/>
                  <a:gd fmla="*/ 1516036 w 4713748" name="connsiteX5187"/>
                  <a:gd fmla="*/ 2516813 h 2722945" name="connsiteY5187"/>
                  <a:gd fmla="*/ 1516036 w 4713748" name="connsiteX5188"/>
                  <a:gd fmla="*/ 2507921 h 2722945" name="connsiteY5188"/>
                  <a:gd fmla="*/ 1513808 w 4713748" name="connsiteX5189"/>
                  <a:gd fmla="*/ 2490139 h 2722945" name="connsiteY5189"/>
                  <a:gd fmla="*/ 1511580 w 4713748" name="connsiteX5190"/>
                  <a:gd fmla="*/ 2490139 h 2722945" name="connsiteY5190"/>
                  <a:gd fmla="*/ 1511580 w 4713748" name="connsiteX5191"/>
                  <a:gd fmla="*/ 2485693 h 2722945" name="connsiteY5191"/>
                  <a:gd fmla="*/ 1509351 w 4713748" name="connsiteX5192"/>
                  <a:gd fmla="*/ 2481247 h 2722945" name="connsiteY5192"/>
                  <a:gd fmla="*/ 1504895 w 4713748" name="connsiteX5193"/>
                  <a:gd fmla="*/ 2459019 h 2722945" name="connsiteY5193"/>
                  <a:gd fmla="*/ 1504895 w 4713748" name="connsiteX5194"/>
                  <a:gd fmla="*/ 2456796 h 2722945" name="connsiteY5194"/>
                  <a:gd fmla="*/ 1507123 w 4713748" name="connsiteX5195"/>
                  <a:gd fmla="*/ 2456796 h 2722945" name="connsiteY5195"/>
                  <a:gd fmla="*/ 1506221 w 4713748" name="connsiteX5196"/>
                  <a:gd fmla="*/ 2453197 h 2722945" name="connsiteY5196"/>
                  <a:gd fmla="*/ 1504800 w 4713748" name="connsiteX5197"/>
                  <a:gd fmla="*/ 2454147 h 2722945" name="connsiteY5197"/>
                  <a:gd fmla="*/ 1502081 w 4713748" name="connsiteX5198"/>
                  <a:gd fmla="*/ 2455512 h 2722945" name="connsiteY5198"/>
                  <a:gd fmla="*/ 1502081 w 4713748" name="connsiteX5199"/>
                  <a:gd fmla="*/ 2458751 h 2722945" name="connsiteY5199"/>
                  <a:gd fmla="*/ 1502081 w 4713748" name="connsiteX5200"/>
                  <a:gd fmla="*/ 2460961 h 2722945" name="connsiteY5200"/>
                  <a:gd fmla="*/ 1502081 w 4713748" name="connsiteX5201"/>
                  <a:gd fmla="*/ 2462242 h 2722945" name="connsiteY5201"/>
                  <a:gd fmla="*/ 1504800 w 4713748" name="connsiteX5202"/>
                  <a:gd fmla="*/ 2463060 h 2722945" name="connsiteY5202"/>
                  <a:gd fmla="*/ 1502081 w 4713748" name="connsiteX5203"/>
                  <a:gd fmla="*/ 2463060 h 2722945" name="connsiteY5203"/>
                  <a:gd fmla="*/ 1502081 w 4713748" name="connsiteX5204"/>
                  <a:gd fmla="*/ 2463171 h 2722945" name="connsiteY5204"/>
                  <a:gd fmla="*/ 1499892 w 4713748" name="connsiteX5205"/>
                  <a:gd fmla="*/ 2463171 h 2722945" name="connsiteY5205"/>
                  <a:gd fmla="*/ 1502081 w 4713748" name="connsiteX5206"/>
                  <a:gd fmla="*/ 2467592 h 2722945" name="connsiteY5206"/>
                  <a:gd fmla="*/ 1502081 w 4713748" name="connsiteX5207"/>
                  <a:gd fmla="*/ 2472013 h 2722945" name="connsiteY5207"/>
                  <a:gd fmla="*/ 1499892 w 4713748" name="connsiteX5208"/>
                  <a:gd fmla="*/ 2485275 h 2722945" name="connsiteY5208"/>
                  <a:gd fmla="*/ 1499892 w 4713748" name="connsiteX5209"/>
                  <a:gd fmla="*/ 2507378 h 2722945" name="connsiteY5209"/>
                  <a:gd fmla="*/ 1495513 w 4713748" name="connsiteX5210"/>
                  <a:gd fmla="*/ 2522851 h 2722945" name="connsiteY5210"/>
                  <a:gd fmla="*/ 1493324 w 4713748" name="connsiteX5211"/>
                  <a:gd fmla="*/ 2531692 h 2722945" name="connsiteY5211"/>
                  <a:gd fmla="*/ 1484567 w 4713748" name="connsiteX5212"/>
                  <a:gd fmla="*/ 2544955 h 2722945" name="connsiteY5212"/>
                  <a:gd fmla="*/ 1475811 w 4713748" name="connsiteX5213"/>
                  <a:gd fmla="*/ 2547165 h 2722945" name="connsiteY5213"/>
                  <a:gd fmla="*/ 1471432 w 4713748" name="connsiteX5214"/>
                  <a:gd fmla="*/ 2547165 h 2722945" name="connsiteY5214"/>
                  <a:gd fmla="*/ 1464865 w 4713748" name="connsiteX5215"/>
                  <a:gd fmla="*/ 2547165 h 2722945" name="connsiteY5215"/>
                  <a:gd fmla="*/ 1458297 w 4713748" name="connsiteX5216"/>
                  <a:gd fmla="*/ 2540534 h 2722945" name="connsiteY5216"/>
                  <a:gd fmla="*/ 1453919 w 4713748" name="connsiteX5217"/>
                  <a:gd fmla="*/ 2531692 h 2722945" name="connsiteY5217"/>
                  <a:gd fmla="*/ 1453919 w 4713748" name="connsiteX5218"/>
                  <a:gd fmla="*/ 2529482 h 2722945" name="connsiteY5218"/>
                  <a:gd fmla="*/ 1451730 w 4713748" name="connsiteX5219"/>
                  <a:gd fmla="*/ 2525061 h 2722945" name="connsiteY5219"/>
                  <a:gd fmla="*/ 1451730 w 4713748" name="connsiteX5220"/>
                  <a:gd fmla="*/ 2509589 h 2722945" name="connsiteY5220"/>
                  <a:gd fmla="*/ 1464865 w 4713748" name="connsiteX5221"/>
                  <a:gd fmla="*/ 2465382 h 2722945" name="connsiteY5221"/>
                  <a:gd fmla="*/ 1464865 w 4713748" name="connsiteX5222"/>
                  <a:gd fmla="*/ 2467592 h 2722945" name="connsiteY5222"/>
                  <a:gd fmla="*/ 1462676 w 4713748" name="connsiteX5223"/>
                  <a:gd fmla="*/ 2469802 h 2722945" name="connsiteY5223"/>
                  <a:gd fmla="*/ 1460487 w 4713748" name="connsiteX5224"/>
                  <a:gd fmla="*/ 2476434 h 2722945" name="connsiteY5224"/>
                  <a:gd fmla="*/ 1460213 w 4713748" name="connsiteX5225"/>
                  <a:gd fmla="*/ 2477539 h 2722945" name="connsiteY5225"/>
                  <a:gd fmla="*/ 1459757 w 4713748" name="connsiteX5226"/>
                  <a:gd fmla="*/ 2479380 h 2722945" name="connsiteY5226"/>
                  <a:gd fmla="*/ 1453919 w 4713748" name="connsiteX5227"/>
                  <a:gd fmla="*/ 2498537 h 2722945" name="connsiteY5227"/>
                  <a:gd fmla="*/ 1458297 w 4713748" name="connsiteX5228"/>
                  <a:gd fmla="*/ 2485275 h 2722945" name="connsiteY5228"/>
                  <a:gd fmla="*/ 1459757 w 4713748" name="connsiteX5229"/>
                  <a:gd fmla="*/ 2479380 h 2722945" name="connsiteY5229"/>
                  <a:gd fmla="*/ 1462676 w 4713748" name="connsiteX5230"/>
                  <a:gd fmla="*/ 2469802 h 2722945" name="connsiteY5230"/>
                  <a:gd fmla="*/ 1455835 w 4713748" name="connsiteX5231"/>
                  <a:gd fmla="*/ 2496327 h 2722945" name="connsiteY5231"/>
                  <a:gd fmla="*/ 1455617 w 4713748" name="connsiteX5232"/>
                  <a:gd fmla="*/ 2499340 h 2722945" name="connsiteY5232"/>
                  <a:gd fmla="*/ 1453919 w 4713748" name="connsiteX5233"/>
                  <a:gd fmla="*/ 2505168 h 2722945" name="connsiteY5233"/>
                  <a:gd fmla="*/ 1453919 w 4713748" name="connsiteX5234"/>
                  <a:gd fmla="*/ 2522851 h 2722945" name="connsiteY5234"/>
                  <a:gd fmla="*/ 1455617 w 4713748" name="connsiteX5235"/>
                  <a:gd fmla="*/ 2499340 h 2722945" name="connsiteY5235"/>
                  <a:gd fmla="*/ 1464865 w 4713748" name="connsiteX5236"/>
                  <a:gd fmla="*/ 2467592 h 2722945" name="connsiteY5236"/>
                  <a:gd fmla="*/ 1469243 w 4713748" name="connsiteX5237"/>
                  <a:gd fmla="*/ 2458751 h 2722945" name="connsiteY5237"/>
                  <a:gd fmla="*/ 1472645 w 4713748" name="connsiteX5238"/>
                  <a:gd fmla="*/ 2450378 h 2722945" name="connsiteY5238"/>
                  <a:gd fmla="*/ 1472581 w 4713748" name="connsiteX5239"/>
                  <a:gd fmla="*/ 2450326 h 2722945" name="connsiteY5239"/>
                  <a:gd fmla="*/ 1469243 w 4713748" name="connsiteX5240"/>
                  <a:gd fmla="*/ 2458751 h 2722945" name="connsiteY5240"/>
                  <a:gd fmla="*/ 1464865 w 4713748" name="connsiteX5241"/>
                  <a:gd fmla="*/ 2467592 h 2722945" name="connsiteY5241"/>
                  <a:gd fmla="*/ 1467054 w 4713748" name="connsiteX5242"/>
                  <a:gd fmla="*/ 2460961 h 2722945" name="connsiteY5242"/>
                  <a:gd fmla="*/ 1472396 w 4713748" name="connsiteX5243"/>
                  <a:gd fmla="*/ 2450175 h 2722945" name="connsiteY5243"/>
                  <a:gd fmla="*/ 1472292 w 4713748" name="connsiteX5244"/>
                  <a:gd fmla="*/ 2450091 h 2722945" name="connsiteY5244"/>
                  <a:gd fmla="*/ 1465367 w 4713748" name="connsiteX5245"/>
                  <a:gd fmla="*/ 2444471 h 2722945" name="connsiteY5245"/>
                  <a:gd fmla="*/ 1458102 w 4713748" name="connsiteX5246"/>
                  <a:gd fmla="*/ 2458741 h 2722945" name="connsiteY5246"/>
                  <a:gd fmla="*/ 1442504 w 4713748" name="connsiteX5247"/>
                  <a:gd fmla="*/ 2487916 h 2722945" name="connsiteY5247"/>
                  <a:gd fmla="*/ 1449189 w 4713748" name="connsiteX5248"/>
                  <a:gd fmla="*/ 2474579 h 2722945" name="connsiteY5248"/>
                  <a:gd fmla="*/ 1447489 w 4713748" name="connsiteX5249"/>
                  <a:gd fmla="*/ 2477546 h 2722945" name="connsiteY5249"/>
                  <a:gd fmla="*/ 1455595 w 4713748" name="connsiteX5250"/>
                  <a:gd fmla="*/ 2460686 h 2722945" name="connsiteY5250"/>
                  <a:gd fmla="*/ 1462245 w 4713748" name="connsiteX5251"/>
                  <a:gd fmla="*/ 2446654 h 2722945" name="connsiteY5251"/>
                  <a:gd fmla="*/ 1463883 w 4713748" name="connsiteX5252"/>
                  <a:gd fmla="*/ 2443267 h 2722945" name="connsiteY5252"/>
                  <a:gd fmla="*/ 1459470 w 4713748" name="connsiteX5253"/>
                  <a:gd fmla="*/ 2439686 h 2722945" name="connsiteY5253"/>
                  <a:gd fmla="*/ 1453462 w 4713748" name="connsiteX5254"/>
                  <a:gd fmla="*/ 2441287 h 2722945" name="connsiteY5254"/>
                  <a:gd fmla="*/ 1457672 w 4713748" name="connsiteX5255"/>
                  <a:gd fmla="*/ 2443358 h 2722945" name="connsiteY5255"/>
                  <a:gd fmla="*/ 1455483 w 4713748" name="connsiteX5256"/>
                  <a:gd fmla="*/ 2443358 h 2722945" name="connsiteY5256"/>
                  <a:gd fmla="*/ 1452712 w 4713748" name="connsiteX5257"/>
                  <a:gd fmla="*/ 2441487 h 2722945" name="connsiteY5257"/>
                  <a:gd fmla="*/ 1448364 w 4713748" name="connsiteX5258"/>
                  <a:gd fmla="*/ 2442645 h 2722945" name="connsiteY5258"/>
                  <a:gd fmla="*/ 1422312 w 4713748" name="connsiteX5259"/>
                  <a:gd fmla="*/ 2445323 h 2722945" name="connsiteY5259"/>
                  <a:gd fmla="*/ 1399212 w 4713748" name="connsiteX5260"/>
                  <a:gd fmla="*/ 2440539 h 2722945" name="connsiteY5260"/>
                  <a:gd fmla="*/ 1400497 w 4713748" name="connsiteX5261"/>
                  <a:gd fmla="*/ 2443117 h 2722945" name="connsiteY5261"/>
                  <a:gd fmla="*/ 1400497 w 4713748" name="connsiteX5262"/>
                  <a:gd fmla="*/ 2445342 h 2722945" name="connsiteY5262"/>
                  <a:gd fmla="*/ 1400497 w 4713748" name="connsiteX5263"/>
                  <a:gd fmla="*/ 2447567 h 2722945" name="connsiteY5263"/>
                  <a:gd fmla="*/ 1398279 w 4713748" name="connsiteX5264"/>
                  <a:gd fmla="*/ 2452017 h 2722945" name="connsiteY5264"/>
                  <a:gd fmla="*/ 1396061 w 4713748" name="connsiteX5265"/>
                  <a:gd fmla="*/ 2456466 h 2722945" name="connsiteY5265"/>
                  <a:gd fmla="*/ 1393844 w 4713748" name="connsiteX5266"/>
                  <a:gd fmla="*/ 2456466 h 2722945" name="connsiteY5266"/>
                  <a:gd fmla="*/ 1393844 w 4713748" name="connsiteX5267"/>
                  <a:gd fmla="*/ 2458691 h 2722945" name="connsiteY5267"/>
                  <a:gd fmla="*/ 1391626 w 4713748" name="connsiteX5268"/>
                  <a:gd fmla="*/ 2463141 h 2722945" name="connsiteY5268"/>
                  <a:gd fmla="*/ 1391626 w 4713748" name="connsiteX5269"/>
                  <a:gd fmla="*/ 2465366 h 2722945" name="connsiteY5269"/>
                  <a:gd fmla="*/ 1387191 w 4713748" name="connsiteX5270"/>
                  <a:gd fmla="*/ 2478715 h 2722945" name="connsiteY5270"/>
                  <a:gd fmla="*/ 1384973 w 4713748" name="connsiteX5271"/>
                  <a:gd fmla="*/ 2485390 h 2722945" name="connsiteY5271"/>
                  <a:gd fmla="*/ 1393844 w 4713748" name="connsiteX5272"/>
                  <a:gd fmla="*/ 2489840 h 2722945" name="connsiteY5272"/>
                  <a:gd fmla="*/ 1404932 w 4713748" name="connsiteX5273"/>
                  <a:gd fmla="*/ 2500964 h 2722945" name="connsiteY5273"/>
                  <a:gd fmla="*/ 1413802 w 4713748" name="connsiteX5274"/>
                  <a:gd fmla="*/ 2503189 h 2722945" name="connsiteY5274"/>
                  <a:gd fmla="*/ 1416020 w 4713748" name="connsiteX5275"/>
                  <a:gd fmla="*/ 2503189 h 2722945" name="connsiteY5275"/>
                  <a:gd fmla="*/ 1413802 w 4713748" name="connsiteX5276"/>
                  <a:gd fmla="*/ 2509864 h 2722945" name="connsiteY5276"/>
                  <a:gd fmla="*/ 1409367 w 4713748" name="connsiteX5277"/>
                  <a:gd fmla="*/ 2512089 h 2722945" name="connsiteY5277"/>
                  <a:gd fmla="*/ 1402714 w 4713748" name="connsiteX5278"/>
                  <a:gd fmla="*/ 2516539 h 2722945" name="connsiteY5278"/>
                  <a:gd fmla="*/ 1400497 w 4713748" name="connsiteX5279"/>
                  <a:gd fmla="*/ 2518764 h 2722945" name="connsiteY5279"/>
                  <a:gd fmla="*/ 1396061 w 4713748" name="connsiteX5280"/>
                  <a:gd fmla="*/ 2520989 h 2722945" name="connsiteY5280"/>
                  <a:gd fmla="*/ 1389409 w 4713748" name="connsiteX5281"/>
                  <a:gd fmla="*/ 2523213 h 2722945" name="connsiteY5281"/>
                  <a:gd fmla="*/ 1384973 w 4713748" name="connsiteX5282"/>
                  <a:gd fmla="*/ 2529888 h 2722945" name="connsiteY5282"/>
                  <a:gd fmla="*/ 1384973 w 4713748" name="connsiteX5283"/>
                  <a:gd fmla="*/ 2532113 h 2722945" name="connsiteY5283"/>
                  <a:gd fmla="*/ 1384973 w 4713748" name="connsiteX5284"/>
                  <a:gd fmla="*/ 2536563 h 2722945" name="connsiteY5284"/>
                  <a:gd fmla="*/ 1382756 w 4713748" name="connsiteX5285"/>
                  <a:gd fmla="*/ 2547687 h 2722945" name="connsiteY5285"/>
                  <a:gd fmla="*/ 1383310 w 4713748" name="connsiteX5286"/>
                  <a:gd fmla="*/ 2555718 h 2722945" name="connsiteY5286"/>
                  <a:gd fmla="*/ 1384875 w 4713748" name="connsiteX5287"/>
                  <a:gd fmla="*/ 2560218 h 2722945" name="connsiteY5287"/>
                  <a:gd fmla="*/ 1382530 w 4713748" name="connsiteX5288"/>
                  <a:gd fmla="*/ 2555848 h 2722945" name="connsiteY5288"/>
                  <a:gd fmla="*/ 1382756 w 4713748" name="connsiteX5289"/>
                  <a:gd fmla="*/ 2536563 h 2722945" name="connsiteY5289"/>
                  <a:gd fmla="*/ 1380538 w 4713748" name="connsiteX5290"/>
                  <a:gd fmla="*/ 2552137 h 2722945" name="connsiteY5290"/>
                  <a:gd fmla="*/ 1382530 w 4713748" name="connsiteX5291"/>
                  <a:gd fmla="*/ 2555848 h 2722945" name="connsiteY5291"/>
                  <a:gd fmla="*/ 1382526 w 4713748" name="connsiteX5292"/>
                  <a:gd fmla="*/ 2556127 h 2722945" name="connsiteY5292"/>
                  <a:gd fmla="*/ 1382479 w 4713748" name="connsiteX5293"/>
                  <a:gd fmla="*/ 2560202 h 2722945" name="connsiteY5293"/>
                  <a:gd fmla="*/ 1383961 w 4713748" name="connsiteX5294"/>
                  <a:gd fmla="*/ 2562633 h 2722945" name="connsiteY5294"/>
                  <a:gd fmla="*/ 1384973 w 4713748" name="connsiteX5295"/>
                  <a:gd fmla="*/ 2567711 h 2722945" name="connsiteY5295"/>
                  <a:gd fmla="*/ 1389409 w 4713748" name="connsiteX5296"/>
                  <a:gd fmla="*/ 2574386 h 2722945" name="connsiteY5296"/>
                  <a:gd fmla="*/ 1393844 w 4713748" name="connsiteX5297"/>
                  <a:gd fmla="*/ 2578836 h 2722945" name="connsiteY5297"/>
                  <a:gd fmla="*/ 1396061 w 4713748" name="connsiteX5298"/>
                  <a:gd fmla="*/ 2581061 h 2722945" name="connsiteY5298"/>
                  <a:gd fmla="*/ 1402714 w 4713748" name="connsiteX5299"/>
                  <a:gd fmla="*/ 2585511 h 2722945" name="connsiteY5299"/>
                  <a:gd fmla="*/ 1408374 w 4713748" name="connsiteX5300"/>
                  <a:gd fmla="*/ 2587782 h 2722945" name="connsiteY5300"/>
                  <a:gd fmla="*/ 1404932 w 4713748" name="connsiteX5301"/>
                  <a:gd fmla="*/ 2587736 h 2722945" name="connsiteY5301"/>
                  <a:gd fmla="*/ 1406246 w 4713748" name="connsiteX5302"/>
                  <a:gd fmla="*/ 2588065 h 2722945" name="connsiteY5302"/>
                  <a:gd fmla="*/ 1402714 w 4713748" name="connsiteX5303"/>
                  <a:gd fmla="*/ 2587736 h 2722945" name="connsiteY5303"/>
                  <a:gd fmla="*/ 1400375 w 4713748" name="connsiteX5304"/>
                  <a:gd fmla="*/ 2585450 h 2722945" name="connsiteY5304"/>
                  <a:gd fmla="*/ 1381370 w 4713748" name="connsiteX5305"/>
                  <a:gd fmla="*/ 2566877 h 2722945" name="connsiteY5305"/>
                  <a:gd fmla="*/ 1378321 w 4713748" name="connsiteX5306"/>
                  <a:gd fmla="*/ 2534338 h 2722945" name="connsiteY5306"/>
                  <a:gd fmla="*/ 1398279 w 4713748" name="connsiteX5307"/>
                  <a:gd fmla="*/ 2512089 h 2722945" name="connsiteY5307"/>
                  <a:gd fmla="*/ 1408924 w 4713748" name="connsiteX5308"/>
                  <a:gd fmla="*/ 2506749 h 2722945" name="connsiteY5308"/>
                  <a:gd fmla="*/ 1411585 w 4713748" name="connsiteX5309"/>
                  <a:gd fmla="*/ 2507639 h 2722945" name="connsiteY5309"/>
                  <a:gd fmla="*/ 1413802 w 4713748" name="connsiteX5310"/>
                  <a:gd fmla="*/ 2505414 h 2722945" name="connsiteY5310"/>
                  <a:gd fmla="*/ 1411585 w 4713748" name="connsiteX5311"/>
                  <a:gd fmla="*/ 2505414 h 2722945" name="connsiteY5311"/>
                  <a:gd fmla="*/ 1408924 w 4713748" name="connsiteX5312"/>
                  <a:gd fmla="*/ 2506749 h 2722945" name="connsiteY5312"/>
                  <a:gd fmla="*/ 1404932 w 4713748" name="connsiteX5313"/>
                  <a:gd fmla="*/ 2505414 h 2722945" name="connsiteY5313"/>
                  <a:gd fmla="*/ 1402714 w 4713748" name="connsiteX5314"/>
                  <a:gd fmla="*/ 2503189 h 2722945" name="connsiteY5314"/>
                  <a:gd fmla="*/ 1393844 w 4713748" name="connsiteX5315"/>
                  <a:gd fmla="*/ 2496515 h 2722945" name="connsiteY5315"/>
                  <a:gd fmla="*/ 1380538 w 4713748" name="connsiteX5316"/>
                  <a:gd fmla="*/ 2487615 h 2722945" name="connsiteY5316"/>
                  <a:gd fmla="*/ 1380538 w 4713748" name="connsiteX5317"/>
                  <a:gd fmla="*/ 2478715 h 2722945" name="connsiteY5317"/>
                  <a:gd fmla="*/ 1382756 w 4713748" name="connsiteX5318"/>
                  <a:gd fmla="*/ 2467591 h 2722945" name="connsiteY5318"/>
                  <a:gd fmla="*/ 1380538 w 4713748" name="connsiteX5319"/>
                  <a:gd fmla="*/ 2465366 h 2722945" name="connsiteY5319"/>
                  <a:gd fmla="*/ 1382756 w 4713748" name="connsiteX5320"/>
                  <a:gd fmla="*/ 2463141 h 2722945" name="connsiteY5320"/>
                  <a:gd fmla="*/ 1382756 w 4713748" name="connsiteX5321"/>
                  <a:gd fmla="*/ 2458691 h 2722945" name="connsiteY5321"/>
                  <a:gd fmla="*/ 1391626 w 4713748" name="connsiteX5322"/>
                  <a:gd fmla="*/ 2443117 h 2722945" name="connsiteY5322"/>
                  <a:gd fmla="*/ 1393844 w 4713748" name="connsiteX5323"/>
                  <a:gd fmla="*/ 2440892 h 2722945" name="connsiteY5323"/>
                  <a:gd fmla="*/ 1393844 w 4713748" name="connsiteX5324"/>
                  <a:gd fmla="*/ 2443117 h 2722945" name="connsiteY5324"/>
                  <a:gd fmla="*/ 1396892 w 4713748" name="connsiteX5325"/>
                  <a:gd fmla="*/ 2440059 h 2722945" name="connsiteY5325"/>
                  <a:gd fmla="*/ 1392924 w 4713748" name="connsiteX5326"/>
                  <a:gd fmla="*/ 2439237 h 2722945" name="connsiteY5326"/>
                  <a:gd fmla="*/ 1383653 w 4713748" name="connsiteX5327"/>
                  <a:gd fmla="*/ 2430505 h 2722945" name="connsiteY5327"/>
                  <a:gd fmla="*/ 1385753 w 4713748" name="connsiteX5328"/>
                  <a:gd fmla="*/ 2431256 h 2722945" name="connsiteY5328"/>
                  <a:gd fmla="*/ 1386512 w 4713748" name="connsiteX5329"/>
                  <a:gd fmla="*/ 2431528 h 2722945" name="connsiteY5329"/>
                  <a:gd fmla="*/ 1387188 w 4713748" name="connsiteX5330"/>
                  <a:gd fmla="*/ 2432408 h 2722945" name="connsiteY5330"/>
                  <a:gd fmla="*/ 1386741 w 4713748" name="connsiteX5331"/>
                  <a:gd fmla="*/ 2432246 h 2722945" name="connsiteY5331"/>
                  <a:gd fmla="*/ 1387206 w 4713748" name="connsiteX5332"/>
                  <a:gd fmla="*/ 2432432 h 2722945" name="connsiteY5332"/>
                  <a:gd fmla="*/ 1388130 w 4713748" name="connsiteX5333"/>
                  <a:gd fmla="*/ 2433637 h 2722945" name="connsiteY5333"/>
                  <a:gd fmla="*/ 1411196 w 4713748" name="connsiteX5334"/>
                  <a:gd fmla="*/ 2441150 h 2722945" name="connsiteY5334"/>
                  <a:gd fmla="*/ 1413419 w 4713748" name="connsiteX5335"/>
                  <a:gd fmla="*/ 2441150 h 2722945" name="connsiteY5335"/>
                  <a:gd fmla="*/ 1420088 w 4713748" name="connsiteX5336"/>
                  <a:gd fmla="*/ 2443376 h 2722945" name="connsiteY5336"/>
                  <a:gd fmla="*/ 1424535 w 4713748" name="connsiteX5337"/>
                  <a:gd fmla="*/ 2443376 h 2722945" name="connsiteY5337"/>
                  <a:gd fmla="*/ 1446211 w 4713748" name="connsiteX5338"/>
                  <a:gd fmla="*/ 2441706 h 2722945" name="connsiteY5338"/>
                  <a:gd fmla="*/ 1451071 w 4713748" name="connsiteX5339"/>
                  <a:gd fmla="*/ 2440379 h 2722945" name="connsiteY5339"/>
                  <a:gd fmla="*/ 1449606 w 4713748" name="connsiteX5340"/>
                  <a:gd fmla="*/ 2439390 h 2722945" name="connsiteY5340"/>
                  <a:gd fmla="*/ 1451422 w 4713748" name="connsiteX5341"/>
                  <a:gd fmla="*/ 2440283 h 2722945" name="connsiteY5341"/>
                  <a:gd fmla="*/ 1457995 w 4713748" name="connsiteX5342"/>
                  <a:gd fmla="*/ 2438488 h 2722945" name="connsiteY5342"/>
                  <a:gd fmla="*/ 1453522 w 4713748" name="connsiteX5343"/>
                  <a:gd fmla="*/ 2434859 h 2722945" name="connsiteY5343"/>
                  <a:gd fmla="*/ 1449761 w 4713748" name="connsiteX5344"/>
                  <a:gd fmla="*/ 2423897 h 2722945" name="connsiteY5344"/>
                  <a:gd fmla="*/ 1449529 w 4713748" name="connsiteX5345"/>
                  <a:gd fmla="*/ 2423222 h 2722945" name="connsiteY5345"/>
                  <a:gd fmla="*/ 1452023 w 4713748" name="connsiteX5346"/>
                  <a:gd fmla="*/ 2426037 h 2722945" name="connsiteY5346"/>
                  <a:gd fmla="*/ 1452343 w 4713748" name="connsiteX5347"/>
                  <a:gd fmla="*/ 2427965 h 2722945" name="connsiteY5347"/>
                  <a:gd fmla="*/ 1461657 w 4713748" name="connsiteX5348"/>
                  <a:gd fmla="*/ 2437488 h 2722945" name="connsiteY5348"/>
                  <a:gd fmla="*/ 1462067 w 4713748" name="connsiteX5349"/>
                  <a:gd fmla="*/ 2437376 h 2722945" name="connsiteY5349"/>
                  <a:gd fmla="*/ 1452023 w 4713748" name="connsiteX5350"/>
                  <a:gd fmla="*/ 2426037 h 2722945" name="connsiteY5350"/>
                  <a:gd fmla="*/ 1450939 w 4713748" name="connsiteX5351"/>
                  <a:gd fmla="*/ 2419511 h 2722945" name="connsiteY5351"/>
                  <a:gd fmla="*/ 1449389 w 4713748" name="connsiteX5352"/>
                  <a:gd fmla="*/ 2421042 h 2722945" name="connsiteY5352"/>
                  <a:gd fmla="*/ 1449290 w 4713748" name="connsiteX5353"/>
                  <a:gd fmla="*/ 2421090 h 2722945" name="connsiteY5353"/>
                  <a:gd fmla="*/ 1449290 w 4713748" name="connsiteX5354"/>
                  <a:gd fmla="*/ 2422524 h 2722945" name="connsiteY5354"/>
                  <a:gd fmla="*/ 1448869 w 4713748" name="connsiteX5355"/>
                  <a:gd fmla="*/ 2421297 h 2722945" name="connsiteY5355"/>
                  <a:gd fmla="*/ 1440850 w 4713748" name="connsiteX5356"/>
                  <a:gd fmla="*/ 2425223 h 2722945" name="connsiteY5356"/>
                  <a:gd fmla="*/ 1437873 w 4713748" name="connsiteX5357"/>
                  <a:gd fmla="*/ 2425421 h 2722945" name="connsiteY5357"/>
                  <a:gd fmla="*/ 1437969 w 4713748" name="connsiteX5358"/>
                  <a:gd fmla="*/ 2425617 h 2722945" name="connsiteY5358"/>
                  <a:gd fmla="*/ 1437854 w 4713748" name="connsiteX5359"/>
                  <a:gd fmla="*/ 2425422 h 2722945" name="connsiteY5359"/>
                  <a:gd fmla="*/ 1437842 w 4713748" name="connsiteX5360"/>
                  <a:gd fmla="*/ 2425423 h 2722945" name="connsiteY5360"/>
                  <a:gd fmla="*/ 1437969 w 4713748" name="connsiteX5361"/>
                  <a:gd fmla="*/ 2425617 h 2722945" name="connsiteY5361"/>
                  <a:gd fmla="*/ 1437782 w 4713748" name="connsiteX5362"/>
                  <a:gd fmla="*/ 2425427 h 2722945" name="connsiteY5362"/>
                  <a:gd fmla="*/ 1437190 w 4713748" name="connsiteX5363"/>
                  <a:gd fmla="*/ 2425466 h 2722945" name="connsiteY5363"/>
                  <a:gd fmla="*/ 1437969 w 4713748" name="connsiteX5364"/>
                  <a:gd fmla="*/ 2427835 h 2722945" name="connsiteY5364"/>
                  <a:gd fmla="*/ 1437969 w 4713748" name="connsiteX5365"/>
                  <a:gd fmla="*/ 2425617 h 2722945" name="connsiteY5365"/>
                  <a:gd fmla="*/ 1440158 w 4713748" name="connsiteX5366"/>
                  <a:gd fmla="*/ 2430053 h 2722945" name="connsiteY5366"/>
                  <a:gd fmla="*/ 1444537 w 4713748" name="connsiteX5367"/>
                  <a:gd fmla="*/ 2434488 h 2722945" name="connsiteY5367"/>
                  <a:gd fmla="*/ 1440158 w 4713748" name="connsiteX5368"/>
                  <a:gd fmla="*/ 2432270 h 2722945" name="connsiteY5368"/>
                  <a:gd fmla="*/ 1445931 w 4713748" name="connsiteX5369"/>
                  <a:gd fmla="*/ 2436908 h 2722945" name="connsiteY5369"/>
                  <a:gd fmla="*/ 1438243 w 4713748" name="connsiteX5370"/>
                  <a:gd fmla="*/ 2431716 h 2722945" name="connsiteY5370"/>
                  <a:gd fmla="*/ 1436510 w 4713748" name="connsiteX5371"/>
                  <a:gd fmla="*/ 2428574 h 2722945" name="connsiteY5371"/>
                  <a:gd fmla="*/ 1434880 w 4713748" name="connsiteX5372"/>
                  <a:gd fmla="*/ 2425620 h 2722945" name="connsiteY5372"/>
                  <a:gd fmla="*/ 1424753 w 4713748" name="connsiteX5373"/>
                  <a:gd fmla="*/ 2426294 h 2722945" name="connsiteY5373"/>
                  <a:gd fmla="*/ 1421017 w 4713748" name="connsiteX5374"/>
                  <a:gd fmla="*/ 2425465 h 2722945" name="connsiteY5374"/>
                  <a:gd fmla="*/ 1405297 w 4713748" name="connsiteX5375"/>
                  <a:gd fmla="*/ 2421975 h 2722945" name="connsiteY5375"/>
                  <a:gd fmla="*/ 1386680 w 4713748" name="connsiteX5376"/>
                  <a:gd fmla="*/ 2409984 h 2722945" name="connsiteY5376"/>
                  <a:gd fmla="*/ 1406836 w 4713748" name="connsiteX5377"/>
                  <a:gd fmla="*/ 2379023 h 2722945" name="connsiteY5377"/>
                  <a:gd fmla="*/ 1409076 w 4713748" name="connsiteX5378"/>
                  <a:gd fmla="*/ 2376812 h 2722945" name="connsiteY5378"/>
                  <a:gd fmla="*/ 1413555 w 4713748" name="connsiteX5379"/>
                  <a:gd fmla="*/ 2374600 h 2722945" name="connsiteY5379"/>
                  <a:gd fmla="*/ 1418733 w 4713748" name="connsiteX5380"/>
                  <a:gd fmla="*/ 2373578 h 2722945" name="connsiteY5380"/>
                  <a:gd fmla="*/ 1417180 w 4713748" name="connsiteX5381"/>
                  <a:gd fmla="*/ 2372534 h 2722945" name="connsiteY5381"/>
                  <a:gd fmla="*/ 1411063 w 4713748" name="connsiteX5382"/>
                  <a:gd fmla="*/ 2356268 h 2722945" name="connsiteY5382"/>
                  <a:gd fmla="*/ 1410916 w 4713748" name="connsiteX5383"/>
                  <a:gd fmla="*/ 2356250 h 2722945" name="connsiteY5383"/>
                  <a:gd fmla="*/ 1411671 w 4713748" name="connsiteX5384"/>
                  <a:gd fmla="*/ 2360782 h 2722945" name="connsiteY5384"/>
                  <a:gd fmla="*/ 1410761 w 4713748" name="connsiteX5385"/>
                  <a:gd fmla="*/ 2356231 h 2722945" name="connsiteY5385"/>
                  <a:gd fmla="*/ 1395633 w 4713748" name="connsiteX5386"/>
                  <a:gd fmla="*/ 2354337 h 2722945" name="connsiteY5386"/>
                  <a:gd fmla="*/ 1382294 w 4713748" name="connsiteX5387"/>
                  <a:gd fmla="*/ 2361015 h 2722945" name="connsiteY5387"/>
                  <a:gd fmla="*/ 1377848 w 4713748" name="connsiteX5388"/>
                  <a:gd fmla="*/ 2367693 h 2722945" name="connsiteY5388"/>
                  <a:gd fmla="*/ 1373402 w 4713748" name="connsiteX5389"/>
                  <a:gd fmla="*/ 2378823 h 2722945" name="connsiteY5389"/>
                  <a:gd fmla="*/ 1373402 w 4713748" name="connsiteX5390"/>
                  <a:gd fmla="*/ 2385501 h 2722945" name="connsiteY5390"/>
                  <a:gd fmla="*/ 1373402 w 4713748" name="connsiteX5391"/>
                  <a:gd fmla="*/ 2389953 h 2722945" name="connsiteY5391"/>
                  <a:gd fmla="*/ 1373402 w 4713748" name="connsiteX5392"/>
                  <a:gd fmla="*/ 2392178 h 2722945" name="connsiteY5392"/>
                  <a:gd fmla="*/ 1371178 w 4713748" name="connsiteX5393"/>
                  <a:gd fmla="*/ 2401082 h 2722945" name="connsiteY5393"/>
                  <a:gd fmla="*/ 1371178 w 4713748" name="connsiteX5394"/>
                  <a:gd fmla="*/ 2407760 h 2722945" name="connsiteY5394"/>
                  <a:gd fmla="*/ 1373402 w 4713748" name="connsiteX5395"/>
                  <a:gd fmla="*/ 2409986 h 2722945" name="connsiteY5395"/>
                  <a:gd fmla="*/ 1373402 w 4713748" name="connsiteX5396"/>
                  <a:gd fmla="*/ 2414438 h 2722945" name="connsiteY5396"/>
                  <a:gd fmla="*/ 1376181 w 4713748" name="connsiteX5397"/>
                  <a:gd fmla="*/ 2423064 h 2722945" name="connsiteY5397"/>
                  <a:gd fmla="*/ 1378247 w 4713748" name="connsiteX5398"/>
                  <a:gd fmla="*/ 2425415 h 2722945" name="connsiteY5398"/>
                  <a:gd fmla="*/ 1368955 w 4713748" name="connsiteX5399"/>
                  <a:gd fmla="*/ 2416664 h 2722945" name="connsiteY5399"/>
                  <a:gd fmla="*/ 1366095 w 4713748" name="connsiteX5400"/>
                  <a:gd fmla="*/ 2394570 h 2722945" name="connsiteY5400"/>
                  <a:gd fmla="*/ 1364475 w 4713748" name="connsiteX5401"/>
                  <a:gd fmla="*/ 2394570 h 2722945" name="connsiteY5401"/>
                  <a:gd fmla="*/ 1364475 w 4713748" name="connsiteX5402"/>
                  <a:gd fmla="*/ 2392292 h 2722945" name="connsiteY5402"/>
                  <a:gd fmla="*/ 1362286 w 4713748" name="connsiteX5403"/>
                  <a:gd fmla="*/ 2392292 h 2722945" name="connsiteY5403"/>
                  <a:gd fmla="*/ 1360097 w 4713748" name="connsiteX5404"/>
                  <a:gd fmla="*/ 2390013 h 2722945" name="connsiteY5404"/>
                  <a:gd fmla="*/ 1355719 w 4713748" name="connsiteX5405"/>
                  <a:gd fmla="*/ 2390013 h 2722945" name="connsiteY5405"/>
                  <a:gd fmla="*/ 1353529 w 4713748" name="connsiteX5406"/>
                  <a:gd fmla="*/ 2387735 h 2722945" name="connsiteY5406"/>
                  <a:gd fmla="*/ 1351340 w 4713748" name="connsiteX5407"/>
                  <a:gd fmla="*/ 2390013 h 2722945" name="connsiteY5407"/>
                  <a:gd fmla="*/ 1349151 w 4713748" name="connsiteX5408"/>
                  <a:gd fmla="*/ 2390013 h 2722945" name="connsiteY5408"/>
                  <a:gd fmla="*/ 1346962 w 4713748" name="connsiteX5409"/>
                  <a:gd fmla="*/ 2390013 h 2722945" name="connsiteY5409"/>
                  <a:gd fmla="*/ 1344773 w 4713748" name="connsiteX5410"/>
                  <a:gd fmla="*/ 2387735 h 2722945" name="connsiteY5410"/>
                  <a:gd fmla="*/ 1342583 w 4713748" name="connsiteX5411"/>
                  <a:gd fmla="*/ 2387735 h 2722945" name="connsiteY5411"/>
                  <a:gd fmla="*/ 1338205 w 4713748" name="connsiteX5412"/>
                  <a:gd fmla="*/ 2385457 h 2722945" name="connsiteY5412"/>
                  <a:gd fmla="*/ 1337267 w 4713748" name="connsiteX5413"/>
                  <a:gd fmla="*/ 2385457 h 2722945" name="connsiteY5413"/>
                  <a:gd fmla="*/ 1336987 w 4713748" name="connsiteX5414"/>
                  <a:gd fmla="*/ 2386570 h 2722945" name="connsiteY5414"/>
                  <a:gd fmla="*/ 1342583 w 4713748" name="connsiteX5415"/>
                  <a:gd fmla="*/ 2387735 h 2722945" name="connsiteY5415"/>
                  <a:gd fmla="*/ 1340394 w 4713748" name="connsiteX5416"/>
                  <a:gd fmla="*/ 2390013 h 2722945" name="connsiteY5416"/>
                  <a:gd fmla="*/ 1336616 w 4713748" name="connsiteX5417"/>
                  <a:gd fmla="*/ 2388047 h 2722945" name="connsiteY5417"/>
                  <a:gd fmla="*/ 1336152 w 4713748" name="connsiteX5418"/>
                  <a:gd fmla="*/ 2389894 h 2722945" name="connsiteY5418"/>
                  <a:gd fmla="*/ 1327253 w 4713748" name="connsiteX5419"/>
                  <a:gd fmla="*/ 2407603 h 2722945" name="connsiteY5419"/>
                  <a:gd fmla="*/ 1322804 w 4713748" name="connsiteX5420"/>
                  <a:gd fmla="*/ 2418671 h 2722945" name="connsiteY5420"/>
                  <a:gd fmla="*/ 1311681 w 4713748" name="connsiteX5421"/>
                  <a:gd fmla="*/ 2434166 h 2722945" name="connsiteY5421"/>
                  <a:gd fmla="*/ 1302782 w 4713748" name="connsiteX5422"/>
                  <a:gd fmla="*/ 2440807 h 2722945" name="connsiteY5422"/>
                  <a:gd fmla="*/ 1300558 w 4713748" name="connsiteX5423"/>
                  <a:gd fmla="*/ 2445234 h 2722945" name="connsiteY5423"/>
                  <a:gd fmla="*/ 1289434 w 4713748" name="connsiteX5424"/>
                  <a:gd fmla="*/ 2443021 h 2722945" name="connsiteY5424"/>
                  <a:gd fmla="*/ 1282761 w 4713748" name="connsiteX5425"/>
                  <a:gd fmla="*/ 2436380 h 2722945" name="connsiteY5425"/>
                  <a:gd fmla="*/ 1271637 w 4713748" name="connsiteX5426"/>
                  <a:gd fmla="*/ 2429739 h 2722945" name="connsiteY5426"/>
                  <a:gd fmla="*/ 1269413 w 4713748" name="connsiteX5427"/>
                  <a:gd fmla="*/ 2429739 h 2722945" name="connsiteY5427"/>
                  <a:gd fmla="*/ 1264963 w 4713748" name="connsiteX5428"/>
                  <a:gd fmla="*/ 2425312 h 2722945" name="connsiteY5428"/>
                  <a:gd fmla="*/ 1249391 w 4713748" name="connsiteX5429"/>
                  <a:gd fmla="*/ 2418671 h 2722945" name="connsiteY5429"/>
                  <a:gd fmla="*/ 1221861 w 4713748" name="connsiteX5430"/>
                  <a:gd fmla="*/ 2404836 h 2722945" name="connsiteY5430"/>
                  <a:gd fmla="*/ 1221230 w 4713748" name="connsiteX5431"/>
                  <a:gd fmla="*/ 2404557 h 2722945" name="connsiteY5431"/>
                  <a:gd fmla="*/ 1221478 w 4713748" name="connsiteX5432"/>
                  <a:gd fmla="*/ 2405982 h 2722945" name="connsiteY5432"/>
                  <a:gd fmla="*/ 1219800 w 4713748" name="connsiteX5433"/>
                  <a:gd fmla="*/ 2407430 h 2722945" name="connsiteY5433"/>
                  <a:gd fmla="*/ 1220652 w 4713748" name="connsiteX5434"/>
                  <a:gd fmla="*/ 2405703 h 2722945" name="connsiteY5434"/>
                  <a:gd fmla="*/ 1220652 w 4713748" name="connsiteX5435"/>
                  <a:gd fmla="*/ 2404302 h 2722945" name="connsiteY5435"/>
                  <a:gd fmla="*/ 1214049 w 4713748" name="connsiteX5436"/>
                  <a:gd fmla="*/ 2401381 h 2722945" name="connsiteY5436"/>
                  <a:gd fmla="*/ 1206845 w 4713748" name="connsiteX5437"/>
                  <a:gd fmla="*/ 2398195 h 2722945" name="connsiteY5437"/>
                  <a:gd fmla="*/ 1214049 w 4713748" name="connsiteX5438"/>
                  <a:gd fmla="*/ 2401063 h 2722945" name="connsiteY5438"/>
                  <a:gd fmla="*/ 1214049 w 4713748" name="connsiteX5439"/>
                  <a:gd fmla="*/ 2400388 h 2722945" name="connsiteY5439"/>
                  <a:gd fmla="*/ 1208864 w 4713748" name="connsiteX5440"/>
                  <a:gd fmla="*/ 2398075 h 2722945" name="connsiteY5440"/>
                  <a:gd fmla="*/ 1210203 w 4713748" name="connsiteX5441"/>
                  <a:gd fmla="*/ 2398408 h 2722945" name="connsiteY5441"/>
                  <a:gd fmla="*/ 1214049 w 4713748" name="connsiteX5442"/>
                  <a:gd fmla="*/ 2400019 h 2722945" name="connsiteY5442"/>
                  <a:gd fmla="*/ 1214049 w 4713748" name="connsiteX5443"/>
                  <a:gd fmla="*/ 2399981 h 2722945" name="connsiteY5443"/>
                  <a:gd fmla="*/ 1212685 w 4713748" name="connsiteX5444"/>
                  <a:gd fmla="*/ 2399302 h 2722945" name="connsiteY5444"/>
                  <a:gd fmla="*/ 1211572 w 4713748" name="connsiteX5445"/>
                  <a:gd fmla="*/ 2398749 h 2722945" name="connsiteY5445"/>
                  <a:gd fmla="*/ 1210203 w 4713748" name="connsiteX5446"/>
                  <a:gd fmla="*/ 2398408 h 2722945" name="connsiteY5446"/>
                  <a:gd fmla="*/ 1200449 w 4713748" name="connsiteX5447"/>
                  <a:gd fmla="*/ 2394322 h 2722945" name="connsiteY5447"/>
                  <a:gd fmla="*/ 1189326 w 4713748" name="connsiteX5448"/>
                  <a:gd fmla="*/ 2392108 h 2722945" name="connsiteY5448"/>
                  <a:gd fmla="*/ 1173180 w 4713748" name="connsiteX5449"/>
                  <a:gd fmla="*/ 2386083 h 2722945" name="connsiteY5449"/>
                  <a:gd fmla="*/ 1178412 w 4713748" name="connsiteX5450"/>
                  <a:gd fmla="*/ 2386798 h 2722945" name="connsiteY5450"/>
                  <a:gd fmla="*/ 1187102 w 4713748" name="connsiteX5451"/>
                  <a:gd fmla="*/ 2388511 h 2722945" name="connsiteY5451"/>
                  <a:gd fmla="*/ 1214049 w 4713748" name="connsiteX5452"/>
                  <a:gd fmla="*/ 2399404 h 2722945" name="connsiteY5452"/>
                  <a:gd fmla="*/ 1214049 w 4713748" name="connsiteX5453"/>
                  <a:gd fmla="*/ 2399010 h 2722945" name="connsiteY5453"/>
                  <a:gd fmla="*/ 1214394 w 4713748" name="connsiteX5454"/>
                  <a:gd fmla="*/ 2399141 h 2722945" name="connsiteY5454"/>
                  <a:gd fmla="*/ 1214332 w 4713748" name="connsiteX5455"/>
                  <a:gd fmla="*/ 2399518 h 2722945" name="connsiteY5455"/>
                  <a:gd fmla="*/ 1220652 w 4713748" name="connsiteX5456"/>
                  <a:gd fmla="*/ 2402073 h 2722945" name="connsiteY5456"/>
                  <a:gd fmla="*/ 1220652 w 4713748" name="connsiteX5457"/>
                  <a:gd fmla="*/ 2401520 h 2722945" name="connsiteY5457"/>
                  <a:gd fmla="*/ 1214394 w 4713748" name="connsiteX5458"/>
                  <a:gd fmla="*/ 2399141 h 2722945" name="connsiteY5458"/>
                  <a:gd fmla="*/ 1214407 w 4713748" name="connsiteX5459"/>
                  <a:gd fmla="*/ 2399064 h 2722945" name="connsiteY5459"/>
                  <a:gd fmla="*/ 1221478 w 4713748" name="connsiteX5460"/>
                  <a:gd fmla="*/ 2400125 h 2722945" name="connsiteY5460"/>
                  <a:gd fmla="*/ 1220652 w 4713748" name="connsiteX5461"/>
                  <a:gd fmla="*/ 2401241 h 2722945" name="connsiteY5461"/>
                  <a:gd fmla="*/ 1220808 w 4713748" name="connsiteX5462"/>
                  <a:gd fmla="*/ 2402136 h 2722945" name="connsiteY5462"/>
                  <a:gd fmla="*/ 1267188 w 4713748" name="connsiteX5463"/>
                  <a:gd fmla="*/ 2420885 h 2722945" name="connsiteY5463"/>
                  <a:gd fmla="*/ 1278535 w 4713748" name="connsiteX5464"/>
                  <a:gd fmla="*/ 2427028 h 2722945" name="connsiteY5464"/>
                  <a:gd fmla="*/ 1278535 w 4713748" name="connsiteX5465"/>
                  <a:gd fmla="*/ 2425188 h 2722945" name="connsiteY5465"/>
                  <a:gd fmla="*/ 1289637 w 4713748" name="connsiteX5466"/>
                  <a:gd fmla="*/ 2347532 h 2722945" name="connsiteY5466"/>
                  <a:gd fmla="*/ 1299074 w 4713748" name="connsiteX5467"/>
                  <a:gd fmla="*/ 2339489 h 2722945" name="connsiteY5467"/>
                  <a:gd fmla="*/ 1304660 w 4713748" name="connsiteX5468"/>
                  <a:gd fmla="*/ 2336698 h 2722945" name="connsiteY5468"/>
                  <a:gd fmla="*/ 1300195 w 4713748" name="connsiteX5469"/>
                  <a:gd fmla="*/ 2334455 h 2722945" name="connsiteY5469"/>
                  <a:gd fmla="*/ 1291343 w 4713748" name="connsiteX5470"/>
                  <a:gd fmla="*/ 2330007 h 2722945" name="connsiteY5470"/>
                  <a:gd fmla="*/ 1284703 w 4713748" name="connsiteX5471"/>
                  <a:gd fmla="*/ 2327783 h 2722945" name="connsiteY5471"/>
                  <a:gd fmla="*/ 1275850 w 4713748" name="connsiteX5472"/>
                  <a:gd fmla="*/ 2325559 h 2722945" name="connsiteY5472"/>
                  <a:gd fmla="*/ 1269210 w 4713748" name="connsiteX5473"/>
                  <a:gd fmla="*/ 2325559 h 2722945" name="connsiteY5473"/>
                  <a:gd fmla="*/ 1266997 w 4713748" name="connsiteX5474"/>
                  <a:gd fmla="*/ 2323335 h 2722945" name="connsiteY5474"/>
                  <a:gd fmla="*/ 1262571 w 4713748" name="connsiteX5475"/>
                  <a:gd fmla="*/ 2323335 h 2722945" name="connsiteY5475"/>
                  <a:gd fmla="*/ 1260357 w 4713748" name="connsiteX5476"/>
                  <a:gd fmla="*/ 2318888 h 2722945" name="connsiteY5476"/>
                  <a:gd fmla="*/ 1253718 w 4713748" name="connsiteX5477"/>
                  <a:gd fmla="*/ 2318888 h 2722945" name="connsiteY5477"/>
                  <a:gd fmla="*/ 1251505 w 4713748" name="connsiteX5478"/>
                  <a:gd fmla="*/ 2318888 h 2722945" name="connsiteY5478"/>
                  <a:gd fmla="*/ 1249291 w 4713748" name="connsiteX5479"/>
                  <a:gd fmla="*/ 2316664 h 2722945" name="connsiteY5479"/>
                  <a:gd fmla="*/ 1247078 w 4713748" name="connsiteX5480"/>
                  <a:gd fmla="*/ 2316664 h 2722945" name="connsiteY5480"/>
                  <a:gd fmla="*/ 1245790 w 4713748" name="connsiteX5481"/>
                  <a:gd fmla="*/ 2316146 h 2722945" name="connsiteY5481"/>
                  <a:gd fmla="*/ 1245461 w 4713748" name="connsiteX5482"/>
                  <a:gd fmla="*/ 2316257 h 2722945" name="connsiteY5482"/>
                  <a:gd fmla="*/ 1247078 w 4713748" name="connsiteX5483"/>
                  <a:gd fmla="*/ 2316664 h 2722945" name="connsiteY5483"/>
                  <a:gd fmla="*/ 1242260 w 4713748" name="connsiteX5484"/>
                  <a:gd fmla="*/ 2316664 h 2722945" name="connsiteY5484"/>
                  <a:gd fmla="*/ 1238262 w 4713748" name="connsiteX5485"/>
                  <a:gd fmla="*/ 2318690 h 2722945" name="connsiteY5485"/>
                  <a:gd fmla="*/ 1233859 w 4713748" name="connsiteX5486"/>
                  <a:gd fmla="*/ 2320921 h 2722945" name="connsiteY5486"/>
                  <a:gd fmla="*/ 1229457 w 4713748" name="connsiteX5487"/>
                  <a:gd fmla="*/ 2327614 h 2722945" name="connsiteY5487"/>
                  <a:gd fmla="*/ 1227256 w 4713748" name="connsiteX5488"/>
                  <a:gd fmla="*/ 2332076 h 2722945" name="connsiteY5488"/>
                  <a:gd fmla="*/ 1225055 w 4713748" name="connsiteX5489"/>
                  <a:gd fmla="*/ 2343232 h 2722945" name="connsiteY5489"/>
                  <a:gd fmla="*/ 1220653 w 4713748" name="connsiteX5490"/>
                  <a:gd fmla="*/ 2363312 h 2722945" name="connsiteY5490"/>
                  <a:gd fmla="*/ 1218773 w 4713748" name="connsiteX5491"/>
                  <a:gd fmla="*/ 2373107 h 2722945" name="connsiteY5491"/>
                  <a:gd fmla="*/ 1220078 w 4713748" name="connsiteX5492"/>
                  <a:gd fmla="*/ 2358558 h 2722945" name="connsiteY5492"/>
                  <a:gd fmla="*/ 1225055 w 4713748" name="connsiteX5493"/>
                  <a:gd fmla="*/ 2332076 h 2722945" name="connsiteY5493"/>
                  <a:gd fmla="*/ 1220652 w 4713748" name="connsiteX5494"/>
                  <a:gd fmla="*/ 2347694 h 2722945" name="connsiteY5494"/>
                  <a:gd fmla="*/ 1216250 w 4713748" name="connsiteX5495"/>
                  <a:gd fmla="*/ 2378930 h 2722945" name="connsiteY5495"/>
                  <a:gd fmla="*/ 1216250 w 4713748" name="connsiteX5496"/>
                  <a:gd fmla="*/ 2380045 h 2722945" name="connsiteY5496"/>
                  <a:gd fmla="*/ 1216250 w 4713748" name="connsiteX5497"/>
                  <a:gd fmla="*/ 2381161 h 2722945" name="connsiteY5497"/>
                  <a:gd fmla="*/ 1215197 w 4713748" name="connsiteX5498"/>
                  <a:gd fmla="*/ 2382228 h 2722945" name="connsiteY5498"/>
                  <a:gd fmla="*/ 1222854 w 4713748" name="connsiteX5499"/>
                  <a:gd fmla="*/ 2329845 h 2722945" name="connsiteY5499"/>
                  <a:gd fmla="*/ 1229457 w 4713748" name="connsiteX5500"/>
                  <a:gd fmla="*/ 2317295 h 2722945" name="connsiteY5500"/>
                  <a:gd fmla="*/ 1233338 w 4713748" name="connsiteX5501"/>
                  <a:gd fmla="*/ 2315082 h 2722945" name="connsiteY5501"/>
                  <a:gd fmla="*/ 1221903 w 4713748" name="connsiteX5502"/>
                  <a:gd fmla="*/ 2311382 h 2722945" name="connsiteY5502"/>
                  <a:gd fmla="*/ 1207240 w 4713748" name="connsiteX5503"/>
                  <a:gd fmla="*/ 2307768 h 2722945" name="connsiteY5503"/>
                  <a:gd fmla="*/ 1209453 w 4713748" name="connsiteX5504"/>
                  <a:gd fmla="*/ 2307768 h 2722945" name="connsiteY5504"/>
                  <a:gd fmla="*/ 1211667 w 4713748" name="connsiteX5505"/>
                  <a:gd fmla="*/ 2307768 h 2722945" name="connsiteY5505"/>
                  <a:gd fmla="*/ 1235615 w 4713748" name="connsiteX5506"/>
                  <a:gd fmla="*/ 2313784 h 2722945" name="connsiteY5506"/>
                  <a:gd fmla="*/ 1237393 w 4713748" name="connsiteX5507"/>
                  <a:gd fmla="*/ 2312771 h 2722945" name="connsiteY5507"/>
                  <a:gd fmla="*/ 1236012 w 4713748" name="connsiteX5508"/>
                  <a:gd fmla="*/ 2312216 h 2722945" name="connsiteY5508"/>
                  <a:gd fmla="*/ 1209453 w 4713748" name="connsiteX5509"/>
                  <a:gd fmla="*/ 2305544 h 2722945" name="connsiteY5509"/>
                  <a:gd fmla="*/ 1205027 w 4713748" name="connsiteX5510"/>
                  <a:gd fmla="*/ 2305544 h 2722945" name="connsiteY5510"/>
                  <a:gd fmla="*/ 1194622 w 4713748" name="connsiteX5511"/>
                  <a:gd fmla="*/ 2303453 h 2722945" name="connsiteY5511"/>
                  <a:gd fmla="*/ 1202814 w 4713748" name="connsiteX5512"/>
                  <a:gd fmla="*/ 2303320 h 2722945" name="connsiteY5512"/>
                  <a:gd fmla="*/ 1193961 w 4713748" name="connsiteX5513"/>
                  <a:gd fmla="*/ 2303320 h 2722945" name="connsiteY5513"/>
                  <a:gd fmla="*/ 1194622 w 4713748" name="connsiteX5514"/>
                  <a:gd fmla="*/ 2303453 h 2722945" name="connsiteY5514"/>
                  <a:gd fmla="*/ 1185661 w 4713748" name="connsiteX5515"/>
                  <a:gd fmla="*/ 2303598 h 2722945" name="connsiteY5515"/>
                  <a:gd fmla="*/ 1171829 w 4713748" name="connsiteX5516"/>
                  <a:gd fmla="*/ 2305544 h 2722945" name="connsiteY5516"/>
                  <a:gd fmla="*/ 1174042 w 4713748" name="connsiteX5517"/>
                  <a:gd fmla="*/ 2303320 h 2722945" name="connsiteY5517"/>
                  <a:gd fmla="*/ 1203367 w 4713748" name="connsiteX5518"/>
                  <a:gd fmla="*/ 2302764 h 2722945" name="connsiteY5518"/>
                  <a:gd fmla="*/ 1241264 w 4713748" name="connsiteX5519"/>
                  <a:gd fmla="*/ 2310564 h 2722945" name="connsiteY5519"/>
                  <a:gd fmla="*/ 1242664 w 4713748" name="connsiteX5520"/>
                  <a:gd fmla="*/ 2309765 h 2722945" name="connsiteY5520"/>
                  <a:gd fmla="*/ 1249818 w 4713748" name="connsiteX5521"/>
                  <a:gd fmla="*/ 2308650 h 2722945" name="connsiteY5521"/>
                  <a:gd fmla="*/ 1253120 w 4713748" name="connsiteX5522"/>
                  <a:gd fmla="*/ 2313431 h 2722945" name="connsiteY5522"/>
                  <a:gd fmla="*/ 1253478 w 4713748" name="connsiteX5523"/>
                  <a:gd fmla="*/ 2313544 h 2722945" name="connsiteY5523"/>
                  <a:gd fmla="*/ 1253120 w 4713748" name="connsiteX5524"/>
                  <a:gd fmla="*/ 2312275 h 2722945" name="connsiteY5524"/>
                  <a:gd fmla="*/ 1249268 w 4713748" name="connsiteX5525"/>
                  <a:gd fmla="*/ 2298610 h 2722945" name="connsiteY5525"/>
                  <a:gd fmla="*/ 1247067 w 4713748" name="connsiteX5526"/>
                  <a:gd fmla="*/ 2296379 h 2722945" name="connsiteY5526"/>
                  <a:gd fmla="*/ 1244865 w 4713748" name="connsiteX5527"/>
                  <a:gd fmla="*/ 2287454 h 2722945" name="connsiteY5527"/>
                  <a:gd fmla="*/ 1247067 w 4713748" name="connsiteX5528"/>
                  <a:gd fmla="*/ 2271836 h 2722945" name="connsiteY5528"/>
                  <a:gd fmla="*/ 1247067 w 4713748" name="connsiteX5529"/>
                  <a:gd fmla="*/ 2265143 h 2722945" name="connsiteY5529"/>
                  <a:gd fmla="*/ 1249268 w 4713748" name="connsiteX5530"/>
                  <a:gd fmla="*/ 2253987 h 2722945" name="connsiteY5530"/>
                  <a:gd fmla="*/ 1249268 w 4713748" name="connsiteX5531"/>
                  <a:gd fmla="*/ 2251756 h 2722945" name="connsiteY5531"/>
                  <a:gd fmla="*/ 1249268 w 4713748" name="connsiteX5532"/>
                  <a:gd fmla="*/ 2249525 h 2722945" name="connsiteY5532"/>
                  <a:gd fmla="*/ 1249268 w 4713748" name="connsiteX5533"/>
                  <a:gd fmla="*/ 2245063 h 2722945" name="connsiteY5533"/>
                  <a:gd fmla="*/ 1260274 w 4713748" name="connsiteX5534"/>
                  <a:gd fmla="*/ 2231676 h 2722945" name="connsiteY5534"/>
                  <a:gd fmla="*/ 1262475 w 4713748" name="connsiteX5535"/>
                  <a:gd fmla="*/ 2231676 h 2722945" name="connsiteY5535"/>
                  <a:gd fmla="*/ 1264676 w 4713748" name="connsiteX5536"/>
                  <a:gd fmla="*/ 2233907 h 2722945" name="connsiteY5536"/>
                  <a:gd fmla="*/ 1265703 w 4713748" name="connsiteX5537"/>
                  <a:gd fmla="*/ 2231827 h 2722945" name="connsiteY5537"/>
                  <a:gd fmla="*/ 1249514 w 4713748" name="connsiteX5538"/>
                  <a:gd fmla="*/ 2229120 h 2722945" name="connsiteY5538"/>
                  <a:gd fmla="*/ 1229586 w 4713748" name="connsiteX5539"/>
                  <a:gd fmla="*/ 2225788 h 2722945" name="connsiteY5539"/>
                  <a:gd fmla="*/ 1225157 w 4713748" name="connsiteX5540"/>
                  <a:gd fmla="*/ 2225788 h 2722945" name="connsiteY5540"/>
                  <a:gd fmla="*/ 1211872 w 4713748" name="connsiteX5541"/>
                  <a:gd fmla="*/ 2223567 h 2722945" name="connsiteY5541"/>
                  <a:gd fmla="*/ 1222943 w 4713748" name="connsiteX5542"/>
                  <a:gd fmla="*/ 2223567 h 2722945" name="connsiteY5542"/>
                  <a:gd fmla="*/ 1201355 w 4713748" name="connsiteX5543"/>
                  <a:gd fmla="*/ 2221624 h 2722945" name="connsiteY5543"/>
                  <a:gd fmla="*/ 1186357 w 4713748" name="connsiteX5544"/>
                  <a:gd fmla="*/ 2221396 h 2722945" name="connsiteY5544"/>
                  <a:gd fmla="*/ 1185748 w 4713748" name="connsiteX5545"/>
                  <a:gd fmla="*/ 2223226 h 2722945" name="connsiteY5545"/>
                  <a:gd fmla="*/ 1187387 w 4713748" name="connsiteX5546"/>
                  <a:gd fmla="*/ 2223226 h 2722945" name="connsiteY5546"/>
                  <a:gd fmla="*/ 1189655 w 4713748" name="connsiteX5547"/>
                  <a:gd fmla="*/ 2227676 h 2722945" name="connsiteY5547"/>
                  <a:gd fmla="*/ 1189655 w 4713748" name="connsiteX5548"/>
                  <a:gd fmla="*/ 2229901 h 2722945" name="connsiteY5548"/>
                  <a:gd fmla="*/ 1189655 w 4713748" name="connsiteX5549"/>
                  <a:gd fmla="*/ 2232126 h 2722945" name="connsiteY5549"/>
                  <a:gd fmla="*/ 1187387 w 4713748" name="connsiteX5550"/>
                  <a:gd fmla="*/ 2232126 h 2722945" name="connsiteY5550"/>
                  <a:gd fmla="*/ 1185120 w 4713748" name="connsiteX5551"/>
                  <a:gd fmla="*/ 2232126 h 2722945" name="connsiteY5551"/>
                  <a:gd fmla="*/ 1182853 w 4713748" name="connsiteX5552"/>
                  <a:gd fmla="*/ 2234351 h 2722945" name="connsiteY5552"/>
                  <a:gd fmla="*/ 1180585 w 4713748" name="connsiteX5553"/>
                  <a:gd fmla="*/ 2236575 h 2722945" name="connsiteY5553"/>
                  <a:gd fmla="*/ 1176051 w 4713748" name="connsiteX5554"/>
                  <a:gd fmla="*/ 2241025 h 2722945" name="connsiteY5554"/>
                  <a:gd fmla="*/ 1174265 w 4713748" name="connsiteX5555"/>
                  <a:gd fmla="*/ 2244529 h 2722945" name="connsiteY5555"/>
                  <a:gd fmla="*/ 1178396 w 4713748" name="connsiteX5556"/>
                  <a:gd fmla="*/ 2251630 h 2722945" name="connsiteY5556"/>
                  <a:gd fmla="*/ 1173957 w 4713748" name="connsiteX5557"/>
                  <a:gd fmla="*/ 2249145 h 2722945" name="connsiteY5557"/>
                  <a:gd fmla="*/ 1173340 w 4713748" name="connsiteX5558"/>
                  <a:gd fmla="*/ 2248569 h 2722945" name="connsiteY5558"/>
                  <a:gd fmla="*/ 1171516 w 4713748" name="connsiteX5559"/>
                  <a:gd fmla="*/ 2252150 h 2722945" name="connsiteY5559"/>
                  <a:gd fmla="*/ 1171516 w 4713748" name="connsiteX5560"/>
                  <a:gd fmla="*/ 2254375 h 2722945" name="connsiteY5560"/>
                  <a:gd fmla="*/ 1171516 w 4713748" name="connsiteX5561"/>
                  <a:gd fmla="*/ 2256599 h 2722945" name="connsiteY5561"/>
                  <a:gd fmla="*/ 1169249 w 4713748" name="connsiteX5562"/>
                  <a:gd fmla="*/ 2258824 h 2722945" name="connsiteY5562"/>
                  <a:gd fmla="*/ 1169249 w 4713748" name="connsiteX5563"/>
                  <a:gd fmla="*/ 2261917 h 2722945" name="connsiteY5563"/>
                  <a:gd fmla="*/ 1169953 w 4713748" name="connsiteX5564"/>
                  <a:gd fmla="*/ 2262875 h 2722945" name="connsiteY5564"/>
                  <a:gd fmla="*/ 1169249 w 4713748" name="connsiteX5565"/>
                  <a:gd fmla="*/ 2262502 h 2722945" name="connsiteY5565"/>
                  <a:gd fmla="*/ 1169249 w 4713748" name="connsiteX5566"/>
                  <a:gd fmla="*/ 2263274 h 2722945" name="connsiteY5566"/>
                  <a:gd fmla="*/ 1171516 w 4713748" name="connsiteX5567"/>
                  <a:gd fmla="*/ 2267724 h 2722945" name="connsiteY5567"/>
                  <a:gd fmla="*/ 1171516 w 4713748" name="connsiteX5568"/>
                  <a:gd fmla="*/ 2283298 h 2722945" name="connsiteY5568"/>
                  <a:gd fmla="*/ 1169249 w 4713748" name="connsiteX5569"/>
                  <a:gd fmla="*/ 2281073 h 2722945" name="connsiteY5569"/>
                  <a:gd fmla="*/ 1169249 w 4713748" name="connsiteX5570"/>
                  <a:gd fmla="*/ 2278848 h 2722945" name="connsiteY5570"/>
                  <a:gd fmla="*/ 1169249 w 4713748" name="connsiteX5571"/>
                  <a:gd fmla="*/ 2276623 h 2722945" name="connsiteY5571"/>
                  <a:gd fmla="*/ 1169249 w 4713748" name="connsiteX5572"/>
                  <a:gd fmla="*/ 2272174 h 2722945" name="connsiteY5572"/>
                  <a:gd fmla="*/ 1169249 w 4713748" name="connsiteX5573"/>
                  <a:gd fmla="*/ 2269949 h 2722945" name="connsiteY5573"/>
                  <a:gd fmla="*/ 1169249 w 4713748" name="connsiteX5574"/>
                  <a:gd fmla="*/ 2265499 h 2722945" name="connsiteY5574"/>
                  <a:gd fmla="*/ 1166981 w 4713748" name="connsiteX5575"/>
                  <a:gd fmla="*/ 2269949 h 2722945" name="connsiteY5575"/>
                  <a:gd fmla="*/ 1169249 w 4713748" name="connsiteX5576"/>
                  <a:gd fmla="*/ 2281073 h 2722945" name="connsiteY5576"/>
                  <a:gd fmla="*/ 1169249 w 4713748" name="connsiteX5577"/>
                  <a:gd fmla="*/ 2283298 h 2722945" name="connsiteY5577"/>
                  <a:gd fmla="*/ 1169249 w 4713748" name="connsiteX5578"/>
                  <a:gd fmla="*/ 2285523 h 2722945" name="connsiteY5578"/>
                  <a:gd fmla="*/ 1173783 w 4713748" name="connsiteX5579"/>
                  <a:gd fmla="*/ 2298872 h 2722945" name="connsiteY5579"/>
                  <a:gd fmla="*/ 1169249 w 4713748" name="connsiteX5580"/>
                  <a:gd fmla="*/ 2287396 h 2722945" name="connsiteY5580"/>
                  <a:gd fmla="*/ 1168399 w 4713748" name="connsiteX5581"/>
                  <a:gd fmla="*/ 2285245 h 2722945" name="connsiteY5581"/>
                  <a:gd fmla="*/ 1164714 w 4713748" name="connsiteX5582"/>
                  <a:gd fmla="*/ 2263274 h 2722945" name="connsiteY5582"/>
                  <a:gd fmla="*/ 1165356 w 4713748" name="connsiteX5583"/>
                  <a:gd fmla="*/ 2260440 h 2722945" name="connsiteY5583"/>
                  <a:gd fmla="*/ 1165237 w 4713748" name="connsiteX5584"/>
                  <a:gd fmla="*/ 2260377 h 2722945" name="connsiteY5584"/>
                  <a:gd fmla="*/ 1158856 w 4713748" name="connsiteX5585"/>
                  <a:gd fmla="*/ 2256213 h 2722945" name="connsiteY5585"/>
                  <a:gd fmla="*/ 1156636 w 4713748" name="connsiteX5586"/>
                  <a:gd fmla="*/ 2256213 h 2722945" name="connsiteY5586"/>
                  <a:gd fmla="*/ 1152198 w 4713748" name="connsiteX5587"/>
                  <a:gd fmla="*/ 2249550 h 2722945" name="connsiteY5587"/>
                  <a:gd fmla="*/ 1149978 w 4713748" name="connsiteX5588"/>
                  <a:gd fmla="*/ 2247329 h 2722945" name="connsiteY5588"/>
                  <a:gd fmla="*/ 1127784 w 4713748" name="connsiteX5589"/>
                  <a:gd fmla="*/ 2227341 h 2722945" name="connsiteY5589"/>
                  <a:gd fmla="*/ 1105591 w 4713748" name="connsiteX5590"/>
                  <a:gd fmla="*/ 2209573 h 2722945" name="connsiteY5590"/>
                  <a:gd fmla="*/ 1105591 w 4713748" name="connsiteX5591"/>
                  <a:gd fmla="*/ 2207352 h 2722945" name="connsiteY5591"/>
                  <a:gd fmla="*/ 1103371 w 4713748" name="connsiteX5592"/>
                  <a:gd fmla="*/ 2205131 h 2722945" name="connsiteY5592"/>
                  <a:gd fmla="*/ 1096713 w 4713748" name="connsiteX5593"/>
                  <a:gd fmla="*/ 2200690 h 2722945" name="connsiteY5593"/>
                  <a:gd fmla="*/ 1098932 w 4713748" name="connsiteX5594"/>
                  <a:gd fmla="*/ 2200690 h 2722945" name="connsiteY5594"/>
                  <a:gd fmla="*/ 1081177 w 4713748" name="connsiteX5595"/>
                  <a:gd fmla="*/ 2189585 h 2722945" name="connsiteY5595"/>
                  <a:gd fmla="*/ 1067861 w 4713748" name="connsiteX5596"/>
                  <a:gd fmla="*/ 2180701 h 2722945" name="connsiteY5596"/>
                  <a:gd fmla="*/ 1039841 w 4713748" name="connsiteX5597"/>
                  <a:gd fmla="*/ 2166265 h 2722945" name="connsiteY5597"/>
                  <a:gd fmla="*/ 1030772 w 4713748" name="connsiteX5598"/>
                  <a:gd fmla="*/ 2161855 h 2722945" name="connsiteY5598"/>
                  <a:gd fmla="*/ 994202 w 4713748" name="connsiteX5599"/>
                  <a:gd fmla="*/ 2156655 h 2722945" name="connsiteY5599"/>
                  <a:gd fmla="*/ 896557 w 4713748" name="connsiteX5600"/>
                  <a:gd fmla="*/ 2163281 h 2722945" name="connsiteY5600"/>
                  <a:gd fmla="*/ 821104 w 4713748" name="connsiteX5601"/>
                  <a:gd fmla="*/ 2178742 h 2722945" name="connsiteY5601"/>
                  <a:gd fmla="*/ 776720 w 4713748" name="connsiteX5602"/>
                  <a:gd fmla="*/ 2180951 h 2722945" name="connsiteY5602"/>
                  <a:gd fmla="*/ 714583 w 4713748" name="connsiteX5603"/>
                  <a:gd fmla="*/ 2180951 h 2722945" name="connsiteY5603"/>
                  <a:gd fmla="*/ 670199 w 4713748" name="connsiteX5604"/>
                  <a:gd fmla="*/ 2180951 h 2722945" name="connsiteY5604"/>
                  <a:gd fmla="*/ 654664 w 4713748" name="connsiteX5605"/>
                  <a:gd fmla="*/ 2180951 h 2722945" name="connsiteY5605"/>
                  <a:gd fmla="*/ 632472 w 4713748" name="connsiteX5606"/>
                  <a:gd fmla="*/ 2180951 h 2722945" name="connsiteY5606"/>
                  <a:gd fmla="*/ 594746 w 4713748" name="connsiteX5607"/>
                  <a:gd fmla="*/ 2176533 h 2722945" name="connsiteY5607"/>
                  <a:gd fmla="*/ 550362 w 4713748" name="connsiteX5608"/>
                  <a:gd fmla="*/ 2174325 h 2722945" name="connsiteY5608"/>
                  <a:gd fmla="*/ 541485 w 4713748" name="connsiteX5609"/>
                  <a:gd fmla="*/ 2174325 h 2722945" name="connsiteY5609"/>
                  <a:gd fmla="*/ 521512 w 4713748" name="connsiteX5610"/>
                  <a:gd fmla="*/ 2172116 h 2722945" name="connsiteY5610"/>
                  <a:gd fmla="*/ 509662 w 4713748" name="connsiteX5611"/>
                  <a:gd fmla="*/ 2171736 h 2722945" name="connsiteY5611"/>
                  <a:gd fmla="*/ 469638 w 4713748" name="connsiteX5612"/>
                  <a:gd fmla="*/ 2168803 h 2722945" name="connsiteY5612"/>
                  <a:gd fmla="*/ 426086 w 4713748" name="connsiteX5613"/>
                  <a:gd fmla="*/ 2165490 h 2722945" name="connsiteY5613"/>
                  <a:gd fmla="*/ 267871 w 4713748" name="connsiteX5614"/>
                  <a:gd fmla="*/ 2159510 h 2722945" name="connsiteY5614"/>
                  <a:gd fmla="*/ 257233 w 4713748" name="connsiteX5615"/>
                  <a:gd fmla="*/ 2158967 h 2722945" name="connsiteY5615"/>
                  <a:gd fmla="*/ 353408 w 4713748" name="connsiteX5616"/>
                  <a:gd fmla="*/ 2159140 h 2722945" name="connsiteY5616"/>
                  <a:gd fmla="*/ 517074 w 4713748" name="connsiteX5617"/>
                  <a:gd fmla="*/ 2167699 h 2722945" name="connsiteY5617"/>
                  <a:gd fmla="*/ 814447 w 4713748" name="connsiteX5618"/>
                  <a:gd fmla="*/ 2174325 h 2722945" name="connsiteY5618"/>
                  <a:gd fmla="*/ 832200 w 4713748" name="connsiteX5619"/>
                  <a:gd fmla="*/ 2172116 h 2722945" name="connsiteY5619"/>
                  <a:gd fmla="*/ 874365 w 4713748" name="connsiteX5620"/>
                  <a:gd fmla="*/ 2163281 h 2722945" name="connsiteY5620"/>
                  <a:gd fmla="*/ 952037 w 4713748" name="connsiteX5621"/>
                  <a:gd fmla="*/ 2152238 h 2722945" name="connsiteY5621"/>
                  <a:gd fmla="*/ 987544 w 4713748" name="connsiteX5622"/>
                  <a:gd fmla="*/ 2150029 h 2722945" name="connsiteY5622"/>
                  <a:gd fmla="*/ 994757 w 4713748" name="connsiteX5623"/>
                  <a:gd fmla="*/ 2149546 h 2722945" name="connsiteY5623"/>
                  <a:gd fmla="*/ 1006764 w 4713748" name="connsiteX5624"/>
                  <a:gd fmla="*/ 2150654 h 2722945" name="connsiteY5624"/>
                  <a:gd fmla="*/ 966879 w 4713748" name="connsiteX5625"/>
                  <a:gd fmla="*/ 2136838 h 2722945" name="connsiteY5625"/>
                  <a:gd fmla="*/ 923601 w 4713748" name="connsiteX5626"/>
                  <a:gd fmla="*/ 2125178 h 2722945" name="connsiteY5626"/>
                  <a:gd fmla="*/ 914116 w 4713748" name="connsiteX5627"/>
                  <a:gd fmla="*/ 2122297 h 2722945" name="connsiteY5627"/>
                  <a:gd fmla="*/ 900839 w 4713748" name="connsiteX5628"/>
                  <a:gd fmla="*/ 2121538 h 2722945" name="connsiteY5628"/>
                  <a:gd fmla="*/ 874780 w 4713748" name="connsiteX5629"/>
                  <a:gd fmla="*/ 2123612 h 2722945" name="connsiteY5629"/>
                  <a:gd fmla="*/ 836504 w 4713748" name="connsiteX5630"/>
                  <a:gd fmla="*/ 2129733 h 2722945" name="connsiteY5630"/>
                  <a:gd fmla="*/ 794344 w 4713748" name="connsiteX5631"/>
                  <a:gd fmla="*/ 2140860 h 2722945" name="connsiteY5631"/>
                  <a:gd fmla="*/ 736652 w 4713748" name="connsiteX5632"/>
                  <a:gd fmla="*/ 2158665 h 2722945" name="connsiteY5632"/>
                  <a:gd fmla="*/ 696712 w 4713748" name="connsiteX5633"/>
                  <a:gd fmla="*/ 2165341 h 2722945" name="connsiteY5633"/>
                  <a:gd fmla="*/ 681179 w 4713748" name="connsiteX5634"/>
                  <a:gd fmla="*/ 2167567 h 2722945" name="connsiteY5634"/>
                  <a:gd fmla="*/ 658990 w 4713748" name="connsiteX5635"/>
                  <a:gd fmla="*/ 2167567 h 2722945" name="connsiteY5635"/>
                  <a:gd fmla="*/ 623487 w 4713748" name="connsiteX5636"/>
                  <a:gd fmla="*/ 2163116 h 2722945" name="connsiteY5636"/>
                  <a:gd fmla="*/ 579109 w 4713748" name="connsiteX5637"/>
                  <a:gd fmla="*/ 2160890 h 2722945" name="connsiteY5637"/>
                  <a:gd fmla="*/ 572452 w 4713748" name="connsiteX5638"/>
                  <a:gd fmla="*/ 2160890 h 2722945" name="connsiteY5638"/>
                  <a:gd fmla="*/ 552482 w 4713748" name="connsiteX5639"/>
                  <a:gd fmla="*/ 2158665 h 2722945" name="connsiteY5639"/>
                  <a:gd fmla="*/ 533872 w 4713748" name="connsiteX5640"/>
                  <a:gd fmla="*/ 2157377 h 2722945" name="connsiteY5640"/>
                  <a:gd fmla="*/ 504498 w 4713748" name="connsiteX5641"/>
                  <a:gd fmla="*/ 2154214 h 2722945" name="connsiteY5641"/>
                  <a:gd fmla="*/ 461506 w 4713748" name="connsiteX5642"/>
                  <a:gd fmla="*/ 2149762 h 2722945" name="connsiteY5642"/>
                  <a:gd fmla="*/ 430023 w 4713748" name="connsiteX5643"/>
                  <a:gd fmla="*/ 2146815 h 2722945" name="connsiteY5643"/>
                  <a:gd fmla="*/ 420733 w 4713748" name="connsiteX5644"/>
                  <a:gd fmla="*/ 2145868 h 2722945" name="connsiteY5644"/>
                  <a:gd fmla="*/ 306182 w 4713748" name="connsiteX5645"/>
                  <a:gd fmla="*/ 2134184 h 2722945" name="connsiteY5645"/>
                  <a:gd fmla="*/ 321259 w 4713748" name="connsiteX5646"/>
                  <a:gd fmla="*/ 2136344 h 2722945" name="connsiteY5646"/>
                  <a:gd fmla="*/ 299525 w 4713748" name="connsiteX5647"/>
                  <a:gd fmla="*/ 2134184 h 2722945" name="connsiteY5647"/>
                  <a:gd fmla="*/ 295087 w 4713748" name="connsiteX5648"/>
                  <a:gd fmla="*/ 2134184 h 2722945" name="connsiteY5648"/>
                  <a:gd fmla="*/ 291693 w 4713748" name="connsiteX5649"/>
                  <a:gd fmla="*/ 2133783 h 2722945" name="connsiteY5649"/>
                  <a:gd fmla="*/ 281773 w 4713748" name="connsiteX5650"/>
                  <a:gd fmla="*/ 2131958 h 2722945" name="connsiteY5650"/>
                  <a:gd fmla="*/ 284799 w 4713748" name="connsiteX5651"/>
                  <a:gd fmla="*/ 2132970 h 2722945" name="connsiteY5651"/>
                  <a:gd fmla="*/ 279173 w 4713748" name="connsiteX5652"/>
                  <a:gd fmla="*/ 2132306 h 2722945" name="connsiteY5652"/>
                  <a:gd fmla="*/ 257365 w 4713748" name="connsiteX5653"/>
                  <a:gd fmla="*/ 2129733 h 2722945" name="connsiteY5653"/>
                  <a:gd fmla="*/ 228519 w 4713748" name="connsiteX5654"/>
                  <a:gd fmla="*/ 2126116 h 2722945" name="connsiteY5654"/>
                  <a:gd fmla="*/ 210586 w 4713748" name="connsiteX5655"/>
                  <a:gd fmla="*/ 2123446 h 2722945" name="connsiteY5655"/>
                  <a:gd fmla="*/ 244052 w 4713748" name="connsiteX5656"/>
                  <a:gd fmla="*/ 2127507 h 2722945" name="connsiteY5656"/>
                  <a:gd fmla="*/ 286211 w 4713748" name="connsiteX5657"/>
                  <a:gd fmla="*/ 2131958 h 2722945" name="connsiteY5657"/>
                  <a:gd fmla="*/ 244052 w 4713748" name="connsiteX5658"/>
                  <a:gd fmla="*/ 2127507 h 2722945" name="connsiteY5658"/>
                  <a:gd fmla="*/ 193017 w 4713748" name="connsiteX5659"/>
                  <a:gd fmla="*/ 2120830 h 2722945" name="connsiteY5659"/>
                  <a:gd fmla="*/ 210586 w 4713748" name="connsiteX5660"/>
                  <a:gd fmla="*/ 2123446 h 2722945" name="connsiteY5660"/>
                  <a:gd fmla="*/ 197628 w 4713748" name="connsiteX5661"/>
                  <a:gd fmla="*/ 2121874 h 2722945" name="connsiteY5661"/>
                  <a:gd fmla="*/ 48787 w 4713748" name="connsiteX5662"/>
                  <a:gd fmla="*/ 2107477 h 2722945" name="connsiteY5662"/>
                  <a:gd fmla="*/ 64319 w 4713748" name="connsiteX5663"/>
                  <a:gd fmla="*/ 2107477 h 2722945" name="connsiteY5663"/>
                  <a:gd fmla="*/ 550263 w 4713748" name="connsiteX5664"/>
                  <a:gd fmla="*/ 2154213 h 2722945" name="connsiteY5664"/>
                  <a:gd fmla="*/ 690055 w 4713748" name="connsiteX5665"/>
                  <a:gd fmla="*/ 2158665 h 2722945" name="connsiteY5665"/>
                  <a:gd fmla="*/ 829847 w 4713748" name="connsiteX5666"/>
                  <a:gd fmla="*/ 2127507 h 2722945" name="connsiteY5666"/>
                  <a:gd fmla="*/ 845379 w 4713748" name="connsiteX5667"/>
                  <a:gd fmla="*/ 2123056 h 2722945" name="connsiteY5667"/>
                  <a:gd fmla="*/ 863165 w 4713748" name="connsiteX5668"/>
                  <a:gd fmla="*/ 2121178 h 2722945" name="connsiteY5668"/>
                  <a:gd fmla="*/ 865558 w 4713748" name="connsiteX5669"/>
                  <a:gd fmla="*/ 2120925 h 2722945" name="connsiteY5669"/>
                  <a:gd fmla="*/ 854527 w 4713748" name="connsiteX5670"/>
                  <a:gd fmla="*/ 2120847 h 2722945" name="connsiteY5670"/>
                  <a:gd fmla="*/ 812379 w 4713748" name="connsiteX5671"/>
                  <a:gd fmla="*/ 2118618 h 2722945" name="connsiteY5671"/>
                  <a:gd fmla="*/ 754704 w 4713748" name="connsiteX5672"/>
                  <a:gd fmla="*/ 2116390 h 2722945" name="connsiteY5672"/>
                  <a:gd fmla="*/ 714775 w 4713748" name="connsiteX5673"/>
                  <a:gd fmla="*/ 2114162 h 2722945" name="connsiteY5673"/>
                  <a:gd fmla="*/ 699247 w 4713748" name="connsiteX5674"/>
                  <a:gd fmla="*/ 2111934 h 2722945" name="connsiteY5674"/>
                  <a:gd fmla="*/ 677064 w 4713748" name="connsiteX5675"/>
                  <a:gd fmla="*/ 2111934 h 2722945" name="connsiteY5675"/>
                  <a:gd fmla="*/ 643790 w 4713748" name="connsiteX5676"/>
                  <a:gd fmla="*/ 2107477 h 2722945" name="connsiteY5676"/>
                  <a:gd fmla="*/ 601642 w 4713748" name="connsiteX5677"/>
                  <a:gd fmla="*/ 2103021 h 2722945" name="connsiteY5677"/>
                  <a:gd fmla="*/ 594987 w 4713748" name="connsiteX5678"/>
                  <a:gd fmla="*/ 2103021 h 2722945" name="connsiteY5678"/>
                  <a:gd fmla="*/ 572804 w 4713748" name="connsiteX5679"/>
                  <a:gd fmla="*/ 2100792 h 2722945" name="connsiteY5679"/>
                  <a:gd fmla="*/ 566207 w 4713748" name="connsiteX5680"/>
                  <a:gd fmla="*/ 2100564 h 2722945" name="connsiteY5680"/>
                  <a:gd fmla="*/ 526220 w 4713748" name="connsiteX5681"/>
                  <a:gd fmla="*/ 2096336 h 2722945" name="connsiteY5681"/>
                  <a:gd fmla="*/ 484073 w 4713748" name="connsiteX5682"/>
                  <a:gd fmla="*/ 2091879 h 2722945" name="connsiteY5682"/>
                  <a:gd fmla="*/ 322138 w 4713748" name="connsiteX5683"/>
                  <a:gd fmla="*/ 2074053 h 2722945" name="connsiteY5683"/>
                  <a:gd fmla="*/ 284427 w 4713748" name="connsiteX5684"/>
                  <a:gd fmla="*/ 2069597 h 2722945" name="connsiteY5684"/>
                  <a:gd fmla="*/ 220097 w 4713748" name="connsiteX5685"/>
                  <a:gd fmla="*/ 2060684 h 2722945" name="connsiteY5685"/>
                  <a:gd fmla="*/ 268899 w 4713748" name="connsiteX5686"/>
                  <a:gd fmla="*/ 2067369 h 2722945" name="connsiteY5686"/>
                  <a:gd fmla="*/ 313265 w 4713748" name="connsiteX5687"/>
                  <a:gd fmla="*/ 2071825 h 2722945" name="connsiteY5687"/>
                  <a:gd fmla="*/ 268899 w 4713748" name="connsiteX5688"/>
                  <a:gd fmla="*/ 2067369 h 2722945" name="connsiteY5688"/>
                  <a:gd fmla="*/ 82563 w 4713748" name="connsiteX5689"/>
                  <a:gd fmla="*/ 2036173 h 2722945" name="connsiteY5689"/>
                  <a:gd fmla="*/ 95872 w 4713748" name="connsiteX5690"/>
                  <a:gd fmla="*/ 2038401 h 2722945" name="connsiteY5690"/>
                  <a:gd fmla="*/ 570586 w 4713748" name="connsiteX5691"/>
                  <a:gd fmla="*/ 2096336 h 2722945" name="connsiteY5691"/>
                  <a:gd fmla="*/ 850090 w 4713748" name="connsiteX5692"/>
                  <a:gd fmla="*/ 2116390 h 2722945" name="connsiteY5692"/>
                  <a:gd fmla="*/ 865618 w 4713748" name="connsiteX5693"/>
                  <a:gd fmla="*/ 2116390 h 2722945" name="connsiteY5693"/>
                  <a:gd fmla="*/ 883399 w 4713748" name="connsiteX5694"/>
                  <a:gd fmla="*/ 2116390 h 2722945" name="connsiteY5694"/>
                  <a:gd fmla="*/ 894672 w 4713748" name="connsiteX5695"/>
                  <a:gd fmla="*/ 2116390 h 2722945" name="connsiteY5695"/>
                  <a:gd fmla="*/ 892529 w 4713748" name="connsiteX5696"/>
                  <a:gd fmla="*/ 2115739 h 2722945" name="connsiteY5696"/>
                  <a:gd fmla="*/ 854800 w 4713748" name="connsiteX5697"/>
                  <a:gd fmla="*/ 2109632 h 2722945" name="connsiteY5697"/>
                  <a:gd fmla="*/ 814851 w 4713748" name="connsiteX5698"/>
                  <a:gd fmla="*/ 2105190 h 2722945" name="connsiteY5698"/>
                  <a:gd fmla="*/ 759366 w 4713748" name="connsiteX5699"/>
                  <a:gd fmla="*/ 2100748 h 2722945" name="connsiteY5699"/>
                  <a:gd fmla="*/ 719417 w 4713748" name="connsiteX5700"/>
                  <a:gd fmla="*/ 2096306 h 2722945" name="connsiteY5700"/>
                  <a:gd fmla="*/ 706101 w 4713748" name="connsiteX5701"/>
                  <a:gd fmla="*/ 2096306 h 2722945" name="connsiteY5701"/>
                  <a:gd fmla="*/ 683907 w 4713748" name="connsiteX5702"/>
                  <a:gd fmla="*/ 2094085 h 2722945" name="connsiteY5702"/>
                  <a:gd fmla="*/ 650616 w 4713748" name="connsiteX5703"/>
                  <a:gd fmla="*/ 2087422 h 2722945" name="connsiteY5703"/>
                  <a:gd fmla="*/ 610667 w 4713748" name="connsiteX5704"/>
                  <a:gd fmla="*/ 2082981 h 2722945" name="connsiteY5704"/>
                  <a:gd fmla="*/ 604009 w 4713748" name="connsiteX5705"/>
                  <a:gd fmla="*/ 2082981 h 2722945" name="connsiteY5705"/>
                  <a:gd fmla="*/ 584034 w 4713748" name="connsiteX5706"/>
                  <a:gd fmla="*/ 2080760 h 2722945" name="connsiteY5706"/>
                  <a:gd fmla="*/ 521891 w 4713748" name="connsiteX5707"/>
                  <a:gd fmla="*/ 2074097 h 2722945" name="connsiteY5707"/>
                  <a:gd fmla="*/ 326585 w 4713748" name="connsiteX5708"/>
                  <a:gd fmla="*/ 2040783 h 2722945" name="connsiteY5708"/>
                  <a:gd fmla="*/ 333243 w 4713748" name="connsiteX5709"/>
                  <a:gd fmla="*/ 2040783 h 2722945" name="connsiteY5709"/>
                  <a:gd fmla="*/ 350998 w 4713748" name="connsiteX5710"/>
                  <a:gd fmla="*/ 2043004 h 2722945" name="connsiteY5710"/>
                  <a:gd fmla="*/ 344340 w 4713748" name="connsiteX5711"/>
                  <a:gd fmla="*/ 2043004 h 2722945" name="connsiteY5711"/>
                  <a:gd fmla="*/ 363942 w 4713748" name="connsiteX5712"/>
                  <a:gd fmla="*/ 2045993 h 2722945" name="connsiteY5712"/>
                  <a:gd fmla="*/ 379850 w 4713748" name="connsiteX5713"/>
                  <a:gd fmla="*/ 2049667 h 2722945" name="connsiteY5713"/>
                  <a:gd fmla="*/ 417580 w 4713748" name="connsiteX5714"/>
                  <a:gd fmla="*/ 2056330 h 2722945" name="connsiteY5714"/>
                  <a:gd fmla="*/ 466683 w 4713748" name="connsiteX5715"/>
                  <a:gd fmla="*/ 2062226 h 2722945" name="connsiteY5715"/>
                  <a:gd fmla="*/ 478943 w 4713748" name="connsiteX5716"/>
                  <a:gd fmla="*/ 2064299 h 2722945" name="connsiteY5716"/>
                  <a:gd fmla="*/ 493039 w 4713748" name="connsiteX5717"/>
                  <a:gd fmla="*/ 2067434 h 2722945" name="connsiteY5717"/>
                  <a:gd fmla="*/ 490542 w 4713748" name="connsiteX5718"/>
                  <a:gd fmla="*/ 2066879 h 2722945" name="connsiteY5718"/>
                  <a:gd fmla="*/ 478943 w 4713748" name="connsiteX5719"/>
                  <a:gd fmla="*/ 2064299 h 2722945" name="connsiteY5719"/>
                  <a:gd fmla="*/ 497478 w 4713748" name="connsiteX5720"/>
                  <a:gd fmla="*/ 2067434 h 2722945" name="connsiteY5720"/>
                  <a:gd fmla="*/ 526823 w 4713748" name="connsiteX5721"/>
                  <a:gd fmla="*/ 2070830 h 2722945" name="connsiteY5721"/>
                  <a:gd fmla="*/ 577376 w 4713748" name="connsiteX5722"/>
                  <a:gd fmla="*/ 2078539 h 2722945" name="connsiteY5722"/>
                  <a:gd fmla="*/ 538259 w 4713748" name="connsiteX5723"/>
                  <a:gd fmla="*/ 2072154 h 2722945" name="connsiteY5723"/>
                  <a:gd fmla="*/ 526823 w 4713748" name="connsiteX5724"/>
                  <a:gd fmla="*/ 2070830 h 2722945" name="connsiteY5724"/>
                  <a:gd fmla="*/ 441152 w 4713748" name="connsiteX5725"/>
                  <a:gd fmla="*/ 2057767 h 2722945" name="connsiteY5725"/>
                  <a:gd fmla="*/ 414921 w 4713748" name="connsiteX5726"/>
                  <a:gd fmla="*/ 2053471 h 2722945" name="connsiteY5726"/>
                  <a:gd fmla="*/ 339901 w 4713748" name="connsiteX5727"/>
                  <a:gd fmla="*/ 2040783 h 2722945" name="connsiteY5727"/>
                  <a:gd fmla="*/ 304391 w 4713748" name="connsiteX5728"/>
                  <a:gd fmla="*/ 2034120 h 2722945" name="connsiteY5728"/>
                  <a:gd fmla="*/ 242248 w 4713748" name="connsiteX5729"/>
                  <a:gd fmla="*/ 2020795 h 2722945" name="connsiteY5729"/>
                  <a:gd fmla="*/ 291075 w 4713748" name="connsiteX5730"/>
                  <a:gd fmla="*/ 2029679 h 2722945" name="connsiteY5730"/>
                  <a:gd fmla="*/ 331024 w 4713748" name="connsiteX5731"/>
                  <a:gd fmla="*/ 2038562 h 2722945" name="connsiteY5731"/>
                  <a:gd fmla="*/ 291075 w 4713748" name="connsiteX5732"/>
                  <a:gd fmla="*/ 2029679 h 2722945" name="connsiteY5732"/>
                  <a:gd fmla="*/ 113524 w 4713748" name="connsiteX5733"/>
                  <a:gd fmla="*/ 1980818 h 2722945" name="connsiteY5733"/>
                  <a:gd fmla="*/ 126840 w 4713748" name="connsiteX5734"/>
                  <a:gd fmla="*/ 1985260 h 2722945" name="connsiteY5734"/>
                  <a:gd fmla="*/ 579595 w 4713748" name="connsiteX5735"/>
                  <a:gd fmla="*/ 2074097 h 2722945" name="connsiteY5735"/>
                  <a:gd fmla="*/ 852580 w 4713748" name="connsiteX5736"/>
                  <a:gd fmla="*/ 2105190 h 2722945" name="connsiteY5736"/>
                  <a:gd fmla="*/ 865897 w 4713748" name="connsiteX5737"/>
                  <a:gd fmla="*/ 2107411 h 2722945" name="connsiteY5737"/>
                  <a:gd fmla="*/ 905846 w 4713748" name="connsiteX5738"/>
                  <a:gd fmla="*/ 2114074 h 2722945" name="connsiteY5738"/>
                  <a:gd fmla="*/ 914528 w 4713748" name="connsiteX5739"/>
                  <a:gd fmla="*/ 2116596 h 2722945" name="connsiteY5739"/>
                  <a:gd fmla="*/ 934759 w 4713748" name="connsiteX5740"/>
                  <a:gd fmla="*/ 2117212 h 2722945" name="connsiteY5740"/>
                  <a:gd fmla="*/ 962982 w 4713748" name="connsiteX5741"/>
                  <a:gd fmla="*/ 2116379 h 2722945" name="connsiteY5741"/>
                  <a:gd fmla="*/ 996266 w 4713748" name="connsiteX5742"/>
                  <a:gd fmla="*/ 2116379 h 2722945" name="connsiteY5742"/>
                  <a:gd fmla="*/ 1056177 w 4713748" name="connsiteX5743"/>
                  <a:gd fmla="*/ 2127507 h 2722945" name="connsiteY5743"/>
                  <a:gd fmla="*/ 1060614 w 4713748" name="connsiteX5744"/>
                  <a:gd fmla="*/ 2127507 h 2722945" name="connsiteY5744"/>
                  <a:gd fmla="*/ 1073928 w 4713748" name="connsiteX5745"/>
                  <a:gd fmla="*/ 2129733 h 2722945" name="connsiteY5745"/>
                  <a:gd fmla="*/ 1093898 w 4713748" name="connsiteX5746"/>
                  <a:gd fmla="*/ 2136409 h 2722945" name="connsiteY5746"/>
                  <a:gd fmla="*/ 1106992 w 4713748" name="connsiteX5747"/>
                  <a:gd fmla="*/ 2142246 h 2722945" name="connsiteY5747"/>
                  <a:gd fmla="*/ 1109630 w 4713748" name="connsiteX5748"/>
                  <a:gd fmla="*/ 2143129 h 2722945" name="connsiteY5748"/>
                  <a:gd fmla="*/ 1111615 w 4713748" name="connsiteX5749"/>
                  <a:gd fmla="*/ 2144307 h 2722945" name="connsiteY5749"/>
                  <a:gd fmla="*/ 1131342 w 4713748" name="connsiteX5750"/>
                  <a:gd fmla="*/ 2153101 h 2722945" name="connsiteY5750"/>
                  <a:gd fmla="*/ 1167123 w 4713748" name="connsiteX5751"/>
                  <a:gd fmla="*/ 2176469 h 2722945" name="connsiteY5751"/>
                  <a:gd fmla="*/ 1164904 w 4713748" name="connsiteX5752"/>
                  <a:gd fmla="*/ 2176469 h 2722945" name="connsiteY5752"/>
                  <a:gd fmla="*/ 1167123 w 4713748" name="connsiteX5753"/>
                  <a:gd fmla="*/ 2178694 h 2722945" name="connsiteY5753"/>
                  <a:gd fmla="*/ 1173779 w 4713748" name="connsiteX5754"/>
                  <a:gd fmla="*/ 2185371 h 2722945" name="connsiteY5754"/>
                  <a:gd fmla="*/ 1169342 w 4713748" name="connsiteX5755"/>
                  <a:gd fmla="*/ 2183145 h 2722945" name="connsiteY5755"/>
                  <a:gd fmla="*/ 1180991 w 4713748" name="connsiteX5756"/>
                  <a:gd fmla="*/ 2192882 h 2722945" name="connsiteY5756"/>
                  <a:gd fmla="*/ 1184705 w 4713748" name="connsiteX5757"/>
                  <a:gd fmla="*/ 2196483 h 2722945" name="connsiteY5757"/>
                  <a:gd fmla="*/ 1182825 w 4713748" name="connsiteX5758"/>
                  <a:gd fmla="*/ 2172000 h 2722945" name="connsiteY5758"/>
                  <a:gd fmla="*/ 1169515 w 4713748" name="connsiteX5759"/>
                  <a:gd fmla="*/ 2149772 h 2722945" name="connsiteY5759"/>
                  <a:gd fmla="*/ 1169515 w 4713748" name="connsiteX5760"/>
                  <a:gd fmla="*/ 2147549 h 2722945" name="connsiteY5760"/>
                  <a:gd fmla="*/ 1167297 w 4713748" name="connsiteX5761"/>
                  <a:gd fmla="*/ 2145327 h 2722945" name="connsiteY5761"/>
                  <a:gd fmla="*/ 1160642 w 4713748" name="connsiteX5762"/>
                  <a:gd fmla="*/ 2140881 h 2722945" name="connsiteY5762"/>
                  <a:gd fmla="*/ 1162860 w 4713748" name="connsiteX5763"/>
                  <a:gd fmla="*/ 2140881 h 2722945" name="connsiteY5763"/>
                  <a:gd fmla="*/ 1145113 w 4713748" name="connsiteX5764"/>
                  <a:gd fmla="*/ 2129767 h 2722945" name="connsiteY5764"/>
                  <a:gd fmla="*/ 1129585 w 4713748" name="connsiteX5765"/>
                  <a:gd fmla="*/ 2120876 h 2722945" name="connsiteY5765"/>
                  <a:gd fmla="*/ 1067472 w 4713748" name="connsiteX5766"/>
                  <a:gd fmla="*/ 2100872 h 2722945" name="connsiteY5766"/>
                  <a:gd fmla="*/ 976521 w 4713748" name="connsiteX5767"/>
                  <a:gd fmla="*/ 2087535 h 2722945" name="connsiteY5767"/>
                  <a:gd fmla="*/ 903317 w 4713748" name="connsiteX5768"/>
                  <a:gd fmla="*/ 2083090 h 2722945" name="connsiteY5768"/>
                  <a:gd fmla="*/ 863387 w 4713748" name="connsiteX5769"/>
                  <a:gd fmla="*/ 2080867 h 2722945" name="connsiteY5769"/>
                  <a:gd fmla="*/ 803492 w 4713748" name="connsiteX5770"/>
                  <a:gd fmla="*/ 2074199 h 2722945" name="connsiteY5770"/>
                  <a:gd fmla="*/ 763562 w 4713748" name="connsiteX5771"/>
                  <a:gd fmla="*/ 2069753 h 2722945" name="connsiteY5771"/>
                  <a:gd fmla="*/ 750253 w 4713748" name="connsiteX5772"/>
                  <a:gd fmla="*/ 2067531 h 2722945" name="connsiteY5772"/>
                  <a:gd fmla="*/ 728069 w 4713748" name="connsiteX5773"/>
                  <a:gd fmla="*/ 2065308 h 2722945" name="connsiteY5773"/>
                  <a:gd fmla="*/ 694795 w 4713748" name="connsiteX5774"/>
                  <a:gd fmla="*/ 2058640 h 2722945" name="connsiteY5774"/>
                  <a:gd fmla="*/ 650428 w 4713748" name="connsiteX5775"/>
                  <a:gd fmla="*/ 2051971 h 2722945" name="connsiteY5775"/>
                  <a:gd fmla="*/ 643773 w 4713748" name="connsiteX5776"/>
                  <a:gd fmla="*/ 2049749 h 2722945" name="connsiteY5776"/>
                  <a:gd fmla="*/ 623808 w 4713748" name="connsiteX5777"/>
                  <a:gd fmla="*/ 2047526 h 2722945" name="connsiteY5777"/>
                  <a:gd fmla="*/ 561695 w 4713748" name="connsiteX5778"/>
                  <a:gd fmla="*/ 2036412 h 2722945" name="connsiteY5778"/>
                  <a:gd fmla="*/ 364265 w 4713748" name="connsiteX5779"/>
                  <a:gd fmla="*/ 1987512 h 2722945" name="connsiteY5779"/>
                  <a:gd fmla="*/ 368701 w 4713748" name="connsiteX5780"/>
                  <a:gd fmla="*/ 1987512 h 2722945" name="connsiteY5780"/>
                  <a:gd fmla="*/ 388666 w 4713748" name="connsiteX5781"/>
                  <a:gd fmla="*/ 1994180 h 2722945" name="connsiteY5781"/>
                  <a:gd fmla="*/ 418149 w 4713748" name="connsiteX5782"/>
                  <a:gd fmla="*/ 2001038 h 2722945" name="connsiteY5782"/>
                  <a:gd fmla="*/ 455216 w 4713748" name="connsiteX5783"/>
                  <a:gd fmla="*/ 2011962 h 2722945" name="connsiteY5783"/>
                  <a:gd fmla="*/ 512892 w 4713748" name="connsiteX5784"/>
                  <a:gd fmla="*/ 2023076 h 2722945" name="connsiteY5784"/>
                  <a:gd fmla="*/ 532857 w 4713748" name="connsiteX5785"/>
                  <a:gd fmla="*/ 2027521 h 2722945" name="connsiteY5785"/>
                  <a:gd fmla="*/ 512892 w 4713748" name="connsiteX5786"/>
                  <a:gd fmla="*/ 2023076 h 2722945" name="connsiteY5786"/>
                  <a:gd fmla="*/ 418149 w 4713748" name="connsiteX5787"/>
                  <a:gd fmla="*/ 2001038 h 2722945" name="connsiteY5787"/>
                  <a:gd fmla="*/ 417505 w 4713748" name="connsiteX5788"/>
                  <a:gd fmla="*/ 2000848 h 2722945" name="connsiteY5788"/>
                  <a:gd fmla="*/ 388666 w 4713748" name="connsiteX5789"/>
                  <a:gd fmla="*/ 1994180 h 2722945" name="connsiteY5789"/>
                  <a:gd fmla="*/ 382011 w 4713748" name="connsiteX5790"/>
                  <a:gd fmla="*/ 1991957 h 2722945" name="connsiteY5790"/>
                  <a:gd fmla="*/ 481123 w 4713748" name="connsiteX5791"/>
                  <a:gd fmla="*/ 2014232 h 2722945" name="connsiteY5791"/>
                  <a:gd fmla="*/ 537294 w 4713748" name="connsiteX5792"/>
                  <a:gd fmla="*/ 2027521 h 2722945" name="connsiteY5792"/>
                  <a:gd fmla="*/ 619372 w 4713748" name="connsiteX5793"/>
                  <a:gd fmla="*/ 2045303 h 2722945" name="connsiteY5793"/>
                  <a:gd fmla="*/ 481123 w 4713748" name="connsiteX5794"/>
                  <a:gd fmla="*/ 2014232 h 2722945" name="connsiteY5794"/>
                  <a:gd fmla="*/ 377575 w 4713748" name="connsiteX5795"/>
                  <a:gd fmla="*/ 1989735 h 2722945" name="connsiteY5795"/>
                  <a:gd fmla="*/ 339863 w 4713748" name="connsiteX5796"/>
                  <a:gd fmla="*/ 1978621 h 2722945" name="connsiteY5796"/>
                  <a:gd fmla="*/ 279969 w 4713748" name="connsiteX5797"/>
                  <a:gd fmla="*/ 1958616 h 2722945" name="connsiteY5797"/>
                  <a:gd fmla="*/ 328772 w 4713748" name="connsiteX5798"/>
                  <a:gd fmla="*/ 1974175 h 2722945" name="connsiteY5798"/>
                  <a:gd fmla="*/ 368701 w 4713748" name="connsiteX5799"/>
                  <a:gd fmla="*/ 1985289 h 2722945" name="connsiteY5799"/>
                  <a:gd fmla="*/ 328772 w 4713748" name="connsiteX5800"/>
                  <a:gd fmla="*/ 1974175 h 2722945" name="connsiteY5800"/>
                  <a:gd fmla="*/ 232275 w 4713748" name="connsiteX5801"/>
                  <a:gd fmla="*/ 1940278 h 2722945" name="connsiteY5801"/>
                  <a:gd fmla="*/ 188357 w 4713748" name="connsiteX5802"/>
                  <a:gd fmla="*/ 1919653 h 2722945" name="connsiteY5802"/>
                  <a:gd fmla="*/ 225648 w 4713748" name="connsiteX5803"/>
                  <a:gd fmla="*/ 1937166 h 2722945" name="connsiteY5803"/>
                  <a:gd fmla="*/ 225412 w 4713748" name="connsiteX5804"/>
                  <a:gd fmla="*/ 1937083 h 2722945" name="connsiteY5804"/>
                  <a:gd fmla="*/ 188922 w 4713748" name="connsiteX5805"/>
                  <a:gd fmla="*/ 1920031 h 2722945" name="connsiteY5805"/>
                  <a:gd fmla="*/ 175044 w 4713748" name="connsiteX5806"/>
                  <a:gd fmla="*/ 1910756 h 2722945" name="connsiteY5806"/>
                  <a:gd fmla="*/ 188357 w 4713748" name="connsiteX5807"/>
                  <a:gd fmla="*/ 1919653 h 2722945" name="connsiteY5807"/>
                  <a:gd fmla="*/ 184650 w 4713748" name="connsiteX5808"/>
                  <a:gd fmla="*/ 1917912 h 2722945" name="connsiteY5808"/>
                  <a:gd fmla="*/ 155743 w 4713748" name="connsiteX5809"/>
                  <a:gd fmla="*/ 1896379 h 2722945" name="connsiteY5809"/>
                  <a:gd fmla="*/ 175044 w 4713748" name="connsiteX5810"/>
                  <a:gd fmla="*/ 1910756 h 2722945" name="connsiteY5810"/>
                  <a:gd fmla="*/ 166834 w 4713748" name="connsiteX5811"/>
                  <a:gd fmla="*/ 1905270 h 2722945" name="connsiteY5811"/>
                  <a:gd fmla="*/ 4712851 w 4713748" name="connsiteX5812"/>
                  <a:gd fmla="*/ 1887403 h 2722945" name="connsiteY5812"/>
                  <a:gd fmla="*/ 4713748 w 4713748" name="connsiteX5813"/>
                  <a:gd fmla="*/ 1887403 h 2722945" name="connsiteY5813"/>
                  <a:gd fmla="*/ 4712291 w 4713748" name="connsiteX5814"/>
                  <a:gd fmla="*/ 1888270 h 2722945" name="connsiteY5814"/>
                  <a:gd fmla="*/ 2544154 w 4713748" name="connsiteX5815"/>
                  <a:gd fmla="*/ 1887140 h 2722945" name="connsiteY5815"/>
                  <a:gd fmla="*/ 2543085 w 4713748" name="connsiteX5816"/>
                  <a:gd fmla="*/ 1888508 h 2722945" name="connsiteY5816"/>
                  <a:gd fmla="*/ 2545374 w 4713748" name="connsiteX5817"/>
                  <a:gd fmla="*/ 1889080 h 2722945" name="connsiteY5817"/>
                  <a:gd fmla="*/ 2545374 w 4713748" name="connsiteX5818"/>
                  <a:gd fmla="*/ 1888179 h 2722945" name="connsiteY5818"/>
                  <a:gd fmla="*/ 2545192 w 4713748" name="connsiteX5819"/>
                  <a:gd fmla="*/ 1888179 h 2722945" name="connsiteY5819"/>
                  <a:gd fmla="*/ 4713748 w 4713748" name="connsiteX5820"/>
                  <a:gd fmla="*/ 1886015 h 2722945" name="connsiteY5820"/>
                  <a:gd fmla="*/ 4712851 w 4713748" name="connsiteX5821"/>
                  <a:gd fmla="*/ 1887403 h 2722945" name="connsiteY5821"/>
                  <a:gd fmla="*/ 4712629 w 4713748" name="connsiteX5822"/>
                  <a:gd fmla="*/ 1887403 h 2722945" name="connsiteY5822"/>
                  <a:gd fmla="*/ 2530438 w 4713748" name="connsiteX5823"/>
                  <a:gd fmla="*/ 1879143 h 2722945" name="connsiteY5823"/>
                  <a:gd fmla="*/ 2532052 w 4713748" name="connsiteX5824"/>
                  <a:gd fmla="*/ 1880757 h 2722945" name="connsiteY5824"/>
                  <a:gd fmla="*/ 2534273 w 4713748" name="connsiteX5825"/>
                  <a:gd fmla="*/ 1885195 h 2722945" name="connsiteY5825"/>
                  <a:gd fmla="*/ 2532052 w 4713748" name="connsiteX5826"/>
                  <a:gd fmla="*/ 1885195 h 2722945" name="connsiteY5826"/>
                  <a:gd fmla="*/ 2534439 w 4713748" name="connsiteX5827"/>
                  <a:gd fmla="*/ 1887580 h 2722945" name="connsiteY5827"/>
                  <a:gd fmla="*/ 2537150 w 4713748" name="connsiteX5828"/>
                  <a:gd fmla="*/ 1888642 h 2722945" name="connsiteY5828"/>
                  <a:gd fmla="*/ 2538565 w 4713748" name="connsiteX5829"/>
                  <a:gd fmla="*/ 1887935 h 2722945" name="connsiteY5829"/>
                  <a:gd fmla="*/ 2540303 w 4713748" name="connsiteX5830"/>
                  <a:gd fmla="*/ 1887935 h 2722945" name="connsiteY5830"/>
                  <a:gd fmla="*/ 2541367 w 4713748" name="connsiteX5831"/>
                  <a:gd fmla="*/ 1885273 h 2722945" name="connsiteY5831"/>
                  <a:gd fmla="*/ 2541756 w 4713748" name="connsiteX5832"/>
                  <a:gd fmla="*/ 1884736 h 2722945" name="connsiteY5832"/>
                  <a:gd fmla="*/ 2540752 w 4713748" name="connsiteX5833"/>
                  <a:gd fmla="*/ 1883731 h 2722945" name="connsiteY5833"/>
                  <a:gd fmla="*/ 2538533 w 4713748" name="connsiteX5834"/>
                  <a:gd fmla="*/ 1881507 h 2722945" name="connsiteY5834"/>
                  <a:gd fmla="*/ 2536868 w 4713748" name="connsiteX5835"/>
                  <a:gd fmla="*/ 1879282 h 2722945" name="connsiteY5835"/>
                  <a:gd fmla="*/ 2536764 w 4713748" name="connsiteX5836"/>
                  <a:gd fmla="*/ 1879143 h 2722945" name="connsiteY5836"/>
                  <a:gd fmla="*/ 2532396 w 4713748" name="connsiteX5837"/>
                  <a:gd fmla="*/ 1879143 h 2722945" name="connsiteY5837"/>
                  <a:gd fmla="*/ 164188 w 4713748" name="connsiteX5838"/>
                  <a:gd fmla="*/ 1874800 h 2722945" name="connsiteY5838"/>
                  <a:gd fmla="*/ 177499 w 4713748" name="connsiteX5839"/>
                  <a:gd fmla="*/ 1881458 h 2722945" name="connsiteY5839"/>
                  <a:gd fmla="*/ 656692 w 4713748" name="connsiteX5840"/>
                  <a:gd fmla="*/ 1996858 h 2722945" name="connsiteY5840"/>
                  <a:gd fmla="*/ 942876 w 4713748" name="connsiteX5841"/>
                  <a:gd fmla="*/ 2027928 h 2722945" name="connsiteY5841"/>
                  <a:gd fmla="*/ 958406 w 4713748" name="connsiteX5842"/>
                  <a:gd fmla="*/ 2027928 h 2722945" name="connsiteY5842"/>
                  <a:gd fmla="*/ 1002775 w 4713748" name="connsiteX5843"/>
                  <a:gd fmla="*/ 2034585 h 2722945" name="connsiteY5843"/>
                  <a:gd fmla="*/ 1075985 w 4713748" name="connsiteX5844"/>
                  <a:gd fmla="*/ 2052339 h 2722945" name="connsiteY5844"/>
                  <a:gd fmla="*/ 1109263 w 4713748" name="connsiteX5845"/>
                  <a:gd fmla="*/ 2063435 h 2722945" name="connsiteY5845"/>
                  <a:gd fmla="*/ 1164725 w 4713748" name="connsiteX5846"/>
                  <a:gd fmla="*/ 2090066 h 2722945" name="connsiteY5846"/>
                  <a:gd fmla="*/ 1171380 w 4713748" name="connsiteX5847"/>
                  <a:gd fmla="*/ 2090066 h 2722945" name="connsiteY5847"/>
                  <a:gd fmla="*/ 1180254 w 4713748" name="connsiteX5848"/>
                  <a:gd fmla="*/ 2098943 h 2722945" name="connsiteY5848"/>
                  <a:gd fmla="*/ 1198002 w 4713748" name="connsiteX5849"/>
                  <a:gd fmla="*/ 2112259 h 2722945" name="connsiteY5849"/>
                  <a:gd fmla="*/ 1211313 w 4713748" name="connsiteX5850"/>
                  <a:gd fmla="*/ 2194370 h 2722945" name="connsiteY5850"/>
                  <a:gd fmla="*/ 1213531 w 4713748" name="connsiteX5851"/>
                  <a:gd fmla="*/ 2192151 h 2722945" name="connsiteY5851"/>
                  <a:gd fmla="*/ 1209094 w 4713748" name="connsiteX5852"/>
                  <a:gd fmla="*/ 2196590 h 2722945" name="connsiteY5852"/>
                  <a:gd fmla="*/ 1207319 w 4713748" name="connsiteX5853"/>
                  <a:gd fmla="*/ 2199253 h 2722945" name="connsiteY5853"/>
                  <a:gd fmla="*/ 1206876 w 4713748" name="connsiteX5854"/>
                  <a:gd fmla="*/ 2198809 h 2722945" name="connsiteY5854"/>
                  <a:gd fmla="*/ 1189128 w 4713748" name="connsiteX5855"/>
                  <a:gd fmla="*/ 2218782 h 2722945" name="connsiteY5855"/>
                  <a:gd fmla="*/ 1191347 w 4713748" name="connsiteX5856"/>
                  <a:gd fmla="*/ 2209905 h 2722945" name="connsiteY5856"/>
                  <a:gd fmla="*/ 1193565 w 4713748" name="connsiteX5857"/>
                  <a:gd fmla="*/ 2205467 h 2722945" name="connsiteY5857"/>
                  <a:gd fmla="*/ 1198002 w 4713748" name="connsiteX5858"/>
                  <a:gd fmla="*/ 2198809 h 2722945" name="connsiteY5858"/>
                  <a:gd fmla="*/ 1198002 w 4713748" name="connsiteX5859"/>
                  <a:gd fmla="*/ 2196590 h 2722945" name="connsiteY5859"/>
                  <a:gd fmla="*/ 1209094 w 4713748" name="connsiteX5860"/>
                  <a:gd fmla="*/ 2169959 h 2722945" name="connsiteY5860"/>
                  <a:gd fmla="*/ 1204657 w 4713748" name="connsiteX5861"/>
                  <a:gd fmla="*/ 2141109 h 2722945" name="connsiteY5861"/>
                  <a:gd fmla="*/ 1204657 w 4713748" name="connsiteX5862"/>
                  <a:gd fmla="*/ 2138889 h 2722945" name="connsiteY5862"/>
                  <a:gd fmla="*/ 1200220 w 4713748" name="connsiteX5863"/>
                  <a:gd fmla="*/ 2130013 h 2722945" name="connsiteY5863"/>
                  <a:gd fmla="*/ 1186910 w 4713748" name="connsiteX5864"/>
                  <a:gd fmla="*/ 2114478 h 2722945" name="connsiteY5864"/>
                  <a:gd fmla="*/ 1173599 w 4713748" name="connsiteX5865"/>
                  <a:gd fmla="*/ 2105601 h 2722945" name="connsiteY5865"/>
                  <a:gd fmla="*/ 1113700 w 4713748" name="connsiteX5866"/>
                  <a:gd fmla="*/ 2072312 h 2722945" name="connsiteY5866"/>
                  <a:gd fmla="*/ 1022742 w 4713748" name="connsiteX5867"/>
                  <a:gd fmla="*/ 2043462 h 2722945" name="connsiteY5867"/>
                  <a:gd fmla="*/ 949532 w 4713748" name="connsiteX5868"/>
                  <a:gd fmla="*/ 2032366 h 2722945" name="connsiteY5868"/>
                  <a:gd fmla="*/ 905162 w 4713748" name="connsiteX5869"/>
                  <a:gd fmla="*/ 2030147 h 2722945" name="connsiteY5869"/>
                  <a:gd fmla="*/ 845263 w 4713748" name="connsiteX5870"/>
                  <a:gd fmla="*/ 2025708 h 2722945" name="connsiteY5870"/>
                  <a:gd fmla="*/ 803112 w 4713748" name="connsiteX5871"/>
                  <a:gd fmla="*/ 2021270 h 2722945" name="connsiteY5871"/>
                  <a:gd fmla="*/ 787582 w 4713748" name="connsiteX5872"/>
                  <a:gd fmla="*/ 2021270 h 2722945" name="connsiteY5872"/>
                  <a:gd fmla="*/ 765397 w 4713748" name="connsiteX5873"/>
                  <a:gd fmla="*/ 2019051 h 2722945" name="connsiteY5873"/>
                  <a:gd fmla="*/ 732120 w 4713748" name="connsiteX5874"/>
                  <a:gd fmla="*/ 2012393 h 2722945" name="connsiteY5874"/>
                  <a:gd fmla="*/ 685532 w 4713748" name="connsiteX5875"/>
                  <a:gd fmla="*/ 2005735 h 2722945" name="connsiteY5875"/>
                  <a:gd fmla="*/ 678876 w 4713748" name="connsiteX5876"/>
                  <a:gd fmla="*/ 2005735 h 2722945" name="connsiteY5876"/>
                  <a:gd fmla="*/ 658910 w 4713748" name="connsiteX5877"/>
                  <a:gd fmla="*/ 2001297 h 2722945" name="connsiteY5877"/>
                  <a:gd fmla="*/ 592355 w 4713748" name="connsiteX5878"/>
                  <a:gd fmla="*/ 1992420 h 2722945" name="connsiteY5878"/>
                  <a:gd fmla="*/ 486146 w 4713748" name="connsiteX5879"/>
                  <a:gd fmla="*/ 1973002 h 2722945" name="connsiteY5879"/>
                  <a:gd fmla="*/ 480921 w 4713748" name="connsiteX5880"/>
                  <a:gd fmla="*/ 1971872 h 2722945" name="connsiteY5880"/>
                  <a:gd fmla="*/ 483650 w 4713748" name="connsiteX5881"/>
                  <a:gd fmla="*/ 1972447 h 2722945" name="connsiteY5881"/>
                  <a:gd fmla="*/ 541330 w 4713748" name="connsiteX5882"/>
                  <a:gd fmla="*/ 1981324 h 2722945" name="connsiteY5882"/>
                  <a:gd fmla="*/ 563515 w 4713748" name="connsiteX5883"/>
                  <a:gd fmla="*/ 1985762 h 2722945" name="connsiteY5883"/>
                  <a:gd fmla="*/ 541330 w 4713748" name="connsiteX5884"/>
                  <a:gd fmla="*/ 1981324 h 2722945" name="connsiteY5884"/>
                  <a:gd fmla="*/ 413832 w 4713748" name="connsiteX5885"/>
                  <a:gd fmla="*/ 1957135 h 2722945" name="connsiteY5885"/>
                  <a:gd fmla="*/ 411994 w 4713748" name="connsiteX5886"/>
                  <a:gd fmla="*/ 1956691 h 2722945" name="connsiteY5886"/>
                  <a:gd fmla="*/ 406003 w 4713748" name="connsiteX5887"/>
                  <a:gd fmla="*/ 1954693 h 2722945" name="connsiteY5887"/>
                  <a:gd fmla="*/ 473156 w 4713748" name="connsiteX5888"/>
                  <a:gd fmla="*/ 1966796 h 2722945" name="connsiteY5888"/>
                  <a:gd fmla="*/ 567952 w 4713748" name="connsiteX5889"/>
                  <a:gd fmla="*/ 1985762 h 2722945" name="connsiteY5889"/>
                  <a:gd fmla="*/ 652255 w 4713748" name="connsiteX5890"/>
                  <a:gd fmla="*/ 1999078 h 2722945" name="connsiteY5890"/>
                  <a:gd fmla="*/ 473156 w 4713748" name="connsiteX5891"/>
                  <a:gd fmla="*/ 1966796 h 2722945" name="connsiteY5891"/>
                  <a:gd fmla="*/ 401566 w 4713748" name="connsiteX5892"/>
                  <a:gd fmla="*/ 1952474 h 2722945" name="connsiteY5892"/>
                  <a:gd fmla="*/ 363851 w 4713748" name="connsiteX5893"/>
                  <a:gd fmla="*/ 1945816 h 2722945" name="connsiteY5893"/>
                  <a:gd fmla="*/ 311931 w 4713748" name="connsiteX5894"/>
                  <a:gd fmla="*/ 1929697 h 2722945" name="connsiteY5894"/>
                  <a:gd fmla="*/ 348322 w 4713748" name="connsiteX5895"/>
                  <a:gd fmla="*/ 1939158 h 2722945" name="connsiteY5895"/>
                  <a:gd fmla="*/ 392692 w 4713748" name="connsiteX5896"/>
                  <a:gd fmla="*/ 1950254 h 2722945" name="connsiteY5896"/>
                  <a:gd fmla="*/ 348322 w 4713748" name="connsiteX5897"/>
                  <a:gd fmla="*/ 1939158 h 2722945" name="connsiteY5897"/>
                  <a:gd fmla="*/ 299515 w 4713748" name="connsiteX5898"/>
                  <a:gd fmla="*/ 1925843 h 2722945" name="connsiteY5898"/>
                  <a:gd fmla="*/ 311931 w 4713748" name="connsiteX5899"/>
                  <a:gd fmla="*/ 1929697 h 2722945" name="connsiteY5899"/>
                  <a:gd fmla="*/ 303640 w 4713748" name="connsiteX5900"/>
                  <a:gd fmla="*/ 1927542 h 2722945" name="connsiteY5900"/>
                  <a:gd fmla="*/ 164188 w 4713748" name="connsiteX5901"/>
                  <a:gd fmla="*/ 1874800 h 2722945" name="connsiteY5901"/>
                  <a:gd fmla="*/ 1761639 w 4713748" name="connsiteX5902"/>
                  <a:gd fmla="*/ 1867350 h 2722945" name="connsiteY5902"/>
                  <a:gd fmla="*/ 1763203 w 4713748" name="connsiteX5903"/>
                  <a:gd fmla="*/ 1867373 h 2722945" name="connsiteY5903"/>
                  <a:gd fmla="*/ 1763181 w 4713748" name="connsiteX5904"/>
                  <a:gd fmla="*/ 1867394 h 2722945" name="connsiteY5904"/>
                  <a:gd fmla="*/ 1773656 w 4713748" name="connsiteX5905"/>
                  <a:gd fmla="*/ 1865906 h 2722945" name="connsiteY5905"/>
                  <a:gd fmla="*/ 1773577 w 4713748" name="connsiteX5906"/>
                  <a:gd fmla="*/ 1866185 h 2722945" name="connsiteY5906"/>
                  <a:gd fmla="*/ 1772075 w 4713748" name="connsiteX5907"/>
                  <a:gd fmla="*/ 1867141 h 2722945" name="connsiteY5907"/>
                  <a:gd fmla="*/ 1770688 w 4713748" name="connsiteX5908"/>
                  <a:gd fmla="*/ 1867418 h 2722945" name="connsiteY5908"/>
                  <a:gd fmla="*/ 1770742 w 4713748" name="connsiteX5909"/>
                  <a:gd fmla="*/ 1867310 h 2722945" name="connsiteY5909"/>
                  <a:gd fmla="*/ 1774299 w 4713748" name="connsiteX5910"/>
                  <a:gd fmla="*/ 1865725 h 2722945" name="connsiteY5910"/>
                  <a:gd fmla="*/ 1774295 w 4713748" name="connsiteX5911"/>
                  <a:gd fmla="*/ 1865753 h 2722945" name="connsiteY5911"/>
                  <a:gd fmla="*/ 1775127 w 4713748" name="connsiteX5912"/>
                  <a:gd fmla="*/ 1867418 h 2722945" name="connsiteY5912"/>
                  <a:gd fmla="*/ 1773462 w 4713748" name="connsiteX5913"/>
                  <a:gd fmla="*/ 1866586 h 2722945" name="connsiteY5913"/>
                  <a:gd fmla="*/ 1773577 w 4713748" name="connsiteX5914"/>
                  <a:gd fmla="*/ 1866185 h 2722945" name="connsiteY5914"/>
                  <a:gd fmla="*/ 1775127 w 4713748" name="connsiteX5915"/>
                  <a:gd fmla="*/ 1865198 h 2722945" name="connsiteY5915"/>
                  <a:gd fmla="*/ 1774299 w 4713748" name="connsiteX5916"/>
                  <a:gd fmla="*/ 1865725 h 2722945" name="connsiteY5916"/>
                  <a:gd fmla="*/ 1774322 w 4713748" name="connsiteX5917"/>
                  <a:gd fmla="*/ 1865585 h 2722945" name="connsiteY5917"/>
                  <a:gd fmla="*/ 1773859 w 4713748" name="connsiteX5918"/>
                  <a:gd fmla="*/ 1865198 h 2722945" name="connsiteY5918"/>
                  <a:gd fmla="*/ 1774387 w 4713748" name="connsiteX5919"/>
                  <a:gd fmla="*/ 1865198 h 2722945" name="connsiteY5919"/>
                  <a:gd fmla="*/ 1774322 w 4713748" name="connsiteX5920"/>
                  <a:gd fmla="*/ 1865585 h 2722945" name="connsiteY5920"/>
                  <a:gd fmla="*/ 1773656 w 4713748" name="connsiteX5921"/>
                  <a:gd fmla="*/ 1865906 h 2722945" name="connsiteY5921"/>
                  <a:gd fmla="*/ 1765466 w 4713748" name="connsiteX5922"/>
                  <a:gd fmla="*/ 1865198 h 2722945" name="connsiteY5922"/>
                  <a:gd fmla="*/ 1771798 w 4713748" name="connsiteX5923"/>
                  <a:gd fmla="*/ 1865198 h 2722945" name="connsiteY5923"/>
                  <a:gd fmla="*/ 1770742 w 4713748" name="connsiteX5924"/>
                  <a:gd fmla="*/ 1867310 h 2722945" name="connsiteY5924"/>
                  <a:gd fmla="*/ 1770517 w 4713748" name="connsiteX5925"/>
                  <a:gd fmla="*/ 1867418 h 2722945" name="connsiteY5925"/>
                  <a:gd fmla="*/ 1767636 w 4713748" name="connsiteX5926"/>
                  <a:gd fmla="*/ 1868806 h 2722945" name="connsiteY5926"/>
                  <a:gd fmla="*/ 1762326 w 4713748" name="connsiteX5927"/>
                  <a:gd fmla="*/ 1868216 h 2722945" name="connsiteY5927"/>
                  <a:gd fmla="*/ 1763181 w 4713748" name="connsiteX5928"/>
                  <a:gd fmla="*/ 1867394 h 2722945" name="connsiteY5928"/>
                  <a:gd fmla="*/ 1764029 w 4713748" name="connsiteX5929"/>
                  <a:gd fmla="*/ 1867418 h 2722945" name="connsiteY5929"/>
                  <a:gd fmla="*/ 1765417 w 4713748" name="connsiteX5930"/>
                  <a:gd fmla="*/ 1867418 h 2722945" name="connsiteY5930"/>
                  <a:gd fmla="*/ 1766249 w 4713748" name="connsiteX5931"/>
                  <a:gd fmla="*/ 1867418 h 2722945" name="connsiteY5931"/>
                  <a:gd fmla="*/ 1763203 w 4713748" name="connsiteX5932"/>
                  <a:gd fmla="*/ 1867373 h 2722945" name="connsiteY5932"/>
                  <a:gd fmla="*/ 1766992 w 4713748" name="connsiteX5933"/>
                  <a:gd fmla="*/ 1863732 h 2722945" name="connsiteY5933"/>
                  <a:gd fmla="*/ 1765466 w 4713748" name="connsiteX5934"/>
                  <a:gd fmla="*/ 1865198 h 2722945" name="connsiteY5934"/>
                  <a:gd fmla="*/ 1764029 w 4713748" name="connsiteX5935"/>
                  <a:gd fmla="*/ 1865198 h 2722945" name="connsiteY5935"/>
                  <a:gd fmla="*/ 1757075 w 4713748" name="connsiteX5936"/>
                  <a:gd fmla="*/ 1864996 h 2722945" name="connsiteY5936"/>
                  <a:gd fmla="*/ 2578787 w 4713748" name="connsiteX5937"/>
                  <a:gd fmla="*/ 1863585 h 2722945" name="connsiteY5937"/>
                  <a:gd fmla="*/ 2578787 w 4713748" name="connsiteX5938"/>
                  <a:gd fmla="*/ 1865808 h 2722945" name="connsiteY5938"/>
                  <a:gd fmla="*/ 2574356 w 4713748" name="connsiteX5939"/>
                  <a:gd fmla="*/ 1868031 h 2722945" name="connsiteY5939"/>
                  <a:gd fmla="*/ 2574079 w 4713748" name="connsiteX5940"/>
                  <a:gd fmla="*/ 1866086 h 2722945" name="connsiteY5940"/>
                  <a:gd fmla="*/ 2572758 w 4713748" name="connsiteX5941"/>
                  <a:gd fmla="*/ 1865896 h 2722945" name="connsiteY5941"/>
                  <a:gd fmla="*/ 2570975 w 4713748" name="connsiteX5942"/>
                  <a:gd fmla="*/ 1873339 h 2722945" name="connsiteY5942"/>
                  <a:gd fmla="*/ 2570027 w 4713748" name="connsiteX5943"/>
                  <a:gd fmla="*/ 1885616 h 2722945" name="connsiteY5943"/>
                  <a:gd fmla="*/ 2570102 w 4713748" name="connsiteX5944"/>
                  <a:gd fmla="*/ 1885465 h 2722945" name="connsiteY5944"/>
                  <a:gd fmla="*/ 2572314 w 4713748" name="connsiteX5945"/>
                  <a:gd fmla="*/ 1885465 h 2722945" name="connsiteY5945"/>
                  <a:gd fmla="*/ 2574525 w 4713748" name="connsiteX5946"/>
                  <a:gd fmla="*/ 1883244 h 2722945" name="connsiteY5946"/>
                  <a:gd fmla="*/ 2581160 w 4713748" name="connsiteX5947"/>
                  <a:gd fmla="*/ 1883244 h 2722945" name="connsiteY5947"/>
                  <a:gd fmla="*/ 2587795 w 4713748" name="connsiteX5948"/>
                  <a:gd fmla="*/ 1885465 h 2722945" name="connsiteY5948"/>
                  <a:gd fmla="*/ 2587795 w 4713748" name="connsiteX5949"/>
                  <a:gd fmla="*/ 1885747 h 2722945" name="connsiteY5949"/>
                  <a:gd fmla="*/ 2594084 w 4713748" name="connsiteX5950"/>
                  <a:gd fmla="*/ 1885747 h 2722945" name="connsiteY5950"/>
                  <a:gd fmla="*/ 2594084 w 4713748" name="connsiteX5951"/>
                  <a:gd fmla="*/ 1883557 h 2722945" name="connsiteY5951"/>
                  <a:gd fmla="*/ 2596857 w 4713748" name="connsiteX5952"/>
                  <a:gd fmla="*/ 1883284 h 2722945" name="connsiteY5952"/>
                  <a:gd fmla="*/ 2598171 w 4713748" name="connsiteX5953"/>
                  <a:gd fmla="*/ 1883154 h 2722945" name="connsiteY5953"/>
                  <a:gd fmla="*/ 2600816 w 4713748" name="connsiteX5954"/>
                  <a:gd fmla="*/ 1879303 h 2722945" name="connsiteY5954"/>
                  <a:gd fmla="*/ 2603034 w 4713748" name="connsiteX5955"/>
                  <a:gd fmla="*/ 1877083 h 2722945" name="connsiteY5955"/>
                  <a:gd fmla="*/ 2607470 w 4713748" name="connsiteX5956"/>
                  <a:gd fmla="*/ 1874862 h 2722945" name="connsiteY5956"/>
                  <a:gd fmla="*/ 2607874 w 4713748" name="connsiteX5957"/>
                  <a:gd fmla="*/ 1874457 h 2722945" name="connsiteY5957"/>
                  <a:gd fmla="*/ 2607229 w 4713748" name="connsiteX5958"/>
                  <a:gd fmla="*/ 1874457 h 2722945" name="connsiteY5958"/>
                  <a:gd fmla="*/ 2609449 w 4713748" name="connsiteX5959"/>
                  <a:gd fmla="*/ 1872239 h 2722945" name="connsiteY5959"/>
                  <a:gd fmla="*/ 2591690 w 4713748" name="connsiteX5960"/>
                  <a:gd fmla="*/ 1874457 h 2722945" name="connsiteY5960"/>
                  <a:gd fmla="*/ 2596130 w 4713748" name="connsiteX5961"/>
                  <a:gd fmla="*/ 1865584 h 2722945" name="connsiteY5961"/>
                  <a:gd fmla="*/ 2596130 w 4713748" name="connsiteX5962"/>
                  <a:gd fmla="*/ 1864246 h 2722945" name="connsiteY5962"/>
                  <a:gd fmla="*/ 2588298 w 4713748" name="connsiteX5963"/>
                  <a:gd fmla="*/ 1870073 h 2722945" name="connsiteY5963"/>
                  <a:gd fmla="*/ 2581368 w 4713748" name="connsiteX5964"/>
                  <a:gd fmla="*/ 1874799 h 2722945" name="connsiteY5964"/>
                  <a:gd fmla="*/ 2581368 w 4713748" name="connsiteX5965"/>
                  <a:gd fmla="*/ 1865904 h 2722945" name="connsiteY5965"/>
                  <a:gd fmla="*/ 2581158 w 4713748" name="connsiteX5966"/>
                  <a:gd fmla="*/ 1865483 h 2722945" name="connsiteY5966"/>
                  <a:gd fmla="*/ 2581003 w 4713748" name="connsiteX5967"/>
                  <a:gd fmla="*/ 1865808 h 2722945" name="connsiteY5967"/>
                  <a:gd fmla="*/ 2578787 w 4713748" name="connsiteX5968"/>
                  <a:gd fmla="*/ 1863585 h 2722945" name="connsiteY5968"/>
                  <a:gd fmla="*/ 1774529 w 4713748" name="connsiteX5969"/>
                  <a:gd fmla="*/ 1856487 h 2722945" name="connsiteY5969"/>
                  <a:gd fmla="*/ 1773462 w 4713748" name="connsiteX5970"/>
                  <a:gd fmla="*/ 1860757 h 2722945" name="connsiteY5970"/>
                  <a:gd fmla="*/ 1772907 w 4713748" name="connsiteX5971"/>
                  <a:gd fmla="*/ 1862977 h 2722945" name="connsiteY5971"/>
                  <a:gd fmla="*/ 1766992 w 4713748" name="connsiteX5972"/>
                  <a:gd fmla="*/ 1863732 h 2722945" name="connsiteY5972"/>
                  <a:gd fmla="*/ 1776720 w 4713748" name="connsiteX5973"/>
                  <a:gd fmla="*/ 1854381 h 2722945" name="connsiteY5973"/>
                  <a:gd fmla="*/ 1775127 w 4713748" name="connsiteX5974"/>
                  <a:gd fmla="*/ 1860757 h 2722945" name="connsiteY5974"/>
                  <a:gd fmla="*/ 1773859 w 4713748" name="connsiteX5975"/>
                  <a:gd fmla="*/ 1865198 h 2722945" name="connsiteY5975"/>
                  <a:gd fmla="*/ 1772907 w 4713748" name="connsiteX5976"/>
                  <a:gd fmla="*/ 1865198 h 2722945" name="connsiteY5976"/>
                  <a:gd fmla="*/ 1771798 w 4713748" name="connsiteX5977"/>
                  <a:gd fmla="*/ 1865198 h 2722945" name="connsiteY5977"/>
                  <a:gd fmla="*/ 1772907 w 4713748" name="connsiteX5978"/>
                  <a:gd fmla="*/ 1862977 h 2722945" name="connsiteY5978"/>
                  <a:gd fmla="*/ 1774807 w 4713748" name="connsiteX5979"/>
                  <a:gd fmla="*/ 1856220 h 2722945" name="connsiteY5979"/>
                  <a:gd fmla="*/ 1778557 w 4713748" name="connsiteX5980"/>
                  <a:gd fmla="*/ 1852616 h 2722945" name="connsiteY5980"/>
                  <a:gd fmla="*/ 1777936 w 4713748" name="connsiteX5981"/>
                  <a:gd fmla="*/ 1854893 h 2722945" name="connsiteY5981"/>
                  <a:gd fmla="*/ 1775127 w 4713748" name="connsiteX5982"/>
                  <a:gd fmla="*/ 1865198 h 2722945" name="connsiteY5982"/>
                  <a:gd fmla="*/ 1774387 w 4713748" name="connsiteX5983"/>
                  <a:gd fmla="*/ 1865198 h 2722945" name="connsiteY5983"/>
                  <a:gd fmla="*/ 1775127 w 4713748" name="connsiteX5984"/>
                  <a:gd fmla="*/ 1860757 h 2722945" name="connsiteY5984"/>
                  <a:gd fmla="*/ 1775682 w 4713748" name="connsiteX5985"/>
                  <a:gd fmla="*/ 1858536 h 2722945" name="connsiteY5985"/>
                  <a:gd fmla="*/ 1776720 w 4713748" name="connsiteX5986"/>
                  <a:gd fmla="*/ 1854381 h 2722945" name="connsiteY5986"/>
                  <a:gd fmla="*/ 875906 w 4713748" name="connsiteX5987"/>
                  <a:gd fmla="*/ 1852033 h 2722945" name="connsiteY5987"/>
                  <a:gd fmla="*/ 894730 w 4713748" name="connsiteX5988"/>
                  <a:gd fmla="*/ 1852365 h 2722945" name="connsiteY5988"/>
                  <a:gd fmla="*/ 1371177 w 4713748" name="connsiteX5989"/>
                  <a:gd fmla="*/ 1860757 h 2722945" name="connsiteY5989"/>
                  <a:gd fmla="*/ 1686347 w 4713748" name="connsiteX5990"/>
                  <a:gd fmla="*/ 1865198 h 2722945" name="connsiteY5990"/>
                  <a:gd fmla="*/ 1719119 w 4713748" name="connsiteX5991"/>
                  <a:gd fmla="*/ 1866135 h 2722945" name="connsiteY5991"/>
                  <a:gd fmla="*/ 1761639 w 4713748" name="connsiteX5992"/>
                  <a:gd fmla="*/ 1867350 h 2722945" name="connsiteY5992"/>
                  <a:gd fmla="*/ 1761567 w 4713748" name="connsiteX5993"/>
                  <a:gd fmla="*/ 1867349 h 2722945" name="connsiteY5993"/>
                  <a:gd fmla="*/ 1466616 w 4713748" name="connsiteX5994"/>
                  <a:gd fmla="*/ 1862977 h 2722945" name="connsiteY5994"/>
                  <a:gd fmla="*/ 1065155 w 4713748" name="connsiteX5995"/>
                  <a:gd fmla="*/ 1855539 h 2722945" name="connsiteY5995"/>
                  <a:gd fmla="*/ 864432 w 4713748" name="connsiteX5996"/>
                  <a:gd fmla="*/ 1851831 h 2722945" name="connsiteY5996"/>
                  <a:gd fmla="*/ 865027 w 4713748" name="connsiteX5997"/>
                  <a:gd fmla="*/ 1851840 h 2722945" name="connsiteY5997"/>
                  <a:gd fmla="*/ 867350 w 4713748" name="connsiteX5998"/>
                  <a:gd fmla="*/ 1851875 h 2722945" name="connsiteY5998"/>
                  <a:gd fmla="*/ 875906 w 4713748" name="connsiteX5999"/>
                  <a:gd fmla="*/ 1852033 h 2722945" name="connsiteY5999"/>
                  <a:gd fmla="*/ 660811 w 4713748" name="connsiteX6000"/>
                  <a:gd fmla="*/ 1849170 h 2722945" name="connsiteY6000"/>
                  <a:gd fmla="*/ 660993 w 4713748" name="connsiteX6001"/>
                  <a:gd fmla="*/ 1849430 h 2722945" name="connsiteY6001"/>
                  <a:gd fmla="*/ 660937 w 4713748" name="connsiteX6002"/>
                  <a:gd fmla="*/ 1849654 h 2722945" name="connsiteY6002"/>
                  <a:gd fmla="*/ 660761 w 4713748" name="connsiteX6003"/>
                  <a:gd fmla="*/ 1849865 h 2722945" name="connsiteY6003"/>
                  <a:gd fmla="*/ 660776 w 4713748" name="connsiteX6004"/>
                  <a:gd fmla="*/ 1849654 h 2722945" name="connsiteY6004"/>
                  <a:gd fmla="*/ 661295 w 4713748" name="connsiteX6005"/>
                  <a:gd fmla="*/ 1848220 h 2722945" name="connsiteY6005"/>
                  <a:gd fmla="*/ 661429 w 4713748" name="connsiteX6006"/>
                  <a:gd fmla="*/ 1848512 h 2722945" name="connsiteY6006"/>
                  <a:gd fmla="*/ 661044 w 4713748" name="connsiteX6007"/>
                  <a:gd fmla="*/ 1849502 h 2722945" name="connsiteY6007"/>
                  <a:gd fmla="*/ 660993 w 4713748" name="connsiteX6008"/>
                  <a:gd fmla="*/ 1849430 h 2722945" name="connsiteY6008"/>
                  <a:gd fmla="*/ 661214 w 4713748" name="connsiteX6009"/>
                  <a:gd fmla="*/ 1848544 h 2722945" name="connsiteY6009"/>
                  <a:gd fmla="*/ 2623504 w 4713748" name="connsiteX6010"/>
                  <a:gd fmla="*/ 1845614 h 2722945" name="connsiteY6010"/>
                  <a:gd fmla="*/ 2622204 w 4713748" name="connsiteX6011"/>
                  <a:gd fmla="*/ 1846091 h 2722945" name="connsiteY6011"/>
                  <a:gd fmla="*/ 2616505 w 4713748" name="connsiteX6012"/>
                  <a:gd fmla="*/ 1852142 h 2722945" name="connsiteY6012"/>
                  <a:gd fmla="*/ 2622755 w 4713748" name="connsiteX6013"/>
                  <a:gd fmla="*/ 1850060 h 2722945" name="connsiteY6013"/>
                  <a:gd fmla="*/ 2621286 w 4713748" name="connsiteX6014"/>
                  <a:gd fmla="*/ 1850060 h 2722945" name="connsiteY6014"/>
                  <a:gd fmla="*/ 2623504 w 4713748" name="connsiteX6015"/>
                  <a:gd fmla="*/ 1845614 h 2722945" name="connsiteY6015"/>
                  <a:gd fmla="*/ 1779566 w 4713748" name="connsiteX6016"/>
                  <a:gd fmla="*/ 1842993 h 2722945" name="connsiteY6016"/>
                  <a:gd fmla="*/ 1776720 w 4713748" name="connsiteX6017"/>
                  <a:gd fmla="*/ 1854381 h 2722945" name="connsiteY6017"/>
                  <a:gd fmla="*/ 1776720 w 4713748" name="connsiteX6018"/>
                  <a:gd fmla="*/ 1854381 h 2722945" name="connsiteY6018"/>
                  <a:gd fmla="*/ 1779011 w 4713748" name="connsiteX6019"/>
                  <a:gd fmla="*/ 1845214 h 2722945" name="connsiteY6019"/>
                  <a:gd fmla="*/ 1779566 w 4713748" name="connsiteX6020"/>
                  <a:gd fmla="*/ 1842993 h 2722945" name="connsiteY6020"/>
                  <a:gd fmla="*/ 663519 w 4713748" name="connsiteX6021"/>
                  <a:gd fmla="*/ 1842993 h 2722945" name="connsiteY6021"/>
                  <a:gd fmla="*/ 663600 w 4713748" name="connsiteX6022"/>
                  <a:gd fmla="*/ 1842993 h 2722945" name="connsiteY6022"/>
                  <a:gd fmla="*/ 663434 w 4713748" name="connsiteX6023"/>
                  <a:gd fmla="*/ 1843548 h 2722945" name="connsiteY6023"/>
                  <a:gd fmla="*/ 662180 w 4713748" name="connsiteX6024"/>
                  <a:gd fmla="*/ 1847434 h 2722945" name="connsiteY6024"/>
                  <a:gd fmla="*/ 661665 w 4713748" name="connsiteX6025"/>
                  <a:gd fmla="*/ 1849030 h 2722945" name="connsiteY6025"/>
                  <a:gd fmla="*/ 661429 w 4713748" name="connsiteX6026"/>
                  <a:gd fmla="*/ 1848512 h 2722945" name="connsiteY6026"/>
                  <a:gd fmla="*/ 661847 w 4713748" name="connsiteX6027"/>
                  <a:gd fmla="*/ 1847434 h 2722945" name="connsiteY6027"/>
                  <a:gd fmla="*/ 662601 w 4713748" name="connsiteX6028"/>
                  <a:gd fmla="*/ 1845491 h 2722945" name="connsiteY6028"/>
                  <a:gd fmla="*/ 661381 w 4713748" name="connsiteX6029"/>
                  <a:gd fmla="*/ 1842993 h 2722945" name="connsiteY6029"/>
                  <a:gd fmla="*/ 662601 w 4713748" name="connsiteX6030"/>
                  <a:gd fmla="*/ 1842993 h 2722945" name="connsiteY6030"/>
                  <a:gd fmla="*/ 661492 w 4713748" name="connsiteX6031"/>
                  <a:gd fmla="*/ 1847434 h 2722945" name="connsiteY6031"/>
                  <a:gd fmla="*/ 661295 w 4713748" name="connsiteX6032"/>
                  <a:gd fmla="*/ 1848220 h 2722945" name="connsiteY6032"/>
                  <a:gd fmla="*/ 660937 w 4713748" name="connsiteX6033"/>
                  <a:gd fmla="*/ 1847434 h 2722945" name="connsiteY6033"/>
                  <a:gd fmla="*/ 660811 w 4713748" name="connsiteX6034"/>
                  <a:gd fmla="*/ 1849170 h 2722945" name="connsiteY6034"/>
                  <a:gd fmla="*/ 659603 w 4713748" name="connsiteX6035"/>
                  <a:gd fmla="*/ 1847439 h 2722945" name="connsiteY6035"/>
                  <a:gd fmla="*/ 2614130 w 4713748" name="connsiteX6036"/>
                  <a:gd fmla="*/ 1812430 h 2722945" name="connsiteY6036"/>
                  <a:gd fmla="*/ 2604700 w 4713748" name="connsiteX6037"/>
                  <a:gd fmla="*/ 1817710 h 2722945" name="connsiteY6037"/>
                  <a:gd fmla="*/ 2603625 w 4713748" name="connsiteX6038"/>
                  <a:gd fmla="*/ 1818346 h 2722945" name="connsiteY6038"/>
                  <a:gd fmla="*/ 2590951 w 4713748" name="connsiteX6039"/>
                  <a:gd fmla="*/ 1844937 h 2722945" name="connsiteY6039"/>
                  <a:gd fmla="*/ 2596891 w 4713748" name="connsiteX6040"/>
                  <a:gd fmla="*/ 1836995 h 2722945" name="connsiteY6040"/>
                  <a:gd fmla="*/ 2612414 w 4713748" name="connsiteX6041"/>
                  <a:gd fmla="*/ 1821428 h 2722945" name="connsiteY6041"/>
                  <a:gd fmla="*/ 2614632 w 4713748" name="connsiteX6042"/>
                  <a:gd fmla="*/ 1823652 h 2722945" name="connsiteY6042"/>
                  <a:gd fmla="*/ 2619067 w 4713748" name="connsiteX6043"/>
                  <a:gd fmla="*/ 1816981 h 2722945" name="connsiteY6043"/>
                  <a:gd fmla="*/ 2619067 w 4713748" name="connsiteX6044"/>
                  <a:gd fmla="*/ 1819204 h 2722945" name="connsiteY6044"/>
                  <a:gd fmla="*/ 2622365 w 4713748" name="connsiteX6045"/>
                  <a:gd fmla="*/ 1815897 h 2722945" name="connsiteY6045"/>
                  <a:gd fmla="*/ 2620786 w 4713748" name="connsiteX6046"/>
                  <a:gd fmla="*/ 1816876 h 2722945" name="connsiteY6046"/>
                  <a:gd fmla="*/ 2620786 w 4713748" name="connsiteX6047"/>
                  <a:gd fmla="*/ 1814653 h 2722945" name="connsiteY6047"/>
                  <a:gd fmla="*/ 2618567 w 4713748" name="connsiteX6048"/>
                  <a:gd fmla="*/ 1816876 h 2722945" name="connsiteY6048"/>
                  <a:gd fmla="*/ 2614130 w 4713748" name="connsiteX6049"/>
                  <a:gd fmla="*/ 1816876 h 2722945" name="connsiteY6049"/>
                  <a:gd fmla="*/ 2614130 w 4713748" name="connsiteX6050"/>
                  <a:gd fmla="*/ 1812430 h 2722945" name="connsiteY6050"/>
                  <a:gd fmla="*/ 2440704 w 4713748" name="connsiteX6051"/>
                  <a:gd fmla="*/ 1807553 h 2722945" name="connsiteY6051"/>
                  <a:gd fmla="*/ 2460665 w 4713748" name="connsiteX6052"/>
                  <a:gd fmla="*/ 1829736 h 2722945" name="connsiteY6052"/>
                  <a:gd fmla="*/ 2465937 w 4713748" name="connsiteX6053"/>
                  <a:gd fmla="*/ 1835025 h 2722945" name="connsiteY6053"/>
                  <a:gd fmla="*/ 2465948 w 4713748" name="connsiteX6054"/>
                  <a:gd fmla="*/ 1835019 h 2722945" name="connsiteY6054"/>
                  <a:gd fmla="*/ 2460665 w 4713748" name="connsiteX6055"/>
                  <a:gd fmla="*/ 1829736 h 2722945" name="connsiteY6055"/>
                  <a:gd fmla="*/ 2440704 w 4713748" name="connsiteX6056"/>
                  <a:gd fmla="*/ 1807553 h 2722945" name="connsiteY6056"/>
                  <a:gd fmla="*/ 1793177 w 4713748" name="connsiteX6057"/>
                  <a:gd fmla="*/ 1786840 h 2722945" name="connsiteY6057"/>
                  <a:gd fmla="*/ 1793137 w 4713748" name="connsiteX6058"/>
                  <a:gd fmla="*/ 1787521 h 2722945" name="connsiteY6058"/>
                  <a:gd fmla="*/ 1792168 w 4713748" name="connsiteX6059"/>
                  <a:gd fmla="*/ 1794465 h 2722945" name="connsiteY6059"/>
                  <a:gd fmla="*/ 1790386 w 4713748" name="connsiteX6060"/>
                  <a:gd fmla="*/ 1800804 h 2722945" name="connsiteY6060"/>
                  <a:gd fmla="*/ 1784456 w 4713748" name="connsiteX6061"/>
                  <a:gd fmla="*/ 1821899 h 2722945" name="connsiteY6061"/>
                  <a:gd fmla="*/ 1774807 w 4713748" name="connsiteX6062"/>
                  <a:gd fmla="*/ 1856220 h 2722945" name="connsiteY6062"/>
                  <a:gd fmla="*/ 1774529 w 4713748" name="connsiteX6063"/>
                  <a:gd fmla="*/ 1856487 h 2722945" name="connsiteY6063"/>
                  <a:gd fmla="*/ 1777346 w 4713748" name="connsiteX6064"/>
                  <a:gd fmla="*/ 1845213 h 2722945" name="connsiteY6064"/>
                  <a:gd fmla="*/ 1786224 w 4713748" name="connsiteX6065"/>
                  <a:gd fmla="*/ 1811906 h 2722945" name="connsiteY6065"/>
                  <a:gd fmla="*/ 1790663 w 4713748" name="connsiteX6066"/>
                  <a:gd fmla="*/ 1794698 h 2722945" name="connsiteY6066"/>
                  <a:gd fmla="*/ 1794463 w 4713748" name="connsiteX6067"/>
                  <a:gd fmla="*/ 1782819 h 2722945" name="connsiteY6067"/>
                  <a:gd fmla="*/ 1794504 w 4713748" name="connsiteX6068"/>
                  <a:gd fmla="*/ 1783860 h 2722945" name="connsiteY6068"/>
                  <a:gd fmla="*/ 1790663 w 4713748" name="connsiteX6069"/>
                  <a:gd fmla="*/ 1807465 h 2722945" name="connsiteY6069"/>
                  <a:gd fmla="*/ 1779566 w 4713748" name="connsiteX6070"/>
                  <a:gd fmla="*/ 1842993 h 2722945" name="connsiteY6070"/>
                  <a:gd fmla="*/ 1790663 w 4713748" name="connsiteX6071"/>
                  <a:gd fmla="*/ 1805245 h 2722945" name="connsiteY6071"/>
                  <a:gd fmla="*/ 1792168 w 4713748" name="connsiteX6072"/>
                  <a:gd fmla="*/ 1794465 h 2722945" name="connsiteY6072"/>
                  <a:gd fmla="*/ 1792571 w 4713748" name="connsiteX6073"/>
                  <a:gd fmla="*/ 1793033 h 2722945" name="connsiteY6073"/>
                  <a:gd fmla="*/ 1792883 w 4713748" name="connsiteX6074"/>
                  <a:gd fmla="*/ 1791922 h 2722945" name="connsiteY6074"/>
                  <a:gd fmla="*/ 1793137 w 4713748" name="connsiteX6075"/>
                  <a:gd fmla="*/ 1787521 h 2722945" name="connsiteY6075"/>
                  <a:gd fmla="*/ 1793275 w 4713748" name="connsiteX6076"/>
                  <a:gd fmla="*/ 1786531 h 2722945" name="connsiteY6076"/>
                  <a:gd fmla="*/ 3204136 w 4713748" name="connsiteX6077"/>
                  <a:gd fmla="*/ 1777163 h 2722945" name="connsiteY6077"/>
                  <a:gd fmla="*/ 3208572 w 4713748" name="connsiteX6078"/>
                  <a:gd fmla="*/ 1777163 h 2722945" name="connsiteY6078"/>
                  <a:gd fmla="*/ 3198829 w 4713748" name="connsiteX6079"/>
                  <a:gd fmla="*/ 1778049 h 2722945" name="connsiteY6079"/>
                  <a:gd fmla="*/ 3202472 w 4713748" name="connsiteX6080"/>
                  <a:gd fmla="*/ 1777441 h 2722945" name="connsiteY6080"/>
                  <a:gd fmla="*/ 3204136 w 4713748" name="connsiteX6081"/>
                  <a:gd fmla="*/ 1777163 h 2722945" name="connsiteY6081"/>
                  <a:gd fmla="*/ 1794599 w 4713748" name="connsiteX6082"/>
                  <a:gd fmla="*/ 1777046 h 2722945" name="connsiteY6082"/>
                  <a:gd fmla="*/ 1795056 w 4713748" name="connsiteX6083"/>
                  <a:gd fmla="*/ 1780471 h 2722945" name="connsiteY6083"/>
                  <a:gd fmla="*/ 1794892 w 4713748" name="connsiteX6084"/>
                  <a:gd fmla="*/ 1781477 h 2722945" name="connsiteY6084"/>
                  <a:gd fmla="*/ 1794463 w 4713748" name="connsiteX6085"/>
                  <a:gd fmla="*/ 1782819 h 2722945" name="connsiteY6085"/>
                  <a:gd fmla="*/ 1794315 w 4713748" name="connsiteX6086"/>
                  <a:gd fmla="*/ 1779087 h 2722945" name="connsiteY6086"/>
                  <a:gd fmla="*/ 1794002 w 4713748" name="connsiteX6087"/>
                  <a:gd fmla="*/ 1772565 h 2722945" name="connsiteY6087"/>
                  <a:gd fmla="*/ 1794078 w 4713748" name="connsiteX6088"/>
                  <a:gd fmla="*/ 1773134 h 2722945" name="connsiteY6088"/>
                  <a:gd fmla="*/ 1794315 w 4713748" name="connsiteX6089"/>
                  <a:gd fmla="*/ 1779087 h 2722945" name="connsiteY6089"/>
                  <a:gd fmla="*/ 1793275 w 4713748" name="connsiteX6090"/>
                  <a:gd fmla="*/ 1786531 h 2722945" name="connsiteY6090"/>
                  <a:gd fmla="*/ 1793177 w 4713748" name="connsiteX6091"/>
                  <a:gd fmla="*/ 1786840 h 2722945" name="connsiteY6091"/>
                  <a:gd fmla="*/ 1794635 w 4713748" name="connsiteX6092"/>
                  <a:gd fmla="*/ 1761616 h 2722945" name="connsiteY6092"/>
                  <a:gd fmla="*/ 1795831 w 4713748" name="connsiteX6093"/>
                  <a:gd fmla="*/ 1768226 h 2722945" name="connsiteY6093"/>
                  <a:gd fmla="*/ 1794599 w 4713748" name="connsiteX6094"/>
                  <a:gd fmla="*/ 1777046 h 2722945" name="connsiteY6094"/>
                  <a:gd fmla="*/ 1794547 w 4713748" name="connsiteX6095"/>
                  <a:gd fmla="*/ 1776657 h 2722945" name="connsiteY6095"/>
                  <a:gd fmla="*/ 1794078 w 4713748" name="connsiteX6096"/>
                  <a:gd fmla="*/ 1773134 h 2722945" name="connsiteY6096"/>
                  <a:gd fmla="*/ 1794034 w 4713748" name="connsiteX6097"/>
                  <a:gd fmla="*/ 1772020 h 2722945" name="connsiteY6097"/>
                  <a:gd fmla="*/ 2636758 w 4713748" name="connsiteX6098"/>
                  <a:gd fmla="*/ 1760881 h 2722945" name="connsiteY6098"/>
                  <a:gd fmla="*/ 2619011 w 4713748" name="connsiteX6099"/>
                  <a:gd fmla="*/ 1785315 h 2722945" name="connsiteY6099"/>
                  <a:gd fmla="*/ 2613283 w 4713748" name="connsiteX6100"/>
                  <a:gd fmla="*/ 1792771 h 2722945" name="connsiteY6100"/>
                  <a:gd fmla="*/ 2613369 w 4713748" name="connsiteX6101"/>
                  <a:gd fmla="*/ 1792942 h 2722945" name="connsiteY6101"/>
                  <a:gd fmla="*/ 2619011 w 4713748" name="connsiteX6102"/>
                  <a:gd fmla="*/ 1785315 h 2722945" name="connsiteY6102"/>
                  <a:gd fmla="*/ 2636758 w 4713748" name="connsiteX6103"/>
                  <a:gd fmla="*/ 1760881 h 2722945" name="connsiteY6103"/>
                  <a:gd fmla="*/ 2545056 w 4713748" name="connsiteX6104"/>
                  <a:gd fmla="*/ 1753642 h 2722945" name="connsiteY6104"/>
                  <a:gd fmla="*/ 2545022 w 4713748" name="connsiteX6105"/>
                  <a:gd fmla="*/ 1754719 h 2722945" name="connsiteY6105"/>
                  <a:gd fmla="*/ 2545213 w 4713748" name="connsiteX6106"/>
                  <a:gd fmla="*/ 1757423 h 2722945" name="connsiteY6106"/>
                  <a:gd fmla="*/ 2545297 w 4713748" name="connsiteX6107"/>
                  <a:gd fmla="*/ 1759440 h 2722945" name="connsiteY6107"/>
                  <a:gd fmla="*/ 2547221 w 4713748" name="connsiteX6108"/>
                  <a:gd fmla="*/ 1785826 h 2722945" name="connsiteY6108"/>
                  <a:gd fmla="*/ 2548023 w 4713748" name="connsiteX6109"/>
                  <a:gd fmla="*/ 1812719 h 2722945" name="connsiteY6109"/>
                  <a:gd fmla="*/ 2549168 w 4713748" name="connsiteX6110"/>
                  <a:gd fmla="*/ 1817300 h 2722945" name="connsiteY6110"/>
                  <a:gd fmla="*/ 2547221 w 4713748" name="connsiteX6111"/>
                  <a:gd fmla="*/ 1785826 h 2722945" name="connsiteY6111"/>
                  <a:gd fmla="*/ 2545213 w 4713748" name="connsiteX6112"/>
                  <a:gd fmla="*/ 1757423 h 2722945" name="connsiteY6112"/>
                  <a:gd fmla="*/ 1793171 w 4713748" name="connsiteX6113"/>
                  <a:gd fmla="*/ 1750316 h 2722945" name="connsiteY6113"/>
                  <a:gd fmla="*/ 1794715 w 4713748" name="connsiteX6114"/>
                  <a:gd fmla="*/ 1760245 h 2722945" name="connsiteY6114"/>
                  <a:gd fmla="*/ 1794635 w 4713748" name="connsiteX6115"/>
                  <a:gd fmla="*/ 1761616 h 2722945" name="connsiteY6115"/>
                  <a:gd fmla="*/ 1793334 w 4713748" name="connsiteX6116"/>
                  <a:gd fmla="*/ 1754421 h 2722945" name="connsiteY6116"/>
                  <a:gd fmla="*/ 1791940 w 4713748" name="connsiteX6117"/>
                  <a:gd fmla="*/ 1742403 h 2722945" name="connsiteY6117"/>
                  <a:gd fmla="*/ 1793114 w 4713748" name="connsiteX6118"/>
                  <a:gd fmla="*/ 1748886 h 2722945" name="connsiteY6118"/>
                  <a:gd fmla="*/ 1793171 w 4713748" name="connsiteX6119"/>
                  <a:gd fmla="*/ 1750316 h 2722945" name="connsiteY6119"/>
                  <a:gd fmla="*/ 1790892 w 4713748" name="connsiteX6120"/>
                  <a:gd fmla="*/ 1736614 h 2722945" name="connsiteY6120"/>
                  <a:gd fmla="*/ 1791191 w 4713748" name="connsiteX6121"/>
                  <a:gd fmla="*/ 1737582 h 2722945" name="connsiteY6121"/>
                  <a:gd fmla="*/ 1791940 w 4713748" name="connsiteX6122"/>
                  <a:gd fmla="*/ 1742403 h 2722945" name="connsiteY6122"/>
                  <a:gd fmla="*/ 1787566 w 4713748" name="connsiteX6123"/>
                  <a:gd fmla="*/ 1725820 h 2722945" name="connsiteY6123"/>
                  <a:gd fmla="*/ 1789007 w 4713748" name="connsiteX6124"/>
                  <a:gd fmla="*/ 1730497 h 2722945" name="connsiteY6124"/>
                  <a:gd fmla="*/ 1793334 w 4713748" name="connsiteX6125"/>
                  <a:gd fmla="*/ 1754421 h 2722945" name="connsiteY6125"/>
                  <a:gd fmla="*/ 1794034 w 4713748" name="connsiteX6126"/>
                  <a:gd fmla="*/ 1772020 h 2722945" name="connsiteY6126"/>
                  <a:gd fmla="*/ 1794002 w 4713748" name="connsiteX6127"/>
                  <a:gd fmla="*/ 1772565 h 2722945" name="connsiteY6127"/>
                  <a:gd fmla="*/ 1793230 w 4713748" name="connsiteX6128"/>
                  <a:gd fmla="*/ 1766768 h 2722945" name="connsiteY6128"/>
                  <a:gd fmla="*/ 1790663 w 4713748" name="connsiteX6129"/>
                  <a:gd fmla="*/ 1747513 h 2722945" name="connsiteY6129"/>
                  <a:gd fmla="*/ 3401552 w 4713748" name="connsiteX6130"/>
                  <a:gd fmla="*/ 1715503 h 2722945" name="connsiteY6130"/>
                  <a:gd fmla="*/ 3402022 w 4713748" name="connsiteX6131"/>
                  <a:gd fmla="*/ 1718647 h 2722945" name="connsiteY6131"/>
                  <a:gd fmla="*/ 3400394 w 4713748" name="connsiteX6132"/>
                  <a:gd fmla="*/ 1717018 h 2722945" name="connsiteY6132"/>
                  <a:gd fmla="*/ 2674990 w 4713748" name="connsiteX6133"/>
                  <a:gd fmla="*/ 1714631 h 2722945" name="connsiteY6133"/>
                  <a:gd fmla="*/ 2670003 w 4713748" name="connsiteX6134"/>
                  <a:gd fmla="*/ 1721732 h 2722945" name="connsiteY6134"/>
                  <a:gd fmla="*/ 2661730 w 4713748" name="connsiteX6135"/>
                  <a:gd fmla="*/ 1733513 h 2722945" name="connsiteY6135"/>
                  <a:gd fmla="*/ 2661160 w 4713748" name="connsiteX6136"/>
                  <a:gd fmla="*/ 1734226 h 2722945" name="connsiteY6136"/>
                  <a:gd fmla="*/ 2647850 w 4713748" name="connsiteX6137"/>
                  <a:gd fmla="*/ 1751996 h 2722945" name="connsiteY6137"/>
                  <a:gd fmla="*/ 1787470 w 4713748" name="connsiteX6138"/>
                  <a:gd fmla="*/ 1714448 h 2722945" name="connsiteY6138"/>
                  <a:gd fmla="*/ 1788444 w 4713748" name="connsiteX6139"/>
                  <a:gd fmla="*/ 1723087 h 2722945" name="connsiteY6139"/>
                  <a:gd fmla="*/ 1790892 w 4713748" name="connsiteX6140"/>
                  <a:gd fmla="*/ 1736614 h 2722945" name="connsiteY6140"/>
                  <a:gd fmla="*/ 1789007 w 4713748" name="connsiteX6141"/>
                  <a:gd fmla="*/ 1730497 h 2722945" name="connsiteY6141"/>
                  <a:gd fmla="*/ 1788721 w 4713748" name="connsiteX6142"/>
                  <a:gd fmla="*/ 1728916 h 2722945" name="connsiteY6142"/>
                  <a:gd fmla="*/ 3397583 w 4713748" name="connsiteX6143"/>
                  <a:gd fmla="*/ 1714206 h 2722945" name="connsiteY6143"/>
                  <a:gd fmla="*/ 3400394 w 4713748" name="connsiteX6144"/>
                  <a:gd fmla="*/ 1717018 h 2722945" name="connsiteY6144"/>
                  <a:gd fmla="*/ 3375388 w 4713748" name="connsiteX6145"/>
                  <a:gd fmla="*/ 1749733 h 2722945" name="connsiteY6145"/>
                  <a:gd fmla="*/ 3350973 w 4713748" name="connsiteX6146"/>
                  <a:gd fmla="*/ 1787481 h 2722945" name="connsiteY6146"/>
                  <a:gd fmla="*/ 3366510 w 4713748" name="connsiteX6147"/>
                  <a:gd fmla="*/ 1827450 h 2722945" name="connsiteY6147"/>
                  <a:gd fmla="*/ 3404241 w 4713748" name="connsiteX6148"/>
                  <a:gd fmla="*/ 1885182 h 2722945" name="connsiteY6148"/>
                  <a:gd fmla="*/ 3364290 w 4713748" name="connsiteX6149"/>
                  <a:gd fmla="*/ 1825229 h 2722945" name="connsiteY6149"/>
                  <a:gd fmla="*/ 3348754 w 4713748" name="connsiteX6150"/>
                  <a:gd fmla="*/ 1787481 h 2722945" name="connsiteY6150"/>
                  <a:gd fmla="*/ 3368729 w 4713748" name="connsiteX6151"/>
                  <a:gd fmla="*/ 1756395 h 2722945" name="connsiteY6151"/>
                  <a:gd fmla="*/ 3397583 w 4713748" name="connsiteX6152"/>
                  <a:gd fmla="*/ 1714206 h 2722945" name="connsiteY6152"/>
                  <a:gd fmla="*/ 3400864 w 4713748" name="connsiteX6153"/>
                  <a:gd fmla="*/ 1710907 h 2722945" name="connsiteY6153"/>
                  <a:gd fmla="*/ 3404241 w 4713748" name="connsiteX6154"/>
                  <a:gd fmla="*/ 1711985 h 2722945" name="connsiteY6154"/>
                  <a:gd fmla="*/ 3401552 w 4713748" name="connsiteX6155"/>
                  <a:gd fmla="*/ 1715503 h 2722945" name="connsiteY6155"/>
                  <a:gd fmla="*/ 3399802 w 4713748" name="connsiteX6156"/>
                  <a:gd fmla="*/ 1709765 h 2722945" name="connsiteY6156"/>
                  <a:gd fmla="*/ 3400704 w 4713748" name="connsiteX6157"/>
                  <a:gd fmla="*/ 1709834 h 2722945" name="connsiteY6157"/>
                  <a:gd fmla="*/ 3400864 w 4713748" name="connsiteX6158"/>
                  <a:gd fmla="*/ 1710907 h 2722945" name="connsiteY6158"/>
                  <a:gd fmla="*/ 3399456 w 4713748" name="connsiteX6159"/>
                  <a:gd fmla="*/ 1710457 h 2722945" name="connsiteY6159"/>
                  <a:gd fmla="*/ 1784959 w 4713748" name="connsiteX6160"/>
                  <a:gd fmla="*/ 1707566 h 2722945" name="connsiteY6160"/>
                  <a:gd fmla="*/ 1787566 w 4713748" name="connsiteX6161"/>
                  <a:gd fmla="*/ 1725820 h 2722945" name="connsiteY6161"/>
                  <a:gd fmla="*/ 1784469 w 4713748" name="connsiteX6162"/>
                  <a:gd fmla="*/ 1715771 h 2722945" name="connsiteY6162"/>
                  <a:gd fmla="*/ 1979131 w 4713748" name="connsiteX6163"/>
                  <a:gd fmla="*/ 1703392 h 2722945" name="connsiteY6163"/>
                  <a:gd fmla="*/ 1981351 w 4713748" name="connsiteX6164"/>
                  <a:gd fmla="*/ 1703392 h 2722945" name="connsiteY6164"/>
                  <a:gd fmla="*/ 1991102 w 4713748" name="connsiteX6165"/>
                  <a:gd fmla="*/ 1708125 h 2722945" name="connsiteY6165"/>
                  <a:gd fmla="*/ 1985237 w 4713748" name="connsiteX6166"/>
                  <a:gd fmla="*/ 1706169 h 2722945" name="connsiteY6166"/>
                  <a:gd fmla="*/ 1983572 w 4713748" name="connsiteX6167"/>
                  <a:gd fmla="*/ 1705614 h 2722945" name="connsiteY6167"/>
                  <a:gd fmla="*/ 1979131 w 4713748" name="connsiteX6168"/>
                  <a:gd fmla="*/ 1703392 h 2722945" name="connsiteY6168"/>
                  <a:gd fmla="*/ 1785742 w 4713748" name="connsiteX6169"/>
                  <a:gd fmla="*/ 1694470 h 2722945" name="connsiteY6169"/>
                  <a:gd fmla="*/ 1787470 w 4713748" name="connsiteX6170"/>
                  <a:gd fmla="*/ 1714448 h 2722945" name="connsiteY6170"/>
                  <a:gd fmla="*/ 1785560 w 4713748" name="connsiteX6171"/>
                  <a:gd fmla="*/ 1697509 h 2722945" name="connsiteY6171"/>
                  <a:gd fmla="*/ 1785464 w 4713748" name="connsiteX6172"/>
                  <a:gd fmla="*/ 1689790 h 2722945" name="connsiteY6172"/>
                  <a:gd fmla="*/ 1785793 w 4713748" name="connsiteX6173"/>
                  <a:gd fmla="*/ 1693622 h 2722945" name="connsiteY6173"/>
                  <a:gd fmla="*/ 1785742 w 4713748" name="connsiteX6174"/>
                  <a:gd fmla="*/ 1694470 h 2722945" name="connsiteY6174"/>
                  <a:gd fmla="*/ 1785357 w 4713748" name="connsiteX6175"/>
                  <a:gd fmla="*/ 1690023 h 2722945" name="connsiteY6175"/>
                  <a:gd fmla="*/ 3166639 w 4713748" name="connsiteX6176"/>
                  <a:gd fmla="*/ 1683676 h 2722945" name="connsiteY6176"/>
                  <a:gd fmla="*/ 3137309 w 4713748" name="connsiteX6177"/>
                  <a:gd fmla="*/ 1692390 h 2722945" name="connsiteY6177"/>
                  <a:gd fmla="*/ 3151378 w 4713748" name="connsiteX6178"/>
                  <a:gd fmla="*/ 1687835 h 2722945" name="connsiteY6178"/>
                  <a:gd fmla="*/ 3156069 w 4713748" name="connsiteX6179"/>
                  <a:gd fmla="*/ 1686317 h 2722945" name="connsiteY6179"/>
                  <a:gd fmla="*/ 1791364 w 4713748" name="connsiteX6180"/>
                  <a:gd fmla="*/ 1681549 h 2722945" name="connsiteY6180"/>
                  <a:gd fmla="*/ 1794547 w 4713748" name="connsiteX6181"/>
                  <a:gd fmla="*/ 1714761 h 2722945" name="connsiteY6181"/>
                  <a:gd fmla="*/ 1801761 w 4713748" name="connsiteX6182"/>
                  <a:gd fmla="*/ 1758615 h 2722945" name="connsiteY6182"/>
                  <a:gd fmla="*/ 1785392 w 4713748" name="connsiteX6183"/>
                  <a:gd fmla="*/ 1846046 h 2722945" name="connsiteY6183"/>
                  <a:gd fmla="*/ 1778557 w 4713748" name="connsiteX6184"/>
                  <a:gd fmla="*/ 1852616 h 2722945" name="connsiteY6184"/>
                  <a:gd fmla="*/ 1781785 w 4713748" name="connsiteX6185"/>
                  <a:gd fmla="*/ 1840773 h 2722945" name="connsiteY6185"/>
                  <a:gd fmla="*/ 1794825 w 4713748" name="connsiteX6186"/>
                  <a:gd fmla="*/ 1791922 h 2722945" name="connsiteY6186"/>
                  <a:gd fmla="*/ 1794504 w 4713748" name="connsiteX6187"/>
                  <a:gd fmla="*/ 1783860 h 2722945" name="connsiteY6187"/>
                  <a:gd fmla="*/ 1794892 w 4713748" name="connsiteX6188"/>
                  <a:gd fmla="*/ 1781477 h 2722945" name="connsiteY6188"/>
                  <a:gd fmla="*/ 1795102 w 4713748" name="connsiteX6189"/>
                  <a:gd fmla="*/ 1780820 h 2722945" name="connsiteY6189"/>
                  <a:gd fmla="*/ 1795056 w 4713748" name="connsiteX6190"/>
                  <a:gd fmla="*/ 1780471 h 2722945" name="connsiteY6190"/>
                  <a:gd fmla="*/ 1796490 w 4713748" name="connsiteX6191"/>
                  <a:gd fmla="*/ 1771660 h 2722945" name="connsiteY6191"/>
                  <a:gd fmla="*/ 1794715 w 4713748" name="connsiteX6192"/>
                  <a:gd fmla="*/ 1760245 h 2722945" name="connsiteY6192"/>
                  <a:gd fmla="*/ 1794825 w 4713748" name="connsiteX6193"/>
                  <a:gd fmla="*/ 1758338 h 2722945" name="connsiteY6193"/>
                  <a:gd fmla="*/ 1793114 w 4713748" name="connsiteX6194"/>
                  <a:gd fmla="*/ 1748886 h 2722945" name="connsiteY6194"/>
                  <a:gd fmla="*/ 1792883 w 4713748" name="connsiteX6195"/>
                  <a:gd fmla="*/ 1743072 h 2722945" name="connsiteY6195"/>
                  <a:gd fmla="*/ 1791191 w 4713748" name="connsiteX6196"/>
                  <a:gd fmla="*/ 1737582 h 2722945" name="connsiteY6196"/>
                  <a:gd fmla="*/ 1790663 w 4713748" name="connsiteX6197"/>
                  <a:gd fmla="*/ 1734190 h 2722945" name="connsiteY6197"/>
                  <a:gd fmla="*/ 1786224 w 4713748" name="connsiteX6198"/>
                  <a:gd fmla="*/ 1698662 h 2722945" name="connsiteY6198"/>
                  <a:gd fmla="*/ 1785793 w 4713748" name="connsiteX6199"/>
                  <a:gd fmla="*/ 1693622 h 2722945" name="connsiteY6199"/>
                  <a:gd fmla="*/ 1785912 w 4713748" name="connsiteX6200"/>
                  <a:gd fmla="*/ 1691619 h 2722945" name="connsiteY6200"/>
                  <a:gd fmla="*/ 1784596 w 4713748" name="connsiteX6201"/>
                  <a:gd fmla="*/ 1679660 h 2722945" name="connsiteY6201"/>
                  <a:gd fmla="*/ 1785036 w 4713748" name="connsiteX6202"/>
                  <a:gd fmla="*/ 1684795 h 2722945" name="connsiteY6202"/>
                  <a:gd fmla="*/ 1784282 w 4713748" name="connsiteX6203"/>
                  <a:gd fmla="*/ 1686172 h 2722945" name="connsiteY6203"/>
                  <a:gd fmla="*/ 1785560 w 4713748" name="connsiteX6204"/>
                  <a:gd fmla="*/ 1697509 h 2722945" name="connsiteY6204"/>
                  <a:gd fmla="*/ 1784959 w 4713748" name="connsiteX6205"/>
                  <a:gd fmla="*/ 1707566 h 2722945" name="connsiteY6205"/>
                  <a:gd fmla="*/ 1781785 w 4713748" name="connsiteX6206"/>
                  <a:gd fmla="*/ 1685339 h 2722945" name="connsiteY6206"/>
                  <a:gd fmla="*/ 1790686 w 4713748" name="connsiteX6207"/>
                  <a:gd fmla="*/ 1674477 h 2722945" name="connsiteY6207"/>
                  <a:gd fmla="*/ 1790998 w 4713748" name="connsiteX6208"/>
                  <a:gd fmla="*/ 1677724 h 2722945" name="connsiteY6208"/>
                  <a:gd fmla="*/ 1785464 w 4713748" name="connsiteX6209"/>
                  <a:gd fmla="*/ 1689790 h 2722945" name="connsiteY6209"/>
                  <a:gd fmla="*/ 1785036 w 4713748" name="connsiteX6210"/>
                  <a:gd fmla="*/ 1684795 h 2722945" name="connsiteY6210"/>
                  <a:gd fmla="*/ 1791038 w 4713748" name="connsiteX6211"/>
                  <a:gd fmla="*/ 1673834 h 2722945" name="connsiteY6211"/>
                  <a:gd fmla="*/ 1790686 w 4713748" name="connsiteX6212"/>
                  <a:gd fmla="*/ 1674477 h 2722945" name="connsiteY6212"/>
                  <a:gd fmla="*/ 1790663 w 4713748" name="connsiteX6213"/>
                  <a:gd fmla="*/ 1674237 h 2722945" name="connsiteY6213"/>
                  <a:gd fmla="*/ 1790360 w 4713748" name="connsiteX6214"/>
                  <a:gd fmla="*/ 1668015 h 2722945" name="connsiteY6214"/>
                  <a:gd fmla="*/ 1784596 w 4713748" name="connsiteX6215"/>
                  <a:gd fmla="*/ 1679660 h 2722945" name="connsiteY6215"/>
                  <a:gd fmla="*/ 1784560 w 4713748" name="connsiteX6216"/>
                  <a:gd fmla="*/ 1679233 h 2722945" name="connsiteY6216"/>
                  <a:gd fmla="*/ 1801804 w 4713748" name="connsiteX6217"/>
                  <a:gd fmla="*/ 1662266 h 2722945" name="connsiteY6217"/>
                  <a:gd fmla="*/ 1791364 w 4713748" name="connsiteX6218"/>
                  <a:gd fmla="*/ 1681549 h 2722945" name="connsiteY6218"/>
                  <a:gd fmla="*/ 1790998 w 4713748" name="connsiteX6219"/>
                  <a:gd fmla="*/ 1677724 h 2722945" name="connsiteY6219"/>
                  <a:gd fmla="*/ 1794474 w 4713748" name="connsiteX6220"/>
                  <a:gd fmla="*/ 1670142 h 2722945" name="connsiteY6220"/>
                  <a:gd fmla="*/ 1801761 w 4713748" name="connsiteX6221"/>
                  <a:gd fmla="*/ 1654253 h 2722945" name="connsiteY6221"/>
                  <a:gd fmla="*/ 1794474 w 4713748" name="connsiteX6222"/>
                  <a:gd fmla="*/ 1670142 h 2722945" name="connsiteY6222"/>
                  <a:gd fmla="*/ 1791038 w 4713748" name="connsiteX6223"/>
                  <a:gd fmla="*/ 1673834 h 2722945" name="connsiteY6223"/>
                  <a:gd fmla="*/ 3333544 w 4713748" name="connsiteX6224"/>
                  <a:gd fmla="*/ 1635861 h 2722945" name="connsiteY6224"/>
                  <a:gd fmla="*/ 3333662 w 4713748" name="connsiteX6225"/>
                  <a:gd fmla="*/ 1637226 h 2722945" name="connsiteY6225"/>
                  <a:gd fmla="*/ 3333217 w 4713748" name="connsiteX6226"/>
                  <a:gd fmla="*/ 1636489 h 2722945" name="connsiteY6226"/>
                  <a:gd fmla="*/ 2107989 w 4713748" name="connsiteX6227"/>
                  <a:gd fmla="*/ 1612273 h 2722945" name="connsiteY6227"/>
                  <a:gd fmla="*/ 2108572 w 4713748" name="connsiteX6228"/>
                  <a:gd fmla="*/ 1612739 h 2722945" name="connsiteY6228"/>
                  <a:gd fmla="*/ 2108572 w 4713748" name="connsiteX6229"/>
                  <a:gd fmla="*/ 1612739 h 2722945" name="connsiteY6229"/>
                  <a:gd fmla="*/ 1842650 w 4713748" name="connsiteX6230"/>
                  <a:gd fmla="*/ 1609016 h 2722945" name="connsiteY6230"/>
                  <a:gd fmla="*/ 1842614 w 4713748" name="connsiteX6231"/>
                  <a:gd fmla="*/ 1609079 h 2722945" name="connsiteY6231"/>
                  <a:gd fmla="*/ 1819551 w 4713748" name="connsiteX6232"/>
                  <a:gd fmla="*/ 1634581 h 2722945" name="connsiteY6232"/>
                  <a:gd fmla="*/ 1801761 w 4713748" name="connsiteX6233"/>
                  <a:gd fmla="*/ 1654253 h 2722945" name="connsiteY6233"/>
                  <a:gd fmla="*/ 1837689 w 4713748" name="connsiteX6234"/>
                  <a:gd fmla="*/ 1614458 h 2722945" name="connsiteY6234"/>
                  <a:gd fmla="*/ 1840009 w 4713748" name="connsiteX6235"/>
                  <a:gd fmla="*/ 1611888 h 2722945" name="connsiteY6235"/>
                  <a:gd fmla="*/ 2101345 w 4713748" name="connsiteX6236"/>
                  <a:gd fmla="*/ 1607846 h 2722945" name="connsiteY6236"/>
                  <a:gd fmla="*/ 2106845 w 4713748" name="connsiteX6237"/>
                  <a:gd fmla="*/ 1611511 h 2722945" name="connsiteY6237"/>
                  <a:gd fmla="*/ 2107989 w 4713748" name="connsiteX6238"/>
                  <a:gd fmla="*/ 1612273 h 2722945" name="connsiteY6238"/>
                  <a:gd fmla="*/ 2107067 w 4713748" name="connsiteX6239"/>
                  <a:gd fmla="*/ 1611720 h 2722945" name="connsiteY6239"/>
                  <a:gd fmla="*/ 1846264 w 4713748" name="connsiteX6240"/>
                  <a:gd fmla="*/ 1602649 h 2722945" name="connsiteY6240"/>
                  <a:gd fmla="*/ 1842732 w 4713748" name="connsiteX6241"/>
                  <a:gd fmla="*/ 1608872 h 2722945" name="connsiteY6241"/>
                  <a:gd fmla="*/ 1840009 w 4713748" name="connsiteX6242"/>
                  <a:gd fmla="*/ 1611888 h 2722945" name="connsiteY6242"/>
                  <a:gd fmla="*/ 1837550 w 4713748" name="connsiteX6243"/>
                  <a:gd fmla="*/ 1614562 h 2722945" name="connsiteY6243"/>
                  <a:gd fmla="*/ 1792883 w 4713748" name="connsiteX6244"/>
                  <a:gd fmla="*/ 1663135 h 2722945" name="connsiteY6244"/>
                  <a:gd fmla="*/ 1790360 w 4713748" name="connsiteX6245"/>
                  <a:gd fmla="*/ 1668015 h 2722945" name="connsiteY6245"/>
                  <a:gd fmla="*/ 1795935 w 4713748" name="connsiteX6246"/>
                  <a:gd fmla="*/ 1656751 h 2722945" name="connsiteY6246"/>
                  <a:gd fmla="*/ 1815078 w 4713748" name="connsiteX6247"/>
                  <a:gd fmla="*/ 1636489 h 2722945" name="connsiteY6247"/>
                  <a:gd fmla="*/ 1853446 w 4713748" name="connsiteX6248"/>
                  <a:gd fmla="*/ 1589995 h 2722945" name="connsiteY6248"/>
                  <a:gd fmla="*/ 1851145 w 4713748" name="connsiteX6249"/>
                  <a:gd fmla="*/ 1597353 h 2722945" name="connsiteY6249"/>
                  <a:gd fmla="*/ 1846264 w 4713748" name="connsiteX6250"/>
                  <a:gd fmla="*/ 1602649 h 2722945" name="connsiteY6250"/>
                  <a:gd fmla="*/ 3362170 w 4713748" name="connsiteX6251"/>
                  <a:gd fmla="*/ 1581939 h 2722945" name="connsiteY6251"/>
                  <a:gd fmla="*/ 3362071 w 4713748" name="connsiteX6252"/>
                  <a:gd fmla="*/ 1583198 h 2722945" name="connsiteY6252"/>
                  <a:gd fmla="*/ 3361679 w 4713748" name="connsiteX6253"/>
                  <a:gd fmla="*/ 1582675 h 2722945" name="connsiteY6253"/>
                  <a:gd fmla="*/ 3360048 w 4713748" name="connsiteX6254"/>
                  <a:gd fmla="*/ 1580499 h 2722945" name="connsiteY6254"/>
                  <a:gd fmla="*/ 3361239 w 4713748" name="connsiteX6255"/>
                  <a:gd fmla="*/ 1582087 h 2722945" name="connsiteY6255"/>
                  <a:gd fmla="*/ 3361679 w 4713748" name="connsiteX6256"/>
                  <a:gd fmla="*/ 1582675 h 2722945" name="connsiteY6256"/>
                  <a:gd fmla="*/ 3359851 w 4713748" name="connsiteX6257"/>
                  <a:gd fmla="*/ 1585418 h 2722945" name="connsiteY6257"/>
                  <a:gd fmla="*/ 3333544 w 4713748" name="connsiteX6258"/>
                  <a:gd fmla="*/ 1635861 h 2722945" name="connsiteY6258"/>
                  <a:gd fmla="*/ 3333217 w 4713748" name="connsiteX6259"/>
                  <a:gd fmla="*/ 1632048 h 2722945" name="connsiteY6259"/>
                  <a:gd fmla="*/ 3342095 w 4713748" name="connsiteX6260"/>
                  <a:gd fmla="*/ 1616505 h 2722945" name="connsiteY6260"/>
                  <a:gd fmla="*/ 3359851 w 4713748" name="connsiteX6261"/>
                  <a:gd fmla="*/ 1580977 h 2722945" name="connsiteY6261"/>
                  <a:gd fmla="*/ 3364567 w 4713748" name="connsiteX6262"/>
                  <a:gd fmla="*/ 1576814 h 2722945" name="connsiteY6262"/>
                  <a:gd fmla="*/ 3366510 w 4713748" name="connsiteX6263"/>
                  <a:gd fmla="*/ 1583198 h 2722945" name="connsiteY6263"/>
                  <a:gd fmla="*/ 3364290 w 4713748" name="connsiteX6264"/>
                  <a:gd fmla="*/ 1578757 h 2722945" name="connsiteY6264"/>
                  <a:gd fmla="*/ 3364567 w 4713748" name="connsiteX6265"/>
                  <a:gd fmla="*/ 1576814 h 2722945" name="connsiteY6265"/>
                  <a:gd fmla="*/ 3362585 w 4713748" name="connsiteX6266"/>
                  <a:gd fmla="*/ 1576625 h 2722945" name="connsiteY6266"/>
                  <a:gd fmla="*/ 3364290 w 4713748" name="connsiteX6267"/>
                  <a:gd fmla="*/ 1578757 h 2722945" name="connsiteY6267"/>
                  <a:gd fmla="*/ 3363735 w 4713748" name="connsiteX6268"/>
                  <a:gd fmla="*/ 1579590 h 2722945" name="connsiteY6268"/>
                  <a:gd fmla="*/ 3362170 w 4713748" name="connsiteX6269"/>
                  <a:gd fmla="*/ 1581939 h 2722945" name="connsiteY6269"/>
                  <a:gd fmla="*/ 2054236 w 4713748" name="connsiteX6270"/>
                  <a:gd fmla="*/ 1575953 h 2722945" name="connsiteY6270"/>
                  <a:gd fmla="*/ 2090575 w 4713748" name="connsiteX6271"/>
                  <a:gd fmla="*/ 1600555 h 2722945" name="connsiteY6271"/>
                  <a:gd fmla="*/ 2101345 w 4713748" name="connsiteX6272"/>
                  <a:gd fmla="*/ 1607846 h 2722945" name="connsiteY6272"/>
                  <a:gd fmla="*/ 2098831 w 4713748" name="connsiteX6273"/>
                  <a:gd fmla="*/ 1606171 h 2722945" name="connsiteY6273"/>
                  <a:gd fmla="*/ 2077080 w 4713748" name="connsiteX6274"/>
                  <a:gd fmla="*/ 1591679 h 2722945" name="connsiteY6274"/>
                  <a:gd fmla="*/ 2058034 w 4713748" name="connsiteX6275"/>
                  <a:gd fmla="*/ 1578990 h 2722945" name="connsiteY6275"/>
                  <a:gd fmla="*/ 3362660 w 4713748" name="connsiteX6276"/>
                  <a:gd fmla="*/ 1575669 h 2722945" name="connsiteY6276"/>
                  <a:gd fmla="*/ 3362585 w 4713748" name="connsiteX6277"/>
                  <a:gd fmla="*/ 1576625 h 2722945" name="connsiteY6277"/>
                  <a:gd fmla="*/ 3362116 w 4713748" name="connsiteX6278"/>
                  <a:gd fmla="*/ 1576039 h 2722945" name="connsiteY6278"/>
                  <a:gd fmla="*/ 3146921 w 4713748" name="connsiteX6279"/>
                  <a:gd fmla="*/ 1574404 h 2722945" name="connsiteY6279"/>
                  <a:gd fmla="*/ 3145288 w 4713748" name="connsiteX6280"/>
                  <a:gd fmla="*/ 1575177 h 2722945" name="connsiteY6280"/>
                  <a:gd fmla="*/ 3146712 w 4713748" name="connsiteX6281"/>
                  <a:gd fmla="*/ 1574474 h 2722945" name="connsiteY6281"/>
                  <a:gd fmla="*/ 3151356 w 4713748" name="connsiteX6282"/>
                  <a:gd fmla="*/ 1572181 h 2722945" name="connsiteY6282"/>
                  <a:gd fmla="*/ 3146921 w 4713748" name="connsiteX6283"/>
                  <a:gd fmla="*/ 1574404 h 2722945" name="connsiteY6283"/>
                  <a:gd fmla="*/ 3147230 w 4713748" name="connsiteX6284"/>
                  <a:gd fmla="*/ 1574218 h 2722945" name="connsiteY6284"/>
                  <a:gd fmla="*/ 3149034 w 4713748" name="connsiteX6285"/>
                  <a:gd fmla="*/ 1573327 h 2722945" name="connsiteY6285"/>
                  <a:gd fmla="*/ 3151356 w 4713748" name="connsiteX6286"/>
                  <a:gd fmla="*/ 1572181 h 2722945" name="connsiteY6286"/>
                  <a:gd fmla="*/ 2048386 w 4713748" name="connsiteX6287"/>
                  <a:gd fmla="*/ 1571993 h 2722945" name="connsiteY6287"/>
                  <a:gd fmla="*/ 2052484 w 4713748" name="connsiteX6288"/>
                  <a:gd fmla="*/ 1574552 h 2722945" name="connsiteY6288"/>
                  <a:gd fmla="*/ 2054236 w 4713748" name="connsiteX6289"/>
                  <a:gd fmla="*/ 1575953 h 2722945" name="connsiteY6289"/>
                  <a:gd fmla="*/ 2049709 w 4713748" name="connsiteX6290"/>
                  <a:gd fmla="*/ 1572888 h 2722945" name="connsiteY6290"/>
                  <a:gd fmla="*/ 2032502 w 4713748" name="connsiteX6291"/>
                  <a:gd fmla="*/ 1561239 h 2722945" name="connsiteY6291"/>
                  <a:gd fmla="*/ 2034653 w 4713748" name="connsiteX6292"/>
                  <a:gd fmla="*/ 1562695 h 2722945" name="connsiteY6292"/>
                  <a:gd fmla="*/ 2048386 w 4713748" name="connsiteX6293"/>
                  <a:gd fmla="*/ 1571993 h 2722945" name="connsiteY6293"/>
                  <a:gd fmla="*/ 2034722 w 4713748" name="connsiteX6294"/>
                  <a:gd fmla="*/ 1563458 h 2722945" name="connsiteY6294"/>
                  <a:gd fmla="*/ 2032502 w 4713748" name="connsiteX6295"/>
                  <a:gd fmla="*/ 1561239 h 2722945" name="connsiteY6295"/>
                  <a:gd fmla="*/ 2021400 w 4713748" name="connsiteX6296"/>
                  <a:gd fmla="*/ 1554582 h 2722945" name="connsiteY6296"/>
                  <a:gd fmla="*/ 2026233 w 4713748" name="connsiteX6297"/>
                  <a:gd fmla="*/ 1558367 h 2722945" name="connsiteY6297"/>
                  <a:gd fmla="*/ 2025008 w 4713748" name="connsiteX6298"/>
                  <a:gd fmla="*/ 1557633 h 2722945" name="connsiteY6298"/>
                  <a:gd fmla="*/ 2023621 w 4713748" name="connsiteX6299"/>
                  <a:gd fmla="*/ 1556801 h 2722945" name="connsiteY6299"/>
                  <a:gd fmla="*/ 2021400 w 4713748" name="connsiteX6300"/>
                  <a:gd fmla="*/ 1554582 h 2722945" name="connsiteY6300"/>
                  <a:gd fmla="*/ 1871726 w 4713748" name="connsiteX6301"/>
                  <a:gd fmla="*/ 1503275 h 2722945" name="connsiteY6301"/>
                  <a:gd fmla="*/ 1870337 w 4713748" name="connsiteX6302"/>
                  <a:gd fmla="*/ 1517875 h 2722945" name="connsiteY6302"/>
                  <a:gd fmla="*/ 1869178 w 4713748" name="connsiteX6303"/>
                  <a:gd fmla="*/ 1521024 h 2722945" name="connsiteY6303"/>
                  <a:gd fmla="*/ 1867289 w 4713748" name="connsiteX6304"/>
                  <a:gd fmla="*/ 1549891 h 2722945" name="connsiteY6304"/>
                  <a:gd fmla="*/ 1865491 w 4713748" name="connsiteX6305"/>
                  <a:gd fmla="*/ 1568773 h 2722945" name="connsiteY6305"/>
                  <a:gd fmla="*/ 1853446 w 4713748" name="connsiteX6306"/>
                  <a:gd fmla="*/ 1589995 h 2722945" name="connsiteY6306"/>
                  <a:gd fmla="*/ 1863907 w 4713748" name="connsiteX6307"/>
                  <a:gd fmla="*/ 1556552 h 2722945" name="connsiteY6307"/>
                  <a:gd fmla="*/ 1868068 w 4713748" name="connsiteX6308"/>
                  <a:gd fmla="*/ 1516583 h 2722945" name="connsiteY6308"/>
                  <a:gd fmla="*/ 1877067 w 4713748" name="connsiteX6309"/>
                  <a:gd fmla="*/ 1497188 h 2722945" name="connsiteY6309"/>
                  <a:gd fmla="*/ 1875212 w 4713748" name="connsiteX6310"/>
                  <a:gd fmla="*/ 1504579 h 2722945" name="connsiteY6310"/>
                  <a:gd fmla="*/ 1875559 w 4713748" name="connsiteX6311"/>
                  <a:gd fmla="*/ 1499375 h 2722945" name="connsiteY6311"/>
                  <a:gd fmla="*/ 1879769 w 4713748" name="connsiteX6312"/>
                  <a:gd fmla="*/ 1493269 h 2722945" name="connsiteY6312"/>
                  <a:gd fmla="*/ 1874172 w 4713748" name="connsiteX6313"/>
                  <a:gd fmla="*/ 1529074 h 2722945" name="connsiteY6313"/>
                  <a:gd fmla="*/ 1850590 w 4713748" name="connsiteX6314"/>
                  <a:gd fmla="*/ 1609843 h 2722945" name="connsiteY6314"/>
                  <a:gd fmla="*/ 1825308 w 4713748" name="connsiteX6315"/>
                  <a:gd fmla="*/ 1637009 h 2722945" name="connsiteY6315"/>
                  <a:gd fmla="*/ 1801804 w 4713748" name="connsiteX6316"/>
                  <a:gd fmla="*/ 1662266 h 2722945" name="connsiteY6316"/>
                  <a:gd fmla="*/ 1808697 w 4713748" name="connsiteX6317"/>
                  <a:gd fmla="*/ 1649534 h 2722945" name="connsiteY6317"/>
                  <a:gd fmla="*/ 1841885 w 4713748" name="connsiteX6318"/>
                  <a:gd fmla="*/ 1610364 h 2722945" name="connsiteY6318"/>
                  <a:gd fmla="*/ 1842614 w 4713748" name="connsiteX6319"/>
                  <a:gd fmla="*/ 1609079 h 2722945" name="connsiteY6319"/>
                  <a:gd fmla="*/ 1843931 w 4713748" name="connsiteX6320"/>
                  <a:gd fmla="*/ 1607623 h 2722945" name="connsiteY6320"/>
                  <a:gd fmla="*/ 1843134 w 4713748" name="connsiteX6321"/>
                  <a:gd fmla="*/ 1608490 h 2722945" name="connsiteY6321"/>
                  <a:gd fmla="*/ 1842650 w 4713748" name="connsiteX6322"/>
                  <a:gd fmla="*/ 1609016 h 2722945" name="connsiteY6322"/>
                  <a:gd fmla="*/ 1842732 w 4713748" name="connsiteX6323"/>
                  <a:gd fmla="*/ 1608872 h 2722945" name="connsiteY6323"/>
                  <a:gd fmla="*/ 1856139 w 4713748" name="connsiteX6324"/>
                  <a:gd fmla="*/ 1594022 h 2722945" name="connsiteY6324"/>
                  <a:gd fmla="*/ 1863907 w 4713748" name="connsiteX6325"/>
                  <a:gd fmla="*/ 1585418 h 2722945" name="connsiteY6325"/>
                  <a:gd fmla="*/ 1865491 w 4713748" name="connsiteX6326"/>
                  <a:gd fmla="*/ 1568773 h 2722945" name="connsiteY6326"/>
                  <a:gd fmla="*/ 1866126 w 4713748" name="connsiteX6327"/>
                  <a:gd fmla="*/ 1567654 h 2722945" name="connsiteY6327"/>
                  <a:gd fmla="*/ 1867289 w 4713748" name="connsiteX6328"/>
                  <a:gd fmla="*/ 1549891 h 2722945" name="connsiteY6328"/>
                  <a:gd fmla="*/ 1870337 w 4713748" name="connsiteX6329"/>
                  <a:gd fmla="*/ 1517875 h 2722945" name="connsiteY6329"/>
                  <a:gd fmla="*/ 1878955 w 4713748" name="connsiteX6330"/>
                  <a:gd fmla="*/ 1494450 h 2722945" name="connsiteY6330"/>
                  <a:gd fmla="*/ 1875554 w 4713748" name="connsiteX6331"/>
                  <a:gd fmla="*/ 1489350 h 2722945" name="connsiteY6331"/>
                  <a:gd fmla="*/ 1871726 w 4713748" name="connsiteX6332"/>
                  <a:gd fmla="*/ 1503275 h 2722945" name="connsiteY6332"/>
                  <a:gd fmla="*/ 1872785 w 4713748" name="connsiteX6333"/>
                  <a:gd fmla="*/ 1492158 h 2722945" name="connsiteY6333"/>
                  <a:gd fmla="*/ 1884001 w 4713748" name="connsiteX6334"/>
                  <a:gd fmla="*/ 1487130 h 2722945" name="connsiteY6334"/>
                  <a:gd fmla="*/ 1879769 w 4713748" name="connsiteX6335"/>
                  <a:gd fmla="*/ 1493269 h 2722945" name="connsiteY6335"/>
                  <a:gd fmla="*/ 1880050 w 4713748" name="connsiteX6336"/>
                  <a:gd fmla="*/ 1491474 h 2722945" name="connsiteY6336"/>
                  <a:gd fmla="*/ 1880614 w 4713748" name="connsiteX6337"/>
                  <a:gd fmla="*/ 1489941 h 2722945" name="connsiteY6337"/>
                  <a:gd fmla="*/ 1882213 w 4713748" name="connsiteX6338"/>
                  <a:gd fmla="*/ 1485593 h 2722945" name="connsiteY6338"/>
                  <a:gd fmla="*/ 1880614 w 4713748" name="connsiteX6339"/>
                  <a:gd fmla="*/ 1489941 h 2722945" name="connsiteY6339"/>
                  <a:gd fmla="*/ 1880241 w 4713748" name="connsiteX6340"/>
                  <a:gd fmla="*/ 1490250 h 2722945" name="connsiteY6340"/>
                  <a:gd fmla="*/ 1880050 w 4713748" name="connsiteX6341"/>
                  <a:gd fmla="*/ 1491474 h 2722945" name="connsiteY6341"/>
                  <a:gd fmla="*/ 1878955 w 4713748" name="connsiteX6342"/>
                  <a:gd fmla="*/ 1494450 h 2722945" name="connsiteY6342"/>
                  <a:gd fmla="*/ 1877067 w 4713748" name="connsiteX6343"/>
                  <a:gd fmla="*/ 1497188 h 2722945" name="connsiteY6343"/>
                  <a:gd fmla="*/ 1879443 w 4713748" name="connsiteX6344"/>
                  <a:gd fmla="*/ 1487717 h 2722945" name="connsiteY6344"/>
                  <a:gd fmla="*/ 3102255 w 4713748" name="connsiteX6345"/>
                  <a:gd fmla="*/ 1476781 h 2722945" name="connsiteY6345"/>
                  <a:gd fmla="*/ 3072108 w 4713748" name="connsiteX6346"/>
                  <a:gd fmla="*/ 1496000 h 2722945" name="connsiteY6346"/>
                  <a:gd fmla="*/ 3087278 w 4713748" name="connsiteX6347"/>
                  <a:gd fmla="*/ 1485950 h 2722945" name="connsiteY6347"/>
                  <a:gd fmla="*/ 3097595 w 4713748" name="connsiteX6348"/>
                  <a:gd fmla="*/ 1479115 h 2722945" name="connsiteY6348"/>
                  <a:gd fmla="*/ 3273826 w 4713748" name="connsiteX6349"/>
                  <a:gd fmla="*/ 1460376 h 2722945" name="connsiteY6349"/>
                  <a:gd fmla="*/ 3283230 w 4713748" name="connsiteX6350"/>
                  <a:gd fmla="*/ 1483758 h 2722945" name="connsiteY6350"/>
                  <a:gd fmla="*/ 3275510 w 4713748" name="connsiteX6351"/>
                  <a:gd fmla="*/ 1472174 h 2722945" name="connsiteY6351"/>
                  <a:gd fmla="*/ 2989405 w 4713748" name="connsiteX6352"/>
                  <a:gd fmla="*/ 1414477 h 2722945" name="connsiteY6352"/>
                  <a:gd fmla="*/ 2987166 w 4713748" name="connsiteX6353"/>
                  <a:gd fmla="*/ 1417097 h 2722945" name="connsiteY6353"/>
                  <a:gd fmla="*/ 2986090 w 4713748" name="connsiteX6354"/>
                  <a:gd fmla="*/ 1418048 h 2722945" name="connsiteY6354"/>
                  <a:gd fmla="*/ 3002711 w 4713748" name="connsiteX6355"/>
                  <a:gd fmla="*/ 1403358 h 2722945" name="connsiteY6355"/>
                  <a:gd fmla="*/ 2991081 w 4713748" name="connsiteX6356"/>
                  <a:gd fmla="*/ 1413637 h 2722945" name="connsiteY6356"/>
                  <a:gd fmla="*/ 2989405 w 4713748" name="connsiteX6357"/>
                  <a:gd fmla="*/ 1414477 h 2722945" name="connsiteY6357"/>
                  <a:gd fmla="*/ 2998276 w 4713748" name="connsiteX6358"/>
                  <a:gd fmla="*/ 1405582 h 2722945" name="connsiteY6358"/>
                  <a:gd fmla="*/ 3002711 w 4713748" name="connsiteX6359"/>
                  <a:gd fmla="*/ 1403358 h 2722945" name="connsiteY6359"/>
                  <a:gd fmla="*/ 1988813 w 4713748" name="connsiteX6360"/>
                  <a:gd fmla="*/ 1391232 h 2722945" name="connsiteY6360"/>
                  <a:gd fmla="*/ 1988754 w 4713748" name="connsiteX6361"/>
                  <a:gd fmla="*/ 1391404 h 2722945" name="connsiteY6361"/>
                  <a:gd fmla="*/ 1988696 w 4713748" name="connsiteX6362"/>
                  <a:gd fmla="*/ 1391463 h 2722945" name="connsiteY6362"/>
                  <a:gd fmla="*/ 1991473 w 4713748" name="connsiteX6363"/>
                  <a:gd fmla="*/ 1389533 h 2722945" name="connsiteY6363"/>
                  <a:gd fmla="*/ 1983760 w 4713748" name="connsiteX6364"/>
                  <a:gd fmla="*/ 1405560 h 2722945" name="connsiteY6364"/>
                  <a:gd fmla="*/ 1980232 w 4713748" name="connsiteX6365"/>
                  <a:gd fmla="*/ 1408467 h 2722945" name="connsiteY6365"/>
                  <a:gd fmla="*/ 3257880 w 4713748" name="connsiteX6366"/>
                  <a:gd fmla="*/ 1372946 h 2722945" name="connsiteY6366"/>
                  <a:gd fmla="*/ 3262193 w 4713748" name="connsiteX6367"/>
                  <a:gd fmla="*/ 1374473 h 2722945" name="connsiteY6367"/>
                  <a:gd fmla="*/ 3271071 w 4713748" name="connsiteX6368"/>
                  <a:gd fmla="*/ 1441087 h 2722945" name="connsiteY6368"/>
                  <a:gd fmla="*/ 3272944 w 4713748" name="connsiteX6369"/>
                  <a:gd fmla="*/ 1454202 h 2722945" name="connsiteY6369"/>
                  <a:gd fmla="*/ 3273826 w 4713748" name="connsiteX6370"/>
                  <a:gd fmla="*/ 1460376 h 2722945" name="connsiteY6370"/>
                  <a:gd fmla="*/ 3267742 w 4713748" name="connsiteX6371"/>
                  <a:gd fmla="*/ 1445251 h 2722945" name="connsiteY6371"/>
                  <a:gd fmla="*/ 3262193 w 4713748" name="connsiteX6372"/>
                  <a:gd fmla="*/ 1396678 h 2722945" name="connsiteY6372"/>
                  <a:gd fmla="*/ 3260321 w 4713748" name="connsiteX6373"/>
                  <a:gd fmla="*/ 1386374 h 2722945" name="connsiteY6373"/>
                  <a:gd fmla="*/ 3257754 w 4713748" name="connsiteX6374"/>
                  <a:gd fmla="*/ 1372253 h 2722945" name="connsiteY6374"/>
                  <a:gd fmla="*/ 3257880 w 4713748" name="connsiteX6375"/>
                  <a:gd fmla="*/ 1372946 h 2722945" name="connsiteY6375"/>
                  <a:gd fmla="*/ 3256740 w 4713748" name="connsiteX6376"/>
                  <a:gd fmla="*/ 1372543 h 2722945" name="connsiteY6376"/>
                  <a:gd fmla="*/ 2665117 w 4713748" name="connsiteX6377"/>
                  <a:gd fmla="*/ 1324040 h 2722945" name="connsiteY6377"/>
                  <a:gd fmla="*/ 2663794 w 4713748" name="connsiteX6378"/>
                  <a:gd fmla="*/ 1329931 h 2722945" name="connsiteY6378"/>
                  <a:gd fmla="*/ 2664015 w 4713748" name="connsiteX6379"/>
                  <a:gd fmla="*/ 1328826 h 2722945" name="connsiteY6379"/>
                  <a:gd fmla="*/ 2035674 w 4713748" name="connsiteX6380"/>
                  <a:gd fmla="*/ 1302329 h 2722945" name="connsiteY6380"/>
                  <a:gd fmla="*/ 2024049 w 4713748" name="connsiteX6381"/>
                  <a:gd fmla="*/ 1309971 h 2722945" name="connsiteY6381"/>
                  <a:gd fmla="*/ 2021776 w 4713748" name="connsiteX6382"/>
                  <a:gd fmla="*/ 1313523 h 2722945" name="connsiteY6382"/>
                  <a:gd fmla="*/ 2023156 w 4713748" name="connsiteX6383"/>
                  <a:gd fmla="*/ 1308692 h 2722945" name="connsiteY6383"/>
                  <a:gd fmla="*/ 2021491 w 4713748" name="connsiteX6384"/>
                  <a:gd fmla="*/ 1307859 h 2722945" name="connsiteY6384"/>
                  <a:gd fmla="*/ 2032589 w 4713748" name="connsiteX6385"/>
                  <a:gd fmla="*/ 1303418 h 2722945" name="connsiteY6385"/>
                  <a:gd fmla="*/ 2671777 w 4713748" name="connsiteX6386"/>
                  <a:gd fmla="*/ 1294381 h 2722945" name="connsiteY6386"/>
                  <a:gd fmla="*/ 2667342 w 4713748" name="connsiteX6387"/>
                  <a:gd fmla="*/ 1314378 h 2722945" name="connsiteY6387"/>
                  <a:gd fmla="*/ 2665117 w 4713748" name="connsiteX6388"/>
                  <a:gd fmla="*/ 1324040 h 2722945" name="connsiteY6388"/>
                  <a:gd fmla="*/ 2665189 w 4713748" name="connsiteX6389"/>
                  <a:gd fmla="*/ 1323717 h 2722945" name="connsiteY6389"/>
                  <a:gd fmla="*/ 2671777 w 4713748" name="connsiteX6390"/>
                  <a:gd fmla="*/ 1294381 h 2722945" name="connsiteY6390"/>
                  <a:gd fmla="*/ 2671777 w 4713748" name="connsiteX6391"/>
                  <a:gd fmla="*/ 1289937 h 2722945" name="connsiteY6391"/>
                  <a:gd fmla="*/ 2671777 w 4713748" name="connsiteX6392"/>
                  <a:gd fmla="*/ 1290392 h 2722945" name="connsiteY6392"/>
                  <a:gd fmla="*/ 2671509 w 4713748" name="connsiteX6393"/>
                  <a:gd fmla="*/ 1291280 h 2722945" name="connsiteY6393"/>
                  <a:gd fmla="*/ 2074252 w 4713748" name="connsiteX6394"/>
                  <a:gd fmla="*/ 1287259 h 2722945" name="connsiteY6394"/>
                  <a:gd fmla="*/ 2072540 w 4713748" name="connsiteX6395"/>
                  <a:gd fmla="*/ 1287875 h 2722945" name="connsiteY6395"/>
                  <a:gd fmla="*/ 2055519 w 4713748" name="connsiteX6396"/>
                  <a:gd fmla="*/ 1293944 h 2722945" name="connsiteY6396"/>
                  <a:gd fmla="*/ 2042091 w 4713748" name="connsiteX6397"/>
                  <a:gd fmla="*/ 1298110 h 2722945" name="connsiteY6397"/>
                  <a:gd fmla="*/ 2038465 w 4713748" name="connsiteX6398"/>
                  <a:gd fmla="*/ 1300494 h 2722945" name="connsiteY6398"/>
                  <a:gd fmla="*/ 2021491 w 4713748" name="connsiteX6399"/>
                  <a:gd fmla="*/ 1307859 h 2722945" name="connsiteY6399"/>
                  <a:gd fmla="*/ 2016840 w 4713748" name="connsiteX6400"/>
                  <a:gd fmla="*/ 1321238 h 2722945" name="connsiteY6400"/>
                  <a:gd fmla="*/ 2012613 w 4713748" name="connsiteX6401"/>
                  <a:gd fmla="*/ 1327843 h 2722945" name="connsiteY6401"/>
                  <a:gd fmla="*/ 2001489 w 4713748" name="connsiteX6402"/>
                  <a:gd fmla="*/ 1363836 h 2722945" name="connsiteY6402"/>
                  <a:gd fmla="*/ 2001769 w 4713748" name="connsiteX6403"/>
                  <a:gd fmla="*/ 1364116 h 2722945" name="connsiteY6403"/>
                  <a:gd fmla="*/ 2003735 w 4713748" name="connsiteX6404"/>
                  <a:gd fmla="*/ 1358930 h 2722945" name="connsiteY6404"/>
                  <a:gd fmla="*/ 2016840 w 4713748" name="connsiteX6405"/>
                  <a:gd fmla="*/ 1321238 h 2722945" name="connsiteY6405"/>
                  <a:gd fmla="*/ 2021776 w 4713748" name="connsiteX6406"/>
                  <a:gd fmla="*/ 1313523 h 2722945" name="connsiteY6406"/>
                  <a:gd fmla="*/ 2021491 w 4713748" name="connsiteX6407"/>
                  <a:gd fmla="*/ 1314520 h 2722945" name="connsiteY6407"/>
                  <a:gd fmla="*/ 2014833 w 4713748" name="connsiteX6408"/>
                  <a:gd fmla="*/ 1334505 h 2722945" name="connsiteY6408"/>
                  <a:gd fmla="*/ 2003713 w 4713748" name="connsiteX6409"/>
                  <a:gd fmla="*/ 1366061 h 2722945" name="connsiteY6409"/>
                  <a:gd fmla="*/ 2012644 w 4713748" name="connsiteX6410"/>
                  <a:gd fmla="*/ 1374993 h 2722945" name="connsiteY6410"/>
                  <a:gd fmla="*/ 2028170 w 4713748" name="connsiteX6411"/>
                  <a:gd fmla="*/ 1390521 h 2722945" name="connsiteY6411"/>
                  <a:gd fmla="*/ 2028170 w 4713748" name="connsiteX6412"/>
                  <a:gd fmla="*/ 1392739 h 2722945" name="connsiteY6412"/>
                  <a:gd fmla="*/ 2028170 w 4713748" name="connsiteX6413"/>
                  <a:gd fmla="*/ 1394957 h 2722945" name="connsiteY6413"/>
                  <a:gd fmla="*/ 2032606 w 4713748" name="connsiteX6414"/>
                  <a:gd fmla="*/ 1399394 h 2722945" name="connsiteY6414"/>
                  <a:gd fmla="*/ 2030388 w 4713748" name="connsiteX6415"/>
                  <a:gd fmla="*/ 1399394 h 2722945" name="connsiteY6415"/>
                  <a:gd fmla="*/ 2041477 w 4713748" name="connsiteX6416"/>
                  <a:gd fmla="*/ 1408267 h 2722945" name="connsiteY6416"/>
                  <a:gd fmla="*/ 2050349 w 4713748" name="connsiteX6417"/>
                  <a:gd fmla="*/ 1417140 h 2722945" name="connsiteY6417"/>
                  <a:gd fmla="*/ 2081400 w 4713748" name="connsiteX6418"/>
                  <a:gd fmla="*/ 1452632 h 2722945" name="connsiteY6418"/>
                  <a:gd fmla="*/ 2130194 w 4713748" name="connsiteX6419"/>
                  <a:gd fmla="*/ 1499215 h 2722945" name="connsiteY6419"/>
                  <a:gd fmla="*/ 2165681 w 4713748" name="connsiteX6420"/>
                  <a:gd fmla="*/ 1534708 h 2722945" name="connsiteY6420"/>
                  <a:gd fmla="*/ 2187860 w 4713748" name="connsiteX6421"/>
                  <a:gd fmla="*/ 1554672 h 2722945" name="connsiteY6421"/>
                  <a:gd fmla="*/ 2218911 w 4713748" name="connsiteX6422"/>
                  <a:gd fmla="*/ 1583509 h 2722945" name="connsiteY6422"/>
                  <a:gd fmla="*/ 2238873 w 4713748" name="connsiteX6423"/>
                  <a:gd fmla="*/ 1601255 h 2722945" name="connsiteY6423"/>
                  <a:gd fmla="*/ 2247744 w 4713748" name="connsiteX6424"/>
                  <a:gd fmla="*/ 1607910 h 2722945" name="connsiteY6424"/>
                  <a:gd fmla="*/ 2261052 w 4713748" name="connsiteX6425"/>
                  <a:gd fmla="*/ 1619001 h 2722945" name="connsiteY6425"/>
                  <a:gd fmla="*/ 2274359 w 4713748" name="connsiteX6426"/>
                  <a:gd fmla="*/ 1638966 h 2722945" name="connsiteY6426"/>
                  <a:gd fmla="*/ 2296539 w 4713748" name="connsiteX6427"/>
                  <a:gd fmla="*/ 1661148 h 2722945" name="connsiteY6427"/>
                  <a:gd fmla="*/ 2300975 w 4713748" name="connsiteX6428"/>
                  <a:gd fmla="*/ 1663366 h 2722945" name="connsiteY6428"/>
                  <a:gd fmla="*/ 2312064 w 4713748" name="connsiteX6429"/>
                  <a:gd fmla="*/ 1672239 h 2722945" name="connsiteY6429"/>
                  <a:gd fmla="*/ 2345333 w 4713748" name="connsiteX6430"/>
                  <a:gd fmla="*/ 1703295 h 2722945" name="connsiteY6430"/>
                  <a:gd fmla="*/ 2445140 w 4713748" name="connsiteX6431"/>
                  <a:gd fmla="*/ 1807553 h 2722945" name="connsiteY6431"/>
                  <a:gd fmla="*/ 2442922 w 4713748" name="connsiteX6432"/>
                  <a:gd fmla="*/ 1805335 h 2722945" name="connsiteY6432"/>
                  <a:gd fmla="*/ 2441536 w 4713748" name="connsiteX6433"/>
                  <a:gd fmla="*/ 1803948 h 2722945" name="connsiteY6433"/>
                  <a:gd fmla="*/ 2436267 w 4713748" name="connsiteX6434"/>
                  <a:gd fmla="*/ 1798680 h 2722945" name="connsiteY6434"/>
                  <a:gd fmla="*/ 2436268 w 4713748" name="connsiteX6435"/>
                  <a:gd fmla="*/ 1798680 h 2722945" name="connsiteY6435"/>
                  <a:gd fmla="*/ 2431832 w 4713748" name="connsiteX6436"/>
                  <a:gd fmla="*/ 1794244 h 2722945" name="connsiteY6436"/>
                  <a:gd fmla="*/ 2418524 w 4713748" name="connsiteX6437"/>
                  <a:gd fmla="*/ 1778716 h 2722945" name="connsiteY6437"/>
                  <a:gd fmla="*/ 2398563 w 4713748" name="connsiteX6438"/>
                  <a:gd fmla="*/ 1758751 h 2722945" name="connsiteY6438"/>
                  <a:gd fmla="*/ 2367512 w 4713748" name="connsiteX6439"/>
                  <a:gd fmla="*/ 1729914 h 2722945" name="connsiteY6439"/>
                  <a:gd fmla="*/ 2356423 w 4713748" name="connsiteX6440"/>
                  <a:gd fmla="*/ 1718823 h 2722945" name="connsiteY6440"/>
                  <a:gd fmla="*/ 2367512 w 4713748" name="connsiteX6441"/>
                  <a:gd fmla="*/ 1729914 h 2722945" name="connsiteY6441"/>
                  <a:gd fmla="*/ 2431832 w 4713748" name="connsiteX6442"/>
                  <a:gd fmla="*/ 1794244 h 2722945" name="connsiteY6442"/>
                  <a:gd fmla="*/ 2436267 w 4713748" name="connsiteX6443"/>
                  <a:gd fmla="*/ 1798680 h 2722945" name="connsiteY6443"/>
                  <a:gd fmla="*/ 2434327 w 4713748" name="connsiteX6444"/>
                  <a:gd fmla="*/ 1796774 h 2722945" name="connsiteY6444"/>
                  <a:gd fmla="*/ 2312064 w 4713748" name="connsiteX6445"/>
                  <a:gd fmla="*/ 1676676 h 2722945" name="connsiteY6445"/>
                  <a:gd fmla="*/ 2354205 w 4713748" name="connsiteX6446"/>
                  <a:gd fmla="*/ 1718823 h 2722945" name="connsiteY6446"/>
                  <a:gd fmla="*/ 2436268 w 4713748" name="connsiteX6447"/>
                  <a:gd fmla="*/ 1800898 h 2722945" name="connsiteY6447"/>
                  <a:gd fmla="*/ 2456229 w 4713748" name="connsiteX6448"/>
                  <a:gd fmla="*/ 1820863 h 2722945" name="connsiteY6448"/>
                  <a:gd fmla="*/ 2468314 w 4713748" name="connsiteX6449"/>
                  <a:gd fmla="*/ 1834809 h 2722945" name="connsiteY6449"/>
                  <a:gd fmla="*/ 2474327 w 4713748" name="connsiteX6450"/>
                  <a:gd fmla="*/ 1840817 h 2722945" name="connsiteY6450"/>
                  <a:gd fmla="*/ 2487648 w 4713748" name="connsiteX6451"/>
                  <a:gd fmla="*/ 1847474 h 2722945" name="connsiteY6451"/>
                  <a:gd fmla="*/ 2508997 w 4713748" name="connsiteX6452"/>
                  <a:gd fmla="*/ 1860327 h 2722945" name="connsiteY6452"/>
                  <a:gd fmla="*/ 2507973 w 4713748" name="connsiteX6453"/>
                  <a:gd fmla="*/ 1859130 h 2722945" name="connsiteY6453"/>
                  <a:gd fmla="*/ 2494651 w 4713748" name="connsiteX6454"/>
                  <a:gd fmla="*/ 1841341 h 2722945" name="connsiteY6454"/>
                  <a:gd fmla="*/ 2494651 w 4713748" name="connsiteX6455"/>
                  <a:gd fmla="*/ 1839117 h 2722945" name="connsiteY6455"/>
                  <a:gd fmla="*/ 2494651 w 4713748" name="connsiteX6456"/>
                  <a:gd fmla="*/ 1836894 h 2722945" name="connsiteY6456"/>
                  <a:gd fmla="*/ 2492431 w 4713748" name="connsiteX6457"/>
                  <a:gd fmla="*/ 1832446 h 2722945" name="connsiteY6457"/>
                  <a:gd fmla="*/ 2483550 w 4713748" name="connsiteX6458"/>
                  <a:gd fmla="*/ 1821328 h 2722945" name="connsiteY6458"/>
                  <a:gd fmla="*/ 2476889 w 4713748" name="connsiteX6459"/>
                  <a:gd fmla="*/ 1812433 h 2722945" name="connsiteY6459"/>
                  <a:gd fmla="*/ 2450245 w 4713748" name="connsiteX6460"/>
                  <a:gd fmla="*/ 1774631 h 2722945" name="connsiteY6460"/>
                  <a:gd fmla="*/ 2410280 w 4713748" name="connsiteX6461"/>
                  <a:gd fmla="*/ 1723487 h 2722945" name="connsiteY6461"/>
                  <a:gd fmla="*/ 2379196 w 4713748" name="connsiteX6462"/>
                  <a:gd fmla="*/ 1683461 h 2722945" name="connsiteY6462"/>
                  <a:gd fmla="*/ 2361433 w 4713748" name="connsiteX6463"/>
                  <a:gd fmla="*/ 1663448 h 2722945" name="connsiteY6463"/>
                  <a:gd fmla="*/ 2334790 w 4713748" name="connsiteX6464"/>
                  <a:gd fmla="*/ 1632316 h 2722945" name="connsiteY6464"/>
                  <a:gd fmla="*/ 2317027 w 4713748" name="connsiteX6465"/>
                  <a:gd fmla="*/ 1610080 h 2722945" name="connsiteY6465"/>
                  <a:gd fmla="*/ 2308146 w 4713748" name="connsiteX6466"/>
                  <a:gd fmla="*/ 1603409 h 2722945" name="connsiteY6466"/>
                  <a:gd fmla="*/ 2299265 w 4713748" name="connsiteX6467"/>
                  <a:gd fmla="*/ 1592290 h 2722945" name="connsiteY6467"/>
                  <a:gd fmla="*/ 2288163 w 4713748" name="connsiteX6468"/>
                  <a:gd fmla="*/ 1570054 h 2722945" name="connsiteY6468"/>
                  <a:gd fmla="*/ 2268181 w 4713748" name="connsiteX6469"/>
                  <a:gd fmla="*/ 1547817 h 2722945" name="connsiteY6469"/>
                  <a:gd fmla="*/ 2265960 w 4713748" name="connsiteX6470"/>
                  <a:gd fmla="*/ 1543370 h 2722945" name="connsiteY6470"/>
                  <a:gd fmla="*/ 2257079 w 4713748" name="connsiteX6471"/>
                  <a:gd fmla="*/ 1532251 h 2722945" name="connsiteY6471"/>
                  <a:gd fmla="*/ 2225995 w 4713748" name="connsiteX6472"/>
                  <a:gd fmla="*/ 1501120 h 2722945" name="connsiteY6472"/>
                  <a:gd fmla="*/ 2143844 w 4713748" name="connsiteX6473"/>
                  <a:gd fmla="*/ 1387713 h 2722945" name="connsiteY6473"/>
                  <a:gd fmla="*/ 2146064 w 4713748" name="connsiteX6474"/>
                  <a:gd fmla="*/ 1389937 h 2722945" name="connsiteY6474"/>
                  <a:gd fmla="*/ 2154945 w 4713748" name="connsiteX6475"/>
                  <a:gd fmla="*/ 1401055 h 2722945" name="connsiteY6475"/>
                  <a:gd fmla="*/ 2166047 w 4713748" name="connsiteX6476"/>
                  <a:gd fmla="*/ 1416621 h 2722945" name="connsiteY6476"/>
                  <a:gd fmla="*/ 2183809 w 4713748" name="connsiteX6477"/>
                  <a:gd fmla="*/ 1438857 h 2722945" name="connsiteY6477"/>
                  <a:gd fmla="*/ 2208233 w 4713748" name="connsiteX6478"/>
                  <a:gd fmla="*/ 1469989 h 2722945" name="connsiteY6478"/>
                  <a:gd fmla="*/ 2217114 w 4713748" name="connsiteX6479"/>
                  <a:gd fmla="*/ 1481107 h 2722945" name="connsiteY6479"/>
                  <a:gd fmla="*/ 2208233 w 4713748" name="connsiteX6480"/>
                  <a:gd fmla="*/ 1469989 h 2722945" name="connsiteY6480"/>
                  <a:gd fmla="*/ 2154945 w 4713748" name="connsiteX6481"/>
                  <a:gd fmla="*/ 1401055 h 2722945" name="connsiteY6481"/>
                  <a:gd fmla="*/ 2152725 w 4713748" name="connsiteX6482"/>
                  <a:gd fmla="*/ 1396608 h 2722945" name="connsiteY6482"/>
                  <a:gd fmla="*/ 2254859 w 4713748" name="connsiteX6483"/>
                  <a:gd fmla="*/ 1527804 h 2722945" name="connsiteY6483"/>
                  <a:gd fmla="*/ 2221554 w 4713748" name="connsiteX6484"/>
                  <a:gd fmla="*/ 1483331 h 2722945" name="connsiteY6484"/>
                  <a:gd fmla="*/ 2150505 w 4713748" name="connsiteX6485"/>
                  <a:gd fmla="*/ 1392160 h 2722945" name="connsiteY6485"/>
                  <a:gd fmla="*/ 2134963 w 4713748" name="connsiteX6486"/>
                  <a:gd fmla="*/ 1372147 h 2722945" name="connsiteY6486"/>
                  <a:gd fmla="*/ 2111046 w 4713748" name="connsiteX6487"/>
                  <a:gd fmla="*/ 1335129 h 2722945" name="connsiteY6487"/>
                  <a:gd fmla="*/ 2113384 w 4713748" name="connsiteX6488"/>
                  <a:gd fmla="*/ 1338132 h 2722945" name="connsiteY6488"/>
                  <a:gd fmla="*/ 2132743 w 4713748" name="connsiteX6489"/>
                  <a:gd fmla="*/ 1363253 h 2722945" name="connsiteY6489"/>
                  <a:gd fmla="*/ 2150505 w 4713748" name="connsiteX6490"/>
                  <a:gd fmla="*/ 1387713 h 2722945" name="connsiteY6490"/>
                  <a:gd fmla="*/ 2132743 w 4713748" name="connsiteX6491"/>
                  <a:gd fmla="*/ 1363253 h 2722945" name="connsiteY6491"/>
                  <a:gd fmla="*/ 2110540 w 4713748" name="connsiteX6492"/>
                  <a:gd fmla="*/ 1334345 h 2722945" name="connsiteY6492"/>
                  <a:gd fmla="*/ 2111046 w 4713748" name="connsiteX6493"/>
                  <a:gd fmla="*/ 1335129 h 2722945" name="connsiteY6493"/>
                  <a:gd fmla="*/ 2089447 w 4713748" name="connsiteX6494"/>
                  <a:gd fmla="*/ 1307383 h 2722945" name="connsiteY6494"/>
                  <a:gd fmla="*/ 2075144 w 4713748" name="connsiteX6495"/>
                  <a:gd fmla="*/ 1288441 h 2722945" name="connsiteY6495"/>
                  <a:gd fmla="*/ 2070321 w 4713748" name="connsiteX6496"/>
                  <a:gd fmla="*/ 1290095 h 2722945" name="connsiteY6496"/>
                  <a:gd fmla="*/ 2065604 w 4713748" name="connsiteX6497"/>
                  <a:gd fmla="*/ 1291760 h 2722945" name="connsiteY6497"/>
                  <a:gd fmla="*/ 2035674 w 4713748" name="connsiteX6498"/>
                  <a:gd fmla="*/ 1302329 h 2722945" name="connsiteY6498"/>
                  <a:gd fmla="*/ 2038465 w 4713748" name="connsiteX6499"/>
                  <a:gd fmla="*/ 1300494 h 2722945" name="connsiteY6499"/>
                  <a:gd fmla="*/ 2044519 w 4713748" name="connsiteX6500"/>
                  <a:gd fmla="*/ 1297867 h 2722945" name="connsiteY6500"/>
                  <a:gd fmla="*/ 2055519 w 4713748" name="connsiteX6501"/>
                  <a:gd fmla="*/ 1293944 h 2722945" name="connsiteY6501"/>
                  <a:gd fmla="*/ 2074787 w 4713748" name="connsiteX6502"/>
                  <a:gd fmla="*/ 1287967 h 2722945" name="connsiteY6502"/>
                  <a:gd fmla="*/ 2673177 w 4713748" name="connsiteX6503"/>
                  <a:gd fmla="*/ 1285968 h 2722945" name="connsiteY6503"/>
                  <a:gd fmla="*/ 2671777 w 4713748" name="connsiteX6504"/>
                  <a:gd fmla="*/ 1294381 h 2722945" name="connsiteY6504"/>
                  <a:gd fmla="*/ 2671777 w 4713748" name="connsiteX6505"/>
                  <a:gd fmla="*/ 1290392 h 2722945" name="connsiteY6505"/>
                  <a:gd fmla="*/ 2672960 w 4713748" name="connsiteX6506"/>
                  <a:gd fmla="*/ 1286478 h 2722945" name="connsiteY6506"/>
                  <a:gd fmla="*/ 2676212 w 4713748" name="connsiteX6507"/>
                  <a:gd fmla="*/ 1278827 h 2722945" name="connsiteY6507"/>
                  <a:gd fmla="*/ 2673177 w 4713748" name="connsiteX6508"/>
                  <a:gd fmla="*/ 1285968 h 2722945" name="connsiteY6508"/>
                  <a:gd fmla="*/ 2673718 w 4713748" name="connsiteX6509"/>
                  <a:gd fmla="*/ 1282716 h 2722945" name="connsiteY6509"/>
                  <a:gd fmla="*/ 2673995 w 4713748" name="connsiteX6510"/>
                  <a:gd fmla="*/ 1281049 h 2722945" name="connsiteY6510"/>
                  <a:gd fmla="*/ 2676212 w 4713748" name="connsiteX6511"/>
                  <a:gd fmla="*/ 1278827 h 2722945" name="connsiteY6511"/>
                  <a:gd fmla="*/ 2101957 w 4713748" name="connsiteX6512"/>
                  <a:gd fmla="*/ 1277286 h 2722945" name="connsiteY6512"/>
                  <a:gd fmla="*/ 2093981 w 4713748" name="connsiteX6513"/>
                  <a:gd fmla="*/ 1281287 h 2722945" name="connsiteY6513"/>
                  <a:gd fmla="*/ 2086804 w 4713748" name="connsiteX6514"/>
                  <a:gd fmla="*/ 1282740 h 2722945" name="connsiteY6514"/>
                  <a:gd fmla="*/ 2176821 w 4713748" name="connsiteX6515"/>
                  <a:gd fmla="*/ 1229814 h 2722945" name="connsiteY6515"/>
                  <a:gd fmla="*/ 2164034 w 4713748" name="connsiteX6516"/>
                  <a:gd fmla="*/ 1247910 h 2722945" name="connsiteY6516"/>
                  <a:gd fmla="*/ 2156518 w 4713748" name="connsiteX6517"/>
                  <a:gd fmla="*/ 1253511 h 2722945" name="connsiteY6517"/>
                  <a:gd fmla="*/ 2182004 w 4713748" name="connsiteX6518"/>
                  <a:gd fmla="*/ 1222413 h 2722945" name="connsiteY6518"/>
                  <a:gd fmla="*/ 2181296 w 4713748" name="connsiteX6519"/>
                  <a:gd fmla="*/ 1223481 h 2722945" name="connsiteY6519"/>
                  <a:gd fmla="*/ 2131912 w 4713748" name="connsiteX6520"/>
                  <a:gd fmla="*/ 1266503 h 2722945" name="connsiteY6520"/>
                  <a:gd fmla="*/ 2101957 w 4713748" name="connsiteX6521"/>
                  <a:gd fmla="*/ 1277286 h 2722945" name="connsiteY6521"/>
                  <a:gd fmla="*/ 2122826 w 4713748" name="connsiteX6522"/>
                  <a:gd fmla="*/ 1266815 h 2722945" name="connsiteY6522"/>
                  <a:gd fmla="*/ 2176302 w 4713748" name="connsiteX6523"/>
                  <a:gd fmla="*/ 1225979 h 2722945" name="connsiteY6523"/>
                  <a:gd fmla="*/ 2938312 w 4713748" name="connsiteX6524"/>
                  <a:gd fmla="*/ 1214620 h 2722945" name="connsiteY6524"/>
                  <a:gd fmla="*/ 2940296 w 4713748" name="connsiteX6525"/>
                  <a:gd fmla="*/ 1214877 h 2722945" name="connsiteY6525"/>
                  <a:gd fmla="*/ 3075755 w 4713748" name="connsiteX6526"/>
                  <a:gd fmla="*/ 1232363 h 2722945" name="connsiteY6526"/>
                  <a:gd fmla="*/ 3104609 w 4713748" name="connsiteX6527"/>
                  <a:gd fmla="*/ 1236804 h 2722945" name="connsiteY6527"/>
                  <a:gd fmla="*/ 3115706 w 4713748" name="connsiteX6528"/>
                  <a:gd fmla="*/ 1270111 h 2722945" name="connsiteY6528"/>
                  <a:gd fmla="*/ 3142340 w 4713748" name="connsiteX6529"/>
                  <a:gd fmla="*/ 1334505 h 2722945" name="connsiteY6529"/>
                  <a:gd fmla="*/ 3208093 w 4713748" name="connsiteX6530"/>
                  <a:gd fmla="*/ 1355322 h 2722945" name="connsiteY6530"/>
                  <a:gd fmla="*/ 3256740 w 4713748" name="connsiteX6531"/>
                  <a:gd fmla="*/ 1372543 h 2722945" name="connsiteY6531"/>
                  <a:gd fmla="*/ 3253870 w 4713748" name="connsiteX6532"/>
                  <a:gd fmla="*/ 1373363 h 2722945" name="connsiteY6532"/>
                  <a:gd fmla="*/ 3239998 w 4713748" name="connsiteX6533"/>
                  <a:gd fmla="*/ 1367812 h 2722945" name="connsiteY6533"/>
                  <a:gd fmla="*/ 3188950 w 4713748" name="connsiteX6534"/>
                  <a:gd fmla="*/ 1352268 h 2722945" name="connsiteY6534"/>
                  <a:gd fmla="*/ 3137901 w 4713748" name="connsiteX6535"/>
                  <a:gd fmla="*/ 1336725 h 2722945" name="connsiteY6535"/>
                  <a:gd fmla="*/ 3115706 w 4713748" name="connsiteX6536"/>
                  <a:gd fmla="*/ 1278993 h 2722945" name="connsiteY6536"/>
                  <a:gd fmla="*/ 3106828 w 4713748" name="connsiteX6537"/>
                  <a:gd fmla="*/ 1250127 h 2722945" name="connsiteY6537"/>
                  <a:gd fmla="*/ 3102389 w 4713748" name="connsiteX6538"/>
                  <a:gd fmla="*/ 1236804 h 2722945" name="connsiteY6538"/>
                  <a:gd fmla="*/ 3093511 w 4713748" name="connsiteX6539"/>
                  <a:gd fmla="*/ 1236804 h 2722945" name="connsiteY6539"/>
                  <a:gd fmla="*/ 3033585 w 4713748" name="connsiteX6540"/>
                  <a:gd fmla="*/ 1227922 h 2722945" name="connsiteY6540"/>
                  <a:gd fmla="*/ 2941822 w 4713748" name="connsiteX6541"/>
                  <a:gd fmla="*/ 1216369 h 2722945" name="connsiteY6541"/>
                  <a:gd fmla="*/ 2937833 w 4713748" name="connsiteX6542"/>
                  <a:gd fmla="*/ 1214382 h 2722945" name="connsiteY6542"/>
                  <a:gd fmla="*/ 2938312 w 4713748" name="connsiteX6543"/>
                  <a:gd fmla="*/ 1214620 h 2722945" name="connsiteY6543"/>
                  <a:gd fmla="*/ 2938146 w 4713748" name="connsiteX6544"/>
                  <a:gd fmla="*/ 1214599 h 2722945" name="connsiteY6544"/>
                  <a:gd fmla="*/ 2312871 w 4713748" name="connsiteX6545"/>
                  <a:gd fmla="*/ 1179073 h 2722945" name="connsiteY6545"/>
                  <a:gd fmla="*/ 2307066 w 4713748" name="connsiteX6546"/>
                  <a:gd fmla="*/ 1182377 h 2722945" name="connsiteY6546"/>
                  <a:gd fmla="*/ 2261475 w 4713748" name="connsiteX6547"/>
                  <a:gd fmla="*/ 1189341 h 2722945" name="connsiteY6547"/>
                  <a:gd fmla="*/ 2229538 w 4713748" name="connsiteX6548"/>
                  <a:gd fmla="*/ 1192684 h 2722945" name="connsiteY6548"/>
                  <a:gd fmla="*/ 2235604 w 4713748" name="connsiteX6549"/>
                  <a:gd fmla="*/ 1188890 h 2722945" name="connsiteY6549"/>
                  <a:gd fmla="*/ 2271732 w 4713748" name="connsiteX6550"/>
                  <a:gd fmla="*/ 1179102 h 2722945" name="connsiteY6550"/>
                  <a:gd fmla="*/ 2317266 w 4713748" name="connsiteX6551"/>
                  <a:gd fmla="*/ 1176570 h 2722945" name="connsiteY6551"/>
                  <a:gd fmla="*/ 2314466 w 4713748" name="connsiteX6552"/>
                  <a:gd fmla="*/ 1179071 h 2722945" name="connsiteY6552"/>
                  <a:gd fmla="*/ 2312871 w 4713748" name="connsiteX6553"/>
                  <a:gd fmla="*/ 1179073 h 2722945" name="connsiteY6553"/>
                  <a:gd fmla="*/ 2324165 w 4713748" name="connsiteX6554"/>
                  <a:gd fmla="*/ 1175438 h 2722945" name="connsiteY6554"/>
                  <a:gd fmla="*/ 2315229 w 4713748" name="connsiteX6555"/>
                  <a:gd fmla="*/ 1182819 h 2722945" name="connsiteY6555"/>
                  <a:gd fmla="*/ 2276734 w 4713748" name="connsiteX6556"/>
                  <a:gd fmla="*/ 1187953 h 2722945" name="connsiteY6556"/>
                  <a:gd fmla="*/ 2235674 w 4713748" name="connsiteX6557"/>
                  <a:gd fmla="*/ 1193782 h 2722945" name="connsiteY6557"/>
                  <a:gd fmla="*/ 2223564 w 4713748" name="connsiteX6558"/>
                  <a:gd fmla="*/ 1196420 h 2722945" name="connsiteY6558"/>
                  <a:gd fmla="*/ 2228863 w 4713748" name="connsiteX6559"/>
                  <a:gd fmla="*/ 1193106 h 2722945" name="connsiteY6559"/>
                  <a:gd fmla="*/ 2274515 w 4713748" name="connsiteX6560"/>
                  <a:gd fmla="*/ 1187953 h 2722945" name="connsiteY6560"/>
                  <a:gd fmla="*/ 2303854 w 4713748" name="connsiteX6561"/>
                  <a:gd fmla="*/ 1184206 h 2722945" name="connsiteY6561"/>
                  <a:gd fmla="*/ 2307066 w 4713748" name="connsiteX6562"/>
                  <a:gd fmla="*/ 1182377 h 2722945" name="connsiteY6562"/>
                  <a:gd fmla="*/ 2313946 w 4713748" name="connsiteX6563"/>
                  <a:gd fmla="*/ 1181327 h 2722945" name="connsiteY6563"/>
                  <a:gd fmla="*/ 2344949 w 4713748" name="connsiteX6564"/>
                  <a:gd fmla="*/ 1158271 h 2722945" name="connsiteY6564"/>
                  <a:gd fmla="*/ 2337359 w 4713748" name="connsiteX6565"/>
                  <a:gd fmla="*/ 1167835 h 2722945" name="connsiteY6565"/>
                  <a:gd fmla="*/ 2324165 w 4713748" name="connsiteX6566"/>
                  <a:gd fmla="*/ 1175438 h 2722945" name="connsiteY6566"/>
                  <a:gd fmla="*/ 2533518 w 4713748" name="connsiteX6567"/>
                  <a:gd fmla="*/ 1129463 h 2722945" name="connsiteY6567"/>
                  <a:gd fmla="*/ 2530867 w 4713748" name="connsiteX6568"/>
                  <a:gd fmla="*/ 1130221 h 2722945" name="connsiteY6568"/>
                  <a:gd fmla="*/ 2523099 w 4713748" name="connsiteX6569"/>
                  <a:gd fmla="*/ 1132441 h 2722945" name="connsiteY6569"/>
                  <a:gd fmla="*/ 2519175 w 4713748" name="connsiteX6570"/>
                  <a:gd fmla="*/ 1132021 h 2722945" name="connsiteY6570"/>
                  <a:gd fmla="*/ 2845529 w 4713748" name="connsiteX6571"/>
                  <a:gd fmla="*/ 1125726 h 2722945" name="connsiteY6571"/>
                  <a:gd fmla="*/ 2847147 w 4713748" name="connsiteX6572"/>
                  <a:gd fmla="*/ 1125780 h 2722945" name="connsiteY6572"/>
                  <a:gd fmla="*/ 2850988 w 4713748" name="connsiteX6573"/>
                  <a:gd fmla="*/ 1130477 h 2722945" name="connsiteY6573"/>
                  <a:gd fmla="*/ 2403246 w 4713748" name="connsiteX6574"/>
                  <a:gd fmla="*/ 1119119 h 2722945" name="connsiteY6574"/>
                  <a:gd fmla="*/ 2374739 w 4713748" name="connsiteX6575"/>
                  <a:gd fmla="*/ 1129250 h 2722945" name="connsiteY6575"/>
                  <a:gd fmla="*/ 2353119 w 4713748" name="connsiteX6576"/>
                  <a:gd fmla="*/ 1150506 h 2722945" name="connsiteY6576"/>
                  <a:gd fmla="*/ 2359171 w 4713748" name="connsiteX6577"/>
                  <a:gd fmla="*/ 1175657 h 2722945" name="connsiteY6577"/>
                  <a:gd fmla="*/ 2436943 w 4713748" name="connsiteX6578"/>
                  <a:gd fmla="*/ 1452568 h 2722945" name="connsiteY6578"/>
                  <a:gd fmla="*/ 2490249 w 4713748" name="connsiteX6579"/>
                  <a:gd fmla="*/ 1639259 h 2722945" name="connsiteY6579"/>
                  <a:gd fmla="*/ 2494691 w 4713748" name="connsiteX6580"/>
                  <a:gd fmla="*/ 1650372 h 2722945" name="connsiteY6580"/>
                  <a:gd fmla="*/ 2501355 w 4713748" name="connsiteX6581"/>
                  <a:gd fmla="*/ 1677042 h 2722945" name="connsiteY6581"/>
                  <a:gd fmla="*/ 2516902 w 4713748" name="connsiteX6582"/>
                  <a:gd fmla="*/ 1725937 h 2722945" name="connsiteY6582"/>
                  <a:gd fmla="*/ 2525786 w 4713748" name="connsiteX6583"/>
                  <a:gd fmla="*/ 1748163 h 2722945" name="connsiteY6583"/>
                  <a:gd fmla="*/ 2536892 w 4713748" name="connsiteX6584"/>
                  <a:gd fmla="*/ 1788168 h 2722945" name="connsiteY6584"/>
                  <a:gd fmla="*/ 2541334 w 4713748" name="connsiteX6585"/>
                  <a:gd fmla="*/ 1790390 h 2722945" name="connsiteY6585"/>
                  <a:gd fmla="*/ 2543555 w 4713748" name="connsiteX6586"/>
                  <a:gd fmla="*/ 1799280 h 2722945" name="connsiteY6586"/>
                  <a:gd fmla="*/ 2544055 w 4713748" name="connsiteX6587"/>
                  <a:gd fmla="*/ 1800781 h 2722945" name="connsiteY6587"/>
                  <a:gd fmla="*/ 2543098 w 4713748" name="connsiteX6588"/>
                  <a:gd fmla="*/ 1782493 h 2722945" name="connsiteY6588"/>
                  <a:gd fmla="*/ 2525232 w 4713748" name="connsiteX6589"/>
                  <a:gd fmla="*/ 1570297 h 2722945" name="connsiteY6589"/>
                  <a:gd fmla="*/ 2509839 w 4713748" name="connsiteX6590"/>
                  <a:gd fmla="*/ 1368099 h 2722945" name="connsiteY6590"/>
                  <a:gd fmla="*/ 2507640 w 4713748" name="connsiteX6591"/>
                  <a:gd fmla="*/ 1356989 h 2722945" name="connsiteY6591"/>
                  <a:gd fmla="*/ 2505441 w 4713748" name="connsiteX6592"/>
                  <a:gd fmla="*/ 1325882 h 2722945" name="connsiteY6592"/>
                  <a:gd fmla="*/ 2501043 w 4713748" name="connsiteX6593"/>
                  <a:gd fmla="*/ 1274777 h 2722945" name="connsiteY6593"/>
                  <a:gd fmla="*/ 2496645 w 4713748" name="connsiteX6594"/>
                  <a:gd fmla="*/ 1250336 h 2722945" name="connsiteY6594"/>
                  <a:gd fmla="*/ 2492248 w 4713748" name="connsiteX6595"/>
                  <a:gd fmla="*/ 1208118 h 2722945" name="connsiteY6595"/>
                  <a:gd fmla="*/ 2490049 w 4713748" name="connsiteX6596"/>
                  <a:gd fmla="*/ 1203675 h 2722945" name="connsiteY6596"/>
                  <a:gd fmla="*/ 2490049 w 4713748" name="connsiteX6597"/>
                  <a:gd fmla="*/ 1194787 h 2722945" name="connsiteY6597"/>
                  <a:gd fmla="*/ 2487850 w 4713748" name="connsiteX6598"/>
                  <a:gd fmla="*/ 1181455 h 2722945" name="connsiteY6598"/>
                  <a:gd fmla="*/ 2485872 w 4713748" name="connsiteX6599"/>
                  <a:gd fmla="*/ 1129491 h 2722945" name="connsiteY6599"/>
                  <a:gd fmla="*/ 2459973 w 4713748" name="connsiteX6600"/>
                  <a:gd fmla="*/ 1126886 h 2722945" name="connsiteY6600"/>
                  <a:gd fmla="*/ 2403246 w 4713748" name="connsiteX6601"/>
                  <a:gd fmla="*/ 1119119 h 2722945" name="connsiteY6601"/>
                  <a:gd fmla="*/ 2384851 w 4713748" name="connsiteX6602"/>
                  <a:gd fmla="*/ 1118252 h 2722945" name="connsiteY6602"/>
                  <a:gd fmla="*/ 2383346 w 4713748" name="connsiteX6603"/>
                  <a:gd fmla="*/ 1120134 h 2722945" name="connsiteY6603"/>
                  <a:gd fmla="*/ 2382215 w 4713748" name="connsiteX6604"/>
                  <a:gd fmla="*/ 1120710 h 2722945" name="connsiteY6604"/>
                  <a:gd fmla="*/ 2392981 w 4713748" name="connsiteX6605"/>
                  <a:gd fmla="*/ 1115233 h 2722945" name="connsiteY6605"/>
                  <a:gd fmla="*/ 2414343 w 4713748" name="connsiteX6606"/>
                  <a:gd fmla="*/ 1116898 h 2722945" name="connsiteY6606"/>
                  <a:gd fmla="*/ 2456514 w 4713748" name="connsiteX6607"/>
                  <a:gd fmla="*/ 1123560 h 2722945" name="connsiteY6607"/>
                  <a:gd fmla="*/ 2477667 w 4713748" name="connsiteX6608"/>
                  <a:gd fmla="*/ 1126285 h 2722945" name="connsiteY6608"/>
                  <a:gd fmla="*/ 2433555 w 4713748" name="connsiteX6609"/>
                  <a:gd fmla="*/ 1121720 h 2722945" name="connsiteY6609"/>
                  <a:gd fmla="*/ 2416809 w 4713748" name="connsiteX6610"/>
                  <a:gd fmla="*/ 1119237 h 2722945" name="connsiteY6610"/>
                  <a:gd fmla="*/ 2398807 w 4713748" name="connsiteX6611"/>
                  <a:gd fmla="*/ 1116343 h 2722945" name="connsiteY6611"/>
                  <a:gd fmla="*/ 2398097 w 4713748" name="connsiteX6612"/>
                  <a:gd fmla="*/ 1116410 h 2722945" name="connsiteY6612"/>
                  <a:gd fmla="*/ 2392501 w 4713748" name="connsiteX6613"/>
                  <a:gd fmla="*/ 1115477 h 2722945" name="connsiteY6613"/>
                  <a:gd fmla="*/ 2387709 w 4713748" name="connsiteX6614"/>
                  <a:gd fmla="*/ 1114678 h 2722945" name="connsiteY6614"/>
                  <a:gd fmla="*/ 2392501 w 4713748" name="connsiteX6615"/>
                  <a:gd fmla="*/ 1115477 h 2722945" name="connsiteY6615"/>
                  <a:gd fmla="*/ 2388976 w 4713748" name="connsiteX6616"/>
                  <a:gd fmla="*/ 1117270 h 2722945" name="connsiteY6616"/>
                  <a:gd fmla="*/ 2385559 w 4713748" name="connsiteX6617"/>
                  <a:gd fmla="*/ 1117592 h 2722945" name="connsiteY6617"/>
                  <a:gd fmla="*/ 2384851 w 4713748" name="connsiteX6618"/>
                  <a:gd fmla="*/ 1118252 h 2722945" name="connsiteY6618"/>
                  <a:gd fmla="*/ 2593942 w 4713748" name="connsiteX6619"/>
                  <a:gd fmla="*/ 1112938 h 2722945" name="connsiteY6619"/>
                  <a:gd fmla="*/ 2574767 w 4713748" name="connsiteX6620"/>
                  <a:gd fmla="*/ 1117673 h 2722945" name="connsiteY6620"/>
                  <a:gd fmla="*/ 2585245 w 4713748" name="connsiteX6621"/>
                  <a:gd fmla="*/ 1114678 h 2722945" name="connsiteY6621"/>
                  <a:gd fmla="*/ 2589407 w 4713748" name="connsiteX6622"/>
                  <a:gd fmla="*/ 1113845 h 2722945" name="connsiteY6622"/>
                  <a:gd fmla="*/ 2625196 w 4713748" name="connsiteX6623"/>
                  <a:gd fmla="*/ 1108016 h 2722945" name="connsiteY6623"/>
                  <a:gd fmla="*/ 2616318 w 4713748" name="connsiteX6624"/>
                  <a:gd fmla="*/ 1110237 h 2722945" name="connsiteY6624"/>
                  <a:gd fmla="*/ 2598830 w 4713748" name="connsiteX6625"/>
                  <a:gd fmla="*/ 1114611 h 2722945" name="connsiteY6625"/>
                  <a:gd fmla="*/ 2600729 w 4713748" name="connsiteX6626"/>
                  <a:gd fmla="*/ 1124068 h 2722945" name="connsiteY6626"/>
                  <a:gd fmla="*/ 2582903 w 4713748" name="connsiteX6627"/>
                  <a:gd fmla="*/ 1456991 h 2722945" name="connsiteY6627"/>
                  <a:gd fmla="*/ 2573990 w 4713748" name="connsiteX6628"/>
                  <a:gd fmla="*/ 1654526 h 2722945" name="connsiteY6628"/>
                  <a:gd fmla="*/ 2573990 w 4713748" name="connsiteX6629"/>
                  <a:gd fmla="*/ 1663404 h 2722945" name="connsiteY6629"/>
                  <a:gd fmla="*/ 2571762 w 4713748" name="connsiteX6630"/>
                  <a:gd fmla="*/ 1692257 h 2722945" name="connsiteY6630"/>
                  <a:gd fmla="*/ 2571762 w 4713748" name="connsiteX6631"/>
                  <a:gd fmla="*/ 1743305 h 2722945" name="connsiteY6631"/>
                  <a:gd fmla="*/ 2571762 w 4713748" name="connsiteX6632"/>
                  <a:gd fmla="*/ 1767720 h 2722945" name="connsiteY6632"/>
                  <a:gd fmla="*/ 2573642 w 4713748" name="connsiteX6633"/>
                  <a:gd fmla="*/ 1772401 h 2722945" name="connsiteY6633"/>
                  <a:gd fmla="*/ 2573515 w 4713748" name="connsiteX6634"/>
                  <a:gd fmla="*/ 1779161 h 2722945" name="connsiteY6634"/>
                  <a:gd fmla="*/ 2576421 w 4713748" name="connsiteX6635"/>
                  <a:gd fmla="*/ 1767655 h 2722945" name="connsiteY6635"/>
                  <a:gd fmla="*/ 2589726 w 4713748" name="connsiteX6636"/>
                  <a:gd fmla="*/ 1703219 h 2722945" name="connsiteY6636"/>
                  <a:gd fmla="*/ 2598597 w 4713748" name="connsiteX6637"/>
                  <a:gd fmla="*/ 1654336 h 2722945" name="connsiteY6637"/>
                  <a:gd fmla="*/ 2603032 w 4713748" name="connsiteX6638"/>
                  <a:gd fmla="*/ 1625451 h 2722945" name="connsiteY6638"/>
                  <a:gd fmla="*/ 2609685 w 4713748" name="connsiteX6639"/>
                  <a:gd fmla="*/ 1585456 h 2722945" name="connsiteY6639"/>
                  <a:gd fmla="*/ 2614120 w 4713748" name="connsiteX6640"/>
                  <a:gd fmla="*/ 1556570 h 2722945" name="connsiteY6640"/>
                  <a:gd fmla="*/ 2616337 w 4713748" name="connsiteX6641"/>
                  <a:gd fmla="*/ 1545461 h 2722945" name="connsiteY6641"/>
                  <a:gd fmla="*/ 2618555 w 4713748" name="connsiteX6642"/>
                  <a:gd fmla="*/ 1532129 h 2722945" name="connsiteY6642"/>
                  <a:gd fmla="*/ 2627425 w 4713748" name="connsiteX6643"/>
                  <a:gd fmla="*/ 1509909 h 2722945" name="connsiteY6643"/>
                  <a:gd fmla="*/ 2631861 w 4713748" name="connsiteX6644"/>
                  <a:gd fmla="*/ 1478802 h 2722945" name="connsiteY6644"/>
                  <a:gd fmla="*/ 2631861 w 4713748" name="connsiteX6645"/>
                  <a:gd fmla="*/ 1474358 h 2722945" name="connsiteY6645"/>
                  <a:gd fmla="*/ 2636296 w 4713748" name="connsiteX6646"/>
                  <a:gd fmla="*/ 1461027 h 2722945" name="connsiteY6646"/>
                  <a:gd fmla="*/ 2640731 w 4713748" name="connsiteX6647"/>
                  <a:gd fmla="*/ 1416588 h 2722945" name="connsiteY6647"/>
                  <a:gd fmla="*/ 2668486 w 4713748" name="connsiteX6648"/>
                  <a:gd fmla="*/ 1301290 h 2722945" name="connsiteY6648"/>
                  <a:gd fmla="*/ 2671509 w 4713748" name="connsiteX6649"/>
                  <a:gd fmla="*/ 1291280 h 2722945" name="connsiteY6649"/>
                  <a:gd fmla="*/ 2671257 w 4713748" name="connsiteX6650"/>
                  <a:gd fmla="*/ 1292541 h 2722945" name="connsiteY6650"/>
                  <a:gd fmla="*/ 2667619 w 4713748" name="connsiteX6651"/>
                  <a:gd fmla="*/ 1310768 h 2722945" name="connsiteY6651"/>
                  <a:gd fmla="*/ 2664015 w 4713748" name="connsiteX6652"/>
                  <a:gd fmla="*/ 1328826 h 2722945" name="connsiteY6652"/>
                  <a:gd fmla="*/ 2660689 w 4713748" name="connsiteX6653"/>
                  <a:gd fmla="*/ 1343264 h 2722945" name="connsiteY6653"/>
                  <a:gd fmla="*/ 2651819 w 4713748" name="connsiteX6654"/>
                  <a:gd fmla="*/ 1383259 h 2722945" name="connsiteY6654"/>
                  <a:gd fmla="*/ 2649601 w 4713748" name="connsiteX6655"/>
                  <a:gd fmla="*/ 1396590 h 2722945" name="connsiteY6655"/>
                  <a:gd fmla="*/ 2651819 w 4713748" name="connsiteX6656"/>
                  <a:gd fmla="*/ 1383259 h 2722945" name="connsiteY6656"/>
                  <a:gd fmla="*/ 2660239 w 4713748" name="connsiteX6657"/>
                  <a:gd fmla="*/ 1345763 h 2722945" name="connsiteY6657"/>
                  <a:gd fmla="*/ 2663794 w 4713748" name="connsiteX6658"/>
                  <a:gd fmla="*/ 1329931 h 2722945" name="connsiteY6658"/>
                  <a:gd fmla="*/ 2663656 w 4713748" name="connsiteX6659"/>
                  <a:gd fmla="*/ 1330622 h 2722945" name="connsiteY6659"/>
                  <a:gd fmla="*/ 2638513 w 4713748" name="connsiteX6660"/>
                  <a:gd fmla="*/ 1456583 h 2722945" name="connsiteY6660"/>
                  <a:gd fmla="*/ 2651819 w 4713748" name="connsiteX6661"/>
                  <a:gd fmla="*/ 1401034 h 2722945" name="connsiteY6661"/>
                  <a:gd fmla="*/ 2673995 w 4713748" name="connsiteX6662"/>
                  <a:gd fmla="*/ 1287715 h 2722945" name="connsiteY6662"/>
                  <a:gd fmla="*/ 2680648 w 4713748" name="connsiteX6663"/>
                  <a:gd fmla="*/ 1261052 h 2722945" name="connsiteY6663"/>
                  <a:gd fmla="*/ 2691882 w 4713748" name="connsiteX6664"/>
                  <a:gd fmla="*/ 1225405 h 2722945" name="connsiteY6664"/>
                  <a:gd fmla="*/ 2685083 w 4713748" name="connsiteX6665"/>
                  <a:gd fmla="*/ 1252164 h 2722945" name="connsiteY6665"/>
                  <a:gd fmla="*/ 2678430 w 4713748" name="connsiteX6666"/>
                  <a:gd fmla="*/ 1283271 h 2722945" name="connsiteY6666"/>
                  <a:gd fmla="*/ 2685083 w 4713748" name="connsiteX6667"/>
                  <a:gd fmla="*/ 1252164 h 2722945" name="connsiteY6667"/>
                  <a:gd fmla="*/ 2693953 w 4713748" name="connsiteX6668"/>
                  <a:gd fmla="*/ 1218835 h 2722945" name="connsiteY6668"/>
                  <a:gd fmla="*/ 2691882 w 4713748" name="connsiteX6669"/>
                  <a:gd fmla="*/ 1225405 h 2722945" name="connsiteY6669"/>
                  <a:gd fmla="*/ 2692740 w 4713748" name="connsiteX6670"/>
                  <a:gd fmla="*/ 1222029 h 2722945" name="connsiteY6670"/>
                  <a:gd fmla="*/ 2709719 w 4713748" name="connsiteX6671"/>
                  <a:gd fmla="*/ 1148427 h 2722945" name="connsiteY6671"/>
                  <a:gd fmla="*/ 2710552 w 4713748" name="connsiteX6672"/>
                  <a:gd fmla="*/ 1145161 h 2722945" name="connsiteY6672"/>
                  <a:gd fmla="*/ 2685123 w 4713748" name="connsiteX6673"/>
                  <a:gd fmla="*/ 1132441 h 2722945" name="connsiteY6673"/>
                  <a:gd fmla="*/ 2625196 w 4713748" name="connsiteX6674"/>
                  <a:gd fmla="*/ 1108016 h 2722945" name="connsiteY6674"/>
                  <a:gd fmla="*/ 2631855 w 4713748" name="connsiteX6675"/>
                  <a:gd fmla="*/ 1103575 h 2722945" name="connsiteY6675"/>
                  <a:gd fmla="*/ 2606816 w 4713748" name="connsiteX6676"/>
                  <a:gd fmla="*/ 1110362 h 2722945" name="connsiteY6676"/>
                  <a:gd fmla="*/ 2593942 w 4713748" name="connsiteX6677"/>
                  <a:gd fmla="*/ 1112938 h 2722945" name="connsiteY6677"/>
                  <a:gd fmla="*/ 2490049 w 4713748" name="connsiteX6678"/>
                  <a:gd fmla="*/ 1099243 h 2722945" name="connsiteY6678"/>
                  <a:gd fmla="*/ 2498844 w 4713748" name="connsiteX6679"/>
                  <a:gd fmla="*/ 1105909 h 2722945" name="connsiteY6679"/>
                  <a:gd fmla="*/ 2503242 w 4713748" name="connsiteX6680"/>
                  <a:gd fmla="*/ 1108131 h 2722945" name="connsiteY6680"/>
                  <a:gd fmla="*/ 2503242 w 4713748" name="connsiteX6681"/>
                  <a:gd fmla="*/ 1112575 h 2722945" name="connsiteY6681"/>
                  <a:gd fmla="*/ 2505441 w 4713748" name="connsiteX6682"/>
                  <a:gd fmla="*/ 1114796 h 2722945" name="connsiteY6682"/>
                  <a:gd fmla="*/ 2507296 w 4713748" name="connsiteX6683"/>
                  <a:gd fmla="*/ 1124170 h 2722945" name="connsiteY6683"/>
                  <a:gd fmla="*/ 2508146 w 4713748" name="connsiteX6684"/>
                  <a:gd fmla="*/ 1128461 h 2722945" name="connsiteY6684"/>
                  <a:gd fmla="*/ 2544184 w 4713748" name="connsiteX6685"/>
                  <a:gd fmla="*/ 1125225 h 2722945" name="connsiteY6685"/>
                  <a:gd fmla="*/ 2574767 w 4713748" name="connsiteX6686"/>
                  <a:gd fmla="*/ 1117673 h 2722945" name="connsiteY6686"/>
                  <a:gd fmla="*/ 2549317 w 4713748" name="connsiteX6687"/>
                  <a:gd fmla="*/ 1124947 h 2722945" name="connsiteY6687"/>
                  <a:gd fmla="*/ 2548378 w 4713748" name="connsiteX6688"/>
                  <a:gd fmla="*/ 1125216 h 2722945" name="connsiteY6688"/>
                  <a:gd fmla="*/ 2528544 w 4713748" name="connsiteX6689"/>
                  <a:gd fmla="*/ 1129180 h 2722945" name="connsiteY6689"/>
                  <a:gd fmla="*/ 2508149 w 4713748" name="connsiteX6690"/>
                  <a:gd fmla="*/ 1128479 h 2722945" name="connsiteY6690"/>
                  <a:gd fmla="*/ 2508626 w 4713748" name="connsiteX6691"/>
                  <a:gd fmla="*/ 1130890 h 2722945" name="connsiteY6691"/>
                  <a:gd fmla="*/ 2519175 w 4713748" name="connsiteX6692"/>
                  <a:gd fmla="*/ 1132021 h 2722945" name="connsiteY6692"/>
                  <a:gd fmla="*/ 2516232 w 4713748" name="connsiteX6693"/>
                  <a:gd fmla="*/ 1132546 h 2722945" name="connsiteY6693"/>
                  <a:gd fmla="*/ 2508806 w 4713748" name="connsiteX6694"/>
                  <a:gd fmla="*/ 1131799 h 2722945" name="connsiteY6694"/>
                  <a:gd fmla="*/ 2509839 w 4713748" name="connsiteX6695"/>
                  <a:gd fmla="*/ 1137016 h 2722945" name="connsiteY6695"/>
                  <a:gd fmla="*/ 2509839 w 4713748" name="connsiteX6696"/>
                  <a:gd fmla="*/ 1159236 h 2722945" name="connsiteY6696"/>
                  <a:gd fmla="*/ 2507640 w 4713748" name="connsiteX6697"/>
                  <a:gd fmla="*/ 1161457 h 2722945" name="connsiteY6697"/>
                  <a:gd fmla="*/ 2507640 w 4713748" name="connsiteX6698"/>
                  <a:gd fmla="*/ 1170345 h 2722945" name="connsiteY6698"/>
                  <a:gd fmla="*/ 2505441 w 4713748" name="connsiteX6699"/>
                  <a:gd fmla="*/ 1168123 h 2722945" name="connsiteY6699"/>
                  <a:gd fmla="*/ 2507640 w 4713748" name="connsiteX6700"/>
                  <a:gd fmla="*/ 1183677 h 2722945" name="connsiteY6700"/>
                  <a:gd fmla="*/ 2507640 w 4713748" name="connsiteX6701"/>
                  <a:gd fmla="*/ 1197009 h 2722945" name="connsiteY6701"/>
                  <a:gd fmla="*/ 2509839 w 4713748" name="connsiteX6702"/>
                  <a:gd fmla="*/ 1243670 h 2722945" name="connsiteY6702"/>
                  <a:gd fmla="*/ 2514237 w 4713748" name="connsiteX6703"/>
                  <a:gd fmla="*/ 1310328 h 2722945" name="connsiteY6703"/>
                  <a:gd fmla="*/ 2518635 w 4713748" name="connsiteX6704"/>
                  <a:gd fmla="*/ 1363655 h 2722945" name="connsiteY6704"/>
                  <a:gd fmla="*/ 2523033 w 4713748" name="connsiteX6705"/>
                  <a:gd fmla="*/ 1392540 h 2722945" name="connsiteY6705"/>
                  <a:gd fmla="*/ 2527431 w 4713748" name="connsiteX6706"/>
                  <a:gd fmla="*/ 1434758 h 2722945" name="connsiteY6706"/>
                  <a:gd fmla="*/ 2529629 w 4713748" name="connsiteX6707"/>
                  <a:gd fmla="*/ 1463643 h 2722945" name="connsiteY6707"/>
                  <a:gd fmla="*/ 2531828 w 4713748" name="connsiteX6708"/>
                  <a:gd fmla="*/ 1474753 h 2722945" name="connsiteY6708"/>
                  <a:gd fmla="*/ 2534027 w 4713748" name="connsiteX6709"/>
                  <a:gd fmla="*/ 1490306 h 2722945" name="connsiteY6709"/>
                  <a:gd fmla="*/ 2531828 w 4713748" name="connsiteX6710"/>
                  <a:gd fmla="*/ 1514748 h 2722945" name="connsiteY6710"/>
                  <a:gd fmla="*/ 2534027 w 4713748" name="connsiteX6711"/>
                  <a:gd fmla="*/ 1545855 h 2722945" name="connsiteY6711"/>
                  <a:gd fmla="*/ 2536226 w 4713748" name="connsiteX6712"/>
                  <a:gd fmla="*/ 1550299 h 2722945" name="connsiteY6712"/>
                  <a:gd fmla="*/ 2536226 w 4713748" name="connsiteX6713"/>
                  <a:gd fmla="*/ 1565853 h 2722945" name="connsiteY6713"/>
                  <a:gd fmla="*/ 2542823 w 4713748" name="connsiteX6714"/>
                  <a:gd fmla="*/ 1612514 h 2722945" name="connsiteY6714"/>
                  <a:gd fmla="*/ 2549420 w 4713748" name="connsiteX6715"/>
                  <a:gd fmla="*/ 1759162 h 2722945" name="connsiteY6715"/>
                  <a:gd fmla="*/ 2549420 w 4713748" name="connsiteX6716"/>
                  <a:gd fmla="*/ 1754719 h 2722945" name="connsiteY6716"/>
                  <a:gd fmla="*/ 2547221 w 4713748" name="connsiteX6717"/>
                  <a:gd fmla="*/ 1741387 h 2722945" name="connsiteY6717"/>
                  <a:gd fmla="*/ 2547221 w 4713748" name="connsiteX6718"/>
                  <a:gd fmla="*/ 1719167 h 2722945" name="connsiteY6718"/>
                  <a:gd fmla="*/ 2545022 w 4713748" name="connsiteX6719"/>
                  <a:gd fmla="*/ 1690282 h 2722945" name="connsiteY6719"/>
                  <a:gd fmla="*/ 2542823 w 4713748" name="connsiteX6720"/>
                  <a:gd fmla="*/ 1648065 h 2722945" name="connsiteY6720"/>
                  <a:gd fmla="*/ 2540624 w 4713748" name="connsiteX6721"/>
                  <a:gd fmla="*/ 1632511 h 2722945" name="connsiteY6721"/>
                  <a:gd fmla="*/ 2542823 w 4713748" name="connsiteX6722"/>
                  <a:gd fmla="*/ 1648065 h 2722945" name="connsiteY6722"/>
                  <a:gd fmla="*/ 2547221 w 4713748" name="connsiteX6723"/>
                  <a:gd fmla="*/ 1741387 h 2722945" name="connsiteY6723"/>
                  <a:gd fmla="*/ 2547221 w 4713748" name="connsiteX6724"/>
                  <a:gd fmla="*/ 1745831 h 2722945" name="connsiteY6724"/>
                  <a:gd fmla="*/ 2538382 w 4713748" name="connsiteX6725"/>
                  <a:gd fmla="*/ 1628237 h 2722945" name="connsiteY6725"/>
                  <a:gd fmla="*/ 2538263 w 4713748" name="connsiteX6726"/>
                  <a:gd fmla="*/ 1626653 h 2722945" name="connsiteY6726"/>
                  <a:gd fmla="*/ 2537051 w 4713748" name="connsiteX6727"/>
                  <a:gd fmla="*/ 1599460 h 2722945" name="connsiteY6727"/>
                  <a:gd fmla="*/ 2534027 w 4713748" name="connsiteX6728"/>
                  <a:gd fmla="*/ 1570297 h 2722945" name="connsiteY6728"/>
                  <a:gd fmla="*/ 2538263 w 4713748" name="connsiteX6729"/>
                  <a:gd fmla="*/ 1626653 h 2722945" name="connsiteY6729"/>
                  <a:gd fmla="*/ 2538425 w 4713748" name="connsiteX6730"/>
                  <a:gd fmla="*/ 1630289 h 2722945" name="connsiteY6730"/>
                  <a:gd fmla="*/ 2547221 w 4713748" name="connsiteX6731"/>
                  <a:gd fmla="*/ 1748053 h 2722945" name="connsiteY6731"/>
                  <a:gd fmla="*/ 2549420 w 4713748" name="connsiteX6732"/>
                  <a:gd fmla="*/ 1774716 h 2722945" name="connsiteY6732"/>
                  <a:gd fmla="*/ 2549420 w 4713748" name="connsiteX6733"/>
                  <a:gd fmla="*/ 1818309 h 2722945" name="connsiteY6733"/>
                  <a:gd fmla="*/ 2551974 w 4713748" name="connsiteX6734"/>
                  <a:gd fmla="*/ 1828535 h 2722945" name="connsiteY6734"/>
                  <a:gd fmla="*/ 2553936 w 4713748" name="connsiteX6735"/>
                  <a:gd fmla="*/ 1818768 h 2722945" name="connsiteY6735"/>
                  <a:gd fmla="*/ 2558392 w 4713748" name="connsiteX6736"/>
                  <a:gd fmla="*/ 1772159 h 2722945" name="connsiteY6736"/>
                  <a:gd fmla="*/ 2562849 w 4713748" name="connsiteX6737"/>
                  <a:gd fmla="*/ 1707794 h 2722945" name="connsiteY6737"/>
                  <a:gd fmla="*/ 2565077 w 4713748" name="connsiteX6738"/>
                  <a:gd fmla="*/ 1656745 h 2722945" name="connsiteY6738"/>
                  <a:gd fmla="*/ 2565077 w 4713748" name="connsiteX6739"/>
                  <a:gd fmla="*/ 1627892 h 2722945" name="connsiteY6739"/>
                  <a:gd fmla="*/ 2565077 w 4713748" name="connsiteX6740"/>
                  <a:gd fmla="*/ 1585722 h 2722945" name="connsiteY6740"/>
                  <a:gd fmla="*/ 2565077 w 4713748" name="connsiteX6741"/>
                  <a:gd fmla="*/ 1559088 h 2722945" name="connsiteY6741"/>
                  <a:gd fmla="*/ 2565077 w 4713748" name="connsiteX6742"/>
                  <a:gd fmla="*/ 1547990 h 2722945" name="connsiteY6742"/>
                  <a:gd fmla="*/ 2565077 w 4713748" name="connsiteX6743"/>
                  <a:gd fmla="*/ 1532454 h 2722945" name="connsiteY6743"/>
                  <a:gd fmla="*/ 2569533 w 4713748" name="connsiteX6744"/>
                  <a:gd fmla="*/ 1508040 h 2722945" name="connsiteY6744"/>
                  <a:gd fmla="*/ 2571762 w 4713748" name="connsiteX6745"/>
                  <a:gd fmla="*/ 1479186 h 2722945" name="connsiteY6745"/>
                  <a:gd fmla="*/ 2569533 w 4713748" name="connsiteX6746"/>
                  <a:gd fmla="*/ 1474747 h 2722945" name="connsiteY6746"/>
                  <a:gd fmla="*/ 2571762 w 4713748" name="connsiteX6747"/>
                  <a:gd fmla="*/ 1459211 h 2722945" name="connsiteY6747"/>
                  <a:gd fmla="*/ 2569533 w 4713748" name="connsiteX6748"/>
                  <a:gd fmla="*/ 1414821 h 2722945" name="connsiteY6748"/>
                  <a:gd fmla="*/ 2582903 w 4713748" name="connsiteX6749"/>
                  <a:gd fmla="*/ 1272774 h 2722945" name="connsiteY6749"/>
                  <a:gd fmla="*/ 2582903 w 4713748" name="connsiteX6750"/>
                  <a:gd fmla="*/ 1277213 h 2722945" name="connsiteY6750"/>
                  <a:gd fmla="*/ 2580675 w 4713748" name="connsiteX6751"/>
                  <a:gd fmla="*/ 1290530 h 2722945" name="connsiteY6751"/>
                  <a:gd fmla="*/ 2578447 w 4713748" name="connsiteX6752"/>
                  <a:gd fmla="*/ 1310505 h 2722945" name="connsiteY6752"/>
                  <a:gd fmla="*/ 2578447 w 4713748" name="connsiteX6753"/>
                  <a:gd fmla="*/ 1334920 h 2722945" name="connsiteY6753"/>
                  <a:gd fmla="*/ 2578099 w 4713748" name="connsiteX6754"/>
                  <a:gd fmla="*/ 1341856 h 2722945" name="connsiteY6754"/>
                  <a:gd fmla="*/ 2576218 w 4713748" name="connsiteX6755"/>
                  <a:gd fmla="*/ 1379309 h 2722945" name="connsiteY6755"/>
                  <a:gd fmla="*/ 2578447 w 4713748" name="connsiteX6756"/>
                  <a:gd fmla="*/ 1339359 h 2722945" name="connsiteY6756"/>
                  <a:gd fmla="*/ 2578447 w 4713748" name="connsiteX6757"/>
                  <a:gd fmla="*/ 1334920 h 2722945" name="connsiteY6757"/>
                  <a:gd fmla="*/ 2579204 w 4713748" name="connsiteX6758"/>
                  <a:gd fmla="*/ 1319834 h 2722945" name="connsiteY6758"/>
                  <a:gd fmla="*/ 2580675 w 4713748" name="connsiteX6759"/>
                  <a:gd fmla="*/ 1290530 h 2722945" name="connsiteY6759"/>
                  <a:gd fmla="*/ 2582755 w 4713748" name="connsiteX6760"/>
                  <a:gd fmla="*/ 1286387 h 2722945" name="connsiteY6760"/>
                  <a:gd fmla="*/ 2576218 w 4713748" name="connsiteX6761"/>
                  <a:gd fmla="*/ 1397065 h 2722945" name="connsiteY6761"/>
                  <a:gd fmla="*/ 2573990 w 4713748" name="connsiteX6762"/>
                  <a:gd fmla="*/ 1454772 h 2722945" name="connsiteY6762"/>
                  <a:gd fmla="*/ 2582903 w 4713748" name="connsiteX6763"/>
                  <a:gd fmla="*/ 1286091 h 2722945" name="connsiteY6763"/>
                  <a:gd fmla="*/ 2582755 w 4713748" name="connsiteX6764"/>
                  <a:gd fmla="*/ 1286387 h 2722945" name="connsiteY6764"/>
                  <a:gd fmla="*/ 2582903 w 4713748" name="connsiteX6765"/>
                  <a:gd fmla="*/ 1283871 h 2722945" name="connsiteY6765"/>
                  <a:gd fmla="*/ 2585131 w 4713748" name="connsiteX6766"/>
                  <a:gd fmla="*/ 1257238 h 2722945" name="connsiteY6766"/>
                  <a:gd fmla="*/ 2588474 w 4713748" name="connsiteX6767"/>
                  <a:gd fmla="*/ 1236707 h 2722945" name="connsiteY6767"/>
                  <a:gd fmla="*/ 2591652 w 4713748" name="connsiteX6768"/>
                  <a:gd fmla="*/ 1214023 h 2722945" name="connsiteY6768"/>
                  <a:gd fmla="*/ 2591607 w 4713748" name="connsiteX6769"/>
                  <a:gd fmla="*/ 1214721 h 2722945" name="connsiteY6769"/>
                  <a:gd fmla="*/ 2589588 w 4713748" name="connsiteX6770"/>
                  <a:gd fmla="*/ 1246140 h 2722945" name="connsiteY6770"/>
                  <a:gd fmla="*/ 2587360 w 4713748" name="connsiteX6771"/>
                  <a:gd fmla="*/ 1277213 h 2722945" name="connsiteY6771"/>
                  <a:gd fmla="*/ 2589588 w 4713748" name="connsiteX6772"/>
                  <a:gd fmla="*/ 1246140 h 2722945" name="connsiteY6772"/>
                  <a:gd fmla="*/ 2591816 w 4713748" name="connsiteX6773"/>
                  <a:gd fmla="*/ 1212848 h 2722945" name="connsiteY6773"/>
                  <a:gd fmla="*/ 2591652 w 4713748" name="connsiteX6774"/>
                  <a:gd fmla="*/ 1214023 h 2722945" name="connsiteY6774"/>
                  <a:gd fmla="*/ 2594045 w 4713748" name="connsiteX6775"/>
                  <a:gd fmla="*/ 1176226 h 2722945" name="connsiteY6775"/>
                  <a:gd fmla="*/ 2596482 w 4713748" name="connsiteX6776"/>
                  <a:gd fmla="*/ 1139397 h 2722945" name="connsiteY6776"/>
                  <a:gd fmla="*/ 2598367 w 4713748" name="connsiteX6777"/>
                  <a:gd fmla="*/ 1114727 h 2722945" name="connsiteY6777"/>
                  <a:gd fmla="*/ 2595233 w 4713748" name="connsiteX6778"/>
                  <a:gd fmla="*/ 1115510 h 2722945" name="connsiteY6778"/>
                  <a:gd fmla="*/ 2554172 w 4713748" name="connsiteX6779"/>
                  <a:gd fmla="*/ 1125780 h 2722945" name="connsiteY6779"/>
                  <a:gd fmla="*/ 2533518 w 4713748" name="connsiteX6780"/>
                  <a:gd fmla="*/ 1129463 h 2722945" name="connsiteY6780"/>
                  <a:gd fmla="*/ 2548378 w 4713748" name="connsiteX6781"/>
                  <a:gd fmla="*/ 1125216 h 2722945" name="connsiteY6781"/>
                  <a:gd fmla="*/ 2562218 w 4713748" name="connsiteX6782"/>
                  <a:gd fmla="*/ 1122449 h 2722945" name="connsiteY6782"/>
                  <a:gd fmla="*/ 2606816 w 4713748" name="connsiteX6783"/>
                  <a:gd fmla="*/ 1110362 h 2722945" name="connsiteY6783"/>
                  <a:gd fmla="*/ 2618538 w 4713748" name="connsiteX6784"/>
                  <a:gd fmla="*/ 1108016 h 2722945" name="connsiteY6784"/>
                  <a:gd fmla="*/ 2631855 w 4713748" name="connsiteX6785"/>
                  <a:gd fmla="*/ 1103575 h 2722945" name="connsiteY6785"/>
                  <a:gd fmla="*/ 2647391 w 4713748" name="connsiteX6786"/>
                  <a:gd fmla="*/ 1110237 h 2722945" name="connsiteY6786"/>
                  <a:gd fmla="*/ 2707318 w 4713748" name="connsiteX6787"/>
                  <a:gd fmla="*/ 1139103 h 2722945" name="connsiteY6787"/>
                  <a:gd fmla="*/ 2711540 w 4713748" name="connsiteX6788"/>
                  <a:gd fmla="*/ 1141287 h 2722945" name="connsiteY6788"/>
                  <a:gd fmla="*/ 2716129 w 4713748" name="connsiteX6789"/>
                  <a:gd fmla="*/ 1123291 h 2722945" name="connsiteY6789"/>
                  <a:gd fmla="*/ 2716129 w 4713748" name="connsiteX6790"/>
                  <a:gd fmla="*/ 1134401 h 2722945" name="connsiteY6790"/>
                  <a:gd fmla="*/ 2714019 w 4713748" name="connsiteX6791"/>
                  <a:gd fmla="*/ 1142570 h 2722945" name="connsiteY6791"/>
                  <a:gd fmla="*/ 2722404 w 4713748" name="connsiteX6792"/>
                  <a:gd fmla="*/ 1146909 h 2722945" name="connsiteY6792"/>
                  <a:gd fmla="*/ 2773903 w 4713748" name="connsiteX6793"/>
                  <a:gd fmla="*/ 1139103 h 2722945" name="connsiteY6793"/>
                  <a:gd fmla="*/ 2840488 w 4713748" name="connsiteX6794"/>
                  <a:gd fmla="*/ 1121339 h 2722945" name="connsiteY6794"/>
                  <a:gd fmla="*/ 2845529 w 4713748" name="connsiteX6795"/>
                  <a:gd fmla="*/ 1125726 h 2722945" name="connsiteY6795"/>
                  <a:gd fmla="*/ 2838823 w 4713748" name="connsiteX6796"/>
                  <a:gd fmla="*/ 1125503 h 2722945" name="connsiteY6796"/>
                  <a:gd fmla="*/ 2820512 w 4713748" name="connsiteX6797"/>
                  <a:gd fmla="*/ 1130221 h 2722945" name="connsiteY6797"/>
                  <a:gd fmla="*/ 2753927 w 4713748" name="connsiteX6798"/>
                  <a:gd fmla="*/ 1145764 h 2722945" name="connsiteY6798"/>
                  <a:gd fmla="*/ 2738391 w 4713748" name="connsiteX6799"/>
                  <a:gd fmla="*/ 1150205 h 2722945" name="connsiteY6799"/>
                  <a:gd fmla="*/ 2725074 w 4713748" name="connsiteX6800"/>
                  <a:gd fmla="*/ 1150205 h 2722945" name="connsiteY6800"/>
                  <a:gd fmla="*/ 2716196 w 4713748" name="connsiteX6801"/>
                  <a:gd fmla="*/ 1147985 h 2722945" name="connsiteY6801"/>
                  <a:gd fmla="*/ 2713029 w 4713748" name="connsiteX6802"/>
                  <a:gd fmla="*/ 1146401 h 2722945" name="connsiteY6802"/>
                  <a:gd fmla="*/ 2711538 w 4713748" name="connsiteX6803"/>
                  <a:gd fmla="*/ 1152172 h 2722945" name="connsiteY6803"/>
                  <a:gd fmla="*/ 2647384 w 4713748" name="connsiteX6804"/>
                  <a:gd fmla="*/ 1461027 h 2722945" name="connsiteY6804"/>
                  <a:gd fmla="*/ 2609685 w 4713748" name="connsiteX6805"/>
                  <a:gd fmla="*/ 1652114 h 2722945" name="connsiteY6805"/>
                  <a:gd fmla="*/ 2607467 w 4713748" name="connsiteX6806"/>
                  <a:gd fmla="*/ 1663224 h 2722945" name="connsiteY6806"/>
                  <a:gd fmla="*/ 2600814 w 4713748" name="connsiteX6807"/>
                  <a:gd fmla="*/ 1692109 h 2722945" name="connsiteY6807"/>
                  <a:gd fmla="*/ 2591944 w 4713748" name="connsiteX6808"/>
                  <a:gd fmla="*/ 1740992 h 2722945" name="connsiteY6808"/>
                  <a:gd fmla="*/ 2589726 w 4713748" name="connsiteX6809"/>
                  <a:gd fmla="*/ 1765433 h 2722945" name="connsiteY6809"/>
                  <a:gd fmla="*/ 2583073 w 4713748" name="connsiteX6810"/>
                  <a:gd fmla="*/ 1805428 h 2722945" name="connsiteY6810"/>
                  <a:gd fmla="*/ 2585291 w 4713748" name="connsiteX6811"/>
                  <a:gd fmla="*/ 1809872 h 2722945" name="connsiteY6811"/>
                  <a:gd fmla="*/ 2584299 w 4713748" name="connsiteX6812"/>
                  <a:gd fmla="*/ 1813848 h 2722945" name="connsiteY6812"/>
                  <a:gd fmla="*/ 2586264 w 4713748" name="connsiteX6813"/>
                  <a:gd fmla="*/ 1808292 h 2722945" name="connsiteY6813"/>
                  <a:gd fmla="*/ 2587649 w 4713748" name="connsiteX6814"/>
                  <a:gd fmla="*/ 1801345 h 2722945" name="connsiteY6814"/>
                  <a:gd fmla="*/ 2594295 w 4713748" name="connsiteX6815"/>
                  <a:gd fmla="*/ 1792454 h 2722945" name="connsiteY6815"/>
                  <a:gd fmla="*/ 2616449 w 4713748" name="connsiteX6816"/>
                  <a:gd fmla="*/ 1750220 h 2722945" name="connsiteY6816"/>
                  <a:gd fmla="*/ 2643034 w 4713748" name="connsiteX6817"/>
                  <a:gd fmla="*/ 1692426 h 2722945" name="connsiteY6817"/>
                  <a:gd fmla="*/ 2665188 w 4713748" name="connsiteX6818"/>
                  <a:gd fmla="*/ 1645746 h 2722945" name="connsiteY6818"/>
                  <a:gd fmla="*/ 2676264 w 4713748" name="connsiteX6819"/>
                  <a:gd fmla="*/ 1619072 h 2722945" name="connsiteY6819"/>
                  <a:gd fmla="*/ 2691772 w 4713748" name="connsiteX6820"/>
                  <a:gd fmla="*/ 1581284 h 2722945" name="connsiteY6820"/>
                  <a:gd fmla="*/ 2702849 w 4713748" name="connsiteX6821"/>
                  <a:gd fmla="*/ 1556832 h 2722945" name="connsiteY6821"/>
                  <a:gd fmla="*/ 2705065 w 4713748" name="connsiteX6822"/>
                  <a:gd fmla="*/ 1545718 h 2722945" name="connsiteY6822"/>
                  <a:gd fmla="*/ 2711711 w 4713748" name="connsiteX6823"/>
                  <a:gd fmla="*/ 1532381 h 2722945" name="connsiteY6823"/>
                  <a:gd fmla="*/ 2725003 w 4713748" name="connsiteX6824"/>
                  <a:gd fmla="*/ 1512375 h 2722945" name="connsiteY6824"/>
                  <a:gd fmla="*/ 2736080 w 4713748" name="connsiteX6825"/>
                  <a:gd fmla="*/ 1485701 h 2722945" name="connsiteY6825"/>
                  <a:gd fmla="*/ 2738296 w 4713748" name="connsiteX6826"/>
                  <a:gd fmla="*/ 1481256 h 2722945" name="connsiteY6826"/>
                  <a:gd fmla="*/ 2744942 w 4713748" name="connsiteX6827"/>
                  <a:gd fmla="*/ 1467918 h 2722945" name="connsiteY6827"/>
                  <a:gd fmla="*/ 2760449 w 4713748" name="connsiteX6828"/>
                  <a:gd fmla="*/ 1425684 h 2722945" name="connsiteY6828"/>
                  <a:gd fmla="*/ 2824696 w 4713748" name="connsiteX6829"/>
                  <a:gd fmla="*/ 1298982 h 2722945" name="connsiteY6829"/>
                  <a:gd fmla="*/ 2822480 w 4713748" name="connsiteX6830"/>
                  <a:gd fmla="*/ 1303428 h 2722945" name="connsiteY6830"/>
                  <a:gd fmla="*/ 2818050 w 4713748" name="connsiteX6831"/>
                  <a:gd fmla="*/ 1314542 h 2722945" name="connsiteY6831"/>
                  <a:gd fmla="*/ 2806973 w 4713748" name="connsiteX6832"/>
                  <a:gd fmla="*/ 1334548 h 2722945" name="connsiteY6832"/>
                  <a:gd fmla="*/ 2795896 w 4713748" name="connsiteX6833"/>
                  <a:gd fmla="*/ 1358999 h 2722945" name="connsiteY6833"/>
                  <a:gd fmla="*/ 2795635 w 4713748" name="connsiteX6834"/>
                  <a:gd fmla="*/ 1359522 h 2722945" name="connsiteY6834"/>
                  <a:gd fmla="*/ 2794996 w 4713748" name="connsiteX6835"/>
                  <a:gd fmla="*/ 1360805 h 2722945" name="connsiteY6835"/>
                  <a:gd fmla="*/ 2784311 w 4713748" name="connsiteX6836"/>
                  <a:gd fmla="*/ 1382246 h 2722945" name="connsiteY6836"/>
                  <a:gd fmla="*/ 2783157 w 4713748" name="connsiteX6837"/>
                  <a:gd fmla="*/ 1384562 h 2722945" name="connsiteY6837"/>
                  <a:gd fmla="*/ 2782300 w 4713748" name="connsiteX6838"/>
                  <a:gd fmla="*/ 1386283 h 2722945" name="connsiteY6838"/>
                  <a:gd fmla="*/ 2778796 w 4713748" name="connsiteX6839"/>
                  <a:gd fmla="*/ 1393314 h 2722945" name="connsiteY6839"/>
                  <a:gd fmla="*/ 2778173 w 4713748" name="connsiteX6840"/>
                  <a:gd fmla="*/ 1394565 h 2722945" name="connsiteY6840"/>
                  <a:gd fmla="*/ 2771526 w 4713748" name="connsiteX6841"/>
                  <a:gd fmla="*/ 1410124 h 2722945" name="connsiteY6841"/>
                  <a:gd fmla="*/ 2778173 w 4713748" name="connsiteX6842"/>
                  <a:gd fmla="*/ 1394565 h 2722945" name="connsiteY6842"/>
                  <a:gd fmla="*/ 2782300 w 4713748" name="connsiteX6843"/>
                  <a:gd fmla="*/ 1386283 h 2722945" name="connsiteY6843"/>
                  <a:gd fmla="*/ 2784311 w 4713748" name="connsiteX6844"/>
                  <a:gd fmla="*/ 1382246 h 2722945" name="connsiteY6844"/>
                  <a:gd fmla="*/ 2795635 w 4713748" name="connsiteX6845"/>
                  <a:gd fmla="*/ 1359522 h 2722945" name="connsiteY6845"/>
                  <a:gd fmla="*/ 2804887 w 4713748" name="connsiteX6846"/>
                  <a:gd fmla="*/ 1340956 h 2722945" name="connsiteY6846"/>
                  <a:gd fmla="*/ 2818050 w 4713748" name="connsiteX6847"/>
                  <a:gd fmla="*/ 1314542 h 2722945" name="connsiteY6847"/>
                  <a:gd fmla="*/ 2820265 w 4713748" name="connsiteX6848"/>
                  <a:gd fmla="*/ 1312319 h 2722945" name="connsiteY6848"/>
                  <a:gd fmla="*/ 2747157 w 4713748" name="connsiteX6849"/>
                  <a:gd fmla="*/ 1463473 h 2722945" name="connsiteY6849"/>
                  <a:gd fmla="*/ 2773742 w 4713748" name="connsiteX6850"/>
                  <a:gd fmla="*/ 1412347 h 2722945" name="connsiteY6850"/>
                  <a:gd fmla="*/ 2822480 w 4713748" name="connsiteX6851"/>
                  <a:gd fmla="*/ 1310096 h 2722945" name="connsiteY6851"/>
                  <a:gd fmla="*/ 2833557 w 4713748" name="connsiteX6852"/>
                  <a:gd fmla="*/ 1285645 h 2722945" name="connsiteY6852"/>
                  <a:gd fmla="*/ 2855711 w 4713748" name="connsiteX6853"/>
                  <a:gd fmla="*/ 1245634 h 2722945" name="connsiteY6853"/>
                  <a:gd fmla="*/ 2840204 w 4713748" name="connsiteX6854"/>
                  <a:gd fmla="*/ 1278977 h 2722945" name="connsiteY6854"/>
                  <a:gd fmla="*/ 2826911 w 4713748" name="connsiteX6855"/>
                  <a:gd fmla="*/ 1305651 h 2722945" name="connsiteY6855"/>
                  <a:gd fmla="*/ 2840204 w 4713748" name="connsiteX6856"/>
                  <a:gd fmla="*/ 1278977 h 2722945" name="connsiteY6856"/>
                  <a:gd fmla="*/ 2888181 w 4713748" name="connsiteX6857"/>
                  <a:gd fmla="*/ 1181762 h 2722945" name="connsiteY6857"/>
                  <a:gd fmla="*/ 2890562 w 4713748" name="connsiteX6858"/>
                  <a:gd fmla="*/ 1177173 h 2722945" name="connsiteY6858"/>
                  <a:gd fmla="*/ 2867122 w 4713748" name="connsiteX6859"/>
                  <a:gd fmla="*/ 1150205 h 2722945" name="connsiteY6859"/>
                  <a:gd fmla="*/ 2858695 w 4713748" name="connsiteX6860"/>
                  <a:gd fmla="*/ 1139901 h 2722945" name="connsiteY6860"/>
                  <a:gd fmla="*/ 2850988 w 4713748" name="connsiteX6861"/>
                  <a:gd fmla="*/ 1130477 h 2722945" name="connsiteY6861"/>
                  <a:gd fmla="*/ 2862614 w 4713748" name="connsiteX6862"/>
                  <a:gd fmla="*/ 1140595 h 2722945" name="connsiteY6862"/>
                  <a:gd fmla="*/ 2891859 w 4713748" name="connsiteX6863"/>
                  <a:gd fmla="*/ 1174671 h 2722945" name="connsiteY6863"/>
                  <a:gd fmla="*/ 2900019 w 4713748" name="connsiteX6864"/>
                  <a:gd fmla="*/ 1158943 h 2722945" name="connsiteY6864"/>
                  <a:gd fmla="*/ 2897804 w 4713748" name="connsiteX6865"/>
                  <a:gd fmla="*/ 1170057 h 2722945" name="connsiteY6865"/>
                  <a:gd fmla="*/ 2894119 w 4713748" name="connsiteX6866"/>
                  <a:gd fmla="*/ 1177304 h 2722945" name="connsiteY6866"/>
                  <a:gd fmla="*/ 2908530 w 4713748" name="connsiteX6867"/>
                  <a:gd fmla="*/ 1194094 h 2722945" name="connsiteY6867"/>
                  <a:gd fmla="*/ 2937833 w 4713748" name="connsiteX6868"/>
                  <a:gd fmla="*/ 1214382 h 2722945" name="connsiteY6868"/>
                  <a:gd fmla="*/ 2911512 w 4713748" name="connsiteX6869"/>
                  <a:gd fmla="*/ 1201276 h 2722945" name="connsiteY6869"/>
                  <a:gd fmla="*/ 2905963 w 4713748" name="connsiteX6870"/>
                  <a:gd fmla="*/ 1194893 h 2722945" name="connsiteY6870"/>
                  <a:gd fmla="*/ 2892848 w 4713748" name="connsiteX6871"/>
                  <a:gd fmla="*/ 1179803 h 2722945" name="connsiteY6871"/>
                  <a:gd fmla="*/ 2889440 w 4713748" name="connsiteX6872"/>
                  <a:gd fmla="*/ 1186507 h 2722945" name="connsiteY6872"/>
                  <a:gd fmla="*/ 2756019 w 4713748" name="connsiteX6873"/>
                  <a:gd fmla="*/ 1470141 h 2722945" name="connsiteY6873"/>
                  <a:gd fmla="*/ 2674049 w 4713748" name="connsiteX6874"/>
                  <a:gd fmla="*/ 1647969 h 2722945" name="connsiteY6874"/>
                  <a:gd fmla="*/ 2669618 w 4713748" name="connsiteX6875"/>
                  <a:gd fmla="*/ 1656860 h 2722945" name="connsiteY6875"/>
                  <a:gd fmla="*/ 2658541 w 4713748" name="connsiteX6876"/>
                  <a:gd fmla="*/ 1683535 h 2722945" name="connsiteY6876"/>
                  <a:gd fmla="*/ 2636387 w 4713748" name="connsiteX6877"/>
                  <a:gd fmla="*/ 1730214 h 2722945" name="connsiteY6877"/>
                  <a:gd fmla="*/ 2629741 w 4713748" name="connsiteX6878"/>
                  <a:gd fmla="*/ 1752443 h 2722945" name="connsiteY6878"/>
                  <a:gd fmla="*/ 2624203 w 4713748" name="connsiteX6879"/>
                  <a:gd fmla="*/ 1766336 h 2722945" name="connsiteY6879"/>
                  <a:gd fmla="*/ 2612270 w 4713748" name="connsiteX6880"/>
                  <a:gd fmla="*/ 1789737 h 2722945" name="connsiteY6880"/>
                  <a:gd fmla="*/ 2618456 w 4713748" name="connsiteX6881"/>
                  <a:gd fmla="*/ 1781428 h 2722945" name="connsiteY6881"/>
                  <a:gd fmla="*/ 2738804 w 4713748" name="connsiteX6882"/>
                  <a:gd fmla="*/ 1607614 h 2722945" name="connsiteY6882"/>
                  <a:gd fmla="*/ 2854160 w 4713748" name="connsiteX6883"/>
                  <a:gd fmla="*/ 1443240 h 2722945" name="connsiteY6883"/>
                  <a:gd fmla="*/ 2858597 w 4713748" name="connsiteX6884"/>
                  <a:gd fmla="*/ 1434355 h 2722945" name="connsiteY6884"/>
                  <a:gd fmla="*/ 2876344 w 4713748" name="connsiteX6885"/>
                  <a:gd fmla="*/ 1409921 h 2722945" name="connsiteY6885"/>
                  <a:gd fmla="*/ 2905183 w 4713748" name="connsiteX6886"/>
                  <a:gd fmla="*/ 1365496 h 2722945" name="connsiteY6886"/>
                  <a:gd fmla="*/ 2918494 w 4713748" name="connsiteX6887"/>
                  <a:gd fmla="*/ 1345504 h 2722945" name="connsiteY6887"/>
                  <a:gd fmla="*/ 2940678 w 4713748" name="connsiteX6888"/>
                  <a:gd fmla="*/ 1309964 h 2722945" name="connsiteY6888"/>
                  <a:gd fmla="*/ 2940678 w 4713748" name="connsiteX6889"/>
                  <a:gd fmla="*/ 1305522 h 2722945" name="connsiteY6889"/>
                  <a:gd fmla="*/ 2945114 w 4713748" name="connsiteX6890"/>
                  <a:gd fmla="*/ 1298858 h 2722945" name="connsiteY6890"/>
                  <a:gd fmla="*/ 2953988 w 4713748" name="connsiteX6891"/>
                  <a:gd fmla="*/ 1285530 h 2722945" name="connsiteY6891"/>
                  <a:gd fmla="*/ 2987264 w 4713748" name="connsiteX6892"/>
                  <a:gd fmla="*/ 1238883 h 2722945" name="connsiteY6892"/>
                  <a:gd fmla="*/ 2987264 w 4713748" name="connsiteX6893"/>
                  <a:gd fmla="*/ 1241105 h 2722945" name="connsiteY6893"/>
                  <a:gd fmla="*/ 2989482 w 4713748" name="connsiteX6894"/>
                  <a:gd fmla="*/ 1238883 h 2722945" name="connsiteY6894"/>
                  <a:gd fmla="*/ 2993919 w 4713748" name="connsiteX6895"/>
                  <a:gd fmla="*/ 1236662 h 2722945" name="connsiteY6895"/>
                  <a:gd fmla="*/ 2993919 w 4713748" name="connsiteX6896"/>
                  <a:gd fmla="*/ 1241105 h 2722945" name="connsiteY6896"/>
                  <a:gd fmla="*/ 3007229 w 4713748" name="connsiteX6897"/>
                  <a:gd fmla="*/ 1225556 h 2722945" name="connsiteY6897"/>
                  <a:gd fmla="*/ 3009448 w 4713748" name="connsiteX6898"/>
                  <a:gd fmla="*/ 1236662 h 2722945" name="connsiteY6898"/>
                  <a:gd fmla="*/ 3011666 w 4713748" name="connsiteX6899"/>
                  <a:gd fmla="*/ 1238883 h 2722945" name="connsiteY6899"/>
                  <a:gd fmla="*/ 3009448 w 4713748" name="connsiteX6900"/>
                  <a:gd fmla="*/ 1245547 h 2722945" name="connsiteY6900"/>
                  <a:gd fmla="*/ 3009448 w 4713748" name="connsiteX6901"/>
                  <a:gd fmla="*/ 1247769 h 2722945" name="connsiteY6901"/>
                  <a:gd fmla="*/ 2998356 w 4713748" name="connsiteX6902"/>
                  <a:gd fmla="*/ 1265539 h 2722945" name="connsiteY6902"/>
                  <a:gd fmla="*/ 2982827 w 4713748" name="connsiteX6903"/>
                  <a:gd fmla="*/ 1283309 h 2722945" name="connsiteY6903"/>
                  <a:gd fmla="*/ 2980609 w 4713748" name="connsiteX6904"/>
                  <a:gd fmla="*/ 1283309 h 2722945" name="connsiteY6904"/>
                  <a:gd fmla="*/ 2976172 w 4713748" name="connsiteX6905"/>
                  <a:gd fmla="*/ 1289973 h 2722945" name="connsiteY6905"/>
                  <a:gd fmla="*/ 2976172 w 4713748" name="connsiteX6906"/>
                  <a:gd fmla="*/ 1287751 h 2722945" name="connsiteY6906"/>
                  <a:gd fmla="*/ 2967298 w 4713748" name="connsiteX6907"/>
                  <a:gd fmla="*/ 1301079 h 2722945" name="connsiteY6907"/>
                  <a:gd fmla="*/ 2960643 w 4713748" name="connsiteX6908"/>
                  <a:gd fmla="*/ 1309964 h 2722945" name="connsiteY6908"/>
                  <a:gd fmla="*/ 2929586 w 4713748" name="connsiteX6909"/>
                  <a:gd fmla="*/ 1347726 h 2722945" name="connsiteY6909"/>
                  <a:gd fmla="*/ 2891873 w 4713748" name="connsiteX6910"/>
                  <a:gd fmla="*/ 1403257 h 2722945" name="connsiteY6910"/>
                  <a:gd fmla="*/ 2863034 w 4713748" name="connsiteX6911"/>
                  <a:gd fmla="*/ 1445461 h 2722945" name="connsiteY6911"/>
                  <a:gd fmla="*/ 2847505 w 4713748" name="connsiteX6912"/>
                  <a:gd fmla="*/ 1469895 h 2722945" name="connsiteY6912"/>
                  <a:gd fmla="*/ 2823103 w 4713748" name="connsiteX6913"/>
                  <a:gd fmla="*/ 1505436 h 2722945" name="connsiteY6913"/>
                  <a:gd fmla="*/ 2807574 w 4713748" name="connsiteX6914"/>
                  <a:gd fmla="*/ 1529870 h 2722945" name="connsiteY6914"/>
                  <a:gd fmla="*/ 2803137 w 4713748" name="connsiteX6915"/>
                  <a:gd fmla="*/ 1538755 h 2722945" name="connsiteY6915"/>
                  <a:gd fmla="*/ 2794264 w 4713748" name="connsiteX6916"/>
                  <a:gd fmla="*/ 1552082 h 2722945" name="connsiteY6916"/>
                  <a:gd fmla="*/ 2778735 w 4713748" name="connsiteX6917"/>
                  <a:gd fmla="*/ 1569852 h 2722945" name="connsiteY6917"/>
                  <a:gd fmla="*/ 2758769 w 4713748" name="connsiteX6918"/>
                  <a:gd fmla="*/ 1594286 h 2722945" name="connsiteY6918"/>
                  <a:gd fmla="*/ 2758769 w 4713748" name="connsiteX6919"/>
                  <a:gd fmla="*/ 1598729 h 2722945" name="connsiteY6919"/>
                  <a:gd fmla="*/ 2749896 w 4713748" name="connsiteX6920"/>
                  <a:gd fmla="*/ 1612057 h 2722945" name="connsiteY6920"/>
                  <a:gd fmla="*/ 2725494 w 4713748" name="connsiteX6921"/>
                  <a:gd fmla="*/ 1652039 h 2722945" name="connsiteY6921"/>
                  <a:gd fmla="*/ 2638976 w 4713748" name="connsiteX6922"/>
                  <a:gd fmla="*/ 1767545 h 2722945" name="connsiteY6922"/>
                  <a:gd fmla="*/ 2636758 w 4713748" name="connsiteX6923"/>
                  <a:gd fmla="*/ 1767545 h 2722945" name="connsiteY6923"/>
                  <a:gd fmla="*/ 2641195 w 4713748" name="connsiteX6924"/>
                  <a:gd fmla="*/ 1763103 h 2722945" name="connsiteY6924"/>
                  <a:gd fmla="*/ 2647850 w 4713748" name="connsiteX6925"/>
                  <a:gd fmla="*/ 1751996 h 2722945" name="connsiteY6925"/>
                  <a:gd fmla="*/ 2645631 w 4713748" name="connsiteX6926"/>
                  <a:gd fmla="*/ 1756439 h 2722945" name="connsiteY6926"/>
                  <a:gd fmla="*/ 2658110 w 4713748" name="connsiteX6927"/>
                  <a:gd fmla="*/ 1738669 h 2722945" name="connsiteY6927"/>
                  <a:gd fmla="*/ 2661730 w 4713748" name="connsiteX6928"/>
                  <a:gd fmla="*/ 1733513 h 2722945" name="connsiteY6928"/>
                  <a:gd fmla="*/ 2678907 w 4713748" name="connsiteX6929"/>
                  <a:gd fmla="*/ 1712014 h 2722945" name="connsiteY6929"/>
                  <a:gd fmla="*/ 2701091 w 4713748" name="connsiteX6930"/>
                  <a:gd fmla="*/ 1678695 h 2722945" name="connsiteY6930"/>
                  <a:gd fmla="*/ 2709965 w 4713748" name="connsiteX6931"/>
                  <a:gd fmla="*/ 1665367 h 2722945" name="connsiteY6931"/>
                  <a:gd fmla="*/ 2701091 w 4713748" name="connsiteX6932"/>
                  <a:gd fmla="*/ 1678695 h 2722945" name="connsiteY6932"/>
                  <a:gd fmla="*/ 2678630 w 4713748" name="connsiteX6933"/>
                  <a:gd fmla="*/ 1709619 h 2722945" name="connsiteY6933"/>
                  <a:gd fmla="*/ 2674990 w 4713748" name="connsiteX6934"/>
                  <a:gd fmla="*/ 1714631 h 2722945" name="connsiteY6934"/>
                  <a:gd fmla="*/ 2687746 w 4713748" name="connsiteX6935"/>
                  <a:gd fmla="*/ 1696465 h 2722945" name="connsiteY6935"/>
                  <a:gd fmla="*/ 2745459 w 4713748" name="connsiteX6936"/>
                  <a:gd fmla="*/ 1614278 h 2722945" name="connsiteY6936"/>
                  <a:gd fmla="*/ 2709965 w 4713748" name="connsiteX6937"/>
                  <a:gd fmla="*/ 1660924 h 2722945" name="connsiteY6937"/>
                  <a:gd fmla="*/ 2641195 w 4713748" name="connsiteX6938"/>
                  <a:gd fmla="*/ 1758660 h 2722945" name="connsiteY6938"/>
                  <a:gd fmla="*/ 2625666 w 4713748" name="connsiteX6939"/>
                  <a:gd fmla="*/ 1778652 h 2722945" name="connsiteY6939"/>
                  <a:gd fmla="*/ 2613636 w 4713748" name="connsiteX6940"/>
                  <a:gd fmla="*/ 1793477 h 2722945" name="connsiteY6940"/>
                  <a:gd fmla="*/ 2613860 w 4713748" name="connsiteX6941"/>
                  <a:gd fmla="*/ 1793927 h 2722945" name="connsiteY6941"/>
                  <a:gd fmla="*/ 2620786 w 4713748" name="connsiteX6942"/>
                  <a:gd fmla="*/ 1787979 h 2722945" name="connsiteY6942"/>
                  <a:gd fmla="*/ 2638536 w 4713748" name="connsiteX6943"/>
                  <a:gd fmla="*/ 1776865 h 2722945" name="connsiteY6943"/>
                  <a:gd fmla="*/ 2640755 w 4713748" name="connsiteX6944"/>
                  <a:gd fmla="*/ 1779088 h 2722945" name="connsiteY6944"/>
                  <a:gd fmla="*/ 2642974 w 4713748" name="connsiteX6945"/>
                  <a:gd fmla="*/ 1779088 h 2722945" name="connsiteY6945"/>
                  <a:gd fmla="*/ 2647411 w 4713748" name="connsiteX6946"/>
                  <a:gd fmla="*/ 1774642 h 2722945" name="connsiteY6946"/>
                  <a:gd fmla="*/ 2647411 w 4713748" name="connsiteX6947"/>
                  <a:gd fmla="*/ 1776865 h 2722945" name="connsiteY6947"/>
                  <a:gd fmla="*/ 2660724 w 4713748" name="connsiteX6948"/>
                  <a:gd fmla="*/ 1767974 h 2722945" name="connsiteY6948"/>
                  <a:gd fmla="*/ 2669599 w 4713748" name="connsiteX6949"/>
                  <a:gd fmla="*/ 1761305 h 2722945" name="connsiteY6949"/>
                  <a:gd fmla="*/ 2682830 w 4713748" name="connsiteX6950"/>
                  <a:gd fmla="*/ 1754493 h 2722945" name="connsiteY6950"/>
                  <a:gd fmla="*/ 2693079 w 4713748" name="connsiteX6951"/>
                  <a:gd fmla="*/ 1743596 h 2722945" name="connsiteY6951"/>
                  <a:gd fmla="*/ 2714424 w 4713748" name="connsiteX6952"/>
                  <a:gd fmla="*/ 1719134 h 2722945" name="connsiteY6952"/>
                  <a:gd fmla="*/ 2747687 w 4713748" name="connsiteX6953"/>
                  <a:gd fmla="*/ 1683554 h 2722945" name="connsiteY6953"/>
                  <a:gd fmla="*/ 2765428 w 4713748" name="connsiteX6954"/>
                  <a:gd fmla="*/ 1661316 h 2722945" name="connsiteY6954"/>
                  <a:gd fmla="*/ 2792039 w 4713748" name="connsiteX6955"/>
                  <a:gd fmla="*/ 1630183 h 2722945" name="connsiteY6955"/>
                  <a:gd fmla="*/ 2809780 w 4713748" name="connsiteX6956"/>
                  <a:gd fmla="*/ 1610169 h 2722945" name="connsiteY6956"/>
                  <a:gd fmla="*/ 2816433 w 4713748" name="connsiteX6957"/>
                  <a:gd fmla="*/ 1601274 h 2722945" name="connsiteY6957"/>
                  <a:gd fmla="*/ 2825303 w 4713748" name="connsiteX6958"/>
                  <a:gd fmla="*/ 1587931 h 2722945" name="connsiteY6958"/>
                  <a:gd fmla="*/ 2843044 w 4713748" name="connsiteX6959"/>
                  <a:gd fmla="*/ 1574589 h 2722945" name="connsiteY6959"/>
                  <a:gd fmla="*/ 2865220 w 4713748" name="connsiteX6960"/>
                  <a:gd fmla="*/ 1552351 h 2722945" name="connsiteY6960"/>
                  <a:gd fmla="*/ 2867438 w 4713748" name="connsiteX6961"/>
                  <a:gd fmla="*/ 1547903 h 2722945" name="connsiteY6961"/>
                  <a:gd fmla="*/ 2876308 w 4713748" name="connsiteX6962"/>
                  <a:gd fmla="*/ 1536785 h 2722945" name="connsiteY6962"/>
                  <a:gd fmla="*/ 2902919 w 4713748" name="connsiteX6963"/>
                  <a:gd fmla="*/ 1503428 h 2722945" name="connsiteY6963"/>
                  <a:gd fmla="*/ 2984312 w 4713748" name="connsiteX6964"/>
                  <a:gd fmla="*/ 1419619 h 2722945" name="connsiteY6964"/>
                  <a:gd fmla="*/ 2986090 w 4713748" name="connsiteX6965"/>
                  <a:gd fmla="*/ 1418048 h 2722945" name="connsiteY6965"/>
                  <a:gd fmla="*/ 2959469 w 4713748" name="connsiteX6966"/>
                  <a:gd fmla="*/ 1446720 h 2722945" name="connsiteY6966"/>
                  <a:gd fmla="*/ 2956141 w 4713748" name="connsiteX6967"/>
                  <a:gd fmla="*/ 1450057 h 2722945" name="connsiteY6967"/>
                  <a:gd fmla="*/ 2929530 w 4713748" name="connsiteX6968"/>
                  <a:gd fmla="*/ 1478966 h 2722945" name="connsiteY6968"/>
                  <a:gd fmla="*/ 2920660 w 4713748" name="connsiteX6969"/>
                  <a:gd fmla="*/ 1490085 h 2722945" name="connsiteY6969"/>
                  <a:gd fmla="*/ 2929530 w 4713748" name="connsiteX6970"/>
                  <a:gd fmla="*/ 1478966 h 2722945" name="connsiteY6970"/>
                  <a:gd fmla="*/ 2954790 w 4713748" name="connsiteX6971"/>
                  <a:gd fmla="*/ 1451760 h 2722945" name="connsiteY6971"/>
                  <a:gd fmla="*/ 2959469 w 4713748" name="connsiteX6972"/>
                  <a:gd fmla="*/ 1446720 h 2722945" name="connsiteY6972"/>
                  <a:gd fmla="*/ 2976100 w 4713748" name="connsiteX6973"/>
                  <a:gd fmla="*/ 1430043 h 2722945" name="connsiteY6973"/>
                  <a:gd fmla="*/ 2987166 w 4713748" name="connsiteX6974"/>
                  <a:gd fmla="*/ 1417097 h 2722945" name="connsiteY6974"/>
                  <a:gd fmla="*/ 2991081 w 4713748" name="connsiteX6975"/>
                  <a:gd fmla="*/ 1413637 h 2722945" name="connsiteY6975"/>
                  <a:gd fmla="*/ 2993841 w 4713748" name="connsiteX6976"/>
                  <a:gd fmla="*/ 1412253 h 2722945" name="connsiteY6976"/>
                  <a:gd fmla="*/ 2918074 w 4713748" name="connsiteX6977"/>
                  <a:gd fmla="*/ 1495679 h 2722945" name="connsiteY6977"/>
                  <a:gd fmla="*/ 2907063 w 4713748" name="connsiteX6978"/>
                  <a:gd fmla="*/ 1507803 h 2722945" name="connsiteY6978"/>
                  <a:gd fmla="*/ 2899870 w 4713748" name="connsiteX6979"/>
                  <a:gd fmla="*/ 1514825 h 2722945" name="connsiteY6979"/>
                  <a:gd fmla="*/ 2880743 w 4713748" name="connsiteX6980"/>
                  <a:gd fmla="*/ 1536785 h 2722945" name="connsiteY6980"/>
                  <a:gd fmla="*/ 2907063 w 4713748" name="connsiteX6981"/>
                  <a:gd fmla="*/ 1507803 h 2722945" name="connsiteY6981"/>
                  <a:gd fmla="*/ 2920660 w 4713748" name="connsiteX6982"/>
                  <a:gd fmla="*/ 1494533 h 2722945" name="connsiteY6982"/>
                  <a:gd fmla="*/ 2996058 w 4713748" name="connsiteX6983"/>
                  <a:gd fmla="*/ 1410029 h 2722945" name="connsiteY6983"/>
                  <a:gd fmla="*/ 3013799 w 4713748" name="connsiteX6984"/>
                  <a:gd fmla="*/ 1392239 h 2722945" name="connsiteY6984"/>
                  <a:gd fmla="*/ 3047063 w 4713748" name="connsiteX6985"/>
                  <a:gd fmla="*/ 1361106 h 2722945" name="connsiteY6985"/>
                  <a:gd fmla="*/ 3022669 w 4713748" name="connsiteX6986"/>
                  <a:gd fmla="*/ 1385568 h 2722945" name="connsiteY6986"/>
                  <a:gd fmla="*/ 3002711 w 4713748" name="connsiteX6987"/>
                  <a:gd fmla="*/ 1407805 h 2722945" name="connsiteY6987"/>
                  <a:gd fmla="*/ 3022669 w 4713748" name="connsiteX6988"/>
                  <a:gd fmla="*/ 1385568 h 2722945" name="connsiteY6988"/>
                  <a:gd fmla="*/ 3115808 w 4713748" name="connsiteX6989"/>
                  <a:gd fmla="*/ 1292169 h 2722945" name="connsiteY6989"/>
                  <a:gd fmla="*/ 3109155 w 4713748" name="connsiteX6990"/>
                  <a:gd fmla="*/ 1301064 h 2722945" name="connsiteY6990"/>
                  <a:gd fmla="*/ 2885178 w 4713748" name="connsiteX6991"/>
                  <a:gd fmla="*/ 1543456 h 2722945" name="connsiteY6991"/>
                  <a:gd fmla="*/ 2756558 w 4713748" name="connsiteX6992"/>
                  <a:gd fmla="*/ 1688001 h 2722945" name="connsiteY6992"/>
                  <a:gd fmla="*/ 2749905 w 4713748" name="connsiteX6993"/>
                  <a:gd fmla="*/ 1694673 h 2722945" name="connsiteY6993"/>
                  <a:gd fmla="*/ 2729947 w 4713748" name="connsiteX6994"/>
                  <a:gd fmla="*/ 1716911 h 2722945" name="connsiteY6994"/>
                  <a:gd fmla="*/ 2711735 w 4713748" name="connsiteX6995"/>
                  <a:gd fmla="*/ 1737608 h 2722945" name="connsiteY6995"/>
                  <a:gd fmla="*/ 2762786 w 4713748" name="connsiteX6996"/>
                  <a:gd fmla="*/ 1703511 h 2722945" name="connsiteY6996"/>
                  <a:gd fmla="*/ 2802724 w 4713748" name="connsiteX6997"/>
                  <a:gd fmla="*/ 1676837 h 2722945" name="connsiteY6997"/>
                  <a:gd fmla="*/ 2827130 w 4713748" name="connsiteX6998"/>
                  <a:gd fmla="*/ 1659054 h 2722945" name="connsiteY6998"/>
                  <a:gd fmla="*/ 2858192 w 4713748" name="connsiteX6999"/>
                  <a:gd fmla="*/ 1634603 h 2722945" name="connsiteY6999"/>
                  <a:gd fmla="*/ 2880380 w 4713748" name="connsiteX7000"/>
                  <a:gd fmla="*/ 1619043 h 2722945" name="connsiteY7000"/>
                  <a:gd fmla="*/ 2889255 w 4713748" name="connsiteX7001"/>
                  <a:gd fmla="*/ 1612374 h 2722945" name="connsiteY7001"/>
                  <a:gd fmla="*/ 2900349 w 4713748" name="connsiteX7002"/>
                  <a:gd fmla="*/ 1603483 h 2722945" name="connsiteY7002"/>
                  <a:gd fmla="*/ 2922536 w 4713748" name="connsiteX7003"/>
                  <a:gd fmla="*/ 1594592 h 2722945" name="connsiteY7003"/>
                  <a:gd fmla="*/ 2946942 w 4713748" name="connsiteX7004"/>
                  <a:gd fmla="*/ 1576809 h 2722945" name="connsiteY7004"/>
                  <a:gd fmla="*/ 2951380 w 4713748" name="connsiteX7005"/>
                  <a:gd fmla="*/ 1574586 h 2722945" name="connsiteY7005"/>
                  <a:gd fmla="*/ 2962474 w 4713748" name="connsiteX7006"/>
                  <a:gd fmla="*/ 1565695 h 2722945" name="connsiteY7006"/>
                  <a:gd fmla="*/ 2997974 w 4713748" name="connsiteX7007"/>
                  <a:gd fmla="*/ 1539020 h 2722945" name="connsiteY7007"/>
                  <a:gd fmla="*/ 3115567 w 4713748" name="connsiteX7008"/>
                  <a:gd fmla="*/ 1465666 h 2722945" name="connsiteY7008"/>
                  <a:gd fmla="*/ 3113349 w 4713748" name="connsiteX7009"/>
                  <a:gd fmla="*/ 1467889 h 2722945" name="connsiteY7009"/>
                  <a:gd fmla="*/ 3102255 w 4713748" name="connsiteX7010"/>
                  <a:gd fmla="*/ 1476781 h 2722945" name="connsiteY7010"/>
                  <a:gd fmla="*/ 3104474 w 4713748" name="connsiteX7011"/>
                  <a:gd fmla="*/ 1474558 h 2722945" name="connsiteY7011"/>
                  <a:gd fmla="*/ 3102324 w 4713748" name="connsiteX7012"/>
                  <a:gd fmla="*/ 1475982 h 2722945" name="connsiteY7012"/>
                  <a:gd fmla="*/ 3097595 w 4713748" name="connsiteX7013"/>
                  <a:gd fmla="*/ 1479115 h 2722945" name="connsiteY7013"/>
                  <a:gd fmla="*/ 3084505 w 4713748" name="connsiteX7014"/>
                  <a:gd fmla="*/ 1485672 h 2722945" name="connsiteY7014"/>
                  <a:gd fmla="*/ 3060099 w 4713748" name="connsiteX7015"/>
                  <a:gd fmla="*/ 1501232 h 2722945" name="connsiteY7015"/>
                  <a:gd fmla="*/ 3029036 w 4713748" name="connsiteX7016"/>
                  <a:gd fmla="*/ 1523460 h 2722945" name="connsiteY7016"/>
                  <a:gd fmla="*/ 3015724 w 4713748" name="connsiteX7017"/>
                  <a:gd fmla="*/ 1532352 h 2722945" name="connsiteY7017"/>
                  <a:gd fmla="*/ 3029036 w 4713748" name="connsiteX7018"/>
                  <a:gd fmla="*/ 1523460 h 2722945" name="connsiteY7018"/>
                  <a:gd fmla="*/ 3059925 w 4713748" name="connsiteX7019"/>
                  <a:gd fmla="*/ 1503767 h 2722945" name="connsiteY7019"/>
                  <a:gd fmla="*/ 3072108 w 4713748" name="connsiteX7020"/>
                  <a:gd fmla="*/ 1496000 h 2722945" name="connsiteY7020"/>
                  <a:gd fmla="*/ 3046440 w 4713748" name="connsiteX7021"/>
                  <a:gd fmla="*/ 1513006 h 2722945" name="connsiteY7021"/>
                  <a:gd fmla="*/ 2966911 w 4713748" name="connsiteX7022"/>
                  <a:gd fmla="*/ 1565695 h 2722945" name="connsiteY7022"/>
                  <a:gd fmla="*/ 3015724 w 4713748" name="connsiteX7023"/>
                  <a:gd fmla="*/ 1534575 h 2722945" name="connsiteY7023"/>
                  <a:gd fmla="*/ 3108911 w 4713748" name="connsiteX7024"/>
                  <a:gd fmla="*/ 1472335 h 2722945" name="connsiteY7024"/>
                  <a:gd fmla="*/ 3131099 w 4713748" name="connsiteX7025"/>
                  <a:gd fmla="*/ 1458998 h 2722945" name="connsiteY7025"/>
                  <a:gd fmla="*/ 3168817 w 4713748" name="connsiteX7026"/>
                  <a:gd fmla="*/ 1436769 h 2722945" name="connsiteY7026"/>
                  <a:gd fmla="*/ 3139974 w 4713748" name="connsiteX7027"/>
                  <a:gd fmla="*/ 1456775 h 2722945" name="connsiteY7027"/>
                  <a:gd fmla="*/ 3115567 w 4713748" name="connsiteX7028"/>
                  <a:gd fmla="*/ 1472335 h 2722945" name="connsiteY7028"/>
                  <a:gd fmla="*/ 3139974 w 4713748" name="connsiteX7029"/>
                  <a:gd fmla="*/ 1456775 h 2722945" name="connsiteY7029"/>
                  <a:gd fmla="*/ 3250911 w 4713748" name="connsiteX7030"/>
                  <a:gd fmla="*/ 1387867 h 2722945" name="connsiteY7030"/>
                  <a:gd fmla="*/ 3244255 w 4713748" name="connsiteX7031"/>
                  <a:gd fmla="*/ 1394535 h 2722945" name="connsiteY7031"/>
                  <a:gd fmla="*/ 2971349 w 4713748" name="connsiteX7032"/>
                  <a:gd fmla="*/ 1574586 h 2722945" name="connsiteY7032"/>
                  <a:gd fmla="*/ 2811599 w 4713748" name="connsiteX7033"/>
                  <a:gd fmla="*/ 1681283 h 2722945" name="connsiteY7033"/>
                  <a:gd fmla="*/ 2802724 w 4713748" name="connsiteX7034"/>
                  <a:gd fmla="*/ 1687951 h 2722945" name="connsiteY7034"/>
                  <a:gd fmla="*/ 2778317 w 4713748" name="connsiteX7035"/>
                  <a:gd fmla="*/ 1703511 h 2722945" name="connsiteY7035"/>
                  <a:gd fmla="*/ 2738380 w 4713748" name="connsiteX7036"/>
                  <a:gd fmla="*/ 1732408 h 2722945" name="connsiteY7036"/>
                  <a:gd fmla="*/ 2720630 w 4713748" name="connsiteX7037"/>
                  <a:gd fmla="*/ 1745745 h 2722945" name="connsiteY7037"/>
                  <a:gd fmla="*/ 2687349 w 4713748" name="connsiteX7038"/>
                  <a:gd fmla="*/ 1770196 h 2722945" name="connsiteY7038"/>
                  <a:gd fmla="*/ 2685130 w 4713748" name="connsiteX7039"/>
                  <a:gd fmla="*/ 1774642 h 2722945" name="connsiteY7039"/>
                  <a:gd fmla="*/ 2679027 w 4713748" name="connsiteX7040"/>
                  <a:gd fmla="*/ 1778719 h 2722945" name="connsiteY7040"/>
                  <a:gd fmla="*/ 2674230 w 4713748" name="connsiteX7041"/>
                  <a:gd fmla="*/ 1785570 h 2722945" name="connsiteY7041"/>
                  <a:gd fmla="*/ 2656766 w 4713748" name="connsiteX7042"/>
                  <a:gd fmla="*/ 1803638 h 2722945" name="connsiteY7042"/>
                  <a:gd fmla="*/ 2656766 w 4713748" name="connsiteX7043"/>
                  <a:gd fmla="*/ 1808086 h 2722945" name="connsiteY7043"/>
                  <a:gd fmla="*/ 2650113 w 4713748" name="connsiteX7044"/>
                  <a:gd fmla="*/ 1814757 h 2722945" name="connsiteY7044"/>
                  <a:gd fmla="*/ 2649594 w 4713748" name="connsiteX7045"/>
                  <a:gd fmla="*/ 1815408 h 2722945" name="connsiteY7045"/>
                  <a:gd fmla="*/ 2652336 w 4713748" name="connsiteX7046"/>
                  <a:gd fmla="*/ 1814491 h 2722945" name="connsiteY7046"/>
                  <a:gd fmla="*/ 2654554 w 4713748" name="connsiteX7047"/>
                  <a:gd fmla="*/ 1814491 h 2722945" name="connsiteY7047"/>
                  <a:gd fmla="*/ 2661208 w 4713748" name="connsiteX7048"/>
                  <a:gd fmla="*/ 1812268 h 2722945" name="connsiteY7048"/>
                  <a:gd fmla="*/ 2661208 w 4713748" name="connsiteX7049"/>
                  <a:gd fmla="*/ 1814491 h 2722945" name="connsiteY7049"/>
                  <a:gd fmla="*/ 2672297 w 4713748" name="connsiteX7050"/>
                  <a:gd fmla="*/ 1805599 h 2722945" name="connsiteY7050"/>
                  <a:gd fmla="*/ 2683386 w 4713748" name="connsiteX7051"/>
                  <a:gd fmla="*/ 1801153 h 2722945" name="connsiteY7051"/>
                  <a:gd fmla="*/ 2725526 w 4713748" name="connsiteX7052"/>
                  <a:gd fmla="*/ 1783369 h 2722945" name="connsiteY7052"/>
                  <a:gd fmla="*/ 2783190 w 4713748" name="connsiteX7053"/>
                  <a:gd fmla="*/ 1756692 h 2722945" name="connsiteY7053"/>
                  <a:gd fmla="*/ 2827548 w 4713748" name="connsiteX7054"/>
                  <a:gd fmla="*/ 1734462 h 2722945" name="connsiteY7054"/>
                  <a:gd fmla="*/ 2851944 w 4713748" name="connsiteX7055"/>
                  <a:gd fmla="*/ 1718901 h 2722945" name="connsiteY7055"/>
                  <a:gd fmla="*/ 2887430 w 4713748" name="connsiteX7056"/>
                  <a:gd fmla="*/ 1701117 h 2722945" name="connsiteY7056"/>
                  <a:gd fmla="*/ 2909609 w 4713748" name="connsiteX7057"/>
                  <a:gd fmla="*/ 1687779 h 2722945" name="connsiteY7057"/>
                  <a:gd fmla="*/ 2918480 w 4713748" name="connsiteX7058"/>
                  <a:gd fmla="*/ 1681109 h 2722945" name="connsiteY7058"/>
                  <a:gd fmla="*/ 2931788 w 4713748" name="connsiteX7059"/>
                  <a:gd fmla="*/ 1674440 h 2722945" name="connsiteY7059"/>
                  <a:gd fmla="*/ 2953966 w 4713748" name="connsiteX7060"/>
                  <a:gd fmla="*/ 1667771 h 2722945" name="connsiteY7060"/>
                  <a:gd fmla="*/ 2980581 w 4713748" name="connsiteX7061"/>
                  <a:gd fmla="*/ 1654433 h 2722945" name="connsiteY7061"/>
                  <a:gd fmla="*/ 2985016 w 4713748" name="connsiteX7062"/>
                  <a:gd fmla="*/ 1652210 h 2722945" name="connsiteY7062"/>
                  <a:gd fmla="*/ 2998324 w 4713748" name="connsiteX7063"/>
                  <a:gd fmla="*/ 1645541 h 2722945" name="connsiteY7063"/>
                  <a:gd fmla="*/ 3036027 w 4713748" name="connsiteX7064"/>
                  <a:gd fmla="*/ 1623311 h 2722945" name="connsiteY7064"/>
                  <a:gd fmla="*/ 3160228 w 4713748" name="connsiteX7065"/>
                  <a:gd fmla="*/ 1565512 h 2722945" name="connsiteY7065"/>
                  <a:gd fmla="*/ 3162446 w 4713748" name="connsiteX7066"/>
                  <a:gd fmla="*/ 1565512 h 2722945" name="connsiteY7066"/>
                  <a:gd fmla="*/ 3158010 w 4713748" name="connsiteX7067"/>
                  <a:gd fmla="*/ 1567735 h 2722945" name="connsiteY7067"/>
                  <a:gd fmla="*/ 3156624 w 4713748" name="connsiteX7068"/>
                  <a:gd fmla="*/ 1568568 h 2722945" name="connsiteY7068"/>
                  <a:gd fmla="*/ 3147230 w 4713748" name="connsiteX7069"/>
                  <a:gd fmla="*/ 1574218 h 2722945" name="connsiteY7069"/>
                  <a:gd fmla="*/ 3146712 w 4713748" name="connsiteX7070"/>
                  <a:gd fmla="*/ 1574474 h 2722945" name="connsiteY7070"/>
                  <a:gd fmla="*/ 3126960 w 4713748" name="connsiteX7071"/>
                  <a:gd fmla="*/ 1581073 h 2722945" name="connsiteY7071"/>
                  <a:gd fmla="*/ 3102563 w 4713748" name="connsiteX7072"/>
                  <a:gd fmla="*/ 1592188 h 2722945" name="connsiteY7072"/>
                  <a:gd fmla="*/ 3067077 w 4713748" name="connsiteX7073"/>
                  <a:gd fmla="*/ 1612195 h 2722945" name="connsiteY7073"/>
                  <a:gd fmla="*/ 3053770 w 4713748" name="connsiteX7074"/>
                  <a:gd fmla="*/ 1618865 h 2722945" name="connsiteY7074"/>
                  <a:gd fmla="*/ 3067077 w 4713748" name="connsiteX7075"/>
                  <a:gd fmla="*/ 1612195 h 2722945" name="connsiteY7075"/>
                  <a:gd fmla="*/ 3100761 w 4713748" name="connsiteX7076"/>
                  <a:gd fmla="*/ 1596252 h 2722945" name="connsiteY7076"/>
                  <a:gd fmla="*/ 3145288 w 4713748" name="connsiteX7077"/>
                  <a:gd fmla="*/ 1575177 h 2722945" name="connsiteY7077"/>
                  <a:gd fmla="*/ 3132782 w 4713748" name="connsiteX7078"/>
                  <a:gd fmla="*/ 1581351 h 2722945" name="connsiteY7078"/>
                  <a:gd fmla="*/ 3002759 w 4713748" name="connsiteX7079"/>
                  <a:gd fmla="*/ 1645541 h 2722945" name="connsiteY7079"/>
                  <a:gd fmla="*/ 3053770 w 4713748" name="connsiteX7080"/>
                  <a:gd fmla="*/ 1621088 h 2722945" name="connsiteY7080"/>
                  <a:gd fmla="*/ 3153574 w 4713748" name="connsiteX7081"/>
                  <a:gd fmla="*/ 1572181 h 2722945" name="connsiteY7081"/>
                  <a:gd fmla="*/ 3177971 w 4713748" name="connsiteX7082"/>
                  <a:gd fmla="*/ 1561066 h 2722945" name="connsiteY7082"/>
                  <a:gd fmla="*/ 3217892 w 4713748" name="connsiteX7083"/>
                  <a:gd fmla="*/ 1543281 h 2722945" name="connsiteY7083"/>
                  <a:gd fmla="*/ 3186842 w 4713748" name="connsiteX7084"/>
                  <a:gd fmla="*/ 1558843 h 2722945" name="connsiteY7084"/>
                  <a:gd fmla="*/ 3160228 w 4713748" name="connsiteX7085"/>
                  <a:gd fmla="*/ 1572181 h 2722945" name="connsiteY7085"/>
                  <a:gd fmla="*/ 3186842 w 4713748" name="connsiteX7086"/>
                  <a:gd fmla="*/ 1558843 h 2722945" name="connsiteY7086"/>
                  <a:gd fmla="*/ 3281968 w 4713748" name="connsiteX7087"/>
                  <a:gd fmla="*/ 1513826 h 2722945" name="connsiteY7087"/>
                  <a:gd fmla="*/ 3298264 w 4713748" name="connsiteX7088"/>
                  <a:gd fmla="*/ 1506152 h 2722945" name="connsiteY7088"/>
                  <a:gd fmla="*/ 3286608 w 4713748" name="connsiteX7089"/>
                  <a:gd fmla="*/ 1492158 h 2722945" name="connsiteY7089"/>
                  <a:gd fmla="*/ 3283230 w 4713748" name="connsiteX7090"/>
                  <a:gd fmla="*/ 1483758 h 2722945" name="connsiteY7090"/>
                  <a:gd fmla="*/ 3285498 w 4713748" name="connsiteX7091"/>
                  <a:gd fmla="*/ 1487162 h 2722945" name="connsiteY7091"/>
                  <a:gd fmla="*/ 3295486 w 4713748" name="connsiteX7092"/>
                  <a:gd fmla="*/ 1498820 h 2722945" name="connsiteY7092"/>
                  <a:gd fmla="*/ 3300480 w 4713748" name="connsiteX7093"/>
                  <a:gd fmla="*/ 1504648 h 2722945" name="connsiteY7093"/>
                  <a:gd fmla="*/ 3300761 w 4713748" name="connsiteX7094"/>
                  <a:gd fmla="*/ 1504976 h 2722945" name="connsiteY7094"/>
                  <a:gd fmla="*/ 3304389 w 4713748" name="connsiteX7095"/>
                  <a:gd fmla="*/ 1503267 h 2722945" name="connsiteY7095"/>
                  <a:gd fmla="*/ 3301649 w 4713748" name="connsiteX7096"/>
                  <a:gd fmla="*/ 1506013 h 2722945" name="connsiteY7096"/>
                  <a:gd fmla="*/ 3312340 w 4713748" name="connsiteX7097"/>
                  <a:gd fmla="*/ 1518492 h 2722945" name="connsiteY7097"/>
                  <a:gd fmla="*/ 3335437 w 4713748" name="connsiteX7098"/>
                  <a:gd fmla="*/ 1545450 h 2722945" name="connsiteY7098"/>
                  <a:gd fmla="*/ 3355412 w 4713748" name="connsiteX7099"/>
                  <a:gd fmla="*/ 1567654 h 2722945" name="connsiteY7099"/>
                  <a:gd fmla="*/ 3356522 w 4713748" name="connsiteX7100"/>
                  <a:gd fmla="*/ 1569042 h 2722945" name="connsiteY7100"/>
                  <a:gd fmla="*/ 3362116 w 4713748" name="connsiteX7101"/>
                  <a:gd fmla="*/ 1576039 h 2722945" name="connsiteY7101"/>
                  <a:gd fmla="*/ 3361793 w 4713748" name="connsiteX7102"/>
                  <a:gd fmla="*/ 1576259 h 2722945" name="connsiteY7102"/>
                  <a:gd fmla="*/ 3360048 w 4713748" name="connsiteX7103"/>
                  <a:gd fmla="*/ 1580499 h 2722945" name="connsiteY7103"/>
                  <a:gd fmla="*/ 3355412 w 4713748" name="connsiteX7104"/>
                  <a:gd fmla="*/ 1574316 h 2722945" name="connsiteY7104"/>
                  <a:gd fmla="*/ 3342095 w 4713748" name="connsiteX7105"/>
                  <a:gd fmla="*/ 1558772 h 2722945" name="connsiteY7105"/>
                  <a:gd fmla="*/ 3299742 w 4713748" name="connsiteX7106"/>
                  <a:gd fmla="*/ 1507925 h 2722945" name="connsiteY7106"/>
                  <a:gd fmla="*/ 3297736 w 4713748" name="connsiteX7107"/>
                  <a:gd fmla="*/ 1509936 h 2722945" name="connsiteY7107"/>
                  <a:gd fmla="*/ 3004977 w 4713748" name="connsiteX7108"/>
                  <a:gd fmla="*/ 1654433 h 2722945" name="connsiteY7108"/>
                  <a:gd fmla="*/ 2834201 w 4713748" name="connsiteX7109"/>
                  <a:gd fmla="*/ 1741131 h 2722945" name="connsiteY7109"/>
                  <a:gd fmla="*/ 2825330 w 4713748" name="connsiteX7110"/>
                  <a:gd fmla="*/ 1745577 h 2722945" name="connsiteY7110"/>
                  <a:gd fmla="*/ 2798716 w 4713748" name="connsiteX7111"/>
                  <a:gd fmla="*/ 1758916 h 2722945" name="connsiteY7111"/>
                  <a:gd fmla="*/ 2754358 w 4713748" name="connsiteX7112"/>
                  <a:gd fmla="*/ 1781146 h 2722945" name="connsiteY7112"/>
                  <a:gd fmla="*/ 2734397 w 4713748" name="connsiteX7113"/>
                  <a:gd fmla="*/ 1794484 h 2722945" name="connsiteY7113"/>
                  <a:gd fmla="*/ 2701129 w 4713748" name="connsiteX7114"/>
                  <a:gd fmla="*/ 1812268 h 2722945" name="connsiteY7114"/>
                  <a:gd fmla="*/ 2698912 w 4713748" name="connsiteX7115"/>
                  <a:gd fmla="*/ 1816714 h 2722945" name="connsiteY7115"/>
                  <a:gd fmla="*/ 2690040 w 4713748" name="connsiteX7116"/>
                  <a:gd fmla="*/ 1821160 h 2722945" name="connsiteY7116"/>
                  <a:gd fmla="*/ 2678951 w 4713748" name="connsiteX7117"/>
                  <a:gd fmla="*/ 1827830 h 2722945" name="connsiteY7117"/>
                  <a:gd fmla="*/ 2642892 w 4713748" name="connsiteX7118"/>
                  <a:gd fmla="*/ 1843544 h 2722945" name="connsiteY7118"/>
                  <a:gd fmla="*/ 2644967 w 4713748" name="connsiteX7119"/>
                  <a:gd fmla="*/ 1845618 h 2722945" name="connsiteY7119"/>
                  <a:gd fmla="*/ 2647187 w 4713748" name="connsiteX7120"/>
                  <a:gd fmla="*/ 1845618 h 2722945" name="connsiteY7120"/>
                  <a:gd fmla="*/ 2651627 w 4713748" name="connsiteX7121"/>
                  <a:gd fmla="*/ 1843400 h 2722945" name="connsiteY7121"/>
                  <a:gd fmla="*/ 2651627 w 4713748" name="connsiteX7122"/>
                  <a:gd fmla="*/ 1845618 h 2722945" name="connsiteY7122"/>
                  <a:gd fmla="*/ 2664946 w 4713748" name="connsiteX7123"/>
                  <a:gd fmla="*/ 1841182 h 2722945" name="connsiteY7123"/>
                  <a:gd fmla="*/ 2676046 w 4713748" name="connsiteX7124"/>
                  <a:gd fmla="*/ 1836745 h 2722945" name="connsiteY7124"/>
                  <a:gd fmla="*/ 2720443 w 4713748" name="connsiteX7125"/>
                  <a:gd fmla="*/ 1825653 h 2722945" name="connsiteY7125"/>
                  <a:gd fmla="*/ 2780380 w 4713748" name="connsiteX7126"/>
                  <a:gd fmla="*/ 1805687 h 2722945" name="connsiteY7126"/>
                  <a:gd fmla="*/ 2826998 w 4713748" name="connsiteX7127"/>
                  <a:gd fmla="*/ 1792377 h 2722945" name="connsiteY7127"/>
                  <a:gd fmla="*/ 2853636 w 4713748" name="connsiteX7128"/>
                  <a:gd fmla="*/ 1781285 h 2722945" name="connsiteY7128"/>
                  <a:gd fmla="*/ 2891374 w 4713748" name="connsiteX7129"/>
                  <a:gd fmla="*/ 1767975 h 2722945" name="connsiteY7129"/>
                  <a:gd fmla="*/ 2918013 w 4713748" name="connsiteX7130"/>
                  <a:gd fmla="*/ 1759101 h 2722945" name="connsiteY7130"/>
                  <a:gd fmla="*/ 2926892 w 4713748" name="connsiteX7131"/>
                  <a:gd fmla="*/ 1754664 h 2722945" name="connsiteY7131"/>
                  <a:gd fmla="*/ 2940211 w 4713748" name="connsiteX7132"/>
                  <a:gd fmla="*/ 1750227 h 2722945" name="connsiteY7132"/>
                  <a:gd fmla="*/ 2964630 w 4713748" name="connsiteX7133"/>
                  <a:gd fmla="*/ 1745791 h 2722945" name="connsiteY7133"/>
                  <a:gd fmla="*/ 2993489 w 4713748" name="connsiteX7134"/>
                  <a:gd fmla="*/ 1736917 h 2722945" name="connsiteY7134"/>
                  <a:gd fmla="*/ 2995708 w 4713748" name="connsiteX7135"/>
                  <a:gd fmla="*/ 1734699 h 2722945" name="connsiteY7135"/>
                  <a:gd fmla="*/ 3009028 w 4713748" name="connsiteX7136"/>
                  <a:gd fmla="*/ 1730262 h 2722945" name="connsiteY7136"/>
                  <a:gd fmla="*/ 3051205 w 4713748" name="connsiteX7137"/>
                  <a:gd fmla="*/ 1714733 h 2722945" name="connsiteY7137"/>
                  <a:gd fmla="*/ 3184398 w 4713748" name="connsiteX7138"/>
                  <a:gd fmla="*/ 1677021 h 2722945" name="connsiteY7138"/>
                  <a:gd fmla="*/ 3179959 w 4713748" name="connsiteX7139"/>
                  <a:gd fmla="*/ 1679239 h 2722945" name="connsiteY7139"/>
                  <a:gd fmla="*/ 3166639 w 4713748" name="connsiteX7140"/>
                  <a:gd fmla="*/ 1683676 h 2722945" name="connsiteY7140"/>
                  <a:gd fmla="*/ 3171079 w 4713748" name="connsiteX7141"/>
                  <a:gd fmla="*/ 1681457 h 2722945" name="connsiteY7141"/>
                  <a:gd fmla="*/ 3168617 w 4713748" name="connsiteX7142"/>
                  <a:gd fmla="*/ 1682255 h 2722945" name="connsiteY7142"/>
                  <a:gd fmla="*/ 3156069 w 4713748" name="connsiteX7143"/>
                  <a:gd fmla="*/ 1686317 h 2722945" name="connsiteY7143"/>
                  <a:gd fmla="*/ 3148880 w 4713748" name="connsiteX7144"/>
                  <a:gd fmla="*/ 1688113 h 2722945" name="connsiteY7144"/>
                  <a:gd fmla="*/ 3125574 w 4713748" name="connsiteX7145"/>
                  <a:gd fmla="*/ 1695876 h 2722945" name="connsiteY7145"/>
                  <a:gd fmla="*/ 3119155 w 4713748" name="connsiteX7146"/>
                  <a:gd fmla="*/ 1697783 h 2722945" name="connsiteY7146"/>
                  <a:gd fmla="*/ 3084504 w 4713748" name="connsiteX7147"/>
                  <a:gd fmla="*/ 1708078 h 2722945" name="connsiteY7147"/>
                  <a:gd fmla="*/ 3071184 w 4713748" name="connsiteX7148"/>
                  <a:gd fmla="*/ 1712515 h 2722945" name="connsiteY7148"/>
                  <a:gd fmla="*/ 3084504 w 4713748" name="connsiteX7149"/>
                  <a:gd fmla="*/ 1708078 h 2722945" name="connsiteY7149"/>
                  <a:gd fmla="*/ 3122242 w 4713748" name="connsiteX7150"/>
                  <a:gd fmla="*/ 1696986 h 2722945" name="connsiteY7150"/>
                  <a:gd fmla="*/ 3125574 w 4713748" name="connsiteX7151"/>
                  <a:gd fmla="*/ 1695876 h 2722945" name="connsiteY7151"/>
                  <a:gd fmla="*/ 3137309 w 4713748" name="connsiteX7152"/>
                  <a:gd fmla="*/ 1692390 h 2722945" name="connsiteY7152"/>
                  <a:gd fmla="*/ 3104587 w 4713748" name="connsiteX7153"/>
                  <a:gd fmla="*/ 1702983 h 2722945" name="connsiteY7153"/>
                  <a:gd fmla="*/ 3013467 w 4713748" name="connsiteX7154"/>
                  <a:gd fmla="*/ 1732480 h 2722945" name="connsiteY7154"/>
                  <a:gd fmla="*/ 3068965 w 4713748" name="connsiteX7155"/>
                  <a:gd fmla="*/ 1714733 h 2722945" name="connsiteY7155"/>
                  <a:gd fmla="*/ 3175519 w 4713748" name="connsiteX7156"/>
                  <a:gd fmla="*/ 1681457 h 2722945" name="connsiteY7156"/>
                  <a:gd fmla="*/ 3199937 w 4713748" name="connsiteX7157"/>
                  <a:gd fmla="*/ 1674802 h 2722945" name="connsiteY7157"/>
                  <a:gd fmla="*/ 3238760 w 4713748" name="connsiteX7158"/>
                  <a:gd fmla="*/ 1666634 h 2722945" name="connsiteY7158"/>
                  <a:gd fmla="*/ 3211037 w 4713748" name="connsiteX7159"/>
                  <a:gd fmla="*/ 1674802 h 2722945" name="connsiteY7159"/>
                  <a:gd fmla="*/ 3182178 w 4713748" name="connsiteX7160"/>
                  <a:gd fmla="*/ 1683676 h 2722945" name="connsiteY7160"/>
                  <a:gd fmla="*/ 3211037 w 4713748" name="connsiteX7161"/>
                  <a:gd fmla="*/ 1674802 h 2722945" name="connsiteY7161"/>
                  <a:gd fmla="*/ 3242115 w 4713748" name="connsiteX7162"/>
                  <a:gd fmla="*/ 1665929 h 2722945" name="connsiteY7162"/>
                  <a:gd fmla="*/ 3238760 w 4713748" name="connsiteX7163"/>
                  <a:gd fmla="*/ 1666634 h 2722945" name="connsiteY7163"/>
                  <a:gd fmla="*/ 3240450 w 4713748" name="connsiteX7164"/>
                  <a:gd fmla="*/ 1666137 h 2722945" name="connsiteY7164"/>
                  <a:gd fmla="*/ 3310931 w 4713748" name="connsiteX7165"/>
                  <a:gd fmla="*/ 1645478 h 2722945" name="connsiteY7165"/>
                  <a:gd fmla="*/ 3333872 w 4713748" name="connsiteX7166"/>
                  <a:gd fmla="*/ 1639681 h 2722945" name="connsiteY7166"/>
                  <a:gd fmla="*/ 3333662 w 4713748" name="connsiteX7167"/>
                  <a:gd fmla="*/ 1637226 h 2722945" name="connsiteY7167"/>
                  <a:gd fmla="*/ 3334974 w 4713748" name="connsiteX7168"/>
                  <a:gd fmla="*/ 1639403 h 2722945" name="connsiteY7168"/>
                  <a:gd fmla="*/ 3335350 w 4713748" name="connsiteX7169"/>
                  <a:gd fmla="*/ 1639308 h 2722945" name="connsiteY7169"/>
                  <a:gd fmla="*/ 3335017 w 4713748" name="connsiteX7170"/>
                  <a:gd fmla="*/ 1639474 h 2722945" name="connsiteY7170"/>
                  <a:gd fmla="*/ 3342858 w 4713748" name="connsiteX7171"/>
                  <a:gd fmla="*/ 1652483 h 2722945" name="connsiteY7171"/>
                  <a:gd fmla="*/ 3370949 w 4713748" name="connsiteX7172"/>
                  <a:gd fmla="*/ 1680898 h 2722945" name="connsiteY7172"/>
                  <a:gd fmla="*/ 3396854 w 4713748" name="connsiteX7173"/>
                  <a:gd fmla="*/ 1709626 h 2722945" name="connsiteY7173"/>
                  <a:gd fmla="*/ 3399456 w 4713748" name="connsiteX7174"/>
                  <a:gd fmla="*/ 1710457 h 2722945" name="connsiteY7174"/>
                  <a:gd fmla="*/ 3397583 w 4713748" name="connsiteX7175"/>
                  <a:gd fmla="*/ 1714206 h 2722945" name="connsiteY7175"/>
                  <a:gd fmla="*/ 3386485 w 4713748" name="connsiteX7176"/>
                  <a:gd fmla="*/ 1703103 h 2722945" name="connsiteY7176"/>
                  <a:gd fmla="*/ 3366510 w 4713748" name="connsiteX7177"/>
                  <a:gd fmla="*/ 1680898 h 2722945" name="connsiteY7177"/>
                  <a:gd fmla="*/ 3342095 w 4713748" name="connsiteX7178"/>
                  <a:gd fmla="*/ 1654253 h 2722945" name="connsiteY7178"/>
                  <a:gd fmla="*/ 3334292 w 4713748" name="connsiteX7179"/>
                  <a:gd fmla="*/ 1644573 h 2722945" name="connsiteY7179"/>
                  <a:gd fmla="*/ 3333903 w 4713748" name="connsiteX7180"/>
                  <a:gd fmla="*/ 1640031 h 2722945" name="connsiteY7180"/>
                  <a:gd fmla="*/ 3326470 w 4713748" name="connsiteX7181"/>
                  <a:gd fmla="*/ 1643745 h 2722945" name="connsiteY7181"/>
                  <a:gd fmla="*/ 3015687 w 4713748" name="connsiteX7182"/>
                  <a:gd fmla="*/ 1741354 h 2722945" name="connsiteY7182"/>
                  <a:gd fmla="*/ 2833657 w 4713748" name="connsiteX7183"/>
                  <a:gd fmla="*/ 1799032 h 2722945" name="connsiteY7183"/>
                  <a:gd fmla="*/ 2824778 w 4713748" name="connsiteX7184"/>
                  <a:gd fmla="*/ 1803469 h 2722945" name="connsiteY7184"/>
                  <a:gd fmla="*/ 2798139 w 4713748" name="connsiteX7185"/>
                  <a:gd fmla="*/ 1812342 h 2722945" name="connsiteY7185"/>
                  <a:gd fmla="*/ 2749302 w 4713748" name="connsiteX7186"/>
                  <a:gd fmla="*/ 1827871 h 2722945" name="connsiteY7186"/>
                  <a:gd fmla="*/ 2729323 w 4713748" name="connsiteX7187"/>
                  <a:gd fmla="*/ 1836745 h 2722945" name="connsiteY7187"/>
                  <a:gd fmla="*/ 2691585 w 4713748" name="connsiteX7188"/>
                  <a:gd fmla="*/ 1850055 h 2722945" name="connsiteY7188"/>
                  <a:gd fmla="*/ 2689365 w 4713748" name="connsiteX7189"/>
                  <a:gd fmla="*/ 1854492 h 2722945" name="connsiteY7189"/>
                  <a:gd fmla="*/ 2680485 w 4713748" name="connsiteX7190"/>
                  <a:gd fmla="*/ 1856710 h 2722945" name="connsiteY7190"/>
                  <a:gd fmla="*/ 2667166 w 4713748" name="connsiteX7191"/>
                  <a:gd fmla="*/ 1861147 h 2722945" name="connsiteY7191"/>
                  <a:gd fmla="*/ 2649928 w 4713748" name="connsiteX7192"/>
                  <a:gd fmla="*/ 1866171 h 2722945" name="connsiteY7192"/>
                  <a:gd fmla="*/ 2651832 w 4713748" name="connsiteX7193"/>
                  <a:gd fmla="*/ 1865981 h 2722945" name="connsiteY7193"/>
                  <a:gd fmla="*/ 2651832 w 4713748" name="connsiteX7194"/>
                  <a:gd fmla="*/ 1868201 h 2722945" name="connsiteY7194"/>
                  <a:gd fmla="*/ 2654050 w 4713748" name="connsiteX7195"/>
                  <a:gd fmla="*/ 1868201 h 2722945" name="connsiteY7195"/>
                  <a:gd fmla="*/ 2660704 w 4713748" name="connsiteX7196"/>
                  <a:gd fmla="*/ 1865981 h 2722945" name="connsiteY7196"/>
                  <a:gd fmla="*/ 2658486 w 4713748" name="connsiteX7197"/>
                  <a:gd fmla="*/ 1868201 h 2722945" name="connsiteY7197"/>
                  <a:gd fmla="*/ 2674012 w 4713748" name="connsiteX7198"/>
                  <a:gd fmla="*/ 1865981 h 2722945" name="connsiteY7198"/>
                  <a:gd fmla="*/ 2685103 w 4713748" name="connsiteX7199"/>
                  <a:gd fmla="*/ 1863760 h 2722945" name="connsiteY7199"/>
                  <a:gd fmla="*/ 2729465 w 4713748" name="connsiteX7200"/>
                  <a:gd fmla="*/ 1859319 h 2722945" name="connsiteY7200"/>
                  <a:gd fmla="*/ 2791571 w 4713748" name="connsiteX7201"/>
                  <a:gd fmla="*/ 1848217 h 2722945" name="connsiteY7201"/>
                  <a:gd fmla="*/ 2840369 w 4713748" name="connsiteX7202"/>
                  <a:gd fmla="*/ 1841556 h 2722945" name="connsiteY7202"/>
                  <a:gd fmla="*/ 2869204 w 4713748" name="connsiteX7203"/>
                  <a:gd fmla="*/ 1834895 h 2722945" name="connsiteY7203"/>
                  <a:gd fmla="*/ 2906912 w 4713748" name="connsiteX7204"/>
                  <a:gd fmla="*/ 1826013 h 2722945" name="connsiteY7204"/>
                  <a:gd fmla="*/ 2933529 w 4713748" name="connsiteX7205"/>
                  <a:gd fmla="*/ 1819352 h 2722945" name="connsiteY7205"/>
                  <a:gd fmla="*/ 2944619 w 4713748" name="connsiteX7206"/>
                  <a:gd fmla="*/ 1817131 h 2722945" name="connsiteY7206"/>
                  <a:gd fmla="*/ 2957928 w 4713748" name="connsiteX7207"/>
                  <a:gd fmla="*/ 1814911 h 2722945" name="connsiteY7207"/>
                  <a:gd fmla="*/ 2982327 w 4713748" name="connsiteX7208"/>
                  <a:gd fmla="*/ 1814911 h 2722945" name="connsiteY7208"/>
                  <a:gd fmla="*/ 3011162 w 4713748" name="connsiteX7209"/>
                  <a:gd fmla="*/ 1808249 h 2722945" name="connsiteY7209"/>
                  <a:gd fmla="*/ 3015598 w 4713748" name="connsiteX7210"/>
                  <a:gd fmla="*/ 1808249 h 2722945" name="connsiteY7210"/>
                  <a:gd fmla="*/ 3028907 w 4713748" name="connsiteX7211"/>
                  <a:gd fmla="*/ 1806029 h 2722945" name="connsiteY7211"/>
                  <a:gd fmla="*/ 3071050 w 4713748" name="connsiteX7212"/>
                  <a:gd fmla="*/ 1794927 h 2722945" name="connsiteY7212"/>
                  <a:gd fmla="*/ 3184901 w 4713748" name="connsiteX7213"/>
                  <a:gd fmla="*/ 1779314 h 2722945" name="connsiteY7213"/>
                  <a:gd fmla="*/ 3198829 w 4713748" name="connsiteX7214"/>
                  <a:gd fmla="*/ 1778049 h 2722945" name="connsiteY7214"/>
                  <a:gd fmla="*/ 3190827 w 4713748" name="connsiteX7215"/>
                  <a:gd fmla="*/ 1779384 h 2722945" name="connsiteY7215"/>
                  <a:gd fmla="*/ 3170865 w 4713748" name="connsiteX7216"/>
                  <a:gd fmla="*/ 1781604 h 2722945" name="connsiteY7216"/>
                  <a:gd fmla="*/ 3144247 w 4713748" name="connsiteX7217"/>
                  <a:gd fmla="*/ 1786045 h 2722945" name="connsiteY7217"/>
                  <a:gd fmla="*/ 3106540 w 4713748" name="connsiteX7218"/>
                  <a:gd fmla="*/ 1792706 h 2722945" name="connsiteY7218"/>
                  <a:gd fmla="*/ 3091013 w 4713748" name="connsiteX7219"/>
                  <a:gd fmla="*/ 1794927 h 2722945" name="connsiteY7219"/>
                  <a:gd fmla="*/ 3106540 w 4713748" name="connsiteX7220"/>
                  <a:gd fmla="*/ 1792706 h 2722945" name="connsiteY7220"/>
                  <a:gd fmla="*/ 3190827 w 4713748" name="connsiteX7221"/>
                  <a:gd fmla="*/ 1779384 h 2722945" name="connsiteY7221"/>
                  <a:gd fmla="*/ 3195263 w 4713748" name="connsiteX7222"/>
                  <a:gd fmla="*/ 1779384 h 2722945" name="connsiteY7222"/>
                  <a:gd fmla="*/ 3033343 w 4713748" name="connsiteX7223"/>
                  <a:gd fmla="*/ 1806029 h 2722945" name="connsiteY7223"/>
                  <a:gd fmla="*/ 3088795 w 4713748" name="connsiteX7224"/>
                  <a:gd fmla="*/ 1797147 h 2722945" name="connsiteY7224"/>
                  <a:gd fmla="*/ 3199700 w 4713748" name="connsiteX7225"/>
                  <a:gd fmla="*/ 1779384 h 2722945" name="connsiteY7225"/>
                  <a:gd fmla="*/ 3224099 w 4713748" name="connsiteX7226"/>
                  <a:gd fmla="*/ 1777163 h 2722945" name="connsiteY7226"/>
                  <a:gd fmla="*/ 3259465 w 4713748" name="connsiteX7227"/>
                  <a:gd fmla="*/ 1773623 h 2722945" name="connsiteY7227"/>
                  <a:gd fmla="*/ 3235189 w 4713748" name="connsiteX7228"/>
                  <a:gd fmla="*/ 1777163 h 2722945" name="connsiteY7228"/>
                  <a:gd fmla="*/ 3204136 w 4713748" name="connsiteX7229"/>
                  <a:gd fmla="*/ 1781604 h 2722945" name="connsiteY7229"/>
                  <a:gd fmla="*/ 3235189 w 4713748" name="connsiteX7230"/>
                  <a:gd fmla="*/ 1777163 h 2722945" name="connsiteY7230"/>
                  <a:gd fmla="*/ 3268460 w 4713748" name="connsiteX7231"/>
                  <a:gd fmla="*/ 1772722 h 2722945" name="connsiteY7231"/>
                  <a:gd fmla="*/ 3259465 w 4713748" name="connsiteX7232"/>
                  <a:gd fmla="*/ 1773623 h 2722945" name="connsiteY7232"/>
                  <a:gd fmla="*/ 3264925 w 4713748" name="connsiteX7233"/>
                  <a:gd fmla="*/ 1772827 h 2722945" name="connsiteY7233"/>
                  <a:gd fmla="*/ 3361620 w 4713748" name="connsiteX7234"/>
                  <a:gd fmla="*/ 1759400 h 2722945" name="connsiteY7234"/>
                  <a:gd fmla="*/ 3352748 w 4713748" name="connsiteX7235"/>
                  <a:gd fmla="*/ 1763841 h 2722945" name="connsiteY7235"/>
                  <a:gd fmla="*/ 3033343 w 4713748" name="connsiteX7236"/>
                  <a:gd fmla="*/ 1814911 h 2722945" name="connsiteY7236"/>
                  <a:gd fmla="*/ 2844805 w 4713748" name="connsiteX7237"/>
                  <a:gd fmla="*/ 1848217 h 2722945" name="connsiteY7237"/>
                  <a:gd fmla="*/ 2835933 w 4713748" name="connsiteX7238"/>
                  <a:gd fmla="*/ 1850438 h 2722945" name="connsiteY7238"/>
                  <a:gd fmla="*/ 2807098 w 4713748" name="connsiteX7239"/>
                  <a:gd fmla="*/ 1854878 h 2722945" name="connsiteY7239"/>
                  <a:gd fmla="*/ 2758300 w 4713748" name="connsiteX7240"/>
                  <a:gd fmla="*/ 1863760 h 2722945" name="connsiteY7240"/>
                  <a:gd fmla="*/ 2736119 w 4713748" name="connsiteX7241"/>
                  <a:gd fmla="*/ 1870421 h 2722945" name="connsiteY7241"/>
                  <a:gd fmla="*/ 2698411 w 4713748" name="connsiteX7242"/>
                  <a:gd fmla="*/ 1877083 h 2722945" name="connsiteY7242"/>
                  <a:gd fmla="*/ 2693975 w 4713748" name="connsiteX7243"/>
                  <a:gd fmla="*/ 1881524 h 2722945" name="connsiteY7243"/>
                  <a:gd fmla="*/ 2685103 w 4713748" name="connsiteX7244"/>
                  <a:gd fmla="*/ 1883745 h 2722945" name="connsiteY7244"/>
                  <a:gd fmla="*/ 2671794 w 4713748" name="connsiteX7245"/>
                  <a:gd fmla="*/ 1885965 h 2722945" name="connsiteY7245"/>
                  <a:gd fmla="*/ 2671553 w 4713748" name="connsiteX7246"/>
                  <a:gd fmla="*/ 1885995 h 2722945" name="connsiteY7246"/>
                  <a:gd fmla="*/ 2691978 w 4713748" name="connsiteX7247"/>
                  <a:gd fmla="*/ 1888483 h 2722945" name="connsiteY7247"/>
                  <a:gd fmla="*/ 2716105 w 4713748" name="connsiteX7248"/>
                  <a:gd fmla="*/ 1887936 h 2722945" name="connsiteY7248"/>
                  <a:gd fmla="*/ 2778225 w 4713748" name="connsiteX7249"/>
                  <a:gd fmla="*/ 1887936 h 2722945" name="connsiteY7249"/>
                  <a:gd fmla="*/ 2827033 w 4713748" name="connsiteX7250"/>
                  <a:gd fmla="*/ 1887936 h 2722945" name="connsiteY7250"/>
                  <a:gd fmla="*/ 2855875 w 4713748" name="connsiteX7251"/>
                  <a:gd fmla="*/ 1885747 h 2722945" name="connsiteY7251"/>
                  <a:gd fmla="*/ 2895809 w 4713748" name="connsiteX7252"/>
                  <a:gd fmla="*/ 1885747 h 2722945" name="connsiteY7252"/>
                  <a:gd fmla="*/ 2922432 w 4713748" name="connsiteX7253"/>
                  <a:gd fmla="*/ 1883557 h 2722945" name="connsiteY7253"/>
                  <a:gd fmla="*/ 2933525 w 4713748" name="connsiteX7254"/>
                  <a:gd fmla="*/ 1883557 h 2722945" name="connsiteY7254"/>
                  <a:gd fmla="*/ 2949054 w 4713748" name="connsiteX7255"/>
                  <a:gd fmla="*/ 1881368 h 2722945" name="connsiteY7255"/>
                  <a:gd fmla="*/ 2971240 w 4713748" name="connsiteX7256"/>
                  <a:gd fmla="*/ 1885747 h 2722945" name="connsiteY7256"/>
                  <a:gd fmla="*/ 3000082 w 4713748" name="connsiteX7257"/>
                  <a:gd fmla="*/ 1885747 h 2722945" name="connsiteY7257"/>
                  <a:gd fmla="*/ 3004519 w 4713748" name="connsiteX7258"/>
                  <a:gd fmla="*/ 1885747 h 2722945" name="connsiteY7258"/>
                  <a:gd fmla="*/ 3020049 w 4713748" name="connsiteX7259"/>
                  <a:gd fmla="*/ 1883557 h 2722945" name="connsiteY7259"/>
                  <a:gd fmla="*/ 3062201 w 4713748" name="connsiteX7260"/>
                  <a:gd fmla="*/ 1881368 h 2722945" name="connsiteY7260"/>
                  <a:gd fmla="*/ 3199753 w 4713748" name="connsiteX7261"/>
                  <a:gd fmla="*/ 1885747 h 2722945" name="connsiteY7261"/>
                  <a:gd fmla="*/ 3195315 w 4713748" name="connsiteX7262"/>
                  <a:gd fmla="*/ 1885747 h 2722945" name="connsiteY7262"/>
                  <a:gd fmla="*/ 3193929 w 4713748" name="connsiteX7263"/>
                  <a:gd fmla="*/ 1885747 h 2722945" name="connsiteY7263"/>
                  <a:gd fmla="*/ 3188660 w 4713748" name="connsiteX7264"/>
                  <a:gd fmla="*/ 1885747 h 2722945" name="connsiteY7264"/>
                  <a:gd fmla="*/ 3022267 w 4713748" name="connsiteX7265"/>
                  <a:gd fmla="*/ 1887936 h 2722945" name="connsiteY7265"/>
                  <a:gd fmla="*/ 3079950 w 4713748" name="connsiteX7266"/>
                  <a:gd fmla="*/ 1887936 h 2722945" name="connsiteY7266"/>
                  <a:gd fmla="*/ 3190878 w 4713748" name="connsiteX7267"/>
                  <a:gd fmla="*/ 1887936 h 2722945" name="connsiteY7267"/>
                  <a:gd fmla="*/ 3215283 w 4713748" name="connsiteX7268"/>
                  <a:gd fmla="*/ 1887936 h 2722945" name="connsiteY7268"/>
                  <a:gd fmla="*/ 3242779 w 4713748" name="connsiteX7269"/>
                  <a:gd fmla="*/ 1890649 h 2722945" name="connsiteY7269"/>
                  <a:gd fmla="*/ 3226375 w 4713748" name="connsiteX7270"/>
                  <a:gd fmla="*/ 1890125 h 2722945" name="connsiteY7270"/>
                  <a:gd fmla="*/ 3259654 w 4713748" name="connsiteX7271"/>
                  <a:gd fmla="*/ 1892314 h 2722945" name="connsiteY7271"/>
                  <a:gd fmla="*/ 3242779 w 4713748" name="connsiteX7272"/>
                  <a:gd fmla="*/ 1890649 h 2722945" name="connsiteY7272"/>
                  <a:gd fmla="*/ 3294873 w 4713748" name="connsiteX7273"/>
                  <a:gd fmla="*/ 1892314 h 2722945" name="connsiteY7273"/>
                  <a:gd fmla="*/ 3355052 w 4713748" name="connsiteX7274"/>
                  <a:gd fmla="*/ 1894503 h 2722945" name="connsiteY7274"/>
                  <a:gd fmla="*/ 3346178 w 4713748" name="connsiteX7275"/>
                  <a:gd fmla="*/ 1896692 h 2722945" name="connsiteY7275"/>
                  <a:gd fmla="*/ 3022267 w 4713748" name="connsiteX7276"/>
                  <a:gd fmla="*/ 1894503 h 2722945" name="connsiteY7276"/>
                  <a:gd fmla="*/ 2831470 w 4713748" name="connsiteX7277"/>
                  <a:gd fmla="*/ 1896692 h 2722945" name="connsiteY7277"/>
                  <a:gd fmla="*/ 2820378 w 4713748" name="connsiteX7278"/>
                  <a:gd fmla="*/ 1896692 h 2722945" name="connsiteY7278"/>
                  <a:gd fmla="*/ 2793755 w 4713748" name="connsiteX7279"/>
                  <a:gd fmla="*/ 1898882 h 2722945" name="connsiteY7279"/>
                  <a:gd fmla="*/ 2742728 w 4713748" name="connsiteX7280"/>
                  <a:gd fmla="*/ 1898882 h 2722945" name="connsiteY7280"/>
                  <a:gd fmla="*/ 2720542 w 4713748" name="connsiteX7281"/>
                  <a:gd fmla="*/ 1901071 h 2722945" name="connsiteY7281"/>
                  <a:gd fmla="*/ 2680608 w 4713748" name="connsiteX7282"/>
                  <a:gd fmla="*/ 1903260 h 2722945" name="connsiteY7282"/>
                  <a:gd fmla="*/ 2676171 w 4713748" name="connsiteX7283"/>
                  <a:gd fmla="*/ 1905449 h 2722945" name="connsiteY7283"/>
                  <a:gd fmla="*/ 2669515 w 4713748" name="connsiteX7284"/>
                  <a:gd fmla="*/ 1905449 h 2722945" name="connsiteY7284"/>
                  <a:gd fmla="*/ 2653985 w 4713748" name="connsiteX7285"/>
                  <a:gd fmla="*/ 1907638 h 2722945" name="connsiteY7285"/>
                  <a:gd fmla="*/ 2619383 w 4713748" name="connsiteX7286"/>
                  <a:gd fmla="*/ 1906216 h 2722945" name="connsiteY7286"/>
                  <a:gd fmla="*/ 2627602 w 4713748" name="connsiteX7287"/>
                  <a:gd fmla="*/ 1912110 h 2722945" name="connsiteY7287"/>
                  <a:gd fmla="*/ 2640871 w 4713748" name="connsiteX7288"/>
                  <a:gd fmla="*/ 1923212 h 2722945" name="connsiteY7288"/>
                  <a:gd fmla="*/ 2647505 w 4713748" name="connsiteX7289"/>
                  <a:gd fmla="*/ 1929873 h 2722945" name="connsiteY7289"/>
                  <a:gd fmla="*/ 2656351 w 4713748" name="connsiteX7290"/>
                  <a:gd fmla="*/ 1940976 h 2722945" name="connsiteY7290"/>
                  <a:gd fmla="*/ 2660774 w 4713748" name="connsiteX7291"/>
                  <a:gd fmla="*/ 1947637 h 2722945" name="connsiteY7291"/>
                  <a:gd fmla="*/ 2662986 w 4713748" name="connsiteX7292"/>
                  <a:gd fmla="*/ 1949857 h 2722945" name="connsiteY7292"/>
                  <a:gd fmla="*/ 2665197 w 4713748" name="connsiteX7293"/>
                  <a:gd fmla="*/ 1954298 h 2722945" name="connsiteY7293"/>
                  <a:gd fmla="*/ 2667409 w 4713748" name="connsiteX7294"/>
                  <a:gd fmla="*/ 1960959 h 2722945" name="connsiteY7294"/>
                  <a:gd fmla="*/ 2671832 w 4713748" name="connsiteX7295"/>
                  <a:gd fmla="*/ 1969841 h 2722945" name="connsiteY7295"/>
                  <a:gd fmla="*/ 2674043 w 4713748" name="connsiteX7296"/>
                  <a:gd fmla="*/ 1972062 h 2722945" name="connsiteY7296"/>
                  <a:gd fmla="*/ 2676255 w 4713748" name="connsiteX7297"/>
                  <a:gd fmla="*/ 1976502 h 2722945" name="connsiteY7297"/>
                  <a:gd fmla="*/ 2682889 w 4713748" name="connsiteX7298"/>
                  <a:gd fmla="*/ 1989825 h 2722945" name="connsiteY7298"/>
                  <a:gd fmla="*/ 2687312 w 4713748" name="connsiteX7299"/>
                  <a:gd fmla="*/ 2034234 h 2722945" name="connsiteY7299"/>
                  <a:gd fmla="*/ 2687312 w 4713748" name="connsiteX7300"/>
                  <a:gd fmla="*/ 2040895 h 2722945" name="connsiteY7300"/>
                  <a:gd fmla="*/ 2685101 w 4713748" name="connsiteX7301"/>
                  <a:gd fmla="*/ 2054218 h 2722945" name="connsiteY7301"/>
                  <a:gd fmla="*/ 2685101 w 4713748" name="connsiteX7302"/>
                  <a:gd fmla="*/ 2043115 h 2722945" name="connsiteY7302"/>
                  <a:gd fmla="*/ 2685101 w 4713748" name="connsiteX7303"/>
                  <a:gd fmla="*/ 2034234 h 2722945" name="connsiteY7303"/>
                  <a:gd fmla="*/ 2685101 w 4713748" name="connsiteX7304"/>
                  <a:gd fmla="*/ 2043115 h 2722945" name="connsiteY7304"/>
                  <a:gd fmla="*/ 2676255 w 4713748" name="connsiteX7305"/>
                  <a:gd fmla="*/ 2083083 h 2722945" name="connsiteY7305"/>
                  <a:gd fmla="*/ 2676255 w 4713748" name="connsiteX7306"/>
                  <a:gd fmla="*/ 2080863 h 2722945" name="connsiteY7306"/>
                  <a:gd fmla="*/ 2669620 w 4713748" name="connsiteX7307"/>
                  <a:gd fmla="*/ 1978723 h 2722945" name="connsiteY7307"/>
                  <a:gd fmla="*/ 2638659 w 4713748" name="connsiteX7308"/>
                  <a:gd fmla="*/ 1927653 h 2722945" name="connsiteY7308"/>
                  <a:gd fmla="*/ 2636448 w 4713748" name="connsiteX7309"/>
                  <a:gd fmla="*/ 1925432 h 2722945" name="connsiteY7309"/>
                  <a:gd fmla="*/ 2629813 w 4713748" name="connsiteX7310"/>
                  <a:gd fmla="*/ 1918771 h 2722945" name="connsiteY7310"/>
                  <a:gd fmla="*/ 2616544 w 4713748" name="connsiteX7311"/>
                  <a:gd fmla="*/ 1909889 h 2722945" name="connsiteY7311"/>
                  <a:gd fmla="*/ 2610511 w 4713748" name="connsiteX7312"/>
                  <a:gd fmla="*/ 1905851 h 2722945" name="connsiteY7312"/>
                  <a:gd fmla="*/ 2600739 w 4713748" name="connsiteX7313"/>
                  <a:gd fmla="*/ 1905449 h 2722945" name="connsiteY7313"/>
                  <a:gd fmla="*/ 2602797 w 4713748" name="connsiteX7314"/>
                  <a:gd fmla="*/ 1903419 h 2722945" name="connsiteY7314"/>
                  <a:gd fmla="*/ 2602537 w 4713748" name="connsiteX7315"/>
                  <a:gd fmla="*/ 1903260 h 2722945" name="connsiteY7315"/>
                  <a:gd fmla="*/ 2598521 w 4713748" name="connsiteX7316"/>
                  <a:gd fmla="*/ 1903260 h 2722945" name="connsiteY7316"/>
                  <a:gd fmla="*/ 2594084 w 4713748" name="connsiteX7317"/>
                  <a:gd fmla="*/ 1901071 h 2722945" name="connsiteY7317"/>
                  <a:gd fmla="*/ 2594148 w 4713748" name="connsiteX7318"/>
                  <a:gd fmla="*/ 1901008 h 2722945" name="connsiteY7318"/>
                  <a:gd fmla="*/ 2590006 w 4713748" name="connsiteX7319"/>
                  <a:gd fmla="*/ 1901008 h 2722945" name="connsiteY7319"/>
                  <a:gd fmla="*/ 2580115 w 4713748" name="connsiteX7320"/>
                  <a:gd fmla="*/ 1896752 h 2722945" name="connsiteY7320"/>
                  <a:gd fmla="*/ 2578554 w 4713748" name="connsiteX7321"/>
                  <a:gd fmla="*/ 1896692 h 2722945" name="connsiteY7321"/>
                  <a:gd fmla="*/ 2578884 w 4713748" name="connsiteX7322"/>
                  <a:gd fmla="*/ 1896222 h 2722945" name="connsiteY7322"/>
                  <a:gd fmla="*/ 2574525 w 4713748" name="connsiteX7323"/>
                  <a:gd fmla="*/ 1894346 h 2722945" name="connsiteY7323"/>
                  <a:gd fmla="*/ 2572314 w 4713748" name="connsiteX7324"/>
                  <a:gd fmla="*/ 1894346 h 2722945" name="connsiteY7324"/>
                  <a:gd fmla="*/ 2574525 w 4713748" name="connsiteX7325"/>
                  <a:gd fmla="*/ 1892126 h 2722945" name="connsiteY7325"/>
                  <a:gd fmla="*/ 2569650 w 4713748" name="connsiteX7326"/>
                  <a:gd fmla="*/ 1890495 h 2722945" name="connsiteY7326"/>
                  <a:gd fmla="*/ 2569533 w 4713748" name="connsiteX7327"/>
                  <a:gd fmla="*/ 1892011 h 2722945" name="connsiteY7327"/>
                  <a:gd fmla="*/ 2567305 w 4713748" name="connsiteX7328"/>
                  <a:gd fmla="*/ 1889792 h 2722945" name="connsiteY7328"/>
                  <a:gd fmla="*/ 2567305 w 4713748" name="connsiteX7329"/>
                  <a:gd fmla="*/ 1892011 h 2722945" name="connsiteY7329"/>
                  <a:gd fmla="*/ 2565077 w 4713748" name="connsiteX7330"/>
                  <a:gd fmla="*/ 1898670 h 2722945" name="connsiteY7330"/>
                  <a:gd fmla="*/ 2562849 w 4713748" name="connsiteX7331"/>
                  <a:gd fmla="*/ 1894231 h 2722945" name="connsiteY7331"/>
                  <a:gd fmla="*/ 2561522 w 4713748" name="connsiteX7332"/>
                  <a:gd fmla="*/ 1901972 h 2722945" name="connsiteY7332"/>
                  <a:gd fmla="*/ 2562156 w 4713748" name="connsiteX7333"/>
                  <a:gd fmla="*/ 1902606 h 2722945" name="connsiteY7333"/>
                  <a:gd fmla="*/ 2568287 w 4713748" name="connsiteX7334"/>
                  <a:gd fmla="*/ 1904533 h 2722945" name="connsiteY7334"/>
                  <a:gd fmla="*/ 2576335 w 4713748" name="connsiteX7335"/>
                  <a:gd fmla="*/ 1905920 h 2722945" name="connsiteY7335"/>
                  <a:gd fmla="*/ 2571895 w 4713748" name="connsiteX7336"/>
                  <a:gd fmla="*/ 1910083 h 2722945" name="connsiteY7336"/>
                  <a:gd fmla="*/ 2571341 w 4713748" name="connsiteX7337"/>
                  <a:gd fmla="*/ 1910394 h 2722945" name="connsiteY7337"/>
                  <a:gd fmla="*/ 2574116 w 4713748" name="connsiteX7338"/>
                  <a:gd fmla="*/ 1912704 h 2722945" name="connsiteY7338"/>
                  <a:gd fmla="*/ 2585717 w 4713748" name="connsiteX7339"/>
                  <a:gd fmla="*/ 1914205 h 2722945" name="connsiteY7339"/>
                  <a:gd fmla="*/ 2575921 w 4713748" name="connsiteX7340"/>
                  <a:gd fmla="*/ 1914205 h 2722945" name="connsiteY7340"/>
                  <a:gd fmla="*/ 2576381 w 4713748" name="connsiteX7341"/>
                  <a:gd fmla="*/ 1914588 h 2722945" name="connsiteY7341"/>
                  <a:gd fmla="*/ 2594177 w 4713748" name="connsiteX7342"/>
                  <a:gd fmla="*/ 1927915 h 2722945" name="connsiteY7342"/>
                  <a:gd fmla="*/ 2607524 w 4713748" name="connsiteX7343"/>
                  <a:gd fmla="*/ 1939020 h 2722945" name="connsiteY7343"/>
                  <a:gd fmla="*/ 2616422 w 4713748" name="connsiteX7344"/>
                  <a:gd fmla="*/ 1945683 h 2722945" name="connsiteY7344"/>
                  <a:gd fmla="*/ 2625320 w 4713748" name="connsiteX7345"/>
                  <a:gd fmla="*/ 1954568 h 2722945" name="connsiteY7345"/>
                  <a:gd fmla="*/ 2631994 w 4713748" name="connsiteX7346"/>
                  <a:gd fmla="*/ 1961231 h 2722945" name="connsiteY7346"/>
                  <a:gd fmla="*/ 2636443 w 4713748" name="connsiteX7347"/>
                  <a:gd fmla="*/ 1963452 h 2722945" name="connsiteY7347"/>
                  <a:gd fmla="*/ 2638667 w 4713748" name="connsiteX7348"/>
                  <a:gd fmla="*/ 1967894 h 2722945" name="connsiteY7348"/>
                  <a:gd fmla="*/ 2643116 w 4713748" name="connsiteX7349"/>
                  <a:gd fmla="*/ 1976779 h 2722945" name="connsiteY7349"/>
                  <a:gd fmla="*/ 2647565 w 4713748" name="connsiteX7350"/>
                  <a:gd fmla="*/ 1985663 h 2722945" name="connsiteY7350"/>
                  <a:gd fmla="*/ 2649789 w 4713748" name="connsiteX7351"/>
                  <a:gd fmla="*/ 1987884 h 2722945" name="connsiteY7351"/>
                  <a:gd fmla="*/ 2652014 w 4713748" name="connsiteX7352"/>
                  <a:gd fmla="*/ 1992326 h 2722945" name="connsiteY7352"/>
                  <a:gd fmla="*/ 2658687 w 4713748" name="connsiteX7353"/>
                  <a:gd fmla="*/ 2005653 h 2722945" name="connsiteY7353"/>
                  <a:gd fmla="*/ 2658687 w 4713748" name="connsiteX7354"/>
                  <a:gd fmla="*/ 2054516 h 2722945" name="connsiteY7354"/>
                  <a:gd fmla="*/ 2658687 w 4713748" name="connsiteX7355"/>
                  <a:gd fmla="*/ 2052295 h 2722945" name="connsiteY7355"/>
                  <a:gd fmla="*/ 2658687 w 4713748" name="connsiteX7356"/>
                  <a:gd fmla="*/ 2050074 h 2722945" name="connsiteY7356"/>
                  <a:gd fmla="*/ 2660912 w 4713748" name="connsiteX7357"/>
                  <a:gd fmla="*/ 2043411 h 2722945" name="connsiteY7357"/>
                  <a:gd fmla="*/ 2660912 w 4713748" name="connsiteX7358"/>
                  <a:gd fmla="*/ 2032306 h 2722945" name="connsiteY7358"/>
                  <a:gd fmla="*/ 2658687 w 4713748" name="connsiteX7359"/>
                  <a:gd fmla="*/ 2018979 h 2722945" name="connsiteY7359"/>
                  <a:gd fmla="*/ 2658687 w 4713748" name="connsiteX7360"/>
                  <a:gd fmla="*/ 2050074 h 2722945" name="connsiteY7360"/>
                  <a:gd fmla="*/ 2658494 w 4713748" name="connsiteX7361"/>
                  <a:gd fmla="*/ 2048819 h 2722945" name="connsiteY7361"/>
                  <a:gd fmla="*/ 2656463 w 4713748" name="connsiteX7362"/>
                  <a:gd fmla="*/ 2012316 h 2722945" name="connsiteY7362"/>
                  <a:gd fmla="*/ 2649789 w 4713748" name="connsiteX7363"/>
                  <a:gd fmla="*/ 1992326 h 2722945" name="connsiteY7363"/>
                  <a:gd fmla="*/ 2654757 w 4713748" name="connsiteX7364"/>
                  <a:gd fmla="*/ 2024569 h 2722945" name="connsiteY7364"/>
                  <a:gd fmla="*/ 2645340 w 4713748" name="connsiteX7365"/>
                  <a:gd fmla="*/ 1994547 h 2722945" name="connsiteY7365"/>
                  <a:gd fmla="*/ 2605300 w 4713748" name="connsiteX7366"/>
                  <a:gd fmla="*/ 1943462 h 2722945" name="connsiteY7366"/>
                  <a:gd fmla="*/ 2603075 w 4713748" name="connsiteX7367"/>
                  <a:gd fmla="*/ 1941241 h 2722945" name="connsiteY7367"/>
                  <a:gd fmla="*/ 2594177 w 4713748" name="connsiteX7368"/>
                  <a:gd fmla="*/ 1934578 h 2722945" name="connsiteY7368"/>
                  <a:gd fmla="*/ 2580830 w 4713748" name="connsiteX7369"/>
                  <a:gd fmla="*/ 1923473 h 2722945" name="connsiteY7369"/>
                  <a:gd fmla="*/ 2574156 w 4713748" name="connsiteX7370"/>
                  <a:gd fmla="*/ 1919030 h 2722945" name="connsiteY7370"/>
                  <a:gd fmla="*/ 2568595 w 4713748" name="connsiteX7371"/>
                  <a:gd fmla="*/ 1917365 h 2722945" name="connsiteY7371"/>
                  <a:gd fmla="*/ 2566157 w 4713748" name="connsiteX7372"/>
                  <a:gd fmla="*/ 1915174 h 2722945" name="connsiteY7372"/>
                  <a:gd fmla="*/ 2565234 w 4713748" name="connsiteX7373"/>
                  <a:gd fmla="*/ 1917020 h 2722945" name="connsiteY7373"/>
                  <a:gd fmla="*/ 2561754 w 4713748" name="connsiteX7374"/>
                  <a:gd fmla="*/ 1915860 h 2722945" name="connsiteY7374"/>
                  <a:gd fmla="*/ 2560886 w 4713748" name="connsiteX7375"/>
                  <a:gd fmla="*/ 1916675 h 2722945" name="connsiteY7375"/>
                  <a:gd fmla="*/ 2556445 w 4713748" name="connsiteX7376"/>
                  <a:gd fmla="*/ 1918896 h 2722945" name="connsiteY7376"/>
                  <a:gd fmla="*/ 2552004 w 4713748" name="connsiteX7377"/>
                  <a:gd fmla="*/ 1916675 h 2722945" name="connsiteY7377"/>
                  <a:gd fmla="*/ 2551683 w 4713748" name="connsiteX7378"/>
                  <a:gd fmla="*/ 1916675 h 2722945" name="connsiteY7378"/>
                  <a:gd fmla="*/ 2551619 w 4713748" name="connsiteX7379"/>
                  <a:gd fmla="*/ 1923587 h 2722945" name="connsiteY7379"/>
                  <a:gd fmla="*/ 2549908 w 4713748" name="connsiteX7380"/>
                  <a:gd fmla="*/ 1916675 h 2722945" name="connsiteY7380"/>
                  <a:gd fmla="*/ 2549784 w 4713748" name="connsiteX7381"/>
                  <a:gd fmla="*/ 1916675 h 2722945" name="connsiteY7381"/>
                  <a:gd fmla="*/ 2547286 w 4713748" name="connsiteX7382"/>
                  <a:gd fmla="*/ 1916119 h 2722945" name="connsiteY7382"/>
                  <a:gd fmla="*/ 2546327 w 4713748" name="connsiteX7383"/>
                  <a:gd fmla="*/ 1915906 h 2722945" name="connsiteY7383"/>
                  <a:gd fmla="*/ 2543647 w 4713748" name="connsiteX7384"/>
                  <a:gd fmla="*/ 1915608 h 2722945" name="connsiteY7384"/>
                  <a:gd fmla="*/ 2553818 w 4713748" name="connsiteX7385"/>
                  <a:gd fmla="*/ 1927339 h 2722945" name="connsiteY7385"/>
                  <a:gd fmla="*/ 2547164 w 4713748" name="connsiteX7386"/>
                  <a:gd fmla="*/ 1920684 h 2722945" name="connsiteY7386"/>
                  <a:gd fmla="*/ 2541768 w 4713748" name="connsiteX7387"/>
                  <a:gd fmla="*/ 1915400 h 2722945" name="connsiteY7387"/>
                  <a:gd fmla="*/ 2536373 w 4713748" name="connsiteX7388"/>
                  <a:gd fmla="*/ 1914800 h 2722945" name="connsiteY7388"/>
                  <a:gd fmla="*/ 2516393 w 4713748" name="connsiteX7389"/>
                  <a:gd fmla="*/ 1910360 h 2722945" name="connsiteY7389"/>
                  <a:gd fmla="*/ 2515520 w 4713748" name="connsiteX7390"/>
                  <a:gd fmla="*/ 1909488 h 2722945" name="connsiteY7390"/>
                  <a:gd fmla="*/ 2470255 w 4713748" name="connsiteX7391"/>
                  <a:gd fmla="*/ 1905859 h 2722945" name="connsiteY7391"/>
                  <a:gd fmla="*/ 2241442 w 4713748" name="connsiteX7392"/>
                  <a:gd fmla="*/ 1894190 h 2722945" name="connsiteY7392"/>
                  <a:gd fmla="*/ 2043761 w 4713748" name="connsiteX7393"/>
                  <a:gd fmla="*/ 1885294 h 2722945" name="connsiteY7393"/>
                  <a:gd fmla="*/ 2032655 w 4713748" name="connsiteX7394"/>
                  <a:gd fmla="*/ 1883070 h 2722945" name="connsiteY7394"/>
                  <a:gd fmla="*/ 2003781 w 4713748" name="connsiteX7395"/>
                  <a:gd fmla="*/ 1883070 h 2722945" name="connsiteY7395"/>
                  <a:gd fmla="*/ 1952695 w 4713748" name="connsiteX7396"/>
                  <a:gd fmla="*/ 1880846 h 2722945" name="connsiteY7396"/>
                  <a:gd fmla="*/ 1928262 w 4713748" name="connsiteX7397"/>
                  <a:gd fmla="*/ 1880846 h 2722945" name="connsiteY7397"/>
                  <a:gd fmla="*/ 1888282 w 4713748" name="connsiteX7398"/>
                  <a:gd fmla="*/ 1880846 h 2722945" name="connsiteY7398"/>
                  <a:gd fmla="*/ 1883840 w 4713748" name="connsiteX7399"/>
                  <a:gd fmla="*/ 1883070 h 2722945" name="connsiteY7399"/>
                  <a:gd fmla="*/ 1874955 w 4713748" name="connsiteX7400"/>
                  <a:gd fmla="*/ 1883070 h 2722945" name="connsiteY7400"/>
                  <a:gd fmla="*/ 1861628 w 4713748" name="connsiteX7401"/>
                  <a:gd fmla="*/ 1883070 h 2722945" name="connsiteY7401"/>
                  <a:gd fmla="*/ 1806100 w 4713748" name="connsiteX7402"/>
                  <a:gd fmla="*/ 1878622 h 2722945" name="connsiteY7402"/>
                  <a:gd fmla="*/ 1806100 w 4713748" name="connsiteX7403"/>
                  <a:gd fmla="*/ 1876398 h 2722945" name="connsiteY7403"/>
                  <a:gd fmla="*/ 1803879 w 4713748" name="connsiteX7404"/>
                  <a:gd fmla="*/ 1876398 h 2722945" name="connsiteY7404"/>
                  <a:gd fmla="*/ 1799437 w 4713748" name="connsiteX7405"/>
                  <a:gd fmla="*/ 1874174 h 2722945" name="connsiteY7405"/>
                  <a:gd fmla="*/ 1801658 w 4713748" name="connsiteX7406"/>
                  <a:gd fmla="*/ 1871950 h 2722945" name="connsiteY7406"/>
                  <a:gd fmla="*/ 1783889 w 4713748" name="connsiteX7407"/>
                  <a:gd fmla="*/ 1867502 h 2722945" name="connsiteY7407"/>
                  <a:gd fmla="*/ 1790552 w 4713748" name="connsiteX7408"/>
                  <a:gd fmla="*/ 1860831 h 2722945" name="connsiteY7408"/>
                  <a:gd fmla="*/ 1792773 w 4713748" name="connsiteX7409"/>
                  <a:gd fmla="*/ 1856383 h 2722945" name="connsiteY7409"/>
                  <a:gd fmla="*/ 1799437 w 4713748" name="connsiteX7410"/>
                  <a:gd fmla="*/ 1856383 h 2722945" name="connsiteY7410"/>
                  <a:gd fmla="*/ 1801658 w 4713748" name="connsiteX7411"/>
                  <a:gd fmla="*/ 1856383 h 2722945" name="connsiteY7411"/>
                  <a:gd fmla="*/ 1821648 w 4713748" name="connsiteX7412"/>
                  <a:gd fmla="*/ 1854159 h 2722945" name="connsiteY7412"/>
                  <a:gd fmla="*/ 1843859 w 4713748" name="connsiteX7413"/>
                  <a:gd fmla="*/ 1856383 h 2722945" name="connsiteY7413"/>
                  <a:gd fmla="*/ 1846081 w 4713748" name="connsiteX7414"/>
                  <a:gd fmla="*/ 1858607 h 2722945" name="connsiteY7414"/>
                  <a:gd fmla="*/ 1846081 w 4713748" name="connsiteX7415"/>
                  <a:gd fmla="*/ 1860831 h 2722945" name="connsiteY7415"/>
                  <a:gd fmla="*/ 1852744 w 4713748" name="connsiteX7416"/>
                  <a:gd fmla="*/ 1860831 h 2722945" name="connsiteY7416"/>
                  <a:gd fmla="*/ 1866071 w 4713748" name="connsiteX7417"/>
                  <a:gd fmla="*/ 1863054 h 2722945" name="connsiteY7417"/>
                  <a:gd fmla="*/ 1879397 w 4713748" name="connsiteX7418"/>
                  <a:gd fmla="*/ 1863054 h 2722945" name="connsiteY7418"/>
                  <a:gd fmla="*/ 1926041 w 4713748" name="connsiteX7419"/>
                  <a:gd fmla="*/ 1867502 h 2722945" name="connsiteY7419"/>
                  <a:gd fmla="*/ 1990454 w 4713748" name="connsiteX7420"/>
                  <a:gd fmla="*/ 1871950 h 2722945" name="connsiteY7420"/>
                  <a:gd fmla="*/ 2041540 w 4713748" name="connsiteX7421"/>
                  <a:gd fmla="*/ 1876398 h 2722945" name="connsiteY7421"/>
                  <a:gd fmla="*/ 2070415 w 4713748" name="connsiteX7422"/>
                  <a:gd fmla="*/ 1874174 h 2722945" name="connsiteY7422"/>
                  <a:gd fmla="*/ 2110395 w 4713748" name="connsiteX7423"/>
                  <a:gd fmla="*/ 1876398 h 2722945" name="connsiteY7423"/>
                  <a:gd fmla="*/ 2139270 w 4713748" name="connsiteX7424"/>
                  <a:gd fmla="*/ 1876398 h 2722945" name="connsiteY7424"/>
                  <a:gd fmla="*/ 2150375 w 4713748" name="connsiteX7425"/>
                  <a:gd fmla="*/ 1876398 h 2722945" name="connsiteY7425"/>
                  <a:gd fmla="*/ 2165923 w 4713748" name="connsiteX7426"/>
                  <a:gd fmla="*/ 1876398 h 2722945" name="connsiteY7426"/>
                  <a:gd fmla="*/ 2188135 w 4713748" name="connsiteX7427"/>
                  <a:gd fmla="*/ 1880846 h 2722945" name="connsiteY7427"/>
                  <a:gd fmla="*/ 2219230 w 4713748" name="connsiteX7428"/>
                  <a:gd fmla="*/ 1883070 h 2722945" name="connsiteY7428"/>
                  <a:gd fmla="*/ 2223673 w 4713748" name="connsiteX7429"/>
                  <a:gd fmla="*/ 1883070 h 2722945" name="connsiteY7429"/>
                  <a:gd fmla="*/ 2239221 w 4713748" name="connsiteX7430"/>
                  <a:gd fmla="*/ 1883070 h 2722945" name="connsiteY7430"/>
                  <a:gd fmla="*/ 2283643 w 4713748" name="connsiteX7431"/>
                  <a:gd fmla="*/ 1883070 h 2722945" name="connsiteY7431"/>
                  <a:gd fmla="*/ 2425795 w 4713748" name="connsiteX7432"/>
                  <a:gd fmla="*/ 1896414 h 2722945" name="connsiteY7432"/>
                  <a:gd fmla="*/ 2421353 w 4713748" name="connsiteX7433"/>
                  <a:gd fmla="*/ 1896414 h 2722945" name="connsiteY7433"/>
                  <a:gd fmla="*/ 2408026 w 4713748" name="connsiteX7434"/>
                  <a:gd fmla="*/ 1894190 h 2722945" name="connsiteY7434"/>
                  <a:gd fmla="*/ 2388036 w 4713748" name="connsiteX7435"/>
                  <a:gd fmla="*/ 1891966 h 2722945" name="connsiteY7435"/>
                  <a:gd fmla="*/ 2359162 w 4713748" name="connsiteX7436"/>
                  <a:gd fmla="*/ 1889742 h 2722945" name="connsiteY7436"/>
                  <a:gd fmla="*/ 2319181 w 4713748" name="connsiteX7437"/>
                  <a:gd fmla="*/ 1889742 h 2722945" name="connsiteY7437"/>
                  <a:gd fmla="*/ 2312370 w 4713748" name="connsiteX7438"/>
                  <a:gd fmla="*/ 1888768 h 2722945" name="connsiteY7438"/>
                  <a:gd fmla="*/ 2303633 w 4713748" name="connsiteX7439"/>
                  <a:gd fmla="*/ 1887518 h 2722945" name="connsiteY7439"/>
                  <a:gd fmla="*/ 2305577 w 4713748" name="connsiteX7440"/>
                  <a:gd fmla="*/ 1887796 h 2722945" name="connsiteY7440"/>
                  <a:gd fmla="*/ 2312370 w 4713748" name="connsiteX7441"/>
                  <a:gd fmla="*/ 1888768 h 2722945" name="connsiteY7441"/>
                  <a:gd fmla="*/ 2317238 w 4713748" name="connsiteX7442"/>
                  <a:gd fmla="*/ 1889464 h 2722945" name="connsiteY7442"/>
                  <a:gd fmla="*/ 2319181 w 4713748" name="connsiteX7443"/>
                  <a:gd fmla="*/ 1889742 h 2722945" name="connsiteY7443"/>
                  <a:gd fmla="*/ 2408026 w 4713748" name="connsiteX7444"/>
                  <a:gd fmla="*/ 1894190 h 2722945" name="connsiteY7444"/>
                  <a:gd fmla="*/ 2411889 w 4713748" name="connsiteX7445"/>
                  <a:gd fmla="*/ 1896124 h 2722945" name="connsiteY7445"/>
                  <a:gd fmla="*/ 2380826 w 4713748" name="connsiteX7446"/>
                  <a:gd fmla="*/ 1894329 h 2722945" name="connsiteY7446"/>
                  <a:gd fmla="*/ 2341254 w 4713748" name="connsiteX7447"/>
                  <a:gd fmla="*/ 1891723 h 2722945" name="connsiteY7447"/>
                  <a:gd fmla="*/ 2243663 w 4713748" name="connsiteX7448"/>
                  <a:gd fmla="*/ 1885294 h 2722945" name="connsiteY7448"/>
                  <a:gd fmla="*/ 2301412 w 4713748" name="connsiteX7449"/>
                  <a:gd fmla="*/ 1889742 h 2722945" name="connsiteY7449"/>
                  <a:gd fmla="*/ 2380826 w 4713748" name="connsiteX7450"/>
                  <a:gd fmla="*/ 1894329 h 2722945" name="connsiteY7450"/>
                  <a:gd fmla="*/ 2391368 w 4713748" name="connsiteX7451"/>
                  <a:gd fmla="*/ 1895024 h 2722945" name="connsiteY7451"/>
                  <a:gd fmla="*/ 2412469 w 4713748" name="connsiteX7452"/>
                  <a:gd fmla="*/ 1896414 h 2722945" name="connsiteY7452"/>
                  <a:gd fmla="*/ 2411889 w 4713748" name="connsiteX7453"/>
                  <a:gd fmla="*/ 1896124 h 2722945" name="connsiteY7453"/>
                  <a:gd fmla="*/ 2416911 w 4713748" name="connsiteX7454"/>
                  <a:gd fmla="*/ 1896414 h 2722945" name="connsiteY7454"/>
                  <a:gd fmla="*/ 2441343 w 4713748" name="connsiteX7455"/>
                  <a:gd fmla="*/ 1898638 h 2722945" name="connsiteY7455"/>
                  <a:gd fmla="*/ 2487987 w 4713748" name="connsiteX7456"/>
                  <a:gd fmla="*/ 1905310 h 2722945" name="connsiteY7456"/>
                  <a:gd fmla="*/ 2452449 w 4713748" name="connsiteX7457"/>
                  <a:gd fmla="*/ 1903086 h 2722945" name="connsiteY7457"/>
                  <a:gd fmla="*/ 2421353 w 4713748" name="connsiteX7458"/>
                  <a:gd fmla="*/ 1900862 h 2722945" name="connsiteY7458"/>
                  <a:gd fmla="*/ 2452449 w 4713748" name="connsiteX7459"/>
                  <a:gd fmla="*/ 1903086 h 2722945" name="connsiteY7459"/>
                  <a:gd fmla="*/ 2484204 w 4713748" name="connsiteX7460"/>
                  <a:gd fmla="*/ 1905136 h 2722945" name="connsiteY7460"/>
                  <a:gd fmla="*/ 2514173 w 4713748" name="connsiteX7461"/>
                  <a:gd fmla="*/ 1907189 h 2722945" name="connsiteY7461"/>
                  <a:gd fmla="*/ 2514173 w 4713748" name="connsiteX7462"/>
                  <a:gd fmla="*/ 1905920 h 2722945" name="connsiteY7462"/>
                  <a:gd fmla="*/ 2507512 w 4713748" name="connsiteX7463"/>
                  <a:gd fmla="*/ 1905920 h 2722945" name="connsiteY7463"/>
                  <a:gd fmla="*/ 2509733 w 4713748" name="connsiteX7464"/>
                  <a:gd fmla="*/ 1903700 h 2722945" name="connsiteY7464"/>
                  <a:gd fmla="*/ 2494192 w 4713748" name="connsiteX7465"/>
                  <a:gd fmla="*/ 1901480 h 2722945" name="connsiteY7465"/>
                  <a:gd fmla="*/ 2483092 w 4713748" name="connsiteX7466"/>
                  <a:gd fmla="*/ 1899260 h 2722945" name="connsiteY7466"/>
                  <a:gd fmla="*/ 2438690 w 4713748" name="connsiteX7467"/>
                  <a:gd fmla="*/ 1888160 h 2722945" name="connsiteY7467"/>
                  <a:gd fmla="*/ 2376528 w 4713748" name="connsiteX7468"/>
                  <a:gd fmla="*/ 1877060 h 2722945" name="connsiteY7468"/>
                  <a:gd fmla="*/ 2329906 w 4713748" name="connsiteX7469"/>
                  <a:gd fmla="*/ 1865960 h 2722945" name="connsiteY7469"/>
                  <a:gd fmla="*/ 2301045 w 4713748" name="connsiteX7470"/>
                  <a:gd fmla="*/ 1863740 h 2722945" name="connsiteY7470"/>
                  <a:gd fmla="*/ 2261084 w 4713748" name="connsiteX7471"/>
                  <a:gd fmla="*/ 1857080 h 2722945" name="connsiteY7471"/>
                  <a:gd fmla="*/ 2234443 w 4713748" name="connsiteX7472"/>
                  <a:gd fmla="*/ 1852640 h 2722945" name="connsiteY7472"/>
                  <a:gd fmla="*/ 2225563 w 4713748" name="connsiteX7473"/>
                  <a:gd fmla="*/ 1852640 h 2722945" name="connsiteY7473"/>
                  <a:gd fmla="*/ 2210022 w 4713748" name="connsiteX7474"/>
                  <a:gd fmla="*/ 1850420 h 2722945" name="connsiteY7474"/>
                  <a:gd fmla="*/ 2187822 w 4713748" name="connsiteX7475"/>
                  <a:gd fmla="*/ 1841540 h 2722945" name="connsiteY7475"/>
                  <a:gd fmla="*/ 2158961 w 4713748" name="connsiteX7476"/>
                  <a:gd fmla="*/ 1837100 h 2722945" name="connsiteY7476"/>
                  <a:gd fmla="*/ 2154520 w 4713748" name="connsiteX7477"/>
                  <a:gd fmla="*/ 1837100 h 2722945" name="connsiteY7477"/>
                  <a:gd fmla="*/ 2141200 w 4713748" name="connsiteX7478"/>
                  <a:gd fmla="*/ 1834880 h 2722945" name="connsiteY7478"/>
                  <a:gd fmla="*/ 2096798 w 4713748" name="connsiteX7479"/>
                  <a:gd fmla="*/ 1828220 h 2722945" name="connsiteY7479"/>
                  <a:gd fmla="*/ 1963594 w 4713748" name="connsiteX7480"/>
                  <a:gd fmla="*/ 1799360 h 2722945" name="connsiteY7480"/>
                  <a:gd fmla="*/ 1965814 w 4713748" name="connsiteX7481"/>
                  <a:gd fmla="*/ 1799360 h 2722945" name="connsiteY7481"/>
                  <a:gd fmla="*/ 1979134 w 4713748" name="connsiteX7482"/>
                  <a:gd fmla="*/ 1801580 h 2722945" name="connsiteY7482"/>
                  <a:gd fmla="*/ 1999115 w 4713748" name="connsiteX7483"/>
                  <a:gd fmla="*/ 1806020 h 2722945" name="connsiteY7483"/>
                  <a:gd fmla="*/ 2025756 w 4713748" name="connsiteX7484"/>
                  <a:gd fmla="*/ 1812680 h 2722945" name="connsiteY7484"/>
                  <a:gd fmla="*/ 2063497 w 4713748" name="connsiteX7485"/>
                  <a:gd fmla="*/ 1819340 h 2722945" name="connsiteY7485"/>
                  <a:gd fmla="*/ 2079038 w 4713748" name="connsiteX7486"/>
                  <a:gd fmla="*/ 1821560 h 2722945" name="connsiteY7486"/>
                  <a:gd fmla="*/ 2063497 w 4713748" name="connsiteX7487"/>
                  <a:gd fmla="*/ 1819340 h 2722945" name="connsiteY7487"/>
                  <a:gd fmla="*/ 1979134 w 4713748" name="connsiteX7488"/>
                  <a:gd fmla="*/ 1801580 h 2722945" name="connsiteY7488"/>
                  <a:gd fmla="*/ 1975983 w 4713748" name="connsiteX7489"/>
                  <a:gd fmla="*/ 1800004 h 2722945" name="connsiteY7489"/>
                  <a:gd fmla="*/ 2024991 w 4713748" name="connsiteX7490"/>
                  <a:gd fmla="*/ 1809006 h 2722945" name="connsiteY7490"/>
                  <a:gd fmla="*/ 2043066 w 4713748" name="connsiteX7491"/>
                  <a:gd fmla="*/ 1812472 h 2722945" name="connsiteY7491"/>
                  <a:gd fmla="*/ 2083266 w 4713748" name="connsiteX7492"/>
                  <a:gd fmla="*/ 1820181 h 2722945" name="connsiteY7492"/>
                  <a:gd fmla="*/ 2093193 w 4713748" name="connsiteX7493"/>
                  <a:gd fmla="*/ 1822085 h 2722945" name="connsiteY7493"/>
                  <a:gd fmla="*/ 2109009 w 4713748" name="connsiteX7494"/>
                  <a:gd fmla="*/ 1825722 h 2722945" name="connsiteY7494"/>
                  <a:gd fmla="*/ 2136760 w 4713748" name="connsiteX7495"/>
                  <a:gd fmla="*/ 1830440 h 2722945" name="connsiteY7495"/>
                  <a:gd fmla="*/ 2093193 w 4713748" name="connsiteX7496"/>
                  <a:gd fmla="*/ 1822085 h 2722945" name="connsiteY7496"/>
                  <a:gd fmla="*/ 2081258 w 4713748" name="connsiteX7497"/>
                  <a:gd fmla="*/ 1819340 h 2722945" name="connsiteY7497"/>
                  <a:gd fmla="*/ 2024991 w 4713748" name="connsiteX7498"/>
                  <a:gd fmla="*/ 1809006 h 2722945" name="connsiteY7498"/>
                  <a:gd fmla="*/ 1994953 w 4713748" name="connsiteX7499"/>
                  <a:gd fmla="*/ 1803245 h 2722945" name="connsiteY7499"/>
                  <a:gd fmla="*/ 1974694 w 4713748" name="connsiteX7500"/>
                  <a:gd fmla="*/ 1799360 h 2722945" name="connsiteY7500"/>
                  <a:gd fmla="*/ 1975983 w 4713748" name="connsiteX7501"/>
                  <a:gd fmla="*/ 1800004 h 2722945" name="connsiteY7501"/>
                  <a:gd fmla="*/ 1972474 w 4713748" name="connsiteX7502"/>
                  <a:gd fmla="*/ 1799360 h 2722945" name="connsiteY7502"/>
                  <a:gd fmla="*/ 1948053 w 4713748" name="connsiteX7503"/>
                  <a:gd fmla="*/ 1792700 h 2722945" name="connsiteY7503"/>
                  <a:gd fmla="*/ 1903652 w 4713748" name="connsiteX7504"/>
                  <a:gd fmla="*/ 1781600 h 2722945" name="connsiteY7504"/>
                  <a:gd fmla="*/ 1939173 w 4713748" name="connsiteX7505"/>
                  <a:gd fmla="*/ 1788260 h 2722945" name="connsiteY7505"/>
                  <a:gd fmla="*/ 1965814 w 4713748" name="connsiteX7506"/>
                  <a:gd fmla="*/ 1794920 h 2722945" name="connsiteY7506"/>
                  <a:gd fmla="*/ 1939173 w 4713748" name="connsiteX7507"/>
                  <a:gd fmla="*/ 1788260 h 2722945" name="connsiteY7507"/>
                  <a:gd fmla="*/ 1812629 w 4713748" name="connsiteX7508"/>
                  <a:gd fmla="*/ 1759400 h 2722945" name="connsiteY7508"/>
                  <a:gd fmla="*/ 1821509 w 4713748" name="connsiteX7509"/>
                  <a:gd fmla="*/ 1761620 h 2722945" name="connsiteY7509"/>
                  <a:gd fmla="*/ 2138980 w 4713748" name="connsiteX7510"/>
                  <a:gd fmla="*/ 1823780 h 2722945" name="connsiteY7510"/>
                  <a:gd fmla="*/ 2327686 w 4713748" name="connsiteX7511"/>
                  <a:gd fmla="*/ 1857080 h 2722945" name="connsiteY7511"/>
                  <a:gd fmla="*/ 2336567 w 4713748" name="connsiteX7512"/>
                  <a:gd fmla="*/ 1859300 h 2722945" name="connsiteY7512"/>
                  <a:gd fmla="*/ 2365428 w 4713748" name="connsiteX7513"/>
                  <a:gd fmla="*/ 1863740 h 2722945" name="connsiteY7513"/>
                  <a:gd fmla="*/ 2414269 w 4713748" name="connsiteX7514"/>
                  <a:gd fmla="*/ 1872620 h 2722945" name="connsiteY7514"/>
                  <a:gd fmla="*/ 2438690 w 4713748" name="connsiteX7515"/>
                  <a:gd fmla="*/ 1874840 h 2722945" name="connsiteY7515"/>
                  <a:gd fmla="*/ 2448888 w 4713748" name="connsiteX7516"/>
                  <a:gd fmla="*/ 1874840 h 2722945" name="connsiteY7516"/>
                  <a:gd fmla="*/ 2436541 w 4713748" name="connsiteX7517"/>
                  <a:gd fmla="*/ 1870019 h 2722945" name="connsiteY7517"/>
                  <a:gd fmla="*/ 2378810 w 4713748" name="connsiteX7518"/>
                  <a:gd fmla="*/ 1847802 h 2722945" name="connsiteY7518"/>
                  <a:gd fmla="*/ 2332181 w 4713748" name="connsiteX7519"/>
                  <a:gd fmla="*/ 1830028 h 2722945" name="connsiteY7519"/>
                  <a:gd fmla="*/ 2303315 w 4713748" name="connsiteX7520"/>
                  <a:gd fmla="*/ 1823363 h 2722945" name="connsiteY7520"/>
                  <a:gd fmla="*/ 2265568 w 4713748" name="connsiteX7521"/>
                  <a:gd fmla="*/ 1810033 h 2722945" name="connsiteY7521"/>
                  <a:gd fmla="*/ 2241143 w 4713748" name="connsiteX7522"/>
                  <a:gd fmla="*/ 1801146 h 2722945" name="connsiteY7522"/>
                  <a:gd fmla="*/ 2230041 w 4713748" name="connsiteX7523"/>
                  <a:gd fmla="*/ 1798925 h 2722945" name="connsiteY7523"/>
                  <a:gd fmla="*/ 2216718 w 4713748" name="connsiteX7524"/>
                  <a:gd fmla="*/ 1794481 h 2722945" name="connsiteY7524"/>
                  <a:gd fmla="*/ 2196734 w 4713748" name="connsiteX7525"/>
                  <a:gd fmla="*/ 1783373 h 2722945" name="connsiteY7525"/>
                  <a:gd fmla="*/ 2167868 w 4713748" name="connsiteX7526"/>
                  <a:gd fmla="*/ 1774486 h 2722945" name="connsiteY7526"/>
                  <a:gd fmla="*/ 2163427 w 4713748" name="connsiteX7527"/>
                  <a:gd fmla="*/ 1772264 h 2722945" name="connsiteY7527"/>
                  <a:gd fmla="*/ 2150105 w 4713748" name="connsiteX7528"/>
                  <a:gd fmla="*/ 1767821 h 2722945" name="connsiteY7528"/>
                  <a:gd fmla="*/ 2107916 w 4713748" name="connsiteX7529"/>
                  <a:gd fmla="*/ 1756713 h 2722945" name="connsiteY7529"/>
                  <a:gd fmla="*/ 2002376 w 4713748" name="connsiteX7530"/>
                  <a:gd fmla="*/ 1713598 h 2722945" name="connsiteY7530"/>
                  <a:gd fmla="*/ 1991102 w 4713748" name="connsiteX7531"/>
                  <a:gd fmla="*/ 1708125 h 2722945" name="connsiteY7531"/>
                  <a:gd fmla="*/ 1996894 w 4713748" name="connsiteX7532"/>
                  <a:gd fmla="*/ 1710057 h 2722945" name="connsiteY7532"/>
                  <a:gd fmla="*/ 2018413 w 4713748" name="connsiteX7533"/>
                  <a:gd fmla="*/ 1718430 h 2722945" name="connsiteY7533"/>
                  <a:gd fmla="*/ 2039083 w 4713748" name="connsiteX7534"/>
                  <a:gd fmla="*/ 1727831 h 2722945" name="connsiteY7534"/>
                  <a:gd fmla="*/ 2076830 w 4713748" name="connsiteX7535"/>
                  <a:gd fmla="*/ 1741161 h 2722945" name="connsiteY7535"/>
                  <a:gd fmla="*/ 2092373 w 4713748" name="connsiteX7536"/>
                  <a:gd fmla="*/ 1745604 h 2722945" name="connsiteY7536"/>
                  <a:gd fmla="*/ 2076830 w 4713748" name="connsiteX7537"/>
                  <a:gd fmla="*/ 1741161 h 2722945" name="connsiteY7537"/>
                  <a:gd fmla="*/ 2043107 w 4713748" name="connsiteX7538"/>
                  <a:gd fmla="*/ 1728039 h 2722945" name="connsiteY7538"/>
                  <a:gd fmla="*/ 2018413 w 4713748" name="connsiteX7539"/>
                  <a:gd fmla="*/ 1718430 h 2722945" name="connsiteY7539"/>
                  <a:gd fmla="*/ 2014658 w 4713748" name="connsiteX7540"/>
                  <a:gd fmla="*/ 1716722 h 2722945" name="connsiteY7540"/>
                  <a:gd fmla="*/ 1996894 w 4713748" name="connsiteX7541"/>
                  <a:gd fmla="*/ 1710057 h 2722945" name="connsiteY7541"/>
                  <a:gd fmla="*/ 1992454 w 4713748" name="connsiteX7542"/>
                  <a:gd fmla="*/ 1707836 h 2722945" name="connsiteY7542"/>
                  <a:gd fmla="*/ 2147884 w 4713748" name="connsiteX7543"/>
                  <a:gd fmla="*/ 1765599 h 2722945" name="connsiteY7543"/>
                  <a:gd fmla="*/ 2094594 w 4713748" name="connsiteX7544"/>
                  <a:gd fmla="*/ 1745604 h 2722945" name="connsiteY7544"/>
                  <a:gd fmla="*/ 1990233 w 4713748" name="connsiteX7545"/>
                  <a:gd fmla="*/ 1705614 h 2722945" name="connsiteY7545"/>
                  <a:gd fmla="*/ 1965808 w 4713748" name="connsiteX7546"/>
                  <a:gd fmla="*/ 1696727 h 2722945" name="connsiteY7546"/>
                  <a:gd fmla="*/ 1925840 w 4713748" name="connsiteX7547"/>
                  <a:gd fmla="*/ 1678954 h 2722945" name="connsiteY7547"/>
                  <a:gd fmla="*/ 1956926 w 4713748" name="connsiteX7548"/>
                  <a:gd fmla="*/ 1690062 h 2722945" name="connsiteY7548"/>
                  <a:gd fmla="*/ 1985792 w 4713748" name="connsiteX7549"/>
                  <a:gd fmla="*/ 1701170 h 2722945" name="connsiteY7549"/>
                  <a:gd fmla="*/ 1956926 w 4713748" name="connsiteX7550"/>
                  <a:gd fmla="*/ 1690062 h 2722945" name="connsiteY7550"/>
                  <a:gd fmla="*/ 1837023 w 4713748" name="connsiteX7551"/>
                  <a:gd fmla="*/ 1641185 h 2722945" name="connsiteY7551"/>
                  <a:gd fmla="*/ 1845905 w 4713748" name="connsiteX7552"/>
                  <a:gd fmla="*/ 1643407 h 2722945" name="connsiteY7552"/>
                  <a:gd fmla="*/ 2152325 w 4713748" name="connsiteX7553"/>
                  <a:gd fmla="*/ 1756713 h 2722945" name="connsiteY7553"/>
                  <a:gd fmla="*/ 2332181 w 4713748" name="connsiteX7554"/>
                  <a:gd fmla="*/ 1821142 h 2722945" name="connsiteY7554"/>
                  <a:gd fmla="*/ 2341063 w 4713748" name="connsiteX7555"/>
                  <a:gd fmla="*/ 1825585 h 2722945" name="connsiteY7555"/>
                  <a:gd fmla="*/ 2367708 w 4713748" name="connsiteX7556"/>
                  <a:gd fmla="*/ 1834472 h 2722945" name="connsiteY7556"/>
                  <a:gd fmla="*/ 2414337 w 4713748" name="connsiteX7557"/>
                  <a:gd fmla="*/ 1850023 h 2722945" name="connsiteY7557"/>
                  <a:gd fmla="*/ 2436541 w 4713748" name="connsiteX7558"/>
                  <a:gd fmla="*/ 1856688 h 2722945" name="connsiteY7558"/>
                  <a:gd fmla="*/ 2474289 w 4713748" name="connsiteX7559"/>
                  <a:gd fmla="*/ 1870019 h 2722945" name="connsiteY7559"/>
                  <a:gd fmla="*/ 2478730 w 4713748" name="connsiteX7560"/>
                  <a:gd fmla="*/ 1867797 h 2722945" name="connsiteY7560"/>
                  <a:gd fmla="*/ 2484970 w 4713748" name="connsiteX7561"/>
                  <a:gd fmla="*/ 1869358 h 2722945" name="connsiteY7561"/>
                  <a:gd fmla="*/ 2472106 w 4713748" name="connsiteX7562"/>
                  <a:gd fmla="*/ 1860787 h 2722945" name="connsiteY7562"/>
                  <a:gd fmla="*/ 2463225 w 4713748" name="connsiteX7563"/>
                  <a:gd fmla="*/ 1854131 h 2722945" name="connsiteY7563"/>
                  <a:gd fmla="*/ 2425482 w 4713748" name="connsiteX7564"/>
                  <a:gd fmla="*/ 1827504 h 2722945" name="connsiteY7564"/>
                  <a:gd fmla="*/ 2374416 w 4713748" name="connsiteX7565"/>
                  <a:gd fmla="*/ 1792002 h 2722945" name="connsiteY7565"/>
                  <a:gd fmla="*/ 2332232 w 4713748" name="connsiteX7566"/>
                  <a:gd fmla="*/ 1763157 h 2722945" name="connsiteY7566"/>
                  <a:gd fmla="*/ 2307810 w 4713748" name="connsiteX7567"/>
                  <a:gd fmla="*/ 1749843 h 2722945" name="connsiteY7567"/>
                  <a:gd fmla="*/ 2274506 w 4713748" name="connsiteX7568"/>
                  <a:gd fmla="*/ 1727655 h 2722945" name="connsiteY7568"/>
                  <a:gd fmla="*/ 2250084 w 4713748" name="connsiteX7569"/>
                  <a:gd fmla="*/ 1712123 h 2722945" name="connsiteY7569"/>
                  <a:gd fmla="*/ 2241203 w 4713748" name="connsiteX7570"/>
                  <a:gd fmla="*/ 1707685 h 2722945" name="connsiteY7570"/>
                  <a:gd fmla="*/ 2230102 w 4713748" name="connsiteX7571"/>
                  <a:gd fmla="*/ 1701028 h 2722945" name="connsiteY7571"/>
                  <a:gd fmla="*/ 2212340 w 4713748" name="connsiteX7572"/>
                  <a:gd fmla="*/ 1683277 h 2722945" name="connsiteY7572"/>
                  <a:gd fmla="*/ 2187917 w 4713748" name="connsiteX7573"/>
                  <a:gd fmla="*/ 1667745 h 2722945" name="connsiteY7573"/>
                  <a:gd fmla="*/ 2183477 w 4713748" name="connsiteX7574"/>
                  <a:gd fmla="*/ 1665526 h 2722945" name="connsiteY7574"/>
                  <a:gd fmla="*/ 2172376 w 4713748" name="connsiteX7575"/>
                  <a:gd fmla="*/ 1658870 h 2722945" name="connsiteY7575"/>
                  <a:gd fmla="*/ 2132412 w 4713748" name="connsiteX7576"/>
                  <a:gd fmla="*/ 1636681 h 2722945" name="connsiteY7576"/>
                  <a:gd fmla="*/ 2039370 w 4713748" name="connsiteX7577"/>
                  <a:gd fmla="*/ 1568658 h 2722945" name="connsiteY7577"/>
                  <a:gd fmla="*/ 2026233 w 4713748" name="connsiteX7578"/>
                  <a:gd fmla="*/ 1558367 h 2722945" name="connsiteY7578"/>
                  <a:gd fmla="*/ 2034722 w 4713748" name="connsiteX7579"/>
                  <a:gd fmla="*/ 1563458 h 2722945" name="connsiteY7579"/>
                  <a:gd fmla="*/ 2058034 w 4713748" name="connsiteX7580"/>
                  <a:gd fmla="*/ 1578990 h 2722945" name="connsiteY7580"/>
                  <a:gd fmla="*/ 2074686 w 4713748" name="connsiteX7581"/>
                  <a:gd fmla="*/ 1592303 h 2722945" name="connsiteY7581"/>
                  <a:gd fmla="*/ 2107067 w 4713748" name="connsiteX7582"/>
                  <a:gd fmla="*/ 1611720 h 2722945" name="connsiteY7582"/>
                  <a:gd fmla="*/ 2108572 w 4713748" name="connsiteX7583"/>
                  <a:gd fmla="*/ 1612739 h 2722945" name="connsiteY7583"/>
                  <a:gd fmla="*/ 2109377 w 4713748" name="connsiteX7584"/>
                  <a:gd fmla="*/ 1613383 h 2722945" name="connsiteY7584"/>
                  <a:gd fmla="*/ 2119090 w 4713748" name="connsiteX7585"/>
                  <a:gd fmla="*/ 1621149 h 2722945" name="connsiteY7585"/>
                  <a:gd fmla="*/ 2117703 w 4713748" name="connsiteX7586"/>
                  <a:gd fmla="*/ 1620039 h 2722945" name="connsiteY7586"/>
                  <a:gd fmla="*/ 2108572 w 4713748" name="connsiteX7587"/>
                  <a:gd fmla="*/ 1612739 h 2722945" name="connsiteY7587"/>
                  <a:gd fmla="*/ 2124719 w 4713748" name="connsiteX7588"/>
                  <a:gd fmla="*/ 1623671 h 2722945" name="connsiteY7588"/>
                  <a:gd fmla="*/ 2170156 w 4713748" name="connsiteX7589"/>
                  <a:gd fmla="*/ 1654432 h 2722945" name="connsiteY7589"/>
                  <a:gd fmla="*/ 2123531 w 4713748" name="connsiteX7590"/>
                  <a:gd fmla="*/ 1621149 h 2722945" name="connsiteY7590"/>
                  <a:gd fmla="*/ 2030281 w 4713748" name="connsiteX7591"/>
                  <a:gd fmla="*/ 1556801 h 2722945" name="connsiteY7591"/>
                  <a:gd fmla="*/ 2008079 w 4713748" name="connsiteX7592"/>
                  <a:gd fmla="*/ 1543488 h 2722945" name="connsiteY7592"/>
                  <a:gd fmla="*/ 1979683 w 4713748" name="connsiteX7593"/>
                  <a:gd fmla="*/ 1518893 h 2722945" name="connsiteY7593"/>
                  <a:gd fmla="*/ 2001418 w 4713748" name="connsiteX7594"/>
                  <a:gd fmla="*/ 1534613 h 2722945" name="connsiteY7594"/>
                  <a:gd fmla="*/ 2025841 w 4713748" name="connsiteX7595"/>
                  <a:gd fmla="*/ 1552364 h 2722945" name="connsiteY7595"/>
                  <a:gd fmla="*/ 2001418 w 4713748" name="connsiteX7596"/>
                  <a:gd fmla="*/ 1534613 h 2722945" name="connsiteY7596"/>
                  <a:gd fmla="*/ 1974776 w 4713748" name="connsiteX7597"/>
                  <a:gd fmla="*/ 1514643 h 2722945" name="connsiteY7597"/>
                  <a:gd fmla="*/ 1979683 w 4713748" name="connsiteX7598"/>
                  <a:gd fmla="*/ 1518893 h 2722945" name="connsiteY7598"/>
                  <a:gd fmla="*/ 1976059 w 4713748" name="connsiteX7599"/>
                  <a:gd fmla="*/ 1516272 h 2722945" name="connsiteY7599"/>
                  <a:gd fmla="*/ 1916183 w 4713748" name="connsiteX7600"/>
                  <a:gd fmla="*/ 1473767 h 2722945" name="connsiteY7600"/>
                  <a:gd fmla="*/ 1907813 w 4713748" name="connsiteX7601"/>
                  <a:gd fmla="*/ 1467376 h 2722945" name="connsiteY7601"/>
                  <a:gd fmla="*/ 1884001 w 4713748" name="connsiteX7602"/>
                  <a:gd fmla="*/ 1487130 h 2722945" name="connsiteY7602"/>
                  <a:gd fmla="*/ 1888258 w 4713748" name="connsiteX7603"/>
                  <a:gd fmla="*/ 1480956 h 2722945" name="connsiteY7603"/>
                  <a:gd fmla="*/ 1906886 w 4713748" name="connsiteX7604"/>
                  <a:gd fmla="*/ 1466668 h 2722945" name="connsiteY7604"/>
                  <a:gd fmla="*/ 1905739 w 4713748" name="connsiteX7605"/>
                  <a:gd fmla="*/ 1465792 h 2722945" name="connsiteY7605"/>
                  <a:gd fmla="*/ 1890055 w 4713748" name="connsiteX7606"/>
                  <a:gd fmla="*/ 1478350 h 2722945" name="connsiteY7606"/>
                  <a:gd fmla="*/ 1888258 w 4713748" name="connsiteX7607"/>
                  <a:gd fmla="*/ 1480956 h 2722945" name="connsiteY7607"/>
                  <a:gd fmla="*/ 1882213 w 4713748" name="connsiteX7608"/>
                  <a:gd fmla="*/ 1485593 h 2722945" name="connsiteY7608"/>
                  <a:gd fmla="*/ 1883882 w 4713748" name="connsiteX7609"/>
                  <a:gd fmla="*/ 1481056 h 2722945" name="connsiteY7609"/>
                  <a:gd fmla="*/ 1893038 w 4713748" name="connsiteX7610"/>
                  <a:gd fmla="*/ 1473839 h 2722945" name="connsiteY7610"/>
                  <a:gd fmla="*/ 1904473 w 4713748" name="connsiteX7611"/>
                  <a:gd fmla="*/ 1464826 h 2722945" name="connsiteY7611"/>
                  <a:gd fmla="*/ 1903062 w 4713748" name="connsiteX7612"/>
                  <a:gd fmla="*/ 1463748 h 2722945" name="connsiteY7612"/>
                  <a:gd fmla="*/ 1893038 w 4713748" name="connsiteX7613"/>
                  <a:gd fmla="*/ 1471619 h 2722945" name="connsiteY7613"/>
                  <a:gd fmla="*/ 1875554 w 4713748" name="connsiteX7614"/>
                  <a:gd fmla="*/ 1489350 h 2722945" name="connsiteY7614"/>
                  <a:gd fmla="*/ 1877224 w 4713748" name="connsiteX7615"/>
                  <a:gd fmla="*/ 1483276 h 2722945" name="connsiteY7615"/>
                  <a:gd fmla="*/ 1902127 w 4713748" name="connsiteX7616"/>
                  <a:gd fmla="*/ 1463034 h 2722945" name="connsiteY7616"/>
                  <a:gd fmla="*/ 1897068 w 4713748" name="connsiteX7617"/>
                  <a:gd fmla="*/ 1459171 h 2722945" name="connsiteY7617"/>
                  <a:gd fmla="*/ 1903144 w 4713748" name="connsiteX7618"/>
                  <a:gd fmla="*/ 1462207 h 2722945" name="connsiteY7618"/>
                  <a:gd fmla="*/ 1912736 w 4713748" name="connsiteX7619"/>
                  <a:gd fmla="*/ 1454410 h 2722945" name="connsiteY7619"/>
                  <a:gd fmla="*/ 1914955 w 4713748" name="connsiteX7620"/>
                  <a:gd fmla="*/ 1454410 h 2722945" name="connsiteY7620"/>
                  <a:gd fmla="*/ 1904293 w 4713748" name="connsiteX7621"/>
                  <a:gd fmla="*/ 1462781 h 2722945" name="connsiteY7621"/>
                  <a:gd fmla="*/ 1905949 w 4713748" name="connsiteX7622"/>
                  <a:gd fmla="*/ 1463609 h 2722945" name="connsiteY7622"/>
                  <a:gd fmla="*/ 1905984 w 4713748" name="connsiteX7623"/>
                  <a:gd fmla="*/ 1463635 h 2722945" name="connsiteY7623"/>
                  <a:gd fmla="*/ 1914782 w 4713748" name="connsiteX7624"/>
                  <a:gd fmla="*/ 1456700 h 2722945" name="connsiteY7624"/>
                  <a:gd fmla="*/ 1957126 w 4713748" name="connsiteX7625"/>
                  <a:gd fmla="*/ 1423324 h 2722945" name="connsiteY7625"/>
                  <a:gd fmla="*/ 1988696 w 4713748" name="connsiteX7626"/>
                  <a:gd fmla="*/ 1391463 h 2722945" name="connsiteY7626"/>
                  <a:gd fmla="*/ 1981540 w 4713748" name="connsiteX7627"/>
                  <a:gd fmla="*/ 1405560 h 2722945" name="connsiteY7627"/>
                  <a:gd fmla="*/ 1928272 w 4713748" name="connsiteX7628"/>
                  <a:gd fmla="*/ 1447749 h 2722945" name="connsiteY7628"/>
                  <a:gd fmla="*/ 1907262 w 4713748" name="connsiteX7629"/>
                  <a:gd fmla="*/ 1464572 h 2722945" name="connsiteY7629"/>
                  <a:gd fmla="*/ 1908467 w 4713748" name="connsiteX7630"/>
                  <a:gd fmla="*/ 1465456 h 2722945" name="connsiteY7630"/>
                  <a:gd fmla="*/ 1946028 w 4713748" name="connsiteX7631"/>
                  <a:gd fmla="*/ 1436646 h 2722945" name="connsiteY7631"/>
                  <a:gd fmla="*/ 1980232 w 4713748" name="connsiteX7632"/>
                  <a:gd fmla="*/ 1408467 h 2722945" name="connsiteY7632"/>
                  <a:gd fmla="*/ 1979321 w 4713748" name="connsiteX7633"/>
                  <a:gd fmla="*/ 1410001 h 2722945" name="connsiteY7633"/>
                  <a:gd fmla="*/ 1912736 w 4713748" name="connsiteX7634"/>
                  <a:gd fmla="*/ 1463292 h 2722945" name="connsiteY7634"/>
                  <a:gd fmla="*/ 1909348 w 4713748" name="connsiteX7635"/>
                  <a:gd fmla="*/ 1466103 h 2722945" name="connsiteY7635"/>
                  <a:gd fmla="*/ 1942617 w 4713748" name="connsiteX7636"/>
                  <a:gd fmla="*/ 1490512 h 2722945" name="connsiteY7636"/>
                  <a:gd fmla="*/ 2174596 w 4713748" name="connsiteX7637"/>
                  <a:gd fmla="*/ 1647775 h 2722945" name="connsiteY7637"/>
                  <a:gd fmla="*/ 2334452 w 4713748" name="connsiteX7638"/>
                  <a:gd fmla="*/ 1754281 h 2722945" name="connsiteY7638"/>
                  <a:gd fmla="*/ 2343333 w 4713748" name="connsiteX7639"/>
                  <a:gd fmla="*/ 1758719 h 2722945" name="connsiteY7639"/>
                  <a:gd fmla="*/ 2367756 w 4713748" name="connsiteX7640"/>
                  <a:gd fmla="*/ 1774251 h 2722945" name="connsiteY7640"/>
                  <a:gd fmla="*/ 2409940 w 4713748" name="connsiteX7641"/>
                  <a:gd fmla="*/ 1803096 h 2722945" name="connsiteY7641"/>
                  <a:gd fmla="*/ 2429922 w 4713748" name="connsiteX7642"/>
                  <a:gd fmla="*/ 1814191 h 2722945" name="connsiteY7642"/>
                  <a:gd fmla="*/ 2463225 w 4713748" name="connsiteX7643"/>
                  <a:gd fmla="*/ 1836380 h 2722945" name="connsiteY7643"/>
                  <a:gd fmla="*/ 2464142 w 4713748" name="connsiteX7644"/>
                  <a:gd fmla="*/ 1835922 h 2722945" name="connsiteY7644"/>
                  <a:gd fmla="*/ 2457061 w 4713748" name="connsiteX7645"/>
                  <a:gd fmla="*/ 1828627 h 2722945" name="connsiteY7645"/>
                  <a:gd fmla="*/ 2305410 w 4713748" name="connsiteX7646"/>
                  <a:gd fmla="*/ 1683331 h 2722945" name="connsiteY7646"/>
                  <a:gd fmla="*/ 2161245 w 4713748" name="connsiteX7647"/>
                  <a:gd fmla="*/ 1543581 h 2722945" name="connsiteY7647"/>
                  <a:gd fmla="*/ 2154592 w 4713748" name="connsiteX7648"/>
                  <a:gd fmla="*/ 1536926 h 2722945" name="connsiteY7648"/>
                  <a:gd fmla="*/ 2132412 w 4713748" name="connsiteX7649"/>
                  <a:gd fmla="*/ 1516962 h 2722945" name="connsiteY7649"/>
                  <a:gd fmla="*/ 2094708 w 4713748" name="connsiteX7650"/>
                  <a:gd fmla="*/ 1481469 h 2722945" name="connsiteY7650"/>
                  <a:gd fmla="*/ 2076964 w 4713748" name="connsiteX7651"/>
                  <a:gd fmla="*/ 1465942 h 2722945" name="connsiteY7651"/>
                  <a:gd fmla="*/ 2045913 w 4713748" name="connsiteX7652"/>
                  <a:gd fmla="*/ 1437104 h 2722945" name="connsiteY7652"/>
                  <a:gd fmla="*/ 2041477 w 4713748" name="connsiteX7653"/>
                  <a:gd fmla="*/ 1437104 h 2722945" name="connsiteY7653"/>
                  <a:gd fmla="*/ 2034824 w 4713748" name="connsiteX7654"/>
                  <a:gd fmla="*/ 1430450 h 2722945" name="connsiteY7654"/>
                  <a:gd fmla="*/ 2023734 w 4713748" name="connsiteX7655"/>
                  <a:gd fmla="*/ 1421577 h 2722945" name="connsiteY7655"/>
                  <a:gd fmla="*/ 2003773 w 4713748" name="connsiteX7656"/>
                  <a:gd fmla="*/ 1401335 h 2722945" name="connsiteY7656"/>
                  <a:gd fmla="*/ 1992083 w 4713748" name="connsiteX7657"/>
                  <a:gd fmla="*/ 1388506 h 2722945" name="connsiteY7657"/>
                  <a:gd fmla="*/ 1991473 w 4713748" name="connsiteX7658"/>
                  <a:gd fmla="*/ 1389533 h 2722945" name="connsiteY7658"/>
                  <a:gd fmla="*/ 1992007 w 4713748" name="connsiteX7659"/>
                  <a:gd fmla="*/ 1388424 h 2722945" name="connsiteY7659"/>
                  <a:gd fmla="*/ 1990871 w 4713748" name="connsiteX7660"/>
                  <a:gd fmla="*/ 1387177 h 2722945" name="connsiteY7660"/>
                  <a:gd fmla="*/ 1988813 w 4713748" name="connsiteX7661"/>
                  <a:gd fmla="*/ 1391232 h 2722945" name="connsiteY7661"/>
                  <a:gd fmla="*/ 1990389 w 4713748" name="connsiteX7662"/>
                  <a:gd fmla="*/ 1386648 h 2722945" name="connsiteY7662"/>
                  <a:gd fmla="*/ 1983811 w 4713748" name="connsiteX7663"/>
                  <a:gd fmla="*/ 1379430 h 2722945" name="connsiteY7663"/>
                  <a:gd fmla="*/ 1986029 w 4713748" name="connsiteX7664"/>
                  <a:gd fmla="*/ 1379430 h 2722945" name="connsiteY7664"/>
                  <a:gd fmla="*/ 1983811 w 4713748" name="connsiteX7665"/>
                  <a:gd fmla="*/ 1377211 h 2722945" name="connsiteY7665"/>
                  <a:gd fmla="*/ 1981594 w 4713748" name="connsiteX7666"/>
                  <a:gd fmla="*/ 1372775 h 2722945" name="connsiteY7666"/>
                  <a:gd fmla="*/ 1986029 w 4713748" name="connsiteX7667"/>
                  <a:gd fmla="*/ 1372775 h 2722945" name="connsiteY7667"/>
                  <a:gd fmla="*/ 1974940 w 4713748" name="connsiteX7668"/>
                  <a:gd fmla="*/ 1357247 h 2722945" name="connsiteY7668"/>
                  <a:gd fmla="*/ 1986029 w 4713748" name="connsiteX7669"/>
                  <a:gd fmla="*/ 1357247 h 2722945" name="connsiteY7669"/>
                  <a:gd fmla="*/ 1988247 w 4713748" name="connsiteX7670"/>
                  <a:gd fmla="*/ 1355029 h 2722945" name="connsiteY7670"/>
                  <a:gd fmla="*/ 1992683 w 4713748" name="connsiteX7671"/>
                  <a:gd fmla="*/ 1359465 h 2722945" name="connsiteY7671"/>
                  <a:gd fmla="*/ 1997119 w 4713748" name="connsiteX7672"/>
                  <a:gd fmla="*/ 1359465 h 2722945" name="connsiteY7672"/>
                  <a:gd fmla="*/ 1999060 w 4713748" name="connsiteX7673"/>
                  <a:gd fmla="*/ 1361406 h 2722945" name="connsiteY7673"/>
                  <a:gd fmla="*/ 1999065 w 4713748" name="connsiteX7674"/>
                  <a:gd fmla="*/ 1361412 h 2722945" name="connsiteY7674"/>
                  <a:gd fmla="*/ 2003735 w 4713748" name="connsiteX7675"/>
                  <a:gd fmla="*/ 1347827 h 2722945" name="connsiteY7675"/>
                  <a:gd fmla="*/ 2019272 w 4713748" name="connsiteX7676"/>
                  <a:gd fmla="*/ 1305638 h 2722945" name="connsiteY7676"/>
                  <a:gd fmla="*/ 2061443 w 4713748" name="connsiteX7677"/>
                  <a:gd fmla="*/ 1287875 h 2722945" name="connsiteY7677"/>
                  <a:gd fmla="*/ 2072957 w 4713748" name="connsiteX7678"/>
                  <a:gd fmla="*/ 1285544 h 2722945" name="connsiteY7678"/>
                  <a:gd fmla="*/ 2067174 w 4713748" name="connsiteX7679"/>
                  <a:gd fmla="*/ 1277885 h 2722945" name="connsiteY7679"/>
                  <a:gd fmla="*/ 2052812 w 4713748" name="connsiteX7680"/>
                  <a:gd fmla="*/ 1256517 h 2722945" name="connsiteY7680"/>
                  <a:gd fmla="*/ 2061693 w 4713748" name="connsiteX7681"/>
                  <a:gd fmla="*/ 1263188 h 2722945" name="connsiteY7681"/>
                  <a:gd fmla="*/ 2072378 w 4713748" name="connsiteX7682"/>
                  <a:gd fmla="*/ 1278380 h 2722945" name="connsiteY7682"/>
                  <a:gd fmla="*/ 2076950 w 4713748" name="connsiteX7683"/>
                  <a:gd fmla="*/ 1284735 h 2722945" name="connsiteY7683"/>
                  <a:gd fmla="*/ 2086804 w 4713748" name="connsiteX7684"/>
                  <a:gd fmla="*/ 1282740 h 2722945" name="connsiteY7684"/>
                  <a:gd fmla="*/ 2077836 w 4713748" name="connsiteX7685"/>
                  <a:gd fmla="*/ 1285968 h 2722945" name="connsiteY7685"/>
                  <a:gd fmla="*/ 2078456 w 4713748" name="connsiteX7686"/>
                  <a:gd fmla="*/ 1286829 h 2722945" name="connsiteY7686"/>
                  <a:gd fmla="*/ 2090296 w 4713748" name="connsiteX7687"/>
                  <a:gd fmla="*/ 1283156 h 2722945" name="connsiteY7687"/>
                  <a:gd fmla="*/ 2141830 w 4713748" name="connsiteX7688"/>
                  <a:gd fmla="*/ 1264456 h 2722945" name="connsiteY7688"/>
                  <a:gd fmla="*/ 2156518 w 4713748" name="connsiteX7689"/>
                  <a:gd fmla="*/ 1253511 h 2722945" name="connsiteY7689"/>
                  <a:gd fmla="*/ 2148003 w 4713748" name="connsiteX7690"/>
                  <a:gd fmla="*/ 1263449 h 2722945" name="connsiteY7690"/>
                  <a:gd fmla="*/ 2115231 w 4713748" name="connsiteX7691"/>
                  <a:gd fmla="*/ 1274691 h 2722945" name="connsiteY7691"/>
                  <a:gd fmla="*/ 2078730 w 4713748" name="connsiteX7692"/>
                  <a:gd fmla="*/ 1287211 h 2722945" name="connsiteY7692"/>
                  <a:gd fmla="*/ 2088892 w 4713748" name="connsiteX7693"/>
                  <a:gd fmla="*/ 1301338 h 2722945" name="connsiteY7693"/>
                  <a:gd fmla="*/ 2263740 w 4713748" name="connsiteX7694"/>
                  <a:gd fmla="*/ 1523357 h 2722945" name="connsiteY7694"/>
                  <a:gd fmla="*/ 2385857 w 4713748" name="connsiteX7695"/>
                  <a:gd fmla="*/ 1676790 h 2722945" name="connsiteY7695"/>
                  <a:gd fmla="*/ 2390297 w 4713748" name="connsiteX7696"/>
                  <a:gd fmla="*/ 1683461 h 2722945" name="connsiteY7696"/>
                  <a:gd fmla="*/ 2410280 w 4713748" name="connsiteX7697"/>
                  <a:gd fmla="*/ 1705697 h 2722945" name="connsiteY7697"/>
                  <a:gd fmla="*/ 2441364 w 4713748" name="connsiteX7698"/>
                  <a:gd fmla="*/ 1745723 h 2722945" name="connsiteY7698"/>
                  <a:gd fmla="*/ 2456906 w 4713748" name="connsiteX7699"/>
                  <a:gd fmla="*/ 1763513 h 2722945" name="connsiteY7699"/>
                  <a:gd fmla="*/ 2483550 w 4713748" name="connsiteX7700"/>
                  <a:gd fmla="*/ 1794644 h 2722945" name="connsiteY7700"/>
                  <a:gd fmla="*/ 2487990 w 4713748" name="connsiteX7701"/>
                  <a:gd fmla="*/ 1794644 h 2722945" name="connsiteY7701"/>
                  <a:gd fmla="*/ 2492431 w 4713748" name="connsiteX7702"/>
                  <a:gd fmla="*/ 1801315 h 2722945" name="connsiteY7702"/>
                  <a:gd fmla="*/ 2502566 w 4713748" name="connsiteX7703"/>
                  <a:gd fmla="*/ 1811466 h 2722945" name="connsiteY7703"/>
                  <a:gd fmla="*/ 2494697 w 4713748" name="connsiteX7704"/>
                  <a:gd fmla="*/ 1792541 h 2722945" name="connsiteY7704"/>
                  <a:gd fmla="*/ 2483044 w 4713748" name="connsiteX7705"/>
                  <a:gd fmla="*/ 1772523 h 2722945" name="connsiteY7705"/>
                  <a:gd fmla="*/ 2451971 w 4713748" name="connsiteX7706"/>
                  <a:gd fmla="*/ 1714696 h 2722945" name="connsiteY7706"/>
                  <a:gd fmla="*/ 2427556 w 4713748" name="connsiteX7707"/>
                  <a:gd fmla="*/ 1670213 h 2722945" name="connsiteY7707"/>
                  <a:gd fmla="*/ 2412019 w 4713748" name="connsiteX7708"/>
                  <a:gd fmla="*/ 1647972 h 2722945" name="connsiteY7708"/>
                  <a:gd fmla="*/ 2389824 w 4713748" name="connsiteX7709"/>
                  <a:gd fmla="*/ 1612386 h 2722945" name="connsiteY7709"/>
                  <a:gd fmla="*/ 2376506 w 4713748" name="connsiteX7710"/>
                  <a:gd fmla="*/ 1587920 h 2722945" name="connsiteY7710"/>
                  <a:gd fmla="*/ 2369848 w 4713748" name="connsiteX7711"/>
                  <a:gd fmla="*/ 1579023 h 2722945" name="connsiteY7711"/>
                  <a:gd fmla="*/ 2360969 w 4713748" name="connsiteX7712"/>
                  <a:gd fmla="*/ 1567903 h 2722945" name="connsiteY7712"/>
                  <a:gd fmla="*/ 2354311 w 4713748" name="connsiteX7713"/>
                  <a:gd fmla="*/ 1543437 h 2722945" name="connsiteY7713"/>
                  <a:gd fmla="*/ 2338774 w 4713748" name="connsiteX7714"/>
                  <a:gd fmla="*/ 1518972 h 2722945" name="connsiteY7714"/>
                  <a:gd fmla="*/ 2336554 w 4713748" name="connsiteX7715"/>
                  <a:gd fmla="*/ 1514524 h 2722945" name="connsiteY7715"/>
                  <a:gd fmla="*/ 2327676 w 4713748" name="connsiteX7716"/>
                  <a:gd fmla="*/ 1501179 h 2722945" name="connsiteY7716"/>
                  <a:gd fmla="*/ 2303261 w 4713748" name="connsiteX7717"/>
                  <a:gd fmla="*/ 1465592 h 2722945" name="connsiteY7717"/>
                  <a:gd fmla="*/ 2238895 w 4713748" name="connsiteX7718"/>
                  <a:gd fmla="*/ 1338817 h 2722945" name="connsiteY7718"/>
                  <a:gd fmla="*/ 2241114 w 4713748" name="connsiteX7719"/>
                  <a:gd fmla="*/ 1343265 h 2722945" name="connsiteY7719"/>
                  <a:gd fmla="*/ 2247773 w 4713748" name="connsiteX7720"/>
                  <a:gd fmla="*/ 1354386 h 2722945" name="connsiteY7720"/>
                  <a:gd fmla="*/ 2256651 w 4713748" name="connsiteX7721"/>
                  <a:gd fmla="*/ 1372179 h 2722945" name="connsiteY7721"/>
                  <a:gd fmla="*/ 2269968 w 4713748" name="connsiteX7722"/>
                  <a:gd fmla="*/ 1396644 h 2722945" name="connsiteY7722"/>
                  <a:gd fmla="*/ 2289944 w 4713748" name="connsiteX7723"/>
                  <a:gd fmla="*/ 1432230 h 2722945" name="connsiteY7723"/>
                  <a:gd fmla="*/ 2298822 w 4713748" name="connsiteX7724"/>
                  <a:gd fmla="*/ 1445575 h 2722945" name="connsiteY7724"/>
                  <a:gd fmla="*/ 2289944 w 4713748" name="connsiteX7725"/>
                  <a:gd fmla="*/ 1432230 h 2722945" name="connsiteY7725"/>
                  <a:gd fmla="*/ 2247773 w 4713748" name="connsiteX7726"/>
                  <a:gd fmla="*/ 1354386 h 2722945" name="connsiteY7726"/>
                  <a:gd fmla="*/ 2245553 w 4713748" name="connsiteX7727"/>
                  <a:gd fmla="*/ 1349937 h 2722945" name="connsiteY7727"/>
                  <a:gd fmla="*/ 2327676 w 4713748" name="connsiteX7728"/>
                  <a:gd fmla="*/ 1496730 h 2722945" name="connsiteY7728"/>
                  <a:gd fmla="*/ 2301042 w 4713748" name="connsiteX7729"/>
                  <a:gd fmla="*/ 1447799 h 2722945" name="connsiteY7729"/>
                  <a:gd fmla="*/ 2245553 w 4713748" name="connsiteX7730"/>
                  <a:gd fmla="*/ 1347713 h 2722945" name="connsiteY7730"/>
                  <a:gd fmla="*/ 2234455 w 4713748" name="connsiteX7731"/>
                  <a:gd fmla="*/ 1323248 h 2722945" name="connsiteY7731"/>
                  <a:gd fmla="*/ 2214480 w 4713748" name="connsiteX7732"/>
                  <a:gd fmla="*/ 1283213 h 2722945" name="connsiteY7732"/>
                  <a:gd fmla="*/ 2232236 w 4713748" name="connsiteX7733"/>
                  <a:gd fmla="*/ 1314351 h 2722945" name="connsiteY7733"/>
                  <a:gd fmla="*/ 2245553 w 4713748" name="connsiteX7734"/>
                  <a:gd fmla="*/ 1341041 h 2722945" name="connsiteY7734"/>
                  <a:gd fmla="*/ 2232236 w 4713748" name="connsiteX7735"/>
                  <a:gd fmla="*/ 1314351 h 2722945" name="connsiteY7735"/>
                  <a:gd fmla="*/ 2198665 w 4713748" name="connsiteX7736"/>
                  <a:gd fmla="*/ 1251241 h 2722945" name="connsiteY7736"/>
                  <a:gd fmla="*/ 2183193 w 4713748" name="connsiteX7737"/>
                  <a:gd fmla="*/ 1222376 h 2722945" name="connsiteY7737"/>
                  <a:gd fmla="*/ 2176821 w 4713748" name="connsiteX7738"/>
                  <a:gd fmla="*/ 1229814 h 2722945" name="connsiteY7738"/>
                  <a:gd fmla="*/ 2181296 w 4713748" name="connsiteX7739"/>
                  <a:gd fmla="*/ 1223481 h 2722945" name="connsiteY7739"/>
                  <a:gd fmla="*/ 2182336 w 4713748" name="connsiteX7740"/>
                  <a:gd fmla="*/ 1222205 h 2722945" name="connsiteY7740"/>
                  <a:gd fmla="*/ 2182909 w 4713748" name="connsiteX7741"/>
                  <a:gd fmla="*/ 1221847 h 2722945" name="connsiteY7741"/>
                  <a:gd fmla="*/ 2182798 w 4713748" name="connsiteX7742"/>
                  <a:gd fmla="*/ 1221639 h 2722945" name="connsiteY7742"/>
                  <a:gd fmla="*/ 2182336 w 4713748" name="connsiteX7743"/>
                  <a:gd fmla="*/ 1222205 h 2722945" name="connsiteY7743"/>
                  <a:gd fmla="*/ 2182004 w 4713748" name="connsiteX7744"/>
                  <a:gd fmla="*/ 1222413 h 2722945" name="connsiteY7744"/>
                  <a:gd fmla="*/ 2182672 w 4713748" name="connsiteX7745"/>
                  <a:gd fmla="*/ 1221405 h 2722945" name="connsiteY7745"/>
                  <a:gd fmla="*/ 2181360 w 4713748" name="connsiteX7746"/>
                  <a:gd fmla="*/ 1218957 h 2722945" name="connsiteY7746"/>
                  <a:gd fmla="*/ 2170089 w 4713748" name="connsiteX7747"/>
                  <a:gd fmla="*/ 1196472 h 2722945" name="connsiteY7747"/>
                  <a:gd fmla="*/ 2176747 w 4713748" name="connsiteX7748"/>
                  <a:gd fmla="*/ 1203144 h 2722945" name="connsiteY7748"/>
                  <a:gd fmla="*/ 2184530 w 4713748" name="connsiteX7749"/>
                  <a:gd fmla="*/ 1218603 h 2722945" name="connsiteY7749"/>
                  <a:gd fmla="*/ 2194019 w 4713748" name="connsiteX7750"/>
                  <a:gd fmla="*/ 1204290 h 2722945" name="connsiteY7750"/>
                  <a:gd fmla="*/ 2212750 w 4713748" name="connsiteX7751"/>
                  <a:gd fmla="*/ 1194441 h 2722945" name="connsiteY7751"/>
                  <a:gd fmla="*/ 2229538 w 4713748" name="connsiteX7752"/>
                  <a:gd fmla="*/ 1192684 h 2722945" name="connsiteY7752"/>
                  <a:gd fmla="*/ 2228863 w 4713748" name="connsiteX7753"/>
                  <a:gd fmla="*/ 1193106 h 2722945" name="connsiteY7753"/>
                  <a:gd fmla="*/ 2220415 w 4713748" name="connsiteX7754"/>
                  <a:gd fmla="*/ 1194060 h 2722945" name="connsiteY7754"/>
                  <a:gd fmla="*/ 2203417 w 4713748" name="connsiteX7755"/>
                  <a:gd fmla="*/ 1200809 h 2722945" name="connsiteY7755"/>
                  <a:gd fmla="*/ 2201271 w 4713748" name="connsiteX7756"/>
                  <a:gd fmla="*/ 1201276 h 2722945" name="connsiteY7756"/>
                  <a:gd fmla="*/ 2200772 w 4713748" name="connsiteX7757"/>
                  <a:gd fmla="*/ 1201859 h 2722945" name="connsiteY7757"/>
                  <a:gd fmla="*/ 2198046 w 4713748" name="connsiteX7758"/>
                  <a:gd fmla="*/ 1202942 h 2722945" name="connsiteY7758"/>
                  <a:gd fmla="*/ 2184814 w 4713748" name="connsiteX7759"/>
                  <a:gd fmla="*/ 1219167 h 2722945" name="connsiteY7759"/>
                  <a:gd fmla="*/ 2185071 w 4713748" name="connsiteX7760"/>
                  <a:gd fmla="*/ 1219678 h 2722945" name="connsiteY7760"/>
                  <a:gd fmla="*/ 2185233 w 4713748" name="connsiteX7761"/>
                  <a:gd fmla="*/ 1219995 h 2722945" name="connsiteY7761"/>
                  <a:gd fmla="*/ 2200772 w 4713748" name="connsiteX7762"/>
                  <a:gd fmla="*/ 1201859 h 2722945" name="connsiteY7762"/>
                  <a:gd fmla="*/ 2203417 w 4713748" name="connsiteX7763"/>
                  <a:gd fmla="*/ 1200809 h 2722945" name="connsiteY7763"/>
                  <a:gd fmla="*/ 2223564 w 4713748" name="connsiteX7764"/>
                  <a:gd fmla="*/ 1196420 h 2722945" name="connsiteY7764"/>
                  <a:gd fmla="*/ 2185387 w 4713748" name="connsiteX7765"/>
                  <a:gd fmla="*/ 1220297 h 2722945" name="connsiteY7765"/>
                  <a:gd fmla="*/ 2197972 w 4713748" name="connsiteX7766"/>
                  <a:gd fmla="*/ 1244916 h 2722945" name="connsiteY7766"/>
                  <a:gd fmla="*/ 2336554 w 4713748" name="connsiteX7767"/>
                  <a:gd fmla="*/ 1494506 h 2722945" name="connsiteY7767"/>
                  <a:gd fmla="*/ 2434214 w 4713748" name="connsiteX7768"/>
                  <a:gd fmla="*/ 1663541 h 2722945" name="connsiteY7768"/>
                  <a:gd fmla="*/ 2438653 w 4713748" name="connsiteX7769"/>
                  <a:gd fmla="*/ 1672437 h 2722945" name="connsiteY7769"/>
                  <a:gd fmla="*/ 2451971 w 4713748" name="connsiteX7770"/>
                  <a:gd fmla="*/ 1699127 h 2722945" name="connsiteY7770"/>
                  <a:gd fmla="*/ 2478605 w 4713748" name="connsiteX7771"/>
                  <a:gd fmla="*/ 1741386 h 2722945" name="connsiteY7771"/>
                  <a:gd fmla="*/ 2491922 w 4713748" name="connsiteX7772"/>
                  <a:gd fmla="*/ 1761403 h 2722945" name="connsiteY7772"/>
                  <a:gd fmla="*/ 2511898 w 4713748" name="connsiteX7773"/>
                  <a:gd fmla="*/ 1796989 h 2722945" name="connsiteY7773"/>
                  <a:gd fmla="*/ 2516337 w 4713748" name="connsiteX7774"/>
                  <a:gd fmla="*/ 1796989 h 2722945" name="connsiteY7774"/>
                  <a:gd fmla="*/ 2520777 w 4713748" name="connsiteX7775"/>
                  <a:gd fmla="*/ 1805885 h 2722945" name="connsiteY7775"/>
                  <a:gd fmla="*/ 2525665 w 4713748" name="connsiteX7776"/>
                  <a:gd fmla="*/ 1812008 h 2722945" name="connsiteY7776"/>
                  <a:gd fmla="*/ 2523565 w 4713748" name="connsiteX7777"/>
                  <a:gd fmla="*/ 1801503 h 2722945" name="connsiteY7777"/>
                  <a:gd fmla="*/ 2514681 w 4713748" name="connsiteX7778"/>
                  <a:gd fmla="*/ 1757053 h 2722945" name="connsiteY7778"/>
                  <a:gd fmla="*/ 2496912 w 4713748" name="connsiteX7779"/>
                  <a:gd fmla="*/ 1694822 h 2722945" name="connsiteY7779"/>
                  <a:gd fmla="*/ 2483586 w 4713748" name="connsiteX7780"/>
                  <a:gd fmla="*/ 1645927 h 2722945" name="connsiteY7780"/>
                  <a:gd fmla="*/ 2472480 w 4713748" name="connsiteX7781"/>
                  <a:gd fmla="*/ 1617034 h 2722945" name="connsiteY7781"/>
                  <a:gd fmla="*/ 2461375 w 4713748" name="connsiteX7782"/>
                  <a:gd fmla="*/ 1579252 h 2722945" name="connsiteY7782"/>
                  <a:gd fmla="*/ 2452491 w 4713748" name="connsiteX7783"/>
                  <a:gd fmla="*/ 1552581 h 2722945" name="connsiteY7783"/>
                  <a:gd fmla="*/ 2448049 w 4713748" name="connsiteX7784"/>
                  <a:gd fmla="*/ 1543691 h 2722945" name="connsiteY7784"/>
                  <a:gd fmla="*/ 2443606 w 4713748" name="connsiteX7785"/>
                  <a:gd fmla="*/ 1528134 h 2722945" name="connsiteY7785"/>
                  <a:gd fmla="*/ 2441385 w 4713748" name="connsiteX7786"/>
                  <a:gd fmla="*/ 1503686 h 2722945" name="connsiteY7786"/>
                  <a:gd fmla="*/ 2432501 w 4713748" name="connsiteX7787"/>
                  <a:gd fmla="*/ 1474793 h 2722945" name="connsiteY7787"/>
                  <a:gd fmla="*/ 2430280 w 4713748" name="connsiteX7788"/>
                  <a:gd fmla="*/ 1470348 h 2722945" name="connsiteY7788"/>
                  <a:gd fmla="*/ 2425838 w 4713748" name="connsiteX7789"/>
                  <a:gd fmla="*/ 1457013 h 2722945" name="connsiteY7789"/>
                  <a:gd fmla="*/ 2410290 w 4713748" name="connsiteX7790"/>
                  <a:gd fmla="*/ 1414786 h 2722945" name="connsiteY7790"/>
                  <a:gd fmla="*/ 2376974 w 4713748" name="connsiteX7791"/>
                  <a:gd fmla="*/ 1276990 h 2722945" name="connsiteY7791"/>
                  <a:gd fmla="*/ 2379195 w 4713748" name="connsiteX7792"/>
                  <a:gd fmla="*/ 1281435 h 2722945" name="connsiteY7792"/>
                  <a:gd fmla="*/ 2381416 w 4713748" name="connsiteX7793"/>
                  <a:gd fmla="*/ 1294770 h 2722945" name="connsiteY7793"/>
                  <a:gd fmla="*/ 2385858 w 4713748" name="connsiteX7794"/>
                  <a:gd fmla="*/ 1314772 h 2722945" name="connsiteY7794"/>
                  <a:gd fmla="*/ 2394743 w 4713748" name="connsiteX7795"/>
                  <a:gd fmla="*/ 1341443 h 2722945" name="connsiteY7795"/>
                  <a:gd fmla="*/ 2405848 w 4713748" name="connsiteX7796"/>
                  <a:gd fmla="*/ 1379225 h 2722945" name="connsiteY7796"/>
                  <a:gd fmla="*/ 2410290 w 4713748" name="connsiteX7797"/>
                  <a:gd fmla="*/ 1394783 h 2722945" name="connsiteY7797"/>
                  <a:gd fmla="*/ 2405848 w 4713748" name="connsiteX7798"/>
                  <a:gd fmla="*/ 1379225 h 2722945" name="connsiteY7798"/>
                  <a:gd fmla="*/ 2381416 w 4713748" name="connsiteX7799"/>
                  <a:gd fmla="*/ 1294770 h 2722945" name="connsiteY7799"/>
                  <a:gd fmla="*/ 2381416 w 4713748" name="connsiteX7800"/>
                  <a:gd fmla="*/ 1290325 h 2722945" name="connsiteY7800"/>
                  <a:gd fmla="*/ 2412663 w 4713748" name="connsiteX7801"/>
                  <a:gd fmla="*/ 1399015 h 2722945" name="connsiteY7801"/>
                  <a:gd fmla="*/ 2415338 w 4713748" name="connsiteX7802"/>
                  <a:gd fmla="*/ 1408321 h 2722945" name="connsiteY7802"/>
                  <a:gd fmla="*/ 2419452 w 4713748" name="connsiteX7803"/>
                  <a:gd fmla="*/ 1424787 h 2722945" name="connsiteY7803"/>
                  <a:gd fmla="*/ 2428059 w 4713748" name="connsiteX7804"/>
                  <a:gd fmla="*/ 1452568 h 2722945" name="connsiteY7804"/>
                  <a:gd fmla="*/ 2415338 w 4713748" name="connsiteX7805"/>
                  <a:gd fmla="*/ 1408321 h 2722945" name="connsiteY7805"/>
                  <a:gd fmla="*/ 2412511 w 4713748" name="connsiteX7806"/>
                  <a:gd fmla="*/ 1397005 h 2722945" name="connsiteY7806"/>
                  <a:gd fmla="*/ 2381416 w 4713748" name="connsiteX7807"/>
                  <a:gd fmla="*/ 1285880 h 2722945" name="connsiteY7807"/>
                  <a:gd fmla="*/ 2374753 w 4713748" name="connsiteX7808"/>
                  <a:gd fmla="*/ 1261432 h 2722945" name="connsiteY7808"/>
                  <a:gd fmla="*/ 2365869 w 4713748" name="connsiteX7809"/>
                  <a:gd fmla="*/ 1216982 h 2722945" name="connsiteY7809"/>
                  <a:gd fmla="*/ 2374753 w 4713748" name="connsiteX7810"/>
                  <a:gd fmla="*/ 1250320 h 2722945" name="connsiteY7810"/>
                  <a:gd fmla="*/ 2383637 w 4713748" name="connsiteX7811"/>
                  <a:gd fmla="*/ 1279212 h 2722945" name="connsiteY7811"/>
                  <a:gd fmla="*/ 2374753 w 4713748" name="connsiteX7812"/>
                  <a:gd fmla="*/ 1250320 h 2722945" name="connsiteY7812"/>
                  <a:gd fmla="*/ 2357540 w 4713748" name="connsiteX7813"/>
                  <a:gd fmla="*/ 1181700 h 2722945" name="connsiteY7813"/>
                  <a:gd fmla="*/ 2350305 w 4713748" name="connsiteX7814"/>
                  <a:gd fmla="*/ 1153272 h 2722945" name="connsiteY7814"/>
                  <a:gd fmla="*/ 2346649 w 4713748" name="connsiteX7815"/>
                  <a:gd fmla="*/ 1156867 h 2722945" name="connsiteY7815"/>
                  <a:gd fmla="*/ 2344949 w 4713748" name="connsiteX7816"/>
                  <a:gd fmla="*/ 1158271 h 2722945" name="connsiteY7816"/>
                  <a:gd fmla="*/ 2349968 w 4713748" name="connsiteX7817"/>
                  <a:gd fmla="*/ 1151947 h 2722945" name="connsiteY7817"/>
                  <a:gd fmla="*/ 2349696 w 4713748" name="connsiteX7818"/>
                  <a:gd fmla="*/ 1150878 h 2722945" name="connsiteY7818"/>
                  <a:gd fmla="*/ 2329447 w 4713748" name="connsiteX7819"/>
                  <a:gd fmla="*/ 1169635 h 2722945" name="connsiteY7819"/>
                  <a:gd fmla="*/ 2317266 w 4713748" name="connsiteX7820"/>
                  <a:gd fmla="*/ 1176570 h 2722945" name="connsiteY7820"/>
                  <a:gd fmla="*/ 2349017 w 4713748" name="connsiteX7821"/>
                  <a:gd fmla="*/ 1148209 h 2722945" name="connsiteY7821"/>
                  <a:gd fmla="*/ 2348516 w 4713748" name="connsiteX7822"/>
                  <a:gd fmla="*/ 1146244 h 2722945" name="connsiteY7822"/>
                  <a:gd fmla="*/ 2343658 w 4713748" name="connsiteX7823"/>
                  <a:gd fmla="*/ 1121414 h 2722945" name="connsiteY7823"/>
                  <a:gd fmla="*/ 2348100 w 4713748" name="connsiteX7824"/>
                  <a:gd fmla="*/ 1130304 h 2722945" name="connsiteY7824"/>
                  <a:gd fmla="*/ 2351920 w 4713748" name="connsiteX7825"/>
                  <a:gd fmla="*/ 1145616 h 2722945" name="connsiteY7825"/>
                  <a:gd fmla="*/ 2376612 w 4713748" name="connsiteX7826"/>
                  <a:gd fmla="*/ 1123560 h 2722945" name="connsiteY7826"/>
                  <a:gd fmla="*/ 2382215 w 4713748" name="connsiteX7827"/>
                  <a:gd fmla="*/ 1120710 h 2722945" name="connsiteY7827"/>
                  <a:gd fmla="*/ 2374392 w 4713748" name="connsiteX7828"/>
                  <a:gd fmla="*/ 1128001 h 2722945" name="connsiteY7828"/>
                  <a:gd fmla="*/ 2363818 w 4713748" name="connsiteX7829"/>
                  <a:gd fmla="*/ 1137796 h 2722945" name="connsiteY7829"/>
                  <a:gd fmla="*/ 2359411 w 4713748" name="connsiteX7830"/>
                  <a:gd fmla="*/ 1141323 h 2722945" name="connsiteY7830"/>
                  <a:gd fmla="*/ 2356636 w 4713748" name="connsiteX7831"/>
                  <a:gd fmla="*/ 1143544 h 2722945" name="connsiteY7831"/>
                  <a:gd fmla="*/ 2353925 w 4713748" name="connsiteX7832"/>
                  <a:gd fmla="*/ 1146960 h 2722945" name="connsiteY7832"/>
                  <a:gd fmla="*/ 2352568 w 4713748" name="connsiteX7833"/>
                  <a:gd fmla="*/ 1148217 h 2722945" name="connsiteY7833"/>
                  <a:gd fmla="*/ 2352652 w 4713748" name="connsiteX7834"/>
                  <a:gd fmla="*/ 1148565 h 2722945" name="connsiteY7834"/>
                  <a:gd fmla="*/ 2353925 w 4713748" name="connsiteX7835"/>
                  <a:gd fmla="*/ 1146960 h 2722945" name="connsiteY7835"/>
                  <a:gd fmla="*/ 2363818 w 4713748" name="connsiteX7836"/>
                  <a:gd fmla="*/ 1137796 h 2722945" name="connsiteY7836"/>
                  <a:gd fmla="*/ 2378831 w 4713748" name="connsiteX7837"/>
                  <a:gd fmla="*/ 1125780 h 2722945" name="connsiteY7837"/>
                  <a:gd fmla="*/ 2379941 w 4713748" name="connsiteX7838"/>
                  <a:gd fmla="*/ 1124392 h 2722945" name="connsiteY7838"/>
                  <a:gd fmla="*/ 2383346 w 4713748" name="connsiteX7839"/>
                  <a:gd fmla="*/ 1120134 h 2722945" name="connsiteY7839"/>
                  <a:gd fmla="*/ 2388976 w 4713748" name="connsiteX7840"/>
                  <a:gd fmla="*/ 1117270 h 2722945" name="connsiteY7840"/>
                  <a:gd fmla="*/ 2398097 w 4713748" name="connsiteX7841"/>
                  <a:gd fmla="*/ 1116410 h 2722945" name="connsiteY7841"/>
                  <a:gd fmla="*/ 2401026 w 4713748" name="connsiteX7842"/>
                  <a:gd fmla="*/ 1116898 h 2722945" name="connsiteY7842"/>
                  <a:gd fmla="*/ 2416809 w 4713748" name="connsiteX7843"/>
                  <a:gd fmla="*/ 1119237 h 2722945" name="connsiteY7843"/>
                  <a:gd fmla="*/ 2429880 w 4713748" name="connsiteX7844"/>
                  <a:gd fmla="*/ 1121339 h 2722945" name="connsiteY7844"/>
                  <a:gd fmla="*/ 2433555 w 4713748" name="connsiteX7845"/>
                  <a:gd fmla="*/ 1121720 h 2722945" name="connsiteY7845"/>
                  <a:gd fmla="*/ 2460953 w 4713748" name="connsiteX7846"/>
                  <a:gd fmla="*/ 1125780 h 2722945" name="connsiteY7846"/>
                  <a:gd fmla="*/ 2485832 w 4713748" name="connsiteX7847"/>
                  <a:gd fmla="*/ 1128447 h 2722945" name="connsiteY7847"/>
                  <a:gd fmla="*/ 2485790 w 4713748" name="connsiteX7848"/>
                  <a:gd fmla="*/ 1127331 h 2722945" name="connsiteY7848"/>
                  <a:gd fmla="*/ 2477667 w 4713748" name="connsiteX7849"/>
                  <a:gd fmla="*/ 1126285 h 2722945" name="connsiteY7849"/>
                  <a:gd fmla="*/ 2485782 w 4713748" name="connsiteX7850"/>
                  <a:gd fmla="*/ 1127125 h 2722945" name="connsiteY7850"/>
                  <a:gd fmla="*/ 2485651 w 4713748" name="connsiteX7851"/>
                  <a:gd fmla="*/ 1123684 h 2722945" name="connsiteY7851"/>
                  <a:gd fmla="*/ 2485651 w 4713748" name="connsiteX7852"/>
                  <a:gd fmla="*/ 1121462 h 2722945" name="connsiteY7852"/>
                  <a:gd fmla="*/ 2487850 w 4713748" name="connsiteX7853"/>
                  <a:gd fmla="*/ 1114796 h 2722945" name="connsiteY7853"/>
                  <a:gd fmla="*/ 2490049 w 4713748" name="connsiteX7854"/>
                  <a:gd fmla="*/ 1119240 h 2722945" name="connsiteY7854"/>
                  <a:gd fmla="*/ 2490049 w 4713748" name="connsiteX7855"/>
                  <a:gd fmla="*/ 1099243 h 2722945" name="connsiteY7855"/>
                  <a:gd fmla="*/ 2662928 w 4713748" name="connsiteX7856"/>
                  <a:gd fmla="*/ 0 h 2722945" name="connsiteY7856"/>
                  <a:gd fmla="*/ 3000292 w 4713748" name="connsiteX7857"/>
                  <a:gd fmla="*/ 66614 h 2722945" name="connsiteY7857"/>
                  <a:gd fmla="*/ 3091292 w 4713748" name="connsiteX7858"/>
                  <a:gd fmla="*/ 62173 h 2722945" name="connsiteY7858"/>
                  <a:gd fmla="*/ 3182291 w 4713748" name="connsiteX7859"/>
                  <a:gd fmla="*/ 77717 h 2722945" name="connsiteY7859"/>
                  <a:gd fmla="*/ 3342095 w 4713748" name="connsiteX7860"/>
                  <a:gd fmla="*/ 177638 h 2722945" name="connsiteY7860"/>
                  <a:gd fmla="*/ 3477485 w 4713748" name="connsiteX7861"/>
                  <a:gd fmla="*/ 219827 h 2722945" name="connsiteY7861"/>
                  <a:gd fmla="*/ 3579582 w 4713748" name="connsiteX7862"/>
                  <a:gd fmla="*/ 233150 h 2722945" name="connsiteY7862"/>
                  <a:gd fmla="*/ 3628411 w 4713748" name="connsiteX7863"/>
                  <a:gd fmla="*/ 242032 h 2722945" name="connsiteY7863"/>
                  <a:gd fmla="*/ 3641728 w 4713748" name="connsiteX7864"/>
                  <a:gd fmla="*/ 244252 h 2722945" name="connsiteY7864"/>
                  <a:gd fmla="*/ 3655045 w 4713748" name="connsiteX7865"/>
                  <a:gd fmla="*/ 253134 h 2722945" name="connsiteY7865"/>
                  <a:gd fmla="*/ 3672801 w 4713748" name="connsiteX7866"/>
                  <a:gd fmla="*/ 273118 h 2722945" name="connsiteY7866"/>
                  <a:gd fmla="*/ 3821508 w 4713748" name="connsiteX7867"/>
                  <a:gd fmla="*/ 417449 h 2722945" name="connsiteY7867"/>
                  <a:gd fmla="*/ 3996848 w 4713748" name="connsiteX7868"/>
                  <a:gd fmla="*/ 492945 h 2722945" name="connsiteY7868"/>
                  <a:gd fmla="*/ 4039019 w 4713748" name="connsiteX7869"/>
                  <a:gd fmla="*/ 512929 h 2722945" name="connsiteY7869"/>
                  <a:gd fmla="*/ 4061214 w 4713748" name="connsiteX7870"/>
                  <a:gd fmla="*/ 521811 h 2722945" name="connsiteY7870"/>
                  <a:gd fmla="*/ 4074531 w 4713748" name="connsiteX7871"/>
                  <a:gd fmla="*/ 530693 h 2722945" name="connsiteY7871"/>
                  <a:gd fmla="*/ 4076750 w 4713748" name="connsiteX7872"/>
                  <a:gd fmla="*/ 541796 h 2722945" name="connsiteY7872"/>
                  <a:gd fmla="*/ 4107824 w 4713748" name="connsiteX7873"/>
                  <a:gd fmla="*/ 630614 h 2722945" name="connsiteY7873"/>
                  <a:gd fmla="*/ 4138896 w 4713748" name="connsiteX7874"/>
                  <a:gd fmla="*/ 717213 h 2722945" name="connsiteY7874"/>
                  <a:gd fmla="*/ 4152214 w 4713748" name="connsiteX7875"/>
                  <a:gd fmla="*/ 759402 h 2722945" name="connsiteY7875"/>
                  <a:gd fmla="*/ 4158872 w 4713748" name="connsiteX7876"/>
                  <a:gd fmla="*/ 774945 h 2722945" name="connsiteY7876"/>
                  <a:gd fmla="*/ 4176628 w 4713748" name="connsiteX7877"/>
                  <a:gd fmla="*/ 788268 h 2722945" name="connsiteY7877"/>
                  <a:gd fmla="*/ 4305359 w 4713748" name="connsiteX7878"/>
                  <a:gd fmla="*/ 888189 h 2722945" name="connsiteY7878"/>
                  <a:gd fmla="*/ 4347530 w 4713748" name="connsiteX7879"/>
                  <a:gd fmla="*/ 919276 h 2722945" name="connsiteY7879"/>
                  <a:gd fmla="*/ 4363066 w 4713748" name="connsiteX7880"/>
                  <a:gd fmla="*/ 965906 h 2722945" name="connsiteY7880"/>
                  <a:gd fmla="*/ 4376383 w 4713748" name="connsiteX7881"/>
                  <a:gd fmla="*/ 1036961 h 2722945" name="connsiteY7881"/>
                  <a:gd fmla="*/ 4387481 w 4713748" name="connsiteX7882"/>
                  <a:gd fmla="*/ 1105796 h 2722945" name="connsiteY7882"/>
                  <a:gd fmla="*/ 4396359 w 4713748" name="connsiteX7883"/>
                  <a:gd fmla="*/ 1143544 h 2722945" name="connsiteY7883"/>
                  <a:gd fmla="*/ 4427432 w 4713748" name="connsiteX7884"/>
                  <a:gd fmla="*/ 1185733 h 2722945" name="connsiteY7884"/>
                  <a:gd fmla="*/ 4558382 w 4713748" name="connsiteX7885"/>
                  <a:gd fmla="*/ 1352268 h 2722945" name="connsiteY7885"/>
                  <a:gd fmla="*/ 4587236 w 4713748" name="connsiteX7886"/>
                  <a:gd fmla="*/ 1387796 h 2722945" name="connsiteY7886"/>
                  <a:gd fmla="*/ 4600553 w 4713748" name="connsiteX7887"/>
                  <a:gd fmla="*/ 1414442 h 2722945" name="connsiteY7887"/>
                  <a:gd fmla="*/ 4604992 w 4713748" name="connsiteX7888"/>
                  <a:gd fmla="*/ 1436646 h 2722945" name="connsiteY7888"/>
                  <a:gd fmla="*/ 4613870 w 4713748" name="connsiteX7889"/>
                  <a:gd fmla="*/ 1534347 h 2722945" name="connsiteY7889"/>
                  <a:gd fmla="*/ 4624968 w 4713748" name="connsiteX7890"/>
                  <a:gd fmla="*/ 1623166 h 2722945" name="connsiteY7890"/>
                  <a:gd fmla="*/ 4647162 w 4713748" name="connsiteX7891"/>
                  <a:gd fmla="*/ 1696442 h 2722945" name="connsiteY7891"/>
                  <a:gd fmla="*/ 4667138 w 4713748" name="connsiteX7892"/>
                  <a:gd fmla="*/ 1747513 h 2722945" name="connsiteY7892"/>
                  <a:gd fmla="*/ 4702650 w 4713748" name="connsiteX7893"/>
                  <a:gd fmla="*/ 1860757 h 2722945" name="connsiteY7893"/>
                  <a:gd fmla="*/ 4711528 w 4713748" name="connsiteX7894"/>
                  <a:gd fmla="*/ 1882962 h 2722945" name="connsiteY7894"/>
                  <a:gd fmla="*/ 4711528 w 4713748" name="connsiteX7895"/>
                  <a:gd fmla="*/ 1885182 h 2722945" name="connsiteY7895"/>
                  <a:gd fmla="*/ 4711528 w 4713748" name="connsiteX7896"/>
                  <a:gd fmla="*/ 1887403 h 2722945" name="connsiteY7896"/>
                  <a:gd fmla="*/ 4712629 w 4713748" name="connsiteX7897"/>
                  <a:gd fmla="*/ 1887403 h 2722945" name="connsiteY7897"/>
                  <a:gd fmla="*/ 4711875 w 4713748" name="connsiteX7898"/>
                  <a:gd fmla="*/ 1888340 h 2722945" name="connsiteY7898"/>
                  <a:gd fmla="*/ 4700430 w 4713748" name="connsiteX7899"/>
                  <a:gd fmla="*/ 1902946 h 2722945" name="connsiteY7899"/>
                  <a:gd fmla="*/ 4693772 w 4713748" name="connsiteX7900"/>
                  <a:gd fmla="*/ 1902946 h 2722945" name="connsiteY7900"/>
                  <a:gd fmla="*/ 4680455 w 4713748" name="connsiteX7901"/>
                  <a:gd fmla="*/ 1902946 h 2722945" name="connsiteY7901"/>
                  <a:gd fmla="*/ 4627187 w 4713748" name="connsiteX7902"/>
                  <a:gd fmla="*/ 1902946 h 2722945" name="connsiteY7902"/>
                  <a:gd fmla="*/ 4527309 w 4713748" name="connsiteX7903"/>
                  <a:gd fmla="*/ 1902946 h 2722945" name="connsiteY7903"/>
                  <a:gd fmla="*/ 3732728 w 4713748" name="connsiteX7904"/>
                  <a:gd fmla="*/ 1898505 h 2722945" name="connsiteY7904"/>
                  <a:gd fmla="*/ 3757142 w 4713748" name="connsiteX7905"/>
                  <a:gd fmla="*/ 1896285 h 2722945" name="connsiteY7905"/>
                  <a:gd fmla="*/ 3708313 w 4713748" name="connsiteX7906"/>
                  <a:gd fmla="*/ 1896285 h 2722945" name="connsiteY7906"/>
                  <a:gd fmla="*/ 3643948 w 4713748" name="connsiteX7907"/>
                  <a:gd fmla="*/ 1894064 h 2722945" name="connsiteY7907"/>
                  <a:gd fmla="*/ 3683898 w 4713748" name="connsiteX7908"/>
                  <a:gd fmla="*/ 1891844 h 2722945" name="connsiteY7908"/>
                  <a:gd fmla="*/ 3421998 w 4713748" name="connsiteX7909"/>
                  <a:gd fmla="*/ 1887403 h 2722945" name="connsiteY7909"/>
                  <a:gd fmla="*/ 3517436 w 4713748" name="connsiteX7910"/>
                  <a:gd fmla="*/ 1880741 h 2722945" name="connsiteY7910"/>
                  <a:gd fmla="*/ 3541850 w 4713748" name="connsiteX7911"/>
                  <a:gd fmla="*/ 1876300 h 2722945" name="connsiteY7911"/>
                  <a:gd fmla="*/ 3630630 w 4713748" name="connsiteX7912"/>
                  <a:gd fmla="*/ 1876300 h 2722945" name="connsiteY7912"/>
                  <a:gd fmla="*/ 3657264 w 4713748" name="connsiteX7913"/>
                  <a:gd fmla="*/ 1876300 h 2722945" name="connsiteY7913"/>
                  <a:gd fmla="*/ 3963556 w 4713748" name="connsiteX7914"/>
                  <a:gd fmla="*/ 1876300 h 2722945" name="connsiteY7914"/>
                  <a:gd fmla="*/ 4269847 w 4713748" name="connsiteX7915"/>
                  <a:gd fmla="*/ 1878521 h 2722945" name="connsiteY7915"/>
                  <a:gd fmla="*/ 4287603 w 4713748" name="connsiteX7916"/>
                  <a:gd fmla="*/ 1880741 h 2722945" name="connsiteY7916"/>
                  <a:gd fmla="*/ 4298701 w 4713748" name="connsiteX7917"/>
                  <a:gd fmla="*/ 1880741 h 2722945" name="connsiteY7917"/>
                  <a:gd fmla="*/ 4394139 w 4713748" name="connsiteX7918"/>
                  <a:gd fmla="*/ 1880741 h 2722945" name="connsiteY7918"/>
                  <a:gd fmla="*/ 4376383 w 4713748" name="connsiteX7919"/>
                  <a:gd fmla="*/ 1882962 h 2722945" name="connsiteY7919"/>
                  <a:gd fmla="*/ 4591675 w 4713748" name="connsiteX7920"/>
                  <a:gd fmla="*/ 1882962 h 2722945" name="connsiteY7920"/>
                  <a:gd fmla="*/ 4664918 w 4713748" name="connsiteX7921"/>
                  <a:gd fmla="*/ 1882962 h 2722945" name="connsiteY7921"/>
                  <a:gd fmla="*/ 4684894 w 4713748" name="connsiteX7922"/>
                  <a:gd fmla="*/ 1882962 h 2722945" name="connsiteY7922"/>
                  <a:gd fmla="*/ 4686281 w 4713748" name="connsiteX7923"/>
                  <a:gd fmla="*/ 1882962 h 2722945" name="connsiteY7923"/>
                  <a:gd fmla="*/ 4690140 w 4713748" name="connsiteX7924"/>
                  <a:gd fmla="*/ 1882962 h 2722945" name="connsiteY7924"/>
                  <a:gd fmla="*/ 4691552 w 4713748" name="connsiteX7925"/>
                  <a:gd fmla="*/ 1887403 h 2722945" name="connsiteY7925"/>
                  <a:gd fmla="*/ 4693772 w 4713748" name="connsiteX7926"/>
                  <a:gd fmla="*/ 1891844 h 2722945" name="connsiteY7926"/>
                  <a:gd fmla="*/ 4693772 w 4713748" name="connsiteX7927"/>
                  <a:gd fmla="*/ 1893546 h 2722945" name="connsiteY7927"/>
                  <a:gd fmla="*/ 4692316 w 4713748" name="connsiteX7928"/>
                  <a:gd fmla="*/ 1895764 h 2722945" name="connsiteY7928"/>
                  <a:gd fmla="*/ 4693772 w 4713748" name="connsiteX7929"/>
                  <a:gd fmla="*/ 1894064 h 2722945" name="connsiteY7929"/>
                  <a:gd fmla="*/ 4693772 w 4713748" name="connsiteX7930"/>
                  <a:gd fmla="*/ 1893546 h 2722945" name="connsiteY7930"/>
                  <a:gd fmla="*/ 4695437 w 4713748" name="connsiteX7931"/>
                  <a:gd fmla="*/ 1891011 h 2722945" name="connsiteY7931"/>
                  <a:gd fmla="*/ 4700430 w 4713748" name="connsiteX7932"/>
                  <a:gd fmla="*/ 1882962 h 2722945" name="connsiteY7932"/>
                  <a:gd fmla="*/ 4695992 w 4713748" name="connsiteX7933"/>
                  <a:gd fmla="*/ 1882962 h 2722945" name="connsiteY7933"/>
                  <a:gd fmla="*/ 4690140 w 4713748" name="connsiteX7934"/>
                  <a:gd fmla="*/ 1882962 h 2722945" name="connsiteY7934"/>
                  <a:gd fmla="*/ 4676016 w 4713748" name="connsiteX7935"/>
                  <a:gd fmla="*/ 1838552 h 2722945" name="connsiteY7935"/>
                  <a:gd fmla="*/ 4600553 w 4713748" name="connsiteX7936"/>
                  <a:gd fmla="*/ 1534347 h 2722945" name="connsiteY7936"/>
                  <a:gd fmla="*/ 4591675 w 4713748" name="connsiteX7937"/>
                  <a:gd fmla="*/ 1458851 h 2722945" name="connsiteY7937"/>
                  <a:gd fmla="*/ 4567260 w 4713748" name="connsiteX7938"/>
                  <a:gd fmla="*/ 1390016 h 2722945" name="connsiteY7938"/>
                  <a:gd fmla="*/ 4454066 w 4713748" name="connsiteX7939"/>
                  <a:gd fmla="*/ 1241245 h 2722945" name="connsiteY7939"/>
                  <a:gd fmla="*/ 4385261 w 4713748" name="connsiteX7940"/>
                  <a:gd fmla="*/ 1152426 h 2722945" name="connsiteY7940"/>
                  <a:gd fmla="*/ 4363066 w 4713748" name="connsiteX7941"/>
                  <a:gd fmla="*/ 1036961 h 2722945" name="connsiteY7941"/>
                  <a:gd fmla="*/ 4338652 w 4713748" name="connsiteX7942"/>
                  <a:gd fmla="*/ 928158 h 2722945" name="connsiteY7942"/>
                  <a:gd fmla="*/ 4245432 w 4713748" name="connsiteX7943"/>
                  <a:gd fmla="*/ 854882 h 2722945" name="connsiteY7943"/>
                  <a:gd fmla="*/ 4152214 w 4713748" name="connsiteX7944"/>
                  <a:gd fmla="*/ 781607 h 2722945" name="connsiteY7944"/>
                  <a:gd fmla="*/ 4112262 w 4713748" name="connsiteX7945"/>
                  <a:gd fmla="*/ 670583 h 2722945" name="connsiteY7945"/>
                  <a:gd fmla="*/ 4003507 w 4713748" name="connsiteX7946"/>
                  <a:gd fmla="*/ 508488 h 2722945" name="connsiteY7946"/>
                  <a:gd fmla="*/ 3848142 w 4713748" name="connsiteX7947"/>
                  <a:gd fmla="*/ 439654 h 2722945" name="connsiteY7947"/>
                  <a:gd fmla="*/ 3781557 w 4713748" name="connsiteX7948"/>
                  <a:gd fmla="*/ 390803 h 2722945" name="connsiteY7948"/>
                  <a:gd fmla="*/ 3723850 w 4713748" name="connsiteX7949"/>
                  <a:gd fmla="*/ 333071 h 2722945" name="connsiteY7949"/>
                  <a:gd fmla="*/ 3377607 w 4713748" name="connsiteX7950"/>
                  <a:gd fmla="*/ 210945 h 2722945" name="connsiteY7950"/>
                  <a:gd fmla="*/ 3211145 w 4713748" name="connsiteX7951"/>
                  <a:gd fmla="*/ 108803 h 2722945" name="connsiteY7951"/>
                  <a:gd fmla="*/ 3148999 w 4713748" name="connsiteX7952"/>
                  <a:gd fmla="*/ 68835 h 2722945" name="connsiteY7952"/>
                  <a:gd fmla="*/ 3086853 w 4713748" name="connsiteX7953"/>
                  <a:gd fmla="*/ 73276 h 2722945" name="connsiteY7953"/>
                  <a:gd fmla="*/ 3009170 w 4713748" name="connsiteX7954"/>
                  <a:gd fmla="*/ 77717 h 2722945" name="connsiteY7954"/>
                  <a:gd fmla="*/ 2452075 w 4713748" name="connsiteX7955"/>
                  <a:gd fmla="*/ 64394 h 2722945" name="connsiteY7955"/>
                  <a:gd fmla="*/ 2070321 w 4713748" name="connsiteX7956"/>
                  <a:gd fmla="*/ 111024 h 2722945" name="connsiteY7956"/>
                  <a:gd fmla="*/ 1937150 w 4713748" name="connsiteX7957"/>
                  <a:gd fmla="*/ 182079 h 2722945" name="connsiteY7957"/>
                  <a:gd fmla="*/ 1730737 w 4713748" name="connsiteX7958"/>
                  <a:gd fmla="*/ 239811 h 2722945" name="connsiteY7958"/>
                  <a:gd fmla="*/ 1681908 w 4713748" name="connsiteX7959"/>
                  <a:gd fmla="*/ 250914 h 2722945" name="connsiteY7959"/>
                  <a:gd fmla="*/ 1613103 w 4713748" name="connsiteX7960"/>
                  <a:gd fmla="*/ 304205 h 2722945" name="connsiteY7960"/>
                  <a:gd fmla="*/ 1466616 w 4713748" name="connsiteX7961"/>
                  <a:gd fmla="*/ 430772 h 2722945" name="connsiteY7961"/>
                  <a:gd fmla="*/ 1291275 w 4713748" name="connsiteX7962"/>
                  <a:gd fmla="*/ 526252 h 2722945" name="connsiteY7962"/>
                  <a:gd fmla="*/ 1244666 w 4713748" name="connsiteX7963"/>
                  <a:gd fmla="*/ 552898 h 2722945" name="connsiteY7963"/>
                  <a:gd fmla="*/ 1218032 w 4713748" name="connsiteX7964"/>
                  <a:gd fmla="*/ 601748 h 2722945" name="connsiteY7964"/>
                  <a:gd fmla="*/ 1162544 w 4713748" name="connsiteX7965"/>
                  <a:gd fmla="*/ 703890 h 2722945" name="connsiteY7965"/>
                  <a:gd fmla="*/ 1129252 w 4713748" name="connsiteX7966"/>
                  <a:gd fmla="*/ 763843 h 2722945" name="connsiteY7966"/>
                  <a:gd fmla="*/ 971667 w 4713748" name="connsiteX7967"/>
                  <a:gd fmla="*/ 890410 h 2722945" name="connsiteY7967"/>
                  <a:gd fmla="*/ 938375 w 4713748" name="connsiteX7968"/>
                  <a:gd fmla="*/ 919276 h 2722945" name="connsiteY7968"/>
                  <a:gd fmla="*/ 927277 w 4713748" name="connsiteX7969"/>
                  <a:gd fmla="*/ 952583 h 2722945" name="connsiteY7969"/>
                  <a:gd fmla="*/ 909521 w 4713748" name="connsiteX7970"/>
                  <a:gd fmla="*/ 1034741 h 2722945" name="connsiteY7970"/>
                  <a:gd fmla="*/ 893984 w 4713748" name="connsiteX7971"/>
                  <a:gd fmla="*/ 1112457 h 2722945" name="connsiteY7971"/>
                  <a:gd fmla="*/ 885106 w 4713748" name="connsiteX7972"/>
                  <a:gd fmla="*/ 1150205 h 2722945" name="connsiteY7972"/>
                  <a:gd fmla="*/ 862911 w 4713748" name="connsiteX7973"/>
                  <a:gd fmla="*/ 1185733 h 2722945" name="connsiteY7973"/>
                  <a:gd fmla="*/ 780790 w 4713748" name="connsiteX7974"/>
                  <a:gd fmla="*/ 1314520 h 2722945" name="connsiteY7974"/>
                  <a:gd fmla="*/ 740839 w 4713748" name="connsiteX7975"/>
                  <a:gd fmla="*/ 1378914 h 2722945" name="connsiteY7975"/>
                  <a:gd fmla="*/ 734180 w 4713748" name="connsiteX7976"/>
                  <a:gd fmla="*/ 1449969 h 2722945" name="connsiteY7976"/>
                  <a:gd fmla="*/ 738619 w 4713748" name="connsiteX7977"/>
                  <a:gd fmla="*/ 1605402 h 2722945" name="connsiteY7977"/>
                  <a:gd fmla="*/ 667595 w 4713748" name="connsiteX7978"/>
                  <a:gd fmla="*/ 1842993 h 2722945" name="connsiteY7978"/>
                  <a:gd fmla="*/ 665376 w 4713748" name="connsiteX7979"/>
                  <a:gd fmla="*/ 1842993 h 2722945" name="connsiteY7979"/>
                  <a:gd fmla="*/ 663600 w 4713748" name="connsiteX7980"/>
                  <a:gd fmla="*/ 1842993 h 2722945" name="connsiteY7980"/>
                  <a:gd fmla="*/ 663963 w 4713748" name="connsiteX7981"/>
                  <a:gd fmla="*/ 1841782 h 2722945" name="connsiteY7981"/>
                  <a:gd fmla="*/ 667595 w 4713748" name="connsiteX7982"/>
                  <a:gd fmla="*/ 1831891 h 2722945" name="connsiteY7982"/>
                  <a:gd fmla="*/ 700888 w 4713748" name="connsiteX7983"/>
                  <a:gd fmla="*/ 1727528 h 2722945" name="connsiteY7983"/>
                  <a:gd fmla="*/ 667595 w 4713748" name="connsiteX7984"/>
                  <a:gd fmla="*/ 1829670 h 2722945" name="connsiteY7984"/>
                  <a:gd fmla="*/ 663963 w 4713748" name="connsiteX7985"/>
                  <a:gd fmla="*/ 1841782 h 2722945" name="connsiteY7985"/>
                  <a:gd fmla="*/ 663519 w 4713748" name="connsiteX7986"/>
                  <a:gd fmla="*/ 1842993 h 2722945" name="connsiteY7986"/>
                  <a:gd fmla="*/ 663156 w 4713748" name="connsiteX7987"/>
                  <a:gd fmla="*/ 1842993 h 2722945" name="connsiteY7987"/>
                  <a:gd fmla="*/ 662601 w 4713748" name="connsiteX7988"/>
                  <a:gd fmla="*/ 1842993 h 2722945" name="connsiteY7988"/>
                  <a:gd fmla="*/ 663156 w 4713748" name="connsiteX7989"/>
                  <a:gd fmla="*/ 1840773 h 2722945" name="connsiteY7989"/>
                  <a:gd fmla="*/ 685351 w 4713748" name="connsiteX7990"/>
                  <a:gd fmla="*/ 1769717 h 2722945" name="connsiteY7990"/>
                  <a:gd fmla="*/ 731961 w 4713748" name="connsiteX7991"/>
                  <a:gd fmla="*/ 1625387 h 2722945" name="connsiteY7991"/>
                  <a:gd fmla="*/ 731777 w 4713748" name="connsiteX7992"/>
                  <a:gd fmla="*/ 1612891 h 2722945" name="connsiteY7992"/>
                  <a:gd fmla="*/ 731961 w 4713748" name="connsiteX7993"/>
                  <a:gd fmla="*/ 1612064 h 2722945" name="connsiteY7993"/>
                  <a:gd fmla="*/ 731355 w 4713748" name="connsiteX7994"/>
                  <a:gd fmla="*/ 1584207 h 2722945" name="connsiteY7994"/>
                  <a:gd fmla="*/ 729741 w 4713748" name="connsiteX7995"/>
                  <a:gd fmla="*/ 1474394 h 2722945" name="connsiteY7995"/>
                  <a:gd fmla="*/ 728805 w 4713748" name="connsiteX7996"/>
                  <a:gd fmla="*/ 1443481 h 2722945" name="connsiteY7996"/>
                  <a:gd fmla="*/ 727652 w 4713748" name="connsiteX7997"/>
                  <a:gd fmla="*/ 1405430 h 2722945" name="connsiteY7997"/>
                  <a:gd fmla="*/ 727564 w 4713748" name="connsiteX7998"/>
                  <a:gd fmla="*/ 1401017 h 2722945" name="connsiteY7998"/>
                  <a:gd fmla="*/ 733342 w 4713748" name="connsiteX7999"/>
                  <a:gd fmla="*/ 1387048 h 2722945" name="connsiteY7999"/>
                  <a:gd fmla="*/ 747580 w 4713748" name="connsiteX8000"/>
                  <a:gd fmla="*/ 1358057 h 2722945" name="connsiteY8000"/>
                  <a:gd fmla="*/ 760814 w 4713748" name="connsiteX8001"/>
                  <a:gd fmla="*/ 1336725 h 2722945" name="connsiteY8001"/>
                  <a:gd fmla="*/ 842936 w 4713748" name="connsiteX8002"/>
                  <a:gd fmla="*/ 1212379 h 2722945" name="connsiteY8002"/>
                  <a:gd fmla="*/ 882887 w 4713748" name="connsiteX8003"/>
                  <a:gd fmla="*/ 1147985 h 2722945" name="connsiteY8003"/>
                  <a:gd fmla="*/ 898423 w 4713748" name="connsiteX8004"/>
                  <a:gd fmla="*/ 1074709 h 2722945" name="connsiteY8004"/>
                  <a:gd fmla="*/ 929497 w 4713748" name="connsiteX8005"/>
                  <a:gd fmla="*/ 928158 h 2722945" name="connsiteY8005"/>
                  <a:gd fmla="*/ 891765 w 4713748" name="connsiteX8006"/>
                  <a:gd fmla="*/ 1103575 h 2722945" name="connsiteY8006"/>
                  <a:gd fmla="*/ 876228 w 4713748" name="connsiteX8007"/>
                  <a:gd fmla="*/ 1156867 h 2722945" name="connsiteY8007"/>
                  <a:gd fmla="*/ 847375 w 4713748" name="connsiteX8008"/>
                  <a:gd fmla="*/ 1203497 h 2722945" name="connsiteY8008"/>
                  <a:gd fmla="*/ 783009 w 4713748" name="connsiteX8009"/>
                  <a:gd fmla="*/ 1301197 h 2722945" name="connsiteY8009"/>
                  <a:gd fmla="*/ 751104 w 4713748" name="connsiteX8010"/>
                  <a:gd fmla="*/ 1350881 h 2722945" name="connsiteY8010"/>
                  <a:gd fmla="*/ 747580 w 4713748" name="connsiteX8011"/>
                  <a:gd fmla="*/ 1358057 h 2722945" name="connsiteY8011"/>
                  <a:gd fmla="*/ 740839 w 4713748" name="connsiteX8012"/>
                  <a:gd fmla="*/ 1368922 h 2722945" name="connsiteY8012"/>
                  <a:gd fmla="*/ 733342 w 4713748" name="connsiteX8013"/>
                  <a:gd fmla="*/ 1387048 h 2722945" name="connsiteY8013"/>
                  <a:gd fmla="*/ 727522 w 4713748" name="connsiteX8014"/>
                  <a:gd fmla="*/ 1398898 h 2722945" name="connsiteY8014"/>
                  <a:gd fmla="*/ 727564 w 4713748" name="connsiteX8015"/>
                  <a:gd fmla="*/ 1401017 h 2722945" name="connsiteY8015"/>
                  <a:gd fmla="*/ 727522 w 4713748" name="connsiteX8016"/>
                  <a:gd fmla="*/ 1401119 h 2722945" name="connsiteY8016"/>
                  <a:gd fmla="*/ 727652 w 4713748" name="connsiteX8017"/>
                  <a:gd fmla="*/ 1405430 h 2722945" name="connsiteY8017"/>
                  <a:gd fmla="*/ 729741 w 4713748" name="connsiteX8018"/>
                  <a:gd fmla="*/ 1509922 h 2722945" name="connsiteY8018"/>
                  <a:gd fmla="*/ 731355 w 4713748" name="connsiteX8019"/>
                  <a:gd fmla="*/ 1584207 h 2722945" name="connsiteY8019"/>
                  <a:gd fmla="*/ 731777 w 4713748" name="connsiteX8020"/>
                  <a:gd fmla="*/ 1612891 h 2722945" name="connsiteY8020"/>
                  <a:gd fmla="*/ 722528 w 4713748" name="connsiteX8021"/>
                  <a:gd fmla="*/ 1654530 h 2722945" name="connsiteY8021"/>
                  <a:gd fmla="*/ 709766 w 4713748" name="connsiteX8022"/>
                  <a:gd fmla="*/ 1692001 h 2722945" name="connsiteY8022"/>
                  <a:gd fmla="*/ 678693 w 4713748" name="connsiteX8023"/>
                  <a:gd fmla="*/ 1789702 h 2722945" name="connsiteY8023"/>
                  <a:gd fmla="*/ 663156 w 4713748" name="connsiteX8024"/>
                  <a:gd fmla="*/ 1838552 h 2722945" name="connsiteY8024"/>
                  <a:gd fmla="*/ 662601 w 4713748" name="connsiteX8025"/>
                  <a:gd fmla="*/ 1839940 h 2722945" name="connsiteY8025"/>
                  <a:gd fmla="*/ 661381 w 4713748" name="connsiteX8026"/>
                  <a:gd fmla="*/ 1842993 h 2722945" name="connsiteY8026"/>
                  <a:gd fmla="*/ 658717 w 4713748" name="connsiteX8027"/>
                  <a:gd fmla="*/ 1842993 h 2722945" name="connsiteY8027"/>
                  <a:gd fmla="*/ 656498 w 4713748" name="connsiteX8028"/>
                  <a:gd fmla="*/ 1842993 h 2722945" name="connsiteY8028"/>
                  <a:gd fmla="*/ 659603 w 4713748" name="connsiteX8029"/>
                  <a:gd fmla="*/ 1847439 h 2722945" name="connsiteY8029"/>
                  <a:gd fmla="*/ 658717 w 4713748" name="connsiteX8030"/>
                  <a:gd fmla="*/ 1849654 h 2722945" name="connsiteY8030"/>
                  <a:gd fmla="*/ 656498 w 4713748" name="connsiteX8031"/>
                  <a:gd fmla="*/ 1849654 h 2722945" name="connsiteY8031"/>
                  <a:gd fmla="*/ 659550 w 4713748" name="connsiteX8032"/>
                  <a:gd fmla="*/ 1851320 h 2722945" name="connsiteY8032"/>
                  <a:gd fmla="*/ 660761 w 4713748" name="connsiteX8033"/>
                  <a:gd fmla="*/ 1849865 h 2722945" name="connsiteY8033"/>
                  <a:gd fmla="*/ 660729 w 4713748" name="connsiteX8034"/>
                  <a:gd fmla="*/ 1850314 h 2722945" name="connsiteY8034"/>
                  <a:gd fmla="*/ 660985 w 4713748" name="connsiteX8035"/>
                  <a:gd fmla="*/ 1849654 h 2722945" name="connsiteY8035"/>
                  <a:gd fmla="*/ 661044 w 4713748" name="connsiteX8036"/>
                  <a:gd fmla="*/ 1849502 h 2722945" name="connsiteY8036"/>
                  <a:gd fmla="*/ 661150 w 4713748" name="connsiteX8037"/>
                  <a:gd fmla="*/ 1849654 h 2722945" name="connsiteY8037"/>
                  <a:gd fmla="*/ 663815 w 4713748" name="connsiteX8038"/>
                  <a:gd fmla="*/ 1853471 h 2722945" name="connsiteY8038"/>
                  <a:gd fmla="*/ 665376 w 4713748" name="connsiteX8039"/>
                  <a:gd fmla="*/ 1854095 h 2722945" name="connsiteY8039"/>
                  <a:gd fmla="*/ 665376 w 4713748" name="connsiteX8040"/>
                  <a:gd fmla="*/ 1851875 h 2722945" name="connsiteY8040"/>
                  <a:gd fmla="*/ 665931 w 4713748" name="connsiteX8041"/>
                  <a:gd fmla="*/ 1849654 h 2722945" name="connsiteY8041"/>
                  <a:gd fmla="*/ 666486 w 4713748" name="connsiteX8042"/>
                  <a:gd fmla="*/ 1847434 h 2722945" name="connsiteY8042"/>
                  <a:gd fmla="*/ 667318 w 4713748" name="connsiteX8043"/>
                  <a:gd fmla="*/ 1844103 h 2722945" name="connsiteY8043"/>
                  <a:gd fmla="*/ 667595 w 4713748" name="connsiteX8044"/>
                  <a:gd fmla="*/ 1842993 h 2722945" name="connsiteY8044"/>
                  <a:gd fmla="*/ 680912 w 4713748" name="connsiteX8045"/>
                  <a:gd fmla="*/ 1842993 h 2722945" name="connsiteY8045"/>
                  <a:gd fmla="*/ 716424 w 4713748" name="connsiteX8046"/>
                  <a:gd fmla="*/ 1845213 h 2722945" name="connsiteY8046"/>
                  <a:gd fmla="*/ 791887 w 4713748" name="connsiteX8047"/>
                  <a:gd fmla="*/ 1845213 h 2722945" name="connsiteY8047"/>
                  <a:gd fmla="*/ 951692 w 4713748" name="connsiteX8048"/>
                  <a:gd fmla="*/ 1849654 h 2722945" name="connsiteY8048"/>
                  <a:gd fmla="*/ 1284617 w 4713748" name="connsiteX8049"/>
                  <a:gd fmla="*/ 1854095 h 2722945" name="connsiteY8049"/>
                  <a:gd fmla="*/ 1610884 w 4713748" name="connsiteX8050"/>
                  <a:gd fmla="*/ 1860757 h 2722945" name="connsiteY8050"/>
                  <a:gd fmla="*/ 1757075 w 4713748" name="connsiteX8051"/>
                  <a:gd fmla="*/ 1864996 h 2722945" name="connsiteY8051"/>
                  <a:gd fmla="*/ 1744609 w 4713748" name="connsiteX8052"/>
                  <a:gd fmla="*/ 1866586 h 2722945" name="connsiteY8052"/>
                  <a:gd fmla="*/ 1706322 w 4713748" name="connsiteX8053"/>
                  <a:gd fmla="*/ 1865198 h 2722945" name="connsiteY8053"/>
                  <a:gd fmla="*/ 1311251 w 4713748" name="connsiteX8054"/>
                  <a:gd fmla="*/ 1858536 h 2722945" name="connsiteY8054"/>
                  <a:gd fmla="*/ 740839 w 4713748" name="connsiteX8055"/>
                  <a:gd fmla="*/ 1849654 h 2722945" name="connsiteY8055"/>
                  <a:gd fmla="*/ 727956 w 4713748" name="connsiteX8056"/>
                  <a:gd fmla="*/ 1849117 h 2722945" name="connsiteY8056"/>
                  <a:gd fmla="*/ 710043 w 4713748" name="connsiteX8057"/>
                  <a:gd fmla="*/ 1848371 h 2722945" name="connsiteY8057"/>
                  <a:gd fmla="*/ 700454 w 4713748" name="connsiteX8058"/>
                  <a:gd fmla="*/ 1847971 h 2722945" name="connsiteY8058"/>
                  <a:gd fmla="*/ 694229 w 4713748" name="connsiteX8059"/>
                  <a:gd fmla="*/ 1847711 h 2722945" name="connsiteY8059"/>
                  <a:gd fmla="*/ 687571 w 4713748" name="connsiteX8060"/>
                  <a:gd fmla="*/ 1847434 h 2722945" name="connsiteY8060"/>
                  <a:gd fmla="*/ 700454 w 4713748" name="connsiteX8061"/>
                  <a:gd fmla="*/ 1847971 h 2722945" name="connsiteY8061"/>
                  <a:gd fmla="*/ 718366 w 4713748" name="connsiteX8062"/>
                  <a:gd fmla="*/ 1848718 h 2722945" name="connsiteY8062"/>
                  <a:gd fmla="*/ 727956 w 4713748" name="connsiteX8063"/>
                  <a:gd fmla="*/ 1849117 h 2722945" name="connsiteY8063"/>
                  <a:gd fmla="*/ 734180 w 4713748" name="connsiteX8064"/>
                  <a:gd fmla="*/ 1849377 h 2722945" name="connsiteY8064"/>
                  <a:gd fmla="*/ 740839 w 4713748" name="connsiteX8065"/>
                  <a:gd fmla="*/ 1849654 h 2722945" name="connsiteY8065"/>
                  <a:gd fmla="*/ 819631 w 4713748" name="connsiteX8066"/>
                  <a:gd fmla="*/ 1851042 h 2722945" name="connsiteY8066"/>
                  <a:gd fmla="*/ 864432 w 4713748" name="connsiteX8067"/>
                  <a:gd fmla="*/ 1851831 h 2722945" name="connsiteY8067"/>
                  <a:gd fmla="*/ 848762 w 4713748" name="connsiteX8068"/>
                  <a:gd fmla="*/ 1851597 h 2722945" name="connsiteY8068"/>
                  <a:gd fmla="*/ 718644 w 4713748" name="connsiteX8069"/>
                  <a:gd fmla="*/ 1849654 h 2722945" name="connsiteY8069"/>
                  <a:gd fmla="*/ 713927 w 4713748" name="connsiteX8070"/>
                  <a:gd fmla="*/ 1849654 h 2722945" name="connsiteY8070"/>
                  <a:gd fmla="*/ 692010 w 4713748" name="connsiteX8071"/>
                  <a:gd fmla="*/ 1849654 h 2722945" name="connsiteY8071"/>
                  <a:gd fmla="*/ 893984 w 4713748" name="connsiteX8072"/>
                  <a:gd fmla="*/ 1854095 h 2722945" name="connsiteY8072"/>
                  <a:gd fmla="*/ 1297934 w 4713748" name="connsiteX8073"/>
                  <a:gd fmla="*/ 1860757 h 2722945" name="connsiteY8073"/>
                  <a:gd fmla="*/ 1704103 w 4713748" name="connsiteX8074"/>
                  <a:gd fmla="*/ 1867418 h 2722945" name="connsiteY8074"/>
                  <a:gd fmla="*/ 1755151 w 4713748" name="connsiteX8075"/>
                  <a:gd fmla="*/ 1867418 h 2722945" name="connsiteY8075"/>
                  <a:gd fmla="*/ 1762326 w 4713748" name="connsiteX8076"/>
                  <a:gd fmla="*/ 1868216 h 2722945" name="connsiteY8076"/>
                  <a:gd fmla="*/ 1757128 w 4713748" name="connsiteX8077"/>
                  <a:gd fmla="*/ 1873212 h 2722945" name="connsiteY8077"/>
                  <a:gd fmla="*/ 1710761 w 4713748" name="connsiteX8078"/>
                  <a:gd fmla="*/ 1871859 h 2722945" name="connsiteY8078"/>
                  <a:gd fmla="*/ 1530982 w 4713748" name="connsiteX8079"/>
                  <a:gd fmla="*/ 1869639 h 2722945" name="connsiteY8079"/>
                  <a:gd fmla="*/ 1160325 w 4713748" name="connsiteX8080"/>
                  <a:gd fmla="*/ 1862977 h 2722945" name="connsiteY8080"/>
                  <a:gd fmla="*/ 785229 w 4713748" name="connsiteX8081"/>
                  <a:gd fmla="*/ 1856316 h 2722945" name="connsiteY8081"/>
                  <a:gd fmla="*/ 689790 w 4713748" name="connsiteX8082"/>
                  <a:gd fmla="*/ 1856316 h 2722945" name="connsiteY8082"/>
                  <a:gd fmla="*/ 667595 w 4713748" name="connsiteX8083"/>
                  <a:gd fmla="*/ 1856316 h 2722945" name="connsiteY8083"/>
                  <a:gd fmla="*/ 654278 w 4713748" name="connsiteX8084"/>
                  <a:gd fmla="*/ 1849654 h 2722945" name="connsiteY8084"/>
                  <a:gd fmla="*/ 656498 w 4713748" name="connsiteX8085"/>
                  <a:gd fmla="*/ 1838552 h 2722945" name="connsiteY8085"/>
                  <a:gd fmla="*/ 672034 w 4713748" name="connsiteX8086"/>
                  <a:gd fmla="*/ 1791922 h 2722945" name="connsiteY8086"/>
                  <a:gd fmla="*/ 725302 w 4713748" name="connsiteX8087"/>
                  <a:gd fmla="*/ 1612064 h 2722945" name="connsiteY8087"/>
                  <a:gd fmla="*/ 720863 w 4713748" name="connsiteX8088"/>
                  <a:gd fmla="*/ 1421103 h 2722945" name="connsiteY8088"/>
                  <a:gd fmla="*/ 754156 w 4713748" name="connsiteX8089"/>
                  <a:gd fmla="*/ 1334505 h 2722945" name="connsiteY8089"/>
                  <a:gd fmla="*/ 805204 w 4713748" name="connsiteX8090"/>
                  <a:gd fmla="*/ 1254568 h 2722945" name="connsiteY8090"/>
                  <a:gd fmla="*/ 936155 w 4713748" name="connsiteX8091"/>
                  <a:gd fmla="*/ 905953 h 2722945" name="connsiteY8091"/>
                  <a:gd fmla="*/ 1180300 w 4713748" name="connsiteX8092"/>
                  <a:gd fmla="*/ 648378 h 2722945" name="connsiteY8092"/>
                  <a:gd fmla="*/ 1439982 w 4713748" name="connsiteX8093"/>
                  <a:gd fmla="*/ 432992 h 2722945" name="connsiteY8093"/>
                  <a:gd fmla="*/ 1566494 w 4713748" name="connsiteX8094"/>
                  <a:gd fmla="*/ 326410 h 2722945" name="connsiteY8094"/>
                  <a:gd fmla="*/ 1628640 w 4713748" name="connsiteX8095"/>
                  <a:gd fmla="*/ 268677 h 2722945" name="connsiteY8095"/>
                  <a:gd fmla="*/ 1659713 w 4713748" name="connsiteX8096"/>
                  <a:gd fmla="*/ 242032 h 2722945" name="connsiteY8096"/>
                  <a:gd fmla="*/ 1701883 w 4713748" name="connsiteX8097"/>
                  <a:gd fmla="*/ 230929 h 2722945" name="connsiteY8097"/>
                  <a:gd fmla="*/ 1863907 w 4713748" name="connsiteX8098"/>
                  <a:gd fmla="*/ 195402 h 2722945" name="connsiteY8098"/>
                  <a:gd fmla="*/ 2012613 w 4713748" name="connsiteX8099"/>
                  <a:gd fmla="*/ 126567 h 2722945" name="connsiteY8099"/>
                  <a:gd fmla="*/ 2085857 w 4713748" name="connsiteX8100"/>
                  <a:gd fmla="*/ 88819 h 2722945" name="connsiteY8100"/>
                  <a:gd fmla="*/ 2125808 w 4713748" name="connsiteX8101"/>
                  <a:gd fmla="*/ 71055 h 2722945" name="connsiteY8101"/>
                  <a:gd fmla="*/ 2167979 w 4713748" name="connsiteX8102"/>
                  <a:gd fmla="*/ 71055 h 2722945" name="connsiteY8102"/>
                  <a:gd fmla="*/ 2334441 w 4713748" name="connsiteX8103"/>
                  <a:gd fmla="*/ 73276 h 2722945" name="connsiteY8103"/>
                  <a:gd fmla="*/ 2662928 w 4713748" name="connsiteX8104"/>
                  <a:gd fmla="*/ 0 h 2722945" name="connsiteY8104"/>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b="b" l="l" r="r" t="t"/>
                <a:pathLst>
                  <a:path h="2722945" w="4713748">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E22A30"/>
              </a:solidFill>
              <a:ln w="9525">
                <a:solidFill>
                  <a:srgbClr val="E22A30"/>
                </a:solidFill>
                <a:round/>
              </a:ln>
            </p:spPr>
            <p:txBody>
              <a:bodyPr anchor="t" anchorCtr="0" bIns="45720" compatLnSpc="1" lIns="91440" numCol="1" rIns="91440" tIns="45720" vert="horz" wrap="square">
                <a:prstTxWarp prst="textNoShape">
                  <a:avLst/>
                </a:prstTxWarp>
                <a:noAutofit/>
              </a:bodyPr>
              <a:lstStyle/>
              <a:p>
                <a:endParaRPr altLang="en-US" lang="zh-CN"/>
              </a:p>
            </p:txBody>
          </p:sp>
          <p:sp>
            <p:nvSpPr>
              <p:cNvPr id="7" name="任意多边形 6"/>
              <p:cNvSpPr/>
              <p:nvPr/>
            </p:nvSpPr>
            <p:spPr bwMode="auto">
              <a:xfrm>
                <a:off x="5805240" y="2344328"/>
                <a:ext cx="3888895" cy="1799493"/>
              </a:xfrm>
              <a:custGeom>
                <a:gdLst>
                  <a:gd fmla="*/ 3571026 w 3888895" name="connsiteX0"/>
                  <a:gd fmla="*/ 1697503 h 1799493" name="connsiteY0"/>
                  <a:gd fmla="*/ 3554399 w 3888895" name="connsiteX1"/>
                  <a:gd fmla="*/ 1699107 h 1799493" name="connsiteY1"/>
                  <a:gd fmla="*/ 3569222 w 3888895" name="connsiteX2"/>
                  <a:gd fmla="*/ 1697623 h 1799493" name="connsiteY2"/>
                  <a:gd fmla="*/ 3608615 w 3888895" name="connsiteX3"/>
                  <a:gd fmla="*/ 1693876 h 1799493" name="connsiteY3"/>
                  <a:gd fmla="*/ 3602521 w 3888895" name="connsiteX4"/>
                  <a:gd fmla="*/ 1695401 h 1799493" name="connsiteY4"/>
                  <a:gd fmla="*/ 3571026 w 3888895" name="connsiteX5"/>
                  <a:gd fmla="*/ 1697503 h 1799493" name="connsiteY5"/>
                  <a:gd fmla="*/ 3888895 w 3888895" name="connsiteX6"/>
                  <a:gd fmla="*/ 1670958 h 1799493" name="connsiteY6"/>
                  <a:gd fmla="*/ 3871135 w 3888895" name="connsiteX7"/>
                  <a:gd fmla="*/ 1673180 h 1799493" name="connsiteY7"/>
                  <a:gd fmla="*/ 3338347 w 3888895" name="connsiteX8"/>
                  <a:gd fmla="*/ 1724288 h 1799493" name="connsiteY8"/>
                  <a:gd fmla="*/ 3023113 w 3888895" name="connsiteX9"/>
                  <a:gd fmla="*/ 1757620 h 1799493" name="connsiteY9"/>
                  <a:gd fmla="*/ 3007574 w 3888895" name="connsiteX10"/>
                  <a:gd fmla="*/ 1759842 h 1799493" name="connsiteY10"/>
                  <a:gd fmla="*/ 2960954 w 3888895" name="connsiteX11"/>
                  <a:gd fmla="*/ 1764286 h 1799493" name="connsiteY11"/>
                  <a:gd fmla="*/ 2878816 w 3888895" name="connsiteX12"/>
                  <a:gd fmla="*/ 1773174 h 1799493" name="connsiteY12"/>
                  <a:gd fmla="*/ 2841077 w 3888895" name="connsiteX13"/>
                  <a:gd fmla="*/ 1777618 h 1799493" name="connsiteY13"/>
                  <a:gd fmla="*/ 2776698 w 3888895" name="connsiteX14"/>
                  <a:gd fmla="*/ 1784285 h 1799493" name="connsiteY14"/>
                  <a:gd fmla="*/ 2770038 w 3888895" name="connsiteX15"/>
                  <a:gd fmla="*/ 1786507 h 1799493" name="connsiteY15"/>
                  <a:gd fmla="*/ 2756719 w 3888895" name="connsiteX16"/>
                  <a:gd fmla="*/ 1786507 h 1799493" name="connsiteY16"/>
                  <a:gd fmla="*/ 2732299 w 3888895" name="connsiteX17"/>
                  <a:gd fmla="*/ 1790951 h 1799493" name="connsiteY17"/>
                  <a:gd fmla="*/ 2643501 w 3888895" name="connsiteX18"/>
                  <a:gd fmla="*/ 1797617 h 1799493" name="connsiteY18"/>
                  <a:gd fmla="*/ 2641281 w 3888895" name="connsiteX19"/>
                  <a:gd fmla="*/ 1797617 h 1799493" name="connsiteY19"/>
                  <a:gd fmla="*/ 2632401 w 3888895" name="connsiteX20"/>
                  <a:gd fmla="*/ 1797617 h 1799493" name="connsiteY20"/>
                  <a:gd fmla="*/ 2636841 w 3888895" name="connsiteX21"/>
                  <a:gd fmla="*/ 1795395 h 1799493" name="connsiteY21"/>
                  <a:gd fmla="*/ 2607982 w 3888895" name="connsiteX22"/>
                  <a:gd fmla="*/ 1797617 h 1799493" name="connsiteY22"/>
                  <a:gd fmla="*/ 2619082 w 3888895" name="connsiteX23"/>
                  <a:gd fmla="*/ 1793173 h 1799493" name="connsiteY23"/>
                  <a:gd fmla="*/ 2621302 w 3888895" name="connsiteX24"/>
                  <a:gd fmla="*/ 1790951 h 1799493" name="connsiteY24"/>
                  <a:gd fmla="*/ 2630181 w 3888895" name="connsiteX25"/>
                  <a:gd fmla="*/ 1788729 h 1799493" name="connsiteY25"/>
                  <a:gd fmla="*/ 2634621 w 3888895" name="connsiteX26"/>
                  <a:gd fmla="*/ 1788729 h 1799493" name="connsiteY26"/>
                  <a:gd fmla="*/ 2667921 w 3888895" name="connsiteX27"/>
                  <a:gd fmla="*/ 1784285 h 1799493" name="connsiteY27"/>
                  <a:gd fmla="*/ 2703440 w 3888895" name="connsiteX28"/>
                  <a:gd fmla="*/ 1782063 h 1799493" name="connsiteY28"/>
                  <a:gd fmla="*/ 2705660 w 3888895" name="connsiteX29"/>
                  <a:gd fmla="*/ 1782063 h 1799493" name="connsiteY29"/>
                  <a:gd fmla="*/ 2706215 w 3888895" name="connsiteX30"/>
                  <a:gd fmla="*/ 1782063 h 1799493" name="connsiteY30"/>
                  <a:gd fmla="*/ 2714540 w 3888895" name="connsiteX31"/>
                  <a:gd fmla="*/ 1782063 h 1799493" name="connsiteY31"/>
                  <a:gd fmla="*/ 2738959 w 3888895" name="connsiteX32"/>
                  <a:gd fmla="*/ 1779840 h 1799493" name="connsiteY32"/>
                  <a:gd fmla="*/ 2758939 w 3888895" name="connsiteX33"/>
                  <a:gd fmla="*/ 1777618 h 1799493" name="connsiteY33"/>
                  <a:gd fmla="*/ 2832197 w 3888895" name="connsiteX34"/>
                  <a:gd fmla="*/ 1770952 h 1799493" name="connsiteY34"/>
                  <a:gd fmla="*/ 2936535 w 3888895" name="connsiteX35"/>
                  <a:gd fmla="*/ 1762064 h 1799493" name="connsiteY35"/>
                  <a:gd fmla="*/ 3018673 w 3888895" name="connsiteX36"/>
                  <a:gd fmla="*/ 1753175 h 1799493" name="connsiteY36"/>
                  <a:gd fmla="*/ 3065292 w 3888895" name="connsiteX37"/>
                  <a:gd fmla="*/ 1748731 h 1799493" name="connsiteY37"/>
                  <a:gd fmla="*/ 3129671 w 3888895" name="connsiteX38"/>
                  <a:gd fmla="*/ 1739843 h 1799493" name="connsiteY38"/>
                  <a:gd fmla="*/ 3174070 w 3888895" name="connsiteX39"/>
                  <a:gd fmla="*/ 1735399 h 1799493" name="connsiteY39"/>
                  <a:gd fmla="*/ 3191830 w 3888895" name="connsiteX40"/>
                  <a:gd fmla="*/ 1733177 h 1799493" name="connsiteY40"/>
                  <a:gd fmla="*/ 3216249 w 3888895" name="connsiteX41"/>
                  <a:gd fmla="*/ 1730954 h 1799493" name="connsiteY41"/>
                  <a:gd fmla="*/ 3253988 w 3888895" name="connsiteX42"/>
                  <a:gd fmla="*/ 1728732 h 1799493" name="connsiteY42"/>
                  <a:gd fmla="*/ 3302827 w 3888895" name="connsiteX43"/>
                  <a:gd fmla="*/ 1724288 h 1799493" name="connsiteY43"/>
                  <a:gd fmla="*/ 3309487 w 3888895" name="connsiteX44"/>
                  <a:gd fmla="*/ 1722066 h 1799493" name="connsiteY44"/>
                  <a:gd fmla="*/ 3331687 w 3888895" name="connsiteX45"/>
                  <a:gd fmla="*/ 1719844 h 1799493" name="connsiteY45"/>
                  <a:gd fmla="*/ 3404945 w 3888895" name="connsiteX46"/>
                  <a:gd fmla="*/ 1710956 h 1799493" name="connsiteY46"/>
                  <a:gd fmla="*/ 3631380 w 3888895" name="connsiteX47"/>
                  <a:gd fmla="*/ 1690957 h 1799493" name="connsiteY47"/>
                  <a:gd fmla="*/ 3628818 w 3888895" name="connsiteX48"/>
                  <a:gd fmla="*/ 1691812 h 1799493" name="connsiteY48"/>
                  <a:gd fmla="*/ 3621113 w 3888895" name="connsiteX49"/>
                  <a:gd fmla="*/ 1692624 h 1799493" name="connsiteY49"/>
                  <a:gd fmla="*/ 3615841 w 3888895" name="connsiteX50"/>
                  <a:gd fmla="*/ 1693179 h 1799493" name="connsiteY50"/>
                  <a:gd fmla="*/ 3608615 w 3888895" name="connsiteX51"/>
                  <a:gd fmla="*/ 1693876 h 1799493" name="connsiteY51"/>
                  <a:gd fmla="*/ 3611401 w 3888895" name="connsiteX52"/>
                  <a:gd fmla="*/ 1693179 h 1799493" name="connsiteY52"/>
                  <a:gd fmla="*/ 3340566 w 3888895" name="connsiteX53"/>
                  <a:gd fmla="*/ 1719844 h 1799493" name="connsiteY53"/>
                  <a:gd fmla="*/ 3431585 w 3888895" name="connsiteX54"/>
                  <a:gd fmla="*/ 1710956 h 1799493" name="connsiteY54"/>
                  <a:gd fmla="*/ 3554399 w 3888895" name="connsiteX55"/>
                  <a:gd fmla="*/ 1699107 h 1799493" name="connsiteY55"/>
                  <a:gd fmla="*/ 3524823 w 3888895" name="connsiteX56"/>
                  <a:gd fmla="*/ 1702067 h 1799493" name="connsiteY56"/>
                  <a:gd fmla="*/ 3460444 w 3888895" name="connsiteX57"/>
                  <a:gd fmla="*/ 1708734 h 1799493" name="connsiteY57"/>
                  <a:gd fmla="*/ 3602521 w 3888895" name="connsiteX58"/>
                  <a:gd fmla="*/ 1695401 h 1799493" name="connsiteY58"/>
                  <a:gd fmla="*/ 3624721 w 3888895" name="connsiteX59"/>
                  <a:gd fmla="*/ 1693179 h 1799493" name="connsiteY59"/>
                  <a:gd fmla="*/ 3628818 w 3888895" name="connsiteX60"/>
                  <a:gd fmla="*/ 1691812 h 1799493" name="connsiteY60"/>
                  <a:gd fmla="*/ 3658020 w 3888895" name="connsiteX61"/>
                  <a:gd fmla="*/ 1688735 h 1799493" name="connsiteY61"/>
                  <a:gd fmla="*/ 3712247 w 3888895" name="connsiteX62"/>
                  <a:gd fmla="*/ 1685445 h 1799493" name="connsiteY62"/>
                  <a:gd fmla="*/ 3673560 w 3888895" name="connsiteX63"/>
                  <a:gd fmla="*/ 1688735 h 1799493" name="connsiteY63"/>
                  <a:gd fmla="*/ 3731278 w 3888895" name="connsiteX64"/>
                  <a:gd fmla="*/ 1684291 h 1799493" name="connsiteY64"/>
                  <a:gd fmla="*/ 3712247 w 3888895" name="connsiteX65"/>
                  <a:gd fmla="*/ 1685445 h 1799493" name="connsiteY65"/>
                  <a:gd fmla="*/ 3787887 w 3888895" name="connsiteX66"/>
                  <a:gd fmla="*/ 1679013 h 1799493" name="connsiteY66"/>
                  <a:gd fmla="*/ 3888895 w 3888895" name="connsiteX67"/>
                  <a:gd fmla="*/ 1670958 h 1799493" name="connsiteY67"/>
                  <a:gd fmla="*/ 135696 w 3888895" name="connsiteX68"/>
                  <a:gd fmla="*/ 1641896 h 1799493" name="connsiteY68"/>
                  <a:gd fmla="*/ 182325 w 3888895" name="connsiteX69"/>
                  <a:gd fmla="*/ 1648555 h 1799493" name="connsiteY69"/>
                  <a:gd fmla="*/ 222293 w 3888895" name="connsiteX70"/>
                  <a:gd fmla="*/ 1657434 h 1799493" name="connsiteY70"/>
                  <a:gd fmla="*/ 217852 w 3888895" name="connsiteX71"/>
                  <a:gd fmla="*/ 1657434 h 1799493" name="connsiteY71"/>
                  <a:gd fmla="*/ 195648 w 3888895" name="connsiteX72"/>
                  <a:gd fmla="*/ 1652995 h 1799493" name="connsiteY72"/>
                  <a:gd fmla="*/ 135696 w 3888895" name="connsiteX73"/>
                  <a:gd fmla="*/ 1641896 h 1799493" name="connsiteY73"/>
                  <a:gd fmla="*/ 2638780 w 3888895" name="connsiteX74"/>
                  <a:gd fmla="*/ 1631476 h 1799493" name="connsiteY74"/>
                  <a:gd fmla="*/ 2638414 w 3888895" name="connsiteX75"/>
                  <a:gd fmla="*/ 1632210 h 1799493" name="connsiteY75"/>
                  <a:gd fmla="*/ 2634529 w 3888895" name="connsiteX76"/>
                  <a:gd fmla="*/ 1633322 h 1799493" name="connsiteY76"/>
                  <a:gd fmla="*/ 4690 w 3888895" name="connsiteX77"/>
                  <a:gd fmla="*/ 1617480 h 1799493" name="connsiteY77"/>
                  <a:gd fmla="*/ 20233 w 3888895" name="connsiteX78"/>
                  <a:gd fmla="*/ 1619700 h 1799493" name="connsiteY78"/>
                  <a:gd fmla="*/ 462100 w 3888895" name="connsiteX79"/>
                  <a:gd fmla="*/ 1692949 h 1799493" name="connsiteY79"/>
                  <a:gd fmla="*/ 721892 w 3888895" name="connsiteX80"/>
                  <a:gd fmla="*/ 1737342 h 1799493" name="connsiteY80"/>
                  <a:gd fmla="*/ 737435 w 3888895" name="connsiteX81"/>
                  <a:gd fmla="*/ 1739562 h 1799493" name="connsiteY81"/>
                  <a:gd fmla="*/ 775182 w 3888895" name="connsiteX82"/>
                  <a:gd fmla="*/ 1746221 h 1799493" name="connsiteY82"/>
                  <a:gd fmla="*/ 844016 w 3888895" name="connsiteX83"/>
                  <a:gd fmla="*/ 1757319 h 1799493" name="connsiteY83"/>
                  <a:gd fmla="*/ 875102 w 3888895" name="connsiteX84"/>
                  <a:gd fmla="*/ 1759539 h 1799493" name="connsiteY84"/>
                  <a:gd fmla="*/ 928393 w 3888895" name="connsiteX85"/>
                  <a:gd fmla="*/ 1768418 h 1799493" name="connsiteY85"/>
                  <a:gd fmla="*/ 935054 w 3888895" name="connsiteX86"/>
                  <a:gd fmla="*/ 1768418 h 1799493" name="connsiteY86"/>
                  <a:gd fmla="*/ 946156 w 3888895" name="connsiteX87"/>
                  <a:gd fmla="*/ 1770637 h 1799493" name="connsiteY87"/>
                  <a:gd fmla="*/ 963920 w 3888895" name="connsiteX88"/>
                  <a:gd fmla="*/ 1772857 h 1799493" name="connsiteY88"/>
                  <a:gd fmla="*/ 1039415 w 3888895" name="connsiteX89"/>
                  <a:gd fmla="*/ 1786175 h 1799493" name="connsiteY89"/>
                  <a:gd fmla="*/ 1037194 w 3888895" name="connsiteX90"/>
                  <a:gd fmla="*/ 1786175 h 1799493" name="connsiteY90"/>
                  <a:gd fmla="*/ 1040155 w 3888895" name="connsiteX91"/>
                  <a:gd fmla="*/ 1787655 h 1799493" name="connsiteY91"/>
                  <a:gd fmla="*/ 1039137 w 3888895" name="connsiteX92"/>
                  <a:gd fmla="*/ 1787562 h 1799493" name="connsiteY92"/>
                  <a:gd fmla="*/ 1041635 w 3888895" name="connsiteX93"/>
                  <a:gd fmla="*/ 1788395 h 1799493" name="connsiteY93"/>
                  <a:gd fmla="*/ 1040155 w 3888895" name="connsiteX94"/>
                  <a:gd fmla="*/ 1787655 h 1799493" name="connsiteY94"/>
                  <a:gd fmla="*/ 1048296 w 3888895" name="connsiteX95"/>
                  <a:gd fmla="*/ 1788395 h 1799493" name="connsiteY95"/>
                  <a:gd fmla="*/ 1043856 w 3888895" name="connsiteX96"/>
                  <a:gd fmla="*/ 1790614 h 1799493" name="connsiteY96"/>
                  <a:gd fmla="*/ 1068280 w 3888895" name="connsiteX97"/>
                  <a:gd fmla="*/ 1795054 h 1799493" name="connsiteY97"/>
                  <a:gd fmla="*/ 1059399 w 3888895" name="connsiteX98"/>
                  <a:gd fmla="*/ 1797273 h 1799493" name="connsiteY98"/>
                  <a:gd fmla="*/ 1054958 w 3888895" name="connsiteX99"/>
                  <a:gd fmla="*/ 1799493 h 1799493" name="connsiteY99"/>
                  <a:gd fmla="*/ 1048296 w 3888895" name="connsiteX100"/>
                  <a:gd fmla="*/ 1797273 h 1799493" name="connsiteY100"/>
                  <a:gd fmla="*/ 1043856 w 3888895" name="connsiteX101"/>
                  <a:gd fmla="*/ 1797273 h 1799493" name="connsiteY101"/>
                  <a:gd fmla="*/ 1014990 w 3888895" name="connsiteX102"/>
                  <a:gd fmla="*/ 1795054 h 1799493" name="connsiteY102"/>
                  <a:gd fmla="*/ 986124 w 3888895" name="connsiteX103"/>
                  <a:gd fmla="*/ 1788395 h 1799493" name="connsiteY103"/>
                  <a:gd fmla="*/ 983904 w 3888895" name="connsiteX104"/>
                  <a:gd fmla="*/ 1786175 h 1799493" name="connsiteY104"/>
                  <a:gd fmla="*/ 977242 w 3888895" name="connsiteX105"/>
                  <a:gd fmla="*/ 1786175 h 1799493" name="connsiteY105"/>
                  <a:gd fmla="*/ 957258 w 3888895" name="connsiteX106"/>
                  <a:gd fmla="*/ 1781736 h 1799493" name="connsiteY106"/>
                  <a:gd fmla="*/ 941715 w 3888895" name="connsiteX107"/>
                  <a:gd fmla="*/ 1779516 h 1799493" name="connsiteY107"/>
                  <a:gd fmla="*/ 879543 w 3888895" name="connsiteX108"/>
                  <a:gd fmla="*/ 1768418 h 1799493" name="connsiteY108"/>
                  <a:gd fmla="*/ 792946 w 3888895" name="connsiteX109"/>
                  <a:gd fmla="*/ 1752880 h 1799493" name="connsiteY109"/>
                  <a:gd fmla="*/ 726333 w 3888895" name="connsiteX110"/>
                  <a:gd fmla="*/ 1741782 h 1799493" name="connsiteY110"/>
                  <a:gd fmla="*/ 688585 w 3888895" name="connsiteX111"/>
                  <a:gd fmla="*/ 1737342 h 1799493" name="connsiteY111"/>
                  <a:gd fmla="*/ 633074 w 3888895" name="connsiteX112"/>
                  <a:gd fmla="*/ 1728464 h 1799493" name="connsiteY112"/>
                  <a:gd fmla="*/ 595327 w 3888895" name="connsiteX113"/>
                  <a:gd fmla="*/ 1721805 h 1799493" name="connsiteY113"/>
                  <a:gd fmla="*/ 582004 w 3888895" name="connsiteX114"/>
                  <a:gd fmla="*/ 1719585 h 1799493" name="connsiteY114"/>
                  <a:gd fmla="*/ 562020 w 3888895" name="connsiteX115"/>
                  <a:gd fmla="*/ 1717365 h 1799493" name="connsiteY115"/>
                  <a:gd fmla="*/ 530934 w 3888895" name="connsiteX116"/>
                  <a:gd fmla="*/ 1710706 h 1799493" name="connsiteY116"/>
                  <a:gd fmla="*/ 490966 w 3888895" name="connsiteX117"/>
                  <a:gd fmla="*/ 1704047 h 1799493" name="connsiteY117"/>
                  <a:gd fmla="*/ 484305 w 3888895" name="connsiteX118"/>
                  <a:gd fmla="*/ 1704047 h 1799493" name="connsiteY118"/>
                  <a:gd fmla="*/ 464321 w 3888895" name="connsiteX119"/>
                  <a:gd fmla="*/ 1699608 h 1799493" name="connsiteY119"/>
                  <a:gd fmla="*/ 404369 w 3888895" name="connsiteX120"/>
                  <a:gd fmla="*/ 1690729 h 1799493" name="connsiteY120"/>
                  <a:gd fmla="*/ 249181 w 3888895" name="connsiteX121"/>
                  <a:gd fmla="*/ 1664197 h 1799493" name="connsiteY121"/>
                  <a:gd fmla="*/ 217852 w 3888895" name="connsiteX122"/>
                  <a:gd fmla="*/ 1657434 h 1799493" name="connsiteY122"/>
                  <a:gd fmla="*/ 224791 w 3888895" name="connsiteX123"/>
                  <a:gd fmla="*/ 1658821 h 1799493" name="connsiteY123"/>
                  <a:gd fmla="*/ 228954 w 3888895" name="connsiteX124"/>
                  <a:gd fmla="*/ 1659654 h 1799493" name="connsiteY124"/>
                  <a:gd fmla="*/ 235082 w 3888895" name="connsiteX125"/>
                  <a:gd fmla="*/ 1660630 h 1799493" name="connsiteY125"/>
                  <a:gd fmla="*/ 240056 w 3888895" name="connsiteX126"/>
                  <a:gd fmla="*/ 1661873 h 1799493" name="connsiteY126"/>
                  <a:gd fmla="*/ 294982 w 3888895" name="connsiteX127"/>
                  <a:gd fmla="*/ 1671197 h 1799493" name="connsiteY127"/>
                  <a:gd fmla="*/ 304449 w 3888895" name="connsiteX128"/>
                  <a:gd fmla="*/ 1672972 h 1799493" name="connsiteY128"/>
                  <a:gd fmla="*/ 357740 w 3888895" name="connsiteX129"/>
                  <a:gd fmla="*/ 1681851 h 1799493" name="connsiteY129"/>
                  <a:gd fmla="*/ 360515 w 3888895" name="connsiteX130"/>
                  <a:gd fmla="*/ 1682406 h 1799493" name="connsiteY130"/>
                  <a:gd fmla="*/ 364685 w 3888895" name="connsiteX131"/>
                  <a:gd fmla="*/ 1683239 h 1799493" name="connsiteY131"/>
                  <a:gd fmla="*/ 379944 w 3888895" name="connsiteX132"/>
                  <a:gd fmla="*/ 1686290 h 1799493" name="connsiteY132"/>
                  <a:gd fmla="*/ 377169 w 3888895" name="connsiteX133"/>
                  <a:gd fmla="*/ 1685735 h 1799493" name="connsiteY133"/>
                  <a:gd fmla="*/ 364685 w 3888895" name="connsiteX134"/>
                  <a:gd fmla="*/ 1683239 h 1799493" name="connsiteY134"/>
                  <a:gd fmla="*/ 357740 w 3888895" name="connsiteX135"/>
                  <a:gd fmla="*/ 1681851 h 1799493" name="connsiteY135"/>
                  <a:gd fmla="*/ 308092 w 3888895" name="connsiteX136"/>
                  <a:gd fmla="*/ 1673423 h 1799493" name="connsiteY136"/>
                  <a:gd fmla="*/ 294982 w 3888895" name="connsiteX137"/>
                  <a:gd fmla="*/ 1671197 h 1799493" name="connsiteY137"/>
                  <a:gd fmla="*/ 268922 w 3888895" name="connsiteX138"/>
                  <a:gd fmla="*/ 1666313 h 1799493" name="connsiteY138"/>
                  <a:gd fmla="*/ 240056 w 3888895" name="connsiteX139"/>
                  <a:gd fmla="*/ 1661873 h 1799493" name="connsiteY139"/>
                  <a:gd fmla="*/ 237466 w 3888895" name="connsiteX140"/>
                  <a:gd fmla="*/ 1661010 h 1799493" name="connsiteY140"/>
                  <a:gd fmla="*/ 331082 w 3888895" name="connsiteX141"/>
                  <a:gd fmla="*/ 1675929 h 1799493" name="connsiteY141"/>
                  <a:gd fmla="*/ 398881 w 3888895" name="connsiteX142"/>
                  <a:gd fmla="*/ 1687225 h 1799493" name="connsiteY142"/>
                  <a:gd fmla="*/ 421855 w 3888895" name="connsiteX143"/>
                  <a:gd fmla="*/ 1691562 h 1799493" name="connsiteY143"/>
                  <a:gd fmla="*/ 459880 w 3888895" name="connsiteX144"/>
                  <a:gd fmla="*/ 1697388 h 1799493" name="connsiteY144"/>
                  <a:gd fmla="*/ 398881 w 3888895" name="connsiteX145"/>
                  <a:gd fmla="*/ 1687225 h 1799493" name="connsiteY145"/>
                  <a:gd fmla="*/ 382164 w 3888895" name="connsiteX146"/>
                  <a:gd fmla="*/ 1684070 h 1799493" name="connsiteY146"/>
                  <a:gd fmla="*/ 331082 w 3888895" name="connsiteX147"/>
                  <a:gd fmla="*/ 1675929 h 1799493" name="connsiteY147"/>
                  <a:gd fmla="*/ 328943 w 3888895" name="connsiteX148"/>
                  <a:gd fmla="*/ 1675573 h 1799493" name="connsiteY148"/>
                  <a:gd fmla="*/ 233395 w 3888895" name="connsiteX149"/>
                  <a:gd fmla="*/ 1659654 h 1799493" name="connsiteY149"/>
                  <a:gd fmla="*/ 237466 w 3888895" name="connsiteX150"/>
                  <a:gd fmla="*/ 1661010 h 1799493" name="connsiteY150"/>
                  <a:gd fmla="*/ 235082 w 3888895" name="connsiteX151"/>
                  <a:gd fmla="*/ 1660630 h 1799493" name="connsiteY151"/>
                  <a:gd fmla="*/ 224513 w 3888895" name="connsiteX152"/>
                  <a:gd fmla="*/ 1657989 h 1799493" name="connsiteY152"/>
                  <a:gd fmla="*/ 222293 w 3888895" name="connsiteX153"/>
                  <a:gd fmla="*/ 1657434 h 1799493" name="connsiteY153"/>
                  <a:gd fmla="*/ 182325 w 3888895" name="connsiteX154"/>
                  <a:gd fmla="*/ 1648555 h 1799493" name="connsiteY154"/>
                  <a:gd fmla="*/ 4690 w 3888895" name="connsiteX155"/>
                  <a:gd fmla="*/ 1617480 h 1799493" name="connsiteY155"/>
                  <a:gd fmla="*/ 352852 w 3888895" name="connsiteX156"/>
                  <a:gd fmla="*/ 1486589 h 1799493" name="connsiteY156"/>
                  <a:gd fmla="*/ 355349 w 3888895" name="connsiteX157"/>
                  <a:gd fmla="*/ 1487421 h 1799493" name="connsiteY157"/>
                  <a:gd fmla="*/ 361325 w 3888895" name="connsiteX158"/>
                  <a:gd fmla="*/ 1489414 h 1799493" name="connsiteY158"/>
                  <a:gd fmla="*/ 330185 w 3888895" name="connsiteX159"/>
                  <a:gd fmla="*/ 1480709 h 1799493" name="connsiteY159"/>
                  <a:gd fmla="*/ 337873 w 3888895" name="connsiteX160"/>
                  <a:gd fmla="*/ 1482704 h 1799493" name="connsiteY160"/>
                  <a:gd fmla="*/ 352852 w 3888895" name="connsiteX161"/>
                  <a:gd fmla="*/ 1486589 h 1799493" name="connsiteY161"/>
                  <a:gd fmla="*/ 341262 w 3888895" name="connsiteX162"/>
                  <a:gd fmla="*/ 1483806 h 1799493" name="connsiteY162"/>
                  <a:gd fmla="*/ 3600154 w 3888895" name="connsiteX163"/>
                  <a:gd fmla="*/ 1475657 h 1799493" name="connsiteY163"/>
                  <a:gd fmla="*/ 3481739 w 3888895" name="connsiteX164"/>
                  <a:gd fmla="*/ 1502830 h 1799493" name="connsiteY164"/>
                  <a:gd fmla="*/ 3475772 w 3888895" name="connsiteX165"/>
                  <a:gd fmla="*/ 1504200 h 1799493" name="connsiteY165"/>
                  <a:gd fmla="*/ 3499175 w 3888895" name="connsiteX166"/>
                  <a:gd fmla="*/ 1498706 h 1799493" name="connsiteY166"/>
                  <a:gd fmla="*/ 3574917 w 3888895" name="connsiteX167"/>
                  <a:gd fmla="*/ 1480925 h 1799493" name="connsiteY167"/>
                  <a:gd fmla="*/ 3581295 w 3888895" name="connsiteX168"/>
                  <a:gd fmla="*/ 1479428 h 1799493" name="connsiteY168"/>
                  <a:gd fmla="*/ 3606809 w 3888895" name="connsiteX169"/>
                  <a:gd fmla="*/ 1473439 h 1799493" name="connsiteY169"/>
                  <a:gd fmla="*/ 3600154 w 3888895" name="connsiteX170"/>
                  <a:gd fmla="*/ 1475657 h 1799493" name="connsiteY170"/>
                  <a:gd fmla="*/ 3606806 w 3888895" name="connsiteX171"/>
                  <a:gd fmla="*/ 1473440 h 1799493" name="connsiteY171"/>
                  <a:gd fmla="*/ 3627887 w 3888895" name="connsiteX172"/>
                  <a:gd fmla="*/ 1469741 h 1799493" name="connsiteY172"/>
                  <a:gd fmla="*/ 3619387 w 3888895" name="connsiteX173"/>
                  <a:gd fmla="*/ 1471630 h 1799493" name="connsiteY173"/>
                  <a:gd fmla="*/ 3618976 w 3888895" name="connsiteX174"/>
                  <a:gd fmla="*/ 1471706 h 1799493" name="connsiteY174"/>
                  <a:gd fmla="*/ 3620120 w 3888895" name="connsiteX175"/>
                  <a:gd fmla="*/ 1471220 h 1799493" name="connsiteY175"/>
                  <a:gd fmla="*/ 3620120 w 3888895" name="connsiteX176"/>
                  <a:gd fmla="*/ 1469002 h 1799493" name="connsiteY176"/>
                  <a:gd fmla="*/ 3624557 w 3888895" name="connsiteX177"/>
                  <a:gd fmla="*/ 1469002 h 1799493" name="connsiteY177"/>
                  <a:gd fmla="*/ 3614212 w 3888895" name="connsiteX178"/>
                  <a:gd fmla="*/ 1470971 h 1799493" name="connsiteY178"/>
                  <a:gd fmla="*/ 3617624 w 3888895" name="connsiteX179"/>
                  <a:gd fmla="*/ 1469834 h 1799493" name="connsiteY179"/>
                  <a:gd fmla="*/ 3620120 w 3888895" name="connsiteX180"/>
                  <a:gd fmla="*/ 1469002 h 1799493" name="connsiteY180"/>
                  <a:gd fmla="*/ 262353 w 3888895" name="connsiteX181"/>
                  <a:gd fmla="*/ 1462319 h 1799493" name="connsiteY181"/>
                  <a:gd fmla="*/ 309593 w 3888895" name="connsiteX182"/>
                  <a:gd fmla="*/ 1474953 h 1799493" name="connsiteY182"/>
                  <a:gd fmla="*/ 330185 w 3888895" name="connsiteX183"/>
                  <a:gd fmla="*/ 1480709 h 1799493" name="connsiteY183"/>
                  <a:gd fmla="*/ 302296 w 3888895" name="connsiteX184"/>
                  <a:gd fmla="*/ 1473476 h 1799493" name="connsiteY184"/>
                  <a:gd fmla="*/ 277304 w 3888895" name="connsiteX185"/>
                  <a:gd fmla="*/ 1466994 h 1799493" name="connsiteY185"/>
                  <a:gd fmla="*/ 261263 w 3888895" name="connsiteX186"/>
                  <a:gd fmla="*/ 1462028 h 1799493" name="connsiteY186"/>
                  <a:gd fmla="*/ 261865 w 3888895" name="connsiteX187"/>
                  <a:gd fmla="*/ 1462167 h 1799493" name="connsiteY187"/>
                  <a:gd fmla="*/ 262353 w 3888895" name="connsiteX188"/>
                  <a:gd fmla="*/ 1462319 h 1799493" name="connsiteY188"/>
                  <a:gd fmla="*/ 233016 w 3888895" name="connsiteX189"/>
                  <a:gd fmla="*/ 1455506 h 1799493" name="connsiteY189"/>
                  <a:gd fmla="*/ 238100 w 3888895" name="connsiteX190"/>
                  <a:gd fmla="*/ 1456680 h 1799493" name="connsiteY190"/>
                  <a:gd fmla="*/ 243071 w 3888895" name="connsiteX191"/>
                  <a:gd fmla="*/ 1458108 h 1799493" name="connsiteY191"/>
                  <a:gd fmla="*/ 243304 w 3888895" name="connsiteX192"/>
                  <a:gd fmla="*/ 1458175 h 1799493" name="connsiteY192"/>
                  <a:gd fmla="*/ 229757 w 3888895" name="connsiteX193"/>
                  <a:gd fmla="*/ 1454284 h 1799493" name="connsiteY193"/>
                  <a:gd fmla="*/ 231671 w 3888895" name="connsiteX194"/>
                  <a:gd fmla="*/ 1454833 h 1799493" name="connsiteY194"/>
                  <a:gd fmla="*/ 233016 w 3888895" name="connsiteX195"/>
                  <a:gd fmla="*/ 1455506 h 1799493" name="connsiteY195"/>
                  <a:gd fmla="*/ 228577 w 3888895" name="connsiteX196"/>
                  <a:gd fmla="*/ 1453286 h 1799493" name="connsiteY196"/>
                  <a:gd fmla="*/ 256595 w 3888895" name="connsiteX197"/>
                  <a:gd fmla="*/ 1460779 h 1799493" name="connsiteY197"/>
                  <a:gd fmla="*/ 261263 w 3888895" name="connsiteX198"/>
                  <a:gd fmla="*/ 1462028 h 1799493" name="connsiteY198"/>
                  <a:gd fmla="*/ 238100 w 3888895" name="connsiteX199"/>
                  <a:gd fmla="*/ 1456680 h 1799493" name="connsiteY199"/>
                  <a:gd fmla="*/ 231671 w 3888895" name="connsiteX200"/>
                  <a:gd fmla="*/ 1454833 h 1799493" name="connsiteY200"/>
                  <a:gd fmla="*/ 3717736 w 3888895" name="connsiteX201"/>
                  <a:gd fmla="*/ 1449038 h 1799493" name="connsiteY201"/>
                  <a:gd fmla="*/ 3666710 w 3888895" name="connsiteX202"/>
                  <a:gd fmla="*/ 1462347 h 1799493" name="connsiteY202"/>
                  <a:gd fmla="*/ 3627887 w 3888895" name="connsiteX203"/>
                  <a:gd fmla="*/ 1469741 h 1799493" name="connsiteY203"/>
                  <a:gd fmla="*/ 3628093 w 3888895" name="connsiteX204"/>
                  <a:gd fmla="*/ 1469695 h 1799493" name="connsiteY204"/>
                  <a:gd fmla="*/ 3651180 w 3888895" name="connsiteX205"/>
                  <a:gd fmla="*/ 1464566 h 1799493" name="connsiteY205"/>
                  <a:gd fmla="*/ 3717736 w 3888895" name="connsiteX206"/>
                  <a:gd fmla="*/ 1449038 h 1799493" name="connsiteY206"/>
                  <a:gd fmla="*/ 210824 w 3888895" name="connsiteX207"/>
                  <a:gd fmla="*/ 1448845 h 1799493" name="connsiteY207"/>
                  <a:gd fmla="*/ 215262 w 3888895" name="connsiteX208"/>
                  <a:gd fmla="*/ 1448845 h 1799493" name="connsiteY208"/>
                  <a:gd fmla="*/ 217481 w 3888895" name="connsiteX209"/>
                  <a:gd fmla="*/ 1449678 h 1799493" name="connsiteY209"/>
                  <a:gd fmla="*/ 229757 w 3888895" name="connsiteX210"/>
                  <a:gd fmla="*/ 1454284 h 1799493" name="connsiteY210"/>
                  <a:gd fmla="*/ 3866378 w 3888895" name="connsiteX211"/>
                  <a:gd fmla="*/ 1415764 h 1799493" name="connsiteY211"/>
                  <a:gd fmla="*/ 3850848 w 3888895" name="connsiteX212"/>
                  <a:gd fmla="*/ 1420200 h 1799493" name="connsiteY212"/>
                  <a:gd fmla="*/ 3349459 w 3888895" name="connsiteX213"/>
                  <a:gd fmla="*/ 1537768 h 1799493" name="connsiteY213"/>
                  <a:gd fmla="*/ 3054393 w 3888895" name="connsiteX214"/>
                  <a:gd fmla="*/ 1608752 h 1799493" name="connsiteY214"/>
                  <a:gd fmla="*/ 3038863 w 3888895" name="connsiteX215"/>
                  <a:gd fmla="*/ 1613189 h 1799493" name="connsiteY215"/>
                  <a:gd fmla="*/ 2996711 w 3888895" name="connsiteX216"/>
                  <a:gd fmla="*/ 1624280 h 1799493" name="connsiteY216"/>
                  <a:gd fmla="*/ 2919062 w 3888895" name="connsiteX217"/>
                  <a:gd fmla="*/ 1642026 h 1799493" name="connsiteY217"/>
                  <a:gd fmla="*/ 2883566 w 3888895" name="connsiteX218"/>
                  <a:gd fmla="*/ 1650899 h 1799493" name="connsiteY218"/>
                  <a:gd fmla="*/ 2823665 w 3888895" name="connsiteX219"/>
                  <a:gd fmla="*/ 1666427 h 1799493" name="connsiteY219"/>
                  <a:gd fmla="*/ 2817010 w 3888895" name="connsiteX220"/>
                  <a:gd fmla="*/ 1668645 h 1799493" name="connsiteY220"/>
                  <a:gd fmla="*/ 2805917 w 3888895" name="connsiteX221"/>
                  <a:gd fmla="*/ 1673082 h 1799493" name="connsiteY221"/>
                  <a:gd fmla="*/ 2783732 w 3888895" name="connsiteX222"/>
                  <a:gd fmla="*/ 1677518 h 1799493" name="connsiteY222"/>
                  <a:gd fmla="*/ 2699427 w 3888895" name="connsiteX223"/>
                  <a:gd fmla="*/ 1697483 h 1799493" name="connsiteY223"/>
                  <a:gd fmla="*/ 2701646 w 3888895" name="connsiteX224"/>
                  <a:gd fmla="*/ 1695264 h 1799493" name="connsiteY224"/>
                  <a:gd fmla="*/ 2694990 w 3888895" name="connsiteX225"/>
                  <a:gd fmla="*/ 1697483 h 1799493" name="connsiteY225"/>
                  <a:gd fmla="*/ 2688334 w 3888895" name="connsiteX226"/>
                  <a:gd fmla="*/ 1697483 h 1799493" name="connsiteY226"/>
                  <a:gd fmla="*/ 2692772 w 3888895" name="connsiteX227"/>
                  <a:gd fmla="*/ 1695264 h 1799493" name="connsiteY227"/>
                  <a:gd fmla="*/ 2663931 w 3888895" name="connsiteX228"/>
                  <a:gd fmla="*/ 1699701 h 1799493" name="connsiteY228"/>
                  <a:gd fmla="*/ 2672805 w 3888895" name="connsiteX229"/>
                  <a:gd fmla="*/ 1695264 h 1799493" name="connsiteY229"/>
                  <a:gd fmla="*/ 2675023 w 3888895" name="connsiteX230"/>
                  <a:gd fmla="*/ 1693046 h 1799493" name="connsiteY230"/>
                  <a:gd fmla="*/ 2686116 w 3888895" name="connsiteX231"/>
                  <a:gd fmla="*/ 1688610 h 1799493" name="connsiteY231"/>
                  <a:gd fmla="*/ 2688334 w 3888895" name="connsiteX232"/>
                  <a:gd fmla="*/ 1688610 h 1799493" name="connsiteY232"/>
                  <a:gd fmla="*/ 2719394 w 3888895" name="connsiteX233"/>
                  <a:gd fmla="*/ 1679737 h 1799493" name="connsiteY233"/>
                  <a:gd fmla="*/ 2752672 w 3888895" name="connsiteX234"/>
                  <a:gd fmla="*/ 1673082 h 1799493" name="connsiteY234"/>
                  <a:gd fmla="*/ 2754891 w 3888895" name="connsiteX235"/>
                  <a:gd fmla="*/ 1673082 h 1799493" name="connsiteY235"/>
                  <a:gd fmla="*/ 2757109 w 3888895" name="connsiteX236"/>
                  <a:gd fmla="*/ 1673082 h 1799493" name="connsiteY236"/>
                  <a:gd fmla="*/ 2765983 w 3888895" name="connsiteX237"/>
                  <a:gd fmla="*/ 1670863 h 1799493" name="connsiteY237"/>
                  <a:gd fmla="*/ 2788169 w 3888895" name="connsiteX238"/>
                  <a:gd fmla="*/ 1666427 h 1799493" name="connsiteY238"/>
                  <a:gd fmla="*/ 2805917 w 3888895" name="connsiteX239"/>
                  <a:gd fmla="*/ 1661990 h 1799493" name="connsiteY239"/>
                  <a:gd fmla="*/ 2876910 w 3888895" name="connsiteX240"/>
                  <a:gd fmla="*/ 1646462 h 1799493" name="connsiteY240"/>
                  <a:gd fmla="*/ 2972307 w 3888895" name="connsiteX241"/>
                  <a:gd fmla="*/ 1624280 h 1799493" name="connsiteY241"/>
                  <a:gd fmla="*/ 3049956 w 3888895" name="connsiteX242"/>
                  <a:gd fmla="*/ 1606534 h 1799493" name="connsiteY242"/>
                  <a:gd fmla="*/ 3092108 w 3888895" name="connsiteX243"/>
                  <a:gd fmla="*/ 1595443 h 1799493" name="connsiteY243"/>
                  <a:gd fmla="*/ 3154227 w 3888895" name="connsiteX244"/>
                  <a:gd fmla="*/ 1579915 h 1799493" name="connsiteY244"/>
                  <a:gd fmla="*/ 3196380 w 3888895" name="connsiteX245"/>
                  <a:gd fmla="*/ 1568824 h 1799493" name="connsiteY245"/>
                  <a:gd fmla="*/ 3211909 w 3888895" name="connsiteX246"/>
                  <a:gd fmla="*/ 1564387 h 1799493" name="connsiteY246"/>
                  <a:gd fmla="*/ 3234095 w 3888895" name="connsiteX247"/>
                  <a:gd fmla="*/ 1557732 h 1799493" name="connsiteY247"/>
                  <a:gd fmla="*/ 3269591 w 3888895" name="connsiteX248"/>
                  <a:gd fmla="*/ 1551077 h 1799493" name="connsiteY248"/>
                  <a:gd fmla="*/ 3316181 w 3888895" name="connsiteX249"/>
                  <a:gd fmla="*/ 1542204 h 1799493" name="connsiteY249"/>
                  <a:gd fmla="*/ 3322836 w 3888895" name="connsiteX250"/>
                  <a:gd fmla="*/ 1539986 h 1799493" name="connsiteY250"/>
                  <a:gd fmla="*/ 3345022 w 3888895" name="connsiteX251"/>
                  <a:gd fmla="*/ 1533331 h 1799493" name="connsiteY251"/>
                  <a:gd fmla="*/ 3411578 w 3888895" name="connsiteX252"/>
                  <a:gd fmla="*/ 1515585 h 1799493" name="connsiteY252"/>
                  <a:gd fmla="*/ 3612130 w 3888895" name="connsiteX253"/>
                  <a:gd fmla="*/ 1471368 h 1799493" name="connsiteY253"/>
                  <a:gd fmla="*/ 3614212 w 3888895" name="connsiteX254"/>
                  <a:gd fmla="*/ 1470971 h 1799493" name="connsiteY254"/>
                  <a:gd fmla="*/ 3606806 w 3888895" name="connsiteX255"/>
                  <a:gd fmla="*/ 1473440 h 1799493" name="connsiteY255"/>
                  <a:gd fmla="*/ 3605127 w 3888895" name="connsiteX256"/>
                  <a:gd fmla="*/ 1473834 h 1799493" name="connsiteY256"/>
                  <a:gd fmla="*/ 3593355 w 3888895" name="connsiteX257"/>
                  <a:gd fmla="*/ 1476597 h 1799493" name="connsiteY257"/>
                  <a:gd fmla="*/ 3581295 w 3888895" name="connsiteX258"/>
                  <a:gd fmla="*/ 1479428 h 1799493" name="connsiteY258"/>
                  <a:gd fmla="*/ 3566875 w 3888895" name="connsiteX259"/>
                  <a:gd fmla="*/ 1482312 h 1799493" name="connsiteY259"/>
                  <a:gd fmla="*/ 3524723 w 3888895" name="connsiteX260"/>
                  <a:gd fmla="*/ 1491185 h 1799493" name="connsiteY260"/>
                  <a:gd fmla="*/ 3464823 w 3888895" name="connsiteX261"/>
                  <a:gd fmla="*/ 1506712 h 1799493" name="connsiteY261"/>
                  <a:gd fmla="*/ 3442637 w 3888895" name="connsiteX262"/>
                  <a:gd fmla="*/ 1511149 h 1799493" name="connsiteY262"/>
                  <a:gd fmla="*/ 3464823 w 3888895" name="connsiteX263"/>
                  <a:gd fmla="*/ 1506712 h 1799493" name="connsiteY263"/>
                  <a:gd fmla="*/ 3466938 w 3888895" name="connsiteX264"/>
                  <a:gd fmla="*/ 1506227 h 1799493" name="connsiteY264"/>
                  <a:gd fmla="*/ 3475772 w 3888895" name="connsiteX265"/>
                  <a:gd fmla="*/ 1504200 h 1799493" name="connsiteY265"/>
                  <a:gd fmla="*/ 3435890 w 3888895" name="connsiteX266"/>
                  <a:gd fmla="*/ 1513562 h 1799493" name="connsiteY266"/>
                  <a:gd fmla="*/ 3351677 w 3888895" name="connsiteX267"/>
                  <a:gd fmla="*/ 1533331 h 1799493" name="connsiteY267"/>
                  <a:gd fmla="*/ 3438200 w 3888895" name="connsiteX268"/>
                  <a:gd fmla="*/ 1513367 h 1799493" name="connsiteY268"/>
                  <a:gd fmla="*/ 3611246 w 3888895" name="connsiteX269"/>
                  <a:gd fmla="*/ 1473439 h 1799493" name="connsiteY269"/>
                  <a:gd fmla="*/ 3616238 w 3888895" name="connsiteX270"/>
                  <a:gd fmla="*/ 1472329 h 1799493" name="connsiteY270"/>
                  <a:gd fmla="*/ 3619387 w 3888895" name="connsiteX271"/>
                  <a:gd fmla="*/ 1471630 h 1799493" name="connsiteY271"/>
                  <a:gd fmla="*/ 3627608 w 3888895" name="connsiteX272"/>
                  <a:gd fmla="*/ 1470111 h 1799493" name="connsiteY272"/>
                  <a:gd fmla="*/ 3666710 w 3888895" name="connsiteX273"/>
                  <a:gd fmla="*/ 1462347 h 1799493" name="connsiteY273"/>
                  <a:gd fmla="*/ 3866378 w 3888895" name="connsiteX274"/>
                  <a:gd fmla="*/ 1415764 h 1799493" name="connsiteY274"/>
                  <a:gd fmla="*/ 0 w 3888895" name="connsiteX275"/>
                  <a:gd fmla="*/ 1386680 h 1799493" name="connsiteY275"/>
                  <a:gd fmla="*/ 13315 w 3888895" name="connsiteX276"/>
                  <a:gd fmla="*/ 1388900 h 1799493" name="connsiteY276"/>
                  <a:gd fmla="*/ 454935 w 3888895" name="connsiteX277"/>
                  <a:gd fmla="*/ 1511011 h 1799493" name="connsiteY277"/>
                  <a:gd fmla="*/ 716801 w 3888895" name="connsiteX278"/>
                  <a:gd fmla="*/ 1579837 h 1799493" name="connsiteY278"/>
                  <a:gd fmla="*/ 730116 w 3888895" name="connsiteX279"/>
                  <a:gd fmla="*/ 1584278 h 1799493" name="connsiteY279"/>
                  <a:gd fmla="*/ 767842 w 3888895" name="connsiteX280"/>
                  <a:gd fmla="*/ 1595379 h 1799493" name="connsiteY280"/>
                  <a:gd fmla="*/ 836638 w 3888895" name="connsiteX281"/>
                  <a:gd fmla="*/ 1613140 h 1799493" name="connsiteY281"/>
                  <a:gd fmla="*/ 867706 w 3888895" name="connsiteX282"/>
                  <a:gd fmla="*/ 1619801 h 1799493" name="connsiteY282"/>
                  <a:gd fmla="*/ 923186 w 3888895" name="connsiteX283"/>
                  <a:gd fmla="*/ 1635342 h 1799493" name="connsiteY283"/>
                  <a:gd fmla="*/ 927625 w 3888895" name="connsiteX284"/>
                  <a:gd fmla="*/ 1635342 h 1799493" name="connsiteY284"/>
                  <a:gd fmla="*/ 938721 w 3888895" name="connsiteX285"/>
                  <a:gd fmla="*/ 1637562 h 1799493" name="connsiteY285"/>
                  <a:gd fmla="*/ 958693 w 3888895" name="connsiteX286"/>
                  <a:gd fmla="*/ 1642003 h 1799493" name="connsiteY286"/>
                  <a:gd fmla="*/ 1031927 w 3888895" name="connsiteX287"/>
                  <a:gd fmla="*/ 1664205 h 1799493" name="connsiteY287"/>
                  <a:gd fmla="*/ 1034146 w 3888895" name="connsiteX288"/>
                  <a:gd fmla="*/ 1664205 h 1799493" name="connsiteY288"/>
                  <a:gd fmla="*/ 1040804 w 3888895" name="connsiteX289"/>
                  <a:gd fmla="*/ 1668645 h 1799493" name="connsiteY289"/>
                  <a:gd fmla="*/ 1036365 w 3888895" name="connsiteX290"/>
                  <a:gd fmla="*/ 1668645 h 1799493" name="connsiteY290"/>
                  <a:gd fmla="*/ 1060777 w 3888895" name="connsiteX291"/>
                  <a:gd fmla="*/ 1675306 h 1799493" name="connsiteY291"/>
                  <a:gd fmla="*/ 1049681 w 3888895" name="connsiteX292"/>
                  <a:gd fmla="*/ 1677526 h 1799493" name="connsiteY292"/>
                  <a:gd fmla="*/ 1047461 w 3888895" name="connsiteX293"/>
                  <a:gd fmla="*/ 1677526 h 1799493" name="connsiteY293"/>
                  <a:gd fmla="*/ 1038585 w 3888895" name="connsiteX294"/>
                  <a:gd fmla="*/ 1675306 h 1799493" name="connsiteY294"/>
                  <a:gd fmla="*/ 1036365 w 3888895" name="connsiteX295"/>
                  <a:gd fmla="*/ 1675306 h 1799493" name="connsiteY295"/>
                  <a:gd fmla="*/ 1007516 w 3888895" name="connsiteX296"/>
                  <a:gd fmla="*/ 1668645 h 1799493" name="connsiteY296"/>
                  <a:gd fmla="*/ 978666 w 3888895" name="connsiteX297"/>
                  <a:gd fmla="*/ 1659764 h 1799493" name="connsiteY297"/>
                  <a:gd fmla="*/ 976447 w 3888895" name="connsiteX298"/>
                  <a:gd fmla="*/ 1659764 h 1799493" name="connsiteY298"/>
                  <a:gd fmla="*/ 967570 w 3888895" name="connsiteX299"/>
                  <a:gd fmla="*/ 1655324 h 1799493" name="connsiteY299"/>
                  <a:gd fmla="*/ 969789 w 3888895" name="connsiteX300"/>
                  <a:gd fmla="*/ 1655324 h 1799493" name="connsiteY300"/>
                  <a:gd fmla="*/ 949817 w 3888895" name="connsiteX301"/>
                  <a:gd fmla="*/ 1650883 h 1799493" name="connsiteY301"/>
                  <a:gd fmla="*/ 934282 w 3888895" name="connsiteX302"/>
                  <a:gd fmla="*/ 1646443 h 1799493" name="connsiteY302"/>
                  <a:gd fmla="*/ 872145 w 3888895" name="connsiteX303"/>
                  <a:gd fmla="*/ 1628682 h 1799493" name="connsiteY303"/>
                  <a:gd fmla="*/ 785596 w 3888895" name="connsiteX304"/>
                  <a:gd fmla="*/ 1604259 h 1799493" name="connsiteY304"/>
                  <a:gd fmla="*/ 719020 w 3888895" name="connsiteX305"/>
                  <a:gd fmla="*/ 1586498 h 1799493" name="connsiteY305"/>
                  <a:gd fmla="*/ 681294 w 3888895" name="connsiteX306"/>
                  <a:gd fmla="*/ 1577617 h 1799493" name="connsiteY306"/>
                  <a:gd fmla="*/ 625814 w 3888895" name="connsiteX307"/>
                  <a:gd fmla="*/ 1562076 h 1799493" name="connsiteY307"/>
                  <a:gd fmla="*/ 588087 w 3888895" name="connsiteX308"/>
                  <a:gd fmla="*/ 1553195 h 1799493" name="connsiteY308"/>
                  <a:gd fmla="*/ 574772 w 3888895" name="connsiteX309"/>
                  <a:gd fmla="*/ 1548754 h 1799493" name="connsiteY309"/>
                  <a:gd fmla="*/ 554799 w 3888895" name="connsiteX310"/>
                  <a:gd fmla="*/ 1544314 h 1799493" name="connsiteY310"/>
                  <a:gd fmla="*/ 523731 w 3888895" name="connsiteX311"/>
                  <a:gd fmla="*/ 1533213 h 1799493" name="connsiteY311"/>
                  <a:gd fmla="*/ 483785 w 3888895" name="connsiteX312"/>
                  <a:gd fmla="*/ 1522112 h 1799493" name="connsiteY312"/>
                  <a:gd fmla="*/ 477127 w 3888895" name="connsiteX313"/>
                  <a:gd fmla="*/ 1522112 h 1799493" name="connsiteY313"/>
                  <a:gd fmla="*/ 457155 w 3888895" name="connsiteX314"/>
                  <a:gd fmla="*/ 1517672 h 1799493" name="connsiteY314"/>
                  <a:gd fmla="*/ 397236 w 3888895" name="connsiteX315"/>
                  <a:gd fmla="*/ 1502130 h 1799493" name="connsiteY315"/>
                  <a:gd fmla="*/ 300701 w 3888895" name="connsiteX316"/>
                  <a:gd fmla="*/ 1474655 h 1799493" name="connsiteY316"/>
                  <a:gd fmla="*/ 243304 w 3888895" name="connsiteX317"/>
                  <a:gd fmla="*/ 1458175 h 1799493" name="connsiteY317"/>
                  <a:gd fmla="*/ 277304 w 3888895" name="connsiteX318"/>
                  <a:gd fmla="*/ 1466994 h 1799493" name="connsiteY318"/>
                  <a:gd fmla="*/ 297372 w 3888895" name="connsiteX319"/>
                  <a:gd fmla="*/ 1473268 h 1799493" name="connsiteY319"/>
                  <a:gd fmla="*/ 341262 w 3888895" name="connsiteX320"/>
                  <a:gd fmla="*/ 1483806 h 1799493" name="connsiteY320"/>
                  <a:gd fmla="*/ 361325 w 3888895" name="connsiteX321"/>
                  <a:gd fmla="*/ 1489414 h 1799493" name="connsiteY321"/>
                  <a:gd fmla="*/ 370329 w 3888895" name="connsiteX322"/>
                  <a:gd fmla="*/ 1492417 h 1799493" name="connsiteY322"/>
                  <a:gd fmla="*/ 372825 w 3888895" name="connsiteX323"/>
                  <a:gd fmla="*/ 1493249 h 1799493" name="connsiteY323"/>
                  <a:gd fmla="*/ 361325 w 3888895" name="connsiteX324"/>
                  <a:gd fmla="*/ 1489414 h 1799493" name="connsiteY324"/>
                  <a:gd fmla="*/ 375044 w 3888895" name="connsiteX325"/>
                  <a:gd fmla="*/ 1493249 h 1799493" name="connsiteY325"/>
                  <a:gd fmla="*/ 452716 w 3888895" name="connsiteX326"/>
                  <a:gd fmla="*/ 1513231 h 1799493" name="connsiteY326"/>
                  <a:gd fmla="*/ 323136 w 3888895" name="connsiteX327"/>
                  <a:gd fmla="*/ 1478575 h 1799493" name="connsiteY327"/>
                  <a:gd fmla="*/ 309593 w 3888895" name="connsiteX328"/>
                  <a:gd fmla="*/ 1474953 h 1799493" name="connsiteY328"/>
                  <a:gd fmla="*/ 224139 w 3888895" name="connsiteX329"/>
                  <a:gd fmla="*/ 1451066 h 1799493" name="connsiteY329"/>
                  <a:gd fmla="*/ 219700 w 3888895" name="connsiteX330"/>
                  <a:gd fmla="*/ 1449956 h 1799493" name="connsiteY330"/>
                  <a:gd fmla="*/ 215262 w 3888895" name="connsiteX331"/>
                  <a:gd fmla="*/ 1448845 h 1799493" name="connsiteY331"/>
                  <a:gd fmla="*/ 188632 w 3888895" name="connsiteX332"/>
                  <a:gd fmla="*/ 1442185 h 1799493" name="connsiteY332"/>
                  <a:gd fmla="*/ 140259 w 3888895" name="connsiteX333"/>
                  <a:gd fmla="*/ 1426053 h 1799493" name="connsiteY333"/>
                  <a:gd fmla="*/ 175316 w 3888895" name="connsiteX334"/>
                  <a:gd fmla="*/ 1435524 h 1799493" name="connsiteY334"/>
                  <a:gd fmla="*/ 215262 w 3888895" name="connsiteX335"/>
                  <a:gd fmla="*/ 1446625 h 1799493" name="connsiteY335"/>
                  <a:gd fmla="*/ 175316 w 3888895" name="connsiteX336"/>
                  <a:gd fmla="*/ 1435524 h 1799493" name="connsiteY336"/>
                  <a:gd fmla="*/ 128713 w 3888895" name="connsiteX337"/>
                  <a:gd fmla="*/ 1422203 h 1799493" name="connsiteY337"/>
                  <a:gd fmla="*/ 140259 w 3888895" name="connsiteX338"/>
                  <a:gd fmla="*/ 1426053 h 1799493" name="connsiteY338"/>
                  <a:gd fmla="*/ 81833 w 3888895" name="connsiteX339"/>
                  <a:gd fmla="*/ 1410269 h 1799493" name="connsiteY339"/>
                  <a:gd fmla="*/ 0 w 3888895" name="connsiteX340"/>
                  <a:gd fmla="*/ 1386680 h 1799493" name="connsiteY340"/>
                  <a:gd fmla="*/ 3222744 w 3888895" name="connsiteX341"/>
                  <a:gd fmla="*/ 1365678 h 1799493" name="connsiteY341"/>
                  <a:gd fmla="*/ 3218704 w 3888895" name="connsiteX342"/>
                  <a:gd fmla="*/ 1367547 h 1799493" name="connsiteY342"/>
                  <a:gd fmla="*/ 3216147 w 3888895" name="connsiteX343"/>
                  <a:gd fmla="*/ 1368558 h 1799493" name="connsiteY343"/>
                  <a:gd fmla="*/ 3401679 w 3888895" name="connsiteX344"/>
                  <a:gd fmla="*/ 1287504 h 1799493" name="connsiteY344"/>
                  <a:gd fmla="*/ 3393180 w 3888895" name="connsiteX345"/>
                  <a:gd fmla="*/ 1291262 h 1799493" name="connsiteY345"/>
                  <a:gd fmla="*/ 3385620 w 3888895" name="connsiteX346"/>
                  <a:gd fmla="*/ 1294563 h 1799493" name="connsiteY346"/>
                  <a:gd fmla="*/ 3290154 w 3888895" name="connsiteX347"/>
                  <a:gd fmla="*/ 1336245 h 1799493" name="connsiteY347"/>
                  <a:gd fmla="*/ 3222744 w 3888895" name="connsiteX348"/>
                  <a:gd fmla="*/ 1365678 h 1799493" name="connsiteY348"/>
                  <a:gd fmla="*/ 3269425 w 3888895" name="connsiteX349"/>
                  <a:gd fmla="*/ 1344085 h 1799493" name="connsiteY349"/>
                  <a:gd fmla="*/ 3307025 w 3888895" name="connsiteX350"/>
                  <a:gd fmla="*/ 1327467 h 1799493" name="connsiteY350"/>
                  <a:gd fmla="*/ 3338936 w 3888895" name="connsiteX351"/>
                  <a:gd fmla="*/ 1313544 h 1799493" name="connsiteY351"/>
                  <a:gd fmla="*/ 3316043 w 3888895" name="connsiteX352"/>
                  <a:gd fmla="*/ 1324060 h 1799493" name="connsiteY352"/>
                  <a:gd fmla="*/ 3306054 w 3888895" name="connsiteX353"/>
                  <a:gd fmla="*/ 1328510 h 1799493" name="connsiteY353"/>
                  <a:gd fmla="*/ 3296064 w 3888895" name="connsiteX354"/>
                  <a:gd fmla="*/ 1332960 h 1799493" name="connsiteY354"/>
                  <a:gd fmla="*/ 3298561 w 3888895" name="connsiteX355"/>
                  <a:gd fmla="*/ 1331848 h 1799493" name="connsiteY355"/>
                  <a:gd fmla="*/ 3306054 w 3888895" name="connsiteX356"/>
                  <a:gd fmla="*/ 1328510 h 1799493" name="connsiteY356"/>
                  <a:gd fmla="*/ 3313546 w 3888895" name="connsiteX357"/>
                  <a:gd fmla="*/ 1325173 h 1799493" name="connsiteY357"/>
                  <a:gd fmla="*/ 3316043 w 3888895" name="connsiteX358"/>
                  <a:gd fmla="*/ 1324060 h 1799493" name="connsiteY358"/>
                  <a:gd fmla="*/ 3396351 w 3888895" name="connsiteX359"/>
                  <a:gd fmla="*/ 1289779 h 1799493" name="connsiteY359"/>
                  <a:gd fmla="*/ 3401666 w 3888895" name="connsiteX360"/>
                  <a:gd fmla="*/ 1286238 h 1799493" name="connsiteY360"/>
                  <a:gd fmla="*/ 3367102 w 3888895" name="connsiteX361"/>
                  <a:gd fmla="*/ 1301255 h 1799493" name="connsiteY361"/>
                  <a:gd fmla="*/ 3338936 w 3888895" name="connsiteX362"/>
                  <a:gd fmla="*/ 1313544 h 1799493" name="connsiteY362"/>
                  <a:gd fmla="*/ 3369321 w 3888895" name="connsiteX363"/>
                  <a:gd fmla="*/ 1299586 h 1799493" name="connsiteY363"/>
                  <a:gd fmla="*/ 406315 w 3888895" name="connsiteX364"/>
                  <a:gd fmla="*/ 1281375 h 1799493" name="connsiteY364"/>
                  <a:gd fmla="*/ 434229 w 3888895" name="connsiteX365"/>
                  <a:gd fmla="*/ 1293346 h 1799493" name="connsiteY365"/>
                  <a:gd fmla="*/ 449067 w 3888895" name="connsiteX366"/>
                  <a:gd fmla="*/ 1299709 h 1799493" name="connsiteY366"/>
                  <a:gd fmla="*/ 413360 w 3888895" name="connsiteX367"/>
                  <a:gd fmla="*/ 1284664 h 1799493" name="connsiteY367"/>
                  <a:gd fmla="*/ 3430319 w 3888895" name="connsiteX368"/>
                  <a:gd fmla="*/ 1275046 h 1799493" name="connsiteY368"/>
                  <a:gd fmla="*/ 3428535 w 3888895" name="connsiteX369"/>
                  <a:gd fmla="*/ 1275825 h 1799493" name="connsiteY369"/>
                  <a:gd fmla="*/ 3412332 w 3888895" name="connsiteX370"/>
                  <a:gd fmla="*/ 1282900 h 1799493" name="connsiteY370"/>
                  <a:gd fmla="*/ 3406515 w 3888895" name="connsiteX371"/>
                  <a:gd fmla="*/ 1285439 h 1799493" name="connsiteY371"/>
                  <a:gd fmla="*/ 3401679 w 3888895" name="connsiteX372"/>
                  <a:gd fmla="*/ 1287504 h 1799493" name="connsiteY372"/>
                  <a:gd fmla="*/ 3426687 w 3888895" name="connsiteX373"/>
                  <a:gd fmla="*/ 1276446 h 1799493" name="connsiteY373"/>
                  <a:gd fmla="*/ 3440359 w 3888895" name="connsiteX374"/>
                  <a:gd fmla="*/ 1270663 h 1799493" name="connsiteY374"/>
                  <a:gd fmla="*/ 3435919 w 3888895" name="connsiteX375"/>
                  <a:gd fmla="*/ 1272888 h 1799493" name="connsiteY375"/>
                  <a:gd fmla="*/ 3430319 w 3888895" name="connsiteX376"/>
                  <a:gd fmla="*/ 1275046 h 1799493" name="connsiteY376"/>
                  <a:gd fmla="*/ 3436856 w 3888895" name="connsiteX377"/>
                  <a:gd fmla="*/ 1272192 h 1799493" name="connsiteY377"/>
                  <a:gd fmla="*/ 3440359 w 3888895" name="connsiteX378"/>
                  <a:gd fmla="*/ 1270663 h 1799493" name="connsiteY378"/>
                  <a:gd fmla="*/ 371360 w 3888895" name="connsiteX379"/>
                  <a:gd fmla="*/ 1266384 h 1799493" name="connsiteY379"/>
                  <a:gd fmla="*/ 397992 w 3888895" name="connsiteX380"/>
                  <a:gd fmla="*/ 1277488 h 1799493" name="connsiteY380"/>
                  <a:gd fmla="*/ 406315 w 3888895" name="connsiteX381"/>
                  <a:gd fmla="*/ 1281375 h 1799493" name="connsiteY381"/>
                  <a:gd fmla="*/ 3458118 w 3888895" name="connsiteX382"/>
                  <a:gd fmla="*/ 1261763 h 1799493" name="connsiteY382"/>
                  <a:gd fmla="*/ 3457286 w 3888895" name="connsiteX383"/>
                  <a:gd fmla="*/ 1262319 h 1799493" name="connsiteY383"/>
                  <a:gd fmla="*/ 3454484 w 3888895" name="connsiteX384"/>
                  <a:gd fmla="*/ 1264191 h 1799493" name="connsiteY384"/>
                  <a:gd fmla="*/ 3449239 w 3888895" name="connsiteX385"/>
                  <a:gd fmla="*/ 1266491 h 1799493" name="connsiteY385"/>
                  <a:gd fmla="*/ 3444799 w 3888895" name="connsiteX386"/>
                  <a:gd fmla="*/ 1268438 h 1799493" name="connsiteY386"/>
                  <a:gd fmla="*/ 3426687 w 3888895" name="connsiteX387"/>
                  <a:gd fmla="*/ 1276446 h 1799493" name="connsiteY387"/>
                  <a:gd fmla="*/ 3407060 w 3888895" name="connsiteX388"/>
                  <a:gd fmla="*/ 1284012 h 1799493" name="connsiteY388"/>
                  <a:gd fmla="*/ 3401666 w 3888895" name="connsiteX389"/>
                  <a:gd fmla="*/ 1286238 h 1799493" name="connsiteY389"/>
                  <a:gd fmla="*/ 3425513 w 3888895" name="connsiteX390"/>
                  <a:gd fmla="*/ 1275877 h 1799493" name="connsiteY390"/>
                  <a:gd fmla="*/ 3458118 w 3888895" name="connsiteX391"/>
                  <a:gd fmla="*/ 1261763 h 1799493" name="connsiteY391"/>
                  <a:gd fmla="*/ 3540255 w 3888895" name="connsiteX392"/>
                  <a:gd fmla="*/ 1228389 h 1799493" name="connsiteY392"/>
                  <a:gd fmla="*/ 3522469 w 3888895" name="connsiteX393"/>
                  <a:gd fmla="*/ 1236464 h 1799493" name="connsiteY393"/>
                  <a:gd fmla="*/ 3498125 w 3888895" name="connsiteX394"/>
                  <a:gd fmla="*/ 1246554 h 1799493" name="connsiteY394"/>
                  <a:gd fmla="*/ 3497224 w 3888895" name="connsiteX395"/>
                  <a:gd fmla="*/ 1246873 h 1799493" name="connsiteY395"/>
                  <a:gd fmla="*/ 3671230 w 3888895" name="connsiteX396"/>
                  <a:gd fmla="*/ 1172767 h 1799493" name="connsiteY396"/>
                  <a:gd fmla="*/ 3657910 w 3888895" name="connsiteX397"/>
                  <a:gd fmla="*/ 1179442 h 1799493" name="connsiteY397"/>
                  <a:gd fmla="*/ 3216147 w 3888895" name="connsiteX398"/>
                  <a:gd fmla="*/ 1375233 h 1799493" name="connsiteY398"/>
                  <a:gd fmla="*/ 2956417 w 3888895" name="connsiteX399"/>
                  <a:gd fmla="*/ 1488703 h 1799493" name="connsiteY399"/>
                  <a:gd fmla="*/ 2943097 w 3888895" name="connsiteX400"/>
                  <a:gd fmla="*/ 1495378 h 1799493" name="connsiteY400"/>
                  <a:gd fmla="*/ 2905359 w 3888895" name="connsiteX401"/>
                  <a:gd fmla="*/ 1513177 h 1799493" name="connsiteY401"/>
                  <a:gd fmla="*/ 2836541 w 3888895" name="connsiteX402"/>
                  <a:gd fmla="*/ 1544326 h 1799493" name="connsiteY402"/>
                  <a:gd fmla="*/ 2807683 w 3888895" name="connsiteX403"/>
                  <a:gd fmla="*/ 1557675 h 1799493" name="connsiteY403"/>
                  <a:gd fmla="*/ 2752185 w 3888895" name="connsiteX404"/>
                  <a:gd fmla="*/ 1582149 h 1799493" name="connsiteY404"/>
                  <a:gd fmla="*/ 2747745 w 3888895" name="connsiteX405"/>
                  <a:gd fmla="*/ 1586599 h 1799493" name="connsiteY405"/>
                  <a:gd fmla="*/ 2736645 w 3888895" name="connsiteX406"/>
                  <a:gd fmla="*/ 1591049 h 1799493" name="connsiteY406"/>
                  <a:gd fmla="*/ 2718886 w 3888895" name="connsiteX407"/>
                  <a:gd fmla="*/ 1599949 h 1799493" name="connsiteY407"/>
                  <a:gd fmla="*/ 2643409 w 3888895" name="connsiteX408"/>
                  <a:gd fmla="*/ 1631097 h 1799493" name="connsiteY408"/>
                  <a:gd fmla="*/ 2645629 w 3888895" name="connsiteX409"/>
                  <a:gd fmla="*/ 1628872 h 1799493" name="connsiteY409"/>
                  <a:gd fmla="*/ 2641189 w 3888895" name="connsiteX410"/>
                  <a:gd fmla="*/ 1631097 h 1799493" name="connsiteY410"/>
                  <a:gd fmla="*/ 2642854 w 3888895" name="connsiteX411"/>
                  <a:gd fmla="*/ 1629707 h 1799493" name="connsiteY411"/>
                  <a:gd fmla="*/ 2638780 w 3888895" name="connsiteX412"/>
                  <a:gd fmla="*/ 1631476 h 1799493" name="connsiteY412"/>
                  <a:gd fmla="*/ 2638969 w 3888895" name="connsiteX413"/>
                  <a:gd fmla="*/ 1631097 h 1799493" name="connsiteY413"/>
                  <a:gd fmla="*/ 2612330 w 3888895" name="connsiteX414"/>
                  <a:gd fmla="*/ 1639997 h 1799493" name="connsiteY414"/>
                  <a:gd fmla="*/ 2621210 w 3888895" name="connsiteX415"/>
                  <a:gd fmla="*/ 1633322 h 1799493" name="connsiteY415"/>
                  <a:gd fmla="*/ 2621210 w 3888895" name="connsiteX416"/>
                  <a:gd fmla="*/ 1631097 h 1799493" name="connsiteY416"/>
                  <a:gd fmla="*/ 2630089 w 3888895" name="connsiteX417"/>
                  <a:gd fmla="*/ 1626647 h 1799493" name="connsiteY417"/>
                  <a:gd fmla="*/ 2632309 w 3888895" name="connsiteX418"/>
                  <a:gd fmla="*/ 1624423 h 1799493" name="connsiteY418"/>
                  <a:gd fmla="*/ 2661168 w 3888895" name="connsiteX419"/>
                  <a:gd fmla="*/ 1611073 h 1799493" name="connsiteY419"/>
                  <a:gd fmla="*/ 2690027 w 3888895" name="connsiteX420"/>
                  <a:gd fmla="*/ 1599949 h 1799493" name="connsiteY420"/>
                  <a:gd fmla="*/ 2692247 w 3888895" name="connsiteX421"/>
                  <a:gd fmla="*/ 1599949 h 1799493" name="connsiteY421"/>
                  <a:gd fmla="*/ 2701127 w 3888895" name="connsiteX422"/>
                  <a:gd fmla="*/ 1595499 h 1799493" name="connsiteY422"/>
                  <a:gd fmla="*/ 2721106 w 3888895" name="connsiteX423"/>
                  <a:gd fmla="*/ 1586599 h 1799493" name="connsiteY423"/>
                  <a:gd fmla="*/ 2736645 w 3888895" name="connsiteX424"/>
                  <a:gd fmla="*/ 1579924 h 1799493" name="connsiteY424"/>
                  <a:gd fmla="*/ 2798803 w 3888895" name="connsiteX425"/>
                  <a:gd fmla="*/ 1555450 h 1799493" name="connsiteY425"/>
                  <a:gd fmla="*/ 2883160 w 3888895" name="connsiteX426"/>
                  <a:gd fmla="*/ 1517627 h 1799493" name="connsiteY426"/>
                  <a:gd fmla="*/ 2951977 w 3888895" name="connsiteX427"/>
                  <a:gd fmla="*/ 1486478 h 1799493" name="connsiteY427"/>
                  <a:gd fmla="*/ 2989716 w 3888895" name="connsiteX428"/>
                  <a:gd fmla="*/ 1468679 h 1799493" name="connsiteY428"/>
                  <a:gd fmla="*/ 3042994 w 3888895" name="connsiteX429"/>
                  <a:gd fmla="*/ 1444205 h 1799493" name="connsiteY429"/>
                  <a:gd fmla="*/ 3080732 w 3888895" name="connsiteX430"/>
                  <a:gd fmla="*/ 1428631 h 1799493" name="connsiteY430"/>
                  <a:gd fmla="*/ 3094052 w 3888895" name="connsiteX431"/>
                  <a:gd fmla="*/ 1421956 h 1799493" name="connsiteY431"/>
                  <a:gd fmla="*/ 3114031 w 3888895" name="connsiteX432"/>
                  <a:gd fmla="*/ 1413057 h 1799493" name="connsiteY432"/>
                  <a:gd fmla="*/ 3145110 w 3888895" name="connsiteX433"/>
                  <a:gd fmla="*/ 1399707 h 1799493" name="connsiteY433"/>
                  <a:gd fmla="*/ 3185068 w 3888895" name="connsiteX434"/>
                  <a:gd fmla="*/ 1381908 h 1799493" name="connsiteY434"/>
                  <a:gd fmla="*/ 3191728 w 3888895" name="connsiteX435"/>
                  <a:gd fmla="*/ 1379683 h 1799493" name="connsiteY435"/>
                  <a:gd fmla="*/ 3211707 w 3888895" name="connsiteX436"/>
                  <a:gd fmla="*/ 1370783 h 1799493" name="connsiteY436"/>
                  <a:gd fmla="*/ 3218704 w 3888895" name="connsiteX437"/>
                  <a:gd fmla="*/ 1367547 h 1799493" name="connsiteY437"/>
                  <a:gd fmla="*/ 3233282 w 3888895" name="connsiteX438"/>
                  <a:gd fmla="*/ 1361779 h 1799493" name="connsiteY438"/>
                  <a:gd fmla="*/ 3293844 w 3888895" name="connsiteX439"/>
                  <a:gd fmla="*/ 1335185 h 1799493" name="connsiteY439"/>
                  <a:gd fmla="*/ 3393180 w 3888895" name="connsiteX440"/>
                  <a:gd fmla="*/ 1291262 h 1799493" name="connsiteY440"/>
                  <a:gd fmla="*/ 3406515 w 3888895" name="connsiteX441"/>
                  <a:gd fmla="*/ 1285439 h 1799493" name="connsiteY441"/>
                  <a:gd fmla="*/ 3435919 w 3888895" name="connsiteX442"/>
                  <a:gd fmla="*/ 1272888 h 1799493" name="connsiteY442"/>
                  <a:gd fmla="*/ 3451458 w 3888895" name="connsiteX443"/>
                  <a:gd fmla="*/ 1266213 h 1799493" name="connsiteY443"/>
                  <a:gd fmla="*/ 3454484 w 3888895" name="connsiteX444"/>
                  <a:gd fmla="*/ 1264191 h 1799493" name="connsiteY444"/>
                  <a:gd fmla="*/ 3459783 w 3888895" name="connsiteX445"/>
                  <a:gd fmla="*/ 1261867 h 1799493" name="connsiteY445"/>
                  <a:gd fmla="*/ 3480317 w 3888895" name="connsiteX446"/>
                  <a:gd fmla="*/ 1252863 h 1799493" name="connsiteY446"/>
                  <a:gd fmla="*/ 3497224 w 3888895" name="connsiteX447"/>
                  <a:gd fmla="*/ 1246873 h 1799493" name="connsiteY447"/>
                  <a:gd fmla="*/ 3493637 w 3888895" name="connsiteX448"/>
                  <a:gd fmla="*/ 1248414 h 1799493" name="connsiteY448"/>
                  <a:gd fmla="*/ 3463852 w 3888895" name="connsiteX449"/>
                  <a:gd fmla="*/ 1262005 h 1799493" name="connsiteY449"/>
                  <a:gd fmla="*/ 3453678 w 3888895" name="connsiteX450"/>
                  <a:gd fmla="*/ 1266213 h 1799493" name="connsiteY450"/>
                  <a:gd fmla="*/ 3459506 w 3888895" name="connsiteX451"/>
                  <a:gd fmla="*/ 1263988 h 1799493" name="connsiteY451"/>
                  <a:gd fmla="*/ 3463852 w 3888895" name="connsiteX452"/>
                  <a:gd fmla="*/ 1262005 h 1799493" name="connsiteY452"/>
                  <a:gd fmla="*/ 3471160 w 3888895" name="connsiteX453"/>
                  <a:gd fmla="*/ 1258982 h 1799493" name="connsiteY453"/>
                  <a:gd fmla="*/ 3493637 w 3888895" name="connsiteX454"/>
                  <a:gd fmla="*/ 1248414 h 1799493" name="connsiteY454"/>
                  <a:gd fmla="*/ 3498125 w 3888895" name="connsiteX455"/>
                  <a:gd fmla="*/ 1246554 h 1799493" name="connsiteY455"/>
                  <a:gd fmla="*/ 3507789 w 3888895" name="connsiteX456"/>
                  <a:gd fmla="*/ 1243130 h 1799493" name="connsiteY456"/>
                  <a:gd fmla="*/ 3522469 w 3888895" name="connsiteX457"/>
                  <a:gd fmla="*/ 1236464 h 1799493" name="connsiteY457"/>
                  <a:gd fmla="*/ 3535746 w 3888895" name="connsiteX458"/>
                  <a:gd fmla="*/ 1230962 h 1799493" name="connsiteY458"/>
                  <a:gd fmla="*/ 3671230 w 3888895" name="connsiteX459"/>
                  <a:gd fmla="*/ 1172767 h 1799493" name="connsiteY459"/>
                  <a:gd fmla="*/ 153867 w 3888895" name="connsiteX460"/>
                  <a:gd fmla="*/ 1170891 h 1799493" name="connsiteY460"/>
                  <a:gd fmla="*/ 167183 w 3888895" name="connsiteX461"/>
                  <a:gd fmla="*/ 1175332 h 1799493" name="connsiteY461"/>
                  <a:gd fmla="*/ 577757 w 3888895" name="connsiteX462"/>
                  <a:gd fmla="*/ 1348553 h 1799493" name="connsiteY462"/>
                  <a:gd fmla="*/ 821882 w 3888895" name="connsiteX463"/>
                  <a:gd fmla="*/ 1450708 h 1799493" name="connsiteY463"/>
                  <a:gd fmla="*/ 832978 w 3888895" name="connsiteX464"/>
                  <a:gd fmla="*/ 1455150 h 1799493" name="connsiteY464"/>
                  <a:gd fmla="*/ 870707 w 3888895" name="connsiteX465"/>
                  <a:gd fmla="*/ 1470695 h 1799493" name="connsiteY465"/>
                  <a:gd fmla="*/ 932848 w 3888895" name="connsiteX466"/>
                  <a:gd fmla="*/ 1497344 h 1799493" name="connsiteY466"/>
                  <a:gd fmla="*/ 963918 w 3888895" name="connsiteX467"/>
                  <a:gd fmla="*/ 1508448 h 1799493" name="connsiteY467"/>
                  <a:gd fmla="*/ 1012743 w 3888895" name="connsiteX468"/>
                  <a:gd fmla="*/ 1528435 h 1799493" name="connsiteY468"/>
                  <a:gd fmla="*/ 1019401 w 3888895" name="connsiteX469"/>
                  <a:gd fmla="*/ 1528435 h 1799493" name="connsiteY469"/>
                  <a:gd fmla="*/ 1028278 w 3888895" name="connsiteX470"/>
                  <a:gd fmla="*/ 1535097 h 1799493" name="connsiteY470"/>
                  <a:gd fmla="*/ 1046033 w 3888895" name="connsiteX471"/>
                  <a:gd fmla="*/ 1541760 h 1799493" name="connsiteY471"/>
                  <a:gd fmla="*/ 1117051 w 3888895" name="connsiteX472"/>
                  <a:gd fmla="*/ 1570630 h 1799493" name="connsiteY472"/>
                  <a:gd fmla="*/ 1112612 w 3888895" name="connsiteX473"/>
                  <a:gd fmla="*/ 1570630 h 1799493" name="connsiteY473"/>
                  <a:gd fmla="*/ 1117051 w 3888895" name="connsiteX474"/>
                  <a:gd fmla="*/ 1572850 h 1799493" name="connsiteY474"/>
                  <a:gd fmla="*/ 1123709 w 3888895" name="connsiteX475"/>
                  <a:gd fmla="*/ 1575071 h 1799493" name="connsiteY475"/>
                  <a:gd fmla="*/ 1119270 w 3888895" name="connsiteX476"/>
                  <a:gd fmla="*/ 1575071 h 1799493" name="connsiteY476"/>
                  <a:gd fmla="*/ 1141463 w 3888895" name="connsiteX477"/>
                  <a:gd fmla="*/ 1586175 h 1799493" name="connsiteY477"/>
                  <a:gd fmla="*/ 1132586 w 3888895" name="connsiteX478"/>
                  <a:gd fmla="*/ 1586175 h 1799493" name="connsiteY478"/>
                  <a:gd fmla="*/ 1128148 w 3888895" name="connsiteX479"/>
                  <a:gd fmla="*/ 1586175 h 1799493" name="connsiteY479"/>
                  <a:gd fmla="*/ 1121490 w 3888895" name="connsiteX480"/>
                  <a:gd fmla="*/ 1583954 h 1799493" name="connsiteY480"/>
                  <a:gd fmla="*/ 1119270 w 3888895" name="connsiteX481"/>
                  <a:gd fmla="*/ 1583954 h 1799493" name="connsiteY481"/>
                  <a:gd fmla="*/ 1090419 w 3888895" name="connsiteX482"/>
                  <a:gd fmla="*/ 1572850 h 1799493" name="connsiteY482"/>
                  <a:gd fmla="*/ 1063787 w 3888895" name="connsiteX483"/>
                  <a:gd fmla="*/ 1561747 h 1799493" name="connsiteY483"/>
                  <a:gd fmla="*/ 1063787 w 3888895" name="connsiteX484"/>
                  <a:gd fmla="*/ 1559526 h 1799493" name="connsiteY484"/>
                  <a:gd fmla="*/ 1054910 w 3888895" name="connsiteX485"/>
                  <a:gd fmla="*/ 1555084 h 1799493" name="connsiteY485"/>
                  <a:gd fmla="*/ 1057129 w 3888895" name="connsiteX486"/>
                  <a:gd fmla="*/ 1555084 h 1799493" name="connsiteY486"/>
                  <a:gd fmla="*/ 1037155 w 3888895" name="connsiteX487"/>
                  <a:gd fmla="*/ 1548422 h 1799493" name="connsiteY487"/>
                  <a:gd fmla="*/ 1023840 w 3888895" name="connsiteX488"/>
                  <a:gd fmla="*/ 1541760 h 1799493" name="connsiteY488"/>
                  <a:gd fmla="*/ 966137 w 3888895" name="connsiteX489"/>
                  <a:gd fmla="*/ 1517331 h 1799493" name="connsiteY489"/>
                  <a:gd fmla="*/ 886242 w 3888895" name="connsiteX490"/>
                  <a:gd fmla="*/ 1484020 h 1799493" name="connsiteY490"/>
                  <a:gd fmla="*/ 824101 w 3888895" name="connsiteX491"/>
                  <a:gd fmla="*/ 1455150 h 1799493" name="connsiteY491"/>
                  <a:gd fmla="*/ 786373 w 3888895" name="connsiteX492"/>
                  <a:gd fmla="*/ 1441825 h 1799493" name="connsiteY492"/>
                  <a:gd fmla="*/ 735328 w 3888895" name="connsiteX493"/>
                  <a:gd fmla="*/ 1421838 h 1799493" name="connsiteY493"/>
                  <a:gd fmla="*/ 702038 w 3888895" name="connsiteX494"/>
                  <a:gd fmla="*/ 1406293 h 1799493" name="connsiteY494"/>
                  <a:gd fmla="*/ 688723 w 3888895" name="connsiteX495"/>
                  <a:gd fmla="*/ 1401851 h 1799493" name="connsiteY495"/>
                  <a:gd fmla="*/ 668749 w 3888895" name="connsiteX496"/>
                  <a:gd fmla="*/ 1395189 h 1799493" name="connsiteY496"/>
                  <a:gd fmla="*/ 642117 w 3888895" name="connsiteX497"/>
                  <a:gd fmla="*/ 1379643 h 1799493" name="connsiteY497"/>
                  <a:gd fmla="*/ 604388 w 3888895" name="connsiteX498"/>
                  <a:gd fmla="*/ 1364098 h 1799493" name="connsiteY498"/>
                  <a:gd fmla="*/ 597730 w 3888895" name="connsiteX499"/>
                  <a:gd fmla="*/ 1361877 h 1799493" name="connsiteY499"/>
                  <a:gd fmla="*/ 579976 w 3888895" name="connsiteX500"/>
                  <a:gd fmla="*/ 1355215 h 1799493" name="connsiteY500"/>
                  <a:gd fmla="*/ 524493 w 3888895" name="connsiteX501"/>
                  <a:gd fmla="*/ 1333007 h 1799493" name="connsiteY501"/>
                  <a:gd fmla="*/ 349167 w 3888895" name="connsiteX502"/>
                  <a:gd fmla="*/ 1257501 h 1799493" name="connsiteY502"/>
                  <a:gd fmla="*/ 355825 w 3888895" name="connsiteX503"/>
                  <a:gd fmla="*/ 1259722 h 1799493" name="connsiteY503"/>
                  <a:gd fmla="*/ 371360 w 3888895" name="connsiteX504"/>
                  <a:gd fmla="*/ 1266384 h 1799493" name="connsiteY504"/>
                  <a:gd fmla="*/ 364702 w 3888895" name="connsiteX505"/>
                  <a:gd fmla="*/ 1264163 h 1799493" name="connsiteY505"/>
                  <a:gd fmla="*/ 391056 w 3888895" name="connsiteX506"/>
                  <a:gd fmla="*/ 1275267 h 1799493" name="connsiteY506"/>
                  <a:gd fmla="*/ 413360 w 3888895" name="connsiteX507"/>
                  <a:gd fmla="*/ 1284664 h 1799493" name="connsiteY507"/>
                  <a:gd fmla="*/ 431282 w 3888895" name="connsiteX508"/>
                  <a:gd fmla="*/ 1293033 h 1799493" name="connsiteY508"/>
                  <a:gd fmla="*/ 480107 w 3888895" name="connsiteX509"/>
                  <a:gd fmla="*/ 1313020 h 1799493" name="connsiteY509"/>
                  <a:gd fmla="*/ 482603 w 3888895" name="connsiteX510"/>
                  <a:gd fmla="*/ 1314131 h 1799493" name="connsiteY510"/>
                  <a:gd fmla="*/ 492782 w 3888895" name="connsiteX511"/>
                  <a:gd fmla="*/ 1318657 h 1799493" name="connsiteY511"/>
                  <a:gd fmla="*/ 497584 w 3888895" name="connsiteX512"/>
                  <a:gd fmla="*/ 1320793 h 1799493" name="connsiteY512"/>
                  <a:gd fmla="*/ 500080 w 3888895" name="connsiteX513"/>
                  <a:gd fmla="*/ 1321903 h 1799493" name="connsiteY513"/>
                  <a:gd fmla="*/ 492782 w 3888895" name="connsiteX514"/>
                  <a:gd fmla="*/ 1318657 h 1799493" name="connsiteY514"/>
                  <a:gd fmla="*/ 480107 w 3888895" name="connsiteX515"/>
                  <a:gd fmla="*/ 1313020 h 1799493" name="connsiteY515"/>
                  <a:gd fmla="*/ 466513 w 3888895" name="connsiteX516"/>
                  <a:gd fmla="*/ 1307191 h 1799493" name="connsiteY516"/>
                  <a:gd fmla="*/ 449067 w 3888895" name="connsiteX517"/>
                  <a:gd fmla="*/ 1299709 h 1799493" name="connsiteY517"/>
                  <a:gd fmla="*/ 453648 w 3888895" name="connsiteX518"/>
                  <a:gd fmla="*/ 1301639 h 1799493" name="connsiteY518"/>
                  <a:gd fmla="*/ 575537 w 3888895" name="connsiteX519"/>
                  <a:gd fmla="*/ 1352994 h 1799493" name="connsiteY519"/>
                  <a:gd fmla="*/ 504519 w 3888895" name="connsiteX520"/>
                  <a:gd fmla="*/ 1321903 h 1799493" name="connsiteY520"/>
                  <a:gd fmla="*/ 362483 w 3888895" name="connsiteX521"/>
                  <a:gd fmla="*/ 1261942 h 1799493" name="connsiteY521"/>
                  <a:gd fmla="*/ 329193 w 3888895" name="connsiteX522"/>
                  <a:gd fmla="*/ 1248618 h 1799493" name="connsiteY522"/>
                  <a:gd fmla="*/ 294192 w 3888895" name="connsiteX523"/>
                  <a:gd fmla="*/ 1231806 h 1799493" name="connsiteY523"/>
                  <a:gd fmla="*/ 318096 w 3888895" name="connsiteX524"/>
                  <a:gd fmla="*/ 1241956 h 1799493" name="connsiteY524"/>
                  <a:gd fmla="*/ 355825 w 3888895" name="connsiteX525"/>
                  <a:gd fmla="*/ 1257501 h 1799493" name="connsiteY525"/>
                  <a:gd fmla="*/ 318096 w 3888895" name="connsiteX526"/>
                  <a:gd fmla="*/ 1241956 h 1799493" name="connsiteY526"/>
                  <a:gd fmla="*/ 273710 w 3888895" name="connsiteX527"/>
                  <a:gd fmla="*/ 1221969 h 1799493" name="connsiteY527"/>
                  <a:gd fmla="*/ 294192 w 3888895" name="connsiteX528"/>
                  <a:gd fmla="*/ 1231806 h 1799493" name="connsiteY528"/>
                  <a:gd fmla="*/ 278703 w 3888895" name="connsiteX529"/>
                  <a:gd fmla="*/ 1225230 h 1799493" name="connsiteY529"/>
                  <a:gd fmla="*/ 153867 w 3888895" name="connsiteX530"/>
                  <a:gd fmla="*/ 1170891 h 1799493" name="connsiteY530"/>
                  <a:gd fmla="*/ 3351235 w 3888895" name="connsiteX531"/>
                  <a:gd fmla="*/ 1108922 h 1799493" name="connsiteY531"/>
                  <a:gd fmla="*/ 3324109 w 3888895" name="connsiteX532"/>
                  <a:gd fmla="*/ 1127029 h 1799493" name="connsiteY532"/>
                  <a:gd fmla="*/ 3278068 w 3888895" name="connsiteX533"/>
                  <a:gd fmla="*/ 1157763 h 1799493" name="connsiteY533"/>
                  <a:gd fmla="*/ 3293586 w 3888895" name="connsiteX534"/>
                  <a:gd fmla="*/ 1146109 h 1799493" name="connsiteY534"/>
                  <a:gd fmla="*/ 3295803 w 3888895" name="connsiteX535"/>
                  <a:gd fmla="*/ 1144444 h 1799493" name="connsiteY535"/>
                  <a:gd fmla="*/ 3342576 w 3888895" name="connsiteX536"/>
                  <a:gd fmla="*/ 1114471 h 1799493" name="connsiteY536"/>
                  <a:gd fmla="*/ 3397806 w 3888895" name="connsiteX537"/>
                  <a:gd fmla="*/ 1078576 h 1799493" name="connsiteY537"/>
                  <a:gd fmla="*/ 3378957 w 3888895" name="connsiteX538"/>
                  <a:gd fmla="*/ 1091158 h 1799493" name="connsiteY538"/>
                  <a:gd fmla="*/ 3370077 w 3888895" name="connsiteX539"/>
                  <a:gd fmla="*/ 1096848 h 1799493" name="connsiteY539"/>
                  <a:gd fmla="*/ 3351235 w 3888895" name="connsiteX540"/>
                  <a:gd fmla="*/ 1108922 h 1799493" name="connsiteY540"/>
                  <a:gd fmla="*/ 3360762 w 3888895" name="connsiteX541"/>
                  <a:gd fmla="*/ 1102563 h 1799493" name="connsiteY541"/>
                  <a:gd fmla="*/ 3385331 w 3888895" name="connsiteX542"/>
                  <a:gd fmla="*/ 1086163 h 1799493" name="connsiteY542"/>
                  <a:gd fmla="*/ 3388936 w 3888895" name="connsiteX543"/>
                  <a:gd fmla="*/ 1083757 h 1799493" name="connsiteY543"/>
                  <a:gd fmla="*/ 3408890 w 3888895" name="connsiteX544"/>
                  <a:gd fmla="*/ 1071177 h 1799493" name="connsiteY544"/>
                  <a:gd fmla="*/ 3406673 w 3888895" name="connsiteX545"/>
                  <a:gd fmla="*/ 1073397 h 1799493" name="connsiteY545"/>
                  <a:gd fmla="*/ 3397806 w 3888895" name="connsiteX546"/>
                  <a:gd fmla="*/ 1078576 h 1799493" name="connsiteY546"/>
                  <a:gd fmla="*/ 3411108 w 3888895" name="connsiteX547"/>
                  <a:gd fmla="*/ 1068956 h 1799493" name="connsiteY547"/>
                  <a:gd fmla="*/ 3410116 w 3888895" name="connsiteX548"/>
                  <a:gd fmla="*/ 1069949 h 1799493" name="connsiteY548"/>
                  <a:gd fmla="*/ 3403024 w 3888895" name="connsiteX549"/>
                  <a:gd fmla="*/ 1074353 h 1799493" name="connsiteY549"/>
                  <a:gd fmla="*/ 3407886 w 3888895" name="connsiteX550"/>
                  <a:gd fmla="*/ 1071107 h 1799493" name="connsiteY550"/>
                  <a:gd fmla="*/ 3411108 w 3888895" name="connsiteX551"/>
                  <a:gd fmla="*/ 1068956 h 1799493" name="connsiteY551"/>
                  <a:gd fmla="*/ 3419363 w 3888895" name="connsiteX552"/>
                  <a:gd fmla="*/ 1064321 h 1799493" name="connsiteY552"/>
                  <a:gd fmla="*/ 3418315 w 3888895" name="connsiteX553"/>
                  <a:gd fmla="*/ 1065071 h 1799493" name="connsiteY553"/>
                  <a:gd fmla="*/ 3415543 w 3888895" name="connsiteX554"/>
                  <a:gd fmla="*/ 1066736 h 1799493" name="connsiteY554"/>
                  <a:gd fmla="*/ 3408890 w 3888895" name="connsiteX555"/>
                  <a:gd fmla="*/ 1071177 h 1799493" name="connsiteY555"/>
                  <a:gd fmla="*/ 3410116 w 3888895" name="connsiteX556"/>
                  <a:gd fmla="*/ 1069949 h 1799493" name="connsiteY556"/>
                  <a:gd fmla="*/ 3416283 w 3888895" name="connsiteX557"/>
                  <a:gd fmla="*/ 1066120 h 1799493" name="connsiteY557"/>
                  <a:gd fmla="*/ 413067 w 3888895" name="connsiteX558"/>
                  <a:gd fmla="*/ 1061815 h 1799493" name="connsiteY558"/>
                  <a:gd fmla="*/ 418402 w 3888895" name="connsiteX559"/>
                  <a:gd fmla="*/ 1064952 h 1799493" name="connsiteY559"/>
                  <a:gd fmla="*/ 419797 w 3888895" name="connsiteX560"/>
                  <a:gd fmla="*/ 1065861 h 1799493" name="connsiteY560"/>
                  <a:gd fmla="*/ 3426628 w 3888895" name="connsiteX561"/>
                  <a:gd fmla="*/ 1060076 h 1799493" name="connsiteY561"/>
                  <a:gd fmla="*/ 3426620 w 3888895" name="connsiteX562"/>
                  <a:gd fmla="*/ 1060082 h 1799493" name="connsiteY562"/>
                  <a:gd fmla="*/ 3419363 w 3888895" name="connsiteX563"/>
                  <a:gd fmla="*/ 1064321 h 1799493" name="connsiteY563"/>
                  <a:gd fmla="*/ 3420255 w 3888895" name="connsiteX564"/>
                  <a:gd fmla="*/ 1063684 h 1799493" name="connsiteY564"/>
                  <a:gd fmla="*/ 3422195 w 3888895" name="connsiteX565"/>
                  <a:gd fmla="*/ 1062296 h 1799493" name="connsiteY565"/>
                  <a:gd fmla="*/ 393832 w 3888895" name="connsiteX566"/>
                  <a:gd fmla="*/ 1049213 h 1799493" name="connsiteY566"/>
                  <a:gd fmla="*/ 397136 w 3888895" name="connsiteX567"/>
                  <a:gd fmla="*/ 1051105 h 1799493" name="connsiteY567"/>
                  <a:gd fmla="*/ 409590 w 3888895" name="connsiteX568"/>
                  <a:gd fmla="*/ 1059214 h 1799493" name="connsiteY568"/>
                  <a:gd fmla="*/ 409461 w 3888895" name="connsiteX569"/>
                  <a:gd fmla="*/ 1059139 h 1799493" name="connsiteY569"/>
                  <a:gd fmla="*/ 406409 w 3888895" name="connsiteX570"/>
                  <a:gd fmla="*/ 1057367 h 1799493" name="connsiteY570"/>
                  <a:gd fmla="*/ 413067 w 3888895" name="connsiteX571"/>
                  <a:gd fmla="*/ 1061815 h 1799493" name="connsiteY571"/>
                  <a:gd fmla="*/ 397531 w 3888895" name="connsiteX572"/>
                  <a:gd fmla="*/ 1052919 h 1799493" name="connsiteY572"/>
                  <a:gd fmla="*/ 364239 w 3888895" name="connsiteX573"/>
                  <a:gd fmla="*/ 1028456 h 1799493" name="connsiteY573"/>
                  <a:gd fmla="*/ 366156 w 3888895" name="connsiteX574"/>
                  <a:gd fmla="*/ 1029718 h 1799493" name="connsiteY574"/>
                  <a:gd fmla="*/ 365871 w 3888895" name="connsiteX575"/>
                  <a:gd fmla="*/ 1029546 h 1799493" name="connsiteY575"/>
                  <a:gd fmla="*/ 360823 w 3888895" name="connsiteX576"/>
                  <a:gd fmla="*/ 1026508 h 1799493" name="connsiteY576"/>
                  <a:gd fmla="*/ 364239 w 3888895" name="connsiteX577"/>
                  <a:gd fmla="*/ 1028456 h 1799493" name="connsiteY577"/>
                  <a:gd fmla="*/ 361861 w 3888895" name="connsiteX578"/>
                  <a:gd fmla="*/ 1027132 h 1799493" name="connsiteY578"/>
                  <a:gd fmla="*/ 324289 w 3888895" name="connsiteX579"/>
                  <a:gd fmla="*/ 1006217 h 1799493" name="connsiteY579"/>
                  <a:gd fmla="*/ 361861 w 3888895" name="connsiteX580"/>
                  <a:gd fmla="*/ 1027132 h 1799493" name="connsiteY580"/>
                  <a:gd fmla="*/ 365871 w 3888895" name="connsiteX581"/>
                  <a:gd fmla="*/ 1029546 h 1799493" name="connsiteY581"/>
                  <a:gd fmla="*/ 397531 w 3888895" name="connsiteX582"/>
                  <a:gd fmla="*/ 1050695 h 1799493" name="connsiteY582"/>
                  <a:gd fmla="*/ 392537 w 3888895" name="connsiteX583"/>
                  <a:gd fmla="*/ 1047082 h 1799493" name="connsiteY583"/>
                  <a:gd fmla="*/ 366156 w 3888895" name="connsiteX584"/>
                  <a:gd fmla="*/ 1029718 h 1799493" name="connsiteY584"/>
                  <a:gd fmla="*/ 368678 w 3888895" name="connsiteX585"/>
                  <a:gd fmla="*/ 1031236 h 1799493" name="connsiteY585"/>
                  <a:gd fmla="*/ 606160 w 3888895" name="connsiteX586"/>
                  <a:gd fmla="*/ 1168563 h 1799493" name="connsiteY586"/>
                  <a:gd fmla="*/ 830325 w 3888895" name="connsiteX587"/>
                  <a:gd fmla="*/ 1299774 h 1799493" name="connsiteY587"/>
                  <a:gd fmla="*/ 841422 w 3888895" name="connsiteX588"/>
                  <a:gd fmla="*/ 1306446 h 1799493" name="connsiteY588"/>
                  <a:gd fmla="*/ 874714 w 3888895" name="connsiteX589"/>
                  <a:gd fmla="*/ 1326461 h 1799493" name="connsiteY589"/>
                  <a:gd fmla="*/ 934639 w 3888895" name="connsiteX590"/>
                  <a:gd fmla="*/ 1359819 h 1799493" name="connsiteY590"/>
                  <a:gd fmla="*/ 961273 w 3888895" name="connsiteX591"/>
                  <a:gd fmla="*/ 1375387 h 1799493" name="connsiteY591"/>
                  <a:gd fmla="*/ 1007881 w 3888895" name="connsiteX592"/>
                  <a:gd fmla="*/ 1402074 h 1799493" name="connsiteY592"/>
                  <a:gd fmla="*/ 1012320 w 3888895" name="connsiteX593"/>
                  <a:gd fmla="*/ 1402074 h 1799493" name="connsiteY593"/>
                  <a:gd fmla="*/ 1023417 w 3888895" name="connsiteX594"/>
                  <a:gd fmla="*/ 1408746 h 1799493" name="connsiteY594"/>
                  <a:gd fmla="*/ 1038954 w 3888895" name="connsiteX595"/>
                  <a:gd fmla="*/ 1417641 h 1799493" name="connsiteY595"/>
                  <a:gd fmla="*/ 1103318 w 3888895" name="connsiteX596"/>
                  <a:gd fmla="*/ 1455448 h 1799493" name="connsiteY596"/>
                  <a:gd fmla="*/ 1101098 w 3888895" name="connsiteX597"/>
                  <a:gd fmla="*/ 1455448 h 1799493" name="connsiteY597"/>
                  <a:gd fmla="*/ 1105537 w 3888895" name="connsiteX598"/>
                  <a:gd fmla="*/ 1457672 h 1799493" name="connsiteY598"/>
                  <a:gd fmla="*/ 1109976 w 3888895" name="connsiteX599"/>
                  <a:gd fmla="*/ 1462119 h 1799493" name="connsiteY599"/>
                  <a:gd fmla="*/ 1105537 w 3888895" name="connsiteX600"/>
                  <a:gd fmla="*/ 1459896 h 1799493" name="connsiteY600"/>
                  <a:gd fmla="*/ 1125512 w 3888895" name="connsiteX601"/>
                  <a:gd fmla="*/ 1473239 h 1799493" name="connsiteY601"/>
                  <a:gd fmla="*/ 1116635 w 3888895" name="connsiteX602"/>
                  <a:gd fmla="*/ 1473239 h 1799493" name="connsiteY602"/>
                  <a:gd fmla="*/ 1114415 w 3888895" name="connsiteX603"/>
                  <a:gd fmla="*/ 1473239 h 1799493" name="connsiteY603"/>
                  <a:gd fmla="*/ 1105537 w 3888895" name="connsiteX604"/>
                  <a:gd fmla="*/ 1468791 h 1799493" name="connsiteY604"/>
                  <a:gd fmla="*/ 1103318 w 3888895" name="connsiteX605"/>
                  <a:gd fmla="*/ 1468791 h 1799493" name="connsiteY605"/>
                  <a:gd fmla="*/ 1078904 w 3888895" name="connsiteX606"/>
                  <a:gd fmla="*/ 1455448 h 1799493" name="connsiteY606"/>
                  <a:gd fmla="*/ 1054490 w 3888895" name="connsiteX607"/>
                  <a:gd fmla="*/ 1439880 h 1799493" name="connsiteY607"/>
                  <a:gd fmla="*/ 1054490 w 3888895" name="connsiteX608"/>
                  <a:gd fmla="*/ 1437656 h 1799493" name="connsiteY608"/>
                  <a:gd fmla="*/ 1052270 w 3888895" name="connsiteX609"/>
                  <a:gd fmla="*/ 1437656 h 1799493" name="connsiteY609"/>
                  <a:gd fmla="*/ 1045612 w 3888895" name="connsiteX610"/>
                  <a:gd fmla="*/ 1433209 h 1799493" name="connsiteY610"/>
                  <a:gd fmla="*/ 1030076 w 3888895" name="connsiteX611"/>
                  <a:gd fmla="*/ 1424313 h 1799493" name="connsiteY611"/>
                  <a:gd fmla="*/ 1016759 w 3888895" name="connsiteX612"/>
                  <a:gd fmla="*/ 1415417 h 1799493" name="connsiteY612"/>
                  <a:gd fmla="*/ 963492 w 3888895" name="connsiteX613"/>
                  <a:gd fmla="*/ 1382059 h 1799493" name="connsiteY613"/>
                  <a:gd fmla="*/ 890250 w 3888895" name="connsiteX614"/>
                  <a:gd fmla="*/ 1339804 h 1799493" name="connsiteY614"/>
                  <a:gd fmla="*/ 832544 w 3888895" name="connsiteX615"/>
                  <a:gd fmla="*/ 1306446 h 1799493" name="connsiteY615"/>
                  <a:gd fmla="*/ 797033 w 3888895" name="connsiteX616"/>
                  <a:gd fmla="*/ 1286430 h 1799493" name="connsiteY616"/>
                  <a:gd fmla="*/ 750424 w 3888895" name="connsiteX617"/>
                  <a:gd fmla="*/ 1259743 h 1799493" name="connsiteY617"/>
                  <a:gd fmla="*/ 719352 w 3888895" name="connsiteX618"/>
                  <a:gd fmla="*/ 1241952 h 1799493" name="connsiteY618"/>
                  <a:gd fmla="*/ 706035 w 3888895" name="connsiteX619"/>
                  <a:gd fmla="*/ 1235280 h 1799493" name="connsiteY619"/>
                  <a:gd fmla="*/ 688280 w 3888895" name="connsiteX620"/>
                  <a:gd fmla="*/ 1226385 h 1799493" name="connsiteY620"/>
                  <a:gd fmla="*/ 661646 w 3888895" name="connsiteX621"/>
                  <a:gd fmla="*/ 1208593 h 1799493" name="connsiteY621"/>
                  <a:gd fmla="*/ 628354 w 3888895" name="connsiteX622"/>
                  <a:gd fmla="*/ 1188578 h 1799493" name="connsiteY622"/>
                  <a:gd fmla="*/ 621696 w 3888895" name="connsiteX623"/>
                  <a:gd fmla="*/ 1184130 h 1799493" name="connsiteY623"/>
                  <a:gd fmla="*/ 606160 w 3888895" name="connsiteX624"/>
                  <a:gd fmla="*/ 1175235 h 1799493" name="connsiteY624"/>
                  <a:gd fmla="*/ 552893 w 3888895" name="connsiteX625"/>
                  <a:gd fmla="*/ 1146324 h 1799493" name="connsiteY625"/>
                  <a:gd fmla="*/ 419934 w 3888895" name="connsiteX626"/>
                  <a:gd fmla="*/ 1065950 h 1799493" name="connsiteY626"/>
                  <a:gd fmla="*/ 419797 w 3888895" name="connsiteX627"/>
                  <a:gd fmla="*/ 1065861 h 1799493" name="connsiteY627"/>
                  <a:gd fmla="*/ 435262 w 3888895" name="connsiteX628"/>
                  <a:gd fmla="*/ 1075159 h 1799493" name="connsiteY628"/>
                  <a:gd fmla="*/ 468554 w 3888895" name="connsiteX629"/>
                  <a:gd fmla="*/ 1095174 h 1799493" name="connsiteY629"/>
                  <a:gd fmla="*/ 515162 w 3888895" name="connsiteX630"/>
                  <a:gd fmla="*/ 1121861 h 1799493" name="connsiteY630"/>
                  <a:gd fmla="*/ 517104 w 3888895" name="connsiteX631"/>
                  <a:gd fmla="*/ 1122973 h 1799493" name="connsiteY631"/>
                  <a:gd fmla="*/ 527948 w 3888895" name="connsiteX632"/>
                  <a:gd fmla="*/ 1129182 h 1799493" name="connsiteY632"/>
                  <a:gd fmla="*/ 530698 w 3888895" name="connsiteX633"/>
                  <a:gd fmla="*/ 1130756 h 1799493" name="connsiteY633"/>
                  <a:gd fmla="*/ 528756 w 3888895" name="connsiteX634"/>
                  <a:gd fmla="*/ 1129644 h 1799493" name="connsiteY634"/>
                  <a:gd fmla="*/ 527948 w 3888895" name="connsiteX635"/>
                  <a:gd fmla="*/ 1129182 h 1799493" name="connsiteY635"/>
                  <a:gd fmla="*/ 515162 w 3888895" name="connsiteX636"/>
                  <a:gd fmla="*/ 1121861 h 1799493" name="connsiteY636"/>
                  <a:gd fmla="*/ 472091 w 3888895" name="connsiteX637"/>
                  <a:gd fmla="*/ 1096529 h 1799493" name="connsiteY637"/>
                  <a:gd fmla="*/ 418402 w 3888895" name="connsiteX638"/>
                  <a:gd fmla="*/ 1064952 h 1799493" name="connsiteY638"/>
                  <a:gd fmla="*/ 409590 w 3888895" name="connsiteX639"/>
                  <a:gd fmla="*/ 1059214 h 1799493" name="connsiteY639"/>
                  <a:gd fmla="*/ 430823 w 3888895" name="connsiteX640"/>
                  <a:gd fmla="*/ 1071545 h 1799493" name="connsiteY640"/>
                  <a:gd fmla="*/ 454092 w 3888895" name="connsiteX641"/>
                  <a:gd fmla="*/ 1085058 h 1799493" name="connsiteY641"/>
                  <a:gd fmla="*/ 472424 w 3888895" name="connsiteX642"/>
                  <a:gd fmla="*/ 1095703 h 1799493" name="connsiteY642"/>
                  <a:gd fmla="*/ 535137 w 3888895" name="connsiteX643"/>
                  <a:gd fmla="*/ 1132980 h 1799493" name="connsiteY643"/>
                  <a:gd fmla="*/ 601721 w 3888895" name="connsiteX644"/>
                  <a:gd fmla="*/ 1170787 h 1799493" name="connsiteY644"/>
                  <a:gd fmla="*/ 488806 w 3888895" name="connsiteX645"/>
                  <a:gd fmla="*/ 1105216 h 1799493" name="connsiteY645"/>
                  <a:gd fmla="*/ 472424 w 3888895" name="connsiteX646"/>
                  <a:gd fmla="*/ 1095703 h 1799493" name="connsiteY646"/>
                  <a:gd fmla="*/ 404189 w 3888895" name="connsiteX647"/>
                  <a:gd fmla="*/ 1055143 h 1799493" name="connsiteY647"/>
                  <a:gd fmla="*/ 400305 w 3888895" name="connsiteX648"/>
                  <a:gd fmla="*/ 1052919 h 1799493" name="connsiteY648"/>
                  <a:gd fmla="*/ 397136 w 3888895" name="connsiteX649"/>
                  <a:gd fmla="*/ 1051105 h 1799493" name="connsiteY649"/>
                  <a:gd fmla="*/ 393092 w 3888895" name="connsiteX650"/>
                  <a:gd fmla="*/ 1048472 h 1799493" name="connsiteY650"/>
                  <a:gd fmla="*/ 393832 w 3888895" name="connsiteX651"/>
                  <a:gd fmla="*/ 1049213 h 1799493" name="connsiteY651"/>
                  <a:gd fmla="*/ 373117 w 3888895" name="connsiteX652"/>
                  <a:gd fmla="*/ 1037352 h 1799493" name="connsiteY652"/>
                  <a:gd fmla="*/ 324289 w 3888895" name="connsiteX653"/>
                  <a:gd fmla="*/ 1006217 h 1799493" name="connsiteY653"/>
                  <a:gd fmla="*/ 668256 w 3888895" name="connsiteX654"/>
                  <a:gd fmla="*/ 975690 h 1799493" name="connsiteY654"/>
                  <a:gd fmla="*/ 673845 w 3888895" name="connsiteX655"/>
                  <a:gd fmla="*/ 979879 h 1799493" name="connsiteY655"/>
                  <a:gd fmla="*/ 675740 w 3888895" name="connsiteX656"/>
                  <a:gd fmla="*/ 981300 h 1799493" name="connsiteY656"/>
                  <a:gd fmla="*/ 676093 w 3888895" name="connsiteX657"/>
                  <a:gd fmla="*/ 981564 h 1799493" name="connsiteY657"/>
                  <a:gd fmla="*/ 677126 w 3888895" name="connsiteX658"/>
                  <a:gd fmla="*/ 982339 h 1799493" name="connsiteY658"/>
                  <a:gd fmla="*/ 675649 w 3888895" name="connsiteX659"/>
                  <a:gd fmla="*/ 981329 h 1799493" name="connsiteY659"/>
                  <a:gd fmla="*/ 667024 w 3888895" name="connsiteX660"/>
                  <a:gd fmla="*/ 974767 h 1799493" name="connsiteY660"/>
                  <a:gd fmla="*/ 668254 w 3888895" name="connsiteX661"/>
                  <a:gd fmla="*/ 975688 h 1799493" name="connsiteY661"/>
                  <a:gd fmla="*/ 668256 w 3888895" name="connsiteX662"/>
                  <a:gd fmla="*/ 975690 h 1799493" name="connsiteY662"/>
                  <a:gd fmla="*/ 633787 w 3888895" name="connsiteX663"/>
                  <a:gd fmla="*/ 952534 h 1799493" name="connsiteY663"/>
                  <a:gd fmla="*/ 635593 w 3888895" name="connsiteX664"/>
                  <a:gd fmla="*/ 953939 h 1799493" name="connsiteY664"/>
                  <a:gd fmla="*/ 634927 w 3888895" name="connsiteX665"/>
                  <a:gd fmla="*/ 953483 h 1799493" name="connsiteY665"/>
                  <a:gd fmla="*/ 211097 w 3888895" name="connsiteX666"/>
                  <a:gd fmla="*/ 937276 h 1799493" name="connsiteY666"/>
                  <a:gd fmla="*/ 224413 w 3888895" name="connsiteX667"/>
                  <a:gd fmla="*/ 943948 h 1799493" name="connsiteY667"/>
                  <a:gd fmla="*/ 277819 w 3888895" name="connsiteX668"/>
                  <a:gd fmla="*/ 976542 h 1799493" name="connsiteY668"/>
                  <a:gd fmla="*/ 360823 w 3888895" name="connsiteX669"/>
                  <a:gd fmla="*/ 1026508 h 1799493" name="connsiteY669"/>
                  <a:gd fmla="*/ 327202 w 3888895" name="connsiteX670"/>
                  <a:gd fmla="*/ 1007329 h 1799493" name="connsiteY670"/>
                  <a:gd fmla="*/ 211097 w 3888895" name="connsiteX671"/>
                  <a:gd fmla="*/ 937276 h 1799493" name="connsiteY671"/>
                  <a:gd fmla="*/ 3626196 w 3888895" name="connsiteX672"/>
                  <a:gd fmla="*/ 933523 h 1799493" name="connsiteY672"/>
                  <a:gd fmla="*/ 3612892 w 3888895" name="connsiteX673"/>
                  <a:gd fmla="*/ 942404 h 1799493" name="connsiteY673"/>
                  <a:gd fmla="*/ 3204889 w 3888895" name="connsiteX674"/>
                  <a:gd fmla="*/ 1211051 h 1799493" name="connsiteY674"/>
                  <a:gd fmla="*/ 2965410 w 3888895" name="connsiteX675"/>
                  <a:gd fmla="*/ 1370907 h 1799493" name="connsiteY675"/>
                  <a:gd fmla="*/ 2952105 w 3888895" name="connsiteX676"/>
                  <a:gd fmla="*/ 1379788 h 1799493" name="connsiteY676"/>
                  <a:gd fmla="*/ 2916627 w 3888895" name="connsiteX677"/>
                  <a:gd fmla="*/ 1404210 h 1799493" name="connsiteY677"/>
                  <a:gd fmla="*/ 2854539 w 3888895" name="connsiteX678"/>
                  <a:gd fmla="*/ 1444174 h 1799493" name="connsiteY678"/>
                  <a:gd fmla="*/ 2825713 w 3888895" name="connsiteX679"/>
                  <a:gd fmla="*/ 1464156 h 1799493" name="connsiteY679"/>
                  <a:gd fmla="*/ 2776930 w 3888895" name="connsiteX680"/>
                  <a:gd fmla="*/ 1497459 h 1799493" name="connsiteY680"/>
                  <a:gd fmla="*/ 2772495 w 3888895" name="connsiteX681"/>
                  <a:gd fmla="*/ 1501900 h 1799493" name="connsiteY681"/>
                  <a:gd fmla="*/ 2761408 w 3888895" name="connsiteX682"/>
                  <a:gd fmla="*/ 1508560 h 1799493" name="connsiteY682"/>
                  <a:gd fmla="*/ 2745887 w 3888895" name="connsiteX683"/>
                  <a:gd fmla="*/ 1521882 h 1799493" name="connsiteY683"/>
                  <a:gd fmla="*/ 2674930 w 3888895" name="connsiteX684"/>
                  <a:gd fmla="*/ 1566286 h 1799493" name="connsiteY684"/>
                  <a:gd fmla="*/ 2677147 w 3888895" name="connsiteX685"/>
                  <a:gd fmla="*/ 1564066 h 1799493" name="connsiteY685"/>
                  <a:gd fmla="*/ 2672713 w 3888895" name="connsiteX686"/>
                  <a:gd fmla="*/ 1566286 h 1799493" name="connsiteY686"/>
                  <a:gd fmla="*/ 2674375 w 3888895" name="connsiteX687"/>
                  <a:gd fmla="*/ 1565176 h 1799493" name="connsiteY687"/>
                  <a:gd fmla="*/ 2672712 w 3888895" name="connsiteX688"/>
                  <a:gd fmla="*/ 1566286 h 1799493" name="connsiteY688"/>
                  <a:gd fmla="*/ 2672713 w 3888895" name="connsiteX689"/>
                  <a:gd fmla="*/ 1566286 h 1799493" name="connsiteY689"/>
                  <a:gd fmla="*/ 2666060 w 3888895" name="connsiteX690"/>
                  <a:gd fmla="*/ 1570727 h 1799493" name="connsiteY690"/>
                  <a:gd fmla="*/ 2670495 w 3888895" name="connsiteX691"/>
                  <a:gd fmla="*/ 1566286 h 1799493" name="connsiteY691"/>
                  <a:gd fmla="*/ 2646103 w 3888895" name="connsiteX692"/>
                  <a:gd fmla="*/ 1579608 h 1799493" name="connsiteY692"/>
                  <a:gd fmla="*/ 2652756 w 3888895" name="connsiteX693"/>
                  <a:gd fmla="*/ 1570727 h 1799493" name="connsiteY693"/>
                  <a:gd fmla="*/ 2652756 w 3888895" name="connsiteX694"/>
                  <a:gd fmla="*/ 1568507 h 1799493" name="connsiteY694"/>
                  <a:gd fmla="*/ 2661625 w 3888895" name="connsiteX695"/>
                  <a:gd fmla="*/ 1564066 h 1799493" name="connsiteY695"/>
                  <a:gd fmla="*/ 2663843 w 3888895" name="connsiteX696"/>
                  <a:gd fmla="*/ 1561846 h 1799493" name="connsiteY696"/>
                  <a:gd fmla="*/ 2688234 w 3888895" name="connsiteX697"/>
                  <a:gd fmla="*/ 1544084 h 1799493" name="connsiteY697"/>
                  <a:gd fmla="*/ 2714843 w 3888895" name="connsiteX698"/>
                  <a:gd fmla="*/ 1526322 h 1799493" name="connsiteY698"/>
                  <a:gd fmla="*/ 2717060 w 3888895" name="connsiteX699"/>
                  <a:gd fmla="*/ 1526322 h 1799493" name="connsiteY699"/>
                  <a:gd fmla="*/ 2719278 w 3888895" name="connsiteX700"/>
                  <a:gd fmla="*/ 1526322 h 1799493" name="connsiteY700"/>
                  <a:gd fmla="*/ 2728147 w 3888895" name="connsiteX701"/>
                  <a:gd fmla="*/ 1519662 h 1799493" name="connsiteY701"/>
                  <a:gd fmla="*/ 2725930 w 3888895" name="connsiteX702"/>
                  <a:gd fmla="*/ 1521882 h 1799493" name="connsiteY702"/>
                  <a:gd fmla="*/ 2743669 w 3888895" name="connsiteX703"/>
                  <a:gd fmla="*/ 1508560 h 1799493" name="connsiteY703"/>
                  <a:gd fmla="*/ 2759191 w 3888895" name="connsiteX704"/>
                  <a:gd fmla="*/ 1499680 h 1799493" name="connsiteY704"/>
                  <a:gd fmla="*/ 2816844 w 3888895" name="connsiteX705"/>
                  <a:gd fmla="*/ 1464156 h 1799493" name="connsiteY705"/>
                  <a:gd fmla="*/ 2896670 w 3888895" name="connsiteX706"/>
                  <a:gd fmla="*/ 1410871 h 1799493" name="connsiteY706"/>
                  <a:gd fmla="*/ 2958757 w 3888895" name="connsiteX707"/>
                  <a:gd fmla="*/ 1370907 h 1799493" name="connsiteY707"/>
                  <a:gd fmla="*/ 2994236 w 3888895" name="connsiteX708"/>
                  <a:gd fmla="*/ 1346484 h 1799493" name="connsiteY708"/>
                  <a:gd fmla="*/ 3043019 w 3888895" name="connsiteX709"/>
                  <a:gd fmla="*/ 1310961 h 1799493" name="connsiteY709"/>
                  <a:gd fmla="*/ 3076280 w 3888895" name="connsiteX710"/>
                  <a:gd fmla="*/ 1288758 h 1799493" name="connsiteY710"/>
                  <a:gd fmla="*/ 3089584 w 3888895" name="connsiteX711"/>
                  <a:gd fmla="*/ 1279878 h 1799493" name="connsiteY711"/>
                  <a:gd fmla="*/ 3107323 w 3888895" name="connsiteX712"/>
                  <a:gd fmla="*/ 1266556 h 1799493" name="connsiteY712"/>
                  <a:gd fmla="*/ 3138367 w 3888895" name="connsiteX713"/>
                  <a:gd fmla="*/ 1248794 h 1799493" name="connsiteY713"/>
                  <a:gd fmla="*/ 3176063 w 3888895" name="connsiteX714"/>
                  <a:gd fmla="*/ 1224372 h 1799493" name="connsiteY714"/>
                  <a:gd fmla="*/ 3180498 w 3888895" name="connsiteX715"/>
                  <a:gd fmla="*/ 1219932 h 1799493" name="connsiteY715"/>
                  <a:gd fmla="*/ 3198237 w 3888895" name="connsiteX716"/>
                  <a:gd fmla="*/ 1208830 h 1799493" name="connsiteY716"/>
                  <a:gd fmla="*/ 3251455 w 3888895" name="connsiteX717"/>
                  <a:gd fmla="*/ 1171087 h 1799493" name="connsiteY717"/>
                  <a:gd fmla="*/ 3397076 w 3888895" name="connsiteX718"/>
                  <a:gd fmla="*/ 1078045 h 1799493" name="connsiteY718"/>
                  <a:gd fmla="*/ 3403024 w 3888895" name="connsiteX719"/>
                  <a:gd fmla="*/ 1074353 h 1799493" name="connsiteY719"/>
                  <a:gd fmla="*/ 3400233 w 3888895" name="connsiteX720"/>
                  <a:gd fmla="*/ 1076216 h 1799493" name="connsiteY720"/>
                  <a:gd fmla="*/ 3388936 w 3888895" name="connsiteX721"/>
                  <a:gd fmla="*/ 1083757 h 1799493" name="connsiteY721"/>
                  <a:gd fmla="*/ 3380064 w 3888895" name="connsiteX722"/>
                  <a:gd fmla="*/ 1088938 h 1799493" name="connsiteY722"/>
                  <a:gd fmla="*/ 3346803 w 3888895" name="connsiteX723"/>
                  <a:gd fmla="*/ 1111141 h 1799493" name="connsiteY723"/>
                  <a:gd fmla="*/ 3295803 w 3888895" name="connsiteX724"/>
                  <a:gd fmla="*/ 1144444 h 1799493" name="connsiteY724"/>
                  <a:gd fmla="*/ 3280281 w 3888895" name="connsiteX725"/>
                  <a:gd fmla="*/ 1156100 h 1799493" name="connsiteY725"/>
                  <a:gd fmla="*/ 3278068 w 3888895" name="connsiteX726"/>
                  <a:gd fmla="*/ 1157763 h 1799493" name="connsiteY726"/>
                  <a:gd fmla="*/ 3272957 w 3888895" name="connsiteX727"/>
                  <a:gd fmla="*/ 1161174 h 1799493" name="connsiteY727"/>
                  <a:gd fmla="*/ 3246800 w 3888895" name="connsiteX728"/>
                  <a:gd fmla="*/ 1178634 h 1799493" name="connsiteY728"/>
                  <a:gd fmla="*/ 3239536 w 3888895" name="connsiteX729"/>
                  <a:gd fmla="*/ 1183298 h 1799493" name="connsiteY729"/>
                  <a:gd fmla="*/ 3204889 w 3888895" name="connsiteX730"/>
                  <a:gd fmla="*/ 1206610 h 1799493" name="connsiteY730"/>
                  <a:gd fmla="*/ 3246800 w 3888895" name="connsiteX731"/>
                  <a:gd fmla="*/ 1178634 h 1799493" name="connsiteY731"/>
                  <a:gd fmla="*/ 3275846 w 3888895" name="connsiteX732"/>
                  <a:gd fmla="*/ 1159986 h 1799493" name="connsiteY732"/>
                  <a:gd fmla="*/ 3378957 w 3888895" name="connsiteX733"/>
                  <a:gd fmla="*/ 1091158 h 1799493" name="connsiteY733"/>
                  <a:gd fmla="*/ 3406673 w 3888895" name="connsiteX734"/>
                  <a:gd fmla="*/ 1073397 h 1799493" name="connsiteY734"/>
                  <a:gd fmla="*/ 3418315 w 3888895" name="connsiteX735"/>
                  <a:gd fmla="*/ 1065071 h 1799493" name="connsiteY735"/>
                  <a:gd fmla="*/ 3419701 w 3888895" name="connsiteX736"/>
                  <a:gd fmla="*/ 1064238 h 1799493" name="connsiteY736"/>
                  <a:gd fmla="*/ 3426620 w 3888895" name="connsiteX737"/>
                  <a:gd fmla="*/ 1060082 h 1799493" name="connsiteY737"/>
                  <a:gd fmla="*/ 3426630 w 3888895" name="connsiteX738"/>
                  <a:gd fmla="*/ 1060076 h 1799493" name="connsiteY738"/>
                  <a:gd fmla="*/ 3426628 w 3888895" name="connsiteX739"/>
                  <a:gd fmla="*/ 1060076 h 1799493" name="connsiteY739"/>
                  <a:gd fmla="*/ 3429575 w 3888895" name="connsiteX740"/>
                  <a:gd fmla="*/ 1058306 h 1799493" name="connsiteY740"/>
                  <a:gd fmla="*/ 3448804 w 3888895" name="connsiteX741"/>
                  <a:gd fmla="*/ 1046754 h 1799493" name="connsiteY741"/>
                  <a:gd fmla="*/ 3504239 w 3888895" name="connsiteX742"/>
                  <a:gd fmla="*/ 1011231 h 1799493" name="connsiteY742"/>
                  <a:gd fmla="*/ 3462108 w 3888895" name="connsiteX743"/>
                  <a:gd fmla="*/ 1040094 h 1799493" name="connsiteY743"/>
                  <a:gd fmla="*/ 3424412 w 3888895" name="connsiteX744"/>
                  <a:gd fmla="*/ 1064516 h 1799493" name="connsiteY744"/>
                  <a:gd fmla="*/ 3462108 w 3888895" name="connsiteX745"/>
                  <a:gd fmla="*/ 1040094 h 1799493" name="connsiteY745"/>
                  <a:gd fmla="*/ 3626196 w 3888895" name="connsiteX746"/>
                  <a:gd fmla="*/ 933523 h 1799493" name="connsiteY746"/>
                  <a:gd fmla="*/ 3251694 w 3888895" name="connsiteX747"/>
                  <a:gd fmla="*/ 917843 h 1799493" name="connsiteY747"/>
                  <a:gd fmla="*/ 3242976 w 3888895" name="connsiteX748"/>
                  <a:gd fmla="*/ 923631 h 1799493" name="connsiteY748"/>
                  <a:gd fmla="*/ 3245593 w 3888895" name="connsiteX749"/>
                  <a:gd fmla="*/ 921450 h 1799493" name="connsiteY749"/>
                  <a:gd fmla="*/ 3247257 w 3888895" name="connsiteX750"/>
                  <a:gd fmla="*/ 920063 h 1799493" name="connsiteY750"/>
                  <a:gd fmla="*/ 3251694 w 3888895" name="connsiteX751"/>
                  <a:gd fmla="*/ 917843 h 1799493" name="connsiteY751"/>
                  <a:gd fmla="*/ 588288 w 3888895" name="connsiteX752"/>
                  <a:gd fmla="*/ 915751 h 1799493" name="connsiteY752"/>
                  <a:gd fmla="*/ 639647 w 3888895" name="connsiteX753"/>
                  <a:gd fmla="*/ 954247 h 1799493" name="connsiteY753"/>
                  <a:gd fmla="*/ 666023 w 3888895" name="connsiteX754"/>
                  <a:gd fmla="*/ 974016 h 1799493" name="connsiteY754"/>
                  <a:gd fmla="*/ 667024 w 3888895" name="connsiteX755"/>
                  <a:gd fmla="*/ 974767 h 1799493" name="connsiteY755"/>
                  <a:gd fmla="*/ 588315 w 3888895" name="connsiteX756"/>
                  <a:gd fmla="*/ 915772 h 1799493" name="connsiteY756"/>
                  <a:gd fmla="*/ 588281 w 3888895" name="connsiteX757"/>
                  <a:gd fmla="*/ 915746 h 1799493" name="connsiteY757"/>
                  <a:gd fmla="*/ 588281 w 3888895" name="connsiteX758"/>
                  <a:gd fmla="*/ 915746 h 1799493" name="connsiteY758"/>
                  <a:gd fmla="*/ 588281 w 3888895" name="connsiteX759"/>
                  <a:gd fmla="*/ 915746 h 1799493" name="connsiteY759"/>
                  <a:gd fmla="*/ 570514 w 3888895" name="connsiteX760"/>
                  <a:gd fmla="*/ 902429 h 1799493" name="connsiteY760"/>
                  <a:gd fmla="*/ 572418 w 3888895" name="connsiteX761"/>
                  <a:gd fmla="*/ 903381 h 1799493" name="connsiteY761"/>
                  <a:gd fmla="*/ 576344 w 3888895" name="connsiteX762"/>
                  <a:gd fmla="*/ 906591 h 1799493" name="connsiteY762"/>
                  <a:gd fmla="*/ 579398 w 3888895" name="connsiteX763"/>
                  <a:gd fmla="*/ 909088 h 1799493" name="connsiteY763"/>
                  <a:gd fmla="*/ 588281 w 3888895" name="connsiteX764"/>
                  <a:gd fmla="*/ 915746 h 1799493" name="connsiteY764"/>
                  <a:gd fmla="*/ 588282 w 3888895" name="connsiteX765"/>
                  <a:gd fmla="*/ 915747 h 1799493" name="connsiteY765"/>
                  <a:gd fmla="*/ 588283 w 3888895" name="connsiteX766"/>
                  <a:gd fmla="*/ 915748 h 1799493" name="connsiteY766"/>
                  <a:gd fmla="*/ 588315 w 3888895" name="connsiteX767"/>
                  <a:gd fmla="*/ 915772 h 1799493" name="connsiteY767"/>
                  <a:gd fmla="*/ 608273 w 3888895" name="connsiteX768"/>
                  <a:gd fmla="*/ 931286 h 1799493" name="connsiteY768"/>
                  <a:gd fmla="*/ 633787 w 3888895" name="connsiteX769"/>
                  <a:gd fmla="*/ 952534 h 1799493" name="connsiteY769"/>
                  <a:gd fmla="*/ 593628 w 3888895" name="connsiteX770"/>
                  <a:gd fmla="*/ 921297 h 1799493" name="connsiteY770"/>
                  <a:gd fmla="*/ 570514 w 3888895" name="connsiteX771"/>
                  <a:gd fmla="*/ 902429 h 1799493" name="connsiteY771"/>
                  <a:gd fmla="*/ 3429171 w 3888895" name="connsiteX772"/>
                  <a:gd fmla="*/ 782470 h 1799493" name="connsiteY772"/>
                  <a:gd fmla="*/ 3418079 w 3888895" name="connsiteX773"/>
                  <a:gd fmla="*/ 791347 h 1799493" name="connsiteY773"/>
                  <a:gd fmla="*/ 3054251 w 3888895" name="connsiteX774"/>
                  <a:gd fmla="*/ 1079848 h 1799493" name="connsiteY774"/>
                  <a:gd fmla="*/ 2841279 w 3888895" name="connsiteX775"/>
                  <a:gd fmla="*/ 1250729 h 1799493" name="connsiteY775"/>
                  <a:gd fmla="*/ 2827968 w 3888895" name="connsiteX776"/>
                  <a:gd fmla="*/ 1259606 h 1799493" name="connsiteY776"/>
                  <a:gd fmla="*/ 2796910 w 3888895" name="connsiteX777"/>
                  <a:gd fmla="*/ 1284017 h 1799493" name="connsiteY777"/>
                  <a:gd fmla="*/ 2741448 w 3888895" name="connsiteX778"/>
                  <a:gd fmla="*/ 1328402 h 1799493" name="connsiteY778"/>
                  <a:gd fmla="*/ 2717045 w 3888895" name="connsiteX779"/>
                  <a:gd fmla="*/ 1350595 h 1799493" name="connsiteY779"/>
                  <a:gd fmla="*/ 2672676 w 3888895" name="connsiteX780"/>
                  <a:gd fmla="*/ 1386102 h 1799493" name="connsiteY780"/>
                  <a:gd fmla="*/ 2668239 w 3888895" name="connsiteX781"/>
                  <a:gd fmla="*/ 1390541 h 1799493" name="connsiteY781"/>
                  <a:gd fmla="*/ 2659365 w 3888895" name="connsiteX782"/>
                  <a:gd fmla="*/ 1397199 h 1799493" name="connsiteY782"/>
                  <a:gd fmla="*/ 2643836 w 3888895" name="connsiteX783"/>
                  <a:gd fmla="*/ 1410514 h 1799493" name="connsiteY783"/>
                  <a:gd fmla="*/ 2581719 w 3888895" name="connsiteX784"/>
                  <a:gd fmla="*/ 1459337 h 1799493" name="connsiteY784"/>
                  <a:gd fmla="*/ 2583937 w 3888895" name="connsiteX785"/>
                  <a:gd fmla="*/ 1457118 h 1799493" name="connsiteY785"/>
                  <a:gd fmla="*/ 2581066 w 3888895" name="connsiteX786"/>
                  <a:gd fmla="*/ 1458554 h 1799493" name="connsiteY786"/>
                  <a:gd fmla="*/ 2581441 w 3888895" name="connsiteX787"/>
                  <a:gd fmla="*/ 1458227 h 1799493" name="connsiteY787"/>
                  <a:gd fmla="*/ 2579500 w 3888895" name="connsiteX788"/>
                  <a:gd fmla="*/ 1459337 h 1799493" name="connsiteY788"/>
                  <a:gd fmla="*/ 2581066 w 3888895" name="connsiteX789"/>
                  <a:gd fmla="*/ 1458554 h 1799493" name="connsiteY789"/>
                  <a:gd fmla="*/ 2575063 w 3888895" name="connsiteX790"/>
                  <a:gd fmla="*/ 1463776 h 1799493" name="connsiteY790"/>
                  <a:gd fmla="*/ 2577282 w 3888895" name="connsiteX791"/>
                  <a:gd fmla="*/ 1459337 h 1799493" name="connsiteY791"/>
                  <a:gd fmla="*/ 2555097 w 3888895" name="connsiteX792"/>
                  <a:gd fmla="*/ 1474872 h 1799493" name="connsiteY792"/>
                  <a:gd fmla="*/ 2561753 w 3888895" name="connsiteX793"/>
                  <a:gd fmla="*/ 1465995 h 1799493" name="connsiteY793"/>
                  <a:gd fmla="*/ 2561753 w 3888895" name="connsiteX794"/>
                  <a:gd fmla="*/ 1463776 h 1799493" name="connsiteY794"/>
                  <a:gd fmla="*/ 2568408 w 3888895" name="connsiteX795"/>
                  <a:gd fmla="*/ 1457118 h 1799493" name="connsiteY795"/>
                  <a:gd fmla="*/ 2570626 w 3888895" name="connsiteX796"/>
                  <a:gd fmla="*/ 1454899 h 1799493" name="connsiteY796"/>
                  <a:gd fmla="*/ 2592811 w 3888895" name="connsiteX797"/>
                  <a:gd fmla="*/ 1434926 h 1799493" name="connsiteY797"/>
                  <a:gd fmla="*/ 2617214 w 3888895" name="connsiteX798"/>
                  <a:gd fmla="*/ 1417172 h 1799493" name="connsiteY798"/>
                  <a:gd fmla="*/ 2619433 w 3888895" name="connsiteX799"/>
                  <a:gd fmla="*/ 1417172 h 1799493" name="connsiteY799"/>
                  <a:gd fmla="*/ 2628307 w 3888895" name="connsiteX800"/>
                  <a:gd fmla="*/ 1410514 h 1799493" name="connsiteY800"/>
                  <a:gd fmla="*/ 2626088 w 3888895" name="connsiteX801"/>
                  <a:gd fmla="*/ 1412733 h 1799493" name="connsiteY801"/>
                  <a:gd fmla="*/ 2643836 w 3888895" name="connsiteX802"/>
                  <a:gd fmla="*/ 1399418 h 1799493" name="connsiteY802"/>
                  <a:gd fmla="*/ 2657147 w 3888895" name="connsiteX803"/>
                  <a:gd fmla="*/ 1388322 h 1799493" name="connsiteY803"/>
                  <a:gd fmla="*/ 2708171 w 3888895" name="connsiteX804"/>
                  <a:gd fmla="*/ 1348375 h 1799493" name="connsiteY804"/>
                  <a:gd fmla="*/ 2779162 w 3888895" name="connsiteX805"/>
                  <a:gd fmla="*/ 1292894 h 1799493" name="connsiteY805"/>
                  <a:gd fmla="*/ 2834624 w 3888895" name="connsiteX806"/>
                  <a:gd fmla="*/ 1248510 h 1799493" name="connsiteY806"/>
                  <a:gd fmla="*/ 2865682 w 3888895" name="connsiteX807"/>
                  <a:gd fmla="*/ 1224098 h 1799493" name="connsiteY807"/>
                  <a:gd fmla="*/ 2910051 w 3888895" name="connsiteX808"/>
                  <a:gd fmla="*/ 1186371 h 1799493" name="connsiteY808"/>
                  <a:gd fmla="*/ 2938891 w 3888895" name="connsiteX809"/>
                  <a:gd fmla="*/ 1161959 h 1799493" name="connsiteY809"/>
                  <a:gd fmla="*/ 2949983 w 3888895" name="connsiteX810"/>
                  <a:gd fmla="*/ 1153082 h 1799493" name="connsiteY810"/>
                  <a:gd fmla="*/ 2967731 w 3888895" name="connsiteX811"/>
                  <a:gd fmla="*/ 1139767 h 1799493" name="connsiteY811"/>
                  <a:gd fmla="*/ 2994353 w 3888895" name="connsiteX812"/>
                  <a:gd fmla="*/ 1119794 h 1799493" name="connsiteY812"/>
                  <a:gd fmla="*/ 3027630 w 3888895" name="connsiteX813"/>
                  <a:gd fmla="*/ 1095382 h 1799493" name="connsiteY813"/>
                  <a:gd fmla="*/ 3032067 w 3888895" name="connsiteX814"/>
                  <a:gd fmla="*/ 1090944 h 1799493" name="connsiteY814"/>
                  <a:gd fmla="*/ 3047596 w 3888895" name="connsiteX815"/>
                  <a:gd fmla="*/ 1077628 h 1799493" name="connsiteY815"/>
                  <a:gd fmla="*/ 3096402 w 3888895" name="connsiteX816"/>
                  <a:gd fmla="*/ 1037682 h 1799493" name="connsiteY816"/>
                  <a:gd fmla="*/ 3242018 w 3888895" name="connsiteX817"/>
                  <a:gd fmla="*/ 924267 h 1799493" name="connsiteY817"/>
                  <a:gd fmla="*/ 3242976 w 3888895" name="connsiteX818"/>
                  <a:gd fmla="*/ 923631 h 1799493" name="connsiteY818"/>
                  <a:gd fmla="*/ 3233946 w 3888895" name="connsiteX819"/>
                  <a:gd fmla="*/ 931159 h 1799493" name="connsiteY819"/>
                  <a:gd fmla="*/ 3209543 w 3888895" name="connsiteX820"/>
                  <a:gd fmla="*/ 948913 h 1799493" name="connsiteY820"/>
                  <a:gd fmla="*/ 3178485 w 3888895" name="connsiteX821"/>
                  <a:gd fmla="*/ 973324 h 1799493" name="connsiteY821"/>
                  <a:gd fmla="*/ 3136334 w 3888895" name="connsiteX822"/>
                  <a:gd fmla="*/ 1008832 h 1799493" name="connsiteY822"/>
                  <a:gd fmla="*/ 3118586 w 3888895" name="connsiteX823"/>
                  <a:gd fmla="*/ 1022147 h 1799493" name="connsiteY823"/>
                  <a:gd fmla="*/ 3136334 w 3888895" name="connsiteX824"/>
                  <a:gd fmla="*/ 1008832 h 1799493" name="connsiteY824"/>
                  <a:gd fmla="*/ 3233946 w 3888895" name="connsiteX825"/>
                  <a:gd fmla="*/ 931159 h 1799493" name="connsiteY825"/>
                  <a:gd fmla="*/ 3238383 w 3888895" name="connsiteX826"/>
                  <a:gd fmla="*/ 928940 h 1799493" name="connsiteY826"/>
                  <a:gd fmla="*/ 3193429 w 3888895" name="connsiteX827"/>
                  <a:gd fmla="*/ 964699 h 1799493" name="connsiteY827"/>
                  <a:gd fmla="*/ 3186489 w 3888895" name="connsiteX828"/>
                  <a:gd fmla="*/ 970219 h 1799493" name="connsiteY828"/>
                  <a:gd fmla="*/ 3116368 w 3888895" name="connsiteX829"/>
                  <a:gd fmla="*/ 1024367 h 1799493" name="connsiteY829"/>
                  <a:gd fmla="*/ 3054251 w 3888895" name="connsiteX830"/>
                  <a:gd fmla="*/ 1075409 h 1799493" name="connsiteY830"/>
                  <a:gd fmla="*/ 3160702 w 3888895" name="connsiteX831"/>
                  <a:gd fmla="*/ 990731 h 1799493" name="connsiteY831"/>
                  <a:gd fmla="*/ 3186489 w 3888895" name="connsiteX832"/>
                  <a:gd fmla="*/ 970219 h 1799493" name="connsiteY832"/>
                  <a:gd fmla="*/ 3242820 w 3888895" name="connsiteX833"/>
                  <a:gd fmla="*/ 926720 h 1799493" name="connsiteY833"/>
                  <a:gd fmla="*/ 3271660 w 3888895" name="connsiteX834"/>
                  <a:gd fmla="*/ 902309 h 1799493" name="connsiteY834"/>
                  <a:gd fmla="*/ 3320466 w 3888895" name="connsiteX835"/>
                  <a:gd fmla="*/ 864582 h 1799493" name="connsiteY835"/>
                  <a:gd fmla="*/ 3282753 w 3888895" name="connsiteX836"/>
                  <a:gd fmla="*/ 895651 h 1799493" name="connsiteY836"/>
                  <a:gd fmla="*/ 3249476 w 3888895" name="connsiteX837"/>
                  <a:gd fmla="*/ 922282 h 1799493" name="connsiteY837"/>
                  <a:gd fmla="*/ 3282753 w 3888895" name="connsiteX838"/>
                  <a:gd fmla="*/ 895651 h 1799493" name="connsiteY838"/>
                  <a:gd fmla="*/ 3429171 w 3888895" name="connsiteX839"/>
                  <a:gd fmla="*/ 782470 h 1799493" name="connsiteY839"/>
                  <a:gd fmla="*/ 412814 w 3888895" name="connsiteX840"/>
                  <a:gd fmla="*/ 775903 h 1799493" name="connsiteY840"/>
                  <a:gd fmla="*/ 423919 w 3888895" name="connsiteX841"/>
                  <a:gd fmla="*/ 784782 h 1799493" name="connsiteY841"/>
                  <a:gd fmla="*/ 757089 w 3888895" name="connsiteX842"/>
                  <a:gd fmla="*/ 1037834 h 1799493" name="connsiteY842"/>
                  <a:gd fmla="*/ 954769 w 3888895" name="connsiteX843"/>
                  <a:gd fmla="*/ 1186558 h 1799493" name="connsiteY843"/>
                  <a:gd fmla="*/ 965875 w 3888895" name="connsiteX844"/>
                  <a:gd fmla="*/ 1195437 h 1799493" name="connsiteY844"/>
                  <a:gd fmla="*/ 994750 w 3888895" name="connsiteX845"/>
                  <a:gd fmla="*/ 1217635 h 1799493" name="connsiteY845"/>
                  <a:gd fmla="*/ 1045836 w 3888895" name="connsiteX846"/>
                  <a:gd fmla="*/ 1255370 h 1799493" name="connsiteY846"/>
                  <a:gd fmla="*/ 1070268 w 3888895" name="connsiteX847"/>
                  <a:gd fmla="*/ 1273128 h 1799493" name="connsiteY847"/>
                  <a:gd fmla="*/ 1112470 w 3888895" name="connsiteX848"/>
                  <a:gd fmla="*/ 1301985 h 1799493" name="connsiteY848"/>
                  <a:gd fmla="*/ 1116912 w 3888895" name="connsiteX849"/>
                  <a:gd fmla="*/ 1304205 h 1799493" name="connsiteY849"/>
                  <a:gd fmla="*/ 1125796 w 3888895" name="connsiteX850"/>
                  <a:gd fmla="*/ 1310864 h 1799493" name="connsiteY850"/>
                  <a:gd fmla="*/ 1139123 w 3888895" name="connsiteX851"/>
                  <a:gd fmla="*/ 1321963 h 1799493" name="connsiteY851"/>
                  <a:gd fmla="*/ 1194651 w 3888895" name="connsiteX852"/>
                  <a:gd fmla="*/ 1364139 h 1799493" name="connsiteY852"/>
                  <a:gd fmla="*/ 1192430 w 3888895" name="connsiteX853"/>
                  <a:gd fmla="*/ 1364139 h 1799493" name="connsiteY853"/>
                  <a:gd fmla="*/ 1196873 w 3888895" name="connsiteX854"/>
                  <a:gd fmla="*/ 1366358 h 1799493" name="connsiteY854"/>
                  <a:gd fmla="*/ 1201315 w 3888895" name="connsiteX855"/>
                  <a:gd fmla="*/ 1370798 h 1799493" name="connsiteY855"/>
                  <a:gd fmla="*/ 1196873 w 3888895" name="connsiteX856"/>
                  <a:gd fmla="*/ 1370798 h 1799493" name="connsiteY856"/>
                  <a:gd fmla="*/ 1214642 w 3888895" name="connsiteX857"/>
                  <a:gd fmla="*/ 1384116 h 1799493" name="connsiteY857"/>
                  <a:gd fmla="*/ 1205757 w 3888895" name="connsiteX858"/>
                  <a:gd fmla="*/ 1384116 h 1799493" name="connsiteY858"/>
                  <a:gd fmla="*/ 1203536 w 3888895" name="connsiteX859"/>
                  <a:gd fmla="*/ 1384116 h 1799493" name="connsiteY859"/>
                  <a:gd fmla="*/ 1196873 w 3888895" name="connsiteX860"/>
                  <a:gd fmla="*/ 1379677 h 1799493" name="connsiteY860"/>
                  <a:gd fmla="*/ 1194651 w 3888895" name="connsiteX861"/>
                  <a:gd fmla="*/ 1377457 h 1799493" name="connsiteY861"/>
                  <a:gd fmla="*/ 1172440 w 3888895" name="connsiteX862"/>
                  <a:gd fmla="*/ 1361919 h 1799493" name="connsiteY862"/>
                  <a:gd fmla="*/ 1150229 w 3888895" name="connsiteX863"/>
                  <a:gd fmla="*/ 1344161 h 1799493" name="connsiteY863"/>
                  <a:gd fmla="*/ 1150229 w 3888895" name="connsiteX864"/>
                  <a:gd fmla="*/ 1341941 h 1799493" name="connsiteY864"/>
                  <a:gd fmla="*/ 1143565 w 3888895" name="connsiteX865"/>
                  <a:gd fmla="*/ 1337501 h 1799493" name="connsiteY865"/>
                  <a:gd fmla="*/ 1128018 w 3888895" name="connsiteX866"/>
                  <a:gd fmla="*/ 1326403 h 1799493" name="connsiteY866"/>
                  <a:gd fmla="*/ 1116912 w 3888895" name="connsiteX867"/>
                  <a:gd fmla="*/ 1317524 h 1799493" name="connsiteY867"/>
                  <a:gd fmla="*/ 1070268 w 3888895" name="connsiteX868"/>
                  <a:gd fmla="*/ 1279788 h 1799493" name="connsiteY868"/>
                  <a:gd fmla="*/ 1005855 w 3888895" name="connsiteX869"/>
                  <a:gd fmla="*/ 1230953 h 1799493" name="connsiteY869"/>
                  <a:gd fmla="*/ 954769 w 3888895" name="connsiteX870"/>
                  <a:gd fmla="*/ 1193217 h 1799493" name="connsiteY870"/>
                  <a:gd fmla="*/ 925895 w 3888895" name="connsiteX871"/>
                  <a:gd fmla="*/ 1171020 h 1799493" name="connsiteY871"/>
                  <a:gd fmla="*/ 883693 w 3888895" name="connsiteX872"/>
                  <a:gd fmla="*/ 1139943 h 1799493" name="connsiteY872"/>
                  <a:gd fmla="*/ 854819 w 3888895" name="connsiteX873"/>
                  <a:gd fmla="*/ 1119965 h 1799493" name="connsiteY873"/>
                  <a:gd fmla="*/ 843713 w 3888895" name="connsiteX874"/>
                  <a:gd fmla="*/ 1113306 h 1799493" name="connsiteY874"/>
                  <a:gd fmla="*/ 828165 w 3888895" name="connsiteX875"/>
                  <a:gd fmla="*/ 1102207 h 1799493" name="connsiteY875"/>
                  <a:gd fmla="*/ 805954 w 3888895" name="connsiteX876"/>
                  <a:gd fmla="*/ 1082229 h 1799493" name="connsiteY876"/>
                  <a:gd fmla="*/ 777079 w 3888895" name="connsiteX877"/>
                  <a:gd fmla="*/ 1057812 h 1799493" name="connsiteY877"/>
                  <a:gd fmla="*/ 770416 w 3888895" name="connsiteX878"/>
                  <a:gd fmla="*/ 1055592 h 1799493" name="connsiteY878"/>
                  <a:gd fmla="*/ 757089 w 3888895" name="connsiteX879"/>
                  <a:gd fmla="*/ 1044493 h 1799493" name="connsiteY879"/>
                  <a:gd fmla="*/ 710445 w 3888895" name="connsiteX880"/>
                  <a:gd fmla="*/ 1011197 h 1799493" name="connsiteY880"/>
                  <a:gd fmla="*/ 637148 w 3888895" name="connsiteX881"/>
                  <a:gd fmla="*/ 955148 h 1799493" name="connsiteY881"/>
                  <a:gd fmla="*/ 635593 w 3888895" name="connsiteX882"/>
                  <a:gd fmla="*/ 953939 h 1799493" name="connsiteY882"/>
                  <a:gd fmla="*/ 675649 w 3888895" name="connsiteX883"/>
                  <a:gd fmla="*/ 981329 h 1799493" name="connsiteY883"/>
                  <a:gd fmla="*/ 678371 w 3888895" name="connsiteX884"/>
                  <a:gd fmla="*/ 983405 h 1799493" name="connsiteY884"/>
                  <a:gd fmla="*/ 684837 w 3888895" name="connsiteX885"/>
                  <a:gd fmla="*/ 988944 h 1799493" name="connsiteY885"/>
                  <a:gd fmla="*/ 692676 w 3888895" name="connsiteX886"/>
                  <a:gd fmla="*/ 995659 h 1799493" name="connsiteY886"/>
                  <a:gd fmla="*/ 690733 w 3888895" name="connsiteX887"/>
                  <a:gd fmla="*/ 993994 h 1799493" name="connsiteY887"/>
                  <a:gd fmla="*/ 684837 w 3888895" name="connsiteX888"/>
                  <a:gd fmla="*/ 988944 h 1799493" name="connsiteY888"/>
                  <a:gd fmla="*/ 679072 w 3888895" name="connsiteX889"/>
                  <a:gd fmla="*/ 984005 h 1799493" name="connsiteY889"/>
                  <a:gd fmla="*/ 678371 w 3888895" name="connsiteX890"/>
                  <a:gd fmla="*/ 983405 h 1799493" name="connsiteY890"/>
                  <a:gd fmla="*/ 696928 w 3888895" name="connsiteX891"/>
                  <a:gd fmla="*/ 997558 h 1799493" name="connsiteY891"/>
                  <a:gd fmla="*/ 752647 w 3888895" name="connsiteX892"/>
                  <a:gd fmla="*/ 1040054 h 1799493" name="connsiteY892"/>
                  <a:gd fmla="*/ 694897 w 3888895" name="connsiteX893"/>
                  <a:gd fmla="*/ 995659 h 1799493" name="connsiteY893"/>
                  <a:gd fmla="*/ 677129 w 3888895" name="connsiteX894"/>
                  <a:gd fmla="*/ 982341 h 1799493" name="connsiteY894"/>
                  <a:gd fmla="*/ 677128 w 3888895" name="connsiteX895"/>
                  <a:gd fmla="*/ 982340 h 1799493" name="connsiteY895"/>
                  <a:gd fmla="*/ 676093 w 3888895" name="connsiteX896"/>
                  <a:gd fmla="*/ 981564 h 1799493" name="connsiteY896"/>
                  <a:gd fmla="*/ 673845 w 3888895" name="connsiteX897"/>
                  <a:gd fmla="*/ 979879 h 1799493" name="connsiteY897"/>
                  <a:gd fmla="*/ 668254 w 3888895" name="connsiteX898"/>
                  <a:gd fmla="*/ 975688 h 1799493" name="connsiteY898"/>
                  <a:gd fmla="*/ 655056 w 3888895" name="connsiteX899"/>
                  <a:gd fmla="*/ 965623 h 1799493" name="connsiteY899"/>
                  <a:gd fmla="*/ 583841 w 3888895" name="connsiteX900"/>
                  <a:gd fmla="*/ 911308 h 1799493" name="connsiteY900"/>
                  <a:gd fmla="*/ 588281 w 3888895" name="connsiteX901"/>
                  <a:gd fmla="*/ 915746 h 1799493" name="connsiteY901"/>
                  <a:gd fmla="*/ 576622 w 3888895" name="connsiteX902"/>
                  <a:gd fmla="*/ 906036 h 1799493" name="connsiteY902"/>
                  <a:gd fmla="*/ 574956 w 3888895" name="connsiteX903"/>
                  <a:gd fmla="*/ 904649 h 1799493" name="connsiteY903"/>
                  <a:gd fmla="*/ 572418 w 3888895" name="connsiteX904"/>
                  <a:gd fmla="*/ 903381 h 1799493" name="connsiteY904"/>
                  <a:gd fmla="*/ 554966 w 3888895" name="connsiteX905"/>
                  <a:gd fmla="*/ 889110 h 1799493" name="connsiteY905"/>
                  <a:gd fmla="*/ 543863 w 3888895" name="connsiteX906"/>
                  <a:gd fmla="*/ 880233 h 1799493" name="connsiteY906"/>
                  <a:gd fmla="*/ 574956 w 3888895" name="connsiteX907"/>
                  <a:gd fmla="*/ 902429 h 1799493" name="connsiteY907"/>
                  <a:gd fmla="*/ 570236 w 3888895" name="connsiteX908"/>
                  <a:gd fmla="*/ 898822 h 1799493" name="connsiteY908"/>
                  <a:gd fmla="*/ 543863 w 3888895" name="connsiteX909"/>
                  <a:gd fmla="*/ 880233 h 1799493" name="connsiteY909"/>
                  <a:gd fmla="*/ 510543 w 3888895" name="connsiteX910"/>
                  <a:gd fmla="*/ 853594 h 1799493" name="connsiteY910"/>
                  <a:gd fmla="*/ 543860 w 3888895" name="connsiteX911"/>
                  <a:gd fmla="*/ 880231 h 1799493" name="connsiteY911"/>
                  <a:gd fmla="*/ 412814 w 3888895" name="connsiteX912"/>
                  <a:gd fmla="*/ 775903 h 1799493" name="connsiteY912"/>
                  <a:gd fmla="*/ 2865274 w 3888895" name="connsiteX913"/>
                  <a:gd fmla="*/ 724549 h 1799493" name="connsiteY913"/>
                  <a:gd fmla="*/ 2851957 w 3888895" name="connsiteX914"/>
                  <a:gd fmla="*/ 742320 h 1799493" name="connsiteY914"/>
                  <a:gd fmla="*/ 2865274 w 3888895" name="connsiteX915"/>
                  <a:gd fmla="*/ 724549 h 1799493" name="connsiteY915"/>
                  <a:gd fmla="*/ 2866708 w 3888895" name="connsiteX916"/>
                  <a:gd fmla="*/ 722649 h 1799493" name="connsiteY916"/>
                  <a:gd fmla="*/ 2866453 w 3888895" name="connsiteX917"/>
                  <a:gd fmla="*/ 722987 h 1799493" name="connsiteY917"/>
                  <a:gd fmla="*/ 2865274 w 3888895" name="connsiteX918"/>
                  <a:gd fmla="*/ 724549 h 1799493" name="connsiteY918"/>
                  <a:gd fmla="*/ 2865721 w 3888895" name="connsiteX919"/>
                  <a:gd fmla="*/ 723923 h 1799493" name="connsiteY919"/>
                  <a:gd fmla="*/ 3158765 w 3888895" name="connsiteX920"/>
                  <a:gd fmla="*/ 720306 h 1799493" name="connsiteY920"/>
                  <a:gd fmla="*/ 3142780 w 3888895" name="connsiteX921"/>
                  <a:gd fmla="*/ 738071 h 1799493" name="connsiteY921"/>
                  <a:gd fmla="*/ 3125034 w 3888895" name="connsiteX922"/>
                  <a:gd fmla="*/ 755822 h 1799493" name="connsiteY922"/>
                  <a:gd fmla="*/ 3126015 w 3888895" name="connsiteX923"/>
                  <a:gd fmla="*/ 754789 h 1799493" name="connsiteY923"/>
                  <a:gd fmla="*/ 3158298 w 3888895" name="connsiteX924"/>
                  <a:gd fmla="*/ 720798 h 1799493" name="connsiteY924"/>
                  <a:gd fmla="*/ 3162754 w 3888895" name="connsiteX925"/>
                  <a:gd fmla="*/ 715872 h 1799493" name="connsiteY925"/>
                  <a:gd fmla="*/ 3162560 w 3888895" name="connsiteX926"/>
                  <a:gd fmla="*/ 716088 h 1799493" name="connsiteY926"/>
                  <a:gd fmla="*/ 3162313 w 3888895" name="connsiteX927"/>
                  <a:gd fmla="*/ 716336 h 1799493" name="connsiteY927"/>
                  <a:gd fmla="*/ 3166928 w 3888895" name="connsiteX928"/>
                  <a:gd fmla="*/ 711710 h 1799493" name="connsiteY928"/>
                  <a:gd fmla="*/ 3164557 w 3888895" name="connsiteX929"/>
                  <a:gd fmla="*/ 714207 h 1799493" name="connsiteY929"/>
                  <a:gd fmla="*/ 3158765 w 3888895" name="connsiteX930"/>
                  <a:gd fmla="*/ 720306 h 1799493" name="connsiteY930"/>
                  <a:gd fmla="*/ 3162560 w 3888895" name="connsiteX931"/>
                  <a:gd fmla="*/ 716088 h 1799493" name="connsiteY931"/>
                  <a:gd fmla="*/ 3167186 w 3888895" name="connsiteX932"/>
                  <a:gd fmla="*/ 711439 h 1799493" name="connsiteY932"/>
                  <a:gd fmla="*/ 3167186 w 3888895" name="connsiteX933"/>
                  <a:gd fmla="*/ 711440 h 1799493" name="connsiteY933"/>
                  <a:gd fmla="*/ 3162754 w 3888895" name="connsiteX934"/>
                  <a:gd fmla="*/ 715872 h 1799493" name="connsiteY934"/>
                  <a:gd fmla="*/ 3180508 w 3888895" name="connsiteX935"/>
                  <a:gd fmla="*/ 698113 h 1799493" name="connsiteY935"/>
                  <a:gd fmla="*/ 3171852 w 3888895" name="connsiteX936"/>
                  <a:gd fmla="*/ 706776 h 1799493" name="connsiteY936"/>
                  <a:gd fmla="*/ 3166928 w 3888895" name="connsiteX937"/>
                  <a:gd fmla="*/ 711710 h 1799493" name="connsiteY937"/>
                  <a:gd fmla="*/ 3167186 w 3888895" name="connsiteX938"/>
                  <a:gd fmla="*/ 711440 h 1799493" name="connsiteY938"/>
                  <a:gd fmla="*/ 3167192 w 3888895" name="connsiteX939"/>
                  <a:gd fmla="*/ 711433 h 1799493" name="connsiteY939"/>
                  <a:gd fmla="*/ 3167186 w 3888895" name="connsiteX940"/>
                  <a:gd fmla="*/ 711439 h 1799493" name="connsiteY940"/>
                  <a:gd fmla="*/ 3174405 w 3888895" name="connsiteX941"/>
                  <a:gd fmla="*/ 704218 h 1799493" name="connsiteY941"/>
                  <a:gd fmla="*/ 3176069 w 3888895" name="connsiteX942"/>
                  <a:gd fmla="*/ 702553 h 1799493" name="connsiteY942"/>
                  <a:gd fmla="*/ 3180508 w 3888895" name="connsiteX943"/>
                  <a:gd fmla="*/ 698113 h 1799493" name="connsiteY943"/>
                  <a:gd fmla="*/ 2892694 w 3888895" name="connsiteX944"/>
                  <a:gd fmla="*/ 688227 h 1799493" name="connsiteY944"/>
                  <a:gd fmla="*/ 2884313 w 3888895" name="connsiteX945"/>
                  <a:gd fmla="*/ 699455 h 1799493" name="connsiteY945"/>
                  <a:gd fmla="*/ 2874531 w 3888895" name="connsiteX946"/>
                  <a:gd fmla="*/ 712558 h 1799493" name="connsiteY946"/>
                  <a:gd fmla="*/ 2866708 w 3888895" name="connsiteX947"/>
                  <a:gd fmla="*/ 722649 h 1799493" name="connsiteY947"/>
                  <a:gd fmla="*/ 2874707 w 3888895" name="connsiteX948"/>
                  <a:gd fmla="*/ 712054 h 1799493" name="connsiteY948"/>
                  <a:gd fmla="*/ 2901337 w 3888895" name="connsiteX949"/>
                  <a:gd fmla="*/ 674373 h 1799493" name="connsiteY949"/>
                  <a:gd fmla="*/ 2897966 w 3888895" name="connsiteX950"/>
                  <a:gd fmla="*/ 678743 h 1799493" name="connsiteY950"/>
                  <a:gd fmla="*/ 2898567 w 3888895" name="connsiteX951"/>
                  <a:gd fmla="*/ 677901 h 1799493" name="connsiteY951"/>
                  <a:gd fmla="*/ 2686805 w 3888895" name="connsiteX952"/>
                  <a:gd fmla="*/ 666824 h 1799493" name="connsiteY952"/>
                  <a:gd fmla="*/ 2686010 w 3888895" name="connsiteX953"/>
                  <a:gd fmla="*/ 668354 h 1799493" name="connsiteY953"/>
                  <a:gd fmla="*/ 2685528 w 3888895" name="connsiteX954"/>
                  <a:gd fmla="*/ 669109 h 1799493" name="connsiteY954"/>
                  <a:gd fmla="*/ 613292 w 3888895" name="connsiteX955"/>
                  <a:gd fmla="*/ 639788 h 1799493" name="connsiteY955"/>
                  <a:gd fmla="*/ 646571 w 3888895" name="connsiteX956"/>
                  <a:gd fmla="*/ 673145 h 1799493" name="connsiteY956"/>
                  <a:gd fmla="*/ 675412 w 3888895" name="connsiteX957"/>
                  <a:gd fmla="*/ 702054 h 1799493" name="connsiteY957"/>
                  <a:gd fmla="*/ 646571 w 3888895" name="connsiteX958"/>
                  <a:gd fmla="*/ 673145 h 1799493" name="connsiteY958"/>
                  <a:gd fmla="*/ 617724 w 3888895" name="connsiteX959"/>
                  <a:gd fmla="*/ 643630 h 1799493" name="connsiteY959"/>
                  <a:gd fmla="*/ 651008 w 3888895" name="connsiteX960"/>
                  <a:gd fmla="*/ 676481 h 1799493" name="connsiteY960"/>
                  <a:gd fmla="*/ 852897 w 3888895" name="connsiteX961"/>
                  <a:gd fmla="*/ 871064 h 1799493" name="connsiteY961"/>
                  <a:gd fmla="*/ 1043694 w 3888895" name="connsiteX962"/>
                  <a:gd fmla="*/ 1057864 h 1799493" name="connsiteY962"/>
                  <a:gd fmla="*/ 1054787 w 3888895" name="connsiteX963"/>
                  <a:gd fmla="*/ 1066759 h 1799493" name="connsiteY963"/>
                  <a:gd fmla="*/ 1081410 w 3888895" name="connsiteX964"/>
                  <a:gd fmla="*/ 1093445 h 1799493" name="connsiteY964"/>
                  <a:gd fmla="*/ 1132437 w 3888895" name="connsiteX965"/>
                  <a:gd fmla="*/ 1142369 h 1799493" name="connsiteY965"/>
                  <a:gd fmla="*/ 1156841 w 3888895" name="connsiteX966"/>
                  <a:gd fmla="*/ 1164607 h 1799493" name="connsiteY966"/>
                  <a:gd fmla="*/ 1196775 w 3888895" name="connsiteX967"/>
                  <a:gd fmla="*/ 1202412 h 1799493" name="connsiteY967"/>
                  <a:gd fmla="*/ 1201212 w 3888895" name="connsiteX968"/>
                  <a:gd fmla="*/ 1204636 h 1799493" name="connsiteY968"/>
                  <a:gd fmla="*/ 1207868 w 3888895" name="connsiteX969"/>
                  <a:gd fmla="*/ 1213531 h 1799493" name="connsiteY969"/>
                  <a:gd fmla="*/ 1223398 w 3888895" name="connsiteX970"/>
                  <a:gd fmla="*/ 1226874 h 1799493" name="connsiteY970"/>
                  <a:gd fmla="*/ 1276644 w 3888895" name="connsiteX971"/>
                  <a:gd fmla="*/ 1280245 h 1799493" name="connsiteY971"/>
                  <a:gd fmla="*/ 1274425 w 3888895" name="connsiteX972"/>
                  <a:gd fmla="*/ 1280245 h 1799493" name="connsiteY972"/>
                  <a:gd fmla="*/ 1278862 w 3888895" name="connsiteX973"/>
                  <a:gd fmla="*/ 1282469 h 1799493" name="connsiteY973"/>
                  <a:gd fmla="*/ 1281081 w 3888895" name="connsiteX974"/>
                  <a:gd fmla="*/ 1286917 h 1799493" name="connsiteY974"/>
                  <a:gd fmla="*/ 1278862 w 3888895" name="connsiteX975"/>
                  <a:gd fmla="*/ 1284693 h 1799493" name="connsiteY975"/>
                  <a:gd fmla="*/ 1294392 w 3888895" name="connsiteX976"/>
                  <a:gd fmla="*/ 1304707 h 1799493" name="connsiteY976"/>
                  <a:gd fmla="*/ 1285518 w 3888895" name="connsiteX977"/>
                  <a:gd fmla="*/ 1300259 h 1799493" name="connsiteY977"/>
                  <a:gd fmla="*/ 1283299 w 3888895" name="connsiteX978"/>
                  <a:gd fmla="*/ 1300259 h 1799493" name="connsiteY978"/>
                  <a:gd fmla="*/ 1276644 w 3888895" name="connsiteX979"/>
                  <a:gd fmla="*/ 1293588 h 1799493" name="connsiteY979"/>
                  <a:gd fmla="*/ 1274425 w 3888895" name="connsiteX980"/>
                  <a:gd fmla="*/ 1293588 h 1799493" name="connsiteY980"/>
                  <a:gd fmla="*/ 1252239 w 3888895" name="connsiteX981"/>
                  <a:gd fmla="*/ 1273574 h 1799493" name="connsiteY981"/>
                  <a:gd fmla="*/ 1232272 w 3888895" name="connsiteX982"/>
                  <a:gd fmla="*/ 1251336 h 1799493" name="connsiteY982"/>
                  <a:gd fmla="*/ 1230054 w 3888895" name="connsiteX983"/>
                  <a:gd fmla="*/ 1249112 h 1799493" name="connsiteY983"/>
                  <a:gd fmla="*/ 1225617 w 3888895" name="connsiteX984"/>
                  <a:gd fmla="*/ 1242440 h 1799493" name="connsiteY984"/>
                  <a:gd fmla="*/ 1225617 w 3888895" name="connsiteX985"/>
                  <a:gd fmla="*/ 1244664 h 1799493" name="connsiteY985"/>
                  <a:gd fmla="*/ 1210087 w 3888895" name="connsiteX986"/>
                  <a:gd fmla="*/ 1229097 h 1799493" name="connsiteY986"/>
                  <a:gd fmla="*/ 1198994 w 3888895" name="connsiteX987"/>
                  <a:gd fmla="*/ 1217978 h 1799493" name="connsiteY987"/>
                  <a:gd fmla="*/ 1154622 w 3888895" name="connsiteX988"/>
                  <a:gd fmla="*/ 1173502 h 1799493" name="connsiteY988"/>
                  <a:gd fmla="*/ 1092503 w 3888895" name="connsiteX989"/>
                  <a:gd fmla="*/ 1111236 h 1799493" name="connsiteY989"/>
                  <a:gd fmla="*/ 1043694 w 3888895" name="connsiteX990"/>
                  <a:gd fmla="*/ 1064536 h 1799493" name="connsiteY990"/>
                  <a:gd fmla="*/ 1014853 w 3888895" name="connsiteX991"/>
                  <a:gd fmla="*/ 1035626 h 1799493" name="connsiteY991"/>
                  <a:gd fmla="*/ 974919 w 3888895" name="connsiteX992"/>
                  <a:gd fmla="*/ 997821 h 1799493" name="connsiteY992"/>
                  <a:gd fmla="*/ 946077 w 3888895" name="connsiteX993"/>
                  <a:gd fmla="*/ 971135 h 1799493" name="connsiteY993"/>
                  <a:gd fmla="*/ 937203 w 3888895" name="connsiteX994"/>
                  <a:gd fmla="*/ 962240 h 1799493" name="connsiteY994"/>
                  <a:gd fmla="*/ 921673 w 3888895" name="connsiteX995"/>
                  <a:gd fmla="*/ 948897 h 1799493" name="connsiteY995"/>
                  <a:gd fmla="*/ 899487 w 3888895" name="connsiteX996"/>
                  <a:gd fmla="*/ 924435 h 1799493" name="connsiteY996"/>
                  <a:gd fmla="*/ 870646 w 3888895" name="connsiteX997"/>
                  <a:gd fmla="*/ 895526 h 1799493" name="connsiteY997"/>
                  <a:gd fmla="*/ 866209 w 3888895" name="connsiteX998"/>
                  <a:gd fmla="*/ 891078 h 1799493" name="connsiteY998"/>
                  <a:gd fmla="*/ 850679 w 3888895" name="connsiteX999"/>
                  <a:gd fmla="*/ 877735 h 1799493" name="connsiteY999"/>
                  <a:gd fmla="*/ 806307 w 3888895" name="connsiteX1000"/>
                  <a:gd fmla="*/ 835483 h 1799493" name="connsiteY1000"/>
                  <a:gd fmla="*/ 670975 w 3888895" name="connsiteX1001"/>
                  <a:gd fmla="*/ 699831 h 1799493" name="connsiteY1001"/>
                  <a:gd fmla="*/ 671638 w 3888895" name="connsiteX1002"/>
                  <a:gd fmla="*/ 700495 h 1799493" name="connsiteY1002"/>
                  <a:gd fmla="*/ 676799 w 3888895" name="connsiteX1003"/>
                  <a:gd fmla="*/ 705668 h 1799493" name="connsiteY1003"/>
                  <a:gd fmla="*/ 679849 w 3888895" name="connsiteX1004"/>
                  <a:gd fmla="*/ 708726 h 1799493" name="connsiteY1004"/>
                  <a:gd fmla="*/ 679859 w 3888895" name="connsiteX1005"/>
                  <a:gd fmla="*/ 708735 h 1799493" name="connsiteY1005"/>
                  <a:gd fmla="*/ 688723 w 3888895" name="connsiteX1006"/>
                  <a:gd fmla="*/ 717621 h 1799493" name="connsiteY1006"/>
                  <a:gd fmla="*/ 773029 w 3888895" name="connsiteX1007"/>
                  <a:gd fmla="*/ 802126 h 1799493" name="connsiteY1007"/>
                  <a:gd fmla="*/ 788559 w 3888895" name="connsiteX1008"/>
                  <a:gd fmla="*/ 815469 h 1799493" name="connsiteY1008"/>
                  <a:gd fmla="*/ 773029 w 3888895" name="connsiteX1009"/>
                  <a:gd fmla="*/ 802126 h 1799493" name="connsiteY1009"/>
                  <a:gd fmla="*/ 735313 w 3888895" name="connsiteX1010"/>
                  <a:gd fmla="*/ 764321 h 1799493" name="connsiteY1010"/>
                  <a:gd fmla="*/ 708691 w 3888895" name="connsiteX1011"/>
                  <a:gd fmla="*/ 737635 h 1799493" name="connsiteY1011"/>
                  <a:gd fmla="*/ 688723 w 3888895" name="connsiteX1012"/>
                  <a:gd fmla="*/ 717621 h 1799493" name="connsiteY1012"/>
                  <a:gd fmla="*/ 684286 w 3888895" name="connsiteX1013"/>
                  <a:gd fmla="*/ 713173 h 1799493" name="connsiteY1013"/>
                  <a:gd fmla="*/ 848460 w 3888895" name="connsiteX1014"/>
                  <a:gd fmla="*/ 873288 h 1799493" name="connsiteY1014"/>
                  <a:gd fmla="*/ 792996 w 3888895" name="connsiteX1015"/>
                  <a:gd fmla="*/ 817693 h 1799493" name="connsiteY1015"/>
                  <a:gd fmla="*/ 679859 w 3888895" name="connsiteX1016"/>
                  <a:gd fmla="*/ 708735 h 1799493" name="connsiteY1016"/>
                  <a:gd fmla="*/ 677076 w 3888895" name="connsiteX1017"/>
                  <a:gd fmla="*/ 705946 h 1799493" name="connsiteY1017"/>
                  <a:gd fmla="*/ 675412 w 3888895" name="connsiteX1018"/>
                  <a:gd fmla="*/ 704278 h 1799493" name="connsiteY1018"/>
                  <a:gd fmla="*/ 671638 w 3888895" name="connsiteX1019"/>
                  <a:gd fmla="*/ 700495 h 1799493" name="connsiteY1019"/>
                  <a:gd fmla="*/ 669554 w 3888895" name="connsiteX1020"/>
                  <a:gd fmla="*/ 698406 h 1799493" name="connsiteY1020"/>
                  <a:gd fmla="*/ 655445 w 3888895" name="connsiteX1021"/>
                  <a:gd fmla="*/ 684264 h 1799493" name="connsiteY1021"/>
                  <a:gd fmla="*/ 613292 w 3888895" name="connsiteX1022"/>
                  <a:gd fmla="*/ 639788 h 1799493" name="connsiteY1022"/>
                  <a:gd fmla="*/ 604324 w 3888895" name="connsiteX1023"/>
                  <a:gd fmla="*/ 630375 h 1799493" name="connsiteY1023"/>
                  <a:gd fmla="*/ 616481 w 3888895" name="connsiteX1024"/>
                  <a:gd fmla="*/ 642359 h 1799493" name="connsiteY1024"/>
                  <a:gd fmla="*/ 617724 w 3888895" name="connsiteX1025"/>
                  <a:gd fmla="*/ 643630 h 1799493" name="connsiteY1025"/>
                  <a:gd fmla="*/ 609245 w 3888895" name="connsiteX1026"/>
                  <a:gd fmla="*/ 635262 h 1799493" name="connsiteY1026"/>
                  <a:gd fmla="*/ 2940738 w 3888895" name="connsiteX1027"/>
                  <a:gd fmla="*/ 624588 h 1799493" name="connsiteY1027"/>
                  <a:gd fmla="*/ 2897110 w 3888895" name="connsiteX1028"/>
                  <a:gd fmla="*/ 682378 h 1799493" name="connsiteY1028"/>
                  <a:gd fmla="*/ 2892694 w 3888895" name="connsiteX1029"/>
                  <a:gd fmla="*/ 688227 h 1799493" name="connsiteY1029"/>
                  <a:gd fmla="*/ 2909955 w 3888895" name="connsiteX1030"/>
                  <a:gd fmla="*/ 665106 h 1799493" name="connsiteY1030"/>
                  <a:gd fmla="*/ 2927143 w 3888895" name="connsiteX1031"/>
                  <a:gd fmla="*/ 642081 h 1799493" name="connsiteY1031"/>
                  <a:gd fmla="*/ 2932629 w 3888895" name="connsiteX1032"/>
                  <a:gd fmla="*/ 634733 h 1799493" name="connsiteY1032"/>
                  <a:gd fmla="*/ 2948469 w 3888895" name="connsiteX1033"/>
                  <a:gd fmla="*/ 613757 h 1799493" name="connsiteY1033"/>
                  <a:gd fmla="*/ 2940738 w 3888895" name="connsiteX1034"/>
                  <a:gd fmla="*/ 624588 h 1799493" name="connsiteY1034"/>
                  <a:gd fmla="*/ 2945177 w 3888895" name="connsiteX1035"/>
                  <a:gd fmla="*/ 617924 h 1799493" name="connsiteY1035"/>
                  <a:gd fmla="*/ 2937569 w 3888895" name="connsiteX1036"/>
                  <a:gd fmla="*/ 628115 h 1799493" name="connsiteY1036"/>
                  <a:gd fmla="*/ 2932629 w 3888895" name="connsiteX1037"/>
                  <a:gd fmla="*/ 634733 h 1799493" name="connsiteY1037"/>
                  <a:gd fmla="*/ 2922982 w 3888895" name="connsiteX1038"/>
                  <a:gd fmla="*/ 646802 h 1799493" name="connsiteY1038"/>
                  <a:gd fmla="*/ 2901337 w 3888895" name="connsiteX1039"/>
                  <a:gd fmla="*/ 674373 h 1799493" name="connsiteY1039"/>
                  <a:gd fmla="*/ 2934704 w 3888895" name="connsiteX1040"/>
                  <a:gd fmla="*/ 631113 h 1799493" name="connsiteY1040"/>
                  <a:gd fmla="*/ 1345220 w 3888895" name="connsiteX1041"/>
                  <a:gd fmla="*/ 612070 h 1799493" name="connsiteY1041"/>
                  <a:gd fmla="*/ 1346421 w 3888895" name="connsiteX1042"/>
                  <a:gd fmla="*/ 614697 h 1799493" name="connsiteY1042"/>
                  <a:gd fmla="*/ 1347615 w 3888895" name="connsiteX1043"/>
                  <a:gd fmla="*/ 617711 h 1799493" name="connsiteY1043"/>
                  <a:gd fmla="*/ 2956275 w 3888895" name="connsiteX1044"/>
                  <a:gd fmla="*/ 604596 h 1799493" name="connsiteY1044"/>
                  <a:gd fmla="*/ 2948481 w 3888895" name="connsiteX1045"/>
                  <a:gd fmla="*/ 613741 h 1799493" name="connsiteY1045"/>
                  <a:gd fmla="*/ 2948469 w 3888895" name="connsiteX1046"/>
                  <a:gd fmla="*/ 613757 h 1799493" name="connsiteY1046"/>
                  <a:gd fmla="*/ 2950449 w 3888895" name="connsiteX1047"/>
                  <a:gd fmla="*/ 610982 h 1799493" name="connsiteY1047"/>
                  <a:gd fmla="*/ 2951836 w 3888895" name="connsiteX1048"/>
                  <a:gd fmla="*/ 609038 h 1799493" name="connsiteY1048"/>
                  <a:gd fmla="*/ 2956275 w 3888895" name="connsiteX1049"/>
                  <a:gd fmla="*/ 604596 h 1799493" name="connsiteY1049"/>
                  <a:gd fmla="*/ 881559 w 3888895" name="connsiteX1050"/>
                  <a:gd fmla="*/ 591420 h 1799493" name="connsiteY1050"/>
                  <a:gd fmla="*/ 888527 w 3888895" name="connsiteX1051"/>
                  <a:gd fmla="*/ 600921 h 1799493" name="connsiteY1051"/>
                  <a:gd fmla="*/ 894821 w 3888895" name="connsiteX1052"/>
                  <a:gd fmla="*/ 609128 h 1799493" name="connsiteY1052"/>
                  <a:gd fmla="*/ 885166 w 3888895" name="connsiteX1053"/>
                  <a:gd fmla="*/ 597531 h 1799493" name="connsiteY1053"/>
                  <a:gd fmla="*/ 883779 w 3888895" name="connsiteX1054"/>
                  <a:gd fmla="*/ 595865 h 1799493" name="connsiteY1054"/>
                  <a:gd fmla="*/ 881559 w 3888895" name="connsiteX1055"/>
                  <a:gd fmla="*/ 591420 h 1799493" name="connsiteY1055"/>
                  <a:gd fmla="*/ 2971811 w 3888895" name="connsiteX1056"/>
                  <a:gd fmla="*/ 586825 h 1799493" name="connsiteY1056"/>
                  <a:gd fmla="*/ 2969788 w 3888895" name="connsiteX1057"/>
                  <a:gd fmla="*/ 589456 h 1799493" name="connsiteY1057"/>
                  <a:gd fmla="*/ 2958217 w 3888895" name="connsiteX1058"/>
                  <a:gd fmla="*/ 604041 h 1799493" name="connsiteY1058"/>
                  <a:gd fmla="*/ 2954055 w 3888895" name="connsiteX1059"/>
                  <a:gd fmla="*/ 609038 h 1799493" name="connsiteY1059"/>
                  <a:gd fmla="*/ 1124849 w 3888895" name="connsiteX1060"/>
                  <a:gd fmla="*/ 574597 h 1799493" name="connsiteY1060"/>
                  <a:gd fmla="*/ 1126634 w 3888895" name="connsiteX1061"/>
                  <a:gd fmla="*/ 577455 h 1799493" name="connsiteY1061"/>
                  <a:gd fmla="*/ 1128021 w 3888895" name="connsiteX1062"/>
                  <a:gd fmla="*/ 579676 h 1799493" name="connsiteY1062"/>
                  <a:gd fmla="*/ 2990154 w 3888895" name="connsiteX1063"/>
                  <a:gd fmla="*/ 563368 h 1799493" name="connsiteY1063"/>
                  <a:gd fmla="*/ 2980689 w 3888895" name="connsiteX1064"/>
                  <a:gd fmla="*/ 575718 h 1799493" name="connsiteY1064"/>
                  <a:gd fmla="*/ 2971811 w 3888895" name="connsiteX1065"/>
                  <a:gd fmla="*/ 586825 h 1799493" name="connsiteY1065"/>
                  <a:gd fmla="*/ 2971811 w 3888895" name="connsiteX1066"/>
                  <a:gd fmla="*/ 586825 h 1799493" name="connsiteY1066"/>
                  <a:gd fmla="*/ 861577 w 3888895" name="connsiteX1067"/>
                  <a:gd fmla="*/ 562533 h 1799493" name="connsiteY1067"/>
                  <a:gd fmla="*/ 868248 w 3888895" name="connsiteX1068"/>
                  <a:gd fmla="*/ 571031 h 1799493" name="connsiteY1068"/>
                  <a:gd fmla="*/ 865827 w 3888895" name="connsiteX1069"/>
                  <a:gd fmla="*/ 567993 h 1799493" name="connsiteY1069"/>
                  <a:gd fmla="*/ 858094 w 3888895" name="connsiteX1070"/>
                  <a:gd fmla="*/ 558178 h 1799493" name="connsiteY1070"/>
                  <a:gd fmla="*/ 861577 w 3888895" name="connsiteX1071"/>
                  <a:gd fmla="*/ 562533 h 1799493" name="connsiteY1071"/>
                  <a:gd fmla="*/ 860205 w 3888895" name="connsiteX1072"/>
                  <a:gd fmla="*/ 560866 h 1799493" name="connsiteY1072"/>
                  <a:gd fmla="*/ 517894 w 3888895" name="connsiteX1073"/>
                  <a:gd fmla="*/ 544164 h 1799493" name="connsiteY1073"/>
                  <a:gd fmla="*/ 528987 w 3888895" name="connsiteX1074"/>
                  <a:gd fmla="*/ 555283 h 1799493" name="connsiteY1074"/>
                  <a:gd fmla="*/ 573982 w 3888895" name="connsiteX1075"/>
                  <a:gd fmla="*/ 600246 h 1799493" name="connsiteY1075"/>
                  <a:gd fmla="*/ 604324 w 3888895" name="connsiteX1076"/>
                  <a:gd fmla="*/ 630375 h 1799493" name="connsiteY1076"/>
                  <a:gd fmla="*/ 578904 w 3888895" name="connsiteX1077"/>
                  <a:gd fmla="*/ 605319 h 1799493" name="connsiteY1077"/>
                  <a:gd fmla="*/ 517894 w 3888895" name="connsiteX1078"/>
                  <a:gd fmla="*/ 544164 h 1799493" name="connsiteY1078"/>
                  <a:gd fmla="*/ 1313086 w 3888895" name="connsiteX1079"/>
                  <a:gd fmla="*/ 535176 h 1799493" name="connsiteY1079"/>
                  <a:gd fmla="*/ 1315460 w 3888895" name="connsiteX1080"/>
                  <a:gd fmla="*/ 539934 h 1799493" name="connsiteY1080"/>
                  <a:gd fmla="*/ 1316569 w 3888895" name="connsiteX1081"/>
                  <a:gd fmla="*/ 542157 h 1799493" name="connsiteY1081"/>
                  <a:gd fmla="*/ 3344731 w 3888895" name="connsiteX1082"/>
                  <a:gd fmla="*/ 533844 h 1799493" name="connsiteY1082"/>
                  <a:gd fmla="*/ 3335854 w 3888895" name="connsiteX1083"/>
                  <a:gd fmla="*/ 544943 h 1799493" name="connsiteY1083"/>
                  <a:gd fmla="*/ 2998530 w 3888895" name="connsiteX1084"/>
                  <a:gd fmla="*/ 893461 h 1799493" name="connsiteY1084"/>
                  <a:gd fmla="*/ 2803237 w 3888895" name="connsiteX1085"/>
                  <a:gd fmla="*/ 1097688 h 1799493" name="connsiteY1085"/>
                  <a:gd fmla="*/ 2792141 w 3888895" name="connsiteX1086"/>
                  <a:gd fmla="*/ 1108787 h 1799493" name="connsiteY1086"/>
                  <a:gd fmla="*/ 2763291 w 3888895" name="connsiteX1087"/>
                  <a:gd fmla="*/ 1139865 h 1799493" name="connsiteY1087"/>
                  <a:gd fmla="*/ 2712249 w 3888895" name="connsiteX1088"/>
                  <a:gd fmla="*/ 1193142 h 1799493" name="connsiteY1088"/>
                  <a:gd fmla="*/ 2687837 w 3888895" name="connsiteX1089"/>
                  <a:gd fmla="*/ 1219780 h 1799493" name="connsiteY1089"/>
                  <a:gd fmla="*/ 2647891 w 3888895" name="connsiteX1090"/>
                  <a:gd fmla="*/ 1261958 h 1799493" name="connsiteY1090"/>
                  <a:gd fmla="*/ 2645672 w 3888895" name="connsiteX1091"/>
                  <a:gd fmla="*/ 1266397 h 1799493" name="connsiteY1091"/>
                  <a:gd fmla="*/ 2636795 w 3888895" name="connsiteX1092"/>
                  <a:gd fmla="*/ 1275277 h 1799493" name="connsiteY1092"/>
                  <a:gd fmla="*/ 2623479 w 3888895" name="connsiteX1093"/>
                  <a:gd fmla="*/ 1290816 h 1799493" name="connsiteY1093"/>
                  <a:gd fmla="*/ 2565779 w 3888895" name="connsiteX1094"/>
                  <a:gd fmla="*/ 1348532 h 1799493" name="connsiteY1094"/>
                  <a:gd fmla="*/ 2567998 w 3888895" name="connsiteX1095"/>
                  <a:gd fmla="*/ 1346312 h 1799493" name="connsiteY1095"/>
                  <a:gd fmla="*/ 2563560 w 3888895" name="connsiteX1096"/>
                  <a:gd fmla="*/ 1350752 h 1799493" name="connsiteY1096"/>
                  <a:gd fmla="*/ 2559121 w 3888895" name="connsiteX1097"/>
                  <a:gd fmla="*/ 1355192 h 1799493" name="connsiteY1097"/>
                  <a:gd fmla="*/ 2561340 w 3888895" name="connsiteX1098"/>
                  <a:gd fmla="*/ 1350752 h 1799493" name="connsiteY1098"/>
                  <a:gd fmla="*/ 2541367 w 3888895" name="connsiteX1099"/>
                  <a:gd fmla="*/ 1370731 h 1799493" name="connsiteY1099"/>
                  <a:gd fmla="*/ 2543586 w 3888895" name="connsiteX1100"/>
                  <a:gd fmla="*/ 1359632 h 1799493" name="connsiteY1100"/>
                  <a:gd fmla="*/ 2545806 w 3888895" name="connsiteX1101"/>
                  <a:gd fmla="*/ 1357412 h 1799493" name="connsiteY1101"/>
                  <a:gd fmla="*/ 2552463 w 3888895" name="connsiteX1102"/>
                  <a:gd fmla="*/ 1350752 h 1799493" name="connsiteY1102"/>
                  <a:gd fmla="*/ 2552463 w 3888895" name="connsiteX1103"/>
                  <a:gd fmla="*/ 1348532 h 1799493" name="connsiteY1103"/>
                  <a:gd fmla="*/ 2574656 w 3888895" name="connsiteX1104"/>
                  <a:gd fmla="*/ 1324114 h 1799493" name="connsiteY1104"/>
                  <a:gd fmla="*/ 2596848 w 3888895" name="connsiteX1105"/>
                  <a:gd fmla="*/ 1301915 h 1799493" name="connsiteY1105"/>
                  <a:gd fmla="*/ 2599068 w 3888895" name="connsiteX1106"/>
                  <a:gd fmla="*/ 1301915 h 1799493" name="connsiteY1106"/>
                  <a:gd fmla="*/ 2599068 w 3888895" name="connsiteX1107"/>
                  <a:gd fmla="*/ 1299695 h 1799493" name="connsiteY1107"/>
                  <a:gd fmla="*/ 2605725 w 3888895" name="connsiteX1108"/>
                  <a:gd fmla="*/ 1293036 h 1799493" name="connsiteY1108"/>
                  <a:gd fmla="*/ 2605725 w 3888895" name="connsiteX1109"/>
                  <a:gd fmla="*/ 1295256 h 1799493" name="connsiteY1109"/>
                  <a:gd fmla="*/ 2621260 w 3888895" name="connsiteX1110"/>
                  <a:gd fmla="*/ 1279717 h 1799493" name="connsiteY1110"/>
                  <a:gd fmla="*/ 2632356 w 3888895" name="connsiteX1111"/>
                  <a:gd fmla="*/ 1266397 h 1799493" name="connsiteY1111"/>
                  <a:gd fmla="*/ 2678960 w 3888895" name="connsiteX1112"/>
                  <a:gd fmla="*/ 1219780 h 1799493" name="connsiteY1112"/>
                  <a:gd fmla="*/ 2745537 w 3888895" name="connsiteX1113"/>
                  <a:gd fmla="*/ 1150965 h 1799493" name="connsiteY1113"/>
                  <a:gd fmla="*/ 2796580 w 3888895" name="connsiteX1114"/>
                  <a:gd fmla="*/ 1099908 h 1799493" name="connsiteY1114"/>
                  <a:gd fmla="*/ 2825430 w 3888895" name="connsiteX1115"/>
                  <a:gd fmla="*/ 1068830 h 1799493" name="connsiteY1115"/>
                  <a:gd fmla="*/ 2865376 w 3888895" name="connsiteX1116"/>
                  <a:gd fmla="*/ 1024433 h 1799493" name="connsiteY1116"/>
                  <a:gd fmla="*/ 2892007 w 3888895" name="connsiteX1117"/>
                  <a:gd fmla="*/ 995575 h 1799493" name="connsiteY1117"/>
                  <a:gd fmla="*/ 2903103 w 3888895" name="connsiteX1118"/>
                  <a:gd fmla="*/ 984475 h 1799493" name="connsiteY1118"/>
                  <a:gd fmla="*/ 2918638 w 3888895" name="connsiteX1119"/>
                  <a:gd fmla="*/ 966716 h 1799493" name="connsiteY1119"/>
                  <a:gd fmla="*/ 2943049 w 3888895" name="connsiteX1120"/>
                  <a:gd fmla="*/ 944518 h 1799493" name="connsiteY1120"/>
                  <a:gd fmla="*/ 2974119 w 3888895" name="connsiteX1121"/>
                  <a:gd fmla="*/ 911220 h 1799493" name="connsiteY1121"/>
                  <a:gd fmla="*/ 2978557 w 3888895" name="connsiteX1122"/>
                  <a:gd fmla="*/ 906780 h 1799493" name="connsiteY1122"/>
                  <a:gd fmla="*/ 2991872 w 3888895" name="connsiteX1123"/>
                  <a:gd fmla="*/ 891241 h 1799493" name="connsiteY1123"/>
                  <a:gd fmla="*/ 3036257 w 3888895" name="connsiteX1124"/>
                  <a:gd fmla="*/ 844624 h 1799493" name="connsiteY1124"/>
                  <a:gd fmla="*/ 3155784 w 3888895" name="connsiteX1125"/>
                  <a:gd fmla="*/ 722879 h 1799493" name="connsiteY1125"/>
                  <a:gd fmla="*/ 3162313 w 3888895" name="connsiteX1126"/>
                  <a:gd fmla="*/ 716336 h 1799493" name="connsiteY1126"/>
                  <a:gd fmla="*/ 3133453 w 3888895" name="connsiteX1127"/>
                  <a:gd fmla="*/ 746647 h 1799493" name="connsiteY1127"/>
                  <a:gd fmla="*/ 3118379 w 3888895" name="connsiteX1128"/>
                  <a:gd fmla="*/ 762479 h 1799493" name="connsiteY1128"/>
                  <a:gd fmla="*/ 3113930 w 3888895" name="connsiteX1129"/>
                  <a:gd fmla="*/ 766929 h 1799493" name="connsiteY1129"/>
                  <a:gd fmla="*/ 3073984 w 3888895" name="connsiteX1130"/>
                  <a:gd fmla="*/ 809106 h 1799493" name="connsiteY1130"/>
                  <a:gd fmla="*/ 3072042 w 3888895" name="connsiteX1131"/>
                  <a:gd fmla="*/ 811049 h 1799493" name="connsiteY1131"/>
                  <a:gd fmla="*/ 3070920 w 3888895" name="connsiteX1132"/>
                  <a:gd fmla="*/ 812172 h 1799493" name="connsiteY1132"/>
                  <a:gd fmla="*/ 3058450 w 3888895" name="connsiteX1133"/>
                  <a:gd fmla="*/ 824645 h 1799493" name="connsiteY1133"/>
                  <a:gd fmla="*/ 3060392 w 3888895" name="connsiteX1134"/>
                  <a:gd fmla="*/ 822703 h 1799493" name="connsiteY1134"/>
                  <a:gd fmla="*/ 3070920 w 3888895" name="connsiteX1135"/>
                  <a:gd fmla="*/ 812172 h 1799493" name="connsiteY1135"/>
                  <a:gd fmla="*/ 3073984 w 3888895" name="connsiteX1136"/>
                  <a:gd fmla="*/ 809106 h 1799493" name="connsiteY1136"/>
                  <a:gd fmla="*/ 3111434 w 3888895" name="connsiteX1137"/>
                  <a:gd fmla="*/ 769773 h 1799493" name="connsiteY1137"/>
                  <a:gd fmla="*/ 3118379 w 3888895" name="connsiteX1138"/>
                  <a:gd fmla="*/ 762479 h 1799493" name="connsiteY1138"/>
                  <a:gd fmla="*/ 3125034 w 3888895" name="connsiteX1139"/>
                  <a:gd fmla="*/ 755822 h 1799493" name="connsiteY1139"/>
                  <a:gd fmla="*/ 3096038 w 3888895" name="connsiteX1140"/>
                  <a:gd fmla="*/ 786353 h 1799493" name="connsiteY1140"/>
                  <a:gd fmla="*/ 3054202 w 3888895" name="connsiteX1141"/>
                  <a:gd fmla="*/ 830403 h 1799493" name="connsiteY1141"/>
                  <a:gd fmla="*/ 3037220 w 3888895" name="connsiteX1142"/>
                  <a:gd fmla="*/ 848284 h 1799493" name="connsiteY1142"/>
                  <a:gd fmla="*/ 3027380 w 3888895" name="connsiteX1143"/>
                  <a:gd fmla="*/ 858221 h 1799493" name="connsiteY1143"/>
                  <a:gd fmla="*/ 2998530 w 3888895" name="connsiteX1144"/>
                  <a:gd fmla="*/ 889021 h 1799493" name="connsiteY1144"/>
                  <a:gd fmla="*/ 3037220 w 3888895" name="connsiteX1145"/>
                  <a:gd fmla="*/ 848284 h 1799493" name="connsiteY1145"/>
                  <a:gd fmla="*/ 3056230 w 3888895" name="connsiteX1146"/>
                  <a:gd fmla="*/ 829085 h 1799493" name="connsiteY1146"/>
                  <a:gd fmla="*/ 3171631 w 3888895" name="connsiteX1147"/>
                  <a:gd fmla="*/ 709213 h 1799493" name="connsiteY1147"/>
                  <a:gd fmla="*/ 3198261 w 3888895" name="connsiteX1148"/>
                  <a:gd fmla="*/ 680355 h 1799493" name="connsiteY1148"/>
                  <a:gd fmla="*/ 3219899 w 3888895" name="connsiteX1149"/>
                  <a:gd fmla="*/ 659821 h 1799493" name="connsiteY1149"/>
                  <a:gd fmla="*/ 3233571 w 3888895" name="connsiteX1150"/>
                  <a:gd fmla="*/ 646752 h 1799493" name="connsiteY1150"/>
                  <a:gd fmla="*/ 3209358 w 3888895" name="connsiteX1151"/>
                  <a:gd fmla="*/ 671475 h 1799493" name="connsiteY1151"/>
                  <a:gd fmla="*/ 3178288 w 3888895" name="connsiteX1152"/>
                  <a:gd fmla="*/ 702553 h 1799493" name="connsiteY1152"/>
                  <a:gd fmla="*/ 3209358 w 3888895" name="connsiteX1153"/>
                  <a:gd fmla="*/ 671475 h 1799493" name="connsiteY1153"/>
                  <a:gd fmla="*/ 3244865 w 3888895" name="connsiteX1154"/>
                  <a:gd fmla="*/ 635957 h 1799493" name="connsiteY1154"/>
                  <a:gd fmla="*/ 3233571 w 3888895" name="connsiteX1155"/>
                  <a:gd fmla="*/ 646752 h 1799493" name="connsiteY1155"/>
                  <a:gd fmla="*/ 3241120 w 3888895" name="connsiteX1156"/>
                  <a:gd fmla="*/ 639044 h 1799493" name="connsiteY1156"/>
                  <a:gd fmla="*/ 3344731 w 3888895" name="connsiteX1157"/>
                  <a:gd fmla="*/ 533844 h 1799493" name="connsiteY1157"/>
                  <a:gd fmla="*/ 1309603 w 3888895" name="connsiteX1158"/>
                  <a:gd fmla="*/ 528195 h 1799493" name="connsiteY1158"/>
                  <a:gd fmla="*/ 1313086 w 3888895" name="connsiteX1159"/>
                  <a:gd fmla="*/ 535176 h 1799493" name="connsiteY1159"/>
                  <a:gd fmla="*/ 1309606 w 3888895" name="connsiteX1160"/>
                  <a:gd fmla="*/ 528202 h 1799493" name="connsiteY1160"/>
                  <a:gd fmla="*/ 830496 w 3888895" name="connsiteX1161"/>
                  <a:gd fmla="*/ 524758 h 1799493" name="connsiteY1161"/>
                  <a:gd fmla="*/ 860205 w 3888895" name="connsiteX1162"/>
                  <a:gd fmla="*/ 560866 h 1799493" name="connsiteY1162"/>
                  <a:gd fmla="*/ 864352 w 3888895" name="connsiteX1163"/>
                  <a:gd fmla="*/ 566144 h 1799493" name="connsiteY1163"/>
                  <a:gd fmla="*/ 865827 w 3888895" name="connsiteX1164"/>
                  <a:gd fmla="*/ 567993 h 1799493" name="connsiteY1164"/>
                  <a:gd fmla="*/ 882114 w 3888895" name="connsiteX1165"/>
                  <a:gd fmla="*/ 588921 h 1799493" name="connsiteY1165"/>
                  <a:gd fmla="*/ 885999 w 3888895" name="connsiteX1166"/>
                  <a:gd fmla="*/ 593642 h 1799493" name="connsiteY1166"/>
                  <a:gd fmla="*/ 868248 w 3888895" name="connsiteX1167"/>
                  <a:gd fmla="*/ 571031 h 1799493" name="connsiteY1167"/>
                  <a:gd fmla="*/ 948024 w 3888895" name="connsiteX1168"/>
                  <a:gd fmla="*/ 671103 h 1799493" name="connsiteY1168"/>
                  <a:gd fmla="*/ 1039188 w 3888895" name="connsiteX1169"/>
                  <a:gd fmla="*/ 782520 h 1799493" name="connsiteY1169"/>
                  <a:gd fmla="*/ 1205698 w 3888895" name="connsiteX1170"/>
                  <a:gd fmla="*/ 986951 h 1799493" name="connsiteY1170"/>
                  <a:gd fmla="*/ 1214578 w 3888895" name="connsiteX1171"/>
                  <a:gd fmla="*/ 998062 h 1799493" name="connsiteY1171"/>
                  <a:gd fmla="*/ 1239000 w 3888895" name="connsiteX1172"/>
                  <a:gd fmla="*/ 1029171 h 1799493" name="connsiteY1172"/>
                  <a:gd fmla="*/ 1281182 w 3888895" name="connsiteX1173"/>
                  <a:gd fmla="*/ 1082501 h 1799493" name="connsiteY1173"/>
                  <a:gd fmla="*/ 1303384 w 3888895" name="connsiteX1174"/>
                  <a:gd fmla="*/ 1106944 h 1799493" name="connsiteY1174"/>
                  <a:gd fmla="*/ 1336686 w 3888895" name="connsiteX1175"/>
                  <a:gd fmla="*/ 1149163 h 1799493" name="connsiteY1175"/>
                  <a:gd fmla="*/ 1341126 w 3888895" name="connsiteX1176"/>
                  <a:gd fmla="*/ 1151386 h 1799493" name="connsiteY1176"/>
                  <a:gd fmla="*/ 1347786 w 3888895" name="connsiteX1177"/>
                  <a:gd fmla="*/ 1160274 h 1799493" name="connsiteY1177"/>
                  <a:gd fmla="*/ 1361107 w 3888895" name="connsiteX1178"/>
                  <a:gd fmla="*/ 1175828 h 1799493" name="connsiteY1178"/>
                  <a:gd fmla="*/ 1407730 w 3888895" name="connsiteX1179"/>
                  <a:gd fmla="*/ 1235825 h 1799493" name="connsiteY1179"/>
                  <a:gd fmla="*/ 1405510 w 3888895" name="connsiteX1180"/>
                  <a:gd fmla="*/ 1233603 h 1799493" name="connsiteY1180"/>
                  <a:gd fmla="*/ 1406946 w 3888895" name="connsiteX1181"/>
                  <a:gd fmla="*/ 1236478 h 1799493" name="connsiteY1181"/>
                  <a:gd fmla="*/ 1406620 w 3888895" name="connsiteX1182"/>
                  <a:gd fmla="*/ 1236103 h 1799493" name="connsiteY1182"/>
                  <a:gd fmla="*/ 1407730 w 3888895" name="connsiteX1183"/>
                  <a:gd fmla="*/ 1238047 h 1799493" name="connsiteY1183"/>
                  <a:gd fmla="*/ 1406946 w 3888895" name="connsiteX1184"/>
                  <a:gd fmla="*/ 1236478 h 1799493" name="connsiteY1184"/>
                  <a:gd fmla="*/ 1412170 w 3888895" name="connsiteX1185"/>
                  <a:gd fmla="*/ 1242491 h 1799493" name="connsiteY1185"/>
                  <a:gd fmla="*/ 1407730 w 3888895" name="connsiteX1186"/>
                  <a:gd fmla="*/ 1240269 h 1799493" name="connsiteY1186"/>
                  <a:gd fmla="*/ 1423271 w 3888895" name="connsiteX1187"/>
                  <a:gd fmla="*/ 1260268 h 1799493" name="connsiteY1187"/>
                  <a:gd fmla="*/ 1414390 w 3888895" name="connsiteX1188"/>
                  <a:gd fmla="*/ 1255824 h 1799493" name="connsiteY1188"/>
                  <a:gd fmla="*/ 1412170 w 3888895" name="connsiteX1189"/>
                  <a:gd fmla="*/ 1255824 h 1799493" name="connsiteY1189"/>
                  <a:gd fmla="*/ 1405510 w 3888895" name="connsiteX1190"/>
                  <a:gd fmla="*/ 1249157 h 1799493" name="connsiteY1190"/>
                  <a:gd fmla="*/ 1403290 w 3888895" name="connsiteX1191"/>
                  <a:gd fmla="*/ 1246935 h 1799493" name="connsiteY1191"/>
                  <a:gd fmla="*/ 1385529 w 3888895" name="connsiteX1192"/>
                  <a:gd fmla="*/ 1224714 h 1799493" name="connsiteY1192"/>
                  <a:gd fmla="*/ 1367767 w 3888895" name="connsiteX1193"/>
                  <a:gd fmla="*/ 1202493 h 1799493" name="connsiteY1193"/>
                  <a:gd fmla="*/ 1367767 w 3888895" name="connsiteX1194"/>
                  <a:gd fmla="*/ 1200271 h 1799493" name="connsiteY1194"/>
                  <a:gd fmla="*/ 1365547 w 3888895" name="connsiteX1195"/>
                  <a:gd fmla="*/ 1198049 h 1799493" name="connsiteY1195"/>
                  <a:gd fmla="*/ 1361107 w 3888895" name="connsiteX1196"/>
                  <a:gd fmla="*/ 1191383 h 1799493" name="connsiteY1196"/>
                  <a:gd fmla="*/ 1363327 w 3888895" name="connsiteX1197"/>
                  <a:gd fmla="*/ 1193605 h 1799493" name="connsiteY1197"/>
                  <a:gd fmla="*/ 1350006 w 3888895" name="connsiteX1198"/>
                  <a:gd fmla="*/ 1178051 h 1799493" name="connsiteY1198"/>
                  <a:gd fmla="*/ 1338906 w 3888895" name="connsiteX1199"/>
                  <a:gd fmla="*/ 1164718 h 1799493" name="connsiteY1199"/>
                  <a:gd fmla="*/ 1301164 w 3888895" name="connsiteX1200"/>
                  <a:gd fmla="*/ 1115832 h 1799493" name="connsiteY1200"/>
                  <a:gd fmla="*/ 1247880 w 3888895" name="connsiteX1201"/>
                  <a:gd fmla="*/ 1046948 h 1799493" name="connsiteY1201"/>
                  <a:gd fmla="*/ 1203478 w 3888895" name="connsiteX1202"/>
                  <a:gd fmla="*/ 993618 h 1799493" name="connsiteY1202"/>
                  <a:gd fmla="*/ 1179056 w 3888895" name="connsiteX1203"/>
                  <a:gd fmla="*/ 964730 h 1799493" name="connsiteY1203"/>
                  <a:gd fmla="*/ 1143534 w 3888895" name="connsiteX1204"/>
                  <a:gd fmla="*/ 920289 h 1799493" name="connsiteY1204"/>
                  <a:gd fmla="*/ 1121333 w 3888895" name="connsiteX1205"/>
                  <a:gd fmla="*/ 891402 h 1799493" name="connsiteY1205"/>
                  <a:gd fmla="*/ 1110232 w 3888895" name="connsiteX1206"/>
                  <a:gd fmla="*/ 882513 h 1799493" name="connsiteY1206"/>
                  <a:gd fmla="*/ 1096911 w 3888895" name="connsiteX1207"/>
                  <a:gd fmla="*/ 864737 h 1799493" name="connsiteY1207"/>
                  <a:gd fmla="*/ 1079150 w 3888895" name="connsiteX1208"/>
                  <a:gd fmla="*/ 840294 h 1799493" name="connsiteY1208"/>
                  <a:gd fmla="*/ 1054729 w 3888895" name="connsiteX1209"/>
                  <a:gd fmla="*/ 806963 h 1799493" name="connsiteY1209"/>
                  <a:gd fmla="*/ 1050289 w 3888895" name="connsiteX1210"/>
                  <a:gd fmla="*/ 802518 h 1799493" name="connsiteY1210"/>
                  <a:gd fmla="*/ 1036968 w 3888895" name="connsiteX1211"/>
                  <a:gd fmla="*/ 789186 h 1799493" name="connsiteY1211"/>
                  <a:gd fmla="*/ 999226 w 3888895" name="connsiteX1212"/>
                  <a:gd fmla="*/ 742522 h 1799493" name="connsiteY1212"/>
                  <a:gd fmla="*/ 901505 w 3888895" name="connsiteX1213"/>
                  <a:gd fmla="*/ 617842 h 1799493" name="connsiteY1213"/>
                  <a:gd fmla="*/ 894821 w 3888895" name="connsiteX1214"/>
                  <a:gd fmla="*/ 609128 h 1799493" name="connsiteY1214"/>
                  <a:gd fmla="*/ 894879 w 3888895" name="connsiteX1215"/>
                  <a:gd fmla="*/ 609197 h 1799493" name="connsiteY1215"/>
                  <a:gd fmla="*/ 970364 w 3888895" name="connsiteX1216"/>
                  <a:gd fmla="*/ 704747 h 1799493" name="connsiteY1216"/>
                  <a:gd fmla="*/ 983685 w 3888895" name="connsiteX1217"/>
                  <a:gd fmla="*/ 720301 h 1799493" name="connsiteY1217"/>
                  <a:gd fmla="*/ 970364 w 3888895" name="connsiteX1218"/>
                  <a:gd fmla="*/ 704747 h 1799493" name="connsiteY1218"/>
                  <a:gd fmla="*/ 937062 w 3888895" name="connsiteX1219"/>
                  <a:gd fmla="*/ 662527 h 1799493" name="connsiteY1219"/>
                  <a:gd fmla="*/ 912640 w 3888895" name="connsiteX1220"/>
                  <a:gd fmla="*/ 631418 h 1799493" name="connsiteY1220"/>
                  <a:gd fmla="*/ 894879 w 3888895" name="connsiteX1221"/>
                  <a:gd fmla="*/ 609197 h 1799493" name="connsiteY1221"/>
                  <a:gd fmla="*/ 892659 w 3888895" name="connsiteX1222"/>
                  <a:gd fmla="*/ 604753 h 1799493" name="connsiteY1222"/>
                  <a:gd fmla="*/ 927349 w 3888895" name="connsiteX1223"/>
                  <a:gd fmla="*/ 648153 h 1799493" name="connsiteY1223"/>
                  <a:gd fmla="*/ 947717 w 3888895" name="connsiteX1224"/>
                  <a:gd fmla="*/ 673636 h 1799493" name="connsiteY1224"/>
                  <a:gd fmla="*/ 985905 w 3888895" name="connsiteX1225"/>
                  <a:gd fmla="*/ 722523 h 1799493" name="connsiteY1225"/>
                  <a:gd fmla="*/ 1034748 w 3888895" name="connsiteX1226"/>
                  <a:gd fmla="*/ 782520 h 1799493" name="connsiteY1226"/>
                  <a:gd fmla="*/ 952603 w 3888895" name="connsiteX1227"/>
                  <a:gd fmla="*/ 679748 h 1799493" name="connsiteY1227"/>
                  <a:gd fmla="*/ 947717 w 3888895" name="connsiteX1228"/>
                  <a:gd fmla="*/ 673636 h 1799493" name="connsiteY1228"/>
                  <a:gd fmla="*/ 890439 w 3888895" name="connsiteX1229"/>
                  <a:gd fmla="*/ 600309 h 1799493" name="connsiteY1229"/>
                  <a:gd fmla="*/ 868238 w 3888895" name="connsiteX1230"/>
                  <a:gd fmla="*/ 573644 h 1799493" name="connsiteY1230"/>
                  <a:gd fmla="*/ 830496 w 3888895" name="connsiteX1231"/>
                  <a:gd fmla="*/ 524758 h 1799493" name="connsiteY1231"/>
                  <a:gd fmla="*/ 1304461 w 3888895" name="connsiteX1232"/>
                  <a:gd fmla="*/ 516089 h 1799493" name="connsiteY1232"/>
                  <a:gd fmla="*/ 1309598 w 3888895" name="connsiteX1233"/>
                  <a:gd fmla="*/ 528185 h 1799493" name="connsiteY1233"/>
                  <a:gd fmla="*/ 1308807 w 3888895" name="connsiteX1234"/>
                  <a:gd fmla="*/ 526601 h 1799493" name="connsiteY1234"/>
                  <a:gd fmla="*/ 1307698 w 3888895" name="connsiteX1235"/>
                  <a:gd fmla="*/ 524379 h 1799493" name="connsiteY1235"/>
                  <a:gd fmla="*/ 1074913 w 3888895" name="connsiteX1236"/>
                  <a:gd fmla="*/ 486388 h 1799493" name="connsiteY1236"/>
                  <a:gd fmla="*/ 1082423 w 3888895" name="connsiteX1237"/>
                  <a:gd fmla="*/ 499654 h 1799493" name="connsiteY1237"/>
                  <a:gd fmla="*/ 1102537 w 3888895" name="connsiteX1238"/>
                  <a:gd fmla="*/ 535184 h 1799493" name="connsiteY1238"/>
                  <a:gd fmla="*/ 1124849 w 3888895" name="connsiteX1239"/>
                  <a:gd fmla="*/ 574597 h 1799493" name="connsiteY1239"/>
                  <a:gd fmla="*/ 1118313 w 3888895" name="connsiteX1240"/>
                  <a:gd fmla="*/ 564128 h 1799493" name="connsiteY1240"/>
                  <a:gd fmla="*/ 1116926 w 3888895" name="connsiteX1241"/>
                  <a:gd fmla="*/ 561907 h 1799493" name="connsiteY1241"/>
                  <a:gd fmla="*/ 1091650 w 3888895" name="connsiteX1242"/>
                  <a:gd fmla="*/ 516928 h 1799493" name="connsiteY1242"/>
                  <a:gd fmla="*/ 1082691 w 3888895" name="connsiteX1243"/>
                  <a:gd fmla="*/ 500986 h 1799493" name="connsiteY1243"/>
                  <a:gd fmla="*/ 1067368 w 3888895" name="connsiteX1244"/>
                  <a:gd fmla="*/ 473060 h 1799493" name="connsiteY1244"/>
                  <a:gd fmla="*/ 1072545 w 3888895" name="connsiteX1245"/>
                  <a:gd fmla="*/ 481945 h 1799493" name="connsiteY1245"/>
                  <a:gd fmla="*/ 1074913 w 3888895" name="connsiteX1246"/>
                  <a:gd fmla="*/ 486388 h 1799493" name="connsiteY1246"/>
                  <a:gd fmla="*/ 1068939 w 3888895" name="connsiteX1247"/>
                  <a:gd fmla="*/ 475837 h 1799493" name="connsiteY1247"/>
                  <a:gd fmla="*/ 2539765 w 3888895" name="connsiteX1248"/>
                  <a:gd fmla="*/ 458914 h 1799493" name="connsiteY1248"/>
                  <a:gd fmla="*/ 2535685 w 3888895" name="connsiteX1249"/>
                  <a:gd fmla="*/ 467808 h 1799493" name="connsiteY1249"/>
                  <a:gd fmla="*/ 2507907 w 3888895" name="connsiteX1250"/>
                  <a:gd fmla="*/ 528363 h 1799493" name="connsiteY1250"/>
                  <a:gd fmla="*/ 2502980 w 3888895" name="connsiteX1251"/>
                  <a:gd fmla="*/ 539104 h 1799493" name="connsiteY1251"/>
                  <a:gd fmla="*/ 2514522 w 3888895" name="connsiteX1252"/>
                  <a:gd fmla="*/ 513535 h 1799493" name="connsiteY1252"/>
                  <a:gd fmla="*/ 2531460 w 3888895" name="connsiteX1253"/>
                  <a:gd fmla="*/ 476008 h 1799493" name="connsiteY1253"/>
                  <a:gd fmla="*/ 2533548 w 3888895" name="connsiteX1254"/>
                  <a:gd fmla="*/ 471383 h 1799493" name="connsiteY1254"/>
                  <a:gd fmla="*/ 1054793 w 3888895" name="connsiteX1255"/>
                  <a:gd fmla="*/ 450849 h 1799493" name="connsiteY1255"/>
                  <a:gd fmla="*/ 1060761 w 3888895" name="connsiteX1256"/>
                  <a:gd fmla="*/ 461391 h 1799493" name="connsiteY1256"/>
                  <a:gd fmla="*/ 1067368 w 3888895" name="connsiteX1257"/>
                  <a:gd fmla="*/ 473060 h 1799493" name="connsiteY1257"/>
                  <a:gd fmla="*/ 1063565 w 3888895" name="connsiteX1258"/>
                  <a:gd fmla="*/ 466536 h 1799493" name="connsiteY1258"/>
                  <a:gd fmla="*/ 1057012 w 3888895" name="connsiteX1259"/>
                  <a:gd fmla="*/ 455291 h 1799493" name="connsiteY1259"/>
                  <a:gd fmla="*/ 1054793 w 3888895" name="connsiteX1260"/>
                  <a:gd fmla="*/ 450849 h 1799493" name="connsiteY1260"/>
                  <a:gd fmla="*/ 2806175 w 3888895" name="connsiteX1261"/>
                  <a:gd fmla="*/ 449328 h 1799493" name="connsiteY1261"/>
                  <a:gd fmla="*/ 2805488 w 3888895" name="connsiteX1262"/>
                  <a:gd fmla="*/ 451388 h 1799493" name="connsiteY1262"/>
                  <a:gd fmla="*/ 2796602 w 3888895" name="connsiteX1263"/>
                  <a:gd fmla="*/ 466940 h 1799493" name="connsiteY1263"/>
                  <a:gd fmla="*/ 2776804 w 3888895" name="connsiteX1264"/>
                  <a:gd fmla="*/ 502872 h 1799493" name="connsiteY1264"/>
                  <a:gd fmla="*/ 2776609 w 3888895" name="connsiteX1265"/>
                  <a:gd fmla="*/ 503226 h 1799493" name="connsiteY1265"/>
                  <a:gd fmla="*/ 2763280 w 3888895" name="connsiteX1266"/>
                  <a:gd fmla="*/ 526924 h 1799493" name="connsiteY1266"/>
                  <a:gd fmla="*/ 2736622 w 3888895" name="connsiteX1267"/>
                  <a:gd fmla="*/ 575800 h 1799493" name="connsiteY1267"/>
                  <a:gd fmla="*/ 2731069 w 3888895" name="connsiteX1268"/>
                  <a:gd fmla="*/ 585798 h 1799493" name="connsiteY1268"/>
                  <a:gd fmla="*/ 2726903 w 3888895" name="connsiteX1269"/>
                  <a:gd fmla="*/ 593296 h 1799493" name="connsiteY1269"/>
                  <a:gd fmla="*/ 2725515 w 3888895" name="connsiteX1270"/>
                  <a:gd fmla="*/ 595795 h 1799493" name="connsiteY1270"/>
                  <a:gd fmla="*/ 2731069 w 3888895" name="connsiteX1271"/>
                  <a:gd fmla="*/ 585798 h 1799493" name="connsiteY1271"/>
                  <a:gd fmla="*/ 2735234 w 3888895" name="connsiteX1272"/>
                  <a:gd fmla="*/ 578300 h 1799493" name="connsiteY1272"/>
                  <a:gd fmla="*/ 2736622 w 3888895" name="connsiteX1273"/>
                  <a:gd fmla="*/ 575800 h 1799493" name="connsiteY1273"/>
                  <a:gd fmla="*/ 2761926 w 3888895" name="connsiteX1274"/>
                  <a:gd fmla="*/ 529875 h 1799493" name="connsiteY1274"/>
                  <a:gd fmla="*/ 2776609 w 3888895" name="connsiteX1275"/>
                  <a:gd fmla="*/ 503226 h 1799493" name="connsiteY1275"/>
                  <a:gd fmla="*/ 2783273 w 3888895" name="connsiteX1276"/>
                  <a:gd fmla="*/ 491378 h 1799493" name="connsiteY1276"/>
                  <a:gd fmla="*/ 2796602 w 3888895" name="connsiteX1277"/>
                  <a:gd fmla="*/ 466940 h 1799493" name="connsiteY1277"/>
                  <a:gd fmla="*/ 2800489 w 3888895" name="connsiteX1278"/>
                  <a:gd fmla="*/ 463053 h 1799493" name="connsiteY1278"/>
                  <a:gd fmla="*/ 2762541 w 3888895" name="connsiteX1279"/>
                  <a:gd fmla="*/ 531364 h 1799493" name="connsiteY1279"/>
                  <a:gd fmla="*/ 2752311 w 3888895" name="connsiteX1280"/>
                  <a:gd fmla="*/ 549661 h 1799493" name="connsiteY1280"/>
                  <a:gd fmla="*/ 2723658 w 3888895" name="connsiteX1281"/>
                  <a:gd fmla="*/ 600911 h 1799493" name="connsiteY1281"/>
                  <a:gd fmla="*/ 2686805 w 3888895" name="connsiteX1282"/>
                  <a:gd fmla="*/ 666824 h 1799493" name="connsiteY1282"/>
                  <a:gd fmla="*/ 2712186 w 3888895" name="connsiteX1283"/>
                  <a:gd fmla="*/ 618011 h 1799493" name="connsiteY1283"/>
                  <a:gd fmla="*/ 2801509 w 3888895" name="connsiteX1284"/>
                  <a:gd fmla="*/ 456574 h 1799493" name="connsiteY1284"/>
                  <a:gd fmla="*/ 2807709 w 3888895" name="connsiteX1285"/>
                  <a:gd fmla="*/ 444723 h 1799493" name="connsiteY1285"/>
                  <a:gd fmla="*/ 2807709 w 3888895" name="connsiteX1286"/>
                  <a:gd fmla="*/ 446945 h 1799493" name="connsiteY1286"/>
                  <a:gd fmla="*/ 2806175 w 3888895" name="connsiteX1287"/>
                  <a:gd fmla="*/ 449328 h 1799493" name="connsiteY1287"/>
                  <a:gd fmla="*/ 2807431 w 3888895" name="connsiteX1288"/>
                  <a:gd fmla="*/ 445557 h 1799493" name="connsiteY1288"/>
                  <a:gd fmla="*/ 2807709 w 3888895" name="connsiteX1289"/>
                  <a:gd fmla="*/ 444723 h 1799493" name="connsiteY1289"/>
                  <a:gd fmla="*/ 1273104 w 3888895" name="connsiteX1290"/>
                  <a:gd fmla="*/ 441841 h 1799493" name="connsiteY1290"/>
                  <a:gd fmla="*/ 1287740 w 3888895" name="connsiteX1291"/>
                  <a:gd fmla="*/ 473268 h 1799493" name="connsiteY1291"/>
                  <a:gd fmla="*/ 1304461 w 3888895" name="connsiteX1292"/>
                  <a:gd fmla="*/ 516089 h 1799493" name="connsiteY1292"/>
                  <a:gd fmla="*/ 1296333 w 3888895" name="connsiteX1293"/>
                  <a:gd fmla="*/ 496949 h 1799493" name="connsiteY1293"/>
                  <a:gd fmla="*/ 1286197 w 3888895" name="connsiteX1294"/>
                  <a:gd fmla="*/ 473080 h 1799493" name="connsiteY1294"/>
                  <a:gd fmla="*/ 1276500 w 3888895" name="connsiteX1295"/>
                  <a:gd fmla="*/ 449944 h 1799493" name="connsiteY1295"/>
                  <a:gd fmla="*/ 3086069 w 3888895" name="connsiteX1296"/>
                  <a:gd fmla="*/ 439543 h 1799493" name="connsiteY1296"/>
                  <a:gd fmla="*/ 3071560 w 3888895" name="connsiteX1297"/>
                  <a:gd fmla="*/ 458958 h 1799493" name="connsiteY1297"/>
                  <a:gd fmla="*/ 2803127 w 3888895" name="connsiteX1298"/>
                  <a:gd fmla="*/ 815625 h 1799493" name="connsiteY1298"/>
                  <a:gd fmla="*/ 2636662 w 3888895" name="connsiteX1299"/>
                  <a:gd fmla="*/ 1037761 h 1799493" name="connsiteY1299"/>
                  <a:gd fmla="*/ 2627784 w 3888895" name="connsiteX1300"/>
                  <a:gd fmla="*/ 1048867 h 1799493" name="connsiteY1300"/>
                  <a:gd fmla="*/ 2603369 w 3888895" name="connsiteX1301"/>
                  <a:gd fmla="*/ 1082188 h 1799493" name="connsiteY1301"/>
                  <a:gd fmla="*/ 2558979 w 3888895" name="connsiteX1302"/>
                  <a:gd fmla="*/ 1139943 h 1799493" name="connsiteY1302"/>
                  <a:gd fmla="*/ 2541223 w 3888895" name="connsiteX1303"/>
                  <a:gd fmla="*/ 1168821 h 1799493" name="connsiteY1303"/>
                  <a:gd fmla="*/ 2505710 w 3888895" name="connsiteX1304"/>
                  <a:gd fmla="*/ 1213248 h 1799493" name="connsiteY1304"/>
                  <a:gd fmla="*/ 2503491 w 3888895" name="connsiteX1305"/>
                  <a:gd fmla="*/ 1219912 h 1799493" name="connsiteY1305"/>
                  <a:gd fmla="*/ 2496832 w 3888895" name="connsiteX1306"/>
                  <a:gd fmla="*/ 1228797 h 1799493" name="connsiteY1306"/>
                  <a:gd fmla="*/ 2485734 w 3888895" name="connsiteX1307"/>
                  <a:gd fmla="*/ 1246568 h 1799493" name="connsiteY1307"/>
                  <a:gd fmla="*/ 2436905 w 3888895" name="connsiteX1308"/>
                  <a:gd fmla="*/ 1308766 h 1799493" name="connsiteY1308"/>
                  <a:gd fmla="*/ 2436905 w 3888895" name="connsiteX1309"/>
                  <a:gd fmla="*/ 1306545 h 1799493" name="connsiteY1309"/>
                  <a:gd fmla="*/ 2434685 w 3888895" name="connsiteX1310"/>
                  <a:gd fmla="*/ 1310988 h 1799493" name="connsiteY1310"/>
                  <a:gd fmla="*/ 2430246 w 3888895" name="connsiteX1311"/>
                  <a:gd fmla="*/ 1315430 h 1799493" name="connsiteY1311"/>
                  <a:gd fmla="*/ 2430246 w 3888895" name="connsiteX1312"/>
                  <a:gd fmla="*/ 1310988 h 1799493" name="connsiteY1312"/>
                  <a:gd fmla="*/ 2414709 w 3888895" name="connsiteX1313"/>
                  <a:gd fmla="*/ 1330980 h 1799493" name="connsiteY1313"/>
                  <a:gd fmla="*/ 2416929 w 3888895" name="connsiteX1314"/>
                  <a:gd fmla="*/ 1319873 h 1799493" name="connsiteY1314"/>
                  <a:gd fmla="*/ 2416929 w 3888895" name="connsiteX1315"/>
                  <a:gd fmla="*/ 1317652 h 1799493" name="connsiteY1315"/>
                  <a:gd fmla="*/ 2421368 w 3888895" name="connsiteX1316"/>
                  <a:gd fmla="*/ 1310988 h 1799493" name="connsiteY1316"/>
                  <a:gd fmla="*/ 2423587 w 3888895" name="connsiteX1317"/>
                  <a:gd fmla="*/ 1308766 h 1799493" name="connsiteY1317"/>
                  <a:gd fmla="*/ 2441344 w 3888895" name="connsiteX1318"/>
                  <a:gd fmla="*/ 1282110 h 1799493" name="connsiteY1318"/>
                  <a:gd fmla="*/ 2459100 w 3888895" name="connsiteX1319"/>
                  <a:gd fmla="*/ 1259896 h 1799493" name="connsiteY1319"/>
                  <a:gd fmla="*/ 2461319 w 3888895" name="connsiteX1320"/>
                  <a:gd fmla="*/ 1257675 h 1799493" name="connsiteY1320"/>
                  <a:gd fmla="*/ 2463539 w 3888895" name="connsiteX1321"/>
                  <a:gd fmla="*/ 1257675 h 1799493" name="connsiteY1321"/>
                  <a:gd fmla="*/ 2467978 w 3888895" name="connsiteX1322"/>
                  <a:gd fmla="*/ 1248790 h 1799493" name="connsiteY1322"/>
                  <a:gd fmla="*/ 2467978 w 3888895" name="connsiteX1323"/>
                  <a:gd fmla="*/ 1251011 h 1799493" name="connsiteY1323"/>
                  <a:gd fmla="*/ 2481295 w 3888895" name="connsiteX1324"/>
                  <a:gd fmla="*/ 1233240 h 1799493" name="connsiteY1324"/>
                  <a:gd fmla="*/ 2490173 w 3888895" name="connsiteX1325"/>
                  <a:gd fmla="*/ 1219912 h 1799493" name="connsiteY1325"/>
                  <a:gd fmla="*/ 2532344 w 3888895" name="connsiteX1326"/>
                  <a:gd fmla="*/ 1168821 h 1799493" name="connsiteY1326"/>
                  <a:gd fmla="*/ 2585613 w 3888895" name="connsiteX1327"/>
                  <a:gd fmla="*/ 1095516 h 1799493" name="connsiteY1327"/>
                  <a:gd fmla="*/ 2630004 w 3888895" name="connsiteX1328"/>
                  <a:gd fmla="*/ 1037761 h 1799493" name="connsiteY1328"/>
                  <a:gd fmla="*/ 2654418 w 3888895" name="connsiteX1329"/>
                  <a:gd fmla="*/ 1004440 h 1799493" name="connsiteY1329"/>
                  <a:gd fmla="*/ 2687711 w 3888895" name="connsiteX1330"/>
                  <a:gd fmla="*/ 957792 h 1799493" name="connsiteY1330"/>
                  <a:gd fmla="*/ 2712126 w 3888895" name="connsiteX1331"/>
                  <a:gd fmla="*/ 926693 h 1799493" name="connsiteY1331"/>
                  <a:gd fmla="*/ 2721004 w 3888895" name="connsiteX1332"/>
                  <a:gd fmla="*/ 913365 h 1799493" name="connsiteY1332"/>
                  <a:gd fmla="*/ 2732102 w 3888895" name="connsiteX1333"/>
                  <a:gd fmla="*/ 895594 h 1799493" name="connsiteY1333"/>
                  <a:gd fmla="*/ 2754297 w 3888895" name="connsiteX1334"/>
                  <a:gd fmla="*/ 871159 h 1799493" name="connsiteY1334"/>
                  <a:gd fmla="*/ 2780932 w 3888895" name="connsiteX1335"/>
                  <a:gd fmla="*/ 835617 h 1799493" name="connsiteY1335"/>
                  <a:gd fmla="*/ 2783151 w 3888895" name="connsiteX1336"/>
                  <a:gd fmla="*/ 831174 h 1799493" name="connsiteY1336"/>
                  <a:gd fmla="*/ 2796468 w 3888895" name="connsiteX1337"/>
                  <a:gd fmla="*/ 815625 h 1799493" name="connsiteY1337"/>
                  <a:gd fmla="*/ 2834200 w 3888895" name="connsiteX1338"/>
                  <a:gd fmla="*/ 762312 h 1799493" name="connsiteY1338"/>
                  <a:gd fmla="*/ 2896902 w 3888895" name="connsiteX1339"/>
                  <a:gd fmla="*/ 680122 h 1799493" name="connsiteY1339"/>
                  <a:gd fmla="*/ 2897966 w 3888895" name="connsiteX1340"/>
                  <a:gd fmla="*/ 678743 h 1799493" name="connsiteY1340"/>
                  <a:gd fmla="*/ 2865721 w 3888895" name="connsiteX1341"/>
                  <a:gd fmla="*/ 723923 h 1799493" name="connsiteY1341"/>
                  <a:gd fmla="*/ 2849737 w 3888895" name="connsiteX1342"/>
                  <a:gd fmla="*/ 744541 h 1799493" name="connsiteY1342"/>
                  <a:gd fmla="*/ 2800907 w 3888895" name="connsiteX1343"/>
                  <a:gd fmla="*/ 811182 h 1799493" name="connsiteY1343"/>
                  <a:gd fmla="*/ 2848527 w 3888895" name="connsiteX1344"/>
                  <a:gd fmla="*/ 747392 h 1799493" name="connsiteY1344"/>
                  <a:gd fmla="*/ 2874531 w 3888895" name="connsiteX1345"/>
                  <a:gd fmla="*/ 712558 h 1799493" name="connsiteY1345"/>
                  <a:gd fmla="*/ 2949616 w 3888895" name="connsiteX1346"/>
                  <a:gd fmla="*/ 615703 h 1799493" name="connsiteY1346"/>
                  <a:gd fmla="*/ 2958979 w 3888895" name="connsiteX1347"/>
                  <a:gd fmla="*/ 603520 h 1799493" name="connsiteY1347"/>
                  <a:gd fmla="*/ 2969788 w 3888895" name="connsiteX1348"/>
                  <a:gd fmla="*/ 589456 h 1799493" name="connsiteY1348"/>
                  <a:gd fmla="*/ 2980689 w 3888895" name="connsiteX1349"/>
                  <a:gd fmla="*/ 575718 h 1799493" name="connsiteY1349"/>
                  <a:gd fmla="*/ 3011763 w 3888895" name="connsiteX1350"/>
                  <a:gd fmla="*/ 535734 h 1799493" name="connsiteY1350"/>
                  <a:gd fmla="*/ 2990154 w 3888895" name="connsiteX1351"/>
                  <a:gd fmla="*/ 563368 h 1799493" name="connsiteY1351"/>
                  <a:gd fmla="*/ 3008086 w 3888895" name="connsiteX1352"/>
                  <a:gd fmla="*/ 539968 h 1799493" name="connsiteY1352"/>
                  <a:gd fmla="*/ 3073701 w 3888895" name="connsiteX1353"/>
                  <a:gd fmla="*/ 455140 h 1799493" name="connsiteY1353"/>
                  <a:gd fmla="*/ 1045917 w 3888895" name="connsiteX1354"/>
                  <a:gd fmla="*/ 435300 h 1799493" name="connsiteY1354"/>
                  <a:gd fmla="*/ 1049412 w 3888895" name="connsiteX1355"/>
                  <a:gd fmla="*/ 441978 h 1799493" name="connsiteY1355"/>
                  <a:gd fmla="*/ 1049246 w 3888895" name="connsiteX1356"/>
                  <a:gd fmla="*/ 441686 h 1799493" name="connsiteY1356"/>
                  <a:gd fmla="*/ 1048136 w 3888895" name="connsiteX1357"/>
                  <a:gd fmla="*/ 439743 h 1799493" name="connsiteY1357"/>
                  <a:gd fmla="*/ 1045917 w 3888895" name="connsiteX1358"/>
                  <a:gd fmla="*/ 435300 h 1799493" name="connsiteY1358"/>
                  <a:gd fmla="*/ 2552511 w 3888895" name="connsiteX1359"/>
                  <a:gd fmla="*/ 431128 h 1799493" name="connsiteY1359"/>
                  <a:gd fmla="*/ 2541430 w 3888895" name="connsiteX1360"/>
                  <a:gd fmla="*/ 455576 h 1799493" name="connsiteY1360"/>
                  <a:gd fmla="*/ 2539765 w 3888895" name="connsiteX1361"/>
                  <a:gd fmla="*/ 458914 h 1799493" name="connsiteY1361"/>
                  <a:gd fmla="*/ 3096105 w 3888895" name="connsiteX1362"/>
                  <a:gd fmla="*/ 426887 h 1799493" name="connsiteY1362"/>
                  <a:gd fmla="*/ 3086069 w 3888895" name="connsiteX1363"/>
                  <a:gd fmla="*/ 439543 h 1799493" name="connsiteY1363"/>
                  <a:gd fmla="*/ 3087227 w 3888895" name="connsiteX1364"/>
                  <a:gd fmla="*/ 437994 h 1799493" name="connsiteY1364"/>
                  <a:gd fmla="*/ 2554728 w 3888895" name="connsiteX1365"/>
                  <a:gd fmla="*/ 424460 h 1799493" name="connsiteY1365"/>
                  <a:gd fmla="*/ 2553426 w 3888895" name="connsiteX1366"/>
                  <a:gd fmla="*/ 428376 h 1799493" name="connsiteY1366"/>
                  <a:gd fmla="*/ 2548252 w 3888895" name="connsiteX1367"/>
                  <a:gd fmla="*/ 438837 h 1799493" name="connsiteY1367"/>
                  <a:gd fmla="*/ 2547988 w 3888895" name="connsiteX1368"/>
                  <a:gd fmla="*/ 439392 h 1799493" name="connsiteY1368"/>
                  <a:gd fmla="*/ 2549702 w 3888895" name="connsiteX1369"/>
                  <a:gd fmla="*/ 435594 h 1799493" name="connsiteY1369"/>
                  <a:gd fmla="*/ 2554728 w 3888895" name="connsiteX1370"/>
                  <a:gd fmla="*/ 424460 h 1799493" name="connsiteY1370"/>
                  <a:gd fmla="*/ 750571 w 3888895" name="connsiteX1371"/>
                  <a:gd fmla="*/ 420320 h 1799493" name="connsiteY1371"/>
                  <a:gd fmla="*/ 759451 w 3888895" name="connsiteX1372"/>
                  <a:gd fmla="*/ 431430 h 1799493" name="connsiteY1372"/>
                  <a:gd fmla="*/ 828449 w 3888895" name="connsiteX1373"/>
                  <a:gd fmla="*/ 520448 h 1799493" name="connsiteY1373"/>
                  <a:gd fmla="*/ 858094 w 3888895" name="connsiteX1374"/>
                  <a:gd fmla="*/ 558178 h 1799493" name="connsiteY1374"/>
                  <a:gd fmla="*/ 834554 w 3888895" name="connsiteX1375"/>
                  <a:gd fmla="*/ 528751 h 1799493" name="connsiteY1375"/>
                  <a:gd fmla="*/ 750571 w 3888895" name="connsiteX1376"/>
                  <a:gd fmla="*/ 420320 h 1799493" name="connsiteY1376"/>
                  <a:gd fmla="*/ 1261129 w 3888895" name="connsiteX1377"/>
                  <a:gd fmla="*/ 413269 h 1799493" name="connsiteY1377"/>
                  <a:gd fmla="*/ 1273104 w 3888895" name="connsiteX1378"/>
                  <a:gd fmla="*/ 441841 h 1799493" name="connsiteY1378"/>
                  <a:gd fmla="*/ 1272217 w 3888895" name="connsiteX1379"/>
                  <a:gd fmla="*/ 439936 h 1799493" name="connsiteY1379"/>
                  <a:gd fmla="*/ 1261129 w 3888895" name="connsiteX1380"/>
                  <a:gd fmla="*/ 413269 h 1799493" name="connsiteY1380"/>
                  <a:gd fmla="*/ 2563593 w 3888895" name="connsiteX1381"/>
                  <a:gd fmla="*/ 408903 h 1799493" name="connsiteY1381"/>
                  <a:gd fmla="*/ 2561377 w 3888895" name="connsiteX1382"/>
                  <a:gd fmla="*/ 413348 h 1799493" name="connsiteY1382"/>
                  <a:gd fmla="*/ 2552511 w 3888895" name="connsiteX1383"/>
                  <a:gd fmla="*/ 431128 h 1799493" name="connsiteY1383"/>
                  <a:gd fmla="*/ 2552788 w 3888895" name="connsiteX1384"/>
                  <a:gd fmla="*/ 430294 h 1799493" name="connsiteY1384"/>
                  <a:gd fmla="*/ 2553426 w 3888895" name="connsiteX1385"/>
                  <a:gd fmla="*/ 428376 h 1799493" name="connsiteY1385"/>
                  <a:gd fmla="*/ 2557883 w 3888895" name="connsiteX1386"/>
                  <a:gd fmla="*/ 419364 h 1799493" name="connsiteY1386"/>
                  <a:gd fmla="*/ 2563593 w 3888895" name="connsiteX1387"/>
                  <a:gd fmla="*/ 408903 h 1799493" name="connsiteY1387"/>
                  <a:gd fmla="*/ 1252259 w 3888895" name="connsiteX1388"/>
                  <a:gd fmla="*/ 393269 h 1799493" name="connsiteY1388"/>
                  <a:gd fmla="*/ 1254476 w 3888895" name="connsiteX1389"/>
                  <a:gd fmla="*/ 397714 h 1799493" name="connsiteY1389"/>
                  <a:gd fmla="*/ 1261129 w 3888895" name="connsiteX1390"/>
                  <a:gd fmla="*/ 413269 h 1799493" name="connsiteY1390"/>
                  <a:gd fmla="*/ 1258911 w 3888895" name="connsiteX1391"/>
                  <a:gd fmla="*/ 408825 h 1799493" name="connsiteY1391"/>
                  <a:gd fmla="*/ 1280568 w 3888895" name="connsiteX1392"/>
                  <a:gd fmla="*/ 459823 h 1799493" name="connsiteY1392"/>
                  <a:gd fmla="*/ 1286197 w 3888895" name="connsiteX1393"/>
                  <a:gd fmla="*/ 473080 h 1799493" name="connsiteY1393"/>
                  <a:gd fmla="*/ 1288052 w 3888895" name="connsiteX1394"/>
                  <a:gd fmla="*/ 477504 h 1799493" name="connsiteY1394"/>
                  <a:gd fmla="*/ 1307698 w 3888895" name="connsiteX1395"/>
                  <a:gd fmla="*/ 524379 h 1799493" name="connsiteY1395"/>
                  <a:gd fmla="*/ 1309600 w 3888895" name="connsiteX1396"/>
                  <a:gd fmla="*/ 528190 h 1799493" name="connsiteY1396"/>
                  <a:gd fmla="*/ 1309606 w 3888895" name="connsiteX1397"/>
                  <a:gd fmla="*/ 528202 h 1799493" name="connsiteY1397"/>
                  <a:gd fmla="*/ 1318336 w 3888895" name="connsiteX1398"/>
                  <a:gd fmla="*/ 548762 h 1799493" name="connsiteY1398"/>
                  <a:gd fmla="*/ 1345220 w 3888895" name="connsiteX1399"/>
                  <a:gd fmla="*/ 612070 h 1799493" name="connsiteY1399"/>
                  <a:gd fmla="*/ 1325439 w 3888895" name="connsiteX1400"/>
                  <a:gd fmla="*/ 568823 h 1799493" name="connsiteY1400"/>
                  <a:gd fmla="*/ 1252259 w 3888895" name="connsiteX1401"/>
                  <a:gd fmla="*/ 393269 h 1799493" name="connsiteY1401"/>
                  <a:gd fmla="*/ 1017741 w 3888895" name="connsiteX1402"/>
                  <a:gd fmla="*/ 379241 h 1799493" name="connsiteY1402"/>
                  <a:gd fmla="*/ 1030384 w 3888895" name="connsiteX1403"/>
                  <a:gd fmla="*/ 401983 h 1799493" name="connsiteY1403"/>
                  <a:gd fmla="*/ 1047864 w 3888895" name="connsiteX1404"/>
                  <a:gd fmla="*/ 433090 h 1799493" name="connsiteY1404"/>
                  <a:gd fmla="*/ 1051291 w 3888895" name="connsiteX1405"/>
                  <a:gd fmla="*/ 439465 h 1799493" name="connsiteY1405"/>
                  <a:gd fmla="*/ 1050355 w 3888895" name="connsiteX1406"/>
                  <a:gd fmla="*/ 437522 h 1799493" name="connsiteY1406"/>
                  <a:gd fmla="*/ 1047864 w 3888895" name="connsiteX1407"/>
                  <a:gd fmla="*/ 433090 h 1799493" name="connsiteY1407"/>
                  <a:gd fmla="*/ 1047859 w 3888895" name="connsiteX1408"/>
                  <a:gd fmla="*/ 433079 h 1799493" name="connsiteY1408"/>
                  <a:gd fmla="*/ 1030384 w 3888895" name="connsiteX1409"/>
                  <a:gd fmla="*/ 401983 h 1799493" name="connsiteY1409"/>
                  <a:gd fmla="*/ 1020772 w 3888895" name="connsiteX1410"/>
                  <a:gd fmla="*/ 383702 h 1799493" name="connsiteY1410"/>
                  <a:gd fmla="*/ 1033435 w 3888895" name="connsiteX1411"/>
                  <a:gd fmla="*/ 406425 h 1799493" name="connsiteY1411"/>
                  <a:gd fmla="*/ 1174620 w 3888895" name="connsiteX1412"/>
                  <a:gd fmla="*/ 650754 h 1799493" name="connsiteY1412"/>
                  <a:gd fmla="*/ 1305542 w 3888895" name="connsiteX1413"/>
                  <a:gd fmla="*/ 883976 h 1799493" name="connsiteY1413"/>
                  <a:gd fmla="*/ 1312199 w 3888895" name="connsiteX1414"/>
                  <a:gd fmla="*/ 897303 h 1799493" name="connsiteY1414"/>
                  <a:gd fmla="*/ 1332170 w 3888895" name="connsiteX1415"/>
                  <a:gd fmla="*/ 930621 h 1799493" name="connsiteY1415"/>
                  <a:gd fmla="*/ 1367674 w 3888895" name="connsiteX1416"/>
                  <a:gd fmla="*/ 990592 h 1799493" name="connsiteY1416"/>
                  <a:gd fmla="*/ 1383207 w 3888895" name="connsiteX1417"/>
                  <a:gd fmla="*/ 1019467 h 1799493" name="connsiteY1417"/>
                  <a:gd fmla="*/ 1412054 w 3888895" name="connsiteX1418"/>
                  <a:gd fmla="*/ 1066112 h 1799493" name="connsiteY1418"/>
                  <a:gd fmla="*/ 1416492 w 3888895" name="connsiteX1419"/>
                  <a:gd fmla="*/ 1070554 h 1799493" name="connsiteY1419"/>
                  <a:gd fmla="*/ 1420930 w 3888895" name="connsiteX1420"/>
                  <a:gd fmla="*/ 1081660 h 1799493" name="connsiteY1420"/>
                  <a:gd fmla="*/ 1432026 w 3888895" name="connsiteX1421"/>
                  <a:gd fmla="*/ 1097208 h 1799493" name="connsiteY1421"/>
                  <a:gd fmla="*/ 1467530 w 3888895" name="connsiteX1422"/>
                  <a:gd fmla="*/ 1163843 h 1799493" name="connsiteY1422"/>
                  <a:gd fmla="*/ 1465311 w 3888895" name="connsiteX1423"/>
                  <a:gd fmla="*/ 1163843 h 1799493" name="connsiteY1423"/>
                  <a:gd fmla="*/ 1466514 w 3888895" name="connsiteX1424"/>
                  <a:gd fmla="*/ 1166251 h 1799493" name="connsiteY1424"/>
                  <a:gd fmla="*/ 1466143 w 3888895" name="connsiteX1425"/>
                  <a:gd fmla="*/ 1165509 h 1799493" name="connsiteY1425"/>
                  <a:gd fmla="*/ 1467530 w 3888895" name="connsiteX1426"/>
                  <a:gd fmla="*/ 1168286 h 1799493" name="connsiteY1426"/>
                  <a:gd fmla="*/ 1466514 w 3888895" name="connsiteX1427"/>
                  <a:gd fmla="*/ 1166251 h 1799493" name="connsiteY1427"/>
                  <a:gd fmla="*/ 1469749 w 3888895" name="connsiteX1428"/>
                  <a:gd fmla="*/ 1172728 h 1799493" name="connsiteY1428"/>
                  <a:gd fmla="*/ 1467530 w 3888895" name="connsiteX1429"/>
                  <a:gd fmla="*/ 1170507 h 1799493" name="connsiteY1429"/>
                  <a:gd fmla="*/ 1478625 w 3888895" name="connsiteX1430"/>
                  <a:gd fmla="*/ 1192719 h 1799493" name="connsiteY1430"/>
                  <a:gd fmla="*/ 1471968 w 3888895" name="connsiteX1431"/>
                  <a:gd fmla="*/ 1186055 h 1799493" name="connsiteY1431"/>
                  <a:gd fmla="*/ 1469749 w 3888895" name="connsiteX1432"/>
                  <a:gd fmla="*/ 1186055 h 1799493" name="connsiteY1432"/>
                  <a:gd fmla="*/ 1463092 w 3888895" name="connsiteX1433"/>
                  <a:gd fmla="*/ 1179392 h 1799493" name="connsiteY1433"/>
                  <a:gd fmla="*/ 1463092 w 3888895" name="connsiteX1434"/>
                  <a:gd fmla="*/ 1177170 h 1799493" name="connsiteY1434"/>
                  <a:gd fmla="*/ 1447559 w 3888895" name="connsiteX1435"/>
                  <a:gd fmla="*/ 1150516 h 1799493" name="connsiteY1435"/>
                  <a:gd fmla="*/ 1432026 w 3888895" name="connsiteX1436"/>
                  <a:gd fmla="*/ 1126083 h 1799493" name="connsiteY1436"/>
                  <a:gd fmla="*/ 1432026 w 3888895" name="connsiteX1437"/>
                  <a:gd fmla="*/ 1123862 h 1799493" name="connsiteY1437"/>
                  <a:gd fmla="*/ 1432026 w 3888895" name="connsiteX1438"/>
                  <a:gd fmla="*/ 1121641 h 1799493" name="connsiteY1438"/>
                  <a:gd fmla="*/ 1427587 w 3888895" name="connsiteX1439"/>
                  <a:gd fmla="*/ 1114978 h 1799493" name="connsiteY1439"/>
                  <a:gd fmla="*/ 1429806 w 3888895" name="connsiteX1440"/>
                  <a:gd fmla="*/ 1114978 h 1799493" name="connsiteY1440"/>
                  <a:gd fmla="*/ 1418711 w 3888895" name="connsiteX1441"/>
                  <a:gd fmla="*/ 1097208 h 1799493" name="connsiteY1441"/>
                  <a:gd fmla="*/ 1412054 w 3888895" name="connsiteX1442"/>
                  <a:gd fmla="*/ 1083881 h 1799493" name="connsiteY1442"/>
                  <a:gd fmla="*/ 1380988 w 3888895" name="connsiteX1443"/>
                  <a:gd fmla="*/ 1028352 h 1799493" name="connsiteY1443"/>
                  <a:gd fmla="*/ 1338827 w 3888895" name="connsiteX1444"/>
                  <a:gd fmla="*/ 950611 h 1799493" name="connsiteY1444"/>
                  <a:gd fmla="*/ 1303323 w 3888895" name="connsiteX1445"/>
                  <a:gd fmla="*/ 890640 h 1799493" name="connsiteY1445"/>
                  <a:gd fmla="*/ 1283352 w 3888895" name="connsiteX1446"/>
                  <a:gd fmla="*/ 855101 h 1799493" name="connsiteY1446"/>
                  <a:gd fmla="*/ 1254505 w 3888895" name="connsiteX1447"/>
                  <a:gd fmla="*/ 808457 h 1799493" name="connsiteY1447"/>
                  <a:gd fmla="*/ 1236752 w 3888895" name="connsiteX1448"/>
                  <a:gd fmla="*/ 775139 h 1799493" name="connsiteY1448"/>
                  <a:gd fmla="*/ 1227876 w 3888895" name="connsiteX1449"/>
                  <a:gd fmla="*/ 761812 h 1799493" name="connsiteY1449"/>
                  <a:gd fmla="*/ 1219000 w 3888895" name="connsiteX1450"/>
                  <a:gd fmla="*/ 744043 h 1799493" name="connsiteY1450"/>
                  <a:gd fmla="*/ 1203467 w 3888895" name="connsiteX1451"/>
                  <a:gd fmla="*/ 715168 h 1799493" name="connsiteY1451"/>
                  <a:gd fmla="*/ 1183496 w 3888895" name="connsiteX1452"/>
                  <a:gd fmla="*/ 679629 h 1799493" name="connsiteY1452"/>
                  <a:gd fmla="*/ 1181277 w 3888895" name="connsiteX1453"/>
                  <a:gd fmla="*/ 675187 h 1799493" name="connsiteY1453"/>
                  <a:gd fmla="*/ 1170182 w 3888895" name="connsiteX1454"/>
                  <a:gd fmla="*/ 657417 h 1799493" name="connsiteY1454"/>
                  <a:gd fmla="*/ 1139116 w 3888895" name="connsiteX1455"/>
                  <a:gd fmla="*/ 604109 h 1799493" name="connsiteY1455"/>
                  <a:gd fmla="*/ 1051287 w 3888895" name="connsiteX1456"/>
                  <a:gd fmla="*/ 445560 h 1799493" name="connsiteY1456"/>
                  <a:gd fmla="*/ 1049412 w 3888895" name="connsiteX1457"/>
                  <a:gd fmla="*/ 441978 h 1799493" name="connsiteY1457"/>
                  <a:gd fmla="*/ 1057012 w 3888895" name="connsiteX1458"/>
                  <a:gd fmla="*/ 455291 h 1799493" name="connsiteY1458"/>
                  <a:gd fmla="*/ 1076788 w 3888895" name="connsiteX1459"/>
                  <a:gd fmla="*/ 490483 h 1799493" name="connsiteY1459"/>
                  <a:gd fmla="*/ 1082691 w 3888895" name="connsiteX1460"/>
                  <a:gd fmla="*/ 500986 h 1799493" name="connsiteY1460"/>
                  <a:gd fmla="*/ 1090298 w 3888895" name="connsiteX1461"/>
                  <a:gd fmla="*/ 515262 h 1799493" name="connsiteY1461"/>
                  <a:gd fmla="*/ 1116926 w 3888895" name="connsiteX1462"/>
                  <a:gd fmla="*/ 561907 h 1799493" name="connsiteY1462"/>
                  <a:gd fmla="*/ 1124849 w 3888895" name="connsiteX1463"/>
                  <a:gd fmla="*/ 574597 h 1799493" name="connsiteY1463"/>
                  <a:gd fmla="*/ 1130608 w 3888895" name="connsiteX1464"/>
                  <a:gd fmla="*/ 584769 h 1799493" name="connsiteY1464"/>
                  <a:gd fmla="*/ 1167963 w 3888895" name="connsiteX1465"/>
                  <a:gd fmla="*/ 650754 h 1799493" name="connsiteY1465"/>
                  <a:gd fmla="*/ 1130240 w 3888895" name="connsiteX1466"/>
                  <a:gd fmla="*/ 581897 h 1799493" name="connsiteY1466"/>
                  <a:gd fmla="*/ 1052574 w 3888895" name="connsiteX1467"/>
                  <a:gd fmla="*/ 446406 h 1799493" name="connsiteY1467"/>
                  <a:gd fmla="*/ 1037041 w 3888895" name="connsiteX1468"/>
                  <a:gd fmla="*/ 415310 h 1799493" name="connsiteY1468"/>
                  <a:gd fmla="*/ 1023450 w 3888895" name="connsiteX1469"/>
                  <a:gd fmla="*/ 390877 h 1799493" name="connsiteY1469"/>
                  <a:gd fmla="*/ 2579108 w 3888895" name="connsiteX1470"/>
                  <a:gd fmla="*/ 375565 h 1799493" name="connsiteY1470"/>
                  <a:gd fmla="*/ 2578329 w 3888895" name="connsiteX1471"/>
                  <a:gd fmla="*/ 377579 h 1799493" name="connsiteY1471"/>
                  <a:gd fmla="*/ 2578095 w 3888895" name="connsiteX1472"/>
                  <a:gd fmla="*/ 378030 h 1799493" name="connsiteY1472"/>
                  <a:gd fmla="*/ 1008194 w 3888895" name="connsiteX1473"/>
                  <a:gd fmla="*/ 359781 h 1799493" name="connsiteY1473"/>
                  <a:gd fmla="*/ 1020772 w 3888895" name="connsiteX1474"/>
                  <a:gd fmla="*/ 383702 h 1799493" name="connsiteY1474"/>
                  <a:gd fmla="*/ 1013734 w 3888895" name="connsiteX1475"/>
                  <a:gd fmla="*/ 371072 h 1799493" name="connsiteY1475"/>
                  <a:gd fmla="*/ 2598163 w 3888895" name="connsiteX1476"/>
                  <a:gd fmla="*/ 339331 h 1799493" name="connsiteY1476"/>
                  <a:gd fmla="*/ 2578554 w 3888895" name="connsiteX1477"/>
                  <a:gd fmla="*/ 381399 h 1799493" name="connsiteY1477"/>
                  <a:gd fmla="*/ 2461641 w 3888895" name="connsiteX1478"/>
                  <a:gd fmla="*/ 640045 h 1799493" name="connsiteY1478"/>
                  <a:gd fmla="*/ 2350822 w 3888895" name="connsiteX1479"/>
                  <a:gd fmla="*/ 884523 h 1799493" name="connsiteY1479"/>
                  <a:gd fmla="*/ 2344173 w 3888895" name="connsiteX1480"/>
                  <a:gd fmla="*/ 897858 h 1799493" name="connsiteY1480"/>
                  <a:gd fmla="*/ 2328659 w 3888895" name="connsiteX1481"/>
                  <a:gd fmla="*/ 935641 h 1799493" name="connsiteY1481"/>
                  <a:gd fmla="*/ 2299846 w 3888895" name="connsiteX1482"/>
                  <a:gd fmla="*/ 997871 h 1799493" name="connsiteY1482"/>
                  <a:gd fmla="*/ 2286548 w 3888895" name="connsiteX1483"/>
                  <a:gd fmla="*/ 1028987 h 1799493" name="connsiteY1483"/>
                  <a:gd fmla="*/ 2264384 w 3888895" name="connsiteX1484"/>
                  <a:gd fmla="*/ 1080105 h 1799493" name="connsiteY1484"/>
                  <a:gd fmla="*/ 2264384 w 3888895" name="connsiteX1485"/>
                  <a:gd fmla="*/ 1084550 h 1799493" name="connsiteY1485"/>
                  <a:gd fmla="*/ 2257735 w 3888895" name="connsiteX1486"/>
                  <a:gd fmla="*/ 1095663 h 1799493" name="connsiteY1486"/>
                  <a:gd fmla="*/ 2251086 w 3888895" name="connsiteX1487"/>
                  <a:gd fmla="*/ 1113443 h 1799493" name="connsiteY1487"/>
                  <a:gd fmla="*/ 2217841 w 3888895" name="connsiteX1488"/>
                  <a:gd fmla="*/ 1184564 h 1799493" name="connsiteY1488"/>
                  <a:gd fmla="*/ 2217841 w 3888895" name="connsiteX1489"/>
                  <a:gd fmla="*/ 1180119 h 1799493" name="connsiteY1489"/>
                  <a:gd fmla="*/ 2215624 w 3888895" name="connsiteX1490"/>
                  <a:gd fmla="*/ 1184564 h 1799493" name="connsiteY1490"/>
                  <a:gd fmla="*/ 2213408 w 3888895" name="connsiteX1491"/>
                  <a:gd fmla="*/ 1191231 h 1799493" name="connsiteY1491"/>
                  <a:gd fmla="*/ 2213408 w 3888895" name="connsiteX1492"/>
                  <a:gd fmla="*/ 1186786 h 1799493" name="connsiteY1492"/>
                  <a:gd fmla="*/ 2202326 w 3888895" name="connsiteX1493"/>
                  <a:gd fmla="*/ 1209011 h 1799493" name="connsiteY1493"/>
                  <a:gd fmla="*/ 2202326 w 3888895" name="connsiteX1494"/>
                  <a:gd fmla="*/ 1200121 h 1799493" name="connsiteY1494"/>
                  <a:gd fmla="*/ 2202326 w 3888895" name="connsiteX1495"/>
                  <a:gd fmla="*/ 1195676 h 1799493" name="connsiteY1495"/>
                  <a:gd fmla="*/ 2204542 w 3888895" name="connsiteX1496"/>
                  <a:gd fmla="*/ 1189009 h 1799493" name="connsiteY1496"/>
                  <a:gd fmla="*/ 2204542 w 3888895" name="connsiteX1497"/>
                  <a:gd fmla="*/ 1184564 h 1799493" name="connsiteY1497"/>
                  <a:gd fmla="*/ 2215624 w 3888895" name="connsiteX1498"/>
                  <a:gd fmla="*/ 1157893 h 1799493" name="connsiteY1498"/>
                  <a:gd fmla="*/ 2228922 w 3888895" name="connsiteX1499"/>
                  <a:gd fmla="*/ 1131223 h 1799493" name="connsiteY1499"/>
                  <a:gd fmla="*/ 2231139 w 3888895" name="connsiteX1500"/>
                  <a:gd fmla="*/ 1131223 h 1799493" name="connsiteY1500"/>
                  <a:gd fmla="*/ 2231139 w 3888895" name="connsiteX1501"/>
                  <a:gd fmla="*/ 1129000 h 1799493" name="connsiteY1501"/>
                  <a:gd fmla="*/ 2235572 w 3888895" name="connsiteX1502"/>
                  <a:gd fmla="*/ 1120110 h 1799493" name="connsiteY1502"/>
                  <a:gd fmla="*/ 2235572 w 3888895" name="connsiteX1503"/>
                  <a:gd fmla="*/ 1122333 h 1799493" name="connsiteY1503"/>
                  <a:gd fmla="*/ 2244437 w 3888895" name="connsiteX1504"/>
                  <a:gd fmla="*/ 1104553 h 1799493" name="connsiteY1504"/>
                  <a:gd fmla="*/ 2251086 w 3888895" name="connsiteX1505"/>
                  <a:gd fmla="*/ 1088995 h 1799493" name="connsiteY1505"/>
                  <a:gd fmla="*/ 2279899 w 3888895" name="connsiteX1506"/>
                  <a:gd fmla="*/ 1031209 h 1799493" name="connsiteY1506"/>
                  <a:gd fmla="*/ 2315361 w 3888895" name="connsiteX1507"/>
                  <a:gd fmla="*/ 951198 h 1799493" name="connsiteY1507"/>
                  <a:gd fmla="*/ 2344173 w 3888895" name="connsiteX1508"/>
                  <a:gd fmla="*/ 886745 h 1799493" name="connsiteY1508"/>
                  <a:gd fmla="*/ 2359688 w 3888895" name="connsiteX1509"/>
                  <a:gd fmla="*/ 851185 h 1799493" name="connsiteY1509"/>
                  <a:gd fmla="*/ 2384068 w 3888895" name="connsiteX1510"/>
                  <a:gd fmla="*/ 800067 h 1799493" name="connsiteY1510"/>
                  <a:gd fmla="*/ 2399582 w 3888895" name="connsiteX1511"/>
                  <a:gd fmla="*/ 764506 h 1799493" name="connsiteY1511"/>
                  <a:gd fmla="*/ 2404015 w 3888895" name="connsiteX1512"/>
                  <a:gd fmla="*/ 751171 h 1799493" name="connsiteY1512"/>
                  <a:gd fmla="*/ 2412881 w 3888895" name="connsiteX1513"/>
                  <a:gd fmla="*/ 731169 h 1799493" name="connsiteY1513"/>
                  <a:gd fmla="*/ 2428395 w 3888895" name="connsiteX1514"/>
                  <a:gd fmla="*/ 702276 h 1799493" name="connsiteY1514"/>
                  <a:gd fmla="*/ 2443910 w 3888895" name="connsiteX1515"/>
                  <a:gd fmla="*/ 664493 h 1799493" name="connsiteY1515"/>
                  <a:gd fmla="*/ 2446126 w 3888895" name="connsiteX1516"/>
                  <a:gd fmla="*/ 660048 h 1799493" name="connsiteY1516"/>
                  <a:gd fmla="*/ 2454991 w 3888895" name="connsiteX1517"/>
                  <a:gd fmla="*/ 640045 h 1799493" name="connsiteY1517"/>
                  <a:gd fmla="*/ 2479371 w 3888895" name="connsiteX1518"/>
                  <a:gd fmla="*/ 584482 h 1799493" name="connsiteY1518"/>
                  <a:gd fmla="*/ 2522313 w 3888895" name="connsiteX1519"/>
                  <a:gd fmla="*/ 493359 h 1799493" name="connsiteY1519"/>
                  <a:gd fmla="*/ 2547988 w 3888895" name="connsiteX1520"/>
                  <a:gd fmla="*/ 439392 h 1799493" name="connsiteY1520"/>
                  <a:gd fmla="*/ 2542815 w 3888895" name="connsiteX1521"/>
                  <a:gd fmla="*/ 450853 h 1799493" name="connsiteY1521"/>
                  <a:gd fmla="*/ 2533548 w 3888895" name="connsiteX1522"/>
                  <a:gd fmla="*/ 471383 h 1799493" name="connsiteY1522"/>
                  <a:gd fmla="*/ 2523699 w 3888895" name="connsiteX1523"/>
                  <a:gd fmla="*/ 491136 h 1799493" name="connsiteY1523"/>
                  <a:gd fmla="*/ 2501535 w 3888895" name="connsiteX1524"/>
                  <a:gd fmla="*/ 542254 h 1799493" name="connsiteY1524"/>
                  <a:gd fmla="*/ 2497358 w 3888895" name="connsiteX1525"/>
                  <a:gd fmla="*/ 550631 h 1799493" name="connsiteY1525"/>
                  <a:gd fmla="*/ 2492670 w 3888895" name="connsiteX1526"/>
                  <a:gd fmla="*/ 560034 h 1799493" name="connsiteY1526"/>
                  <a:gd fmla="*/ 2493778 w 3888895" name="connsiteX1527"/>
                  <a:gd fmla="*/ 557812 h 1799493" name="connsiteY1527"/>
                  <a:gd fmla="*/ 2497358 w 3888895" name="connsiteX1528"/>
                  <a:gd fmla="*/ 550631 h 1799493" name="connsiteY1528"/>
                  <a:gd fmla="*/ 2500427 w 3888895" name="connsiteX1529"/>
                  <a:gd fmla="*/ 544477 h 1799493" name="connsiteY1529"/>
                  <a:gd fmla="*/ 2501535 w 3888895" name="connsiteX1530"/>
                  <a:gd fmla="*/ 542254 h 1799493" name="connsiteY1530"/>
                  <a:gd fmla="*/ 2502332 w 3888895" name="connsiteX1531"/>
                  <a:gd fmla="*/ 540518 h 1799493" name="connsiteY1531"/>
                  <a:gd fmla="*/ 2502980 w 3888895" name="connsiteX1532"/>
                  <a:gd fmla="*/ 539104 h 1799493" name="connsiteY1532"/>
                  <a:gd fmla="*/ 2490882 w 3888895" name="connsiteX1533"/>
                  <a:gd fmla="*/ 565907 h 1799493" name="connsiteY1533"/>
                  <a:gd fmla="*/ 2470281 w 3888895" name="connsiteX1534"/>
                  <a:gd fmla="*/ 611548 h 1799493" name="connsiteY1534"/>
                  <a:gd fmla="*/ 2466177 w 3888895" name="connsiteX1535"/>
                  <a:gd fmla="*/ 620424 h 1799493" name="connsiteY1535"/>
                  <a:gd fmla="*/ 2459424 w 3888895" name="connsiteX1536"/>
                  <a:gd fmla="*/ 635600 h 1799493" name="connsiteY1536"/>
                  <a:gd fmla="*/ 2470281 w 3888895" name="connsiteX1537"/>
                  <a:gd fmla="*/ 611548 h 1799493" name="connsiteY1537"/>
                  <a:gd fmla="*/ 2475216 w 3888895" name="connsiteX1538"/>
                  <a:gd fmla="*/ 600873 h 1799493" name="connsiteY1538"/>
                  <a:gd fmla="*/ 2492670 w 3888895" name="connsiteX1539"/>
                  <a:gd fmla="*/ 564479 h 1799493" name="connsiteY1539"/>
                  <a:gd fmla="*/ 2559160 w 3888895" name="connsiteX1540"/>
                  <a:gd fmla="*/ 420015 h 1799493" name="connsiteY1540"/>
                  <a:gd fmla="*/ 2572459 w 3888895" name="connsiteX1541"/>
                  <a:gd fmla="*/ 388900 h 1799493" name="connsiteY1541"/>
                  <a:gd fmla="*/ 2578095 w 3888895" name="connsiteX1542"/>
                  <a:gd fmla="*/ 378030 h 1799493" name="connsiteY1542"/>
                  <a:gd fmla="*/ 2565532 w 3888895" name="connsiteX1543"/>
                  <a:gd fmla="*/ 408625 h 1799493" name="connsiteY1543"/>
                  <a:gd fmla="*/ 2563593 w 3888895" name="connsiteX1544"/>
                  <a:gd fmla="*/ 413348 h 1799493" name="connsiteY1544"/>
                  <a:gd fmla="*/ 2570519 w 3888895" name="connsiteX1545"/>
                  <a:gd fmla="*/ 397790 h 1799493" name="connsiteY1545"/>
                  <a:gd fmla="*/ 2578329 w 3888895" name="connsiteX1546"/>
                  <a:gd fmla="*/ 377579 h 1799493" name="connsiteY1546"/>
                  <a:gd fmla="*/ 2601272 w 3888895" name="connsiteX1547"/>
                  <a:gd fmla="*/ 333337 h 1799493" name="connsiteY1547"/>
                  <a:gd fmla="*/ 2598163 w 3888895" name="connsiteX1548"/>
                  <a:gd fmla="*/ 339331 h 1799493" name="connsiteY1548"/>
                  <a:gd fmla="*/ 2598463 w 3888895" name="connsiteX1549"/>
                  <a:gd fmla="*/ 338688 h 1799493" name="connsiteY1549"/>
                  <a:gd fmla="*/ 1451573 w 3888895" name="connsiteX1550"/>
                  <a:gd fmla="*/ 307004 h 1799493" name="connsiteY1550"/>
                  <a:gd fmla="*/ 1468261 w 3888895" name="connsiteX1551"/>
                  <a:gd fmla="*/ 373780 h 1799493" name="connsiteY1551"/>
                  <a:gd fmla="*/ 1472449 w 3888895" name="connsiteX1552"/>
                  <a:gd fmla="*/ 390539 h 1799493" name="connsiteY1552"/>
                  <a:gd fmla="*/ 1463447 w 3888895" name="connsiteX1553"/>
                  <a:gd fmla="*/ 356249 h 1799493" name="connsiteY1553"/>
                  <a:gd fmla="*/ 1460901 w 3888895" name="connsiteX1554"/>
                  <a:gd fmla="*/ 346550 h 1799493" name="connsiteY1554"/>
                  <a:gd fmla="*/ 1458234 w 3888895" name="connsiteX1555"/>
                  <a:gd fmla="*/ 335880 h 1799493" name="connsiteY1555"/>
                  <a:gd fmla="*/ 1451573 w 3888895" name="connsiteX1556"/>
                  <a:gd fmla="*/ 307004 h 1799493" name="connsiteY1556"/>
                  <a:gd fmla="*/ 1671214 w 3888895" name="connsiteX1557"/>
                  <a:gd fmla="*/ 291665 h 1799493" name="connsiteY1557"/>
                  <a:gd fmla="*/ 1671777 w 3888895" name="connsiteX1558"/>
                  <a:gd fmla="*/ 300618 h 1799493" name="connsiteY1558"/>
                  <a:gd fmla="*/ 1671492 w 3888895" name="connsiteX1559"/>
                  <a:gd fmla="*/ 298328 h 1799493" name="connsiteY1559"/>
                  <a:gd fmla="*/ 1671214 w 3888895" name="connsiteX1560"/>
                  <a:gd fmla="*/ 296107 h 1799493" name="connsiteY1560"/>
                  <a:gd fmla="*/ 2130646 w 3888895" name="connsiteX1561"/>
                  <a:gd fmla="*/ 286768 h 1799493" name="connsiteY1561"/>
                  <a:gd fmla="*/ 2128138 w 3888895" name="connsiteX1562"/>
                  <a:gd fmla="*/ 297519 h 1799493" name="connsiteY1562"/>
                  <a:gd fmla="*/ 2126755 w 3888895" name="connsiteX1563"/>
                  <a:gd fmla="*/ 304744 h 1799493" name="connsiteY1563"/>
                  <a:gd fmla="*/ 2128160 w 3888895" name="connsiteX1564"/>
                  <a:gd fmla="*/ 293434 h 1799493" name="connsiteY1564"/>
                  <a:gd fmla="*/ 2128436 w 3888895" name="connsiteX1565"/>
                  <a:gd fmla="*/ 291212 h 1799493" name="connsiteY1565"/>
                  <a:gd fmla="*/ 2130646 w 3888895" name="connsiteX1566"/>
                  <a:gd fmla="*/ 286768 h 1799493" name="connsiteY1566"/>
                  <a:gd fmla="*/ 952693 w 3888895" name="connsiteX1567"/>
                  <a:gd fmla="*/ 259490 h 1799493" name="connsiteY1567"/>
                  <a:gd fmla="*/ 962405 w 3888895" name="connsiteX1568"/>
                  <a:gd fmla="*/ 277658 h 1799493" name="connsiteY1568"/>
                  <a:gd fmla="*/ 1004835 w 3888895" name="connsiteX1569"/>
                  <a:gd fmla="*/ 355104 h 1799493" name="connsiteY1569"/>
                  <a:gd fmla="*/ 1013734 w 3888895" name="connsiteX1570"/>
                  <a:gd fmla="*/ 371072 h 1799493" name="connsiteY1570"/>
                  <a:gd fmla="*/ 1017741 w 3888895" name="connsiteX1571"/>
                  <a:gd fmla="*/ 379241 h 1799493" name="connsiteY1571"/>
                  <a:gd fmla="*/ 1009373 w 3888895" name="connsiteX1572"/>
                  <a:gd fmla="*/ 364188 h 1799493" name="connsiteY1572"/>
                  <a:gd fmla="*/ 959861 w 3888895" name="connsiteX1573"/>
                  <a:gd fmla="*/ 273606 h 1799493" name="connsiteY1573"/>
                  <a:gd fmla="*/ 2918783 w 3888895" name="connsiteX1574"/>
                  <a:gd fmla="*/ 251441 h 1799493" name="connsiteY1574"/>
                  <a:gd fmla="*/ 2914340 w 3888895" name="connsiteX1575"/>
                  <a:gd fmla="*/ 264771 h 1799493" name="connsiteY1575"/>
                  <a:gd fmla="*/ 2689971 w 3888895" name="connsiteX1576"/>
                  <a:gd fmla="*/ 673552 h 1799493" name="connsiteY1576"/>
                  <a:gd fmla="*/ 2558904 w 3888895" name="connsiteX1577"/>
                  <a:gd fmla="*/ 915711 h 1799493" name="connsiteY1577"/>
                  <a:gd fmla="*/ 2552239 w 3888895" name="connsiteX1578"/>
                  <a:gd fmla="*/ 926819 h 1799493" name="connsiteY1578"/>
                  <a:gd fmla="*/ 2532246 w 3888895" name="connsiteX1579"/>
                  <a:gd fmla="*/ 964587 h 1799493" name="connsiteY1579"/>
                  <a:gd fmla="*/ 2498924 w 3888895" name="connsiteX1580"/>
                  <a:gd fmla="*/ 1026793 h 1799493" name="connsiteY1580"/>
                  <a:gd fmla="*/ 2483374 w 3888895" name="connsiteX1581"/>
                  <a:gd fmla="*/ 1055674 h 1799493" name="connsiteY1581"/>
                  <a:gd fmla="*/ 2456716 w 3888895" name="connsiteX1582"/>
                  <a:gd fmla="*/ 1106772 h 1799493" name="connsiteY1582"/>
                  <a:gd fmla="*/ 2454494 w 3888895" name="connsiteX1583"/>
                  <a:gd fmla="*/ 1111215 h 1799493" name="connsiteY1583"/>
                  <a:gd fmla="*/ 2450051 w 3888895" name="connsiteX1584"/>
                  <a:gd fmla="*/ 1122323 h 1799493" name="connsiteY1584"/>
                  <a:gd fmla="*/ 2441166 w 3888895" name="connsiteX1585"/>
                  <a:gd fmla="*/ 1140096 h 1799493" name="connsiteY1585"/>
                  <a:gd fmla="*/ 2401179 w 3888895" name="connsiteX1586"/>
                  <a:gd fmla="*/ 1208967 h 1799493" name="connsiteY1586"/>
                  <a:gd fmla="*/ 2401179 w 3888895" name="connsiteX1587"/>
                  <a:gd fmla="*/ 1206746 h 1799493" name="connsiteY1587"/>
                  <a:gd fmla="*/ 2398958 w 3888895" name="connsiteX1588"/>
                  <a:gd fmla="*/ 1211189 h 1799493" name="connsiteY1588"/>
                  <a:gd fmla="*/ 2396736 w 3888895" name="connsiteX1589"/>
                  <a:gd fmla="*/ 1215632 h 1799493" name="connsiteY1589"/>
                  <a:gd fmla="*/ 2396736 w 3888895" name="connsiteX1590"/>
                  <a:gd fmla="*/ 1211189 h 1799493" name="connsiteY1590"/>
                  <a:gd fmla="*/ 2383407 w 3888895" name="connsiteX1591"/>
                  <a:gd fmla="*/ 1233405 h 1799493" name="connsiteY1591"/>
                  <a:gd fmla="*/ 2383407 w 3888895" name="connsiteX1592"/>
                  <a:gd fmla="*/ 1222297 h 1799493" name="connsiteY1592"/>
                  <a:gd fmla="*/ 2383407 w 3888895" name="connsiteX1593"/>
                  <a:gd fmla="*/ 1220075 h 1799493" name="connsiteY1593"/>
                  <a:gd fmla="*/ 2387850 w 3888895" name="connsiteX1594"/>
                  <a:gd fmla="*/ 1213410 h 1799493" name="connsiteY1594"/>
                  <a:gd fmla="*/ 2387850 w 3888895" name="connsiteX1595"/>
                  <a:gd fmla="*/ 1208967 h 1799493" name="connsiteY1595"/>
                  <a:gd fmla="*/ 2401179 w 3888895" name="connsiteX1596"/>
                  <a:gd fmla="*/ 1182308 h 1799493" name="connsiteY1596"/>
                  <a:gd fmla="*/ 2416729 w 3888895" name="connsiteX1597"/>
                  <a:gd fmla="*/ 1155648 h 1799493" name="connsiteY1597"/>
                  <a:gd fmla="*/ 2418951 w 3888895" name="connsiteX1598"/>
                  <a:gd fmla="*/ 1155648 h 1799493" name="connsiteY1598"/>
                  <a:gd fmla="*/ 2418951 w 3888895" name="connsiteX1599"/>
                  <a:gd fmla="*/ 1153426 h 1799493" name="connsiteY1599"/>
                  <a:gd fmla="*/ 2423395 w 3888895" name="connsiteX1600"/>
                  <a:gd fmla="*/ 1148982 h 1799493" name="connsiteY1600"/>
                  <a:gd fmla="*/ 2423394 w 3888895" name="connsiteX1601"/>
                  <a:gd fmla="*/ 1148983 h 1799493" name="connsiteY1601"/>
                  <a:gd fmla="*/ 2425615 w 3888895" name="connsiteX1602"/>
                  <a:gd fmla="*/ 1146761 h 1799493" name="connsiteY1602"/>
                  <a:gd fmla="*/ 2423395 w 3888895" name="connsiteX1603"/>
                  <a:gd fmla="*/ 1148982 h 1799493" name="connsiteY1603"/>
                  <a:gd fmla="*/ 2434501 w 3888895" name="connsiteX1604"/>
                  <a:gd fmla="*/ 1128988 h 1799493" name="connsiteY1604"/>
                  <a:gd fmla="*/ 2441166 w 3888895" name="connsiteX1605"/>
                  <a:gd fmla="*/ 1115658 h 1799493" name="connsiteY1605"/>
                  <a:gd fmla="*/ 2474488 w 3888895" name="connsiteX1606"/>
                  <a:gd fmla="*/ 1057896 h 1799493" name="connsiteY1606"/>
                  <a:gd fmla="*/ 2516696 w 3888895" name="connsiteX1607"/>
                  <a:gd fmla="*/ 977917 h 1799493" name="connsiteY1607"/>
                  <a:gd fmla="*/ 2552239 w 3888895" name="connsiteX1608"/>
                  <a:gd fmla="*/ 917932 h 1799493" name="connsiteY1608"/>
                  <a:gd fmla="*/ 2570011 w 3888895" name="connsiteX1609"/>
                  <a:gd fmla="*/ 880165 h 1799493" name="connsiteY1609"/>
                  <a:gd fmla="*/ 2596669 w 3888895" name="connsiteX1610"/>
                  <a:gd fmla="*/ 829067 h 1799493" name="connsiteY1610"/>
                  <a:gd fmla="*/ 2616662 w 3888895" name="connsiteX1611"/>
                  <a:gd fmla="*/ 795742 h 1799493" name="connsiteY1611"/>
                  <a:gd fmla="*/ 2623327 w 3888895" name="connsiteX1612"/>
                  <a:gd fmla="*/ 782413 h 1799493" name="connsiteY1612"/>
                  <a:gd fmla="*/ 2632213 w 3888895" name="connsiteX1613"/>
                  <a:gd fmla="*/ 762418 h 1799493" name="connsiteY1613"/>
                  <a:gd fmla="*/ 2649984 w 3888895" name="connsiteX1614"/>
                  <a:gd fmla="*/ 735758 h 1799493" name="connsiteY1614"/>
                  <a:gd fmla="*/ 2669978 w 3888895" name="connsiteX1615"/>
                  <a:gd fmla="*/ 697990 h 1799493" name="connsiteY1615"/>
                  <a:gd fmla="*/ 2672199 w 3888895" name="connsiteX1616"/>
                  <a:gd fmla="*/ 691325 h 1799493" name="connsiteY1616"/>
                  <a:gd fmla="*/ 2683307 w 3888895" name="connsiteX1617"/>
                  <a:gd fmla="*/ 673552 h 1799493" name="connsiteY1617"/>
                  <a:gd fmla="*/ 2686010 w 3888895" name="connsiteX1618"/>
                  <a:gd fmla="*/ 668354 h 1799493" name="connsiteY1618"/>
                  <a:gd fmla="*/ 2695212 w 3888895" name="connsiteX1619"/>
                  <a:gd fmla="*/ 653939 h 1799493" name="connsiteY1619"/>
                  <a:gd fmla="*/ 2725515 w 3888895" name="connsiteX1620"/>
                  <a:gd fmla="*/ 598017 h 1799493" name="connsiteY1620"/>
                  <a:gd fmla="*/ 2762541 w 3888895" name="connsiteX1621"/>
                  <a:gd fmla="*/ 531364 h 1799493" name="connsiteY1621"/>
                  <a:gd fmla="*/ 2772843 w 3888895" name="connsiteX1622"/>
                  <a:gd fmla="*/ 512939 h 1799493" name="connsiteY1622"/>
                  <a:gd fmla="*/ 2801045 w 3888895" name="connsiteX1623"/>
                  <a:gd fmla="*/ 462497 h 1799493" name="connsiteY1623"/>
                  <a:gd fmla="*/ 2800489 w 3888895" name="connsiteX1624"/>
                  <a:gd fmla="*/ 463053 h 1799493" name="connsiteY1624"/>
                  <a:gd fmla="*/ 2803266 w 3888895" name="connsiteX1625"/>
                  <a:gd fmla="*/ 458053 h 1799493" name="connsiteY1625"/>
                  <a:gd fmla="*/ 2821038 w 3888895" name="connsiteX1626"/>
                  <a:gd fmla="*/ 424729 h 1799493" name="connsiteY1626"/>
                  <a:gd fmla="*/ 2852139 w 3888895" name="connsiteX1627"/>
                  <a:gd fmla="*/ 371409 h 1799493" name="connsiteY1627"/>
                  <a:gd fmla="*/ 2827703 w 3888895" name="connsiteX1628"/>
                  <a:gd fmla="*/ 413621 h 1799493" name="connsiteY1628"/>
                  <a:gd fmla="*/ 2807709 w 3888895" name="connsiteX1629"/>
                  <a:gd fmla="*/ 451388 h 1799493" name="connsiteY1629"/>
                  <a:gd fmla="*/ 2827703 w 3888895" name="connsiteX1630"/>
                  <a:gd fmla="*/ 413621 h 1799493" name="connsiteY1630"/>
                  <a:gd fmla="*/ 2918783 w 3888895" name="connsiteX1631"/>
                  <a:gd fmla="*/ 251441 h 1799493" name="connsiteY1631"/>
                  <a:gd fmla="*/ 2137275 w 3888895" name="connsiteX1632"/>
                  <a:gd fmla="*/ 251211 h 1799493" name="connsiteY1632"/>
                  <a:gd fmla="*/ 2136192 w 3888895" name="connsiteX1633"/>
                  <a:gd fmla="*/ 258654 h 1799493" name="connsiteY1633"/>
                  <a:gd fmla="*/ 2135066 w 3888895" name="connsiteX1634"/>
                  <a:gd fmla="*/ 264545 h 1799493" name="connsiteY1634"/>
                  <a:gd fmla="*/ 2135063 w 3888895" name="connsiteX1635"/>
                  <a:gd fmla="*/ 264561 h 1799493" name="connsiteY1635"/>
                  <a:gd fmla="*/ 1915595 w 3888895" name="connsiteX1636"/>
                  <a:gd fmla="*/ 250363 h 1799493" name="connsiteY1636"/>
                  <a:gd fmla="*/ 1915148 w 3888895" name="connsiteX1637"/>
                  <a:gd fmla="*/ 282601 h 1799493" name="connsiteY1637"/>
                  <a:gd fmla="*/ 1915110 w 3888895" name="connsiteX1638"/>
                  <a:gd fmla="*/ 284744 h 1799493" name="connsiteY1638"/>
                  <a:gd fmla="*/ 1913643 w 3888895" name="connsiteX1639"/>
                  <a:gd fmla="*/ 366611 h 1799493" name="connsiteY1639"/>
                  <a:gd fmla="*/ 1913643 w 3888895" name="connsiteX1640"/>
                  <a:gd fmla="*/ 354404 h 1799493" name="connsiteY1640"/>
                  <a:gd fmla="*/ 1913985 w 3888895" name="connsiteX1641"/>
                  <a:gd fmla="*/ 336164 h 1799493" name="connsiteY1641"/>
                  <a:gd fmla="*/ 1915285 w 3888895" name="connsiteX1642"/>
                  <a:gd fmla="*/ 266904 h 1799493" name="connsiteY1642"/>
                  <a:gd fmla="*/ 1915666 w 3888895" name="connsiteX1643"/>
                  <a:gd fmla="*/ 246601 h 1799493" name="connsiteY1643"/>
                  <a:gd fmla="*/ 1915601 w 3888895" name="connsiteX1644"/>
                  <a:gd fmla="*/ 250044 h 1799493" name="connsiteY1644"/>
                  <a:gd fmla="*/ 1915595 w 3888895" name="connsiteX1645"/>
                  <a:gd fmla="*/ 250363 h 1799493" name="connsiteY1645"/>
                  <a:gd fmla="*/ 1915644 w 3888895" name="connsiteX1646"/>
                  <a:gd fmla="*/ 246897 h 1799493" name="connsiteY1646"/>
                  <a:gd fmla="*/ 943843 w 3888895" name="connsiteX1647"/>
                  <a:gd fmla="*/ 242059 h 1799493" name="connsiteY1647"/>
                  <a:gd fmla="*/ 952693 w 3888895" name="connsiteX1648"/>
                  <a:gd fmla="*/ 259490 h 1799493" name="connsiteY1648"/>
                  <a:gd fmla="*/ 950500 w 3888895" name="connsiteX1649"/>
                  <a:gd fmla="*/ 255386 h 1799493" name="connsiteY1649"/>
                  <a:gd fmla="*/ 1915832 w 3888895" name="connsiteX1650"/>
                  <a:gd fmla="*/ 233298 h 1799493" name="connsiteY1650"/>
                  <a:gd fmla="*/ 1915644 w 3888895" name="connsiteX1651"/>
                  <a:gd fmla="*/ 246897 h 1799493" name="connsiteY1651"/>
                  <a:gd fmla="*/ 1913643 w 3888895" name="connsiteX1652"/>
                  <a:gd fmla="*/ 273292 h 1799493" name="connsiteY1652"/>
                  <a:gd fmla="*/ 1913643 w 3888895" name="connsiteX1653"/>
                  <a:gd fmla="*/ 311064 h 1799493" name="connsiteY1653"/>
                  <a:gd fmla="*/ 1913643 w 3888895" name="connsiteX1654"/>
                  <a:gd fmla="*/ 354404 h 1799493" name="connsiteY1654"/>
                  <a:gd fmla="*/ 1912899 w 3888895" name="connsiteX1655"/>
                  <a:gd fmla="*/ 394033 h 1799493" name="connsiteY1655"/>
                  <a:gd fmla="*/ 1911454 w 3888895" name="connsiteX1656"/>
                  <a:gd fmla="*/ 471040 h 1799493" name="connsiteY1656"/>
                  <a:gd fmla="*/ 1913643 w 3888895" name="connsiteX1657"/>
                  <a:gd fmla="*/ 391052 h 1799493" name="connsiteY1657"/>
                  <a:gd fmla="*/ 1915148 w 3888895" name="connsiteX1658"/>
                  <a:gd fmla="*/ 282601 h 1799493" name="connsiteY1658"/>
                  <a:gd fmla="*/ 1915832 w 3888895" name="connsiteX1659"/>
                  <a:gd fmla="*/ 244407 h 1799493" name="connsiteY1659"/>
                  <a:gd fmla="*/ 1915666 w 3888895" name="connsiteX1660"/>
                  <a:gd fmla="*/ 246601 h 1799493" name="connsiteY1660"/>
                  <a:gd fmla="*/ 1915764 w 3888895" name="connsiteX1661"/>
                  <a:gd fmla="*/ 241387 h 1799493" name="connsiteY1661"/>
                  <a:gd fmla="*/ 1915832 w 3888895" name="connsiteX1662"/>
                  <a:gd fmla="*/ 237742 h 1799493" name="connsiteY1662"/>
                  <a:gd fmla="*/ 1183719 w 3888895" name="connsiteX1663"/>
                  <a:gd fmla="*/ 217762 h 1799493" name="connsiteY1663"/>
                  <a:gd fmla="*/ 1188511 w 3888895" name="connsiteX1664"/>
                  <a:gd fmla="*/ 229283 h 1799493" name="connsiteY1664"/>
                  <a:gd fmla="*/ 1352050 w 3888895" name="connsiteX1665"/>
                  <a:gd fmla="*/ 617711 h 1799493" name="connsiteY1665"/>
                  <a:gd fmla="*/ 1456277 w 3888895" name="connsiteX1666"/>
                  <a:gd fmla="*/ 859930 h 1799493" name="connsiteY1666"/>
                  <a:gd fmla="*/ 1460712 w 3888895" name="connsiteX1667"/>
                  <a:gd fmla="*/ 871041 h 1799493" name="connsiteY1667"/>
                  <a:gd fmla="*/ 1476235 w 3888895" name="connsiteX1668"/>
                  <a:gd fmla="*/ 908819 h 1799493" name="connsiteY1668"/>
                  <a:gd fmla="*/ 1502847 w 3888895" name="connsiteX1669"/>
                  <a:gd fmla="*/ 971040 h 1799493" name="connsiteY1669"/>
                  <a:gd fmla="*/ 1516152 w 3888895" name="connsiteX1670"/>
                  <a:gd fmla="*/ 999929 h 1799493" name="connsiteY1670"/>
                  <a:gd fmla="*/ 1538328 w 3888895" name="connsiteX1671"/>
                  <a:gd fmla="*/ 1048817 h 1799493" name="connsiteY1671"/>
                  <a:gd fmla="*/ 1542763 w 3888895" name="connsiteX1672"/>
                  <a:gd fmla="*/ 1053262 h 1799493" name="connsiteY1672"/>
                  <a:gd fmla="*/ 1547198 w 3888895" name="connsiteX1673"/>
                  <a:gd fmla="*/ 1064372 h 1799493" name="connsiteY1673"/>
                  <a:gd fmla="*/ 1553851 w 3888895" name="connsiteX1674"/>
                  <a:gd fmla="*/ 1082150 h 1799493" name="connsiteY1674"/>
                  <a:gd fmla="*/ 1582680 w 3888895" name="connsiteX1675"/>
                  <a:gd fmla="*/ 1151038 h 1799493" name="connsiteY1675"/>
                  <a:gd fmla="*/ 1580462 w 3888895" name="connsiteX1676"/>
                  <a:gd fmla="*/ 1148816 h 1799493" name="connsiteY1676"/>
                  <a:gd fmla="*/ 1582680 w 3888895" name="connsiteX1677"/>
                  <a:gd fmla="*/ 1153260 h 1799493" name="connsiteY1677"/>
                  <a:gd fmla="*/ 1584898 w 3888895" name="connsiteX1678"/>
                  <a:gd fmla="*/ 1159927 h 1799493" name="connsiteY1678"/>
                  <a:gd fmla="*/ 1582680 w 3888895" name="connsiteX1679"/>
                  <a:gd fmla="*/ 1155482 h 1799493" name="connsiteY1679"/>
                  <a:gd fmla="*/ 1589333 w 3888895" name="connsiteX1680"/>
                  <a:gd fmla="*/ 1179927 h 1799493" name="connsiteY1680"/>
                  <a:gd fmla="*/ 1582680 w 3888895" name="connsiteX1681"/>
                  <a:gd fmla="*/ 1173260 h 1799493" name="connsiteY1681"/>
                  <a:gd fmla="*/ 1580462 w 3888895" name="connsiteX1682"/>
                  <a:gd fmla="*/ 1171038 h 1799493" name="connsiteY1682"/>
                  <a:gd fmla="*/ 1576027 w 3888895" name="connsiteX1683"/>
                  <a:gd fmla="*/ 1164371 h 1799493" name="connsiteY1683"/>
                  <a:gd fmla="*/ 1576027 w 3888895" name="connsiteX1684"/>
                  <a:gd fmla="*/ 1162149 h 1799493" name="connsiteY1684"/>
                  <a:gd fmla="*/ 1562722 w 3888895" name="connsiteX1685"/>
                  <a:gd fmla="*/ 1135483 h 1799493" name="connsiteY1685"/>
                  <a:gd fmla="*/ 1551634 w 3888895" name="connsiteX1686"/>
                  <a:gd fmla="*/ 1108816 h 1799493" name="connsiteY1686"/>
                  <a:gd fmla="*/ 1553851 w 3888895" name="connsiteX1687"/>
                  <a:gd fmla="*/ 1106594 h 1799493" name="connsiteY1687"/>
                  <a:gd fmla="*/ 1551634 w 3888895" name="connsiteX1688"/>
                  <a:gd fmla="*/ 1104372 h 1799493" name="connsiteY1688"/>
                  <a:gd fmla="*/ 1549416 w 3888895" name="connsiteX1689"/>
                  <a:gd fmla="*/ 1097705 h 1799493" name="connsiteY1689"/>
                  <a:gd fmla="*/ 1542763 w 3888895" name="connsiteX1690"/>
                  <a:gd fmla="*/ 1079928 h 1799493" name="connsiteY1690"/>
                  <a:gd fmla="*/ 1536111 w 3888895" name="connsiteX1691"/>
                  <a:gd fmla="*/ 1064372 h 1799493" name="connsiteY1691"/>
                  <a:gd fmla="*/ 1513935 w 3888895" name="connsiteX1692"/>
                  <a:gd fmla="*/ 1006595 h 1799493" name="connsiteY1692"/>
                  <a:gd fmla="*/ 1478453 w 3888895" name="connsiteX1693"/>
                  <a:gd fmla="*/ 926596 h 1799493" name="connsiteY1693"/>
                  <a:gd fmla="*/ 1454060 w 3888895" name="connsiteX1694"/>
                  <a:gd fmla="*/ 864375 h 1799493" name="connsiteY1694"/>
                  <a:gd fmla="*/ 1436319 w 3888895" name="connsiteX1695"/>
                  <a:gd fmla="*/ 828820 h 1799493" name="connsiteY1695"/>
                  <a:gd fmla="*/ 1416360 w 3888895" name="connsiteX1696"/>
                  <a:gd fmla="*/ 779931 h 1799493" name="connsiteY1696"/>
                  <a:gd fmla="*/ 1400837 w 3888895" name="connsiteX1697"/>
                  <a:gd fmla="*/ 744376 h 1799493" name="connsiteY1697"/>
                  <a:gd fmla="*/ 1394185 w 3888895" name="connsiteX1698"/>
                  <a:gd fmla="*/ 733265 h 1799493" name="connsiteY1698"/>
                  <a:gd fmla="*/ 1385314 w 3888895" name="connsiteX1699"/>
                  <a:gd fmla="*/ 713266 h 1799493" name="connsiteY1699"/>
                  <a:gd fmla="*/ 1376444 w 3888895" name="connsiteX1700"/>
                  <a:gd fmla="*/ 684377 h 1799493" name="connsiteY1700"/>
                  <a:gd fmla="*/ 1358703 w 3888895" name="connsiteX1701"/>
                  <a:gd fmla="*/ 646600 h 1799493" name="connsiteY1701"/>
                  <a:gd fmla="*/ 1356485 w 3888895" name="connsiteX1702"/>
                  <a:gd fmla="*/ 639933 h 1799493" name="connsiteY1702"/>
                  <a:gd fmla="*/ 1349833 w 3888895" name="connsiteX1703"/>
                  <a:gd fmla="*/ 622156 h 1799493" name="connsiteY1703"/>
                  <a:gd fmla="*/ 1346421 w 3888895" name="connsiteX1704"/>
                  <a:gd fmla="*/ 614697 h 1799493" name="connsiteY1704"/>
                  <a:gd fmla="*/ 1333201 w 3888895" name="connsiteX1705"/>
                  <a:gd fmla="*/ 581323 h 1799493" name="connsiteY1705"/>
                  <a:gd fmla="*/ 1318786 w 3888895" name="connsiteX1706"/>
                  <a:gd fmla="*/ 546601 h 1799493" name="connsiteY1706"/>
                  <a:gd fmla="*/ 1258911 w 3888895" name="connsiteX1707"/>
                  <a:gd fmla="*/ 404380 h 1799493" name="connsiteY1707"/>
                  <a:gd fmla="*/ 1245606 w 3888895" name="connsiteX1708"/>
                  <a:gd fmla="*/ 371048 h 1799493" name="connsiteY1708"/>
                  <a:gd fmla="*/ 1223430 w 3888895" name="connsiteX1709"/>
                  <a:gd fmla="*/ 315493 h 1799493" name="connsiteY1709"/>
                  <a:gd fmla="*/ 1241171 w 3888895" name="connsiteX1710"/>
                  <a:gd fmla="*/ 357714 h 1799493" name="connsiteY1710"/>
                  <a:gd fmla="*/ 1256694 w 3888895" name="connsiteX1711"/>
                  <a:gd fmla="*/ 395492 h 1799493" name="connsiteY1711"/>
                  <a:gd fmla="*/ 1241171 w 3888895" name="connsiteX1712"/>
                  <a:gd fmla="*/ 357714 h 1799493" name="connsiteY1712"/>
                  <a:gd fmla="*/ 1186597 w 3888895" name="connsiteX1713"/>
                  <a:gd fmla="*/ 225528 h 1799493" name="connsiteY1713"/>
                  <a:gd fmla="*/ 2658897 w 3888895" name="connsiteX1714"/>
                  <a:gd fmla="*/ 211098 h 1799493" name="connsiteY1714"/>
                  <a:gd fmla="*/ 2652248 w 3888895" name="connsiteX1715"/>
                  <a:gd fmla="*/ 224433 h 1799493" name="connsiteY1715"/>
                  <a:gd fmla="*/ 2603627 w 3888895" name="connsiteX1716"/>
                  <a:gd fmla="*/ 327611 h 1799493" name="connsiteY1716"/>
                  <a:gd fmla="*/ 2598463 w 3888895" name="connsiteX1717"/>
                  <a:gd fmla="*/ 338688 h 1799493" name="connsiteY1717"/>
                  <a:gd fmla="*/ 2579108 w 3888895" name="connsiteX1718"/>
                  <a:gd fmla="*/ 375565 h 1799493" name="connsiteY1718"/>
                  <a:gd fmla="*/ 2658897 w 3888895" name="connsiteX1719"/>
                  <a:gd fmla="*/ 211098 h 1799493" name="connsiteY1719"/>
                  <a:gd fmla="*/ 1174643 w 3888895" name="connsiteX1720"/>
                  <a:gd fmla="*/ 193272 h 1799493" name="connsiteY1720"/>
                  <a:gd fmla="*/ 1183719 w 3888895" name="connsiteX1721"/>
                  <a:gd fmla="*/ 217762 h 1799493" name="connsiteY1721"/>
                  <a:gd fmla="*/ 1179078 w 3888895" name="connsiteX1722"/>
                  <a:gd fmla="*/ 206605 h 1799493" name="connsiteY1722"/>
                  <a:gd fmla="*/ 2445923 w 3888895" name="connsiteX1723"/>
                  <a:gd fmla="*/ 89130 h 1799493" name="connsiteY1723"/>
                  <a:gd fmla="*/ 2441488 w 3888895" name="connsiteX1724"/>
                  <a:gd fmla="*/ 102456 h 1799493" name="connsiteY1724"/>
                  <a:gd fmla="*/ 2299561 w 3888895" name="connsiteX1725"/>
                  <a:gd fmla="*/ 537779 h 1799493" name="connsiteY1725"/>
                  <a:gd fmla="*/ 2217510 w 3888895" name="connsiteX1726"/>
                  <a:gd fmla="*/ 793198 h 1799493" name="connsiteY1726"/>
                  <a:gd fmla="*/ 2213075 w 3888895" name="connsiteX1727"/>
                  <a:gd fmla="*/ 806525 h 1799493" name="connsiteY1727"/>
                  <a:gd fmla="*/ 2201987 w 3888895" name="connsiteX1728"/>
                  <a:gd fmla="*/ 846503 h 1799493" name="connsiteY1728"/>
                  <a:gd fmla="*/ 2179811 w 3888895" name="connsiteX1729"/>
                  <a:gd fmla="*/ 913134 h 1799493" name="connsiteY1729"/>
                  <a:gd fmla="*/ 2170941 w 3888895" name="connsiteX1730"/>
                  <a:gd fmla="*/ 944229 h 1799493" name="connsiteY1730"/>
                  <a:gd fmla="*/ 2153200 w 3888895" name="connsiteX1731"/>
                  <a:gd fmla="*/ 997534 h 1799493" name="connsiteY1731"/>
                  <a:gd fmla="*/ 2153200 w 3888895" name="connsiteX1732"/>
                  <a:gd fmla="*/ 1001976 h 1799493" name="connsiteY1732"/>
                  <a:gd fmla="*/ 2150982 w 3888895" name="connsiteX1733"/>
                  <a:gd fmla="*/ 1013081 h 1799493" name="connsiteY1733"/>
                  <a:gd fmla="*/ 2144330 w 3888895" name="connsiteX1734"/>
                  <a:gd fmla="*/ 1033070 h 1799493" name="connsiteY1734"/>
                  <a:gd fmla="*/ 2119936 w 3888895" name="connsiteX1735"/>
                  <a:gd fmla="*/ 1106364 h 1799493" name="connsiteY1735"/>
                  <a:gd fmla="*/ 2115501 w 3888895" name="connsiteX1736"/>
                  <a:gd fmla="*/ 1113027 h 1799493" name="connsiteY1736"/>
                  <a:gd fmla="*/ 2115501 w 3888895" name="connsiteX1737"/>
                  <a:gd fmla="*/ 1108585 h 1799493" name="connsiteY1737"/>
                  <a:gd fmla="*/ 2106630 w 3888895" name="connsiteX1738"/>
                  <a:gd fmla="*/ 1133017 h 1799493" name="connsiteY1738"/>
                  <a:gd fmla="*/ 2106630 w 3888895" name="connsiteX1739"/>
                  <a:gd fmla="*/ 1121912 h 1799493" name="connsiteY1739"/>
                  <a:gd fmla="*/ 2104413 w 3888895" name="connsiteX1740"/>
                  <a:gd fmla="*/ 1119691 h 1799493" name="connsiteY1740"/>
                  <a:gd fmla="*/ 2106630 w 3888895" name="connsiteX1741"/>
                  <a:gd fmla="*/ 1110806 h 1799493" name="connsiteY1741"/>
                  <a:gd fmla="*/ 2106630 w 3888895" name="connsiteX1742"/>
                  <a:gd fmla="*/ 1108585 h 1799493" name="connsiteY1742"/>
                  <a:gd fmla="*/ 2115501 w 3888895" name="connsiteX1743"/>
                  <a:gd fmla="*/ 1079712 h 1799493" name="connsiteY1743"/>
                  <a:gd fmla="*/ 2126589 w 3888895" name="connsiteX1744"/>
                  <a:gd fmla="*/ 1053060 h 1799493" name="connsiteY1744"/>
                  <a:gd fmla="*/ 2126589 w 3888895" name="connsiteX1745"/>
                  <a:gd fmla="*/ 1050838 h 1799493" name="connsiteY1745"/>
                  <a:gd fmla="*/ 2128806 w 3888895" name="connsiteX1746"/>
                  <a:gd fmla="*/ 1050838 h 1799493" name="connsiteY1746"/>
                  <a:gd fmla="*/ 2131024 w 3888895" name="connsiteX1747"/>
                  <a:gd fmla="*/ 1041954 h 1799493" name="connsiteY1747"/>
                  <a:gd fmla="*/ 2131024 w 3888895" name="connsiteX1748"/>
                  <a:gd fmla="*/ 1044175 h 1799493" name="connsiteY1748"/>
                  <a:gd fmla="*/ 2137677 w 3888895" name="connsiteX1749"/>
                  <a:gd fmla="*/ 1024186 h 1799493" name="connsiteY1749"/>
                  <a:gd fmla="*/ 2142112 w 3888895" name="connsiteX1750"/>
                  <a:gd fmla="*/ 1008639 h 1799493" name="connsiteY1750"/>
                  <a:gd fmla="*/ 2162070 w 3888895" name="connsiteX1751"/>
                  <a:gd fmla="*/ 946450 h 1799493" name="connsiteY1751"/>
                  <a:gd fmla="*/ 2190899 w 3888895" name="connsiteX1752"/>
                  <a:gd fmla="*/ 862050 h 1799493" name="connsiteY1752"/>
                  <a:gd fmla="*/ 2213075 w 3888895" name="connsiteX1753"/>
                  <a:gd fmla="*/ 797640 h 1799493" name="connsiteY1753"/>
                  <a:gd fmla="*/ 2224163 w 3888895" name="connsiteX1754"/>
                  <a:gd fmla="*/ 757662 h 1799493" name="connsiteY1754"/>
                  <a:gd fmla="*/ 2239686 w 3888895" name="connsiteX1755"/>
                  <a:gd fmla="*/ 704357 h 1799493" name="connsiteY1755"/>
                  <a:gd fmla="*/ 2250774 w 3888895" name="connsiteX1756"/>
                  <a:gd fmla="*/ 668820 h 1799493" name="connsiteY1756"/>
                  <a:gd fmla="*/ 2255209 w 3888895" name="connsiteX1757"/>
                  <a:gd fmla="*/ 655494 h 1799493" name="connsiteY1757"/>
                  <a:gd fmla="*/ 2261862 w 3888895" name="connsiteX1758"/>
                  <a:gd fmla="*/ 635505 h 1799493" name="connsiteY1758"/>
                  <a:gd fmla="*/ 2272950 w 3888895" name="connsiteX1759"/>
                  <a:gd fmla="*/ 604410 h 1799493" name="connsiteY1759"/>
                  <a:gd fmla="*/ 2286256 w 3888895" name="connsiteX1760"/>
                  <a:gd fmla="*/ 564432 h 1799493" name="connsiteY1760"/>
                  <a:gd fmla="*/ 2288473 w 3888895" name="connsiteX1761"/>
                  <a:gd fmla="*/ 557768 h 1799493" name="connsiteY1761"/>
                  <a:gd fmla="*/ 2292909 w 3888895" name="connsiteX1762"/>
                  <a:gd fmla="*/ 540000 h 1799493" name="connsiteY1762"/>
                  <a:gd fmla="*/ 2310649 w 3888895" name="connsiteX1763"/>
                  <a:gd fmla="*/ 480032 h 1799493" name="connsiteY1763"/>
                  <a:gd fmla="*/ 2372742 w 3888895" name="connsiteX1764"/>
                  <a:gd fmla="*/ 295686 h 1799493" name="connsiteY1764"/>
                  <a:gd fmla="*/ 2370524 w 3888895" name="connsiteX1765"/>
                  <a:gd fmla="*/ 302349 h 1799493" name="connsiteY1765"/>
                  <a:gd fmla="*/ 2366089 w 3888895" name="connsiteX1766"/>
                  <a:gd fmla="*/ 317897 h 1799493" name="connsiteY1766"/>
                  <a:gd fmla="*/ 2354616 w 3888895" name="connsiteX1767"/>
                  <a:gd fmla="*/ 353721 h 1799493" name="connsiteY1767"/>
                  <a:gd fmla="*/ 2343913 w 3888895" name="connsiteX1768"/>
                  <a:gd fmla="*/ 382307 h 1799493" name="connsiteY1768"/>
                  <a:gd fmla="*/ 2328390 w 3888895" name="connsiteX1769"/>
                  <a:gd fmla="*/ 435611 h 1799493" name="connsiteY1769"/>
                  <a:gd fmla="*/ 2353646 w 3888895" name="connsiteX1770"/>
                  <a:gd fmla="*/ 356752 h 1799493" name="connsiteY1770"/>
                  <a:gd fmla="*/ 2354616 w 3888895" name="connsiteX1771"/>
                  <a:gd fmla="*/ 353721 h 1799493" name="connsiteY1771"/>
                  <a:gd fmla="*/ 2357219 w 3888895" name="connsiteX1772"/>
                  <a:gd fmla="*/ 346770 h 1799493" name="connsiteY1772"/>
                  <a:gd fmla="*/ 2366089 w 3888895" name="connsiteX1773"/>
                  <a:gd fmla="*/ 317897 h 1799493" name="connsiteY1773"/>
                  <a:gd fmla="*/ 2368307 w 3888895" name="connsiteX1774"/>
                  <a:gd fmla="*/ 313455 h 1799493" name="connsiteY1774"/>
                  <a:gd fmla="*/ 2338369 w 3888895" name="connsiteX1775"/>
                  <a:gd fmla="*/ 406218 h 1799493" name="connsiteY1775"/>
                  <a:gd fmla="*/ 2320784 w 3888895" name="connsiteX1776"/>
                  <a:gd fmla="*/ 460705 h 1799493" name="connsiteY1776"/>
                  <a:gd fmla="*/ 2308709 w 3888895" name="connsiteX1777"/>
                  <a:gd fmla="*/ 497245 h 1799493" name="connsiteY1777"/>
                  <a:gd fmla="*/ 2297344 w 3888895" name="connsiteX1778"/>
                  <a:gd fmla="*/ 533337 h 1799493" name="connsiteY1778"/>
                  <a:gd fmla="*/ 2320767 w 3888895" name="connsiteX1779"/>
                  <a:gd fmla="*/ 460759 h 1799493" name="connsiteY1779"/>
                  <a:gd fmla="*/ 2320784 w 3888895" name="connsiteX1780"/>
                  <a:gd fmla="*/ 460705 h 1799493" name="connsiteY1780"/>
                  <a:gd fmla="*/ 2321737 w 3888895" name="connsiteX1781"/>
                  <a:gd fmla="*/ 457822 h 1799493" name="connsiteY1781"/>
                  <a:gd fmla="*/ 2370524 w 3888895" name="connsiteX1782"/>
                  <a:gd fmla="*/ 309012 h 1799493" name="connsiteY1782"/>
                  <a:gd fmla="*/ 2381612 w 3888895" name="connsiteX1783"/>
                  <a:gd fmla="*/ 275697 h 1799493" name="connsiteY1783"/>
                  <a:gd fmla="*/ 2401571 w 3888895" name="connsiteX1784"/>
                  <a:gd fmla="*/ 215729 h 1799493" name="connsiteY1784"/>
                  <a:gd fmla="*/ 2386048 w 3888895" name="connsiteX1785"/>
                  <a:gd fmla="*/ 262371 h 1799493" name="connsiteY1785"/>
                  <a:gd fmla="*/ 2375237 w 3888895" name="connsiteX1786"/>
                  <a:gd fmla="*/ 295686 h 1799493" name="connsiteY1786"/>
                  <a:gd fmla="*/ 2374640 w 3888895" name="connsiteX1787"/>
                  <a:gd fmla="*/ 297359 h 1799493" name="connsiteY1787"/>
                  <a:gd fmla="*/ 2372742 w 3888895" name="connsiteX1788"/>
                  <a:gd fmla="*/ 302349 h 1799493" name="connsiteY1788"/>
                  <a:gd fmla="*/ 2372638 w 3888895" name="connsiteX1789"/>
                  <a:gd fmla="*/ 302974 h 1799493" name="connsiteY1789"/>
                  <a:gd fmla="*/ 2374640 w 3888895" name="connsiteX1790"/>
                  <a:gd fmla="*/ 297359 h 1799493" name="connsiteY1790"/>
                  <a:gd fmla="*/ 2379395 w 3888895" name="connsiteX1791"/>
                  <a:gd fmla="*/ 284859 h 1799493" name="connsiteY1791"/>
                  <a:gd fmla="*/ 2386048 w 3888895" name="connsiteX1792"/>
                  <a:gd fmla="*/ 262371 h 1799493" name="connsiteY1792"/>
                  <a:gd fmla="*/ 2445923 w 3888895" name="connsiteX1793"/>
                  <a:gd fmla="*/ 89130 h 1799493" name="connsiteY1793"/>
                  <a:gd fmla="*/ 1651256 w 3888895" name="connsiteX1794"/>
                  <a:gd fmla="*/ 80686 h 1799493" name="connsiteY1794"/>
                  <a:gd fmla="*/ 1653473 w 3888895" name="connsiteX1795"/>
                  <a:gd fmla="*/ 94011 h 1799493" name="connsiteY1795"/>
                  <a:gd fmla="*/ 1704478 w 3888895" name="connsiteX1796"/>
                  <a:gd fmla="*/ 531515 h 1799493" name="connsiteY1796"/>
                  <a:gd fmla="*/ 1733307 w 3888895" name="connsiteX1797"/>
                  <a:gd fmla="*/ 789132 h 1799493" name="connsiteY1797"/>
                  <a:gd fmla="*/ 1735525 w 3888895" name="connsiteX1798"/>
                  <a:gd fmla="*/ 802457 h 1799493" name="connsiteY1798"/>
                  <a:gd fmla="*/ 1739960 w 3888895" name="connsiteX1799"/>
                  <a:gd fmla="*/ 840212 h 1799493" name="connsiteY1799"/>
                  <a:gd fmla="*/ 1748830 w 3888895" name="connsiteX1800"/>
                  <a:gd fmla="*/ 906837 h 1799493" name="connsiteY1800"/>
                  <a:gd fmla="*/ 1753265 w 3888895" name="connsiteX1801"/>
                  <a:gd fmla="*/ 937928 h 1799493" name="connsiteY1801"/>
                  <a:gd fmla="*/ 1759918 w 3888895" name="connsiteX1802"/>
                  <a:gd fmla="*/ 991228 h 1799493" name="connsiteY1802"/>
                  <a:gd fmla="*/ 1762136 w 3888895" name="connsiteX1803"/>
                  <a:gd fmla="*/ 995670 h 1799493" name="connsiteY1803"/>
                  <a:gd fmla="*/ 1764353 w 3888895" name="connsiteX1804"/>
                  <a:gd fmla="*/ 1006774 h 1799493" name="connsiteY1804"/>
                  <a:gd fmla="*/ 1766571 w 3888895" name="connsiteX1805"/>
                  <a:gd fmla="*/ 1026762 h 1799493" name="connsiteY1805"/>
                  <a:gd fmla="*/ 1773224 w 3888895" name="connsiteX1806"/>
                  <a:gd fmla="*/ 1100049 h 1799493" name="connsiteY1806"/>
                  <a:gd fmla="*/ 1773224 w 3888895" name="connsiteX1807"/>
                  <a:gd fmla="*/ 1102270 h 1799493" name="connsiteY1807"/>
                  <a:gd fmla="*/ 1773224 w 3888895" name="connsiteX1808"/>
                  <a:gd fmla="*/ 1108933 h 1799493" name="connsiteY1808"/>
                  <a:gd fmla="*/ 1771006 w 3888895" name="connsiteX1809"/>
                  <a:gd fmla="*/ 1104491 h 1799493" name="connsiteY1809"/>
                  <a:gd fmla="*/ 1773224 w 3888895" name="connsiteX1810"/>
                  <a:gd fmla="*/ 1128920 h 1799493" name="connsiteY1810"/>
                  <a:gd fmla="*/ 1768789 w 3888895" name="connsiteX1811"/>
                  <a:gd fmla="*/ 1122258 h 1799493" name="connsiteY1811"/>
                  <a:gd fmla="*/ 1766571 w 3888895" name="connsiteX1812"/>
                  <a:gd fmla="*/ 1120037 h 1799493" name="connsiteY1812"/>
                  <a:gd fmla="*/ 1764353 w 3888895" name="connsiteX1813"/>
                  <a:gd fmla="*/ 1111153 h 1799493" name="connsiteY1813"/>
                  <a:gd fmla="*/ 1764353 w 3888895" name="connsiteX1814"/>
                  <a:gd fmla="*/ 1108933 h 1799493" name="connsiteY1814"/>
                  <a:gd fmla="*/ 1759918 w 3888895" name="connsiteX1815"/>
                  <a:gd fmla="*/ 1080062 h 1799493" name="connsiteY1815"/>
                  <a:gd fmla="*/ 1757701 w 3888895" name="connsiteX1816"/>
                  <a:gd fmla="*/ 1051191 h 1799493" name="connsiteY1816"/>
                  <a:gd fmla="*/ 1757701 w 3888895" name="connsiteX1817"/>
                  <a:gd fmla="*/ 1048970 h 1799493" name="connsiteY1817"/>
                  <a:gd fmla="*/ 1757701 w 3888895" name="connsiteX1818"/>
                  <a:gd fmla="*/ 1048415 h 1799493" name="connsiteY1818"/>
                  <a:gd fmla="*/ 1757701 w 3888895" name="connsiteX1819"/>
                  <a:gd fmla="*/ 1042308 h 1799493" name="connsiteY1819"/>
                  <a:gd fmla="*/ 1755483 w 3888895" name="connsiteX1820"/>
                  <a:gd fmla="*/ 1022320 h 1799493" name="connsiteY1820"/>
                  <a:gd fmla="*/ 1753265 w 3888895" name="connsiteX1821"/>
                  <a:gd fmla="*/ 1006774 h 1799493" name="connsiteY1821"/>
                  <a:gd fmla="*/ 1748830 w 3888895" name="connsiteX1822"/>
                  <a:gd fmla="*/ 944591 h 1799493" name="connsiteY1822"/>
                  <a:gd fmla="*/ 1737742 w 3888895" name="connsiteX1823"/>
                  <a:gd fmla="*/ 860199 h 1799493" name="connsiteY1823"/>
                  <a:gd fmla="*/ 1731089 w 3888895" name="connsiteX1824"/>
                  <a:gd fmla="*/ 793574 h 1799493" name="connsiteY1824"/>
                  <a:gd fmla="*/ 1724437 w 3888895" name="connsiteX1825"/>
                  <a:gd fmla="*/ 755820 h 1799493" name="connsiteY1825"/>
                  <a:gd fmla="*/ 1717784 w 3888895" name="connsiteX1826"/>
                  <a:gd fmla="*/ 702520 h 1799493" name="connsiteY1826"/>
                  <a:gd fmla="*/ 1713349 w 3888895" name="connsiteX1827"/>
                  <a:gd fmla="*/ 664766 h 1799493" name="connsiteY1827"/>
                  <a:gd fmla="*/ 1711131 w 3888895" name="connsiteX1828"/>
                  <a:gd fmla="*/ 651441 h 1799493" name="connsiteY1828"/>
                  <a:gd fmla="*/ 1708913 w 3888895" name="connsiteX1829"/>
                  <a:gd fmla="*/ 631453 h 1799493" name="connsiteY1829"/>
                  <a:gd fmla="*/ 1706696 w 3888895" name="connsiteX1830"/>
                  <a:gd fmla="*/ 600361 h 1799493" name="connsiteY1830"/>
                  <a:gd fmla="*/ 1702261 w 3888895" name="connsiteX1831"/>
                  <a:gd fmla="*/ 560386 h 1799493" name="connsiteY1831"/>
                  <a:gd fmla="*/ 1700043 w 3888895" name="connsiteX1832"/>
                  <a:gd fmla="*/ 553724 h 1799493" name="connsiteY1832"/>
                  <a:gd fmla="*/ 1697825 w 3888895" name="connsiteX1833"/>
                  <a:gd fmla="*/ 535957 h 1799493" name="connsiteY1833"/>
                  <a:gd fmla="*/ 1691173 w 3888895" name="connsiteX1834"/>
                  <a:gd fmla="*/ 475995 h 1799493" name="connsiteY1834"/>
                  <a:gd fmla="*/ 1671890 w 3888895" name="connsiteX1835"/>
                  <a:gd fmla="*/ 302409 h 1799493" name="connsiteY1835"/>
                  <a:gd fmla="*/ 1671777 w 3888895" name="connsiteX1836"/>
                  <a:gd fmla="*/ 300618 h 1799493" name="connsiteY1836"/>
                  <a:gd fmla="*/ 1673432 w 3888895" name="connsiteX1837"/>
                  <a:gd fmla="*/ 313874 h 1799493" name="connsiteY1837"/>
                  <a:gd fmla="*/ 1675649 w 3888895" name="connsiteX1838"/>
                  <a:gd fmla="*/ 340524 h 1799493" name="connsiteY1838"/>
                  <a:gd fmla="*/ 1680085 w 3888895" name="connsiteX1839"/>
                  <a:gd fmla="*/ 378278 h 1799493" name="connsiteY1839"/>
                  <a:gd fmla="*/ 1686737 w 3888895" name="connsiteX1840"/>
                  <a:gd fmla="*/ 429357 h 1799493" name="connsiteY1840"/>
                  <a:gd fmla="*/ 1688955 w 3888895" name="connsiteX1841"/>
                  <a:gd fmla="*/ 449345 h 1799493" name="connsiteY1841"/>
                  <a:gd fmla="*/ 1686737 w 3888895" name="connsiteX1842"/>
                  <a:gd fmla="*/ 429357 h 1799493" name="connsiteY1842"/>
                  <a:gd fmla="*/ 1673432 w 3888895" name="connsiteX1843"/>
                  <a:gd fmla="*/ 313874 h 1799493" name="connsiteY1843"/>
                  <a:gd fmla="*/ 1673432 w 3888895" name="connsiteX1844"/>
                  <a:gd fmla="*/ 307211 h 1799493" name="connsiteY1844"/>
                  <a:gd fmla="*/ 1700043 w 3888895" name="connsiteX1845"/>
                  <a:gd fmla="*/ 529295 h 1799493" name="connsiteY1845"/>
                  <a:gd fmla="*/ 1691173 w 3888895" name="connsiteX1846"/>
                  <a:gd fmla="*/ 453786 h 1799493" name="connsiteY1846"/>
                  <a:gd fmla="*/ 1673432 w 3888895" name="connsiteX1847"/>
                  <a:gd fmla="*/ 302769 h 1799493" name="connsiteY1847"/>
                  <a:gd fmla="*/ 1668997 w 3888895" name="connsiteX1848"/>
                  <a:gd fmla="*/ 269457 h 1799493" name="connsiteY1848"/>
                  <a:gd fmla="*/ 1667679 w 3888895" name="connsiteX1849"/>
                  <a:gd fmla="*/ 243322 h 1799493" name="connsiteY1849"/>
                  <a:gd fmla="*/ 1668997 w 3888895" name="connsiteX1850"/>
                  <a:gd fmla="*/ 256132 h 1799493" name="connsiteY1850"/>
                  <a:gd fmla="*/ 1673432 w 3888895" name="connsiteX1851"/>
                  <a:gd fmla="*/ 293886 h 1799493" name="connsiteY1851"/>
                  <a:gd fmla="*/ 1668997 w 3888895" name="connsiteX1852"/>
                  <a:gd fmla="*/ 256132 h 1799493" name="connsiteY1852"/>
                  <a:gd fmla="*/ 1664561 w 3888895" name="connsiteX1853"/>
                  <a:gd fmla="*/ 209494 h 1799493" name="connsiteY1853"/>
                  <a:gd fmla="*/ 1667611 w 3888895" name="connsiteX1854"/>
                  <a:gd fmla="*/ 241974 h 1799493" name="connsiteY1854"/>
                  <a:gd fmla="*/ 1667679 w 3888895" name="connsiteX1855"/>
                  <a:gd fmla="*/ 243322 h 1799493" name="connsiteY1855"/>
                  <a:gd fmla="*/ 1664665 w 3888895" name="connsiteX1856"/>
                  <a:gd fmla="*/ 214040 h 1799493" name="connsiteY1856"/>
                  <a:gd fmla="*/ 1651256 w 3888895" name="connsiteX1857"/>
                  <a:gd fmla="*/ 80686 h 1799493" name="connsiteY1857"/>
                  <a:gd fmla="*/ 2168212 w 3888895" name="connsiteX1858"/>
                  <a:gd fmla="*/ 77872 h 1799493" name="connsiteY1858"/>
                  <a:gd fmla="*/ 2166002 w 3888895" name="connsiteX1859"/>
                  <a:gd fmla="*/ 91206 h 1799493" name="connsiteY1859"/>
                  <a:gd fmla="*/ 2097500 w 3888895" name="connsiteX1860"/>
                  <a:gd fmla="*/ 528998 h 1799493" name="connsiteY1860"/>
                  <a:gd fmla="*/ 2057724 w 3888895" name="connsiteX1861"/>
                  <a:gd fmla="*/ 784561 h 1799493" name="connsiteY1861"/>
                  <a:gd fmla="*/ 2055515 w 3888895" name="connsiteX1862"/>
                  <a:gd fmla="*/ 797895 h 1799493" name="connsiteY1862"/>
                  <a:gd fmla="*/ 2051095 w 3888895" name="connsiteX1863"/>
                  <a:gd fmla="*/ 835674 h 1799493" name="connsiteY1863"/>
                  <a:gd fmla="*/ 2040046 w 3888895" name="connsiteX1864"/>
                  <a:gd fmla="*/ 904565 h 1799493" name="connsiteY1864"/>
                  <a:gd fmla="*/ 2035627 w 3888895" name="connsiteX1865"/>
                  <a:gd fmla="*/ 935678 h 1799493" name="connsiteY1865"/>
                  <a:gd fmla="*/ 2028998 w 3888895" name="connsiteX1866"/>
                  <a:gd fmla="*/ 989013 h 1799493" name="connsiteY1866"/>
                  <a:gd fmla="*/ 2028998 w 3888895" name="connsiteX1867"/>
                  <a:gd fmla="*/ 993457 h 1799493" name="connsiteY1867"/>
                  <a:gd fmla="*/ 2026788 w 3888895" name="connsiteX1868"/>
                  <a:gd fmla="*/ 1004569 h 1799493" name="connsiteY1868"/>
                  <a:gd fmla="*/ 2024578 w 3888895" name="connsiteX1869"/>
                  <a:gd fmla="*/ 1022347 h 1799493" name="connsiteY1869"/>
                  <a:gd fmla="*/ 2013529 w 3888895" name="connsiteX1870"/>
                  <a:gd fmla="*/ 1095683 h 1799493" name="connsiteY1870"/>
                  <a:gd fmla="*/ 2011320 w 3888895" name="connsiteX1871"/>
                  <a:gd fmla="*/ 1093460 h 1799493" name="connsiteY1871"/>
                  <a:gd fmla="*/ 2011320 w 3888895" name="connsiteX1872"/>
                  <a:gd fmla="*/ 1097905 h 1799493" name="connsiteY1872"/>
                  <a:gd fmla="*/ 2009110 w 3888895" name="connsiteX1873"/>
                  <a:gd fmla="*/ 1104572 h 1799493" name="connsiteY1873"/>
                  <a:gd fmla="*/ 2009110 w 3888895" name="connsiteX1874"/>
                  <a:gd fmla="*/ 1100127 h 1799493" name="connsiteY1874"/>
                  <a:gd fmla="*/ 2004690 w 3888895" name="connsiteX1875"/>
                  <a:gd fmla="*/ 1124573 h 1799493" name="connsiteY1875"/>
                  <a:gd fmla="*/ 2000271 w 3888895" name="connsiteX1876"/>
                  <a:gd fmla="*/ 1115683 h 1799493" name="connsiteY1876"/>
                  <a:gd fmla="*/ 2000271 w 3888895" name="connsiteX1877"/>
                  <a:gd fmla="*/ 1113461 h 1799493" name="connsiteY1877"/>
                  <a:gd fmla="*/ 2000271 w 3888895" name="connsiteX1878"/>
                  <a:gd fmla="*/ 1104572 h 1799493" name="connsiteY1878"/>
                  <a:gd fmla="*/ 2000271 w 3888895" name="connsiteX1879"/>
                  <a:gd fmla="*/ 1102350 h 1799493" name="connsiteY1879"/>
                  <a:gd fmla="*/ 2004690 w 3888895" name="connsiteX1880"/>
                  <a:gd fmla="*/ 1073460 h 1799493" name="connsiteY1880"/>
                  <a:gd fmla="*/ 2009110 w 3888895" name="connsiteX1881"/>
                  <a:gd fmla="*/ 1044570 h 1799493" name="connsiteY1881"/>
                  <a:gd fmla="*/ 2011320 w 3888895" name="connsiteX1882"/>
                  <a:gd fmla="*/ 1044570 h 1799493" name="connsiteY1882"/>
                  <a:gd fmla="*/ 2011320 w 3888895" name="connsiteX1883"/>
                  <a:gd fmla="*/ 1042348 h 1799493" name="connsiteY1883"/>
                  <a:gd fmla="*/ 2013529 w 3888895" name="connsiteX1884"/>
                  <a:gd fmla="*/ 1033458 h 1799493" name="connsiteY1884"/>
                  <a:gd fmla="*/ 2013529 w 3888895" name="connsiteX1885"/>
                  <a:gd fmla="*/ 1035681 h 1799493" name="connsiteY1885"/>
                  <a:gd fmla="*/ 2015739 w 3888895" name="connsiteX1886"/>
                  <a:gd fmla="*/ 1015680 h 1799493" name="connsiteY1886"/>
                  <a:gd fmla="*/ 2017949 w 3888895" name="connsiteX1887"/>
                  <a:gd fmla="*/ 1000124 h 1799493" name="connsiteY1887"/>
                  <a:gd fmla="*/ 2028998 w 3888895" name="connsiteX1888"/>
                  <a:gd fmla="*/ 940122 h 1799493" name="connsiteY1888"/>
                  <a:gd fmla="*/ 2042256 w 3888895" name="connsiteX1889"/>
                  <a:gd fmla="*/ 855675 h 1799493" name="connsiteY1889"/>
                  <a:gd fmla="*/ 2053305 w 3888895" name="connsiteX1890"/>
                  <a:gd fmla="*/ 789006 h 1799493" name="connsiteY1890"/>
                  <a:gd fmla="*/ 2057724 w 3888895" name="connsiteX1891"/>
                  <a:gd fmla="*/ 751227 h 1799493" name="connsiteY1891"/>
                  <a:gd fmla="*/ 2064354 w 3888895" name="connsiteX1892"/>
                  <a:gd fmla="*/ 695670 h 1799493" name="connsiteY1892"/>
                  <a:gd fmla="*/ 2070983 w 3888895" name="connsiteX1893"/>
                  <a:gd fmla="*/ 660113 h 1799493" name="connsiteY1893"/>
                  <a:gd fmla="*/ 2070983 w 3888895" name="connsiteX1894"/>
                  <a:gd fmla="*/ 646779 h 1799493" name="connsiteY1894"/>
                  <a:gd fmla="*/ 2075402 w 3888895" name="connsiteX1895"/>
                  <a:gd fmla="*/ 626779 h 1799493" name="connsiteY1895"/>
                  <a:gd fmla="*/ 2082032 w 3888895" name="connsiteX1896"/>
                  <a:gd fmla="*/ 595666 h 1799493" name="connsiteY1896"/>
                  <a:gd fmla="*/ 2088661 w 3888895" name="connsiteX1897"/>
                  <a:gd fmla="*/ 555665 h 1799493" name="connsiteY1897"/>
                  <a:gd fmla="*/ 2088661 w 3888895" name="connsiteX1898"/>
                  <a:gd fmla="*/ 548998 h 1799493" name="connsiteY1898"/>
                  <a:gd fmla="*/ 2090871 w 3888895" name="connsiteX1899"/>
                  <a:gd fmla="*/ 531220 h 1799493" name="connsiteY1899"/>
                  <a:gd fmla="*/ 2099710 w 3888895" name="connsiteX1900"/>
                  <a:gd fmla="*/ 471218 h 1799493" name="connsiteY1900"/>
                  <a:gd fmla="*/ 2124258 w 3888895" name="connsiteX1901"/>
                  <a:gd fmla="*/ 317776 h 1799493" name="connsiteY1901"/>
                  <a:gd fmla="*/ 2126755 w 3888895" name="connsiteX1902"/>
                  <a:gd fmla="*/ 304744 h 1799493" name="connsiteY1902"/>
                  <a:gd fmla="*/ 2126227 w 3888895" name="connsiteX1903"/>
                  <a:gd fmla="*/ 308990 h 1799493" name="connsiteY1903"/>
                  <a:gd fmla="*/ 2121807 w 3888895" name="connsiteX1904"/>
                  <a:gd fmla="*/ 335658 h 1799493" name="connsiteY1904"/>
                  <a:gd fmla="*/ 2115178 w 3888895" name="connsiteX1905"/>
                  <a:gd fmla="*/ 373437 h 1799493" name="connsiteY1905"/>
                  <a:gd fmla="*/ 2108549 w 3888895" name="connsiteX1906"/>
                  <a:gd fmla="*/ 426772 h 1799493" name="connsiteY1906"/>
                  <a:gd fmla="*/ 2104129 w 3888895" name="connsiteX1907"/>
                  <a:gd fmla="*/ 446773 h 1799493" name="connsiteY1907"/>
                  <a:gd fmla="*/ 2108549 w 3888895" name="connsiteX1908"/>
                  <a:gd fmla="*/ 426772 h 1799493" name="connsiteY1908"/>
                  <a:gd fmla="*/ 2126227 w 3888895" name="connsiteX1909"/>
                  <a:gd fmla="*/ 308990 h 1799493" name="connsiteY1909"/>
                  <a:gd fmla="*/ 2126503 w 3888895" name="connsiteX1910"/>
                  <a:gd fmla="*/ 308157 h 1799493" name="connsiteY1910"/>
                  <a:gd fmla="*/ 2127839 w 3888895" name="connsiteX1911"/>
                  <a:gd fmla="*/ 304126 h 1799493" name="connsiteY1911"/>
                  <a:gd fmla="*/ 2123526 w 3888895" name="connsiteX1912"/>
                  <a:gd fmla="*/ 333189 h 1799493" name="connsiteY1912"/>
                  <a:gd fmla="*/ 2119804 w 3888895" name="connsiteX1913"/>
                  <a:gd fmla="*/ 356579 h 1799493" name="connsiteY1913"/>
                  <a:gd fmla="*/ 2104750 w 3888895" name="connsiteX1914"/>
                  <a:gd fmla="*/ 451200 h 1799493" name="connsiteY1914"/>
                  <a:gd fmla="*/ 2100504 w 3888895" name="connsiteX1915"/>
                  <a:gd fmla="*/ 477892 h 1799493" name="connsiteY1915"/>
                  <a:gd fmla="*/ 2098881 w 3888895" name="connsiteX1916"/>
                  <a:gd fmla="*/ 486774 h 1799493" name="connsiteY1916"/>
                  <a:gd fmla="*/ 2093080 w 3888895" name="connsiteX1917"/>
                  <a:gd fmla="*/ 524553 h 1799493" name="connsiteY1917"/>
                  <a:gd fmla="*/ 2100504 w 3888895" name="connsiteX1918"/>
                  <a:gd fmla="*/ 477892 h 1799493" name="connsiteY1918"/>
                  <a:gd fmla="*/ 2102713 w 3888895" name="connsiteX1919"/>
                  <a:gd fmla="*/ 465801 h 1799493" name="connsiteY1919"/>
                  <a:gd fmla="*/ 2106339 w 3888895" name="connsiteX1920"/>
                  <a:gd fmla="*/ 448995 h 1799493" name="connsiteY1920"/>
                  <a:gd fmla="*/ 2123526 w 3888895" name="connsiteX1921"/>
                  <a:gd fmla="*/ 333189 h 1799493" name="connsiteY1921"/>
                  <a:gd fmla="*/ 2124017 w 3888895" name="connsiteX1922"/>
                  <a:gd fmla="*/ 330102 h 1799493" name="connsiteY1922"/>
                  <a:gd fmla="*/ 2128436 w 3888895" name="connsiteX1923"/>
                  <a:gd fmla="*/ 302324 h 1799493" name="connsiteY1923"/>
                  <a:gd fmla="*/ 2127839 w 3888895" name="connsiteX1924"/>
                  <a:gd fmla="*/ 304126 h 1799493" name="connsiteY1924"/>
                  <a:gd fmla="*/ 2128436 w 3888895" name="connsiteX1925"/>
                  <a:gd fmla="*/ 300101 h 1799493" name="connsiteY1925"/>
                  <a:gd fmla="*/ 2131233 w 3888895" name="connsiteX1926"/>
                  <a:gd fmla="*/ 285101 h 1799493" name="connsiteY1926"/>
                  <a:gd fmla="*/ 2135063 w 3888895" name="connsiteX1927"/>
                  <a:gd fmla="*/ 264561 h 1799493" name="connsiteY1927"/>
                  <a:gd fmla="*/ 2130646 w 3888895" name="connsiteX1928"/>
                  <a:gd fmla="*/ 291212 h 1799493" name="connsiteY1928"/>
                  <a:gd fmla="*/ 2132303 w 3888895" name="connsiteX1929"/>
                  <a:gd fmla="*/ 285379 h 1799493" name="connsiteY1929"/>
                  <a:gd fmla="*/ 2136192 w 3888895" name="connsiteX1930"/>
                  <a:gd fmla="*/ 258654 h 1799493" name="connsiteY1930"/>
                  <a:gd fmla="*/ 2146114 w 3888895" name="connsiteX1931"/>
                  <a:gd fmla="*/ 206765 h 1799493" name="connsiteY1931"/>
                  <a:gd fmla="*/ 2137275 w 3888895" name="connsiteX1932"/>
                  <a:gd fmla="*/ 251211 h 1799493" name="connsiteY1932"/>
                  <a:gd fmla="*/ 2168212 w 3888895" name="connsiteX1933"/>
                  <a:gd fmla="*/ 77872 h 1799493" name="connsiteY1933"/>
                  <a:gd fmla="*/ 1396062 w 3888895" name="connsiteX1934"/>
                  <a:gd fmla="*/ 75995 h 1799493" name="connsiteY1934"/>
                  <a:gd fmla="*/ 1400503 w 3888895" name="connsiteX1935"/>
                  <a:gd fmla="*/ 89322 h 1799493" name="connsiteY1935"/>
                  <a:gd fmla="*/ 1511525 w 3888895" name="connsiteX1936"/>
                  <a:gd fmla="*/ 522464 h 1799493" name="connsiteY1936"/>
                  <a:gd fmla="*/ 1575918 w 3888895" name="connsiteX1937"/>
                  <a:gd fmla="*/ 775686 h 1799493" name="connsiteY1937"/>
                  <a:gd fmla="*/ 1580358 w 3888895" name="connsiteX1938"/>
                  <a:gd fmla="*/ 789013 h 1799493" name="connsiteY1938"/>
                  <a:gd fmla="*/ 1589240 w 3888895" name="connsiteX1939"/>
                  <a:gd fmla="*/ 826774 h 1799493" name="connsiteY1939"/>
                  <a:gd fmla="*/ 1607004 w 3888895" name="connsiteX1940"/>
                  <a:gd fmla="*/ 893412 h 1799493" name="connsiteY1940"/>
                  <a:gd fmla="*/ 1615885 w 3888895" name="connsiteX1941"/>
                  <a:gd fmla="*/ 924509 h 1799493" name="connsiteY1941"/>
                  <a:gd fmla="*/ 1631429 w 3888895" name="connsiteX1942"/>
                  <a:gd fmla="*/ 975598 h 1799493" name="connsiteY1942"/>
                  <a:gd fmla="*/ 1633649 w 3888895" name="connsiteX1943"/>
                  <a:gd fmla="*/ 982261 h 1799493" name="connsiteY1943"/>
                  <a:gd fmla="*/ 1635869 w 3888895" name="connsiteX1944"/>
                  <a:gd fmla="*/ 991146 h 1799493" name="connsiteY1944"/>
                  <a:gd fmla="*/ 1642531 w 3888895" name="connsiteX1945"/>
                  <a:gd fmla="*/ 1011137 h 1799493" name="connsiteY1945"/>
                  <a:gd fmla="*/ 1658074 w 3888895" name="connsiteX1946"/>
                  <a:gd fmla="*/ 1084438 h 1799493" name="connsiteY1946"/>
                  <a:gd fmla="*/ 1658074 w 3888895" name="connsiteX1947"/>
                  <a:gd fmla="*/ 1086660 h 1799493" name="connsiteY1947"/>
                  <a:gd fmla="*/ 1660294 w 3888895" name="connsiteX1948"/>
                  <a:gd fmla="*/ 1093323 h 1799493" name="connsiteY1948"/>
                  <a:gd fmla="*/ 1658074 w 3888895" name="connsiteX1949"/>
                  <a:gd fmla="*/ 1088881 h 1799493" name="connsiteY1949"/>
                  <a:gd fmla="*/ 1662515 w 3888895" name="connsiteX1950"/>
                  <a:gd fmla="*/ 1113315 h 1799493" name="connsiteY1950"/>
                  <a:gd fmla="*/ 1655853 w 3888895" name="connsiteX1951"/>
                  <a:gd fmla="*/ 1106651 h 1799493" name="connsiteY1951"/>
                  <a:gd fmla="*/ 1653633 w 3888895" name="connsiteX1952"/>
                  <a:gd fmla="*/ 1104430 h 1799493" name="connsiteY1952"/>
                  <a:gd fmla="*/ 1651413 w 3888895" name="connsiteX1953"/>
                  <a:gd fmla="*/ 1095545 h 1799493" name="connsiteY1953"/>
                  <a:gd fmla="*/ 1651413 w 3888895" name="connsiteX1954"/>
                  <a:gd fmla="*/ 1093323 h 1799493" name="connsiteY1954"/>
                  <a:gd fmla="*/ 1642531 w 3888895" name="connsiteX1955"/>
                  <a:gd fmla="*/ 1066669 h 1799493" name="connsiteY1955"/>
                  <a:gd fmla="*/ 1635869 w 3888895" name="connsiteX1956"/>
                  <a:gd fmla="*/ 1037792 h 1799493" name="connsiteY1956"/>
                  <a:gd fmla="*/ 1635869 w 3888895" name="connsiteX1957"/>
                  <a:gd fmla="*/ 1035571 h 1799493" name="connsiteY1957"/>
                  <a:gd fmla="*/ 1635869 w 3888895" name="connsiteX1958"/>
                  <a:gd fmla="*/ 1033350 h 1799493" name="connsiteY1958"/>
                  <a:gd fmla="*/ 1633649 w 3888895" name="connsiteX1959"/>
                  <a:gd fmla="*/ 1024465 h 1799493" name="connsiteY1959"/>
                  <a:gd fmla="*/ 1635869 w 3888895" name="connsiteX1960"/>
                  <a:gd fmla="*/ 1026686 h 1799493" name="connsiteY1960"/>
                  <a:gd fmla="*/ 1629208 w 3888895" name="connsiteX1961"/>
                  <a:gd fmla="*/ 1006695 h 1799493" name="connsiteY1961"/>
                  <a:gd fmla="*/ 1626988 w 3888895" name="connsiteX1962"/>
                  <a:gd fmla="*/ 991146 h 1799493" name="connsiteY1962"/>
                  <a:gd fmla="*/ 1611445 w 3888895" name="connsiteX1963"/>
                  <a:gd fmla="*/ 931173 h 1799493" name="connsiteY1963"/>
                  <a:gd fmla="*/ 1589240 w 3888895" name="connsiteX1964"/>
                  <a:gd fmla="*/ 846766 h 1799493" name="connsiteY1964"/>
                  <a:gd fmla="*/ 1573697 w 3888895" name="connsiteX1965"/>
                  <a:gd fmla="*/ 782350 h 1799493" name="connsiteY1965"/>
                  <a:gd fmla="*/ 1562595 w 3888895" name="connsiteX1966"/>
                  <a:gd fmla="*/ 744589 h 1799493" name="connsiteY1966"/>
                  <a:gd fmla="*/ 1549272 w 3888895" name="connsiteX1967"/>
                  <a:gd fmla="*/ 691279 h 1799493" name="connsiteY1967"/>
                  <a:gd fmla="*/ 1538170 w 3888895" name="connsiteX1968"/>
                  <a:gd fmla="*/ 655739 h 1799493" name="connsiteY1968"/>
                  <a:gd fmla="*/ 1535950 w 3888895" name="connsiteX1969"/>
                  <a:gd fmla="*/ 642411 h 1799493" name="connsiteY1969"/>
                  <a:gd fmla="*/ 1529288 w 3888895" name="connsiteX1970"/>
                  <a:gd fmla="*/ 622420 h 1799493" name="connsiteY1970"/>
                  <a:gd fmla="*/ 1522627 w 3888895" name="connsiteX1971"/>
                  <a:gd fmla="*/ 591323 h 1799493" name="connsiteY1971"/>
                  <a:gd fmla="*/ 1513745 w 3888895" name="connsiteX1972"/>
                  <a:gd fmla="*/ 551341 h 1799493" name="connsiteY1972"/>
                  <a:gd fmla="*/ 1511525 w 3888895" name="connsiteX1973"/>
                  <a:gd fmla="*/ 544677 h 1799493" name="connsiteY1973"/>
                  <a:gd fmla="*/ 1507084 w 3888895" name="connsiteX1974"/>
                  <a:gd fmla="*/ 526907 h 1799493" name="connsiteY1974"/>
                  <a:gd fmla="*/ 1489320 w 3888895" name="connsiteX1975"/>
                  <a:gd fmla="*/ 469155 h 1799493" name="connsiteY1975"/>
                  <a:gd fmla="*/ 1444911 w 3888895" name="connsiteX1976"/>
                  <a:gd fmla="*/ 284792 h 1799493" name="connsiteY1976"/>
                  <a:gd fmla="*/ 1447132 w 3888895" name="connsiteX1977"/>
                  <a:gd fmla="*/ 291455 h 1799493" name="connsiteY1977"/>
                  <a:gd fmla="*/ 1451573 w 3888895" name="connsiteX1978"/>
                  <a:gd fmla="*/ 307004 h 1799493" name="connsiteY1978"/>
                  <a:gd fmla="*/ 1449352 w 3888895" name="connsiteX1979"/>
                  <a:gd fmla="*/ 302561 h 1799493" name="connsiteY1979"/>
                  <a:gd fmla="*/ 1456569 w 3888895" name="connsiteX1980"/>
                  <a:gd fmla="*/ 330049 h 1799493" name="connsiteY1980"/>
                  <a:gd fmla="*/ 1460901 w 3888895" name="connsiteX1981"/>
                  <a:gd fmla="*/ 346550 h 1799493" name="connsiteY1981"/>
                  <a:gd fmla="*/ 1467116 w 3888895" name="connsiteX1982"/>
                  <a:gd fmla="*/ 371420 h 1799493" name="connsiteY1982"/>
                  <a:gd fmla="*/ 1480439 w 3888895" name="connsiteX1983"/>
                  <a:gd fmla="*/ 422509 h 1799493" name="connsiteY1983"/>
                  <a:gd fmla="*/ 1480994 w 3888895" name="connsiteX1984"/>
                  <a:gd fmla="*/ 425008 h 1799493" name="connsiteY1984"/>
                  <a:gd fmla="*/ 1482714 w 3888895" name="connsiteX1985"/>
                  <a:gd fmla="*/ 432750 h 1799493" name="connsiteY1985"/>
                  <a:gd fmla="*/ 1484324 w 3888895" name="connsiteX1986"/>
                  <a:gd fmla="*/ 440001 h 1799493" name="connsiteY1986"/>
                  <a:gd fmla="*/ 1484879 w 3888895" name="connsiteX1987"/>
                  <a:gd fmla="*/ 442500 h 1799493" name="connsiteY1987"/>
                  <a:gd fmla="*/ 1482714 w 3888895" name="connsiteX1988"/>
                  <a:gd fmla="*/ 432750 h 1799493" name="connsiteY1988"/>
                  <a:gd fmla="*/ 1480439 w 3888895" name="connsiteX1989"/>
                  <a:gd fmla="*/ 422509 h 1799493" name="connsiteY1989"/>
                  <a:gd fmla="*/ 1473391 w 3888895" name="connsiteX1990"/>
                  <a:gd fmla="*/ 394309 h 1799493" name="connsiteY1990"/>
                  <a:gd fmla="*/ 1472449 w 3888895" name="connsiteX1991"/>
                  <a:gd fmla="*/ 390539 h 1799493" name="connsiteY1991"/>
                  <a:gd fmla="*/ 1473708 w 3888895" name="connsiteX1992"/>
                  <a:gd fmla="*/ 395333 h 1799493" name="connsiteY1992"/>
                  <a:gd fmla="*/ 1482622 w 3888895" name="connsiteX1993"/>
                  <a:gd fmla="*/ 429286 h 1799493" name="connsiteY1993"/>
                  <a:gd fmla="*/ 1487100 w 3888895" name="connsiteX1994"/>
                  <a:gd fmla="*/ 446942 h 1799493" name="connsiteY1994"/>
                  <a:gd fmla="*/ 1497092 w 3888895" name="connsiteX1995"/>
                  <a:gd fmla="*/ 484703 h 1799493" name="connsiteY1995"/>
                  <a:gd fmla="*/ 1500861 w 3888895" name="connsiteX1996"/>
                  <a:gd fmla="*/ 498762 h 1799493" name="connsiteY1996"/>
                  <a:gd fmla="*/ 1507084 w 3888895" name="connsiteX1997"/>
                  <a:gd fmla="*/ 522464 h 1799493" name="connsiteY1997"/>
                  <a:gd fmla="*/ 1502712 w 3888895" name="connsiteX1998"/>
                  <a:gd fmla="*/ 505666 h 1799493" name="connsiteY1998"/>
                  <a:gd fmla="*/ 1500861 w 3888895" name="connsiteX1999"/>
                  <a:gd fmla="*/ 498762 h 1799493" name="connsiteY1999"/>
                  <a:gd fmla="*/ 1488028 w 3888895" name="connsiteX2000"/>
                  <a:gd fmla="*/ 449879 h 1799493" name="connsiteY2000"/>
                  <a:gd fmla="*/ 1482622 w 3888895" name="connsiteX2001"/>
                  <a:gd fmla="*/ 429286 h 1799493" name="connsiteY2001"/>
                  <a:gd fmla="*/ 1449352 w 3888895" name="connsiteX2002"/>
                  <a:gd fmla="*/ 298119 h 1799493" name="connsiteY2002"/>
                  <a:gd fmla="*/ 1440471 w 3888895" name="connsiteX2003"/>
                  <a:gd fmla="*/ 262579 h 1799493" name="connsiteY2003"/>
                  <a:gd fmla="*/ 1427148 w 3888895" name="connsiteX2004"/>
                  <a:gd fmla="*/ 204827 h 1799493" name="connsiteY2004"/>
                  <a:gd fmla="*/ 1438250 w 3888895" name="connsiteX2005"/>
                  <a:gd fmla="*/ 249252 h 1799493" name="connsiteY2005"/>
                  <a:gd fmla="*/ 1449352 w 3888895" name="connsiteX2006"/>
                  <a:gd fmla="*/ 289234 h 1799493" name="connsiteY2006"/>
                  <a:gd fmla="*/ 1438250 w 3888895" name="connsiteX2007"/>
                  <a:gd fmla="*/ 249252 h 1799493" name="connsiteY2007"/>
                  <a:gd fmla="*/ 1396062 w 3888895" name="connsiteX2008"/>
                  <a:gd fmla="*/ 75995 h 1799493" name="connsiteY2008"/>
                  <a:gd fmla="*/ 1922400 w 3888895" name="connsiteX2009"/>
                  <a:gd fmla="*/ 0 h 1799493" name="connsiteY2009"/>
                  <a:gd fmla="*/ 1922400 w 3888895" name="connsiteX2010"/>
                  <a:gd fmla="*/ 13331 h 1799493" name="connsiteY2010"/>
                  <a:gd fmla="*/ 1915832 w 3888895" name="connsiteX2011"/>
                  <a:gd fmla="*/ 473261 h 1799493" name="connsiteY2011"/>
                  <a:gd fmla="*/ 1913643 w 3888895" name="connsiteX2012"/>
                  <a:gd fmla="*/ 742110 h 1799493" name="connsiteY2012"/>
                  <a:gd fmla="*/ 1913643 w 3888895" name="connsiteX2013"/>
                  <a:gd fmla="*/ 757663 h 1799493" name="connsiteY2013"/>
                  <a:gd fmla="*/ 1913643 w 3888895" name="connsiteX2014"/>
                  <a:gd fmla="*/ 797657 h 1799493" name="connsiteY2014"/>
                  <a:gd fmla="*/ 1913643 w 3888895" name="connsiteX2015"/>
                  <a:gd fmla="*/ 868757 h 1799493" name="connsiteY2015"/>
                  <a:gd fmla="*/ 1913643 w 3888895" name="connsiteX2016"/>
                  <a:gd fmla="*/ 899863 h 1799493" name="connsiteY2016"/>
                  <a:gd fmla="*/ 1913643 w 3888895" name="connsiteX2017"/>
                  <a:gd fmla="*/ 957632 h 1799493" name="connsiteY2017"/>
                  <a:gd fmla="*/ 1915832 w 3888895" name="connsiteX2018"/>
                  <a:gd fmla="*/ 962076 h 1799493" name="connsiteY2018"/>
                  <a:gd fmla="*/ 1915832 w 3888895" name="connsiteX2019"/>
                  <a:gd fmla="*/ 973186 h 1799493" name="connsiteY2019"/>
                  <a:gd fmla="*/ 1915832 w 3888895" name="connsiteX2020"/>
                  <a:gd fmla="*/ 993183 h 1799493" name="connsiteY2020"/>
                  <a:gd fmla="*/ 1913643 w 3888895" name="connsiteX2021"/>
                  <a:gd fmla="*/ 1070949 h 1799493" name="connsiteY2021"/>
                  <a:gd fmla="*/ 1913643 w 3888895" name="connsiteX2022"/>
                  <a:gd fmla="*/ 1073170 h 1799493" name="connsiteY2022"/>
                  <a:gd fmla="*/ 1911454 w 3888895" name="connsiteX2023"/>
                  <a:gd fmla="*/ 1079836 h 1799493" name="connsiteY2023"/>
                  <a:gd fmla="*/ 1911454 w 3888895" name="connsiteX2024"/>
                  <a:gd fmla="*/ 1075392 h 1799493" name="connsiteY2024"/>
                  <a:gd fmla="*/ 1909264 w 3888895" name="connsiteX2025"/>
                  <a:gd fmla="*/ 1099833 h 1799493" name="connsiteY2025"/>
                  <a:gd fmla="*/ 1904886 w 3888895" name="connsiteX2026"/>
                  <a:gd fmla="*/ 1090946 h 1799493" name="connsiteY2026"/>
                  <a:gd fmla="*/ 1902697 w 3888895" name="connsiteX2027"/>
                  <a:gd fmla="*/ 1088724 h 1799493" name="connsiteY2027"/>
                  <a:gd fmla="*/ 1902697 w 3888895" name="connsiteX2028"/>
                  <a:gd fmla="*/ 1079836 h 1799493" name="connsiteY2028"/>
                  <a:gd fmla="*/ 1902697 w 3888895" name="connsiteX2029"/>
                  <a:gd fmla="*/ 1077614 h 1799493" name="connsiteY2029"/>
                  <a:gd fmla="*/ 1902697 w 3888895" name="connsiteX2030"/>
                  <a:gd fmla="*/ 1048730 h 1799493" name="connsiteY2030"/>
                  <a:gd fmla="*/ 1902697 w 3888895" name="connsiteX2031"/>
                  <a:gd fmla="*/ 1017623 h 1799493" name="connsiteY2031"/>
                  <a:gd fmla="*/ 1904886 w 3888895" name="connsiteX2032"/>
                  <a:gd fmla="*/ 1015401 h 1799493" name="connsiteY2032"/>
                  <a:gd fmla="*/ 1904886 w 3888895" name="connsiteX2033"/>
                  <a:gd fmla="*/ 1008736 h 1799493" name="connsiteY2033"/>
                  <a:gd fmla="*/ 1904886 w 3888895" name="connsiteX2034"/>
                  <a:gd fmla="*/ 1006514 h 1799493" name="connsiteY2034"/>
                  <a:gd fmla="*/ 1904886 w 3888895" name="connsiteX2035"/>
                  <a:gd fmla="*/ 986517 h 1799493" name="connsiteY2035"/>
                  <a:gd fmla="*/ 1904886 w 3888895" name="connsiteX2036"/>
                  <a:gd fmla="*/ 970964 h 1799493" name="connsiteY2036"/>
                  <a:gd fmla="*/ 1907075 w 3888895" name="connsiteX2037"/>
                  <a:gd fmla="*/ 906529 h 1799493" name="connsiteY2037"/>
                  <a:gd fmla="*/ 1909264 w 3888895" name="connsiteX2038"/>
                  <a:gd fmla="*/ 817654 h 1799493" name="connsiteY2038"/>
                  <a:gd fmla="*/ 1909264 w 3888895" name="connsiteX2039"/>
                  <a:gd fmla="*/ 748775 h 1799493" name="connsiteY2039"/>
                  <a:gd fmla="*/ 1909264 w 3888895" name="connsiteX2040"/>
                  <a:gd fmla="*/ 708781 h 1799493" name="connsiteY2040"/>
                  <a:gd fmla="*/ 1909264 w 3888895" name="connsiteX2041"/>
                  <a:gd fmla="*/ 651012 h 1799493" name="connsiteY2041"/>
                  <a:gd fmla="*/ 1909264 w 3888895" name="connsiteX2042"/>
                  <a:gd fmla="*/ 613240 h 1799493" name="connsiteY2042"/>
                  <a:gd fmla="*/ 1909264 w 3888895" name="connsiteX2043"/>
                  <a:gd fmla="*/ 597687 h 1799493" name="connsiteY2043"/>
                  <a:gd fmla="*/ 1909264 w 3888895" name="connsiteX2044"/>
                  <a:gd fmla="*/ 577690 h 1799493" name="connsiteY2044"/>
                  <a:gd fmla="*/ 1911454 w 3888895" name="connsiteX2045"/>
                  <a:gd fmla="*/ 544362 h 1799493" name="connsiteY2045"/>
                  <a:gd fmla="*/ 1911454 w 3888895" name="connsiteX2046"/>
                  <a:gd fmla="*/ 502146 h 1799493" name="connsiteY2046"/>
                  <a:gd fmla="*/ 1911454 w 3888895" name="connsiteX2047"/>
                  <a:gd fmla="*/ 497702 h 1799493" name="connsiteY2047"/>
                  <a:gd fmla="*/ 1911454 w 3888895" name="connsiteX2048"/>
                  <a:gd fmla="*/ 477705 h 1799493" name="connsiteY2048"/>
                  <a:gd fmla="*/ 1909264 w 3888895" name="connsiteX2049"/>
                  <a:gd fmla="*/ 415492 h 1799493" name="connsiteY2049"/>
                  <a:gd fmla="*/ 1915832 w 3888895" name="connsiteX2050"/>
                  <a:gd fmla="*/ 219967 h 1799493" name="connsiteY2050"/>
                  <a:gd fmla="*/ 1915832 w 3888895" name="connsiteX2051"/>
                  <a:gd fmla="*/ 218300 h 1799493" name="connsiteY2051"/>
                  <a:gd fmla="*/ 1915832 w 3888895" name="connsiteX2052"/>
                  <a:gd fmla="*/ 197748 h 1799493" name="connsiteY2052"/>
                  <a:gd fmla="*/ 1918021 w 3888895" name="connsiteX2053"/>
                  <a:gd fmla="*/ 135535 h 1799493" name="connsiteY2053"/>
                  <a:gd fmla="*/ 1918021 w 3888895" name="connsiteX2054"/>
                  <a:gd fmla="*/ 184416 h 1799493" name="connsiteY2054"/>
                  <a:gd fmla="*/ 1922400 w 3888895" name="connsiteX2055"/>
                  <a:gd fmla="*/ 0 h 1799493" name="connsiteY2055"/>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b="b" l="l" r="r" t="t"/>
                <a:pathLst>
                  <a:path h="1799493" w="3888895">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anchor="t" anchorCtr="0" bIns="45720" compatLnSpc="1" lIns="91440" numCol="1" rIns="91440" tIns="45720" vert="horz" wrap="square">
                <a:prstTxWarp prst="textNoShape">
                  <a:avLst/>
                </a:prstTxWarp>
                <a:noAutofit/>
              </a:bodyPr>
              <a:lstStyle/>
              <a:p>
                <a:endParaRPr altLang="en-US" lang="zh-CN"/>
              </a:p>
            </p:txBody>
          </p:sp>
        </p:grpSp>
        <p:pic>
          <p:nvPicPr>
            <p:cNvPr id="5" name="图片 4"/>
            <p:cNvPicPr>
              <a:picLocks noChangeAspect="1"/>
            </p:cNvPicPr>
            <p:nvPr/>
          </p:nvPicPr>
          <p:blipFill>
            <a:blip r:embed="rId4"/>
            <a:stretch>
              <a:fillRect/>
            </a:stretch>
          </p:blipFill>
          <p:spPr>
            <a:xfrm>
              <a:off x="5864860" y="4263646"/>
              <a:ext cx="1850025" cy="1106351"/>
            </a:xfrm>
            <a:prstGeom prst="rect">
              <a:avLst/>
            </a:prstGeom>
          </p:spPr>
        </p:pic>
      </p:grpSp>
      <p:grpSp>
        <p:nvGrpSpPr>
          <p:cNvPr id="16" name="组合 15">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17" name="文本框 16">
              <a:extLst>
                <a:ext uri="{FF2B5EF4-FFF2-40B4-BE49-F238E27FC236}">
                  <a16:creationId xmlns:a16="http://schemas.microsoft.com/office/drawing/2014/main" id="{337BF9FE-9393-488C-8790-DED8B30C5C94}"/>
                </a:ext>
              </a:extLst>
            </p:cNvPr>
            <p:cNvSpPr txBox="1"/>
            <p:nvPr/>
          </p:nvSpPr>
          <p:spPr>
            <a:xfrm>
              <a:off x="4567375" y="276614"/>
              <a:ext cx="3027680" cy="579120"/>
            </a:xfrm>
            <a:prstGeom prst="rect">
              <a:avLst/>
            </a:prstGeom>
            <a:noFill/>
          </p:spPr>
          <p:txBody>
            <a:bodyPr rtlCol="0" vert="horz" wrap="none">
              <a:spAutoFit/>
            </a:bodyPr>
            <a:lstStyle/>
            <a:p>
              <a:r>
                <a:rPr altLang="en-US" lang="zh-CN" sz="3200">
                  <a:latin charset="-122" panose="02010609060101010101" pitchFamily="49" typeface="楷体"/>
                  <a:ea charset="-122" panose="02010609060101010101" pitchFamily="49" typeface="楷体"/>
                </a:rPr>
                <a:t>请插入您的标题</a:t>
              </a:r>
            </a:p>
          </p:txBody>
        </p:sp>
        <p:sp>
          <p:nvSpPr>
            <p:cNvPr id="18"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19" name="Freeform 682">
              <a:extLst>
                <a:ext uri="{FF2B5EF4-FFF2-40B4-BE49-F238E27FC236}">
                  <a16:creationId xmlns:a16="http://schemas.microsoft.com/office/drawing/2014/main" id="{8F31F30E-897F-4877-AB0A-4401C26FEBAC}"/>
                </a:ext>
              </a:extLst>
            </p:cNvPr>
            <p:cNvSpPr>
              <a:spLocks noEditPoints="1"/>
            </p:cNvSpPr>
            <p:nvPr/>
          </p:nvSpPr>
          <p:spPr bwMode="auto">
            <a:xfrm flipH="1" rot="20793444">
              <a:off x="4192129"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grpSp>
    </p:spTree>
    <p:extLst>
      <p:ext uri="{BB962C8B-B14F-4D97-AF65-F5344CB8AC3E}">
        <p14:creationId val="3620846558"/>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stCondLst>
                      <p:childTnLst>
                        <p:par>
                          <p:cTn fill="hold" id="4" nodeType="afterGroup">
                            <p:stCondLst>
                              <p:cond delay="0"/>
                            </p:stCondLst>
                            <p:childTnLst>
                              <p:par>
                                <p:cTn fill="hold" id="5" nodeType="clickEffect" presetClass="entr" presetID="42" presetSubtype="0">
                                  <p:stCondLst>
                                    <p:cond delay="0"/>
                                  </p:stCondLst>
                                  <p:childTnLst>
                                    <p:set>
                                      <p:cBhvr>
                                        <p:cTn dur="1" fill="hold" id="6">
                                          <p:stCondLst>
                                            <p:cond delay="0"/>
                                          </p:stCondLst>
                                        </p:cTn>
                                        <p:tgtEl>
                                          <p:spTgt spid="3"/>
                                        </p:tgtEl>
                                        <p:attrNameLst>
                                          <p:attrName>style.visibility</p:attrName>
                                        </p:attrNameLst>
                                      </p:cBhvr>
                                      <p:to>
                                        <p:strVal val="visible"/>
                                      </p:to>
                                    </p:set>
                                    <p:animEffect filter="fade" transition="in">
                                      <p:cBhvr>
                                        <p:cTn dur="1000" id="7"/>
                                        <p:tgtEl>
                                          <p:spTgt spid="3"/>
                                        </p:tgtEl>
                                      </p:cBhvr>
                                    </p:animEffect>
                                    <p:anim calcmode="lin" valueType="num">
                                      <p:cBhvr>
                                        <p:cTn dur="1000" fill="hold" id="8"/>
                                        <p:tgtEl>
                                          <p:spTgt spid="3"/>
                                        </p:tgtEl>
                                        <p:attrNameLst>
                                          <p:attrName>ppt_x</p:attrName>
                                        </p:attrNameLst>
                                      </p:cBhvr>
                                      <p:tavLst>
                                        <p:tav tm="0">
                                          <p:val>
                                            <p:strVal val="#ppt_x"/>
                                          </p:val>
                                        </p:tav>
                                        <p:tav tm="100000">
                                          <p:val>
                                            <p:strVal val="#ppt_x"/>
                                          </p:val>
                                        </p:tav>
                                      </p:tavLst>
                                    </p:anim>
                                    <p:anim calcmode="lin" valueType="num">
                                      <p:cBhvr>
                                        <p:cTn dur="1000" fill="hold" id="9"/>
                                        <p:tgtEl>
                                          <p:spTgt spid="3"/>
                                        </p:tgtEl>
                                        <p:attrNameLst>
                                          <p:attrName>ppt_y</p:attrName>
                                        </p:attrNameLst>
                                      </p:cBhvr>
                                      <p:tavLst>
                                        <p:tav tm="0">
                                          <p:val>
                                            <p:strVal val="#ppt_y+.1"/>
                                          </p:val>
                                        </p:tav>
                                        <p:tav tm="100000">
                                          <p:val>
                                            <p:strVal val="#ppt_y"/>
                                          </p:val>
                                        </p:tav>
                                      </p:tavLst>
                                    </p:anim>
                                  </p:childTnLst>
                                </p:cTn>
                              </p:par>
                            </p:childTnLst>
                          </p:cTn>
                        </p:par>
                        <p:par>
                          <p:cTn fill="hold" id="10" nodeType="afterGroup">
                            <p:stCondLst>
                              <p:cond delay="1000"/>
                            </p:stCondLst>
                            <p:childTnLst>
                              <p:par>
                                <p:cTn fill="hold" grpId="1" id="11" nodeType="afterEffect" presetClass="entr" presetID="53" presetSubtype="0">
                                  <p:stCondLst>
                                    <p:cond delay="0"/>
                                  </p:stCondLst>
                                  <p:childTnLst>
                                    <p:set>
                                      <p:cBhvr>
                                        <p:cTn dur="1" fill="hold" id="12">
                                          <p:stCondLst>
                                            <p:cond delay="0"/>
                                          </p:stCondLst>
                                        </p:cTn>
                                        <p:tgtEl>
                                          <p:spTgt spid="8"/>
                                        </p:tgtEl>
                                        <p:attrNameLst>
                                          <p:attrName>style.visibility</p:attrName>
                                        </p:attrNameLst>
                                      </p:cBhvr>
                                      <p:to>
                                        <p:strVal val="visible"/>
                                      </p:to>
                                    </p:set>
                                    <p:anim calcmode="lin" valueType="num">
                                      <p:cBhvr>
                                        <p:cTn dur="1500" fill="hold" id="13"/>
                                        <p:tgtEl>
                                          <p:spTgt spid="8"/>
                                        </p:tgtEl>
                                        <p:attrNameLst>
                                          <p:attrName>ppt_w</p:attrName>
                                        </p:attrNameLst>
                                      </p:cBhvr>
                                      <p:tavLst>
                                        <p:tav tm="0">
                                          <p:val>
                                            <p:fltVal val="0"/>
                                          </p:val>
                                        </p:tav>
                                        <p:tav tm="100000">
                                          <p:val>
                                            <p:strVal val="#ppt_w"/>
                                          </p:val>
                                        </p:tav>
                                      </p:tavLst>
                                    </p:anim>
                                    <p:anim calcmode="lin" valueType="num">
                                      <p:cBhvr>
                                        <p:cTn dur="1500" fill="hold" id="14"/>
                                        <p:tgtEl>
                                          <p:spTgt spid="8"/>
                                        </p:tgtEl>
                                        <p:attrNameLst>
                                          <p:attrName>ppt_h</p:attrName>
                                        </p:attrNameLst>
                                      </p:cBhvr>
                                      <p:tavLst>
                                        <p:tav tm="0">
                                          <p:val>
                                            <p:fltVal val="0"/>
                                          </p:val>
                                        </p:tav>
                                        <p:tav tm="100000">
                                          <p:val>
                                            <p:strVal val="#ppt_h"/>
                                          </p:val>
                                        </p:tav>
                                      </p:tavLst>
                                    </p:anim>
                                    <p:animEffect filter="fade" transition="in">
                                      <p:cBhvr>
                                        <p:cTn dur="1500" id="15"/>
                                        <p:tgtEl>
                                          <p:spTgt spid="8"/>
                                        </p:tgtEl>
                                      </p:cBhvr>
                                    </p:animEffect>
                                  </p:childTnLst>
                                </p:cTn>
                              </p:par>
                              <p:par>
                                <p:cTn decel="33333" fill="hold" grpId="0" id="16" nodeType="withEffect" presetClass="path" presetID="42" presetSubtype="0">
                                  <p:stCondLst>
                                    <p:cond delay="0"/>
                                  </p:stCondLst>
                                  <p:childTnLst>
                                    <p:animMotion origin="layout" path="M -2.08333E-07 3.7037E-07 L 0.15612 0.13495" pathEditMode="relative" ptsTypes="AA" rAng="0">
                                      <p:cBhvr>
                                        <p:cTn dur="1500" fill="hold" id="17" spd="-100000"/>
                                        <p:tgtEl>
                                          <p:spTgt spid="8"/>
                                        </p:tgtEl>
                                        <p:attrNameLst>
                                          <p:attrName>ppt_x</p:attrName>
                                          <p:attrName>ppt_y</p:attrName>
                                        </p:attrNameLst>
                                      </p:cBhvr>
                                      <p:rCtr x="7930" y="7338"/>
                                    </p:animMotion>
                                  </p:childTnLst>
                                </p:cTn>
                              </p:par>
                            </p:childTnLst>
                          </p:cTn>
                        </p:par>
                        <p:par>
                          <p:cTn fill="hold" id="18" nodeType="afterGroup">
                            <p:stCondLst>
                              <p:cond delay="2500"/>
                            </p:stCondLst>
                            <p:childTnLst>
                              <p:par>
                                <p:cTn fill="hold" grpId="0" id="19" nodeType="afterEffect" presetClass="entr" presetID="22" presetSubtype="2">
                                  <p:stCondLst>
                                    <p:cond delay="0"/>
                                  </p:stCondLst>
                                  <p:childTnLst>
                                    <p:set>
                                      <p:cBhvr>
                                        <p:cTn dur="1" fill="hold" id="20">
                                          <p:stCondLst>
                                            <p:cond delay="0"/>
                                          </p:stCondLst>
                                        </p:cTn>
                                        <p:tgtEl>
                                          <p:spTgt spid="13"/>
                                        </p:tgtEl>
                                        <p:attrNameLst>
                                          <p:attrName>style.visibility</p:attrName>
                                        </p:attrNameLst>
                                      </p:cBhvr>
                                      <p:to>
                                        <p:strVal val="visible"/>
                                      </p:to>
                                    </p:set>
                                    <p:animEffect filter="wipe(right)" transition="in">
                                      <p:cBhvr>
                                        <p:cTn dur="750" id="21"/>
                                        <p:tgtEl>
                                          <p:spTgt spid="13"/>
                                        </p:tgtEl>
                                      </p:cBhvr>
                                    </p:animEffect>
                                  </p:childTnLst>
                                </p:cTn>
                              </p:par>
                            </p:childTnLst>
                          </p:cTn>
                        </p:par>
                        <p:par>
                          <p:cTn fill="hold" id="22" nodeType="afterGroup">
                            <p:stCondLst>
                              <p:cond delay="3250"/>
                            </p:stCondLst>
                            <p:childTnLst>
                              <p:par>
                                <p:cTn fill="hold" id="23" nodeType="afterEffect" presetClass="entr" presetID="10" presetSubtype="0">
                                  <p:stCondLst>
                                    <p:cond delay="0"/>
                                  </p:stCondLst>
                                  <p:childTnLst>
                                    <p:set>
                                      <p:cBhvr>
                                        <p:cTn dur="1" fill="hold" id="24">
                                          <p:stCondLst>
                                            <p:cond delay="0"/>
                                          </p:stCondLst>
                                        </p:cTn>
                                        <p:tgtEl>
                                          <p:spTgt spid="11"/>
                                        </p:tgtEl>
                                        <p:attrNameLst>
                                          <p:attrName>style.visibility</p:attrName>
                                        </p:attrNameLst>
                                      </p:cBhvr>
                                      <p:to>
                                        <p:strVal val="visible"/>
                                      </p:to>
                                    </p:set>
                                    <p:animEffect filter="fade" transition="in">
                                      <p:cBhvr>
                                        <p:cTn dur="500" id="25"/>
                                        <p:tgtEl>
                                          <p:spTgt spid="11"/>
                                        </p:tgtEl>
                                      </p:cBhvr>
                                    </p:animEffect>
                                  </p:childTnLst>
                                </p:cTn>
                              </p:par>
                            </p:childTnLst>
                          </p:cTn>
                        </p:par>
                      </p:childTnLst>
                    </p:cTn>
                  </p:par>
                  <p:par>
                    <p:cTn fill="hold" id="26" nodeType="clickPar">
                      <p:stCondLst>
                        <p:cond delay="indefinite"/>
                      </p:stCondLst>
                      <p:childTnLst>
                        <p:par>
                          <p:cTn fill="hold" id="27" nodeType="afterGroup">
                            <p:stCondLst>
                              <p:cond delay="0"/>
                            </p:stCondLst>
                            <p:childTnLst>
                              <p:par>
                                <p:cTn fill="hold" grpId="1" id="28" nodeType="clickEffect" presetClass="entr" presetID="53" presetSubtype="0">
                                  <p:stCondLst>
                                    <p:cond delay="0"/>
                                  </p:stCondLst>
                                  <p:childTnLst>
                                    <p:set>
                                      <p:cBhvr>
                                        <p:cTn dur="1" fill="hold" id="29">
                                          <p:stCondLst>
                                            <p:cond delay="0"/>
                                          </p:stCondLst>
                                        </p:cTn>
                                        <p:tgtEl>
                                          <p:spTgt spid="9"/>
                                        </p:tgtEl>
                                        <p:attrNameLst>
                                          <p:attrName>style.visibility</p:attrName>
                                        </p:attrNameLst>
                                      </p:cBhvr>
                                      <p:to>
                                        <p:strVal val="visible"/>
                                      </p:to>
                                    </p:set>
                                    <p:anim calcmode="lin" valueType="num">
                                      <p:cBhvr>
                                        <p:cTn dur="1500" fill="hold" id="30"/>
                                        <p:tgtEl>
                                          <p:spTgt spid="9"/>
                                        </p:tgtEl>
                                        <p:attrNameLst>
                                          <p:attrName>ppt_w</p:attrName>
                                        </p:attrNameLst>
                                      </p:cBhvr>
                                      <p:tavLst>
                                        <p:tav tm="0">
                                          <p:val>
                                            <p:fltVal val="0"/>
                                          </p:val>
                                        </p:tav>
                                        <p:tav tm="100000">
                                          <p:val>
                                            <p:strVal val="#ppt_w"/>
                                          </p:val>
                                        </p:tav>
                                      </p:tavLst>
                                    </p:anim>
                                    <p:anim calcmode="lin" valueType="num">
                                      <p:cBhvr>
                                        <p:cTn dur="1500" fill="hold" id="31"/>
                                        <p:tgtEl>
                                          <p:spTgt spid="9"/>
                                        </p:tgtEl>
                                        <p:attrNameLst>
                                          <p:attrName>ppt_h</p:attrName>
                                        </p:attrNameLst>
                                      </p:cBhvr>
                                      <p:tavLst>
                                        <p:tav tm="0">
                                          <p:val>
                                            <p:fltVal val="0"/>
                                          </p:val>
                                        </p:tav>
                                        <p:tav tm="100000">
                                          <p:val>
                                            <p:strVal val="#ppt_h"/>
                                          </p:val>
                                        </p:tav>
                                      </p:tavLst>
                                    </p:anim>
                                    <p:animEffect filter="fade" transition="in">
                                      <p:cBhvr>
                                        <p:cTn dur="1500" id="32"/>
                                        <p:tgtEl>
                                          <p:spTgt spid="9"/>
                                        </p:tgtEl>
                                      </p:cBhvr>
                                    </p:animEffect>
                                  </p:childTnLst>
                                </p:cTn>
                              </p:par>
                              <p:par>
                                <p:cTn decel="33333" fill="hold" grpId="0" id="33" nodeType="withEffect" presetClass="path" presetID="42" presetSubtype="0">
                                  <p:stCondLst>
                                    <p:cond delay="0"/>
                                  </p:stCondLst>
                                  <p:childTnLst>
                                    <p:animMotion origin="layout" path="M 0 -1.11111E-06 L 0.00247 0.25185" pathEditMode="relative" ptsTypes="AA" rAng="0">
                                      <p:cBhvr>
                                        <p:cTn dur="1500" fill="hold" id="34" spd="-100000"/>
                                        <p:tgtEl>
                                          <p:spTgt spid="9"/>
                                        </p:tgtEl>
                                        <p:attrNameLst>
                                          <p:attrName>ppt_x</p:attrName>
                                          <p:attrName>ppt_y</p:attrName>
                                        </p:attrNameLst>
                                      </p:cBhvr>
                                      <p:rCtr x="117" y="12593"/>
                                    </p:animMotion>
                                  </p:childTnLst>
                                </p:cTn>
                              </p:par>
                            </p:childTnLst>
                          </p:cTn>
                        </p:par>
                        <p:par>
                          <p:cTn fill="hold" id="35" nodeType="afterGroup">
                            <p:stCondLst>
                              <p:cond delay="1500"/>
                            </p:stCondLst>
                            <p:childTnLst>
                              <p:par>
                                <p:cTn fill="hold" grpId="0" id="36" nodeType="afterEffect" presetClass="entr" presetID="22" presetSubtype="4">
                                  <p:stCondLst>
                                    <p:cond delay="0"/>
                                  </p:stCondLst>
                                  <p:childTnLst>
                                    <p:set>
                                      <p:cBhvr>
                                        <p:cTn dur="1" fill="hold" id="37">
                                          <p:stCondLst>
                                            <p:cond delay="0"/>
                                          </p:stCondLst>
                                        </p:cTn>
                                        <p:tgtEl>
                                          <p:spTgt spid="15"/>
                                        </p:tgtEl>
                                        <p:attrNameLst>
                                          <p:attrName>style.visibility</p:attrName>
                                        </p:attrNameLst>
                                      </p:cBhvr>
                                      <p:to>
                                        <p:strVal val="visible"/>
                                      </p:to>
                                    </p:set>
                                    <p:animEffect filter="wipe(down)" transition="in">
                                      <p:cBhvr>
                                        <p:cTn dur="750" id="38"/>
                                        <p:tgtEl>
                                          <p:spTgt spid="15"/>
                                        </p:tgtEl>
                                      </p:cBhvr>
                                    </p:animEffect>
                                  </p:childTnLst>
                                </p:cTn>
                              </p:par>
                            </p:childTnLst>
                          </p:cTn>
                        </p:par>
                      </p:childTnLst>
                    </p:cTn>
                  </p:par>
                  <p:par>
                    <p:cTn fill="hold" id="39" nodeType="clickPar">
                      <p:stCondLst>
                        <p:cond delay="indefinite"/>
                      </p:stCondLst>
                      <p:childTnLst>
                        <p:par>
                          <p:cTn fill="hold" id="40" nodeType="afterGroup">
                            <p:stCondLst>
                              <p:cond delay="0"/>
                            </p:stCondLst>
                            <p:childTnLst>
                              <p:par>
                                <p:cTn fill="hold" grpId="1" id="41" nodeType="clickEffect" presetClass="entr" presetID="53" presetSubtype="0">
                                  <p:stCondLst>
                                    <p:cond delay="0"/>
                                  </p:stCondLst>
                                  <p:childTnLst>
                                    <p:set>
                                      <p:cBhvr>
                                        <p:cTn dur="1" fill="hold" id="42">
                                          <p:stCondLst>
                                            <p:cond delay="0"/>
                                          </p:stCondLst>
                                        </p:cTn>
                                        <p:tgtEl>
                                          <p:spTgt spid="10"/>
                                        </p:tgtEl>
                                        <p:attrNameLst>
                                          <p:attrName>style.visibility</p:attrName>
                                        </p:attrNameLst>
                                      </p:cBhvr>
                                      <p:to>
                                        <p:strVal val="visible"/>
                                      </p:to>
                                    </p:set>
                                    <p:anim calcmode="lin" valueType="num">
                                      <p:cBhvr>
                                        <p:cTn dur="1500" fill="hold" id="43"/>
                                        <p:tgtEl>
                                          <p:spTgt spid="10"/>
                                        </p:tgtEl>
                                        <p:attrNameLst>
                                          <p:attrName>ppt_w</p:attrName>
                                        </p:attrNameLst>
                                      </p:cBhvr>
                                      <p:tavLst>
                                        <p:tav tm="0">
                                          <p:val>
                                            <p:fltVal val="0"/>
                                          </p:val>
                                        </p:tav>
                                        <p:tav tm="100000">
                                          <p:val>
                                            <p:strVal val="#ppt_w"/>
                                          </p:val>
                                        </p:tav>
                                      </p:tavLst>
                                    </p:anim>
                                    <p:anim calcmode="lin" valueType="num">
                                      <p:cBhvr>
                                        <p:cTn dur="1500" fill="hold" id="44"/>
                                        <p:tgtEl>
                                          <p:spTgt spid="10"/>
                                        </p:tgtEl>
                                        <p:attrNameLst>
                                          <p:attrName>ppt_h</p:attrName>
                                        </p:attrNameLst>
                                      </p:cBhvr>
                                      <p:tavLst>
                                        <p:tav tm="0">
                                          <p:val>
                                            <p:fltVal val="0"/>
                                          </p:val>
                                        </p:tav>
                                        <p:tav tm="100000">
                                          <p:val>
                                            <p:strVal val="#ppt_h"/>
                                          </p:val>
                                        </p:tav>
                                      </p:tavLst>
                                    </p:anim>
                                    <p:animEffect filter="fade" transition="in">
                                      <p:cBhvr>
                                        <p:cTn dur="1500" id="45"/>
                                        <p:tgtEl>
                                          <p:spTgt spid="10"/>
                                        </p:tgtEl>
                                      </p:cBhvr>
                                    </p:animEffect>
                                  </p:childTnLst>
                                </p:cTn>
                              </p:par>
                              <p:par>
                                <p:cTn decel="33333" fill="hold" grpId="0" id="46" nodeType="withEffect" presetClass="path" presetID="42" presetSubtype="0">
                                  <p:stCondLst>
                                    <p:cond delay="0"/>
                                  </p:stCondLst>
                                  <p:childTnLst>
                                    <p:animMotion origin="layout" path="M -1.66667E-06 3.7037E-07 L -0.15105 0.13495" pathEditMode="relative" ptsTypes="AA" rAng="0">
                                      <p:cBhvr>
                                        <p:cTn dur="1500" fill="hold" id="47" spd="-100000"/>
                                        <p:tgtEl>
                                          <p:spTgt spid="10"/>
                                        </p:tgtEl>
                                        <p:attrNameLst>
                                          <p:attrName>ppt_x</p:attrName>
                                          <p:attrName>ppt_y</p:attrName>
                                        </p:attrNameLst>
                                      </p:cBhvr>
                                      <p:rCtr x="-7435" y="6759"/>
                                    </p:animMotion>
                                  </p:childTnLst>
                                </p:cTn>
                              </p:par>
                            </p:childTnLst>
                          </p:cTn>
                        </p:par>
                        <p:par>
                          <p:cTn fill="hold" id="48" nodeType="afterGroup">
                            <p:stCondLst>
                              <p:cond delay="1500"/>
                            </p:stCondLst>
                            <p:childTnLst>
                              <p:par>
                                <p:cTn fill="hold" grpId="0" id="49" nodeType="afterEffect" presetClass="entr" presetID="22" presetSubtype="8">
                                  <p:stCondLst>
                                    <p:cond delay="0"/>
                                  </p:stCondLst>
                                  <p:childTnLst>
                                    <p:set>
                                      <p:cBhvr>
                                        <p:cTn dur="1" fill="hold" id="50">
                                          <p:stCondLst>
                                            <p:cond delay="0"/>
                                          </p:stCondLst>
                                        </p:cTn>
                                        <p:tgtEl>
                                          <p:spTgt spid="14"/>
                                        </p:tgtEl>
                                        <p:attrNameLst>
                                          <p:attrName>style.visibility</p:attrName>
                                        </p:attrNameLst>
                                      </p:cBhvr>
                                      <p:to>
                                        <p:strVal val="visible"/>
                                      </p:to>
                                    </p:set>
                                    <p:animEffect filter="wipe(left)" transition="in">
                                      <p:cBhvr>
                                        <p:cTn dur="750" id="51"/>
                                        <p:tgtEl>
                                          <p:spTgt spid="14"/>
                                        </p:tgtEl>
                                      </p:cBhvr>
                                    </p:animEffect>
                                  </p:childTnLst>
                                </p:cTn>
                              </p:par>
                            </p:childTnLst>
                          </p:cTn>
                        </p:par>
                        <p:par>
                          <p:cTn fill="hold" id="52" nodeType="afterGroup">
                            <p:stCondLst>
                              <p:cond delay="2250"/>
                            </p:stCondLst>
                            <p:childTnLst>
                              <p:par>
                                <p:cTn fill="hold" id="53" nodeType="afterEffect" presetClass="entr" presetID="10" presetSubtype="0">
                                  <p:stCondLst>
                                    <p:cond delay="0"/>
                                  </p:stCondLst>
                                  <p:childTnLst>
                                    <p:set>
                                      <p:cBhvr>
                                        <p:cTn dur="1" fill="hold" id="54">
                                          <p:stCondLst>
                                            <p:cond delay="0"/>
                                          </p:stCondLst>
                                        </p:cTn>
                                        <p:tgtEl>
                                          <p:spTgt spid="12"/>
                                        </p:tgtEl>
                                        <p:attrNameLst>
                                          <p:attrName>style.visibility</p:attrName>
                                        </p:attrNameLst>
                                      </p:cBhvr>
                                      <p:to>
                                        <p:strVal val="visible"/>
                                      </p:to>
                                    </p:set>
                                    <p:animEffect filter="fade" transition="in">
                                      <p:cBhvr>
                                        <p:cTn dur="500" id="55"/>
                                        <p:tgtEl>
                                          <p:spTgt spid="12"/>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8"/>
      <p:bldP grpId="1" spid="8"/>
      <p:bldP grpId="0" spid="9"/>
      <p:bldP grpId="1" spid="9"/>
      <p:bldP grpId="0" spid="10"/>
      <p:bldP grpId="1" spid="10"/>
      <p:bldP grpId="0" spid="13"/>
      <p:bldP grpId="0" spid="14"/>
      <p:bldP grpId="0" spid="15"/>
    </p:bldLst>
  </p:timing>
</p:sld>
</file>

<file path=ppt/slides/slide17.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35" name="组合 34"/>
          <p:cNvGrpSpPr/>
          <p:nvPr/>
        </p:nvGrpSpPr>
        <p:grpSpPr>
          <a:xfrm>
            <a:off x="6549081" y="1953286"/>
            <a:ext cx="1620000" cy="3937531"/>
            <a:chOff x="6549081" y="1953286"/>
            <a:chExt cx="1620000" cy="3937531"/>
          </a:xfrm>
        </p:grpSpPr>
        <p:sp>
          <p:nvSpPr>
            <p:cNvPr id="138" name="任意多边形 137"/>
            <p:cNvSpPr>
              <a:spLocks noChangeAspect="1"/>
            </p:cNvSpPr>
            <p:nvPr/>
          </p:nvSpPr>
          <p:spPr>
            <a:xfrm rot="5400000">
              <a:off x="5790552" y="3512289"/>
              <a:ext cx="3137057" cy="1620000"/>
            </a:xfrm>
            <a:custGeom>
              <a:gdLst>
                <a:gd fmla="*/ 0 w 3137057" name="connsiteX0"/>
                <a:gd fmla="*/ 1799 h 1620000" name="connsiteY0"/>
                <a:gd fmla="*/ 0 w 3137057" name="connsiteX1"/>
                <a:gd fmla="*/ 0 h 1620000" name="connsiteY1"/>
                <a:gd fmla="*/ 1339 w 3137057" name="connsiteX2"/>
                <a:gd fmla="*/ 0 h 1620000" name="connsiteY2"/>
                <a:gd fmla="*/ 0 w 3137057" name="connsiteX3"/>
                <a:gd fmla="*/ 1620000 h 1620000" name="connsiteY3"/>
                <a:gd fmla="*/ 0 w 3137057" name="connsiteX4"/>
                <a:gd fmla="*/ 1618201 h 1620000" name="connsiteY4"/>
                <a:gd fmla="*/ 1339 w 3137057" name="connsiteX5"/>
                <a:gd fmla="*/ 1620000 h 1620000" name="connsiteY5"/>
                <a:gd fmla="*/ 311951 w 3137057" name="connsiteX6"/>
                <a:gd fmla="*/ 1373245 h 1620000" name="connsiteY6"/>
                <a:gd fmla="*/ 413703 w 3137057" name="connsiteX7"/>
                <a:gd fmla="*/ 1198907 h 1620000" name="connsiteY7"/>
                <a:gd fmla="*/ 673439 w 3137057" name="connsiteX8"/>
                <a:gd fmla="*/ 981655 h 1620000" name="connsiteY8"/>
                <a:gd fmla="*/ 810001 w 3137057" name="connsiteX9"/>
                <a:gd fmla="*/ 810000 h 1620000" name="connsiteY9"/>
                <a:gd fmla="*/ 673439 w 3137057" name="connsiteX10"/>
                <a:gd fmla="*/ 638344 h 1620000" name="connsiteY10"/>
                <a:gd fmla="*/ 413703 w 3137057" name="connsiteX11"/>
                <a:gd fmla="*/ 421092 h 1620000" name="connsiteY11"/>
                <a:gd fmla="*/ 311951 w 3137057" name="connsiteX12"/>
                <a:gd fmla="*/ 249437 h 1620000" name="connsiteY12"/>
                <a:gd fmla="*/ 61922 w 3137057" name="connsiteX13"/>
                <a:gd fmla="*/ 83481 h 1620000" name="connsiteY13"/>
                <a:gd fmla="*/ 1340 w 3137057" name="connsiteX14"/>
                <a:gd fmla="*/ 0 h 1620000" name="connsiteY14"/>
                <a:gd fmla="*/ 2328397 w 3137057" name="connsiteX15"/>
                <a:gd fmla="*/ 0 h 1620000" name="connsiteY15"/>
                <a:gd fmla="*/ 2639008 w 3137057" name="connsiteX16"/>
                <a:gd fmla="*/ 249437 h 1620000" name="connsiteY16"/>
                <a:gd fmla="*/ 2740760 w 3137057" name="connsiteX17"/>
                <a:gd fmla="*/ 421092 h 1620000" name="connsiteY17"/>
                <a:gd fmla="*/ 3000496 w 3137057" name="connsiteX18"/>
                <a:gd fmla="*/ 638345 h 1620000" name="connsiteY18"/>
                <a:gd fmla="*/ 3137057 w 3137057" name="connsiteX19"/>
                <a:gd fmla="*/ 810000 h 1620000" name="connsiteY19"/>
                <a:gd fmla="*/ 3000496 w 3137057" name="connsiteX20"/>
                <a:gd fmla="*/ 981656 h 1620000" name="connsiteY20"/>
                <a:gd fmla="*/ 2740760 w 3137057" name="connsiteX21"/>
                <a:gd fmla="*/ 1198908 h 1620000" name="connsiteY21"/>
                <a:gd fmla="*/ 2639008 w 3137057" name="connsiteX22"/>
                <a:gd fmla="*/ 1373246 h 1620000" name="connsiteY22"/>
                <a:gd fmla="*/ 2328397 w 3137057" name="connsiteX23"/>
                <a:gd fmla="*/ 1620000 h 1620000" name="connsiteY2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b="b" l="l" r="r" t="t"/>
              <a:pathLst>
                <a:path h="1620000" w="3137057">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white"/>
                </a:solidFill>
                <a:effectLst/>
                <a:uLnTx/>
                <a:uFillTx/>
                <a:latin panose="020f0502020204030204" typeface="Calibri"/>
                <a:ea typeface="腾祥铁山楷书简"/>
                <a:cs typeface="+mn-cs"/>
              </a:endParaRPr>
            </a:p>
          </p:txBody>
        </p:sp>
        <p:grpSp>
          <p:nvGrpSpPr>
            <p:cNvPr id="30" name="组合 29"/>
            <p:cNvGrpSpPr/>
            <p:nvPr/>
          </p:nvGrpSpPr>
          <p:grpSpPr>
            <a:xfrm>
              <a:off x="6549081" y="1953286"/>
              <a:ext cx="1620000" cy="1620000"/>
              <a:chOff x="6549081" y="1953286"/>
              <a:chExt cx="1620000" cy="1620000"/>
            </a:xfrm>
          </p:grpSpPr>
          <p:sp>
            <p:nvSpPr>
              <p:cNvPr id="71" name="任意多边形 70"/>
              <p:cNvSpPr/>
              <p:nvPr/>
            </p:nvSpPr>
            <p:spPr bwMode="auto">
              <a:xfrm rot="5400000">
                <a:off x="6549081" y="1953286"/>
                <a:ext cx="1620000" cy="1620000"/>
              </a:xfrm>
              <a:custGeom>
                <a:gdLst>
                  <a:gd fmla="*/ 1141709 w 2279650" name="connsiteX0"/>
                  <a:gd fmla="*/ 173038 h 2274888" name="connsiteY0"/>
                  <a:gd fmla="*/ 813858 w 2279650" name="connsiteX1"/>
                  <a:gd fmla="*/ 391536 h 2274888" name="connsiteY1"/>
                  <a:gd fmla="*/ 648049 w 2279650" name="connsiteX2"/>
                  <a:gd fmla="*/ 670310 h 2274888" name="connsiteY2"/>
                  <a:gd fmla="*/ 354113 w 2279650" name="connsiteX3"/>
                  <a:gd fmla="*/ 851136 h 2274888" name="connsiteY3"/>
                  <a:gd fmla="*/ 161925 w 2279650" name="connsiteX4"/>
                  <a:gd fmla="*/ 1137445 h 2274888" name="connsiteY4"/>
                  <a:gd fmla="*/ 354113 w 2279650" name="connsiteX5"/>
                  <a:gd fmla="*/ 1423753 h 2274888" name="connsiteY5"/>
                  <a:gd fmla="*/ 648049 w 2279650" name="connsiteX6"/>
                  <a:gd fmla="*/ 1608346 h 2274888" name="connsiteY6"/>
                  <a:gd fmla="*/ 813858 w 2279650" name="connsiteX7"/>
                  <a:gd fmla="*/ 1883353 h 2274888" name="connsiteY7"/>
                  <a:gd fmla="*/ 1141709 w 2279650" name="connsiteX8"/>
                  <a:gd fmla="*/ 2101851 h 2274888" name="connsiteY8"/>
                  <a:gd fmla="*/ 1469560 w 2279650" name="connsiteX9"/>
                  <a:gd fmla="*/ 1883353 h 2274888" name="connsiteY9"/>
                  <a:gd fmla="*/ 1635370 w 2279650" name="connsiteX10"/>
                  <a:gd fmla="*/ 1608346 h 2274888" name="connsiteY10"/>
                  <a:gd fmla="*/ 1925537 w 2279650" name="connsiteX11"/>
                  <a:gd fmla="*/ 1423753 h 2274888" name="connsiteY11"/>
                  <a:gd fmla="*/ 2117725 w 2279650" name="connsiteX12"/>
                  <a:gd fmla="*/ 1137445 h 2274888" name="connsiteY12"/>
                  <a:gd fmla="*/ 1925537 w 2279650" name="connsiteX13"/>
                  <a:gd fmla="*/ 851136 h 2274888" name="connsiteY13"/>
                  <a:gd fmla="*/ 1635370 w 2279650" name="connsiteX14"/>
                  <a:gd fmla="*/ 670310 h 2274888" name="connsiteY14"/>
                  <a:gd fmla="*/ 1469560 w 2279650" name="connsiteX15"/>
                  <a:gd fmla="*/ 391536 h 2274888" name="connsiteY15"/>
                  <a:gd fmla="*/ 1141709 w 2279650" name="connsiteX16"/>
                  <a:gd fmla="*/ 173038 h 2274888" name="connsiteY16"/>
                  <a:gd fmla="*/ 1141709 w 2279650" name="connsiteX17"/>
                  <a:gd fmla="*/ 0 h 2274888" name="connsiteY17"/>
                  <a:gd fmla="*/ 1578799 w 2279650" name="connsiteX18"/>
                  <a:gd fmla="*/ 350273 h 2274888" name="connsiteY18"/>
                  <a:gd fmla="*/ 1721984 w 2279650" name="connsiteX19"/>
                  <a:gd fmla="*/ 591320 h 2274888" name="connsiteY19"/>
                  <a:gd fmla="*/ 2087481 w 2279650" name="connsiteX20"/>
                  <a:gd fmla="*/ 896396 h 2274888" name="connsiteY20"/>
                  <a:gd fmla="*/ 2279650 w 2279650" name="connsiteX21"/>
                  <a:gd fmla="*/ 1137444 h 2274888" name="connsiteY21"/>
                  <a:gd fmla="*/ 2087481 w 2279650" name="connsiteX22"/>
                  <a:gd fmla="*/ 1378492 h 2274888" name="connsiteY22"/>
                  <a:gd fmla="*/ 1721984 w 2279650" name="connsiteX23"/>
                  <a:gd fmla="*/ 1683568 h 2274888" name="connsiteY23"/>
                  <a:gd fmla="*/ 1578799 w 2279650" name="connsiteX24"/>
                  <a:gd fmla="*/ 1928382 h 2274888" name="connsiteY24"/>
                  <a:gd fmla="*/ 1141709 w 2279650" name="connsiteX25"/>
                  <a:gd fmla="*/ 2274888 h 2274888" name="connsiteY25"/>
                  <a:gd fmla="*/ 700851 w 2279650" name="connsiteX26"/>
                  <a:gd fmla="*/ 1928382 h 2274888" name="connsiteY26"/>
                  <a:gd fmla="*/ 557667 w 2279650" name="connsiteX27"/>
                  <a:gd fmla="*/ 1683568 h 2274888" name="connsiteY27"/>
                  <a:gd fmla="*/ 195937 w 2279650" name="connsiteX28"/>
                  <a:gd fmla="*/ 1378492 h 2274888" name="connsiteY28"/>
                  <a:gd fmla="*/ 0 w 2279650" name="connsiteX29"/>
                  <a:gd fmla="*/ 1137444 h 2274888" name="connsiteY29"/>
                  <a:gd fmla="*/ 195937 w 2279650" name="connsiteX30"/>
                  <a:gd fmla="*/ 896396 h 2274888" name="connsiteY30"/>
                  <a:gd fmla="*/ 557667 w 2279650" name="connsiteX31"/>
                  <a:gd fmla="*/ 591320 h 2274888" name="connsiteY31"/>
                  <a:gd fmla="*/ 700851 w 2279650" name="connsiteX32"/>
                  <a:gd fmla="*/ 350273 h 2274888" name="connsiteY32"/>
                  <a:gd fmla="*/ 1141709 w 2279650" name="connsiteX33"/>
                  <a:gd fmla="*/ 0 h 2274888" name="connsiteY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b="b" l="l" r="r" t="t"/>
                <a:pathLst>
                  <a:path h="2274888" w="2279650">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73" name="任意多边形 72"/>
              <p:cNvSpPr/>
              <p:nvPr/>
            </p:nvSpPr>
            <p:spPr bwMode="auto">
              <a:xfrm rot="5400000">
                <a:off x="6709269" y="2120598"/>
                <a:ext cx="1292841" cy="1285374"/>
              </a:xfrm>
              <a:custGeom>
                <a:gdLst>
                  <a:gd fmla="*/ 696806 w 1819275" name="connsiteX0"/>
                  <a:gd fmla="*/ 1179512 h 1804988" name="connsiteY0"/>
                  <a:gd fmla="*/ 794746 w 1819275" name="connsiteX1"/>
                  <a:gd fmla="*/ 1277492 h 1804988" name="connsiteY1"/>
                  <a:gd fmla="*/ 911522 w 1819275" name="connsiteX2"/>
                  <a:gd fmla="*/ 1367935 h 1804988" name="connsiteY2"/>
                  <a:gd fmla="*/ 1024530 w 1819275" name="connsiteX3"/>
                  <a:gd fmla="*/ 1277492 h 1804988" name="connsiteY3"/>
                  <a:gd fmla="*/ 1122471 w 1819275" name="connsiteX4"/>
                  <a:gd fmla="*/ 1179512 h 1804988" name="connsiteY4"/>
                  <a:gd fmla="*/ 1243013 w 1819275" name="connsiteX5"/>
                  <a:gd fmla="*/ 1288798 h 1804988" name="connsiteY5"/>
                  <a:gd fmla="*/ 1175208 w 1819275" name="connsiteX6"/>
                  <a:gd fmla="*/ 1431999 h 1804988" name="connsiteY6"/>
                  <a:gd fmla="*/ 1039598 w 1819275" name="connsiteX7"/>
                  <a:gd fmla="*/ 1435767 h 1804988" name="connsiteY7"/>
                  <a:gd fmla="*/ 1084801 w 1819275" name="connsiteX8"/>
                  <a:gd fmla="*/ 1416925 h 1804988" name="connsiteY8"/>
                  <a:gd fmla="*/ 1032064 w 1819275" name="connsiteX9"/>
                  <a:gd fmla="*/ 1409388 h 1804988" name="connsiteY9"/>
                  <a:gd fmla="*/ 1050899 w 1819275" name="connsiteX10"/>
                  <a:gd fmla="*/ 1480989 h 1804988" name="connsiteY10"/>
                  <a:gd fmla="*/ 911522 w 1819275" name="connsiteX11"/>
                  <a:gd fmla="*/ 1582737 h 1804988" name="connsiteY11"/>
                  <a:gd fmla="*/ 768378 w 1819275" name="connsiteX12"/>
                  <a:gd fmla="*/ 1480989 h 1804988" name="connsiteY12"/>
                  <a:gd fmla="*/ 787213 w 1819275" name="connsiteX13"/>
                  <a:gd fmla="*/ 1409388 h 1804988" name="connsiteY13"/>
                  <a:gd fmla="*/ 734475 w 1819275" name="connsiteX14"/>
                  <a:gd fmla="*/ 1416925 h 1804988" name="connsiteY14"/>
                  <a:gd fmla="*/ 779679 w 1819275" name="connsiteX15"/>
                  <a:gd fmla="*/ 1435767 h 1804988" name="connsiteY15"/>
                  <a:gd fmla="*/ 644068 w 1819275" name="connsiteX16"/>
                  <a:gd fmla="*/ 1431999 h 1804988" name="connsiteY16"/>
                  <a:gd fmla="*/ 576263 w 1819275" name="connsiteX17"/>
                  <a:gd fmla="*/ 1288798 h 1804988" name="connsiteY17"/>
                  <a:gd fmla="*/ 696806 w 1819275" name="connsiteX18"/>
                  <a:gd fmla="*/ 1179512 h 1804988" name="connsiteY18"/>
                  <a:gd fmla="*/ 765493 w 1819275" name="connsiteX19"/>
                  <a:gd fmla="*/ 1081087 h 1804988" name="connsiteY19"/>
                  <a:gd fmla="*/ 912314 w 1819275" name="connsiteX20"/>
                  <a:gd fmla="*/ 1118757 h 1804988" name="connsiteY20"/>
                  <a:gd fmla="*/ 1055371 w 1819275" name="connsiteX21"/>
                  <a:gd fmla="*/ 1081087 h 1804988" name="connsiteY21"/>
                  <a:gd fmla="*/ 991372 w 1819275" name="connsiteX22"/>
                  <a:gd fmla="*/ 1246833 h 1804988" name="connsiteY22"/>
                  <a:gd fmla="*/ 912314 w 1819275" name="connsiteX23"/>
                  <a:gd fmla="*/ 1303337 h 1804988" name="connsiteY23"/>
                  <a:gd fmla="*/ 833257 w 1819275" name="connsiteX24"/>
                  <a:gd fmla="*/ 1246833 h 1804988" name="connsiteY24"/>
                  <a:gd fmla="*/ 765493 w 1819275" name="connsiteX25"/>
                  <a:gd fmla="*/ 1081087 h 1804988" name="connsiteY25"/>
                  <a:gd fmla="*/ 1122363 w 1819275" name="connsiteX26"/>
                  <a:gd fmla="*/ 1069975 h 1804988" name="connsiteY26"/>
                  <a:gd fmla="*/ 1220391 w 1819275" name="connsiteX27"/>
                  <a:gd fmla="*/ 1085031 h 1804988" name="connsiteY27"/>
                  <a:gd fmla="*/ 1325960 w 1819275" name="connsiteX28"/>
                  <a:gd fmla="*/ 1303338 h 1804988" name="connsiteY28"/>
                  <a:gd fmla="*/ 1126133 w 1819275" name="connsiteX29"/>
                  <a:gd fmla="*/ 1164073 h 1804988" name="connsiteY29"/>
                  <a:gd fmla="*/ 1122363 w 1819275" name="connsiteX30"/>
                  <a:gd fmla="*/ 1069975 h 1804988" name="connsiteY30"/>
                  <a:gd fmla="*/ 696914 w 1819275" name="connsiteX31"/>
                  <a:gd fmla="*/ 1069975 h 1804988" name="connsiteY31"/>
                  <a:gd fmla="*/ 693144 w 1819275" name="connsiteX32"/>
                  <a:gd fmla="*/ 1164073 h 1804988" name="connsiteY32"/>
                  <a:gd fmla="*/ 493317 w 1819275" name="connsiteX33"/>
                  <a:gd fmla="*/ 1303338 h 1804988" name="connsiteY33"/>
                  <a:gd fmla="*/ 598886 w 1819275" name="connsiteX34"/>
                  <a:gd fmla="*/ 1085031 h 1804988" name="connsiteY34"/>
                  <a:gd fmla="*/ 696914 w 1819275" name="connsiteX35"/>
                  <a:gd fmla="*/ 1069975 h 1804988" name="connsiteY35"/>
                  <a:gd fmla="*/ 1164680 w 1819275" name="connsiteX36"/>
                  <a:gd fmla="*/ 754062 h 1804988" name="connsiteY36"/>
                  <a:gd fmla="*/ 1255245 w 1819275" name="connsiteX37"/>
                  <a:gd fmla="*/ 825610 h 1804988" name="connsiteY37"/>
                  <a:gd fmla="*/ 1338264 w 1819275" name="connsiteX38"/>
                  <a:gd fmla="*/ 897159 h 1804988" name="connsiteY38"/>
                  <a:gd fmla="*/ 1255245 w 1819275" name="connsiteX39"/>
                  <a:gd fmla="*/ 964941 h 1804988" name="connsiteY39"/>
                  <a:gd fmla="*/ 1108076 w 1819275" name="connsiteX40"/>
                  <a:gd fmla="*/ 1025192 h 1804988" name="connsiteY40"/>
                  <a:gd fmla="*/ 1157132 w 1819275" name="connsiteX41"/>
                  <a:gd fmla="*/ 897159 h 1804988" name="connsiteY41"/>
                  <a:gd fmla="*/ 1108076 w 1819275" name="connsiteX42"/>
                  <a:gd fmla="*/ 765359 h 1804988" name="connsiteY42"/>
                  <a:gd fmla="*/ 1164680 w 1819275" name="connsiteX43"/>
                  <a:gd fmla="*/ 754062 h 1804988" name="connsiteY43"/>
                  <a:gd fmla="*/ 655945 w 1819275" name="connsiteX44"/>
                  <a:gd fmla="*/ 754062 h 1804988" name="connsiteY44"/>
                  <a:gd fmla="*/ 712788 w 1819275" name="connsiteX45"/>
                  <a:gd fmla="*/ 765359 h 1804988" name="connsiteY45"/>
                  <a:gd fmla="*/ 667314 w 1819275" name="connsiteX46"/>
                  <a:gd fmla="*/ 897159 h 1804988" name="connsiteY46"/>
                  <a:gd fmla="*/ 712788 w 1819275" name="connsiteX47"/>
                  <a:gd fmla="*/ 1025192 h 1804988" name="connsiteY47"/>
                  <a:gd fmla="*/ 564997 w 1819275" name="connsiteX48"/>
                  <a:gd fmla="*/ 964941 h 1804988" name="connsiteY48"/>
                  <a:gd fmla="*/ 477838 w 1819275" name="connsiteX49"/>
                  <a:gd fmla="*/ 897159 h 1804988" name="connsiteY49"/>
                  <a:gd fmla="*/ 564997 w 1819275" name="connsiteX50"/>
                  <a:gd fmla="*/ 825610 h 1804988" name="connsiteY50"/>
                  <a:gd fmla="*/ 655945 w 1819275" name="connsiteX51"/>
                  <a:gd fmla="*/ 754062 h 1804988" name="connsiteY51"/>
                  <a:gd fmla="*/ 908051 w 1819275" name="connsiteX52"/>
                  <a:gd fmla="*/ 715962 h 1804988" name="connsiteY52"/>
                  <a:gd fmla="*/ 1089026 w 1819275" name="connsiteX53"/>
                  <a:gd fmla="*/ 896937 h 1804988" name="connsiteY53"/>
                  <a:gd fmla="*/ 908051 w 1819275" name="connsiteX54"/>
                  <a:gd fmla="*/ 1077912 h 1804988" name="connsiteY54"/>
                  <a:gd fmla="*/ 727076 w 1819275" name="connsiteX55"/>
                  <a:gd fmla="*/ 896937 h 1804988" name="connsiteY55"/>
                  <a:gd fmla="*/ 908051 w 1819275" name="connsiteX56"/>
                  <a:gd fmla="*/ 715962 h 1804988" name="connsiteY56"/>
                  <a:gd fmla="*/ 1329427 w 1819275" name="connsiteX57"/>
                  <a:gd fmla="*/ 588962 h 1804988" name="connsiteY57"/>
                  <a:gd fmla="*/ 1480390 w 1819275" name="connsiteX58"/>
                  <a:gd fmla="*/ 664129 h 1804988" name="connsiteY58"/>
                  <a:gd fmla="*/ 1469068 w 1819275" name="connsiteX59"/>
                  <a:gd fmla="*/ 765605 h 1804988" name="connsiteY59"/>
                  <a:gd fmla="*/ 1472842 w 1819275" name="connsiteX60"/>
                  <a:gd fmla="*/ 720505 h 1804988" name="connsiteY60"/>
                  <a:gd fmla="*/ 1435101 w 1819275" name="connsiteX61"/>
                  <a:gd fmla="*/ 743055 h 1804988" name="connsiteY61"/>
                  <a:gd fmla="*/ 1518130 w 1819275" name="connsiteX62"/>
                  <a:gd fmla="*/ 761847 h 1804988" name="connsiteY62"/>
                  <a:gd fmla="*/ 1635126 w 1819275" name="connsiteX63"/>
                  <a:gd fmla="*/ 897148 h 1804988" name="connsiteY63"/>
                  <a:gd fmla="*/ 1518130 w 1819275" name="connsiteX64"/>
                  <a:gd fmla="*/ 1032449 h 1804988" name="connsiteY64"/>
                  <a:gd fmla="*/ 1435101 w 1819275" name="connsiteX65"/>
                  <a:gd fmla="*/ 1047482 h 1804988" name="connsiteY65"/>
                  <a:gd fmla="*/ 1472842 w 1819275" name="connsiteX66"/>
                  <a:gd fmla="*/ 1073791 h 1804988" name="connsiteY66"/>
                  <a:gd fmla="*/ 1469068 w 1819275" name="connsiteX67"/>
                  <a:gd fmla="*/ 1024932 h 1804988" name="connsiteY67"/>
                  <a:gd fmla="*/ 1480390 w 1819275" name="connsiteX68"/>
                  <a:gd fmla="*/ 1126408 h 1804988" name="connsiteY68"/>
                  <a:gd fmla="*/ 1325653 w 1819275" name="connsiteX69"/>
                  <a:gd fmla="*/ 1201575 h 1804988" name="connsiteY69"/>
                  <a:gd fmla="*/ 1235076 w 1819275" name="connsiteX70"/>
                  <a:gd fmla="*/ 1081307 h 1804988" name="connsiteY70"/>
                  <a:gd fmla="*/ 1303009 w 1819275" name="connsiteX71"/>
                  <a:gd fmla="*/ 1006140 h 1804988" name="connsiteY71"/>
                  <a:gd fmla="*/ 1408683 w 1819275" name="connsiteX72"/>
                  <a:gd fmla="*/ 897148 h 1804988" name="connsiteY72"/>
                  <a:gd fmla="*/ 1303009 w 1819275" name="connsiteX73"/>
                  <a:gd fmla="*/ 788155 h 1804988" name="connsiteY73"/>
                  <a:gd fmla="*/ 1235076 w 1819275" name="connsiteX74"/>
                  <a:gd fmla="*/ 712988 h 1804988" name="connsiteY74"/>
                  <a:gd fmla="*/ 1325653 w 1819275" name="connsiteX75"/>
                  <a:gd fmla="*/ 592720 h 1804988" name="connsiteY75"/>
                  <a:gd fmla="*/ 1329427 w 1819275" name="connsiteX76"/>
                  <a:gd fmla="*/ 588962 h 1804988" name="connsiteY76"/>
                  <a:gd fmla="*/ 490312 w 1819275" name="connsiteX77"/>
                  <a:gd fmla="*/ 588962 h 1804988" name="connsiteY77"/>
                  <a:gd fmla="*/ 494092 w 1819275" name="connsiteX78"/>
                  <a:gd fmla="*/ 592720 h 1804988" name="connsiteY78"/>
                  <a:gd fmla="*/ 581026 w 1819275" name="connsiteX79"/>
                  <a:gd fmla="*/ 712988 h 1804988" name="connsiteY79"/>
                  <a:gd fmla="*/ 516770 w 1819275" name="connsiteX80"/>
                  <a:gd fmla="*/ 788155 h 1804988" name="connsiteY80"/>
                  <a:gd fmla="*/ 410937 w 1819275" name="connsiteX81"/>
                  <a:gd fmla="*/ 897148 h 1804988" name="connsiteY81"/>
                  <a:gd fmla="*/ 516770 w 1819275" name="connsiteX82"/>
                  <a:gd fmla="*/ 1006140 h 1804988" name="connsiteY82"/>
                  <a:gd fmla="*/ 581026 w 1819275" name="connsiteX83"/>
                  <a:gd fmla="*/ 1081307 h 1804988" name="connsiteY83"/>
                  <a:gd fmla="*/ 494092 w 1819275" name="connsiteX84"/>
                  <a:gd fmla="*/ 1201575 h 1804988" name="connsiteY84"/>
                  <a:gd fmla="*/ 339121 w 1819275" name="connsiteX85"/>
                  <a:gd fmla="*/ 1126408 h 1804988" name="connsiteY85"/>
                  <a:gd fmla="*/ 350461 w 1819275" name="connsiteX86"/>
                  <a:gd fmla="*/ 1024932 h 1804988" name="connsiteY86"/>
                  <a:gd fmla="*/ 346681 w 1819275" name="connsiteX87"/>
                  <a:gd fmla="*/ 1073791 h 1804988" name="connsiteY87"/>
                  <a:gd fmla="*/ 384478 w 1819275" name="connsiteX88"/>
                  <a:gd fmla="*/ 1047482 h 1804988" name="connsiteY88"/>
                  <a:gd fmla="*/ 301324 w 1819275" name="connsiteX89"/>
                  <a:gd fmla="*/ 1032449 h 1804988" name="connsiteY89"/>
                  <a:gd fmla="*/ 184151 w 1819275" name="connsiteX90"/>
                  <a:gd fmla="*/ 897148 h 1804988" name="connsiteY90"/>
                  <a:gd fmla="*/ 301324 w 1819275" name="connsiteX91"/>
                  <a:gd fmla="*/ 761847 h 1804988" name="connsiteY91"/>
                  <a:gd fmla="*/ 384478 w 1819275" name="connsiteX92"/>
                  <a:gd fmla="*/ 743055 h 1804988" name="connsiteY92"/>
                  <a:gd fmla="*/ 346681 w 1819275" name="connsiteX93"/>
                  <a:gd fmla="*/ 720505 h 1804988" name="connsiteY93"/>
                  <a:gd fmla="*/ 350461 w 1819275" name="connsiteX94"/>
                  <a:gd fmla="*/ 765605 h 1804988" name="connsiteY94"/>
                  <a:gd fmla="*/ 339121 w 1819275" name="connsiteX95"/>
                  <a:gd fmla="*/ 664129 h 1804988" name="connsiteY95"/>
                  <a:gd fmla="*/ 490312 w 1819275" name="connsiteX96"/>
                  <a:gd fmla="*/ 588962 h 1804988" name="connsiteY96"/>
                  <a:gd fmla="*/ 1325960 w 1819275" name="connsiteX97"/>
                  <a:gd fmla="*/ 498475 h 1804988" name="connsiteY97"/>
                  <a:gd fmla="*/ 1220391 w 1819275" name="connsiteX98"/>
                  <a:gd fmla="*/ 716782 h 1804988" name="connsiteY98"/>
                  <a:gd fmla="*/ 1122363 w 1819275" name="connsiteX99"/>
                  <a:gd fmla="*/ 731838 h 1804988" name="connsiteY99"/>
                  <a:gd fmla="*/ 1126133 w 1819275" name="connsiteX100"/>
                  <a:gd fmla="*/ 637740 h 1804988" name="connsiteY100"/>
                  <a:gd fmla="*/ 1325960 w 1819275" name="connsiteX101"/>
                  <a:gd fmla="*/ 498475 h 1804988" name="connsiteY101"/>
                  <a:gd fmla="*/ 912314 w 1819275" name="connsiteX102"/>
                  <a:gd fmla="*/ 498475 h 1804988" name="connsiteY102"/>
                  <a:gd fmla="*/ 991372 w 1819275" name="connsiteX103"/>
                  <a:gd fmla="*/ 554979 h 1804988" name="connsiteY103"/>
                  <a:gd fmla="*/ 1055371 w 1819275" name="connsiteX104"/>
                  <a:gd fmla="*/ 720725 h 1804988" name="connsiteY104"/>
                  <a:gd fmla="*/ 912314 w 1819275" name="connsiteX105"/>
                  <a:gd fmla="*/ 683056 h 1804988" name="connsiteY105"/>
                  <a:gd fmla="*/ 765493 w 1819275" name="connsiteX106"/>
                  <a:gd fmla="*/ 720725 h 1804988" name="connsiteY106"/>
                  <a:gd fmla="*/ 833257 w 1819275" name="connsiteX107"/>
                  <a:gd fmla="*/ 554979 h 1804988" name="connsiteY107"/>
                  <a:gd fmla="*/ 912314 w 1819275" name="connsiteX108"/>
                  <a:gd fmla="*/ 498475 h 1804988" name="connsiteY108"/>
                  <a:gd fmla="*/ 493317 w 1819275" name="connsiteX109"/>
                  <a:gd fmla="*/ 498475 h 1804988" name="connsiteY109"/>
                  <a:gd fmla="*/ 693144 w 1819275" name="connsiteX110"/>
                  <a:gd fmla="*/ 637740 h 1804988" name="connsiteY110"/>
                  <a:gd fmla="*/ 696914 w 1819275" name="connsiteX111"/>
                  <a:gd fmla="*/ 731838 h 1804988" name="connsiteY111"/>
                  <a:gd fmla="*/ 598886 w 1819275" name="connsiteX112"/>
                  <a:gd fmla="*/ 716782 h 1804988" name="connsiteY112"/>
                  <a:gd fmla="*/ 493317 w 1819275" name="connsiteX113"/>
                  <a:gd fmla="*/ 498475 h 1804988" name="connsiteY113"/>
                  <a:gd fmla="*/ 911522 w 1819275" name="connsiteX114"/>
                  <a:gd fmla="*/ 222250 h 1804988" name="connsiteY114"/>
                  <a:gd fmla="*/ 1050899 w 1819275" name="connsiteX115"/>
                  <a:gd fmla="*/ 320230 h 1804988" name="connsiteY115"/>
                  <a:gd fmla="*/ 1032064 w 1819275" name="connsiteX116"/>
                  <a:gd fmla="*/ 391831 h 1804988" name="connsiteY116"/>
                  <a:gd fmla="*/ 1084801 w 1819275" name="connsiteX117"/>
                  <a:gd fmla="*/ 384294 h 1804988" name="connsiteY117"/>
                  <a:gd fmla="*/ 1039598 w 1819275" name="connsiteX118"/>
                  <a:gd fmla="*/ 365452 h 1804988" name="connsiteY118"/>
                  <a:gd fmla="*/ 1175208 w 1819275" name="connsiteX119"/>
                  <a:gd fmla="*/ 369220 h 1804988" name="connsiteY119"/>
                  <a:gd fmla="*/ 1243013 w 1819275" name="connsiteX120"/>
                  <a:gd fmla="*/ 512421 h 1804988" name="connsiteY120"/>
                  <a:gd fmla="*/ 1122471 w 1819275" name="connsiteX121"/>
                  <a:gd fmla="*/ 625475 h 1804988" name="connsiteY121"/>
                  <a:gd fmla="*/ 1024530 w 1819275" name="connsiteX122"/>
                  <a:gd fmla="*/ 523727 h 1804988" name="connsiteY122"/>
                  <a:gd fmla="*/ 911522 w 1819275" name="connsiteX123"/>
                  <a:gd fmla="*/ 433284 h 1804988" name="connsiteY123"/>
                  <a:gd fmla="*/ 794746 w 1819275" name="connsiteX124"/>
                  <a:gd fmla="*/ 523727 h 1804988" name="connsiteY124"/>
                  <a:gd fmla="*/ 696806 w 1819275" name="connsiteX125"/>
                  <a:gd fmla="*/ 625475 h 1804988" name="connsiteY125"/>
                  <a:gd fmla="*/ 576263 w 1819275" name="connsiteX126"/>
                  <a:gd fmla="*/ 512421 h 1804988" name="connsiteY126"/>
                  <a:gd fmla="*/ 644068 w 1819275" name="connsiteX127"/>
                  <a:gd fmla="*/ 369220 h 1804988" name="connsiteY127"/>
                  <a:gd fmla="*/ 779679 w 1819275" name="connsiteX128"/>
                  <a:gd fmla="*/ 365452 h 1804988" name="connsiteY128"/>
                  <a:gd fmla="*/ 734475 w 1819275" name="connsiteX129"/>
                  <a:gd fmla="*/ 384294 h 1804988" name="connsiteY129"/>
                  <a:gd fmla="*/ 787213 w 1819275" name="connsiteX130"/>
                  <a:gd fmla="*/ 391831 h 1804988" name="connsiteY130"/>
                  <a:gd fmla="*/ 768378 w 1819275" name="connsiteX131"/>
                  <a:gd fmla="*/ 320230 h 1804988" name="connsiteY131"/>
                  <a:gd fmla="*/ 911522 w 1819275" name="connsiteX132"/>
                  <a:gd fmla="*/ 222250 h 1804988" name="connsiteY132"/>
                  <a:gd fmla="*/ 907753 w 1819275" name="connsiteX133"/>
                  <a:gd fmla="*/ 185737 h 1804988" name="connsiteY133"/>
                  <a:gd fmla="*/ 741881 w 1819275" name="connsiteX134"/>
                  <a:gd fmla="*/ 294895 h 1804988" name="connsiteY134"/>
                  <a:gd fmla="*/ 523231 w 1819275" name="connsiteX135"/>
                  <a:gd fmla="*/ 490625 h 1804988" name="connsiteY135"/>
                  <a:gd fmla="*/ 474223 w 1819275" name="connsiteX136"/>
                  <a:gd fmla="*/ 498153 h 1804988" name="connsiteY136"/>
                  <a:gd fmla="*/ 470453 w 1819275" name="connsiteX137"/>
                  <a:gd fmla="*/ 539558 h 1804988" name="connsiteY137"/>
                  <a:gd fmla="*/ 259342 w 1819275" name="connsiteX138"/>
                  <a:gd fmla="*/ 742816 h 1804988" name="connsiteY138"/>
                  <a:gd fmla="*/ 134938 w 1819275" name="connsiteX139"/>
                  <a:gd fmla="*/ 900906 h 1804988" name="connsiteY139"/>
                  <a:gd fmla="*/ 259342 w 1819275" name="connsiteX140"/>
                  <a:gd fmla="*/ 1058996 h 1804988" name="connsiteY140"/>
                  <a:gd fmla="*/ 470453 w 1819275" name="connsiteX141"/>
                  <a:gd fmla="*/ 1262255 h 1804988" name="connsiteY141"/>
                  <a:gd fmla="*/ 474223 w 1819275" name="connsiteX142"/>
                  <a:gd fmla="*/ 1303659 h 1804988" name="connsiteY142"/>
                  <a:gd fmla="*/ 523231 w 1819275" name="connsiteX143"/>
                  <a:gd fmla="*/ 1311187 h 1804988" name="connsiteY143"/>
                  <a:gd fmla="*/ 741881 w 1819275" name="connsiteX144"/>
                  <a:gd fmla="*/ 1510682 h 1804988" name="connsiteY144"/>
                  <a:gd fmla="*/ 907753 w 1819275" name="connsiteX145"/>
                  <a:gd fmla="*/ 1616075 h 1804988" name="connsiteY145"/>
                  <a:gd fmla="*/ 1077396 w 1819275" name="connsiteX146"/>
                  <a:gd fmla="*/ 1510682 h 1804988" name="connsiteY146"/>
                  <a:gd fmla="*/ 1296046 w 1819275" name="connsiteX147"/>
                  <a:gd fmla="*/ 1311187 h 1804988" name="connsiteY147"/>
                  <a:gd fmla="*/ 1345053 w 1819275" name="connsiteX148"/>
                  <a:gd fmla="*/ 1303659 h 1804988" name="connsiteY148"/>
                  <a:gd fmla="*/ 1348823 w 1819275" name="connsiteX149"/>
                  <a:gd fmla="*/ 1262255 h 1804988" name="connsiteY149"/>
                  <a:gd fmla="*/ 1559934 w 1819275" name="connsiteX150"/>
                  <a:gd fmla="*/ 1058996 h 1804988" name="connsiteY150"/>
                  <a:gd fmla="*/ 1684338 w 1819275" name="connsiteX151"/>
                  <a:gd fmla="*/ 900906 h 1804988" name="connsiteY151"/>
                  <a:gd fmla="*/ 1559934 w 1819275" name="connsiteX152"/>
                  <a:gd fmla="*/ 742816 h 1804988" name="connsiteY152"/>
                  <a:gd fmla="*/ 1348823 w 1819275" name="connsiteX153"/>
                  <a:gd fmla="*/ 539558 h 1804988" name="connsiteY153"/>
                  <a:gd fmla="*/ 1345053 w 1819275" name="connsiteX154"/>
                  <a:gd fmla="*/ 498153 h 1804988" name="connsiteY154"/>
                  <a:gd fmla="*/ 1296046 w 1819275" name="connsiteX155"/>
                  <a:gd fmla="*/ 490625 h 1804988" name="connsiteY155"/>
                  <a:gd fmla="*/ 1077396 w 1819275" name="connsiteX156"/>
                  <a:gd fmla="*/ 294895 h 1804988" name="connsiteY156"/>
                  <a:gd fmla="*/ 907753 w 1819275" name="connsiteX157"/>
                  <a:gd fmla="*/ 185737 h 1804988" name="connsiteY157"/>
                  <a:gd fmla="*/ 907754 w 1819275" name="connsiteX158"/>
                  <a:gd fmla="*/ 0 h 1804988" name="connsiteY158"/>
                  <a:gd fmla="*/ 1073485 w 1819275" name="connsiteX159"/>
                  <a:gd fmla="*/ 120584 h 1804988" name="connsiteY159"/>
                  <a:gd fmla="*/ 1303249 w 1819275" name="connsiteX160"/>
                  <a:gd fmla="*/ 290155 h 1804988" name="connsiteY160"/>
                  <a:gd fmla="*/ 1352215 w 1819275" name="connsiteX161"/>
                  <a:gd fmla="*/ 478567 h 1804988" name="connsiteY161"/>
                  <a:gd fmla="*/ 1646011 w 1819275" name="connsiteX162"/>
                  <a:gd fmla="*/ 636833 h 1804988" name="connsiteY162"/>
                  <a:gd fmla="*/ 1819275 w 1819275" name="connsiteX163"/>
                  <a:gd fmla="*/ 900610 h 1804988" name="connsiteY163"/>
                  <a:gd fmla="*/ 1646011 w 1819275" name="connsiteX164"/>
                  <a:gd fmla="*/ 1164387 h 1804988" name="connsiteY164"/>
                  <a:gd fmla="*/ 1352215 w 1819275" name="connsiteX165"/>
                  <a:gd fmla="*/ 1322653 h 1804988" name="connsiteY165"/>
                  <a:gd fmla="*/ 1303249 w 1819275" name="connsiteX166"/>
                  <a:gd fmla="*/ 1511065 h 1804988" name="connsiteY166"/>
                  <a:gd fmla="*/ 1073485 w 1819275" name="connsiteX167"/>
                  <a:gd fmla="*/ 1680636 h 1804988" name="connsiteY167"/>
                  <a:gd fmla="*/ 907754 w 1819275" name="connsiteX168"/>
                  <a:gd fmla="*/ 1804988 h 1804988" name="connsiteY168"/>
                  <a:gd fmla="*/ 745790 w 1819275" name="connsiteX169"/>
                  <a:gd fmla="*/ 1680636 h 1804988" name="connsiteY169"/>
                  <a:gd fmla="*/ 512260 w 1819275" name="connsiteX170"/>
                  <a:gd fmla="*/ 1511065 h 1804988" name="connsiteY170"/>
                  <a:gd fmla="*/ 467060 w 1819275" name="connsiteX171"/>
                  <a:gd fmla="*/ 1322653 h 1804988" name="connsiteY171"/>
                  <a:gd fmla="*/ 169498 w 1819275" name="connsiteX172"/>
                  <a:gd fmla="*/ 1164387 h 1804988" name="connsiteY172"/>
                  <a:gd fmla="*/ 0 w 1819275" name="connsiteX173"/>
                  <a:gd fmla="*/ 900610 h 1804988" name="connsiteY173"/>
                  <a:gd fmla="*/ 169498 w 1819275" name="connsiteX174"/>
                  <a:gd fmla="*/ 636833 h 1804988" name="connsiteY174"/>
                  <a:gd fmla="*/ 467060 w 1819275" name="connsiteX175"/>
                  <a:gd fmla="*/ 478567 h 1804988" name="connsiteY175"/>
                  <a:gd fmla="*/ 512260 w 1819275" name="connsiteX176"/>
                  <a:gd fmla="*/ 290155 h 1804988" name="connsiteY176"/>
                  <a:gd fmla="*/ 745790 w 1819275" name="connsiteX177"/>
                  <a:gd fmla="*/ 120584 h 1804988" name="connsiteY177"/>
                  <a:gd fmla="*/ 907754 w 1819275" name="connsiteX178"/>
                  <a:gd fmla="*/ 0 h 1804988" name="connsiteY17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b="b" l="l" r="r" t="t"/>
                <a:pathLst>
                  <a:path h="1804988" w="1819275">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grpSp>
      </p:grpSp>
      <p:grpSp>
        <p:nvGrpSpPr>
          <p:cNvPr id="32" name="组合 31"/>
          <p:cNvGrpSpPr/>
          <p:nvPr/>
        </p:nvGrpSpPr>
        <p:grpSpPr>
          <a:xfrm>
            <a:off x="9075243" y="1953286"/>
            <a:ext cx="1620000" cy="3937531"/>
            <a:chOff x="9075243" y="1953286"/>
            <a:chExt cx="1620000" cy="3937531"/>
          </a:xfrm>
        </p:grpSpPr>
        <p:sp>
          <p:nvSpPr>
            <p:cNvPr id="11" name="任意多边形 10"/>
            <p:cNvSpPr>
              <a:spLocks noChangeAspect="1"/>
            </p:cNvSpPr>
            <p:nvPr/>
          </p:nvSpPr>
          <p:spPr>
            <a:xfrm rot="5400000">
              <a:off x="8316714" y="3512289"/>
              <a:ext cx="3137057" cy="1620000"/>
            </a:xfrm>
            <a:custGeom>
              <a:gdLst>
                <a:gd fmla="*/ 0 w 3137057" name="connsiteX0"/>
                <a:gd fmla="*/ 1799 h 1620000" name="connsiteY0"/>
                <a:gd fmla="*/ 0 w 3137057" name="connsiteX1"/>
                <a:gd fmla="*/ 0 h 1620000" name="connsiteY1"/>
                <a:gd fmla="*/ 1339 w 3137057" name="connsiteX2"/>
                <a:gd fmla="*/ 0 h 1620000" name="connsiteY2"/>
                <a:gd fmla="*/ 0 w 3137057" name="connsiteX3"/>
                <a:gd fmla="*/ 1620000 h 1620000" name="connsiteY3"/>
                <a:gd fmla="*/ 0 w 3137057" name="connsiteX4"/>
                <a:gd fmla="*/ 1618201 h 1620000" name="connsiteY4"/>
                <a:gd fmla="*/ 1339 w 3137057" name="connsiteX5"/>
                <a:gd fmla="*/ 1620000 h 1620000" name="connsiteY5"/>
                <a:gd fmla="*/ 311951 w 3137057" name="connsiteX6"/>
                <a:gd fmla="*/ 1373245 h 1620000" name="connsiteY6"/>
                <a:gd fmla="*/ 413703 w 3137057" name="connsiteX7"/>
                <a:gd fmla="*/ 1198907 h 1620000" name="connsiteY7"/>
                <a:gd fmla="*/ 673439 w 3137057" name="connsiteX8"/>
                <a:gd fmla="*/ 981655 h 1620000" name="connsiteY8"/>
                <a:gd fmla="*/ 810001 w 3137057" name="connsiteX9"/>
                <a:gd fmla="*/ 810000 h 1620000" name="connsiteY9"/>
                <a:gd fmla="*/ 673439 w 3137057" name="connsiteX10"/>
                <a:gd fmla="*/ 638344 h 1620000" name="connsiteY10"/>
                <a:gd fmla="*/ 413703 w 3137057" name="connsiteX11"/>
                <a:gd fmla="*/ 421092 h 1620000" name="connsiteY11"/>
                <a:gd fmla="*/ 311951 w 3137057" name="connsiteX12"/>
                <a:gd fmla="*/ 249437 h 1620000" name="connsiteY12"/>
                <a:gd fmla="*/ 61922 w 3137057" name="connsiteX13"/>
                <a:gd fmla="*/ 83481 h 1620000" name="connsiteY13"/>
                <a:gd fmla="*/ 1340 w 3137057" name="connsiteX14"/>
                <a:gd fmla="*/ 0 h 1620000" name="connsiteY14"/>
                <a:gd fmla="*/ 2328397 w 3137057" name="connsiteX15"/>
                <a:gd fmla="*/ 0 h 1620000" name="connsiteY15"/>
                <a:gd fmla="*/ 2639008 w 3137057" name="connsiteX16"/>
                <a:gd fmla="*/ 249437 h 1620000" name="connsiteY16"/>
                <a:gd fmla="*/ 2740760 w 3137057" name="connsiteX17"/>
                <a:gd fmla="*/ 421092 h 1620000" name="connsiteY17"/>
                <a:gd fmla="*/ 3000496 w 3137057" name="connsiteX18"/>
                <a:gd fmla="*/ 638345 h 1620000" name="connsiteY18"/>
                <a:gd fmla="*/ 3137057 w 3137057" name="connsiteX19"/>
                <a:gd fmla="*/ 810000 h 1620000" name="connsiteY19"/>
                <a:gd fmla="*/ 3000496 w 3137057" name="connsiteX20"/>
                <a:gd fmla="*/ 981656 h 1620000" name="connsiteY20"/>
                <a:gd fmla="*/ 2740760 w 3137057" name="connsiteX21"/>
                <a:gd fmla="*/ 1198908 h 1620000" name="connsiteY21"/>
                <a:gd fmla="*/ 2639008 w 3137057" name="connsiteX22"/>
                <a:gd fmla="*/ 1373246 h 1620000" name="connsiteY22"/>
                <a:gd fmla="*/ 2328397 w 3137057" name="connsiteX23"/>
                <a:gd fmla="*/ 1620000 h 1620000" name="connsiteY2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b="b" l="l" r="r" t="t"/>
              <a:pathLst>
                <a:path h="1620000" w="3137057">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white"/>
                </a:solidFill>
                <a:effectLst/>
                <a:uLnTx/>
                <a:uFillTx/>
                <a:latin panose="020f0502020204030204" typeface="Calibri"/>
                <a:ea typeface="腾祥铁山楷书简"/>
                <a:cs typeface="+mn-cs"/>
              </a:endParaRPr>
            </a:p>
          </p:txBody>
        </p:sp>
        <p:grpSp>
          <p:nvGrpSpPr>
            <p:cNvPr id="31" name="组合 30"/>
            <p:cNvGrpSpPr/>
            <p:nvPr/>
          </p:nvGrpSpPr>
          <p:grpSpPr>
            <a:xfrm>
              <a:off x="9075243" y="1953286"/>
              <a:ext cx="1620000" cy="1620000"/>
              <a:chOff x="9075243" y="1953286"/>
              <a:chExt cx="1620000" cy="1620000"/>
            </a:xfrm>
          </p:grpSpPr>
          <p:sp>
            <p:nvSpPr>
              <p:cNvPr id="13" name="任意多边形 12"/>
              <p:cNvSpPr/>
              <p:nvPr/>
            </p:nvSpPr>
            <p:spPr bwMode="auto">
              <a:xfrm rot="5400000">
                <a:off x="9075243" y="1953286"/>
                <a:ext cx="1620000" cy="1620000"/>
              </a:xfrm>
              <a:custGeom>
                <a:gdLst>
                  <a:gd fmla="*/ 1141709 w 2279650" name="connsiteX0"/>
                  <a:gd fmla="*/ 173038 h 2274888" name="connsiteY0"/>
                  <a:gd fmla="*/ 813858 w 2279650" name="connsiteX1"/>
                  <a:gd fmla="*/ 391536 h 2274888" name="connsiteY1"/>
                  <a:gd fmla="*/ 648049 w 2279650" name="connsiteX2"/>
                  <a:gd fmla="*/ 670310 h 2274888" name="connsiteY2"/>
                  <a:gd fmla="*/ 354113 w 2279650" name="connsiteX3"/>
                  <a:gd fmla="*/ 851136 h 2274888" name="connsiteY3"/>
                  <a:gd fmla="*/ 161925 w 2279650" name="connsiteX4"/>
                  <a:gd fmla="*/ 1137445 h 2274888" name="connsiteY4"/>
                  <a:gd fmla="*/ 354113 w 2279650" name="connsiteX5"/>
                  <a:gd fmla="*/ 1423753 h 2274888" name="connsiteY5"/>
                  <a:gd fmla="*/ 648049 w 2279650" name="connsiteX6"/>
                  <a:gd fmla="*/ 1608346 h 2274888" name="connsiteY6"/>
                  <a:gd fmla="*/ 813858 w 2279650" name="connsiteX7"/>
                  <a:gd fmla="*/ 1883353 h 2274888" name="connsiteY7"/>
                  <a:gd fmla="*/ 1141709 w 2279650" name="connsiteX8"/>
                  <a:gd fmla="*/ 2101851 h 2274888" name="connsiteY8"/>
                  <a:gd fmla="*/ 1469560 w 2279650" name="connsiteX9"/>
                  <a:gd fmla="*/ 1883353 h 2274888" name="connsiteY9"/>
                  <a:gd fmla="*/ 1635370 w 2279650" name="connsiteX10"/>
                  <a:gd fmla="*/ 1608346 h 2274888" name="connsiteY10"/>
                  <a:gd fmla="*/ 1925537 w 2279650" name="connsiteX11"/>
                  <a:gd fmla="*/ 1423753 h 2274888" name="connsiteY11"/>
                  <a:gd fmla="*/ 2117725 w 2279650" name="connsiteX12"/>
                  <a:gd fmla="*/ 1137445 h 2274888" name="connsiteY12"/>
                  <a:gd fmla="*/ 1925537 w 2279650" name="connsiteX13"/>
                  <a:gd fmla="*/ 851136 h 2274888" name="connsiteY13"/>
                  <a:gd fmla="*/ 1635370 w 2279650" name="connsiteX14"/>
                  <a:gd fmla="*/ 670310 h 2274888" name="connsiteY14"/>
                  <a:gd fmla="*/ 1469560 w 2279650" name="connsiteX15"/>
                  <a:gd fmla="*/ 391536 h 2274888" name="connsiteY15"/>
                  <a:gd fmla="*/ 1141709 w 2279650" name="connsiteX16"/>
                  <a:gd fmla="*/ 173038 h 2274888" name="connsiteY16"/>
                  <a:gd fmla="*/ 1141709 w 2279650" name="connsiteX17"/>
                  <a:gd fmla="*/ 0 h 2274888" name="connsiteY17"/>
                  <a:gd fmla="*/ 1578799 w 2279650" name="connsiteX18"/>
                  <a:gd fmla="*/ 350273 h 2274888" name="connsiteY18"/>
                  <a:gd fmla="*/ 1721984 w 2279650" name="connsiteX19"/>
                  <a:gd fmla="*/ 591320 h 2274888" name="connsiteY19"/>
                  <a:gd fmla="*/ 2087481 w 2279650" name="connsiteX20"/>
                  <a:gd fmla="*/ 896396 h 2274888" name="connsiteY20"/>
                  <a:gd fmla="*/ 2279650 w 2279650" name="connsiteX21"/>
                  <a:gd fmla="*/ 1137444 h 2274888" name="connsiteY21"/>
                  <a:gd fmla="*/ 2087481 w 2279650" name="connsiteX22"/>
                  <a:gd fmla="*/ 1378492 h 2274888" name="connsiteY22"/>
                  <a:gd fmla="*/ 1721984 w 2279650" name="connsiteX23"/>
                  <a:gd fmla="*/ 1683568 h 2274888" name="connsiteY23"/>
                  <a:gd fmla="*/ 1578799 w 2279650" name="connsiteX24"/>
                  <a:gd fmla="*/ 1928382 h 2274888" name="connsiteY24"/>
                  <a:gd fmla="*/ 1141709 w 2279650" name="connsiteX25"/>
                  <a:gd fmla="*/ 2274888 h 2274888" name="connsiteY25"/>
                  <a:gd fmla="*/ 700851 w 2279650" name="connsiteX26"/>
                  <a:gd fmla="*/ 1928382 h 2274888" name="connsiteY26"/>
                  <a:gd fmla="*/ 557667 w 2279650" name="connsiteX27"/>
                  <a:gd fmla="*/ 1683568 h 2274888" name="connsiteY27"/>
                  <a:gd fmla="*/ 195937 w 2279650" name="connsiteX28"/>
                  <a:gd fmla="*/ 1378492 h 2274888" name="connsiteY28"/>
                  <a:gd fmla="*/ 0 w 2279650" name="connsiteX29"/>
                  <a:gd fmla="*/ 1137444 h 2274888" name="connsiteY29"/>
                  <a:gd fmla="*/ 195937 w 2279650" name="connsiteX30"/>
                  <a:gd fmla="*/ 896396 h 2274888" name="connsiteY30"/>
                  <a:gd fmla="*/ 557667 w 2279650" name="connsiteX31"/>
                  <a:gd fmla="*/ 591320 h 2274888" name="connsiteY31"/>
                  <a:gd fmla="*/ 700851 w 2279650" name="connsiteX32"/>
                  <a:gd fmla="*/ 350273 h 2274888" name="connsiteY32"/>
                  <a:gd fmla="*/ 1141709 w 2279650" name="connsiteX33"/>
                  <a:gd fmla="*/ 0 h 2274888" name="connsiteY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b="b" l="l" r="r" t="t"/>
                <a:pathLst>
                  <a:path h="2274888" w="2279650">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4" name="任意多边形 13"/>
              <p:cNvSpPr/>
              <p:nvPr/>
            </p:nvSpPr>
            <p:spPr bwMode="auto">
              <a:xfrm rot="5400000">
                <a:off x="9235431" y="2120598"/>
                <a:ext cx="1292841" cy="1285374"/>
              </a:xfrm>
              <a:custGeom>
                <a:gdLst>
                  <a:gd fmla="*/ 696806 w 1819275" name="connsiteX0"/>
                  <a:gd fmla="*/ 1179512 h 1804988" name="connsiteY0"/>
                  <a:gd fmla="*/ 794746 w 1819275" name="connsiteX1"/>
                  <a:gd fmla="*/ 1277492 h 1804988" name="connsiteY1"/>
                  <a:gd fmla="*/ 911522 w 1819275" name="connsiteX2"/>
                  <a:gd fmla="*/ 1367935 h 1804988" name="connsiteY2"/>
                  <a:gd fmla="*/ 1024530 w 1819275" name="connsiteX3"/>
                  <a:gd fmla="*/ 1277492 h 1804988" name="connsiteY3"/>
                  <a:gd fmla="*/ 1122471 w 1819275" name="connsiteX4"/>
                  <a:gd fmla="*/ 1179512 h 1804988" name="connsiteY4"/>
                  <a:gd fmla="*/ 1243013 w 1819275" name="connsiteX5"/>
                  <a:gd fmla="*/ 1288798 h 1804988" name="connsiteY5"/>
                  <a:gd fmla="*/ 1175208 w 1819275" name="connsiteX6"/>
                  <a:gd fmla="*/ 1431999 h 1804988" name="connsiteY6"/>
                  <a:gd fmla="*/ 1039598 w 1819275" name="connsiteX7"/>
                  <a:gd fmla="*/ 1435767 h 1804988" name="connsiteY7"/>
                  <a:gd fmla="*/ 1084801 w 1819275" name="connsiteX8"/>
                  <a:gd fmla="*/ 1416925 h 1804988" name="connsiteY8"/>
                  <a:gd fmla="*/ 1032064 w 1819275" name="connsiteX9"/>
                  <a:gd fmla="*/ 1409388 h 1804988" name="connsiteY9"/>
                  <a:gd fmla="*/ 1050899 w 1819275" name="connsiteX10"/>
                  <a:gd fmla="*/ 1480989 h 1804988" name="connsiteY10"/>
                  <a:gd fmla="*/ 911522 w 1819275" name="connsiteX11"/>
                  <a:gd fmla="*/ 1582737 h 1804988" name="connsiteY11"/>
                  <a:gd fmla="*/ 768378 w 1819275" name="connsiteX12"/>
                  <a:gd fmla="*/ 1480989 h 1804988" name="connsiteY12"/>
                  <a:gd fmla="*/ 787213 w 1819275" name="connsiteX13"/>
                  <a:gd fmla="*/ 1409388 h 1804988" name="connsiteY13"/>
                  <a:gd fmla="*/ 734475 w 1819275" name="connsiteX14"/>
                  <a:gd fmla="*/ 1416925 h 1804988" name="connsiteY14"/>
                  <a:gd fmla="*/ 779679 w 1819275" name="connsiteX15"/>
                  <a:gd fmla="*/ 1435767 h 1804988" name="connsiteY15"/>
                  <a:gd fmla="*/ 644068 w 1819275" name="connsiteX16"/>
                  <a:gd fmla="*/ 1431999 h 1804988" name="connsiteY16"/>
                  <a:gd fmla="*/ 576263 w 1819275" name="connsiteX17"/>
                  <a:gd fmla="*/ 1288798 h 1804988" name="connsiteY17"/>
                  <a:gd fmla="*/ 696806 w 1819275" name="connsiteX18"/>
                  <a:gd fmla="*/ 1179512 h 1804988" name="connsiteY18"/>
                  <a:gd fmla="*/ 765493 w 1819275" name="connsiteX19"/>
                  <a:gd fmla="*/ 1081087 h 1804988" name="connsiteY19"/>
                  <a:gd fmla="*/ 912314 w 1819275" name="connsiteX20"/>
                  <a:gd fmla="*/ 1118757 h 1804988" name="connsiteY20"/>
                  <a:gd fmla="*/ 1055371 w 1819275" name="connsiteX21"/>
                  <a:gd fmla="*/ 1081087 h 1804988" name="connsiteY21"/>
                  <a:gd fmla="*/ 991372 w 1819275" name="connsiteX22"/>
                  <a:gd fmla="*/ 1246833 h 1804988" name="connsiteY22"/>
                  <a:gd fmla="*/ 912314 w 1819275" name="connsiteX23"/>
                  <a:gd fmla="*/ 1303337 h 1804988" name="connsiteY23"/>
                  <a:gd fmla="*/ 833257 w 1819275" name="connsiteX24"/>
                  <a:gd fmla="*/ 1246833 h 1804988" name="connsiteY24"/>
                  <a:gd fmla="*/ 765493 w 1819275" name="connsiteX25"/>
                  <a:gd fmla="*/ 1081087 h 1804988" name="connsiteY25"/>
                  <a:gd fmla="*/ 1122363 w 1819275" name="connsiteX26"/>
                  <a:gd fmla="*/ 1069975 h 1804988" name="connsiteY26"/>
                  <a:gd fmla="*/ 1220391 w 1819275" name="connsiteX27"/>
                  <a:gd fmla="*/ 1085031 h 1804988" name="connsiteY27"/>
                  <a:gd fmla="*/ 1325960 w 1819275" name="connsiteX28"/>
                  <a:gd fmla="*/ 1303338 h 1804988" name="connsiteY28"/>
                  <a:gd fmla="*/ 1126133 w 1819275" name="connsiteX29"/>
                  <a:gd fmla="*/ 1164073 h 1804988" name="connsiteY29"/>
                  <a:gd fmla="*/ 1122363 w 1819275" name="connsiteX30"/>
                  <a:gd fmla="*/ 1069975 h 1804988" name="connsiteY30"/>
                  <a:gd fmla="*/ 696914 w 1819275" name="connsiteX31"/>
                  <a:gd fmla="*/ 1069975 h 1804988" name="connsiteY31"/>
                  <a:gd fmla="*/ 693144 w 1819275" name="connsiteX32"/>
                  <a:gd fmla="*/ 1164073 h 1804988" name="connsiteY32"/>
                  <a:gd fmla="*/ 493317 w 1819275" name="connsiteX33"/>
                  <a:gd fmla="*/ 1303338 h 1804988" name="connsiteY33"/>
                  <a:gd fmla="*/ 598886 w 1819275" name="connsiteX34"/>
                  <a:gd fmla="*/ 1085031 h 1804988" name="connsiteY34"/>
                  <a:gd fmla="*/ 696914 w 1819275" name="connsiteX35"/>
                  <a:gd fmla="*/ 1069975 h 1804988" name="connsiteY35"/>
                  <a:gd fmla="*/ 1164680 w 1819275" name="connsiteX36"/>
                  <a:gd fmla="*/ 754062 h 1804988" name="connsiteY36"/>
                  <a:gd fmla="*/ 1255245 w 1819275" name="connsiteX37"/>
                  <a:gd fmla="*/ 825610 h 1804988" name="connsiteY37"/>
                  <a:gd fmla="*/ 1338264 w 1819275" name="connsiteX38"/>
                  <a:gd fmla="*/ 897159 h 1804988" name="connsiteY38"/>
                  <a:gd fmla="*/ 1255245 w 1819275" name="connsiteX39"/>
                  <a:gd fmla="*/ 964941 h 1804988" name="connsiteY39"/>
                  <a:gd fmla="*/ 1108076 w 1819275" name="connsiteX40"/>
                  <a:gd fmla="*/ 1025192 h 1804988" name="connsiteY40"/>
                  <a:gd fmla="*/ 1157132 w 1819275" name="connsiteX41"/>
                  <a:gd fmla="*/ 897159 h 1804988" name="connsiteY41"/>
                  <a:gd fmla="*/ 1108076 w 1819275" name="connsiteX42"/>
                  <a:gd fmla="*/ 765359 h 1804988" name="connsiteY42"/>
                  <a:gd fmla="*/ 1164680 w 1819275" name="connsiteX43"/>
                  <a:gd fmla="*/ 754062 h 1804988" name="connsiteY43"/>
                  <a:gd fmla="*/ 655945 w 1819275" name="connsiteX44"/>
                  <a:gd fmla="*/ 754062 h 1804988" name="connsiteY44"/>
                  <a:gd fmla="*/ 712788 w 1819275" name="connsiteX45"/>
                  <a:gd fmla="*/ 765359 h 1804988" name="connsiteY45"/>
                  <a:gd fmla="*/ 667314 w 1819275" name="connsiteX46"/>
                  <a:gd fmla="*/ 897159 h 1804988" name="connsiteY46"/>
                  <a:gd fmla="*/ 712788 w 1819275" name="connsiteX47"/>
                  <a:gd fmla="*/ 1025192 h 1804988" name="connsiteY47"/>
                  <a:gd fmla="*/ 564997 w 1819275" name="connsiteX48"/>
                  <a:gd fmla="*/ 964941 h 1804988" name="connsiteY48"/>
                  <a:gd fmla="*/ 477838 w 1819275" name="connsiteX49"/>
                  <a:gd fmla="*/ 897159 h 1804988" name="connsiteY49"/>
                  <a:gd fmla="*/ 564997 w 1819275" name="connsiteX50"/>
                  <a:gd fmla="*/ 825610 h 1804988" name="connsiteY50"/>
                  <a:gd fmla="*/ 655945 w 1819275" name="connsiteX51"/>
                  <a:gd fmla="*/ 754062 h 1804988" name="connsiteY51"/>
                  <a:gd fmla="*/ 908051 w 1819275" name="connsiteX52"/>
                  <a:gd fmla="*/ 715962 h 1804988" name="connsiteY52"/>
                  <a:gd fmla="*/ 1089026 w 1819275" name="connsiteX53"/>
                  <a:gd fmla="*/ 896937 h 1804988" name="connsiteY53"/>
                  <a:gd fmla="*/ 908051 w 1819275" name="connsiteX54"/>
                  <a:gd fmla="*/ 1077912 h 1804988" name="connsiteY54"/>
                  <a:gd fmla="*/ 727076 w 1819275" name="connsiteX55"/>
                  <a:gd fmla="*/ 896937 h 1804988" name="connsiteY55"/>
                  <a:gd fmla="*/ 908051 w 1819275" name="connsiteX56"/>
                  <a:gd fmla="*/ 715962 h 1804988" name="connsiteY56"/>
                  <a:gd fmla="*/ 1329427 w 1819275" name="connsiteX57"/>
                  <a:gd fmla="*/ 588962 h 1804988" name="connsiteY57"/>
                  <a:gd fmla="*/ 1480390 w 1819275" name="connsiteX58"/>
                  <a:gd fmla="*/ 664129 h 1804988" name="connsiteY58"/>
                  <a:gd fmla="*/ 1469068 w 1819275" name="connsiteX59"/>
                  <a:gd fmla="*/ 765605 h 1804988" name="connsiteY59"/>
                  <a:gd fmla="*/ 1472842 w 1819275" name="connsiteX60"/>
                  <a:gd fmla="*/ 720505 h 1804988" name="connsiteY60"/>
                  <a:gd fmla="*/ 1435101 w 1819275" name="connsiteX61"/>
                  <a:gd fmla="*/ 743055 h 1804988" name="connsiteY61"/>
                  <a:gd fmla="*/ 1518130 w 1819275" name="connsiteX62"/>
                  <a:gd fmla="*/ 761847 h 1804988" name="connsiteY62"/>
                  <a:gd fmla="*/ 1635126 w 1819275" name="connsiteX63"/>
                  <a:gd fmla="*/ 897148 h 1804988" name="connsiteY63"/>
                  <a:gd fmla="*/ 1518130 w 1819275" name="connsiteX64"/>
                  <a:gd fmla="*/ 1032449 h 1804988" name="connsiteY64"/>
                  <a:gd fmla="*/ 1435101 w 1819275" name="connsiteX65"/>
                  <a:gd fmla="*/ 1047482 h 1804988" name="connsiteY65"/>
                  <a:gd fmla="*/ 1472842 w 1819275" name="connsiteX66"/>
                  <a:gd fmla="*/ 1073791 h 1804988" name="connsiteY66"/>
                  <a:gd fmla="*/ 1469068 w 1819275" name="connsiteX67"/>
                  <a:gd fmla="*/ 1024932 h 1804988" name="connsiteY67"/>
                  <a:gd fmla="*/ 1480390 w 1819275" name="connsiteX68"/>
                  <a:gd fmla="*/ 1126408 h 1804988" name="connsiteY68"/>
                  <a:gd fmla="*/ 1325653 w 1819275" name="connsiteX69"/>
                  <a:gd fmla="*/ 1201575 h 1804988" name="connsiteY69"/>
                  <a:gd fmla="*/ 1235076 w 1819275" name="connsiteX70"/>
                  <a:gd fmla="*/ 1081307 h 1804988" name="connsiteY70"/>
                  <a:gd fmla="*/ 1303009 w 1819275" name="connsiteX71"/>
                  <a:gd fmla="*/ 1006140 h 1804988" name="connsiteY71"/>
                  <a:gd fmla="*/ 1408683 w 1819275" name="connsiteX72"/>
                  <a:gd fmla="*/ 897148 h 1804988" name="connsiteY72"/>
                  <a:gd fmla="*/ 1303009 w 1819275" name="connsiteX73"/>
                  <a:gd fmla="*/ 788155 h 1804988" name="connsiteY73"/>
                  <a:gd fmla="*/ 1235076 w 1819275" name="connsiteX74"/>
                  <a:gd fmla="*/ 712988 h 1804988" name="connsiteY74"/>
                  <a:gd fmla="*/ 1325653 w 1819275" name="connsiteX75"/>
                  <a:gd fmla="*/ 592720 h 1804988" name="connsiteY75"/>
                  <a:gd fmla="*/ 1329427 w 1819275" name="connsiteX76"/>
                  <a:gd fmla="*/ 588962 h 1804988" name="connsiteY76"/>
                  <a:gd fmla="*/ 490312 w 1819275" name="connsiteX77"/>
                  <a:gd fmla="*/ 588962 h 1804988" name="connsiteY77"/>
                  <a:gd fmla="*/ 494092 w 1819275" name="connsiteX78"/>
                  <a:gd fmla="*/ 592720 h 1804988" name="connsiteY78"/>
                  <a:gd fmla="*/ 581026 w 1819275" name="connsiteX79"/>
                  <a:gd fmla="*/ 712988 h 1804988" name="connsiteY79"/>
                  <a:gd fmla="*/ 516770 w 1819275" name="connsiteX80"/>
                  <a:gd fmla="*/ 788155 h 1804988" name="connsiteY80"/>
                  <a:gd fmla="*/ 410937 w 1819275" name="connsiteX81"/>
                  <a:gd fmla="*/ 897148 h 1804988" name="connsiteY81"/>
                  <a:gd fmla="*/ 516770 w 1819275" name="connsiteX82"/>
                  <a:gd fmla="*/ 1006140 h 1804988" name="connsiteY82"/>
                  <a:gd fmla="*/ 581026 w 1819275" name="connsiteX83"/>
                  <a:gd fmla="*/ 1081307 h 1804988" name="connsiteY83"/>
                  <a:gd fmla="*/ 494092 w 1819275" name="connsiteX84"/>
                  <a:gd fmla="*/ 1201575 h 1804988" name="connsiteY84"/>
                  <a:gd fmla="*/ 339121 w 1819275" name="connsiteX85"/>
                  <a:gd fmla="*/ 1126408 h 1804988" name="connsiteY85"/>
                  <a:gd fmla="*/ 350461 w 1819275" name="connsiteX86"/>
                  <a:gd fmla="*/ 1024932 h 1804988" name="connsiteY86"/>
                  <a:gd fmla="*/ 346681 w 1819275" name="connsiteX87"/>
                  <a:gd fmla="*/ 1073791 h 1804988" name="connsiteY87"/>
                  <a:gd fmla="*/ 384478 w 1819275" name="connsiteX88"/>
                  <a:gd fmla="*/ 1047482 h 1804988" name="connsiteY88"/>
                  <a:gd fmla="*/ 301324 w 1819275" name="connsiteX89"/>
                  <a:gd fmla="*/ 1032449 h 1804988" name="connsiteY89"/>
                  <a:gd fmla="*/ 184151 w 1819275" name="connsiteX90"/>
                  <a:gd fmla="*/ 897148 h 1804988" name="connsiteY90"/>
                  <a:gd fmla="*/ 301324 w 1819275" name="connsiteX91"/>
                  <a:gd fmla="*/ 761847 h 1804988" name="connsiteY91"/>
                  <a:gd fmla="*/ 384478 w 1819275" name="connsiteX92"/>
                  <a:gd fmla="*/ 743055 h 1804988" name="connsiteY92"/>
                  <a:gd fmla="*/ 346681 w 1819275" name="connsiteX93"/>
                  <a:gd fmla="*/ 720505 h 1804988" name="connsiteY93"/>
                  <a:gd fmla="*/ 350461 w 1819275" name="connsiteX94"/>
                  <a:gd fmla="*/ 765605 h 1804988" name="connsiteY94"/>
                  <a:gd fmla="*/ 339121 w 1819275" name="connsiteX95"/>
                  <a:gd fmla="*/ 664129 h 1804988" name="connsiteY95"/>
                  <a:gd fmla="*/ 490312 w 1819275" name="connsiteX96"/>
                  <a:gd fmla="*/ 588962 h 1804988" name="connsiteY96"/>
                  <a:gd fmla="*/ 1325960 w 1819275" name="connsiteX97"/>
                  <a:gd fmla="*/ 498475 h 1804988" name="connsiteY97"/>
                  <a:gd fmla="*/ 1220391 w 1819275" name="connsiteX98"/>
                  <a:gd fmla="*/ 716782 h 1804988" name="connsiteY98"/>
                  <a:gd fmla="*/ 1122363 w 1819275" name="connsiteX99"/>
                  <a:gd fmla="*/ 731838 h 1804988" name="connsiteY99"/>
                  <a:gd fmla="*/ 1126133 w 1819275" name="connsiteX100"/>
                  <a:gd fmla="*/ 637740 h 1804988" name="connsiteY100"/>
                  <a:gd fmla="*/ 1325960 w 1819275" name="connsiteX101"/>
                  <a:gd fmla="*/ 498475 h 1804988" name="connsiteY101"/>
                  <a:gd fmla="*/ 912314 w 1819275" name="connsiteX102"/>
                  <a:gd fmla="*/ 498475 h 1804988" name="connsiteY102"/>
                  <a:gd fmla="*/ 991372 w 1819275" name="connsiteX103"/>
                  <a:gd fmla="*/ 554979 h 1804988" name="connsiteY103"/>
                  <a:gd fmla="*/ 1055371 w 1819275" name="connsiteX104"/>
                  <a:gd fmla="*/ 720725 h 1804988" name="connsiteY104"/>
                  <a:gd fmla="*/ 912314 w 1819275" name="connsiteX105"/>
                  <a:gd fmla="*/ 683056 h 1804988" name="connsiteY105"/>
                  <a:gd fmla="*/ 765493 w 1819275" name="connsiteX106"/>
                  <a:gd fmla="*/ 720725 h 1804988" name="connsiteY106"/>
                  <a:gd fmla="*/ 833257 w 1819275" name="connsiteX107"/>
                  <a:gd fmla="*/ 554979 h 1804988" name="connsiteY107"/>
                  <a:gd fmla="*/ 912314 w 1819275" name="connsiteX108"/>
                  <a:gd fmla="*/ 498475 h 1804988" name="connsiteY108"/>
                  <a:gd fmla="*/ 493317 w 1819275" name="connsiteX109"/>
                  <a:gd fmla="*/ 498475 h 1804988" name="connsiteY109"/>
                  <a:gd fmla="*/ 693144 w 1819275" name="connsiteX110"/>
                  <a:gd fmla="*/ 637740 h 1804988" name="connsiteY110"/>
                  <a:gd fmla="*/ 696914 w 1819275" name="connsiteX111"/>
                  <a:gd fmla="*/ 731838 h 1804988" name="connsiteY111"/>
                  <a:gd fmla="*/ 598886 w 1819275" name="connsiteX112"/>
                  <a:gd fmla="*/ 716782 h 1804988" name="connsiteY112"/>
                  <a:gd fmla="*/ 493317 w 1819275" name="connsiteX113"/>
                  <a:gd fmla="*/ 498475 h 1804988" name="connsiteY113"/>
                  <a:gd fmla="*/ 911522 w 1819275" name="connsiteX114"/>
                  <a:gd fmla="*/ 222250 h 1804988" name="connsiteY114"/>
                  <a:gd fmla="*/ 1050899 w 1819275" name="connsiteX115"/>
                  <a:gd fmla="*/ 320230 h 1804988" name="connsiteY115"/>
                  <a:gd fmla="*/ 1032064 w 1819275" name="connsiteX116"/>
                  <a:gd fmla="*/ 391831 h 1804988" name="connsiteY116"/>
                  <a:gd fmla="*/ 1084801 w 1819275" name="connsiteX117"/>
                  <a:gd fmla="*/ 384294 h 1804988" name="connsiteY117"/>
                  <a:gd fmla="*/ 1039598 w 1819275" name="connsiteX118"/>
                  <a:gd fmla="*/ 365452 h 1804988" name="connsiteY118"/>
                  <a:gd fmla="*/ 1175208 w 1819275" name="connsiteX119"/>
                  <a:gd fmla="*/ 369220 h 1804988" name="connsiteY119"/>
                  <a:gd fmla="*/ 1243013 w 1819275" name="connsiteX120"/>
                  <a:gd fmla="*/ 512421 h 1804988" name="connsiteY120"/>
                  <a:gd fmla="*/ 1122471 w 1819275" name="connsiteX121"/>
                  <a:gd fmla="*/ 625475 h 1804988" name="connsiteY121"/>
                  <a:gd fmla="*/ 1024530 w 1819275" name="connsiteX122"/>
                  <a:gd fmla="*/ 523727 h 1804988" name="connsiteY122"/>
                  <a:gd fmla="*/ 911522 w 1819275" name="connsiteX123"/>
                  <a:gd fmla="*/ 433284 h 1804988" name="connsiteY123"/>
                  <a:gd fmla="*/ 794746 w 1819275" name="connsiteX124"/>
                  <a:gd fmla="*/ 523727 h 1804988" name="connsiteY124"/>
                  <a:gd fmla="*/ 696806 w 1819275" name="connsiteX125"/>
                  <a:gd fmla="*/ 625475 h 1804988" name="connsiteY125"/>
                  <a:gd fmla="*/ 576263 w 1819275" name="connsiteX126"/>
                  <a:gd fmla="*/ 512421 h 1804988" name="connsiteY126"/>
                  <a:gd fmla="*/ 644068 w 1819275" name="connsiteX127"/>
                  <a:gd fmla="*/ 369220 h 1804988" name="connsiteY127"/>
                  <a:gd fmla="*/ 779679 w 1819275" name="connsiteX128"/>
                  <a:gd fmla="*/ 365452 h 1804988" name="connsiteY128"/>
                  <a:gd fmla="*/ 734475 w 1819275" name="connsiteX129"/>
                  <a:gd fmla="*/ 384294 h 1804988" name="connsiteY129"/>
                  <a:gd fmla="*/ 787213 w 1819275" name="connsiteX130"/>
                  <a:gd fmla="*/ 391831 h 1804988" name="connsiteY130"/>
                  <a:gd fmla="*/ 768378 w 1819275" name="connsiteX131"/>
                  <a:gd fmla="*/ 320230 h 1804988" name="connsiteY131"/>
                  <a:gd fmla="*/ 911522 w 1819275" name="connsiteX132"/>
                  <a:gd fmla="*/ 222250 h 1804988" name="connsiteY132"/>
                  <a:gd fmla="*/ 907753 w 1819275" name="connsiteX133"/>
                  <a:gd fmla="*/ 185737 h 1804988" name="connsiteY133"/>
                  <a:gd fmla="*/ 741881 w 1819275" name="connsiteX134"/>
                  <a:gd fmla="*/ 294895 h 1804988" name="connsiteY134"/>
                  <a:gd fmla="*/ 523231 w 1819275" name="connsiteX135"/>
                  <a:gd fmla="*/ 490625 h 1804988" name="connsiteY135"/>
                  <a:gd fmla="*/ 474223 w 1819275" name="connsiteX136"/>
                  <a:gd fmla="*/ 498153 h 1804988" name="connsiteY136"/>
                  <a:gd fmla="*/ 470453 w 1819275" name="connsiteX137"/>
                  <a:gd fmla="*/ 539558 h 1804988" name="connsiteY137"/>
                  <a:gd fmla="*/ 259342 w 1819275" name="connsiteX138"/>
                  <a:gd fmla="*/ 742816 h 1804988" name="connsiteY138"/>
                  <a:gd fmla="*/ 134938 w 1819275" name="connsiteX139"/>
                  <a:gd fmla="*/ 900906 h 1804988" name="connsiteY139"/>
                  <a:gd fmla="*/ 259342 w 1819275" name="connsiteX140"/>
                  <a:gd fmla="*/ 1058996 h 1804988" name="connsiteY140"/>
                  <a:gd fmla="*/ 470453 w 1819275" name="connsiteX141"/>
                  <a:gd fmla="*/ 1262255 h 1804988" name="connsiteY141"/>
                  <a:gd fmla="*/ 474223 w 1819275" name="connsiteX142"/>
                  <a:gd fmla="*/ 1303659 h 1804988" name="connsiteY142"/>
                  <a:gd fmla="*/ 523231 w 1819275" name="connsiteX143"/>
                  <a:gd fmla="*/ 1311187 h 1804988" name="connsiteY143"/>
                  <a:gd fmla="*/ 741881 w 1819275" name="connsiteX144"/>
                  <a:gd fmla="*/ 1510682 h 1804988" name="connsiteY144"/>
                  <a:gd fmla="*/ 907753 w 1819275" name="connsiteX145"/>
                  <a:gd fmla="*/ 1616075 h 1804988" name="connsiteY145"/>
                  <a:gd fmla="*/ 1077396 w 1819275" name="connsiteX146"/>
                  <a:gd fmla="*/ 1510682 h 1804988" name="connsiteY146"/>
                  <a:gd fmla="*/ 1296046 w 1819275" name="connsiteX147"/>
                  <a:gd fmla="*/ 1311187 h 1804988" name="connsiteY147"/>
                  <a:gd fmla="*/ 1345053 w 1819275" name="connsiteX148"/>
                  <a:gd fmla="*/ 1303659 h 1804988" name="connsiteY148"/>
                  <a:gd fmla="*/ 1348823 w 1819275" name="connsiteX149"/>
                  <a:gd fmla="*/ 1262255 h 1804988" name="connsiteY149"/>
                  <a:gd fmla="*/ 1559934 w 1819275" name="connsiteX150"/>
                  <a:gd fmla="*/ 1058996 h 1804988" name="connsiteY150"/>
                  <a:gd fmla="*/ 1684338 w 1819275" name="connsiteX151"/>
                  <a:gd fmla="*/ 900906 h 1804988" name="connsiteY151"/>
                  <a:gd fmla="*/ 1559934 w 1819275" name="connsiteX152"/>
                  <a:gd fmla="*/ 742816 h 1804988" name="connsiteY152"/>
                  <a:gd fmla="*/ 1348823 w 1819275" name="connsiteX153"/>
                  <a:gd fmla="*/ 539558 h 1804988" name="connsiteY153"/>
                  <a:gd fmla="*/ 1345053 w 1819275" name="connsiteX154"/>
                  <a:gd fmla="*/ 498153 h 1804988" name="connsiteY154"/>
                  <a:gd fmla="*/ 1296046 w 1819275" name="connsiteX155"/>
                  <a:gd fmla="*/ 490625 h 1804988" name="connsiteY155"/>
                  <a:gd fmla="*/ 1077396 w 1819275" name="connsiteX156"/>
                  <a:gd fmla="*/ 294895 h 1804988" name="connsiteY156"/>
                  <a:gd fmla="*/ 907753 w 1819275" name="connsiteX157"/>
                  <a:gd fmla="*/ 185737 h 1804988" name="connsiteY157"/>
                  <a:gd fmla="*/ 907754 w 1819275" name="connsiteX158"/>
                  <a:gd fmla="*/ 0 h 1804988" name="connsiteY158"/>
                  <a:gd fmla="*/ 1073485 w 1819275" name="connsiteX159"/>
                  <a:gd fmla="*/ 120584 h 1804988" name="connsiteY159"/>
                  <a:gd fmla="*/ 1303249 w 1819275" name="connsiteX160"/>
                  <a:gd fmla="*/ 290155 h 1804988" name="connsiteY160"/>
                  <a:gd fmla="*/ 1352215 w 1819275" name="connsiteX161"/>
                  <a:gd fmla="*/ 478567 h 1804988" name="connsiteY161"/>
                  <a:gd fmla="*/ 1646011 w 1819275" name="connsiteX162"/>
                  <a:gd fmla="*/ 636833 h 1804988" name="connsiteY162"/>
                  <a:gd fmla="*/ 1819275 w 1819275" name="connsiteX163"/>
                  <a:gd fmla="*/ 900610 h 1804988" name="connsiteY163"/>
                  <a:gd fmla="*/ 1646011 w 1819275" name="connsiteX164"/>
                  <a:gd fmla="*/ 1164387 h 1804988" name="connsiteY164"/>
                  <a:gd fmla="*/ 1352215 w 1819275" name="connsiteX165"/>
                  <a:gd fmla="*/ 1322653 h 1804988" name="connsiteY165"/>
                  <a:gd fmla="*/ 1303249 w 1819275" name="connsiteX166"/>
                  <a:gd fmla="*/ 1511065 h 1804988" name="connsiteY166"/>
                  <a:gd fmla="*/ 1073485 w 1819275" name="connsiteX167"/>
                  <a:gd fmla="*/ 1680636 h 1804988" name="connsiteY167"/>
                  <a:gd fmla="*/ 907754 w 1819275" name="connsiteX168"/>
                  <a:gd fmla="*/ 1804988 h 1804988" name="connsiteY168"/>
                  <a:gd fmla="*/ 745790 w 1819275" name="connsiteX169"/>
                  <a:gd fmla="*/ 1680636 h 1804988" name="connsiteY169"/>
                  <a:gd fmla="*/ 512260 w 1819275" name="connsiteX170"/>
                  <a:gd fmla="*/ 1511065 h 1804988" name="connsiteY170"/>
                  <a:gd fmla="*/ 467060 w 1819275" name="connsiteX171"/>
                  <a:gd fmla="*/ 1322653 h 1804988" name="connsiteY171"/>
                  <a:gd fmla="*/ 169498 w 1819275" name="connsiteX172"/>
                  <a:gd fmla="*/ 1164387 h 1804988" name="connsiteY172"/>
                  <a:gd fmla="*/ 0 w 1819275" name="connsiteX173"/>
                  <a:gd fmla="*/ 900610 h 1804988" name="connsiteY173"/>
                  <a:gd fmla="*/ 169498 w 1819275" name="connsiteX174"/>
                  <a:gd fmla="*/ 636833 h 1804988" name="connsiteY174"/>
                  <a:gd fmla="*/ 467060 w 1819275" name="connsiteX175"/>
                  <a:gd fmla="*/ 478567 h 1804988" name="connsiteY175"/>
                  <a:gd fmla="*/ 512260 w 1819275" name="connsiteX176"/>
                  <a:gd fmla="*/ 290155 h 1804988" name="connsiteY176"/>
                  <a:gd fmla="*/ 745790 w 1819275" name="connsiteX177"/>
                  <a:gd fmla="*/ 120584 h 1804988" name="connsiteY177"/>
                  <a:gd fmla="*/ 907754 w 1819275" name="connsiteX178"/>
                  <a:gd fmla="*/ 0 h 1804988" name="connsiteY17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b="b" l="l" r="r" t="t"/>
                <a:pathLst>
                  <a:path h="1804988" w="1819275">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w="9525">
                <a:solidFill>
                  <a:srgbClr val="E22A30"/>
                </a:solidFill>
                <a:round/>
              </a:ln>
              <a:extLst/>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grpSp>
      </p:grpSp>
      <p:grpSp>
        <p:nvGrpSpPr>
          <p:cNvPr id="58" name="组合 57"/>
          <p:cNvGrpSpPr/>
          <p:nvPr/>
        </p:nvGrpSpPr>
        <p:grpSpPr>
          <a:xfrm>
            <a:off x="1496757" y="1953287"/>
            <a:ext cx="1620000" cy="3937531"/>
            <a:chOff x="1496757" y="1953287"/>
            <a:chExt cx="1620000" cy="3937531"/>
          </a:xfrm>
        </p:grpSpPr>
        <p:sp>
          <p:nvSpPr>
            <p:cNvPr id="16" name="任意多边形 15"/>
            <p:cNvSpPr>
              <a:spLocks noChangeAspect="1"/>
            </p:cNvSpPr>
            <p:nvPr/>
          </p:nvSpPr>
          <p:spPr>
            <a:xfrm rot="5400000">
              <a:off x="738228" y="3512290"/>
              <a:ext cx="3137057" cy="1620000"/>
            </a:xfrm>
            <a:custGeom>
              <a:gdLst>
                <a:gd fmla="*/ 0 w 3137057" name="connsiteX0"/>
                <a:gd fmla="*/ 1799 h 1620000" name="connsiteY0"/>
                <a:gd fmla="*/ 0 w 3137057" name="connsiteX1"/>
                <a:gd fmla="*/ 0 h 1620000" name="connsiteY1"/>
                <a:gd fmla="*/ 1339 w 3137057" name="connsiteX2"/>
                <a:gd fmla="*/ 0 h 1620000" name="connsiteY2"/>
                <a:gd fmla="*/ 0 w 3137057" name="connsiteX3"/>
                <a:gd fmla="*/ 1620000 h 1620000" name="connsiteY3"/>
                <a:gd fmla="*/ 0 w 3137057" name="connsiteX4"/>
                <a:gd fmla="*/ 1618201 h 1620000" name="connsiteY4"/>
                <a:gd fmla="*/ 1339 w 3137057" name="connsiteX5"/>
                <a:gd fmla="*/ 1620000 h 1620000" name="connsiteY5"/>
                <a:gd fmla="*/ 311951 w 3137057" name="connsiteX6"/>
                <a:gd fmla="*/ 1373245 h 1620000" name="connsiteY6"/>
                <a:gd fmla="*/ 413703 w 3137057" name="connsiteX7"/>
                <a:gd fmla="*/ 1198907 h 1620000" name="connsiteY7"/>
                <a:gd fmla="*/ 673439 w 3137057" name="connsiteX8"/>
                <a:gd fmla="*/ 981655 h 1620000" name="connsiteY8"/>
                <a:gd fmla="*/ 810001 w 3137057" name="connsiteX9"/>
                <a:gd fmla="*/ 810000 h 1620000" name="connsiteY9"/>
                <a:gd fmla="*/ 673439 w 3137057" name="connsiteX10"/>
                <a:gd fmla="*/ 638344 h 1620000" name="connsiteY10"/>
                <a:gd fmla="*/ 413703 w 3137057" name="connsiteX11"/>
                <a:gd fmla="*/ 421092 h 1620000" name="connsiteY11"/>
                <a:gd fmla="*/ 311951 w 3137057" name="connsiteX12"/>
                <a:gd fmla="*/ 249437 h 1620000" name="connsiteY12"/>
                <a:gd fmla="*/ 61922 w 3137057" name="connsiteX13"/>
                <a:gd fmla="*/ 83481 h 1620000" name="connsiteY13"/>
                <a:gd fmla="*/ 1340 w 3137057" name="connsiteX14"/>
                <a:gd fmla="*/ 0 h 1620000" name="connsiteY14"/>
                <a:gd fmla="*/ 2328397 w 3137057" name="connsiteX15"/>
                <a:gd fmla="*/ 0 h 1620000" name="connsiteY15"/>
                <a:gd fmla="*/ 2639008 w 3137057" name="connsiteX16"/>
                <a:gd fmla="*/ 249437 h 1620000" name="connsiteY16"/>
                <a:gd fmla="*/ 2740760 w 3137057" name="connsiteX17"/>
                <a:gd fmla="*/ 421092 h 1620000" name="connsiteY17"/>
                <a:gd fmla="*/ 3000496 w 3137057" name="connsiteX18"/>
                <a:gd fmla="*/ 638345 h 1620000" name="connsiteY18"/>
                <a:gd fmla="*/ 3137057 w 3137057" name="connsiteX19"/>
                <a:gd fmla="*/ 810000 h 1620000" name="connsiteY19"/>
                <a:gd fmla="*/ 3000496 w 3137057" name="connsiteX20"/>
                <a:gd fmla="*/ 981656 h 1620000" name="connsiteY20"/>
                <a:gd fmla="*/ 2740760 w 3137057" name="connsiteX21"/>
                <a:gd fmla="*/ 1198908 h 1620000" name="connsiteY21"/>
                <a:gd fmla="*/ 2639008 w 3137057" name="connsiteX22"/>
                <a:gd fmla="*/ 1373246 h 1620000" name="connsiteY22"/>
                <a:gd fmla="*/ 2328397 w 3137057" name="connsiteX23"/>
                <a:gd fmla="*/ 1620000 h 1620000" name="connsiteY2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b="b" l="l" r="r" t="t"/>
              <a:pathLst>
                <a:path h="1620000" w="3137057">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white"/>
                </a:solidFill>
                <a:effectLst/>
                <a:uLnTx/>
                <a:uFillTx/>
                <a:latin panose="020f0502020204030204" typeface="Calibri"/>
                <a:ea typeface="腾祥铁山楷书简"/>
                <a:cs typeface="+mn-cs"/>
              </a:endParaRPr>
            </a:p>
          </p:txBody>
        </p:sp>
        <p:grpSp>
          <p:nvGrpSpPr>
            <p:cNvPr id="8" name="组合 7"/>
            <p:cNvGrpSpPr/>
            <p:nvPr/>
          </p:nvGrpSpPr>
          <p:grpSpPr>
            <a:xfrm>
              <a:off x="1496757" y="1953287"/>
              <a:ext cx="1620000" cy="1620000"/>
              <a:chOff x="1496757" y="1953287"/>
              <a:chExt cx="1620000" cy="1620000"/>
            </a:xfrm>
          </p:grpSpPr>
          <p:sp>
            <p:nvSpPr>
              <p:cNvPr id="18" name="任意多边形 17"/>
              <p:cNvSpPr/>
              <p:nvPr/>
            </p:nvSpPr>
            <p:spPr bwMode="auto">
              <a:xfrm rot="5400000">
                <a:off x="1496757" y="1953287"/>
                <a:ext cx="1620000" cy="1620000"/>
              </a:xfrm>
              <a:custGeom>
                <a:gdLst>
                  <a:gd fmla="*/ 1141709 w 2279650" name="connsiteX0"/>
                  <a:gd fmla="*/ 173038 h 2274888" name="connsiteY0"/>
                  <a:gd fmla="*/ 813858 w 2279650" name="connsiteX1"/>
                  <a:gd fmla="*/ 391536 h 2274888" name="connsiteY1"/>
                  <a:gd fmla="*/ 648049 w 2279650" name="connsiteX2"/>
                  <a:gd fmla="*/ 670310 h 2274888" name="connsiteY2"/>
                  <a:gd fmla="*/ 354113 w 2279650" name="connsiteX3"/>
                  <a:gd fmla="*/ 851136 h 2274888" name="connsiteY3"/>
                  <a:gd fmla="*/ 161925 w 2279650" name="connsiteX4"/>
                  <a:gd fmla="*/ 1137445 h 2274888" name="connsiteY4"/>
                  <a:gd fmla="*/ 354113 w 2279650" name="connsiteX5"/>
                  <a:gd fmla="*/ 1423753 h 2274888" name="connsiteY5"/>
                  <a:gd fmla="*/ 648049 w 2279650" name="connsiteX6"/>
                  <a:gd fmla="*/ 1608346 h 2274888" name="connsiteY6"/>
                  <a:gd fmla="*/ 813858 w 2279650" name="connsiteX7"/>
                  <a:gd fmla="*/ 1883353 h 2274888" name="connsiteY7"/>
                  <a:gd fmla="*/ 1141709 w 2279650" name="connsiteX8"/>
                  <a:gd fmla="*/ 2101851 h 2274888" name="connsiteY8"/>
                  <a:gd fmla="*/ 1469560 w 2279650" name="connsiteX9"/>
                  <a:gd fmla="*/ 1883353 h 2274888" name="connsiteY9"/>
                  <a:gd fmla="*/ 1635370 w 2279650" name="connsiteX10"/>
                  <a:gd fmla="*/ 1608346 h 2274888" name="connsiteY10"/>
                  <a:gd fmla="*/ 1925537 w 2279650" name="connsiteX11"/>
                  <a:gd fmla="*/ 1423753 h 2274888" name="connsiteY11"/>
                  <a:gd fmla="*/ 2117725 w 2279650" name="connsiteX12"/>
                  <a:gd fmla="*/ 1137445 h 2274888" name="connsiteY12"/>
                  <a:gd fmla="*/ 1925537 w 2279650" name="connsiteX13"/>
                  <a:gd fmla="*/ 851136 h 2274888" name="connsiteY13"/>
                  <a:gd fmla="*/ 1635370 w 2279650" name="connsiteX14"/>
                  <a:gd fmla="*/ 670310 h 2274888" name="connsiteY14"/>
                  <a:gd fmla="*/ 1469560 w 2279650" name="connsiteX15"/>
                  <a:gd fmla="*/ 391536 h 2274888" name="connsiteY15"/>
                  <a:gd fmla="*/ 1141709 w 2279650" name="connsiteX16"/>
                  <a:gd fmla="*/ 173038 h 2274888" name="connsiteY16"/>
                  <a:gd fmla="*/ 1141709 w 2279650" name="connsiteX17"/>
                  <a:gd fmla="*/ 0 h 2274888" name="connsiteY17"/>
                  <a:gd fmla="*/ 1578799 w 2279650" name="connsiteX18"/>
                  <a:gd fmla="*/ 350273 h 2274888" name="connsiteY18"/>
                  <a:gd fmla="*/ 1721984 w 2279650" name="connsiteX19"/>
                  <a:gd fmla="*/ 591320 h 2274888" name="connsiteY19"/>
                  <a:gd fmla="*/ 2087481 w 2279650" name="connsiteX20"/>
                  <a:gd fmla="*/ 896396 h 2274888" name="connsiteY20"/>
                  <a:gd fmla="*/ 2279650 w 2279650" name="connsiteX21"/>
                  <a:gd fmla="*/ 1137444 h 2274888" name="connsiteY21"/>
                  <a:gd fmla="*/ 2087481 w 2279650" name="connsiteX22"/>
                  <a:gd fmla="*/ 1378492 h 2274888" name="connsiteY22"/>
                  <a:gd fmla="*/ 1721984 w 2279650" name="connsiteX23"/>
                  <a:gd fmla="*/ 1683568 h 2274888" name="connsiteY23"/>
                  <a:gd fmla="*/ 1578799 w 2279650" name="connsiteX24"/>
                  <a:gd fmla="*/ 1928382 h 2274888" name="connsiteY24"/>
                  <a:gd fmla="*/ 1141709 w 2279650" name="connsiteX25"/>
                  <a:gd fmla="*/ 2274888 h 2274888" name="connsiteY25"/>
                  <a:gd fmla="*/ 700851 w 2279650" name="connsiteX26"/>
                  <a:gd fmla="*/ 1928382 h 2274888" name="connsiteY26"/>
                  <a:gd fmla="*/ 557667 w 2279650" name="connsiteX27"/>
                  <a:gd fmla="*/ 1683568 h 2274888" name="connsiteY27"/>
                  <a:gd fmla="*/ 195937 w 2279650" name="connsiteX28"/>
                  <a:gd fmla="*/ 1378492 h 2274888" name="connsiteY28"/>
                  <a:gd fmla="*/ 0 w 2279650" name="connsiteX29"/>
                  <a:gd fmla="*/ 1137444 h 2274888" name="connsiteY29"/>
                  <a:gd fmla="*/ 195937 w 2279650" name="connsiteX30"/>
                  <a:gd fmla="*/ 896396 h 2274888" name="connsiteY30"/>
                  <a:gd fmla="*/ 557667 w 2279650" name="connsiteX31"/>
                  <a:gd fmla="*/ 591320 h 2274888" name="connsiteY31"/>
                  <a:gd fmla="*/ 700851 w 2279650" name="connsiteX32"/>
                  <a:gd fmla="*/ 350273 h 2274888" name="connsiteY32"/>
                  <a:gd fmla="*/ 1141709 w 2279650" name="connsiteX33"/>
                  <a:gd fmla="*/ 0 h 2274888" name="connsiteY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b="b" l="l" r="r" t="t"/>
                <a:pathLst>
                  <a:path h="2274888" w="2279650">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9" name="任意多边形 18"/>
              <p:cNvSpPr/>
              <p:nvPr/>
            </p:nvSpPr>
            <p:spPr bwMode="auto">
              <a:xfrm rot="5400000">
                <a:off x="1656945" y="2120599"/>
                <a:ext cx="1292841" cy="1285374"/>
              </a:xfrm>
              <a:custGeom>
                <a:gdLst>
                  <a:gd fmla="*/ 696806 w 1819275" name="connsiteX0"/>
                  <a:gd fmla="*/ 1179512 h 1804988" name="connsiteY0"/>
                  <a:gd fmla="*/ 794746 w 1819275" name="connsiteX1"/>
                  <a:gd fmla="*/ 1277492 h 1804988" name="connsiteY1"/>
                  <a:gd fmla="*/ 911522 w 1819275" name="connsiteX2"/>
                  <a:gd fmla="*/ 1367935 h 1804988" name="connsiteY2"/>
                  <a:gd fmla="*/ 1024530 w 1819275" name="connsiteX3"/>
                  <a:gd fmla="*/ 1277492 h 1804988" name="connsiteY3"/>
                  <a:gd fmla="*/ 1122471 w 1819275" name="connsiteX4"/>
                  <a:gd fmla="*/ 1179512 h 1804988" name="connsiteY4"/>
                  <a:gd fmla="*/ 1243013 w 1819275" name="connsiteX5"/>
                  <a:gd fmla="*/ 1288798 h 1804988" name="connsiteY5"/>
                  <a:gd fmla="*/ 1175208 w 1819275" name="connsiteX6"/>
                  <a:gd fmla="*/ 1431999 h 1804988" name="connsiteY6"/>
                  <a:gd fmla="*/ 1039598 w 1819275" name="connsiteX7"/>
                  <a:gd fmla="*/ 1435767 h 1804988" name="connsiteY7"/>
                  <a:gd fmla="*/ 1084801 w 1819275" name="connsiteX8"/>
                  <a:gd fmla="*/ 1416925 h 1804988" name="connsiteY8"/>
                  <a:gd fmla="*/ 1032064 w 1819275" name="connsiteX9"/>
                  <a:gd fmla="*/ 1409388 h 1804988" name="connsiteY9"/>
                  <a:gd fmla="*/ 1050899 w 1819275" name="connsiteX10"/>
                  <a:gd fmla="*/ 1480989 h 1804988" name="connsiteY10"/>
                  <a:gd fmla="*/ 911522 w 1819275" name="connsiteX11"/>
                  <a:gd fmla="*/ 1582737 h 1804988" name="connsiteY11"/>
                  <a:gd fmla="*/ 768378 w 1819275" name="connsiteX12"/>
                  <a:gd fmla="*/ 1480989 h 1804988" name="connsiteY12"/>
                  <a:gd fmla="*/ 787213 w 1819275" name="connsiteX13"/>
                  <a:gd fmla="*/ 1409388 h 1804988" name="connsiteY13"/>
                  <a:gd fmla="*/ 734475 w 1819275" name="connsiteX14"/>
                  <a:gd fmla="*/ 1416925 h 1804988" name="connsiteY14"/>
                  <a:gd fmla="*/ 779679 w 1819275" name="connsiteX15"/>
                  <a:gd fmla="*/ 1435767 h 1804988" name="connsiteY15"/>
                  <a:gd fmla="*/ 644068 w 1819275" name="connsiteX16"/>
                  <a:gd fmla="*/ 1431999 h 1804988" name="connsiteY16"/>
                  <a:gd fmla="*/ 576263 w 1819275" name="connsiteX17"/>
                  <a:gd fmla="*/ 1288798 h 1804988" name="connsiteY17"/>
                  <a:gd fmla="*/ 696806 w 1819275" name="connsiteX18"/>
                  <a:gd fmla="*/ 1179512 h 1804988" name="connsiteY18"/>
                  <a:gd fmla="*/ 765493 w 1819275" name="connsiteX19"/>
                  <a:gd fmla="*/ 1081087 h 1804988" name="connsiteY19"/>
                  <a:gd fmla="*/ 912314 w 1819275" name="connsiteX20"/>
                  <a:gd fmla="*/ 1118757 h 1804988" name="connsiteY20"/>
                  <a:gd fmla="*/ 1055371 w 1819275" name="connsiteX21"/>
                  <a:gd fmla="*/ 1081087 h 1804988" name="connsiteY21"/>
                  <a:gd fmla="*/ 991372 w 1819275" name="connsiteX22"/>
                  <a:gd fmla="*/ 1246833 h 1804988" name="connsiteY22"/>
                  <a:gd fmla="*/ 912314 w 1819275" name="connsiteX23"/>
                  <a:gd fmla="*/ 1303337 h 1804988" name="connsiteY23"/>
                  <a:gd fmla="*/ 833257 w 1819275" name="connsiteX24"/>
                  <a:gd fmla="*/ 1246833 h 1804988" name="connsiteY24"/>
                  <a:gd fmla="*/ 765493 w 1819275" name="connsiteX25"/>
                  <a:gd fmla="*/ 1081087 h 1804988" name="connsiteY25"/>
                  <a:gd fmla="*/ 1122363 w 1819275" name="connsiteX26"/>
                  <a:gd fmla="*/ 1069975 h 1804988" name="connsiteY26"/>
                  <a:gd fmla="*/ 1220391 w 1819275" name="connsiteX27"/>
                  <a:gd fmla="*/ 1085031 h 1804988" name="connsiteY27"/>
                  <a:gd fmla="*/ 1325960 w 1819275" name="connsiteX28"/>
                  <a:gd fmla="*/ 1303338 h 1804988" name="connsiteY28"/>
                  <a:gd fmla="*/ 1126133 w 1819275" name="connsiteX29"/>
                  <a:gd fmla="*/ 1164073 h 1804988" name="connsiteY29"/>
                  <a:gd fmla="*/ 1122363 w 1819275" name="connsiteX30"/>
                  <a:gd fmla="*/ 1069975 h 1804988" name="connsiteY30"/>
                  <a:gd fmla="*/ 696914 w 1819275" name="connsiteX31"/>
                  <a:gd fmla="*/ 1069975 h 1804988" name="connsiteY31"/>
                  <a:gd fmla="*/ 693144 w 1819275" name="connsiteX32"/>
                  <a:gd fmla="*/ 1164073 h 1804988" name="connsiteY32"/>
                  <a:gd fmla="*/ 493317 w 1819275" name="connsiteX33"/>
                  <a:gd fmla="*/ 1303338 h 1804988" name="connsiteY33"/>
                  <a:gd fmla="*/ 598886 w 1819275" name="connsiteX34"/>
                  <a:gd fmla="*/ 1085031 h 1804988" name="connsiteY34"/>
                  <a:gd fmla="*/ 696914 w 1819275" name="connsiteX35"/>
                  <a:gd fmla="*/ 1069975 h 1804988" name="connsiteY35"/>
                  <a:gd fmla="*/ 1164680 w 1819275" name="connsiteX36"/>
                  <a:gd fmla="*/ 754062 h 1804988" name="connsiteY36"/>
                  <a:gd fmla="*/ 1255245 w 1819275" name="connsiteX37"/>
                  <a:gd fmla="*/ 825610 h 1804988" name="connsiteY37"/>
                  <a:gd fmla="*/ 1338264 w 1819275" name="connsiteX38"/>
                  <a:gd fmla="*/ 897159 h 1804988" name="connsiteY38"/>
                  <a:gd fmla="*/ 1255245 w 1819275" name="connsiteX39"/>
                  <a:gd fmla="*/ 964941 h 1804988" name="connsiteY39"/>
                  <a:gd fmla="*/ 1108076 w 1819275" name="connsiteX40"/>
                  <a:gd fmla="*/ 1025192 h 1804988" name="connsiteY40"/>
                  <a:gd fmla="*/ 1157132 w 1819275" name="connsiteX41"/>
                  <a:gd fmla="*/ 897159 h 1804988" name="connsiteY41"/>
                  <a:gd fmla="*/ 1108076 w 1819275" name="connsiteX42"/>
                  <a:gd fmla="*/ 765359 h 1804988" name="connsiteY42"/>
                  <a:gd fmla="*/ 1164680 w 1819275" name="connsiteX43"/>
                  <a:gd fmla="*/ 754062 h 1804988" name="connsiteY43"/>
                  <a:gd fmla="*/ 655945 w 1819275" name="connsiteX44"/>
                  <a:gd fmla="*/ 754062 h 1804988" name="connsiteY44"/>
                  <a:gd fmla="*/ 712788 w 1819275" name="connsiteX45"/>
                  <a:gd fmla="*/ 765359 h 1804988" name="connsiteY45"/>
                  <a:gd fmla="*/ 667314 w 1819275" name="connsiteX46"/>
                  <a:gd fmla="*/ 897159 h 1804988" name="connsiteY46"/>
                  <a:gd fmla="*/ 712788 w 1819275" name="connsiteX47"/>
                  <a:gd fmla="*/ 1025192 h 1804988" name="connsiteY47"/>
                  <a:gd fmla="*/ 564997 w 1819275" name="connsiteX48"/>
                  <a:gd fmla="*/ 964941 h 1804988" name="connsiteY48"/>
                  <a:gd fmla="*/ 477838 w 1819275" name="connsiteX49"/>
                  <a:gd fmla="*/ 897159 h 1804988" name="connsiteY49"/>
                  <a:gd fmla="*/ 564997 w 1819275" name="connsiteX50"/>
                  <a:gd fmla="*/ 825610 h 1804988" name="connsiteY50"/>
                  <a:gd fmla="*/ 655945 w 1819275" name="connsiteX51"/>
                  <a:gd fmla="*/ 754062 h 1804988" name="connsiteY51"/>
                  <a:gd fmla="*/ 908051 w 1819275" name="connsiteX52"/>
                  <a:gd fmla="*/ 715962 h 1804988" name="connsiteY52"/>
                  <a:gd fmla="*/ 1089026 w 1819275" name="connsiteX53"/>
                  <a:gd fmla="*/ 896937 h 1804988" name="connsiteY53"/>
                  <a:gd fmla="*/ 908051 w 1819275" name="connsiteX54"/>
                  <a:gd fmla="*/ 1077912 h 1804988" name="connsiteY54"/>
                  <a:gd fmla="*/ 727076 w 1819275" name="connsiteX55"/>
                  <a:gd fmla="*/ 896937 h 1804988" name="connsiteY55"/>
                  <a:gd fmla="*/ 908051 w 1819275" name="connsiteX56"/>
                  <a:gd fmla="*/ 715962 h 1804988" name="connsiteY56"/>
                  <a:gd fmla="*/ 1329427 w 1819275" name="connsiteX57"/>
                  <a:gd fmla="*/ 588962 h 1804988" name="connsiteY57"/>
                  <a:gd fmla="*/ 1480390 w 1819275" name="connsiteX58"/>
                  <a:gd fmla="*/ 664129 h 1804988" name="connsiteY58"/>
                  <a:gd fmla="*/ 1469068 w 1819275" name="connsiteX59"/>
                  <a:gd fmla="*/ 765605 h 1804988" name="connsiteY59"/>
                  <a:gd fmla="*/ 1472842 w 1819275" name="connsiteX60"/>
                  <a:gd fmla="*/ 720505 h 1804988" name="connsiteY60"/>
                  <a:gd fmla="*/ 1435101 w 1819275" name="connsiteX61"/>
                  <a:gd fmla="*/ 743055 h 1804988" name="connsiteY61"/>
                  <a:gd fmla="*/ 1518130 w 1819275" name="connsiteX62"/>
                  <a:gd fmla="*/ 761847 h 1804988" name="connsiteY62"/>
                  <a:gd fmla="*/ 1635126 w 1819275" name="connsiteX63"/>
                  <a:gd fmla="*/ 897148 h 1804988" name="connsiteY63"/>
                  <a:gd fmla="*/ 1518130 w 1819275" name="connsiteX64"/>
                  <a:gd fmla="*/ 1032449 h 1804988" name="connsiteY64"/>
                  <a:gd fmla="*/ 1435101 w 1819275" name="connsiteX65"/>
                  <a:gd fmla="*/ 1047482 h 1804988" name="connsiteY65"/>
                  <a:gd fmla="*/ 1472842 w 1819275" name="connsiteX66"/>
                  <a:gd fmla="*/ 1073791 h 1804988" name="connsiteY66"/>
                  <a:gd fmla="*/ 1469068 w 1819275" name="connsiteX67"/>
                  <a:gd fmla="*/ 1024932 h 1804988" name="connsiteY67"/>
                  <a:gd fmla="*/ 1480390 w 1819275" name="connsiteX68"/>
                  <a:gd fmla="*/ 1126408 h 1804988" name="connsiteY68"/>
                  <a:gd fmla="*/ 1325653 w 1819275" name="connsiteX69"/>
                  <a:gd fmla="*/ 1201575 h 1804988" name="connsiteY69"/>
                  <a:gd fmla="*/ 1235076 w 1819275" name="connsiteX70"/>
                  <a:gd fmla="*/ 1081307 h 1804988" name="connsiteY70"/>
                  <a:gd fmla="*/ 1303009 w 1819275" name="connsiteX71"/>
                  <a:gd fmla="*/ 1006140 h 1804988" name="connsiteY71"/>
                  <a:gd fmla="*/ 1408683 w 1819275" name="connsiteX72"/>
                  <a:gd fmla="*/ 897148 h 1804988" name="connsiteY72"/>
                  <a:gd fmla="*/ 1303009 w 1819275" name="connsiteX73"/>
                  <a:gd fmla="*/ 788155 h 1804988" name="connsiteY73"/>
                  <a:gd fmla="*/ 1235076 w 1819275" name="connsiteX74"/>
                  <a:gd fmla="*/ 712988 h 1804988" name="connsiteY74"/>
                  <a:gd fmla="*/ 1325653 w 1819275" name="connsiteX75"/>
                  <a:gd fmla="*/ 592720 h 1804988" name="connsiteY75"/>
                  <a:gd fmla="*/ 1329427 w 1819275" name="connsiteX76"/>
                  <a:gd fmla="*/ 588962 h 1804988" name="connsiteY76"/>
                  <a:gd fmla="*/ 490312 w 1819275" name="connsiteX77"/>
                  <a:gd fmla="*/ 588962 h 1804988" name="connsiteY77"/>
                  <a:gd fmla="*/ 494092 w 1819275" name="connsiteX78"/>
                  <a:gd fmla="*/ 592720 h 1804988" name="connsiteY78"/>
                  <a:gd fmla="*/ 581026 w 1819275" name="connsiteX79"/>
                  <a:gd fmla="*/ 712988 h 1804988" name="connsiteY79"/>
                  <a:gd fmla="*/ 516770 w 1819275" name="connsiteX80"/>
                  <a:gd fmla="*/ 788155 h 1804988" name="connsiteY80"/>
                  <a:gd fmla="*/ 410937 w 1819275" name="connsiteX81"/>
                  <a:gd fmla="*/ 897148 h 1804988" name="connsiteY81"/>
                  <a:gd fmla="*/ 516770 w 1819275" name="connsiteX82"/>
                  <a:gd fmla="*/ 1006140 h 1804988" name="connsiteY82"/>
                  <a:gd fmla="*/ 581026 w 1819275" name="connsiteX83"/>
                  <a:gd fmla="*/ 1081307 h 1804988" name="connsiteY83"/>
                  <a:gd fmla="*/ 494092 w 1819275" name="connsiteX84"/>
                  <a:gd fmla="*/ 1201575 h 1804988" name="connsiteY84"/>
                  <a:gd fmla="*/ 339121 w 1819275" name="connsiteX85"/>
                  <a:gd fmla="*/ 1126408 h 1804988" name="connsiteY85"/>
                  <a:gd fmla="*/ 350461 w 1819275" name="connsiteX86"/>
                  <a:gd fmla="*/ 1024932 h 1804988" name="connsiteY86"/>
                  <a:gd fmla="*/ 346681 w 1819275" name="connsiteX87"/>
                  <a:gd fmla="*/ 1073791 h 1804988" name="connsiteY87"/>
                  <a:gd fmla="*/ 384478 w 1819275" name="connsiteX88"/>
                  <a:gd fmla="*/ 1047482 h 1804988" name="connsiteY88"/>
                  <a:gd fmla="*/ 301324 w 1819275" name="connsiteX89"/>
                  <a:gd fmla="*/ 1032449 h 1804988" name="connsiteY89"/>
                  <a:gd fmla="*/ 184151 w 1819275" name="connsiteX90"/>
                  <a:gd fmla="*/ 897148 h 1804988" name="connsiteY90"/>
                  <a:gd fmla="*/ 301324 w 1819275" name="connsiteX91"/>
                  <a:gd fmla="*/ 761847 h 1804988" name="connsiteY91"/>
                  <a:gd fmla="*/ 384478 w 1819275" name="connsiteX92"/>
                  <a:gd fmla="*/ 743055 h 1804988" name="connsiteY92"/>
                  <a:gd fmla="*/ 346681 w 1819275" name="connsiteX93"/>
                  <a:gd fmla="*/ 720505 h 1804988" name="connsiteY93"/>
                  <a:gd fmla="*/ 350461 w 1819275" name="connsiteX94"/>
                  <a:gd fmla="*/ 765605 h 1804988" name="connsiteY94"/>
                  <a:gd fmla="*/ 339121 w 1819275" name="connsiteX95"/>
                  <a:gd fmla="*/ 664129 h 1804988" name="connsiteY95"/>
                  <a:gd fmla="*/ 490312 w 1819275" name="connsiteX96"/>
                  <a:gd fmla="*/ 588962 h 1804988" name="connsiteY96"/>
                  <a:gd fmla="*/ 1325960 w 1819275" name="connsiteX97"/>
                  <a:gd fmla="*/ 498475 h 1804988" name="connsiteY97"/>
                  <a:gd fmla="*/ 1220391 w 1819275" name="connsiteX98"/>
                  <a:gd fmla="*/ 716782 h 1804988" name="connsiteY98"/>
                  <a:gd fmla="*/ 1122363 w 1819275" name="connsiteX99"/>
                  <a:gd fmla="*/ 731838 h 1804988" name="connsiteY99"/>
                  <a:gd fmla="*/ 1126133 w 1819275" name="connsiteX100"/>
                  <a:gd fmla="*/ 637740 h 1804988" name="connsiteY100"/>
                  <a:gd fmla="*/ 1325960 w 1819275" name="connsiteX101"/>
                  <a:gd fmla="*/ 498475 h 1804988" name="connsiteY101"/>
                  <a:gd fmla="*/ 912314 w 1819275" name="connsiteX102"/>
                  <a:gd fmla="*/ 498475 h 1804988" name="connsiteY102"/>
                  <a:gd fmla="*/ 991372 w 1819275" name="connsiteX103"/>
                  <a:gd fmla="*/ 554979 h 1804988" name="connsiteY103"/>
                  <a:gd fmla="*/ 1055371 w 1819275" name="connsiteX104"/>
                  <a:gd fmla="*/ 720725 h 1804988" name="connsiteY104"/>
                  <a:gd fmla="*/ 912314 w 1819275" name="connsiteX105"/>
                  <a:gd fmla="*/ 683056 h 1804988" name="connsiteY105"/>
                  <a:gd fmla="*/ 765493 w 1819275" name="connsiteX106"/>
                  <a:gd fmla="*/ 720725 h 1804988" name="connsiteY106"/>
                  <a:gd fmla="*/ 833257 w 1819275" name="connsiteX107"/>
                  <a:gd fmla="*/ 554979 h 1804988" name="connsiteY107"/>
                  <a:gd fmla="*/ 912314 w 1819275" name="connsiteX108"/>
                  <a:gd fmla="*/ 498475 h 1804988" name="connsiteY108"/>
                  <a:gd fmla="*/ 493317 w 1819275" name="connsiteX109"/>
                  <a:gd fmla="*/ 498475 h 1804988" name="connsiteY109"/>
                  <a:gd fmla="*/ 693144 w 1819275" name="connsiteX110"/>
                  <a:gd fmla="*/ 637740 h 1804988" name="connsiteY110"/>
                  <a:gd fmla="*/ 696914 w 1819275" name="connsiteX111"/>
                  <a:gd fmla="*/ 731838 h 1804988" name="connsiteY111"/>
                  <a:gd fmla="*/ 598886 w 1819275" name="connsiteX112"/>
                  <a:gd fmla="*/ 716782 h 1804988" name="connsiteY112"/>
                  <a:gd fmla="*/ 493317 w 1819275" name="connsiteX113"/>
                  <a:gd fmla="*/ 498475 h 1804988" name="connsiteY113"/>
                  <a:gd fmla="*/ 911522 w 1819275" name="connsiteX114"/>
                  <a:gd fmla="*/ 222250 h 1804988" name="connsiteY114"/>
                  <a:gd fmla="*/ 1050899 w 1819275" name="connsiteX115"/>
                  <a:gd fmla="*/ 320230 h 1804988" name="connsiteY115"/>
                  <a:gd fmla="*/ 1032064 w 1819275" name="connsiteX116"/>
                  <a:gd fmla="*/ 391831 h 1804988" name="connsiteY116"/>
                  <a:gd fmla="*/ 1084801 w 1819275" name="connsiteX117"/>
                  <a:gd fmla="*/ 384294 h 1804988" name="connsiteY117"/>
                  <a:gd fmla="*/ 1039598 w 1819275" name="connsiteX118"/>
                  <a:gd fmla="*/ 365452 h 1804988" name="connsiteY118"/>
                  <a:gd fmla="*/ 1175208 w 1819275" name="connsiteX119"/>
                  <a:gd fmla="*/ 369220 h 1804988" name="connsiteY119"/>
                  <a:gd fmla="*/ 1243013 w 1819275" name="connsiteX120"/>
                  <a:gd fmla="*/ 512421 h 1804988" name="connsiteY120"/>
                  <a:gd fmla="*/ 1122471 w 1819275" name="connsiteX121"/>
                  <a:gd fmla="*/ 625475 h 1804988" name="connsiteY121"/>
                  <a:gd fmla="*/ 1024530 w 1819275" name="connsiteX122"/>
                  <a:gd fmla="*/ 523727 h 1804988" name="connsiteY122"/>
                  <a:gd fmla="*/ 911522 w 1819275" name="connsiteX123"/>
                  <a:gd fmla="*/ 433284 h 1804988" name="connsiteY123"/>
                  <a:gd fmla="*/ 794746 w 1819275" name="connsiteX124"/>
                  <a:gd fmla="*/ 523727 h 1804988" name="connsiteY124"/>
                  <a:gd fmla="*/ 696806 w 1819275" name="connsiteX125"/>
                  <a:gd fmla="*/ 625475 h 1804988" name="connsiteY125"/>
                  <a:gd fmla="*/ 576263 w 1819275" name="connsiteX126"/>
                  <a:gd fmla="*/ 512421 h 1804988" name="connsiteY126"/>
                  <a:gd fmla="*/ 644068 w 1819275" name="connsiteX127"/>
                  <a:gd fmla="*/ 369220 h 1804988" name="connsiteY127"/>
                  <a:gd fmla="*/ 779679 w 1819275" name="connsiteX128"/>
                  <a:gd fmla="*/ 365452 h 1804988" name="connsiteY128"/>
                  <a:gd fmla="*/ 734475 w 1819275" name="connsiteX129"/>
                  <a:gd fmla="*/ 384294 h 1804988" name="connsiteY129"/>
                  <a:gd fmla="*/ 787213 w 1819275" name="connsiteX130"/>
                  <a:gd fmla="*/ 391831 h 1804988" name="connsiteY130"/>
                  <a:gd fmla="*/ 768378 w 1819275" name="connsiteX131"/>
                  <a:gd fmla="*/ 320230 h 1804988" name="connsiteY131"/>
                  <a:gd fmla="*/ 911522 w 1819275" name="connsiteX132"/>
                  <a:gd fmla="*/ 222250 h 1804988" name="connsiteY132"/>
                  <a:gd fmla="*/ 907753 w 1819275" name="connsiteX133"/>
                  <a:gd fmla="*/ 185737 h 1804988" name="connsiteY133"/>
                  <a:gd fmla="*/ 741881 w 1819275" name="connsiteX134"/>
                  <a:gd fmla="*/ 294895 h 1804988" name="connsiteY134"/>
                  <a:gd fmla="*/ 523231 w 1819275" name="connsiteX135"/>
                  <a:gd fmla="*/ 490625 h 1804988" name="connsiteY135"/>
                  <a:gd fmla="*/ 474223 w 1819275" name="connsiteX136"/>
                  <a:gd fmla="*/ 498153 h 1804988" name="connsiteY136"/>
                  <a:gd fmla="*/ 470453 w 1819275" name="connsiteX137"/>
                  <a:gd fmla="*/ 539558 h 1804988" name="connsiteY137"/>
                  <a:gd fmla="*/ 259342 w 1819275" name="connsiteX138"/>
                  <a:gd fmla="*/ 742816 h 1804988" name="connsiteY138"/>
                  <a:gd fmla="*/ 134938 w 1819275" name="connsiteX139"/>
                  <a:gd fmla="*/ 900906 h 1804988" name="connsiteY139"/>
                  <a:gd fmla="*/ 259342 w 1819275" name="connsiteX140"/>
                  <a:gd fmla="*/ 1058996 h 1804988" name="connsiteY140"/>
                  <a:gd fmla="*/ 470453 w 1819275" name="connsiteX141"/>
                  <a:gd fmla="*/ 1262255 h 1804988" name="connsiteY141"/>
                  <a:gd fmla="*/ 474223 w 1819275" name="connsiteX142"/>
                  <a:gd fmla="*/ 1303659 h 1804988" name="connsiteY142"/>
                  <a:gd fmla="*/ 523231 w 1819275" name="connsiteX143"/>
                  <a:gd fmla="*/ 1311187 h 1804988" name="connsiteY143"/>
                  <a:gd fmla="*/ 741881 w 1819275" name="connsiteX144"/>
                  <a:gd fmla="*/ 1510682 h 1804988" name="connsiteY144"/>
                  <a:gd fmla="*/ 907753 w 1819275" name="connsiteX145"/>
                  <a:gd fmla="*/ 1616075 h 1804988" name="connsiteY145"/>
                  <a:gd fmla="*/ 1077396 w 1819275" name="connsiteX146"/>
                  <a:gd fmla="*/ 1510682 h 1804988" name="connsiteY146"/>
                  <a:gd fmla="*/ 1296046 w 1819275" name="connsiteX147"/>
                  <a:gd fmla="*/ 1311187 h 1804988" name="connsiteY147"/>
                  <a:gd fmla="*/ 1345053 w 1819275" name="connsiteX148"/>
                  <a:gd fmla="*/ 1303659 h 1804988" name="connsiteY148"/>
                  <a:gd fmla="*/ 1348823 w 1819275" name="connsiteX149"/>
                  <a:gd fmla="*/ 1262255 h 1804988" name="connsiteY149"/>
                  <a:gd fmla="*/ 1559934 w 1819275" name="connsiteX150"/>
                  <a:gd fmla="*/ 1058996 h 1804988" name="connsiteY150"/>
                  <a:gd fmla="*/ 1684338 w 1819275" name="connsiteX151"/>
                  <a:gd fmla="*/ 900906 h 1804988" name="connsiteY151"/>
                  <a:gd fmla="*/ 1559934 w 1819275" name="connsiteX152"/>
                  <a:gd fmla="*/ 742816 h 1804988" name="connsiteY152"/>
                  <a:gd fmla="*/ 1348823 w 1819275" name="connsiteX153"/>
                  <a:gd fmla="*/ 539558 h 1804988" name="connsiteY153"/>
                  <a:gd fmla="*/ 1345053 w 1819275" name="connsiteX154"/>
                  <a:gd fmla="*/ 498153 h 1804988" name="connsiteY154"/>
                  <a:gd fmla="*/ 1296046 w 1819275" name="connsiteX155"/>
                  <a:gd fmla="*/ 490625 h 1804988" name="connsiteY155"/>
                  <a:gd fmla="*/ 1077396 w 1819275" name="connsiteX156"/>
                  <a:gd fmla="*/ 294895 h 1804988" name="connsiteY156"/>
                  <a:gd fmla="*/ 907753 w 1819275" name="connsiteX157"/>
                  <a:gd fmla="*/ 185737 h 1804988" name="connsiteY157"/>
                  <a:gd fmla="*/ 907754 w 1819275" name="connsiteX158"/>
                  <a:gd fmla="*/ 0 h 1804988" name="connsiteY158"/>
                  <a:gd fmla="*/ 1073485 w 1819275" name="connsiteX159"/>
                  <a:gd fmla="*/ 120584 h 1804988" name="connsiteY159"/>
                  <a:gd fmla="*/ 1303249 w 1819275" name="connsiteX160"/>
                  <a:gd fmla="*/ 290155 h 1804988" name="connsiteY160"/>
                  <a:gd fmla="*/ 1352215 w 1819275" name="connsiteX161"/>
                  <a:gd fmla="*/ 478567 h 1804988" name="connsiteY161"/>
                  <a:gd fmla="*/ 1646011 w 1819275" name="connsiteX162"/>
                  <a:gd fmla="*/ 636833 h 1804988" name="connsiteY162"/>
                  <a:gd fmla="*/ 1819275 w 1819275" name="connsiteX163"/>
                  <a:gd fmla="*/ 900610 h 1804988" name="connsiteY163"/>
                  <a:gd fmla="*/ 1646011 w 1819275" name="connsiteX164"/>
                  <a:gd fmla="*/ 1164387 h 1804988" name="connsiteY164"/>
                  <a:gd fmla="*/ 1352215 w 1819275" name="connsiteX165"/>
                  <a:gd fmla="*/ 1322653 h 1804988" name="connsiteY165"/>
                  <a:gd fmla="*/ 1303249 w 1819275" name="connsiteX166"/>
                  <a:gd fmla="*/ 1511065 h 1804988" name="connsiteY166"/>
                  <a:gd fmla="*/ 1073485 w 1819275" name="connsiteX167"/>
                  <a:gd fmla="*/ 1680636 h 1804988" name="connsiteY167"/>
                  <a:gd fmla="*/ 907754 w 1819275" name="connsiteX168"/>
                  <a:gd fmla="*/ 1804988 h 1804988" name="connsiteY168"/>
                  <a:gd fmla="*/ 745790 w 1819275" name="connsiteX169"/>
                  <a:gd fmla="*/ 1680636 h 1804988" name="connsiteY169"/>
                  <a:gd fmla="*/ 512260 w 1819275" name="connsiteX170"/>
                  <a:gd fmla="*/ 1511065 h 1804988" name="connsiteY170"/>
                  <a:gd fmla="*/ 467060 w 1819275" name="connsiteX171"/>
                  <a:gd fmla="*/ 1322653 h 1804988" name="connsiteY171"/>
                  <a:gd fmla="*/ 169498 w 1819275" name="connsiteX172"/>
                  <a:gd fmla="*/ 1164387 h 1804988" name="connsiteY172"/>
                  <a:gd fmla="*/ 0 w 1819275" name="connsiteX173"/>
                  <a:gd fmla="*/ 900610 h 1804988" name="connsiteY173"/>
                  <a:gd fmla="*/ 169498 w 1819275" name="connsiteX174"/>
                  <a:gd fmla="*/ 636833 h 1804988" name="connsiteY174"/>
                  <a:gd fmla="*/ 467060 w 1819275" name="connsiteX175"/>
                  <a:gd fmla="*/ 478567 h 1804988" name="connsiteY175"/>
                  <a:gd fmla="*/ 512260 w 1819275" name="connsiteX176"/>
                  <a:gd fmla="*/ 290155 h 1804988" name="connsiteY176"/>
                  <a:gd fmla="*/ 745790 w 1819275" name="connsiteX177"/>
                  <a:gd fmla="*/ 120584 h 1804988" name="connsiteY177"/>
                  <a:gd fmla="*/ 907754 w 1819275" name="connsiteX178"/>
                  <a:gd fmla="*/ 0 h 1804988" name="connsiteY17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b="b" l="l" r="r" t="t"/>
                <a:pathLst>
                  <a:path h="1804988" w="1819275">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grpSp>
      </p:grpSp>
      <p:grpSp>
        <p:nvGrpSpPr>
          <p:cNvPr id="52" name="组合 51"/>
          <p:cNvGrpSpPr/>
          <p:nvPr/>
        </p:nvGrpSpPr>
        <p:grpSpPr>
          <a:xfrm>
            <a:off x="4022919" y="1953286"/>
            <a:ext cx="1620000" cy="3937531"/>
            <a:chOff x="4022919" y="1953286"/>
            <a:chExt cx="1620000" cy="3937531"/>
          </a:xfrm>
        </p:grpSpPr>
        <p:sp>
          <p:nvSpPr>
            <p:cNvPr id="21" name="任意多边形 20"/>
            <p:cNvSpPr>
              <a:spLocks noChangeAspect="1"/>
            </p:cNvSpPr>
            <p:nvPr/>
          </p:nvSpPr>
          <p:spPr>
            <a:xfrm rot="5400000">
              <a:off x="3264390" y="3512289"/>
              <a:ext cx="3137057" cy="1620000"/>
            </a:xfrm>
            <a:custGeom>
              <a:gdLst>
                <a:gd fmla="*/ 0 w 3137057" name="connsiteX0"/>
                <a:gd fmla="*/ 1799 h 1620000" name="connsiteY0"/>
                <a:gd fmla="*/ 0 w 3137057" name="connsiteX1"/>
                <a:gd fmla="*/ 0 h 1620000" name="connsiteY1"/>
                <a:gd fmla="*/ 1339 w 3137057" name="connsiteX2"/>
                <a:gd fmla="*/ 0 h 1620000" name="connsiteY2"/>
                <a:gd fmla="*/ 0 w 3137057" name="connsiteX3"/>
                <a:gd fmla="*/ 1620000 h 1620000" name="connsiteY3"/>
                <a:gd fmla="*/ 0 w 3137057" name="connsiteX4"/>
                <a:gd fmla="*/ 1618201 h 1620000" name="connsiteY4"/>
                <a:gd fmla="*/ 1339 w 3137057" name="connsiteX5"/>
                <a:gd fmla="*/ 1620000 h 1620000" name="connsiteY5"/>
                <a:gd fmla="*/ 311951 w 3137057" name="connsiteX6"/>
                <a:gd fmla="*/ 1373245 h 1620000" name="connsiteY6"/>
                <a:gd fmla="*/ 413703 w 3137057" name="connsiteX7"/>
                <a:gd fmla="*/ 1198907 h 1620000" name="connsiteY7"/>
                <a:gd fmla="*/ 673439 w 3137057" name="connsiteX8"/>
                <a:gd fmla="*/ 981655 h 1620000" name="connsiteY8"/>
                <a:gd fmla="*/ 810001 w 3137057" name="connsiteX9"/>
                <a:gd fmla="*/ 810000 h 1620000" name="connsiteY9"/>
                <a:gd fmla="*/ 673439 w 3137057" name="connsiteX10"/>
                <a:gd fmla="*/ 638344 h 1620000" name="connsiteY10"/>
                <a:gd fmla="*/ 413703 w 3137057" name="connsiteX11"/>
                <a:gd fmla="*/ 421092 h 1620000" name="connsiteY11"/>
                <a:gd fmla="*/ 311951 w 3137057" name="connsiteX12"/>
                <a:gd fmla="*/ 249437 h 1620000" name="connsiteY12"/>
                <a:gd fmla="*/ 61922 w 3137057" name="connsiteX13"/>
                <a:gd fmla="*/ 83481 h 1620000" name="connsiteY13"/>
                <a:gd fmla="*/ 1340 w 3137057" name="connsiteX14"/>
                <a:gd fmla="*/ 0 h 1620000" name="connsiteY14"/>
                <a:gd fmla="*/ 2328397 w 3137057" name="connsiteX15"/>
                <a:gd fmla="*/ 0 h 1620000" name="connsiteY15"/>
                <a:gd fmla="*/ 2639008 w 3137057" name="connsiteX16"/>
                <a:gd fmla="*/ 249437 h 1620000" name="connsiteY16"/>
                <a:gd fmla="*/ 2740760 w 3137057" name="connsiteX17"/>
                <a:gd fmla="*/ 421092 h 1620000" name="connsiteY17"/>
                <a:gd fmla="*/ 3000496 w 3137057" name="connsiteX18"/>
                <a:gd fmla="*/ 638345 h 1620000" name="connsiteY18"/>
                <a:gd fmla="*/ 3137057 w 3137057" name="connsiteX19"/>
                <a:gd fmla="*/ 810000 h 1620000" name="connsiteY19"/>
                <a:gd fmla="*/ 3000496 w 3137057" name="connsiteX20"/>
                <a:gd fmla="*/ 981656 h 1620000" name="connsiteY20"/>
                <a:gd fmla="*/ 2740760 w 3137057" name="connsiteX21"/>
                <a:gd fmla="*/ 1198908 h 1620000" name="connsiteY21"/>
                <a:gd fmla="*/ 2639008 w 3137057" name="connsiteX22"/>
                <a:gd fmla="*/ 1373246 h 1620000" name="connsiteY22"/>
                <a:gd fmla="*/ 2328397 w 3137057" name="connsiteX23"/>
                <a:gd fmla="*/ 1620000 h 1620000" name="connsiteY2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b="b" l="l" r="r" t="t"/>
              <a:pathLst>
                <a:path h="1620000" w="3137057">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white"/>
                </a:solidFill>
                <a:effectLst/>
                <a:uLnTx/>
                <a:uFillTx/>
                <a:latin panose="020f0502020204030204" typeface="Calibri"/>
                <a:ea typeface="腾祥铁山楷书简"/>
                <a:cs typeface="+mn-cs"/>
              </a:endParaRPr>
            </a:p>
          </p:txBody>
        </p:sp>
        <p:grpSp>
          <p:nvGrpSpPr>
            <p:cNvPr id="9" name="组合 8"/>
            <p:cNvGrpSpPr/>
            <p:nvPr/>
          </p:nvGrpSpPr>
          <p:grpSpPr>
            <a:xfrm>
              <a:off x="4022919" y="1953286"/>
              <a:ext cx="1620000" cy="1620000"/>
              <a:chOff x="4022919" y="1953286"/>
              <a:chExt cx="1620000" cy="1620000"/>
            </a:xfrm>
          </p:grpSpPr>
          <p:sp>
            <p:nvSpPr>
              <p:cNvPr id="23" name="任意多边形 22"/>
              <p:cNvSpPr/>
              <p:nvPr/>
            </p:nvSpPr>
            <p:spPr bwMode="auto">
              <a:xfrm rot="5400000">
                <a:off x="4022919" y="1953286"/>
                <a:ext cx="1620000" cy="1620000"/>
              </a:xfrm>
              <a:custGeom>
                <a:gdLst>
                  <a:gd fmla="*/ 1141709 w 2279650" name="connsiteX0"/>
                  <a:gd fmla="*/ 173038 h 2274888" name="connsiteY0"/>
                  <a:gd fmla="*/ 813858 w 2279650" name="connsiteX1"/>
                  <a:gd fmla="*/ 391536 h 2274888" name="connsiteY1"/>
                  <a:gd fmla="*/ 648049 w 2279650" name="connsiteX2"/>
                  <a:gd fmla="*/ 670310 h 2274888" name="connsiteY2"/>
                  <a:gd fmla="*/ 354113 w 2279650" name="connsiteX3"/>
                  <a:gd fmla="*/ 851136 h 2274888" name="connsiteY3"/>
                  <a:gd fmla="*/ 161925 w 2279650" name="connsiteX4"/>
                  <a:gd fmla="*/ 1137445 h 2274888" name="connsiteY4"/>
                  <a:gd fmla="*/ 354113 w 2279650" name="connsiteX5"/>
                  <a:gd fmla="*/ 1423753 h 2274888" name="connsiteY5"/>
                  <a:gd fmla="*/ 648049 w 2279650" name="connsiteX6"/>
                  <a:gd fmla="*/ 1608346 h 2274888" name="connsiteY6"/>
                  <a:gd fmla="*/ 813858 w 2279650" name="connsiteX7"/>
                  <a:gd fmla="*/ 1883353 h 2274888" name="connsiteY7"/>
                  <a:gd fmla="*/ 1141709 w 2279650" name="connsiteX8"/>
                  <a:gd fmla="*/ 2101851 h 2274888" name="connsiteY8"/>
                  <a:gd fmla="*/ 1469560 w 2279650" name="connsiteX9"/>
                  <a:gd fmla="*/ 1883353 h 2274888" name="connsiteY9"/>
                  <a:gd fmla="*/ 1635370 w 2279650" name="connsiteX10"/>
                  <a:gd fmla="*/ 1608346 h 2274888" name="connsiteY10"/>
                  <a:gd fmla="*/ 1925537 w 2279650" name="connsiteX11"/>
                  <a:gd fmla="*/ 1423753 h 2274888" name="connsiteY11"/>
                  <a:gd fmla="*/ 2117725 w 2279650" name="connsiteX12"/>
                  <a:gd fmla="*/ 1137445 h 2274888" name="connsiteY12"/>
                  <a:gd fmla="*/ 1925537 w 2279650" name="connsiteX13"/>
                  <a:gd fmla="*/ 851136 h 2274888" name="connsiteY13"/>
                  <a:gd fmla="*/ 1635370 w 2279650" name="connsiteX14"/>
                  <a:gd fmla="*/ 670310 h 2274888" name="connsiteY14"/>
                  <a:gd fmla="*/ 1469560 w 2279650" name="connsiteX15"/>
                  <a:gd fmla="*/ 391536 h 2274888" name="connsiteY15"/>
                  <a:gd fmla="*/ 1141709 w 2279650" name="connsiteX16"/>
                  <a:gd fmla="*/ 173038 h 2274888" name="connsiteY16"/>
                  <a:gd fmla="*/ 1141709 w 2279650" name="connsiteX17"/>
                  <a:gd fmla="*/ 0 h 2274888" name="connsiteY17"/>
                  <a:gd fmla="*/ 1578799 w 2279650" name="connsiteX18"/>
                  <a:gd fmla="*/ 350273 h 2274888" name="connsiteY18"/>
                  <a:gd fmla="*/ 1721984 w 2279650" name="connsiteX19"/>
                  <a:gd fmla="*/ 591320 h 2274888" name="connsiteY19"/>
                  <a:gd fmla="*/ 2087481 w 2279650" name="connsiteX20"/>
                  <a:gd fmla="*/ 896396 h 2274888" name="connsiteY20"/>
                  <a:gd fmla="*/ 2279650 w 2279650" name="connsiteX21"/>
                  <a:gd fmla="*/ 1137444 h 2274888" name="connsiteY21"/>
                  <a:gd fmla="*/ 2087481 w 2279650" name="connsiteX22"/>
                  <a:gd fmla="*/ 1378492 h 2274888" name="connsiteY22"/>
                  <a:gd fmla="*/ 1721984 w 2279650" name="connsiteX23"/>
                  <a:gd fmla="*/ 1683568 h 2274888" name="connsiteY23"/>
                  <a:gd fmla="*/ 1578799 w 2279650" name="connsiteX24"/>
                  <a:gd fmla="*/ 1928382 h 2274888" name="connsiteY24"/>
                  <a:gd fmla="*/ 1141709 w 2279650" name="connsiteX25"/>
                  <a:gd fmla="*/ 2274888 h 2274888" name="connsiteY25"/>
                  <a:gd fmla="*/ 700851 w 2279650" name="connsiteX26"/>
                  <a:gd fmla="*/ 1928382 h 2274888" name="connsiteY26"/>
                  <a:gd fmla="*/ 557667 w 2279650" name="connsiteX27"/>
                  <a:gd fmla="*/ 1683568 h 2274888" name="connsiteY27"/>
                  <a:gd fmla="*/ 195937 w 2279650" name="connsiteX28"/>
                  <a:gd fmla="*/ 1378492 h 2274888" name="connsiteY28"/>
                  <a:gd fmla="*/ 0 w 2279650" name="connsiteX29"/>
                  <a:gd fmla="*/ 1137444 h 2274888" name="connsiteY29"/>
                  <a:gd fmla="*/ 195937 w 2279650" name="connsiteX30"/>
                  <a:gd fmla="*/ 896396 h 2274888" name="connsiteY30"/>
                  <a:gd fmla="*/ 557667 w 2279650" name="connsiteX31"/>
                  <a:gd fmla="*/ 591320 h 2274888" name="connsiteY31"/>
                  <a:gd fmla="*/ 700851 w 2279650" name="connsiteX32"/>
                  <a:gd fmla="*/ 350273 h 2274888" name="connsiteY32"/>
                  <a:gd fmla="*/ 1141709 w 2279650" name="connsiteX33"/>
                  <a:gd fmla="*/ 0 h 2274888" name="connsiteY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b="b" l="l" r="r" t="t"/>
                <a:pathLst>
                  <a:path h="2274888" w="2279650">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4" name="任意多边形 23"/>
              <p:cNvSpPr/>
              <p:nvPr/>
            </p:nvSpPr>
            <p:spPr bwMode="auto">
              <a:xfrm rot="5400000">
                <a:off x="4183107" y="2120598"/>
                <a:ext cx="1292841" cy="1285374"/>
              </a:xfrm>
              <a:custGeom>
                <a:gdLst>
                  <a:gd fmla="*/ 696806 w 1819275" name="connsiteX0"/>
                  <a:gd fmla="*/ 1179512 h 1804988" name="connsiteY0"/>
                  <a:gd fmla="*/ 794746 w 1819275" name="connsiteX1"/>
                  <a:gd fmla="*/ 1277492 h 1804988" name="connsiteY1"/>
                  <a:gd fmla="*/ 911522 w 1819275" name="connsiteX2"/>
                  <a:gd fmla="*/ 1367935 h 1804988" name="connsiteY2"/>
                  <a:gd fmla="*/ 1024530 w 1819275" name="connsiteX3"/>
                  <a:gd fmla="*/ 1277492 h 1804988" name="connsiteY3"/>
                  <a:gd fmla="*/ 1122471 w 1819275" name="connsiteX4"/>
                  <a:gd fmla="*/ 1179512 h 1804988" name="connsiteY4"/>
                  <a:gd fmla="*/ 1243013 w 1819275" name="connsiteX5"/>
                  <a:gd fmla="*/ 1288798 h 1804988" name="connsiteY5"/>
                  <a:gd fmla="*/ 1175208 w 1819275" name="connsiteX6"/>
                  <a:gd fmla="*/ 1431999 h 1804988" name="connsiteY6"/>
                  <a:gd fmla="*/ 1039598 w 1819275" name="connsiteX7"/>
                  <a:gd fmla="*/ 1435767 h 1804988" name="connsiteY7"/>
                  <a:gd fmla="*/ 1084801 w 1819275" name="connsiteX8"/>
                  <a:gd fmla="*/ 1416925 h 1804988" name="connsiteY8"/>
                  <a:gd fmla="*/ 1032064 w 1819275" name="connsiteX9"/>
                  <a:gd fmla="*/ 1409388 h 1804988" name="connsiteY9"/>
                  <a:gd fmla="*/ 1050899 w 1819275" name="connsiteX10"/>
                  <a:gd fmla="*/ 1480989 h 1804988" name="connsiteY10"/>
                  <a:gd fmla="*/ 911522 w 1819275" name="connsiteX11"/>
                  <a:gd fmla="*/ 1582737 h 1804988" name="connsiteY11"/>
                  <a:gd fmla="*/ 768378 w 1819275" name="connsiteX12"/>
                  <a:gd fmla="*/ 1480989 h 1804988" name="connsiteY12"/>
                  <a:gd fmla="*/ 787213 w 1819275" name="connsiteX13"/>
                  <a:gd fmla="*/ 1409388 h 1804988" name="connsiteY13"/>
                  <a:gd fmla="*/ 734475 w 1819275" name="connsiteX14"/>
                  <a:gd fmla="*/ 1416925 h 1804988" name="connsiteY14"/>
                  <a:gd fmla="*/ 779679 w 1819275" name="connsiteX15"/>
                  <a:gd fmla="*/ 1435767 h 1804988" name="connsiteY15"/>
                  <a:gd fmla="*/ 644068 w 1819275" name="connsiteX16"/>
                  <a:gd fmla="*/ 1431999 h 1804988" name="connsiteY16"/>
                  <a:gd fmla="*/ 576263 w 1819275" name="connsiteX17"/>
                  <a:gd fmla="*/ 1288798 h 1804988" name="connsiteY17"/>
                  <a:gd fmla="*/ 696806 w 1819275" name="connsiteX18"/>
                  <a:gd fmla="*/ 1179512 h 1804988" name="connsiteY18"/>
                  <a:gd fmla="*/ 765493 w 1819275" name="connsiteX19"/>
                  <a:gd fmla="*/ 1081087 h 1804988" name="connsiteY19"/>
                  <a:gd fmla="*/ 912314 w 1819275" name="connsiteX20"/>
                  <a:gd fmla="*/ 1118757 h 1804988" name="connsiteY20"/>
                  <a:gd fmla="*/ 1055371 w 1819275" name="connsiteX21"/>
                  <a:gd fmla="*/ 1081087 h 1804988" name="connsiteY21"/>
                  <a:gd fmla="*/ 991372 w 1819275" name="connsiteX22"/>
                  <a:gd fmla="*/ 1246833 h 1804988" name="connsiteY22"/>
                  <a:gd fmla="*/ 912314 w 1819275" name="connsiteX23"/>
                  <a:gd fmla="*/ 1303337 h 1804988" name="connsiteY23"/>
                  <a:gd fmla="*/ 833257 w 1819275" name="connsiteX24"/>
                  <a:gd fmla="*/ 1246833 h 1804988" name="connsiteY24"/>
                  <a:gd fmla="*/ 765493 w 1819275" name="connsiteX25"/>
                  <a:gd fmla="*/ 1081087 h 1804988" name="connsiteY25"/>
                  <a:gd fmla="*/ 1122363 w 1819275" name="connsiteX26"/>
                  <a:gd fmla="*/ 1069975 h 1804988" name="connsiteY26"/>
                  <a:gd fmla="*/ 1220391 w 1819275" name="connsiteX27"/>
                  <a:gd fmla="*/ 1085031 h 1804988" name="connsiteY27"/>
                  <a:gd fmla="*/ 1325960 w 1819275" name="connsiteX28"/>
                  <a:gd fmla="*/ 1303338 h 1804988" name="connsiteY28"/>
                  <a:gd fmla="*/ 1126133 w 1819275" name="connsiteX29"/>
                  <a:gd fmla="*/ 1164073 h 1804988" name="connsiteY29"/>
                  <a:gd fmla="*/ 1122363 w 1819275" name="connsiteX30"/>
                  <a:gd fmla="*/ 1069975 h 1804988" name="connsiteY30"/>
                  <a:gd fmla="*/ 696914 w 1819275" name="connsiteX31"/>
                  <a:gd fmla="*/ 1069975 h 1804988" name="connsiteY31"/>
                  <a:gd fmla="*/ 693144 w 1819275" name="connsiteX32"/>
                  <a:gd fmla="*/ 1164073 h 1804988" name="connsiteY32"/>
                  <a:gd fmla="*/ 493317 w 1819275" name="connsiteX33"/>
                  <a:gd fmla="*/ 1303338 h 1804988" name="connsiteY33"/>
                  <a:gd fmla="*/ 598886 w 1819275" name="connsiteX34"/>
                  <a:gd fmla="*/ 1085031 h 1804988" name="connsiteY34"/>
                  <a:gd fmla="*/ 696914 w 1819275" name="connsiteX35"/>
                  <a:gd fmla="*/ 1069975 h 1804988" name="connsiteY35"/>
                  <a:gd fmla="*/ 1164680 w 1819275" name="connsiteX36"/>
                  <a:gd fmla="*/ 754062 h 1804988" name="connsiteY36"/>
                  <a:gd fmla="*/ 1255245 w 1819275" name="connsiteX37"/>
                  <a:gd fmla="*/ 825610 h 1804988" name="connsiteY37"/>
                  <a:gd fmla="*/ 1338264 w 1819275" name="connsiteX38"/>
                  <a:gd fmla="*/ 897159 h 1804988" name="connsiteY38"/>
                  <a:gd fmla="*/ 1255245 w 1819275" name="connsiteX39"/>
                  <a:gd fmla="*/ 964941 h 1804988" name="connsiteY39"/>
                  <a:gd fmla="*/ 1108076 w 1819275" name="connsiteX40"/>
                  <a:gd fmla="*/ 1025192 h 1804988" name="connsiteY40"/>
                  <a:gd fmla="*/ 1157132 w 1819275" name="connsiteX41"/>
                  <a:gd fmla="*/ 897159 h 1804988" name="connsiteY41"/>
                  <a:gd fmla="*/ 1108076 w 1819275" name="connsiteX42"/>
                  <a:gd fmla="*/ 765359 h 1804988" name="connsiteY42"/>
                  <a:gd fmla="*/ 1164680 w 1819275" name="connsiteX43"/>
                  <a:gd fmla="*/ 754062 h 1804988" name="connsiteY43"/>
                  <a:gd fmla="*/ 655945 w 1819275" name="connsiteX44"/>
                  <a:gd fmla="*/ 754062 h 1804988" name="connsiteY44"/>
                  <a:gd fmla="*/ 712788 w 1819275" name="connsiteX45"/>
                  <a:gd fmla="*/ 765359 h 1804988" name="connsiteY45"/>
                  <a:gd fmla="*/ 667314 w 1819275" name="connsiteX46"/>
                  <a:gd fmla="*/ 897159 h 1804988" name="connsiteY46"/>
                  <a:gd fmla="*/ 712788 w 1819275" name="connsiteX47"/>
                  <a:gd fmla="*/ 1025192 h 1804988" name="connsiteY47"/>
                  <a:gd fmla="*/ 564997 w 1819275" name="connsiteX48"/>
                  <a:gd fmla="*/ 964941 h 1804988" name="connsiteY48"/>
                  <a:gd fmla="*/ 477838 w 1819275" name="connsiteX49"/>
                  <a:gd fmla="*/ 897159 h 1804988" name="connsiteY49"/>
                  <a:gd fmla="*/ 564997 w 1819275" name="connsiteX50"/>
                  <a:gd fmla="*/ 825610 h 1804988" name="connsiteY50"/>
                  <a:gd fmla="*/ 655945 w 1819275" name="connsiteX51"/>
                  <a:gd fmla="*/ 754062 h 1804988" name="connsiteY51"/>
                  <a:gd fmla="*/ 908051 w 1819275" name="connsiteX52"/>
                  <a:gd fmla="*/ 715962 h 1804988" name="connsiteY52"/>
                  <a:gd fmla="*/ 1089026 w 1819275" name="connsiteX53"/>
                  <a:gd fmla="*/ 896937 h 1804988" name="connsiteY53"/>
                  <a:gd fmla="*/ 908051 w 1819275" name="connsiteX54"/>
                  <a:gd fmla="*/ 1077912 h 1804988" name="connsiteY54"/>
                  <a:gd fmla="*/ 727076 w 1819275" name="connsiteX55"/>
                  <a:gd fmla="*/ 896937 h 1804988" name="connsiteY55"/>
                  <a:gd fmla="*/ 908051 w 1819275" name="connsiteX56"/>
                  <a:gd fmla="*/ 715962 h 1804988" name="connsiteY56"/>
                  <a:gd fmla="*/ 1329427 w 1819275" name="connsiteX57"/>
                  <a:gd fmla="*/ 588962 h 1804988" name="connsiteY57"/>
                  <a:gd fmla="*/ 1480390 w 1819275" name="connsiteX58"/>
                  <a:gd fmla="*/ 664129 h 1804988" name="connsiteY58"/>
                  <a:gd fmla="*/ 1469068 w 1819275" name="connsiteX59"/>
                  <a:gd fmla="*/ 765605 h 1804988" name="connsiteY59"/>
                  <a:gd fmla="*/ 1472842 w 1819275" name="connsiteX60"/>
                  <a:gd fmla="*/ 720505 h 1804988" name="connsiteY60"/>
                  <a:gd fmla="*/ 1435101 w 1819275" name="connsiteX61"/>
                  <a:gd fmla="*/ 743055 h 1804988" name="connsiteY61"/>
                  <a:gd fmla="*/ 1518130 w 1819275" name="connsiteX62"/>
                  <a:gd fmla="*/ 761847 h 1804988" name="connsiteY62"/>
                  <a:gd fmla="*/ 1635126 w 1819275" name="connsiteX63"/>
                  <a:gd fmla="*/ 897148 h 1804988" name="connsiteY63"/>
                  <a:gd fmla="*/ 1518130 w 1819275" name="connsiteX64"/>
                  <a:gd fmla="*/ 1032449 h 1804988" name="connsiteY64"/>
                  <a:gd fmla="*/ 1435101 w 1819275" name="connsiteX65"/>
                  <a:gd fmla="*/ 1047482 h 1804988" name="connsiteY65"/>
                  <a:gd fmla="*/ 1472842 w 1819275" name="connsiteX66"/>
                  <a:gd fmla="*/ 1073791 h 1804988" name="connsiteY66"/>
                  <a:gd fmla="*/ 1469068 w 1819275" name="connsiteX67"/>
                  <a:gd fmla="*/ 1024932 h 1804988" name="connsiteY67"/>
                  <a:gd fmla="*/ 1480390 w 1819275" name="connsiteX68"/>
                  <a:gd fmla="*/ 1126408 h 1804988" name="connsiteY68"/>
                  <a:gd fmla="*/ 1325653 w 1819275" name="connsiteX69"/>
                  <a:gd fmla="*/ 1201575 h 1804988" name="connsiteY69"/>
                  <a:gd fmla="*/ 1235076 w 1819275" name="connsiteX70"/>
                  <a:gd fmla="*/ 1081307 h 1804988" name="connsiteY70"/>
                  <a:gd fmla="*/ 1303009 w 1819275" name="connsiteX71"/>
                  <a:gd fmla="*/ 1006140 h 1804988" name="connsiteY71"/>
                  <a:gd fmla="*/ 1408683 w 1819275" name="connsiteX72"/>
                  <a:gd fmla="*/ 897148 h 1804988" name="connsiteY72"/>
                  <a:gd fmla="*/ 1303009 w 1819275" name="connsiteX73"/>
                  <a:gd fmla="*/ 788155 h 1804988" name="connsiteY73"/>
                  <a:gd fmla="*/ 1235076 w 1819275" name="connsiteX74"/>
                  <a:gd fmla="*/ 712988 h 1804988" name="connsiteY74"/>
                  <a:gd fmla="*/ 1325653 w 1819275" name="connsiteX75"/>
                  <a:gd fmla="*/ 592720 h 1804988" name="connsiteY75"/>
                  <a:gd fmla="*/ 1329427 w 1819275" name="connsiteX76"/>
                  <a:gd fmla="*/ 588962 h 1804988" name="connsiteY76"/>
                  <a:gd fmla="*/ 490312 w 1819275" name="connsiteX77"/>
                  <a:gd fmla="*/ 588962 h 1804988" name="connsiteY77"/>
                  <a:gd fmla="*/ 494092 w 1819275" name="connsiteX78"/>
                  <a:gd fmla="*/ 592720 h 1804988" name="connsiteY78"/>
                  <a:gd fmla="*/ 581026 w 1819275" name="connsiteX79"/>
                  <a:gd fmla="*/ 712988 h 1804988" name="connsiteY79"/>
                  <a:gd fmla="*/ 516770 w 1819275" name="connsiteX80"/>
                  <a:gd fmla="*/ 788155 h 1804988" name="connsiteY80"/>
                  <a:gd fmla="*/ 410937 w 1819275" name="connsiteX81"/>
                  <a:gd fmla="*/ 897148 h 1804988" name="connsiteY81"/>
                  <a:gd fmla="*/ 516770 w 1819275" name="connsiteX82"/>
                  <a:gd fmla="*/ 1006140 h 1804988" name="connsiteY82"/>
                  <a:gd fmla="*/ 581026 w 1819275" name="connsiteX83"/>
                  <a:gd fmla="*/ 1081307 h 1804988" name="connsiteY83"/>
                  <a:gd fmla="*/ 494092 w 1819275" name="connsiteX84"/>
                  <a:gd fmla="*/ 1201575 h 1804988" name="connsiteY84"/>
                  <a:gd fmla="*/ 339121 w 1819275" name="connsiteX85"/>
                  <a:gd fmla="*/ 1126408 h 1804988" name="connsiteY85"/>
                  <a:gd fmla="*/ 350461 w 1819275" name="connsiteX86"/>
                  <a:gd fmla="*/ 1024932 h 1804988" name="connsiteY86"/>
                  <a:gd fmla="*/ 346681 w 1819275" name="connsiteX87"/>
                  <a:gd fmla="*/ 1073791 h 1804988" name="connsiteY87"/>
                  <a:gd fmla="*/ 384478 w 1819275" name="connsiteX88"/>
                  <a:gd fmla="*/ 1047482 h 1804988" name="connsiteY88"/>
                  <a:gd fmla="*/ 301324 w 1819275" name="connsiteX89"/>
                  <a:gd fmla="*/ 1032449 h 1804988" name="connsiteY89"/>
                  <a:gd fmla="*/ 184151 w 1819275" name="connsiteX90"/>
                  <a:gd fmla="*/ 897148 h 1804988" name="connsiteY90"/>
                  <a:gd fmla="*/ 301324 w 1819275" name="connsiteX91"/>
                  <a:gd fmla="*/ 761847 h 1804988" name="connsiteY91"/>
                  <a:gd fmla="*/ 384478 w 1819275" name="connsiteX92"/>
                  <a:gd fmla="*/ 743055 h 1804988" name="connsiteY92"/>
                  <a:gd fmla="*/ 346681 w 1819275" name="connsiteX93"/>
                  <a:gd fmla="*/ 720505 h 1804988" name="connsiteY93"/>
                  <a:gd fmla="*/ 350461 w 1819275" name="connsiteX94"/>
                  <a:gd fmla="*/ 765605 h 1804988" name="connsiteY94"/>
                  <a:gd fmla="*/ 339121 w 1819275" name="connsiteX95"/>
                  <a:gd fmla="*/ 664129 h 1804988" name="connsiteY95"/>
                  <a:gd fmla="*/ 490312 w 1819275" name="connsiteX96"/>
                  <a:gd fmla="*/ 588962 h 1804988" name="connsiteY96"/>
                  <a:gd fmla="*/ 1325960 w 1819275" name="connsiteX97"/>
                  <a:gd fmla="*/ 498475 h 1804988" name="connsiteY97"/>
                  <a:gd fmla="*/ 1220391 w 1819275" name="connsiteX98"/>
                  <a:gd fmla="*/ 716782 h 1804988" name="connsiteY98"/>
                  <a:gd fmla="*/ 1122363 w 1819275" name="connsiteX99"/>
                  <a:gd fmla="*/ 731838 h 1804988" name="connsiteY99"/>
                  <a:gd fmla="*/ 1126133 w 1819275" name="connsiteX100"/>
                  <a:gd fmla="*/ 637740 h 1804988" name="connsiteY100"/>
                  <a:gd fmla="*/ 1325960 w 1819275" name="connsiteX101"/>
                  <a:gd fmla="*/ 498475 h 1804988" name="connsiteY101"/>
                  <a:gd fmla="*/ 912314 w 1819275" name="connsiteX102"/>
                  <a:gd fmla="*/ 498475 h 1804988" name="connsiteY102"/>
                  <a:gd fmla="*/ 991372 w 1819275" name="connsiteX103"/>
                  <a:gd fmla="*/ 554979 h 1804988" name="connsiteY103"/>
                  <a:gd fmla="*/ 1055371 w 1819275" name="connsiteX104"/>
                  <a:gd fmla="*/ 720725 h 1804988" name="connsiteY104"/>
                  <a:gd fmla="*/ 912314 w 1819275" name="connsiteX105"/>
                  <a:gd fmla="*/ 683056 h 1804988" name="connsiteY105"/>
                  <a:gd fmla="*/ 765493 w 1819275" name="connsiteX106"/>
                  <a:gd fmla="*/ 720725 h 1804988" name="connsiteY106"/>
                  <a:gd fmla="*/ 833257 w 1819275" name="connsiteX107"/>
                  <a:gd fmla="*/ 554979 h 1804988" name="connsiteY107"/>
                  <a:gd fmla="*/ 912314 w 1819275" name="connsiteX108"/>
                  <a:gd fmla="*/ 498475 h 1804988" name="connsiteY108"/>
                  <a:gd fmla="*/ 493317 w 1819275" name="connsiteX109"/>
                  <a:gd fmla="*/ 498475 h 1804988" name="connsiteY109"/>
                  <a:gd fmla="*/ 693144 w 1819275" name="connsiteX110"/>
                  <a:gd fmla="*/ 637740 h 1804988" name="connsiteY110"/>
                  <a:gd fmla="*/ 696914 w 1819275" name="connsiteX111"/>
                  <a:gd fmla="*/ 731838 h 1804988" name="connsiteY111"/>
                  <a:gd fmla="*/ 598886 w 1819275" name="connsiteX112"/>
                  <a:gd fmla="*/ 716782 h 1804988" name="connsiteY112"/>
                  <a:gd fmla="*/ 493317 w 1819275" name="connsiteX113"/>
                  <a:gd fmla="*/ 498475 h 1804988" name="connsiteY113"/>
                  <a:gd fmla="*/ 911522 w 1819275" name="connsiteX114"/>
                  <a:gd fmla="*/ 222250 h 1804988" name="connsiteY114"/>
                  <a:gd fmla="*/ 1050899 w 1819275" name="connsiteX115"/>
                  <a:gd fmla="*/ 320230 h 1804988" name="connsiteY115"/>
                  <a:gd fmla="*/ 1032064 w 1819275" name="connsiteX116"/>
                  <a:gd fmla="*/ 391831 h 1804988" name="connsiteY116"/>
                  <a:gd fmla="*/ 1084801 w 1819275" name="connsiteX117"/>
                  <a:gd fmla="*/ 384294 h 1804988" name="connsiteY117"/>
                  <a:gd fmla="*/ 1039598 w 1819275" name="connsiteX118"/>
                  <a:gd fmla="*/ 365452 h 1804988" name="connsiteY118"/>
                  <a:gd fmla="*/ 1175208 w 1819275" name="connsiteX119"/>
                  <a:gd fmla="*/ 369220 h 1804988" name="connsiteY119"/>
                  <a:gd fmla="*/ 1243013 w 1819275" name="connsiteX120"/>
                  <a:gd fmla="*/ 512421 h 1804988" name="connsiteY120"/>
                  <a:gd fmla="*/ 1122471 w 1819275" name="connsiteX121"/>
                  <a:gd fmla="*/ 625475 h 1804988" name="connsiteY121"/>
                  <a:gd fmla="*/ 1024530 w 1819275" name="connsiteX122"/>
                  <a:gd fmla="*/ 523727 h 1804988" name="connsiteY122"/>
                  <a:gd fmla="*/ 911522 w 1819275" name="connsiteX123"/>
                  <a:gd fmla="*/ 433284 h 1804988" name="connsiteY123"/>
                  <a:gd fmla="*/ 794746 w 1819275" name="connsiteX124"/>
                  <a:gd fmla="*/ 523727 h 1804988" name="connsiteY124"/>
                  <a:gd fmla="*/ 696806 w 1819275" name="connsiteX125"/>
                  <a:gd fmla="*/ 625475 h 1804988" name="connsiteY125"/>
                  <a:gd fmla="*/ 576263 w 1819275" name="connsiteX126"/>
                  <a:gd fmla="*/ 512421 h 1804988" name="connsiteY126"/>
                  <a:gd fmla="*/ 644068 w 1819275" name="connsiteX127"/>
                  <a:gd fmla="*/ 369220 h 1804988" name="connsiteY127"/>
                  <a:gd fmla="*/ 779679 w 1819275" name="connsiteX128"/>
                  <a:gd fmla="*/ 365452 h 1804988" name="connsiteY128"/>
                  <a:gd fmla="*/ 734475 w 1819275" name="connsiteX129"/>
                  <a:gd fmla="*/ 384294 h 1804988" name="connsiteY129"/>
                  <a:gd fmla="*/ 787213 w 1819275" name="connsiteX130"/>
                  <a:gd fmla="*/ 391831 h 1804988" name="connsiteY130"/>
                  <a:gd fmla="*/ 768378 w 1819275" name="connsiteX131"/>
                  <a:gd fmla="*/ 320230 h 1804988" name="connsiteY131"/>
                  <a:gd fmla="*/ 911522 w 1819275" name="connsiteX132"/>
                  <a:gd fmla="*/ 222250 h 1804988" name="connsiteY132"/>
                  <a:gd fmla="*/ 907753 w 1819275" name="connsiteX133"/>
                  <a:gd fmla="*/ 185737 h 1804988" name="connsiteY133"/>
                  <a:gd fmla="*/ 741881 w 1819275" name="connsiteX134"/>
                  <a:gd fmla="*/ 294895 h 1804988" name="connsiteY134"/>
                  <a:gd fmla="*/ 523231 w 1819275" name="connsiteX135"/>
                  <a:gd fmla="*/ 490625 h 1804988" name="connsiteY135"/>
                  <a:gd fmla="*/ 474223 w 1819275" name="connsiteX136"/>
                  <a:gd fmla="*/ 498153 h 1804988" name="connsiteY136"/>
                  <a:gd fmla="*/ 470453 w 1819275" name="connsiteX137"/>
                  <a:gd fmla="*/ 539558 h 1804988" name="connsiteY137"/>
                  <a:gd fmla="*/ 259342 w 1819275" name="connsiteX138"/>
                  <a:gd fmla="*/ 742816 h 1804988" name="connsiteY138"/>
                  <a:gd fmla="*/ 134938 w 1819275" name="connsiteX139"/>
                  <a:gd fmla="*/ 900906 h 1804988" name="connsiteY139"/>
                  <a:gd fmla="*/ 259342 w 1819275" name="connsiteX140"/>
                  <a:gd fmla="*/ 1058996 h 1804988" name="connsiteY140"/>
                  <a:gd fmla="*/ 470453 w 1819275" name="connsiteX141"/>
                  <a:gd fmla="*/ 1262255 h 1804988" name="connsiteY141"/>
                  <a:gd fmla="*/ 474223 w 1819275" name="connsiteX142"/>
                  <a:gd fmla="*/ 1303659 h 1804988" name="connsiteY142"/>
                  <a:gd fmla="*/ 523231 w 1819275" name="connsiteX143"/>
                  <a:gd fmla="*/ 1311187 h 1804988" name="connsiteY143"/>
                  <a:gd fmla="*/ 741881 w 1819275" name="connsiteX144"/>
                  <a:gd fmla="*/ 1510682 h 1804988" name="connsiteY144"/>
                  <a:gd fmla="*/ 907753 w 1819275" name="connsiteX145"/>
                  <a:gd fmla="*/ 1616075 h 1804988" name="connsiteY145"/>
                  <a:gd fmla="*/ 1077396 w 1819275" name="connsiteX146"/>
                  <a:gd fmla="*/ 1510682 h 1804988" name="connsiteY146"/>
                  <a:gd fmla="*/ 1296046 w 1819275" name="connsiteX147"/>
                  <a:gd fmla="*/ 1311187 h 1804988" name="connsiteY147"/>
                  <a:gd fmla="*/ 1345053 w 1819275" name="connsiteX148"/>
                  <a:gd fmla="*/ 1303659 h 1804988" name="connsiteY148"/>
                  <a:gd fmla="*/ 1348823 w 1819275" name="connsiteX149"/>
                  <a:gd fmla="*/ 1262255 h 1804988" name="connsiteY149"/>
                  <a:gd fmla="*/ 1559934 w 1819275" name="connsiteX150"/>
                  <a:gd fmla="*/ 1058996 h 1804988" name="connsiteY150"/>
                  <a:gd fmla="*/ 1684338 w 1819275" name="connsiteX151"/>
                  <a:gd fmla="*/ 900906 h 1804988" name="connsiteY151"/>
                  <a:gd fmla="*/ 1559934 w 1819275" name="connsiteX152"/>
                  <a:gd fmla="*/ 742816 h 1804988" name="connsiteY152"/>
                  <a:gd fmla="*/ 1348823 w 1819275" name="connsiteX153"/>
                  <a:gd fmla="*/ 539558 h 1804988" name="connsiteY153"/>
                  <a:gd fmla="*/ 1345053 w 1819275" name="connsiteX154"/>
                  <a:gd fmla="*/ 498153 h 1804988" name="connsiteY154"/>
                  <a:gd fmla="*/ 1296046 w 1819275" name="connsiteX155"/>
                  <a:gd fmla="*/ 490625 h 1804988" name="connsiteY155"/>
                  <a:gd fmla="*/ 1077396 w 1819275" name="connsiteX156"/>
                  <a:gd fmla="*/ 294895 h 1804988" name="connsiteY156"/>
                  <a:gd fmla="*/ 907753 w 1819275" name="connsiteX157"/>
                  <a:gd fmla="*/ 185737 h 1804988" name="connsiteY157"/>
                  <a:gd fmla="*/ 907754 w 1819275" name="connsiteX158"/>
                  <a:gd fmla="*/ 0 h 1804988" name="connsiteY158"/>
                  <a:gd fmla="*/ 1073485 w 1819275" name="connsiteX159"/>
                  <a:gd fmla="*/ 120584 h 1804988" name="connsiteY159"/>
                  <a:gd fmla="*/ 1303249 w 1819275" name="connsiteX160"/>
                  <a:gd fmla="*/ 290155 h 1804988" name="connsiteY160"/>
                  <a:gd fmla="*/ 1352215 w 1819275" name="connsiteX161"/>
                  <a:gd fmla="*/ 478567 h 1804988" name="connsiteY161"/>
                  <a:gd fmla="*/ 1646011 w 1819275" name="connsiteX162"/>
                  <a:gd fmla="*/ 636833 h 1804988" name="connsiteY162"/>
                  <a:gd fmla="*/ 1819275 w 1819275" name="connsiteX163"/>
                  <a:gd fmla="*/ 900610 h 1804988" name="connsiteY163"/>
                  <a:gd fmla="*/ 1646011 w 1819275" name="connsiteX164"/>
                  <a:gd fmla="*/ 1164387 h 1804988" name="connsiteY164"/>
                  <a:gd fmla="*/ 1352215 w 1819275" name="connsiteX165"/>
                  <a:gd fmla="*/ 1322653 h 1804988" name="connsiteY165"/>
                  <a:gd fmla="*/ 1303249 w 1819275" name="connsiteX166"/>
                  <a:gd fmla="*/ 1511065 h 1804988" name="connsiteY166"/>
                  <a:gd fmla="*/ 1073485 w 1819275" name="connsiteX167"/>
                  <a:gd fmla="*/ 1680636 h 1804988" name="connsiteY167"/>
                  <a:gd fmla="*/ 907754 w 1819275" name="connsiteX168"/>
                  <a:gd fmla="*/ 1804988 h 1804988" name="connsiteY168"/>
                  <a:gd fmla="*/ 745790 w 1819275" name="connsiteX169"/>
                  <a:gd fmla="*/ 1680636 h 1804988" name="connsiteY169"/>
                  <a:gd fmla="*/ 512260 w 1819275" name="connsiteX170"/>
                  <a:gd fmla="*/ 1511065 h 1804988" name="connsiteY170"/>
                  <a:gd fmla="*/ 467060 w 1819275" name="connsiteX171"/>
                  <a:gd fmla="*/ 1322653 h 1804988" name="connsiteY171"/>
                  <a:gd fmla="*/ 169498 w 1819275" name="connsiteX172"/>
                  <a:gd fmla="*/ 1164387 h 1804988" name="connsiteY172"/>
                  <a:gd fmla="*/ 0 w 1819275" name="connsiteX173"/>
                  <a:gd fmla="*/ 900610 h 1804988" name="connsiteY173"/>
                  <a:gd fmla="*/ 169498 w 1819275" name="connsiteX174"/>
                  <a:gd fmla="*/ 636833 h 1804988" name="connsiteY174"/>
                  <a:gd fmla="*/ 467060 w 1819275" name="connsiteX175"/>
                  <a:gd fmla="*/ 478567 h 1804988" name="connsiteY175"/>
                  <a:gd fmla="*/ 512260 w 1819275" name="connsiteX176"/>
                  <a:gd fmla="*/ 290155 h 1804988" name="connsiteY176"/>
                  <a:gd fmla="*/ 745790 w 1819275" name="connsiteX177"/>
                  <a:gd fmla="*/ 120584 h 1804988" name="connsiteY177"/>
                  <a:gd fmla="*/ 907754 w 1819275" name="connsiteX178"/>
                  <a:gd fmla="*/ 0 h 1804988" name="connsiteY17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b="b" l="l" r="r" t="t"/>
                <a:pathLst>
                  <a:path h="1804988" w="1819275">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grpSp>
      </p:grpSp>
      <p:sp>
        <p:nvSpPr>
          <p:cNvPr id="132" name="矩形 131"/>
          <p:cNvSpPr/>
          <p:nvPr/>
        </p:nvSpPr>
        <p:spPr>
          <a:xfrm>
            <a:off x="1440957" y="3609358"/>
            <a:ext cx="1280160" cy="1897268"/>
          </a:xfrm>
          <a:prstGeom prst="rect">
            <a:avLst/>
          </a:prstGeom>
        </p:spPr>
        <p:txBody>
          <a:bodyPr anchor="t" vert="eaVert" wrap="square">
            <a:spAutoFit/>
          </a:bodyPr>
          <a:lstStyle/>
          <a:p>
            <a:pPr algn="just">
              <a:lnSpc>
                <a:spcPct val="150000"/>
              </a:lnSpc>
            </a:pPr>
            <a:r>
              <a:rPr altLang="en-US" lang="zh-CN" sz="1600">
                <a:solidFill>
                  <a:schemeClr val="tx1">
                    <a:lumMod val="85000"/>
                    <a:lumOff val="15000"/>
                  </a:schemeClr>
                </a:solidFill>
              </a:rPr>
              <a:t>请插入您的文本内容，请插入您的文本内容</a:t>
            </a:r>
          </a:p>
        </p:txBody>
      </p:sp>
      <p:sp>
        <p:nvSpPr>
          <p:cNvPr id="2" name="文本框 1"/>
          <p:cNvSpPr txBox="1"/>
          <p:nvPr/>
        </p:nvSpPr>
        <p:spPr>
          <a:xfrm>
            <a:off x="2562759" y="3609358"/>
            <a:ext cx="548640" cy="908685"/>
          </a:xfrm>
          <a:prstGeom prst="rect">
            <a:avLst/>
          </a:prstGeom>
          <a:noFill/>
        </p:spPr>
        <p:txBody>
          <a:bodyPr rtlCol="0" vert="eaVert" wrap="none">
            <a:spAutoFit/>
          </a:bodyPr>
          <a:lstStyle/>
          <a:p>
            <a:pPr>
              <a:defRPr/>
            </a:pPr>
            <a:r>
              <a:rPr altLang="en-US" lang="zh-CN" sz="2400">
                <a:solidFill>
                  <a:srgbClr val="E22A30"/>
                </a:solidFill>
                <a:latin panose="020f0502020204030204" typeface="Calibri"/>
                <a:ea typeface="腾祥铁山楷书简"/>
              </a:rPr>
              <a:t>业务壹</a:t>
            </a:r>
          </a:p>
        </p:txBody>
      </p:sp>
      <p:sp>
        <p:nvSpPr>
          <p:cNvPr id="44" name="矩形 43"/>
          <p:cNvSpPr/>
          <p:nvPr/>
        </p:nvSpPr>
        <p:spPr>
          <a:xfrm>
            <a:off x="3967119" y="3609358"/>
            <a:ext cx="1280160" cy="1897268"/>
          </a:xfrm>
          <a:prstGeom prst="rect">
            <a:avLst/>
          </a:prstGeom>
        </p:spPr>
        <p:txBody>
          <a:bodyPr anchor="t" vert="eaVert" wrap="square">
            <a:spAutoFit/>
          </a:bodyPr>
          <a:lstStyle/>
          <a:p>
            <a:pPr algn="just">
              <a:lnSpc>
                <a:spcPct val="150000"/>
              </a:lnSpc>
            </a:pPr>
            <a:r>
              <a:rPr altLang="en-US" lang="zh-CN" sz="1600">
                <a:solidFill>
                  <a:schemeClr val="tx1">
                    <a:lumMod val="85000"/>
                    <a:lumOff val="15000"/>
                  </a:schemeClr>
                </a:solidFill>
              </a:rPr>
              <a:t>请插入您的文本内容，请插入您的文本内容</a:t>
            </a:r>
          </a:p>
        </p:txBody>
      </p:sp>
      <p:sp>
        <p:nvSpPr>
          <p:cNvPr id="45" name="文本框 44"/>
          <p:cNvSpPr txBox="1"/>
          <p:nvPr/>
        </p:nvSpPr>
        <p:spPr>
          <a:xfrm>
            <a:off x="5088921" y="3609358"/>
            <a:ext cx="548640" cy="908685"/>
          </a:xfrm>
          <a:prstGeom prst="rect">
            <a:avLst/>
          </a:prstGeom>
          <a:noFill/>
        </p:spPr>
        <p:txBody>
          <a:bodyPr rtlCol="0" vert="eaVert" wrap="none">
            <a:spAutoFit/>
          </a:bodyPr>
          <a:lstStyle/>
          <a:p>
            <a:pPr>
              <a:defRPr/>
            </a:pPr>
            <a:r>
              <a:rPr altLang="en-US" lang="zh-CN" sz="2400">
                <a:solidFill>
                  <a:srgbClr val="E22A30"/>
                </a:solidFill>
                <a:latin panose="020f0502020204030204" typeface="Calibri"/>
                <a:ea typeface="腾祥铁山楷书简"/>
              </a:rPr>
              <a:t>业务贰</a:t>
            </a:r>
          </a:p>
        </p:txBody>
      </p:sp>
      <p:sp>
        <p:nvSpPr>
          <p:cNvPr id="47" name="矩形 46"/>
          <p:cNvSpPr/>
          <p:nvPr/>
        </p:nvSpPr>
        <p:spPr>
          <a:xfrm>
            <a:off x="6488731" y="3609358"/>
            <a:ext cx="1280160" cy="1897268"/>
          </a:xfrm>
          <a:prstGeom prst="rect">
            <a:avLst/>
          </a:prstGeom>
        </p:spPr>
        <p:txBody>
          <a:bodyPr anchor="t" vert="eaVert" wrap="square">
            <a:spAutoFit/>
          </a:bodyPr>
          <a:lstStyle/>
          <a:p>
            <a:pPr algn="just">
              <a:lnSpc>
                <a:spcPct val="150000"/>
              </a:lnSpc>
            </a:pPr>
            <a:r>
              <a:rPr altLang="en-US" lang="zh-CN" sz="1600">
                <a:solidFill>
                  <a:schemeClr val="tx1">
                    <a:lumMod val="85000"/>
                    <a:lumOff val="15000"/>
                  </a:schemeClr>
                </a:solidFill>
              </a:rPr>
              <a:t>请插入您的文本内容，请插入您的文本内容</a:t>
            </a:r>
          </a:p>
        </p:txBody>
      </p:sp>
      <p:sp>
        <p:nvSpPr>
          <p:cNvPr id="48" name="文本框 47"/>
          <p:cNvSpPr txBox="1"/>
          <p:nvPr/>
        </p:nvSpPr>
        <p:spPr>
          <a:xfrm>
            <a:off x="7610532" y="3609358"/>
            <a:ext cx="548640" cy="908685"/>
          </a:xfrm>
          <a:prstGeom prst="rect">
            <a:avLst/>
          </a:prstGeom>
          <a:noFill/>
        </p:spPr>
        <p:txBody>
          <a:bodyPr rtlCol="0" vert="eaVert" wrap="none">
            <a:spAutoFit/>
          </a:bodyPr>
          <a:lstStyle/>
          <a:p>
            <a:pPr>
              <a:defRPr/>
            </a:pPr>
            <a:r>
              <a:rPr altLang="en-US" lang="zh-CN" sz="2400">
                <a:solidFill>
                  <a:srgbClr val="E22A30"/>
                </a:solidFill>
                <a:latin panose="020f0502020204030204" typeface="Calibri"/>
                <a:ea typeface="腾祥铁山楷书简"/>
              </a:rPr>
              <a:t>业务叁</a:t>
            </a:r>
          </a:p>
        </p:txBody>
      </p:sp>
      <p:sp>
        <p:nvSpPr>
          <p:cNvPr id="50" name="矩形 49"/>
          <p:cNvSpPr/>
          <p:nvPr/>
        </p:nvSpPr>
        <p:spPr>
          <a:xfrm>
            <a:off x="9019442" y="3609358"/>
            <a:ext cx="1280160" cy="1897268"/>
          </a:xfrm>
          <a:prstGeom prst="rect">
            <a:avLst/>
          </a:prstGeom>
        </p:spPr>
        <p:txBody>
          <a:bodyPr anchor="t" vert="eaVert" wrap="square">
            <a:spAutoFit/>
          </a:bodyPr>
          <a:lstStyle/>
          <a:p>
            <a:pPr algn="just">
              <a:lnSpc>
                <a:spcPct val="150000"/>
              </a:lnSpc>
            </a:pPr>
            <a:r>
              <a:rPr altLang="en-US" lang="zh-CN" sz="1600">
                <a:solidFill>
                  <a:schemeClr val="tx1">
                    <a:lumMod val="85000"/>
                    <a:lumOff val="15000"/>
                  </a:schemeClr>
                </a:solidFill>
              </a:rPr>
              <a:t>请插入您的文本内容，请插入您的文本内容</a:t>
            </a:r>
          </a:p>
        </p:txBody>
      </p:sp>
      <p:sp>
        <p:nvSpPr>
          <p:cNvPr id="51" name="文本框 50"/>
          <p:cNvSpPr txBox="1"/>
          <p:nvPr/>
        </p:nvSpPr>
        <p:spPr>
          <a:xfrm>
            <a:off x="10141246" y="3609358"/>
            <a:ext cx="548640" cy="908685"/>
          </a:xfrm>
          <a:prstGeom prst="rect">
            <a:avLst/>
          </a:prstGeom>
          <a:noFill/>
        </p:spPr>
        <p:txBody>
          <a:bodyPr rtlCol="0" vert="eaVert" wrap="none">
            <a:spAutoFit/>
          </a:bodyPr>
          <a:lstStyle/>
          <a:p>
            <a:pPr algn="l" defTabSz="914400" eaLnBrk="1" fontAlgn="auto" hangingPunct="1" indent="0" latinLnBrk="0" lvl="0" marL="0" marR="0" rtl="0">
              <a:lnSpc>
                <a:spcPct val="100000"/>
              </a:lnSpc>
              <a:spcBef>
                <a:spcPct val="0"/>
              </a:spcBef>
              <a:spcAft>
                <a:spcPct val="0"/>
              </a:spcAft>
              <a:buClrTx/>
              <a:buSzTx/>
              <a:buFontTx/>
              <a:buNone/>
              <a:defRPr/>
            </a:pPr>
            <a:r>
              <a:rPr altLang="en-US" b="0" baseline="0" cap="none" i="0" kern="1200" kumimoji="0" lang="zh-CN" noProof="0" normalizeH="0" spc="0" strike="noStrike" sz="2400" u="none">
                <a:ln>
                  <a:noFill/>
                </a:ln>
                <a:solidFill>
                  <a:srgbClr val="E22A30"/>
                </a:solidFill>
                <a:effectLst/>
                <a:uLnTx/>
                <a:uFillTx/>
                <a:latin panose="020f0502020204030204" typeface="Calibri"/>
                <a:ea typeface="腾祥铁山楷书简"/>
                <a:cs typeface="+mn-cs"/>
              </a:rPr>
              <a:t>业务肆</a:t>
            </a:r>
          </a:p>
        </p:txBody>
      </p:sp>
      <p:grpSp>
        <p:nvGrpSpPr>
          <p:cNvPr id="33" name="组合 32">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34" name="文本框 33">
              <a:extLst>
                <a:ext uri="{FF2B5EF4-FFF2-40B4-BE49-F238E27FC236}">
                  <a16:creationId xmlns:a16="http://schemas.microsoft.com/office/drawing/2014/main" id="{337BF9FE-9393-488C-8790-DED8B30C5C94}"/>
                </a:ext>
              </a:extLst>
            </p:cNvPr>
            <p:cNvSpPr txBox="1"/>
            <p:nvPr/>
          </p:nvSpPr>
          <p:spPr>
            <a:xfrm>
              <a:off x="4567375" y="276614"/>
              <a:ext cx="3027680" cy="579120"/>
            </a:xfrm>
            <a:prstGeom prst="rect">
              <a:avLst/>
            </a:prstGeom>
            <a:noFill/>
          </p:spPr>
          <p:txBody>
            <a:bodyPr rtlCol="0" vert="horz" wrap="none">
              <a:spAutoFit/>
            </a:bodyPr>
            <a:lstStyle/>
            <a:p>
              <a:r>
                <a:rPr altLang="en-US" lang="zh-CN" sz="3200">
                  <a:latin charset="-122" panose="02010609060101010101" pitchFamily="49" typeface="楷体"/>
                  <a:ea charset="-122" panose="02010609060101010101" pitchFamily="49" typeface="楷体"/>
                </a:rPr>
                <a:t>请插入您的标题</a:t>
              </a:r>
            </a:p>
          </p:txBody>
        </p:sp>
        <p:sp>
          <p:nvSpPr>
            <p:cNvPr id="36"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37" name="Freeform 682">
              <a:extLst>
                <a:ext uri="{FF2B5EF4-FFF2-40B4-BE49-F238E27FC236}">
                  <a16:creationId xmlns:a16="http://schemas.microsoft.com/office/drawing/2014/main" id="{8F31F30E-897F-4877-AB0A-4401C26FEBAC}"/>
                </a:ext>
              </a:extLst>
            </p:cNvPr>
            <p:cNvSpPr>
              <a:spLocks noEditPoints="1"/>
            </p:cNvSpPr>
            <p:nvPr/>
          </p:nvSpPr>
          <p:spPr bwMode="auto">
            <a:xfrm flipH="1" rot="20793444">
              <a:off x="4192129"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grpSp>
    </p:spTree>
    <p:extLst>
      <p:ext uri="{BB962C8B-B14F-4D97-AF65-F5344CB8AC3E}">
        <p14:creationId val="2329687974"/>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stCondLst>
                      <p:childTnLst>
                        <p:par>
                          <p:cTn fill="hold" id="4" nodeType="afterGroup">
                            <p:stCondLst>
                              <p:cond delay="0"/>
                            </p:stCondLst>
                            <p:childTnLst>
                              <p:par>
                                <p:cTn fill="hold" id="5" nodeType="clickEffect" presetClass="entr" presetID="16" presetSubtype="42">
                                  <p:stCondLst>
                                    <p:cond delay="0"/>
                                  </p:stCondLst>
                                  <p:childTnLst>
                                    <p:set>
                                      <p:cBhvr>
                                        <p:cTn dur="1" fill="hold" id="6">
                                          <p:stCondLst>
                                            <p:cond delay="0"/>
                                          </p:stCondLst>
                                        </p:cTn>
                                        <p:tgtEl>
                                          <p:spTgt spid="58"/>
                                        </p:tgtEl>
                                        <p:attrNameLst>
                                          <p:attrName>style.visibility</p:attrName>
                                        </p:attrNameLst>
                                      </p:cBhvr>
                                      <p:to>
                                        <p:strVal val="visible"/>
                                      </p:to>
                                    </p:set>
                                    <p:animEffect filter="barn(outHorizontal)" transition="in">
                                      <p:cBhvr>
                                        <p:cTn dur="1000" id="7"/>
                                        <p:tgtEl>
                                          <p:spTgt spid="58"/>
                                        </p:tgtEl>
                                      </p:cBhvr>
                                    </p:animEffect>
                                  </p:childTnLst>
                                </p:cTn>
                              </p:par>
                              <p:par>
                                <p:cTn fill="hold" grpId="0" id="8" nodeType="withEffect" presetClass="entr" presetID="22" presetSubtype="1">
                                  <p:stCondLst>
                                    <p:cond delay="500"/>
                                  </p:stCondLst>
                                  <p:childTnLst>
                                    <p:set>
                                      <p:cBhvr>
                                        <p:cTn dur="1" fill="hold" id="9">
                                          <p:stCondLst>
                                            <p:cond delay="0"/>
                                          </p:stCondLst>
                                        </p:cTn>
                                        <p:tgtEl>
                                          <p:spTgt spid="2"/>
                                        </p:tgtEl>
                                        <p:attrNameLst>
                                          <p:attrName>style.visibility</p:attrName>
                                        </p:attrNameLst>
                                      </p:cBhvr>
                                      <p:to>
                                        <p:strVal val="visible"/>
                                      </p:to>
                                    </p:set>
                                    <p:animEffect filter="wipe(up)" transition="in">
                                      <p:cBhvr>
                                        <p:cTn dur="750" id="10"/>
                                        <p:tgtEl>
                                          <p:spTgt spid="2"/>
                                        </p:tgtEl>
                                      </p:cBhvr>
                                    </p:animEffect>
                                  </p:childTnLst>
                                </p:cTn>
                              </p:par>
                              <p:par>
                                <p:cTn fill="hold" grpId="0" id="11" nodeType="withEffect" presetClass="entr" presetID="10" presetSubtype="0">
                                  <p:stCondLst>
                                    <p:cond delay="1000"/>
                                  </p:stCondLst>
                                  <p:iterate type="lt">
                                    <p:tmPct val="10000"/>
                                  </p:iterate>
                                  <p:childTnLst>
                                    <p:set>
                                      <p:cBhvr>
                                        <p:cTn dur="1" fill="hold" id="12">
                                          <p:stCondLst>
                                            <p:cond delay="0"/>
                                          </p:stCondLst>
                                        </p:cTn>
                                        <p:tgtEl>
                                          <p:spTgt spid="132"/>
                                        </p:tgtEl>
                                        <p:attrNameLst>
                                          <p:attrName>style.visibility</p:attrName>
                                        </p:attrNameLst>
                                      </p:cBhvr>
                                      <p:to>
                                        <p:strVal val="visible"/>
                                      </p:to>
                                    </p:set>
                                    <p:animEffect filter="fade" transition="in">
                                      <p:cBhvr>
                                        <p:cTn dur="250" id="13"/>
                                        <p:tgtEl>
                                          <p:spTgt spid="132"/>
                                        </p:tgtEl>
                                      </p:cBhvr>
                                    </p:animEffect>
                                  </p:childTnLst>
                                </p:cTn>
                              </p:par>
                            </p:childTnLst>
                          </p:cTn>
                        </p:par>
                      </p:childTnLst>
                    </p:cTn>
                  </p:par>
                  <p:par>
                    <p:cTn fill="hold" id="14" nodeType="clickPar">
                      <p:stCondLst>
                        <p:cond delay="indefinite"/>
                      </p:stCondLst>
                      <p:childTnLst>
                        <p:par>
                          <p:cTn fill="hold" id="15" nodeType="afterGroup">
                            <p:stCondLst>
                              <p:cond delay="0"/>
                            </p:stCondLst>
                            <p:childTnLst>
                              <p:par>
                                <p:cTn fill="hold" id="16" nodeType="clickEffect" presetClass="entr" presetID="16" presetSubtype="42">
                                  <p:stCondLst>
                                    <p:cond delay="0"/>
                                  </p:stCondLst>
                                  <p:childTnLst>
                                    <p:set>
                                      <p:cBhvr>
                                        <p:cTn dur="1" fill="hold" id="17">
                                          <p:stCondLst>
                                            <p:cond delay="0"/>
                                          </p:stCondLst>
                                        </p:cTn>
                                        <p:tgtEl>
                                          <p:spTgt spid="52"/>
                                        </p:tgtEl>
                                        <p:attrNameLst>
                                          <p:attrName>style.visibility</p:attrName>
                                        </p:attrNameLst>
                                      </p:cBhvr>
                                      <p:to>
                                        <p:strVal val="visible"/>
                                      </p:to>
                                    </p:set>
                                    <p:animEffect filter="barn(outHorizontal)" transition="in">
                                      <p:cBhvr>
                                        <p:cTn dur="1000" id="18"/>
                                        <p:tgtEl>
                                          <p:spTgt spid="52"/>
                                        </p:tgtEl>
                                      </p:cBhvr>
                                    </p:animEffect>
                                  </p:childTnLst>
                                </p:cTn>
                              </p:par>
                              <p:par>
                                <p:cTn fill="hold" grpId="0" id="19" nodeType="withEffect" presetClass="entr" presetID="22" presetSubtype="1">
                                  <p:stCondLst>
                                    <p:cond delay="500"/>
                                  </p:stCondLst>
                                  <p:childTnLst>
                                    <p:set>
                                      <p:cBhvr>
                                        <p:cTn dur="1" fill="hold" id="20">
                                          <p:stCondLst>
                                            <p:cond delay="0"/>
                                          </p:stCondLst>
                                        </p:cTn>
                                        <p:tgtEl>
                                          <p:spTgt spid="45"/>
                                        </p:tgtEl>
                                        <p:attrNameLst>
                                          <p:attrName>style.visibility</p:attrName>
                                        </p:attrNameLst>
                                      </p:cBhvr>
                                      <p:to>
                                        <p:strVal val="visible"/>
                                      </p:to>
                                    </p:set>
                                    <p:animEffect filter="wipe(up)" transition="in">
                                      <p:cBhvr>
                                        <p:cTn dur="750" id="21"/>
                                        <p:tgtEl>
                                          <p:spTgt spid="45"/>
                                        </p:tgtEl>
                                      </p:cBhvr>
                                    </p:animEffect>
                                  </p:childTnLst>
                                </p:cTn>
                              </p:par>
                              <p:par>
                                <p:cTn fill="hold" grpId="0" id="22" nodeType="withEffect" presetClass="entr" presetID="10" presetSubtype="0">
                                  <p:stCondLst>
                                    <p:cond delay="1000"/>
                                  </p:stCondLst>
                                  <p:iterate type="lt">
                                    <p:tmPct val="10000"/>
                                  </p:iterate>
                                  <p:childTnLst>
                                    <p:set>
                                      <p:cBhvr>
                                        <p:cTn dur="1" fill="hold" id="23">
                                          <p:stCondLst>
                                            <p:cond delay="0"/>
                                          </p:stCondLst>
                                        </p:cTn>
                                        <p:tgtEl>
                                          <p:spTgt spid="44"/>
                                        </p:tgtEl>
                                        <p:attrNameLst>
                                          <p:attrName>style.visibility</p:attrName>
                                        </p:attrNameLst>
                                      </p:cBhvr>
                                      <p:to>
                                        <p:strVal val="visible"/>
                                      </p:to>
                                    </p:set>
                                    <p:animEffect filter="fade" transition="in">
                                      <p:cBhvr>
                                        <p:cTn dur="250" id="24"/>
                                        <p:tgtEl>
                                          <p:spTgt spid="44"/>
                                        </p:tgtEl>
                                      </p:cBhvr>
                                    </p:animEffect>
                                  </p:childTnLst>
                                </p:cTn>
                              </p:par>
                            </p:childTnLst>
                          </p:cTn>
                        </p:par>
                      </p:childTnLst>
                    </p:cTn>
                  </p:par>
                  <p:par>
                    <p:cTn fill="hold" id="25" nodeType="clickPar">
                      <p:stCondLst>
                        <p:cond delay="indefinite"/>
                      </p:stCondLst>
                      <p:childTnLst>
                        <p:par>
                          <p:cTn fill="hold" id="26" nodeType="afterGroup">
                            <p:stCondLst>
                              <p:cond delay="0"/>
                            </p:stCondLst>
                            <p:childTnLst>
                              <p:par>
                                <p:cTn fill="hold" id="27" nodeType="clickEffect" presetClass="entr" presetID="16" presetSubtype="42">
                                  <p:stCondLst>
                                    <p:cond delay="0"/>
                                  </p:stCondLst>
                                  <p:childTnLst>
                                    <p:set>
                                      <p:cBhvr>
                                        <p:cTn dur="1" fill="hold" id="28">
                                          <p:stCondLst>
                                            <p:cond delay="0"/>
                                          </p:stCondLst>
                                        </p:cTn>
                                        <p:tgtEl>
                                          <p:spTgt spid="35"/>
                                        </p:tgtEl>
                                        <p:attrNameLst>
                                          <p:attrName>style.visibility</p:attrName>
                                        </p:attrNameLst>
                                      </p:cBhvr>
                                      <p:to>
                                        <p:strVal val="visible"/>
                                      </p:to>
                                    </p:set>
                                    <p:animEffect filter="barn(outHorizontal)" transition="in">
                                      <p:cBhvr>
                                        <p:cTn dur="1000" id="29"/>
                                        <p:tgtEl>
                                          <p:spTgt spid="35"/>
                                        </p:tgtEl>
                                      </p:cBhvr>
                                    </p:animEffect>
                                  </p:childTnLst>
                                </p:cTn>
                              </p:par>
                              <p:par>
                                <p:cTn fill="hold" grpId="0" id="30" nodeType="withEffect" presetClass="entr" presetID="22" presetSubtype="1">
                                  <p:stCondLst>
                                    <p:cond delay="500"/>
                                  </p:stCondLst>
                                  <p:childTnLst>
                                    <p:set>
                                      <p:cBhvr>
                                        <p:cTn dur="1" fill="hold" id="31">
                                          <p:stCondLst>
                                            <p:cond delay="0"/>
                                          </p:stCondLst>
                                        </p:cTn>
                                        <p:tgtEl>
                                          <p:spTgt spid="48"/>
                                        </p:tgtEl>
                                        <p:attrNameLst>
                                          <p:attrName>style.visibility</p:attrName>
                                        </p:attrNameLst>
                                      </p:cBhvr>
                                      <p:to>
                                        <p:strVal val="visible"/>
                                      </p:to>
                                    </p:set>
                                    <p:animEffect filter="wipe(up)" transition="in">
                                      <p:cBhvr>
                                        <p:cTn dur="750" id="32"/>
                                        <p:tgtEl>
                                          <p:spTgt spid="48"/>
                                        </p:tgtEl>
                                      </p:cBhvr>
                                    </p:animEffect>
                                  </p:childTnLst>
                                </p:cTn>
                              </p:par>
                              <p:par>
                                <p:cTn fill="hold" grpId="0" id="33" nodeType="withEffect" presetClass="entr" presetID="10" presetSubtype="0">
                                  <p:stCondLst>
                                    <p:cond delay="1000"/>
                                  </p:stCondLst>
                                  <p:iterate type="lt">
                                    <p:tmPct val="10000"/>
                                  </p:iterate>
                                  <p:childTnLst>
                                    <p:set>
                                      <p:cBhvr>
                                        <p:cTn dur="1" fill="hold" id="34">
                                          <p:stCondLst>
                                            <p:cond delay="0"/>
                                          </p:stCondLst>
                                        </p:cTn>
                                        <p:tgtEl>
                                          <p:spTgt spid="47"/>
                                        </p:tgtEl>
                                        <p:attrNameLst>
                                          <p:attrName>style.visibility</p:attrName>
                                        </p:attrNameLst>
                                      </p:cBhvr>
                                      <p:to>
                                        <p:strVal val="visible"/>
                                      </p:to>
                                    </p:set>
                                    <p:animEffect filter="fade" transition="in">
                                      <p:cBhvr>
                                        <p:cTn dur="250" id="35"/>
                                        <p:tgtEl>
                                          <p:spTgt spid="47"/>
                                        </p:tgtEl>
                                      </p:cBhvr>
                                    </p:animEffect>
                                  </p:childTnLst>
                                </p:cTn>
                              </p:par>
                            </p:childTnLst>
                          </p:cTn>
                        </p:par>
                      </p:childTnLst>
                    </p:cTn>
                  </p:par>
                  <p:par>
                    <p:cTn fill="hold" id="36" nodeType="clickPar">
                      <p:stCondLst>
                        <p:cond delay="indefinite"/>
                      </p:stCondLst>
                      <p:childTnLst>
                        <p:par>
                          <p:cTn fill="hold" id="37" nodeType="afterGroup">
                            <p:stCondLst>
                              <p:cond delay="0"/>
                            </p:stCondLst>
                            <p:childTnLst>
                              <p:par>
                                <p:cTn fill="hold" id="38" nodeType="clickEffect" presetClass="entr" presetID="16" presetSubtype="42">
                                  <p:stCondLst>
                                    <p:cond delay="0"/>
                                  </p:stCondLst>
                                  <p:childTnLst>
                                    <p:set>
                                      <p:cBhvr>
                                        <p:cTn dur="1" fill="hold" id="39">
                                          <p:stCondLst>
                                            <p:cond delay="0"/>
                                          </p:stCondLst>
                                        </p:cTn>
                                        <p:tgtEl>
                                          <p:spTgt spid="32"/>
                                        </p:tgtEl>
                                        <p:attrNameLst>
                                          <p:attrName>style.visibility</p:attrName>
                                        </p:attrNameLst>
                                      </p:cBhvr>
                                      <p:to>
                                        <p:strVal val="visible"/>
                                      </p:to>
                                    </p:set>
                                    <p:animEffect filter="barn(outHorizontal)" transition="in">
                                      <p:cBhvr>
                                        <p:cTn dur="1000" id="40"/>
                                        <p:tgtEl>
                                          <p:spTgt spid="32"/>
                                        </p:tgtEl>
                                      </p:cBhvr>
                                    </p:animEffect>
                                  </p:childTnLst>
                                </p:cTn>
                              </p:par>
                              <p:par>
                                <p:cTn fill="hold" grpId="0" id="41" nodeType="withEffect" presetClass="entr" presetID="22" presetSubtype="1">
                                  <p:stCondLst>
                                    <p:cond delay="500"/>
                                  </p:stCondLst>
                                  <p:childTnLst>
                                    <p:set>
                                      <p:cBhvr>
                                        <p:cTn dur="1" fill="hold" id="42">
                                          <p:stCondLst>
                                            <p:cond delay="0"/>
                                          </p:stCondLst>
                                        </p:cTn>
                                        <p:tgtEl>
                                          <p:spTgt spid="51"/>
                                        </p:tgtEl>
                                        <p:attrNameLst>
                                          <p:attrName>style.visibility</p:attrName>
                                        </p:attrNameLst>
                                      </p:cBhvr>
                                      <p:to>
                                        <p:strVal val="visible"/>
                                      </p:to>
                                    </p:set>
                                    <p:animEffect filter="wipe(up)" transition="in">
                                      <p:cBhvr>
                                        <p:cTn dur="750" id="43"/>
                                        <p:tgtEl>
                                          <p:spTgt spid="51"/>
                                        </p:tgtEl>
                                      </p:cBhvr>
                                    </p:animEffect>
                                  </p:childTnLst>
                                </p:cTn>
                              </p:par>
                              <p:par>
                                <p:cTn fill="hold" grpId="0" id="44" nodeType="withEffect" presetClass="entr" presetID="10" presetSubtype="0">
                                  <p:stCondLst>
                                    <p:cond delay="1000"/>
                                  </p:stCondLst>
                                  <p:iterate type="lt">
                                    <p:tmPct val="10000"/>
                                  </p:iterate>
                                  <p:childTnLst>
                                    <p:set>
                                      <p:cBhvr>
                                        <p:cTn dur="1" fill="hold" id="45">
                                          <p:stCondLst>
                                            <p:cond delay="0"/>
                                          </p:stCondLst>
                                        </p:cTn>
                                        <p:tgtEl>
                                          <p:spTgt spid="50"/>
                                        </p:tgtEl>
                                        <p:attrNameLst>
                                          <p:attrName>style.visibility</p:attrName>
                                        </p:attrNameLst>
                                      </p:cBhvr>
                                      <p:to>
                                        <p:strVal val="visible"/>
                                      </p:to>
                                    </p:set>
                                    <p:animEffect filter="fade" transition="in">
                                      <p:cBhvr>
                                        <p:cTn dur="250" id="46"/>
                                        <p:tgtEl>
                                          <p:spTgt spid="50"/>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32"/>
      <p:bldP grpId="0" spid="2"/>
      <p:bldP grpId="0" spid="44"/>
      <p:bldP grpId="0" spid="45"/>
      <p:bldP grpId="0" spid="47"/>
      <p:bldP grpId="0" spid="48"/>
      <p:bldP grpId="0" spid="50"/>
      <p:bldP grpId="0" spid="51"/>
    </p:bldLst>
  </p:timing>
</p:sld>
</file>

<file path=ppt/slides/slide18.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3" name="组合 2"/>
          <p:cNvGrpSpPr/>
          <p:nvPr/>
        </p:nvGrpSpPr>
        <p:grpSpPr>
          <a:xfrm>
            <a:off x="2407891" y="1930654"/>
            <a:ext cx="275362" cy="639260"/>
            <a:chOff x="2059513" y="2071843"/>
            <a:chExt cx="275362" cy="639260"/>
          </a:xfrm>
          <a:noFill/>
        </p:grpSpPr>
        <p:sp>
          <p:nvSpPr>
            <p:cNvPr id="4" name="Freeform 5"/>
            <p:cNvSpPr/>
            <p:nvPr/>
          </p:nvSpPr>
          <p:spPr bwMode="auto">
            <a:xfrm>
              <a:off x="2073731" y="2258466"/>
              <a:ext cx="246206" cy="39234"/>
            </a:xfrm>
            <a:custGeom>
              <a:gdLst>
                <a:gd fmla="*/ 309 w 577" name="T0"/>
                <a:gd fmla="*/ 0 h 92" name="T1"/>
                <a:gd fmla="*/ 3 w 577" name="T2"/>
                <a:gd fmla="*/ 17 h 92" name="T3"/>
                <a:gd fmla="*/ 0 w 577" name="T4"/>
                <a:gd fmla="*/ 17 h 92" name="T5"/>
                <a:gd fmla="*/ 42 w 577" name="T6"/>
                <a:gd fmla="*/ 44 h 92" name="T7"/>
                <a:gd fmla="*/ 54 w 577" name="T8"/>
                <a:gd fmla="*/ 69 h 92" name="T9"/>
                <a:gd fmla="*/ 44 w 577" name="T10"/>
                <a:gd fmla="*/ 92 h 92" name="T11"/>
                <a:gd fmla="*/ 288 w 577" name="T12"/>
                <a:gd fmla="*/ 75 h 92" name="T13"/>
                <a:gd fmla="*/ 289 w 577" name="T14"/>
                <a:gd fmla="*/ 75 h 92" name="T15"/>
                <a:gd fmla="*/ 289 w 577" name="T16"/>
                <a:gd fmla="*/ 75 h 92" name="T17"/>
                <a:gd fmla="*/ 532 w 577" name="T18"/>
                <a:gd fmla="*/ 92 h 92" name="T19"/>
                <a:gd fmla="*/ 522 w 577" name="T20"/>
                <a:gd fmla="*/ 70 h 92" name="T21"/>
                <a:gd fmla="*/ 531 w 577" name="T22"/>
                <a:gd fmla="*/ 49 h 92" name="T23"/>
                <a:gd fmla="*/ 551 w 577" name="T24"/>
                <a:gd fmla="*/ 32 h 92" name="T25"/>
                <a:gd fmla="*/ 577 w 577" name="T26"/>
                <a:gd fmla="*/ 17 h 92" name="T27"/>
                <a:gd fmla="*/ 309 w 577" name="T28"/>
                <a:gd fmla="*/ 0 h 9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92" w="577">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5" name="Freeform 6"/>
            <p:cNvSpPr>
              <a:spLocks noEditPoints="1"/>
            </p:cNvSpPr>
            <p:nvPr/>
          </p:nvSpPr>
          <p:spPr bwMode="auto">
            <a:xfrm>
              <a:off x="2070672" y="2257745"/>
              <a:ext cx="252325" cy="41214"/>
            </a:xfrm>
            <a:custGeom>
              <a:gdLst>
                <a:gd fmla="*/ 49 w 591" name="T0"/>
                <a:gd fmla="*/ 95 h 97" name="T1"/>
                <a:gd fmla="*/ 48 w 591" name="T2"/>
                <a:gd fmla="*/ 96 h 97" name="T3"/>
                <a:gd fmla="*/ 47 w 591" name="T4"/>
                <a:gd fmla="*/ 96 h 97" name="T5"/>
                <a:gd fmla="*/ 45 w 591" name="T6"/>
                <a:gd fmla="*/ 97 h 97" name="T7"/>
                <a:gd fmla="*/ 48 w 591" name="T8"/>
                <a:gd fmla="*/ 96 h 97" name="T9"/>
                <a:gd fmla="*/ 48 w 591" name="T10"/>
                <a:gd fmla="*/ 96 h 97" name="T11"/>
                <a:gd fmla="*/ 49 w 591" name="T12"/>
                <a:gd fmla="*/ 95 h 97" name="T13"/>
                <a:gd fmla="*/ 544 w 591" name="T14"/>
                <a:gd fmla="*/ 95 h 97" name="T15"/>
                <a:gd fmla="*/ 543 w 591" name="T16"/>
                <a:gd fmla="*/ 96 h 97" name="T17"/>
                <a:gd fmla="*/ 543 w 591" name="T18"/>
                <a:gd fmla="*/ 96 h 97" name="T19"/>
                <a:gd fmla="*/ 546 w 591" name="T20"/>
                <a:gd fmla="*/ 97 h 97" name="T21"/>
                <a:gd fmla="*/ 544 w 591" name="T22"/>
                <a:gd fmla="*/ 95 h 97" name="T23"/>
                <a:gd fmla="*/ 316 w 591" name="T24"/>
                <a:gd fmla="*/ 0 h 97" name="T25"/>
                <a:gd fmla="*/ 3 w 591" name="T26"/>
                <a:gd fmla="*/ 17 h 97" name="T27"/>
                <a:gd fmla="*/ 0 w 591" name="T28"/>
                <a:gd fmla="*/ 18 h 97" name="T29"/>
                <a:gd fmla="*/ 3 w 591" name="T30"/>
                <a:gd fmla="*/ 19 h 97" name="T31"/>
                <a:gd fmla="*/ 4 w 591" name="T32"/>
                <a:gd fmla="*/ 18 h 97" name="T33"/>
                <a:gd fmla="*/ 3 w 591" name="T34"/>
                <a:gd fmla="*/ 19 h 97" name="T35"/>
                <a:gd fmla="*/ 48 w 591" name="T36"/>
                <a:gd fmla="*/ 47 h 97" name="T37"/>
                <a:gd fmla="*/ 59 w 591" name="T38"/>
                <a:gd fmla="*/ 71 h 97" name="T39"/>
                <a:gd fmla="*/ 53 w 591" name="T40"/>
                <a:gd fmla="*/ 88 h 97" name="T41"/>
                <a:gd fmla="*/ 50 w 591" name="T42"/>
                <a:gd fmla="*/ 93 h 97" name="T43"/>
                <a:gd fmla="*/ 48 w 591" name="T44"/>
                <a:gd fmla="*/ 94 h 97" name="T45"/>
                <a:gd fmla="*/ 48 w 591" name="T46"/>
                <a:gd fmla="*/ 94 h 97" name="T47"/>
                <a:gd fmla="*/ 48 w 591" name="T48"/>
                <a:gd fmla="*/ 94 h 97" name="T49"/>
                <a:gd fmla="*/ 51 w 591" name="T50"/>
                <a:gd fmla="*/ 94 h 97" name="T51"/>
                <a:gd fmla="*/ 61 w 591" name="T52"/>
                <a:gd fmla="*/ 71 h 97" name="T53"/>
                <a:gd fmla="*/ 49 w 591" name="T54"/>
                <a:gd fmla="*/ 46 h 97" name="T55"/>
                <a:gd fmla="*/ 7 w 591" name="T56"/>
                <a:gd fmla="*/ 19 h 97" name="T57"/>
                <a:gd fmla="*/ 10 w 591" name="T58"/>
                <a:gd fmla="*/ 19 h 97" name="T59"/>
                <a:gd fmla="*/ 316 w 591" name="T60"/>
                <a:gd fmla="*/ 2 h 97" name="T61"/>
                <a:gd fmla="*/ 584 w 591" name="T62"/>
                <a:gd fmla="*/ 19 h 97" name="T63"/>
                <a:gd fmla="*/ 558 w 591" name="T64"/>
                <a:gd fmla="*/ 34 h 97" name="T65"/>
                <a:gd fmla="*/ 538 w 591" name="T66"/>
                <a:gd fmla="*/ 51 h 97" name="T67"/>
                <a:gd fmla="*/ 529 w 591" name="T68"/>
                <a:gd fmla="*/ 72 h 97" name="T69"/>
                <a:gd fmla="*/ 539 w 591" name="T70"/>
                <a:gd fmla="*/ 94 h 97" name="T71"/>
                <a:gd fmla="*/ 296 w 591" name="T72"/>
                <a:gd fmla="*/ 77 h 97" name="T73"/>
                <a:gd fmla="*/ 296 w 591" name="T74"/>
                <a:gd fmla="*/ 77 h 97" name="T75"/>
                <a:gd fmla="*/ 543 w 591" name="T76"/>
                <a:gd fmla="*/ 94 h 97" name="T77"/>
                <a:gd fmla="*/ 543 w 591" name="T78"/>
                <a:gd fmla="*/ 94 h 97" name="T79"/>
                <a:gd fmla="*/ 531 w 591" name="T80"/>
                <a:gd fmla="*/ 72 h 97" name="T81"/>
                <a:gd fmla="*/ 540 w 591" name="T82"/>
                <a:gd fmla="*/ 52 h 97" name="T83"/>
                <a:gd fmla="*/ 570 w 591" name="T84"/>
                <a:gd fmla="*/ 29 h 97" name="T85"/>
                <a:gd fmla="*/ 583 w 591" name="T86"/>
                <a:gd fmla="*/ 22 h 97" name="T87"/>
                <a:gd fmla="*/ 588 w 591" name="T88"/>
                <a:gd fmla="*/ 19 h 97" name="T89"/>
                <a:gd fmla="*/ 591 w 591" name="T90"/>
                <a:gd fmla="*/ 18 h 97" name="T91"/>
                <a:gd fmla="*/ 588 w 591" name="T92"/>
                <a:gd fmla="*/ 17 h 97" name="T93"/>
                <a:gd fmla="*/ 316 w 591" name="T94"/>
                <a:gd fmla="*/ 0 h 97"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97" w="591">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6" name="Freeform 7"/>
            <p:cNvSpPr/>
            <p:nvPr/>
          </p:nvSpPr>
          <p:spPr bwMode="auto">
            <a:xfrm>
              <a:off x="2059513" y="2246947"/>
              <a:ext cx="273742" cy="22677"/>
            </a:xfrm>
            <a:custGeom>
              <a:gdLst>
                <a:gd fmla="*/ 614 w 641" name="T0"/>
                <a:gd fmla="*/ 52 h 53" name="T1"/>
                <a:gd fmla="*/ 641 w 641" name="T2"/>
                <a:gd fmla="*/ 39 h 53" name="T3"/>
                <a:gd fmla="*/ 0 w 641" name="T4"/>
                <a:gd fmla="*/ 39 h 53" name="T5"/>
                <a:gd fmla="*/ 30 w 641" name="T6"/>
                <a:gd fmla="*/ 53 h 53" name="T7"/>
                <a:gd fmla="*/ 614 w 641" name="T8"/>
                <a:gd fmla="*/ 52 h 53" name="T9"/>
              </a:gdLst>
              <a:cxnLst>
                <a:cxn ang="0">
                  <a:pos x="T0" y="T1"/>
                </a:cxn>
                <a:cxn ang="0">
                  <a:pos x="T2" y="T3"/>
                </a:cxn>
                <a:cxn ang="0">
                  <a:pos x="T4" y="T5"/>
                </a:cxn>
                <a:cxn ang="0">
                  <a:pos x="T6" y="T7"/>
                </a:cxn>
                <a:cxn ang="0">
                  <a:pos x="T8" y="T9"/>
                </a:cxn>
              </a:cxnLst>
              <a:rect b="b" l="0" r="r" t="0"/>
              <a:pathLst>
                <a:path h="52" w="641">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7" name="Freeform 8"/>
            <p:cNvSpPr/>
            <p:nvPr/>
          </p:nvSpPr>
          <p:spPr bwMode="auto">
            <a:xfrm>
              <a:off x="2059513" y="2255946"/>
              <a:ext cx="275362" cy="14038"/>
            </a:xfrm>
            <a:custGeom>
              <a:gdLst>
                <a:gd fmla="*/ 614 w 645" name="T0"/>
                <a:gd fmla="*/ 31 h 33" name="T1"/>
                <a:gd fmla="*/ 614 w 645" name="T2"/>
                <a:gd fmla="*/ 32 h 33" name="T3"/>
                <a:gd fmla="*/ 633 w 645" name="T4"/>
                <a:gd fmla="*/ 22 h 33" name="T5"/>
                <a:gd fmla="*/ 639 w 645" name="T6"/>
                <a:gd fmla="*/ 20 h 33" name="T7"/>
                <a:gd fmla="*/ 641 w 645" name="T8"/>
                <a:gd fmla="*/ 19 h 33" name="T9"/>
                <a:gd fmla="*/ 645 w 645" name="T10"/>
                <a:gd fmla="*/ 17 h 33" name="T11"/>
                <a:gd fmla="*/ 641 w 645" name="T12"/>
                <a:gd fmla="*/ 17 h 33" name="T13"/>
                <a:gd fmla="*/ 346 w 645" name="T14"/>
                <a:gd fmla="*/ 0 h 33" name="T15"/>
                <a:gd fmla="*/ 0 w 645" name="T16"/>
                <a:gd fmla="*/ 17 h 33" name="T17"/>
                <a:gd fmla="*/ 0 w 645" name="T18"/>
                <a:gd fmla="*/ 19 h 33" name="T19"/>
                <a:gd fmla="*/ 29 w 645" name="T20"/>
                <a:gd fmla="*/ 33 h 33" name="T21"/>
                <a:gd fmla="*/ 29 w 645" name="T22"/>
                <a:gd fmla="*/ 33 h 33" name="T23"/>
                <a:gd fmla="*/ 30 w 645" name="T24"/>
                <a:gd fmla="*/ 33 h 33" name="T25"/>
                <a:gd fmla="*/ 345 w 645" name="T26"/>
                <a:gd fmla="*/ 19 h 33" name="T27"/>
                <a:gd fmla="*/ 613 w 645" name="T28"/>
                <a:gd fmla="*/ 32 h 33" name="T29"/>
                <a:gd fmla="*/ 614 w 645" name="T30"/>
                <a:gd fmla="*/ 32 h 33" name="T31"/>
                <a:gd fmla="*/ 614 w 645" name="T32"/>
                <a:gd fmla="*/ 32 h 33" name="T33"/>
                <a:gd fmla="*/ 614 w 645" name="T34"/>
                <a:gd fmla="*/ 31 h 33" name="T35"/>
                <a:gd fmla="*/ 614 w 645" name="T36"/>
                <a:gd fmla="*/ 30 h 33" name="T37"/>
                <a:gd fmla="*/ 345 w 645" name="T38"/>
                <a:gd fmla="*/ 17 h 33" name="T39"/>
                <a:gd fmla="*/ 29 w 645" name="T40"/>
                <a:gd fmla="*/ 31 h 33" name="T41"/>
                <a:gd fmla="*/ 30 w 645" name="T42"/>
                <a:gd fmla="*/ 32 h 33" name="T43"/>
                <a:gd fmla="*/ 30 w 645" name="T44"/>
                <a:gd fmla="*/ 31 h 33" name="T45"/>
                <a:gd fmla="*/ 0 w 645" name="T46"/>
                <a:gd fmla="*/ 17 h 33" name="T47"/>
                <a:gd fmla="*/ 0 w 645" name="T48"/>
                <a:gd fmla="*/ 18 h 33" name="T49"/>
                <a:gd fmla="*/ 0 w 645" name="T50"/>
                <a:gd fmla="*/ 19 h 33" name="T51"/>
                <a:gd fmla="*/ 7 w 645" name="T52"/>
                <a:gd fmla="*/ 18 h 33" name="T53"/>
                <a:gd fmla="*/ 346 w 645" name="T54"/>
                <a:gd fmla="*/ 2 h 33" name="T55"/>
                <a:gd fmla="*/ 641 w 645" name="T56"/>
                <a:gd fmla="*/ 19 h 33" name="T57"/>
                <a:gd fmla="*/ 641 w 645" name="T58"/>
                <a:gd fmla="*/ 18 h 33" name="T59"/>
                <a:gd fmla="*/ 640 w 645" name="T60"/>
                <a:gd fmla="*/ 17 h 33" name="T61"/>
                <a:gd fmla="*/ 613 w 645" name="T62"/>
                <a:gd fmla="*/ 31 h 33" name="T63"/>
                <a:gd fmla="*/ 614 w 645" name="T64"/>
                <a:gd fmla="*/ 31 h 33" name="T65"/>
                <a:gd fmla="*/ 614 w 645" name="T66"/>
                <a:gd fmla="*/ 30 h 33" name="T67"/>
                <a:gd fmla="*/ 614 w 645" name="T68"/>
                <a:gd fmla="*/ 31 h 33"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3" w="645">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8" name="Freeform 9"/>
            <p:cNvSpPr/>
            <p:nvPr/>
          </p:nvSpPr>
          <p:spPr bwMode="auto">
            <a:xfrm>
              <a:off x="2092809" y="2291221"/>
              <a:ext cx="208411" cy="39234"/>
            </a:xfrm>
            <a:custGeom>
              <a:gdLst>
                <a:gd fmla="*/ 244 w 488" name="T0"/>
                <a:gd fmla="*/ 0 h 92" name="T1"/>
                <a:gd fmla="*/ 0 w 488" name="T2"/>
                <a:gd fmla="*/ 17 h 92" name="T3"/>
                <a:gd fmla="*/ 28 w 488" name="T4"/>
                <a:gd fmla="*/ 35 h 92" name="T5"/>
                <a:gd fmla="*/ 37 w 488" name="T6"/>
                <a:gd fmla="*/ 53 h 92" name="T7"/>
                <a:gd fmla="*/ 31 w 488" name="T8"/>
                <a:gd fmla="*/ 70 h 92" name="T9"/>
                <a:gd fmla="*/ 17 w 488" name="T10"/>
                <a:gd fmla="*/ 83 h 92" name="T11"/>
                <a:gd fmla="*/ 3 w 488" name="T12"/>
                <a:gd fmla="*/ 91 h 92" name="T13"/>
                <a:gd fmla="*/ 243 w 488" name="T14"/>
                <a:gd fmla="*/ 75 h 92" name="T15"/>
                <a:gd fmla="*/ 244 w 488" name="T16"/>
                <a:gd fmla="*/ 75 h 92" name="T17"/>
                <a:gd fmla="*/ 244 w 488" name="T18"/>
                <a:gd fmla="*/ 75 h 92" name="T19"/>
                <a:gd fmla="*/ 487 w 488" name="T20"/>
                <a:gd fmla="*/ 92 h 92" name="T21"/>
                <a:gd fmla="*/ 470 w 488" name="T22"/>
                <a:gd fmla="*/ 56 h 92" name="T23"/>
                <a:gd fmla="*/ 488 w 488" name="T24"/>
                <a:gd fmla="*/ 17 h 92" name="T25"/>
                <a:gd fmla="*/ 244 w 488" name="T26"/>
                <a:gd fmla="*/ 0 h 9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92" w="488">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9" name="Freeform 10"/>
            <p:cNvSpPr/>
            <p:nvPr/>
          </p:nvSpPr>
          <p:spPr bwMode="auto">
            <a:xfrm>
              <a:off x="2092809" y="2291221"/>
              <a:ext cx="104206" cy="7379"/>
            </a:xfrm>
            <a:custGeom>
              <a:gdLst>
                <a:gd fmla="*/ 243 w 244" name="T0"/>
                <a:gd fmla="*/ 0 h 17" name="T1"/>
                <a:gd fmla="*/ 1 w 244" name="T2"/>
                <a:gd fmla="*/ 17 h 17" name="T3"/>
                <a:gd fmla="*/ 0 w 244" name="T4"/>
                <a:gd fmla="*/ 17 h 17" name="T5"/>
                <a:gd fmla="*/ 0 w 244" name="T6"/>
                <a:gd fmla="*/ 17 h 17" name="T7"/>
                <a:gd fmla="*/ 244 w 244" name="T8"/>
                <a:gd fmla="*/ 0 h 17" name="T9"/>
                <a:gd fmla="*/ 243 w 244" name="T10"/>
                <a:gd fmla="*/ 0 h 17" name="T11"/>
              </a:gdLst>
              <a:cxnLst>
                <a:cxn ang="0">
                  <a:pos x="T0" y="T1"/>
                </a:cxn>
                <a:cxn ang="0">
                  <a:pos x="T2" y="T3"/>
                </a:cxn>
                <a:cxn ang="0">
                  <a:pos x="T4" y="T5"/>
                </a:cxn>
                <a:cxn ang="0">
                  <a:pos x="T6" y="T7"/>
                </a:cxn>
                <a:cxn ang="0">
                  <a:pos x="T8" y="T9"/>
                </a:cxn>
                <a:cxn ang="0">
                  <a:pos x="T10" y="T11"/>
                </a:cxn>
              </a:cxnLst>
              <a:rect b="b" l="0" r="r" t="0"/>
              <a:pathLst>
                <a:path h="17" w="244">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0" name="Freeform 11"/>
            <p:cNvSpPr>
              <a:spLocks noEditPoints="1"/>
            </p:cNvSpPr>
            <p:nvPr/>
          </p:nvSpPr>
          <p:spPr bwMode="auto">
            <a:xfrm>
              <a:off x="2089929" y="2297700"/>
              <a:ext cx="213450" cy="900"/>
            </a:xfrm>
            <a:custGeom>
              <a:gdLst>
                <a:gd fmla="*/ 3 w 500" name="T0"/>
                <a:gd fmla="*/ 0 h 2" name="T1"/>
                <a:gd fmla="*/ 0 w 500" name="T2"/>
                <a:gd fmla="*/ 1 h 2" name="T3"/>
                <a:gd fmla="*/ 2 w 500" name="T4"/>
                <a:gd fmla="*/ 2 h 2" name="T5"/>
                <a:gd fmla="*/ 3 w 500" name="T6"/>
                <a:gd fmla="*/ 0 h 2" name="T7"/>
                <a:gd fmla="*/ 3 w 500" name="T8"/>
                <a:gd fmla="*/ 0 h 2" name="T9"/>
                <a:gd fmla="*/ 498 w 500" name="T10"/>
                <a:gd fmla="*/ 0 h 2" name="T11"/>
                <a:gd fmla="*/ 498 w 500" name="T12"/>
                <a:gd fmla="*/ 0 h 2" name="T13"/>
                <a:gd fmla="*/ 499 w 500" name="T14"/>
                <a:gd fmla="*/ 1 h 2" name="T15"/>
                <a:gd fmla="*/ 500 w 500" name="T16"/>
                <a:gd fmla="*/ 1 h 2" name="T17"/>
                <a:gd fmla="*/ 498 w 500" name="T18"/>
                <a:gd fmla="*/ 0 h 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 w="500">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1" name="Freeform 12"/>
            <p:cNvSpPr/>
            <p:nvPr/>
          </p:nvSpPr>
          <p:spPr bwMode="auto">
            <a:xfrm>
              <a:off x="2092449" y="2290501"/>
              <a:ext cx="104566" cy="7199"/>
            </a:xfrm>
            <a:custGeom>
              <a:gdLst>
                <a:gd fmla="*/ 244 w 245" name="T0"/>
                <a:gd fmla="*/ 0 h 17" name="T1"/>
                <a:gd fmla="*/ 0 w 245" name="T2"/>
                <a:gd fmla="*/ 17 h 17" name="T3"/>
                <a:gd fmla="*/ 0 w 245" name="T4"/>
                <a:gd fmla="*/ 17 h 17" name="T5"/>
                <a:gd fmla="*/ 245 w 245" name="T6"/>
                <a:gd fmla="*/ 0 h 17" name="T7"/>
                <a:gd fmla="*/ 244 w 245" name="T8"/>
                <a:gd fmla="*/ 0 h 17" name="T9"/>
              </a:gdLst>
              <a:cxnLst>
                <a:cxn ang="0">
                  <a:pos x="T0" y="T1"/>
                </a:cxn>
                <a:cxn ang="0">
                  <a:pos x="T2" y="T3"/>
                </a:cxn>
                <a:cxn ang="0">
                  <a:pos x="T4" y="T5"/>
                </a:cxn>
                <a:cxn ang="0">
                  <a:pos x="T6" y="T7"/>
                </a:cxn>
                <a:cxn ang="0">
                  <a:pos x="T8" y="T9"/>
                </a:cxn>
              </a:cxnLst>
              <a:rect b="b" l="0" r="r" t="0"/>
              <a:pathLst>
                <a:path h="17" w="245">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2" name="Freeform 13"/>
            <p:cNvSpPr/>
            <p:nvPr/>
          </p:nvSpPr>
          <p:spPr bwMode="auto">
            <a:xfrm>
              <a:off x="2090829" y="2290501"/>
              <a:ext cx="212011" cy="8099"/>
            </a:xfrm>
            <a:custGeom>
              <a:gdLst>
                <a:gd fmla="*/ 249 w 497" name="T0"/>
                <a:gd fmla="*/ 0 h 19" name="T1"/>
                <a:gd fmla="*/ 4 w 497" name="T2"/>
                <a:gd fmla="*/ 17 h 19" name="T3"/>
                <a:gd fmla="*/ 4 w 497" name="T4"/>
                <a:gd fmla="*/ 17 h 19" name="T5"/>
                <a:gd fmla="*/ 1 w 497" name="T6"/>
                <a:gd fmla="*/ 17 h 19" name="T7"/>
                <a:gd fmla="*/ 1 w 497" name="T8"/>
                <a:gd fmla="*/ 17 h 19" name="T9"/>
                <a:gd fmla="*/ 1 w 497" name="T10"/>
                <a:gd fmla="*/ 17 h 19" name="T11"/>
                <a:gd fmla="*/ 0 w 497" name="T12"/>
                <a:gd fmla="*/ 19 h 19" name="T13"/>
                <a:gd fmla="*/ 1 w 497" name="T14"/>
                <a:gd fmla="*/ 19 h 19" name="T15"/>
                <a:gd fmla="*/ 2 w 497" name="T16"/>
                <a:gd fmla="*/ 18 h 19" name="T17"/>
                <a:gd fmla="*/ 1 w 497" name="T18"/>
                <a:gd fmla="*/ 19 h 19" name="T19"/>
                <a:gd fmla="*/ 1 w 497" name="T20"/>
                <a:gd fmla="*/ 19 h 19" name="T21"/>
                <a:gd fmla="*/ 2 w 497" name="T22"/>
                <a:gd fmla="*/ 19 h 19" name="T23"/>
                <a:gd fmla="*/ 5 w 497" name="T24"/>
                <a:gd fmla="*/ 19 h 19" name="T25"/>
                <a:gd fmla="*/ 5 w 497" name="T26"/>
                <a:gd fmla="*/ 19 h 19" name="T27"/>
                <a:gd fmla="*/ 6 w 497" name="T28"/>
                <a:gd fmla="*/ 19 h 19" name="T29"/>
                <a:gd fmla="*/ 248 w 497" name="T30"/>
                <a:gd fmla="*/ 2 h 19" name="T31"/>
                <a:gd fmla="*/ 249 w 497" name="T32"/>
                <a:gd fmla="*/ 2 h 19" name="T33"/>
                <a:gd fmla="*/ 249 w 497" name="T34"/>
                <a:gd fmla="*/ 2 h 19" name="T35"/>
                <a:gd fmla="*/ 427 w 497" name="T36"/>
                <a:gd fmla="*/ 11 h 19" name="T37"/>
                <a:gd fmla="*/ 478 w 497" name="T38"/>
                <a:gd fmla="*/ 17 h 19" name="T39"/>
                <a:gd fmla="*/ 491 w 497" name="T40"/>
                <a:gd fmla="*/ 19 h 19" name="T41"/>
                <a:gd fmla="*/ 495 w 497" name="T42"/>
                <a:gd fmla="*/ 19 h 19" name="T43"/>
                <a:gd fmla="*/ 496 w 497" name="T44"/>
                <a:gd fmla="*/ 19 h 19" name="T45"/>
                <a:gd fmla="*/ 496 w 497" name="T46"/>
                <a:gd fmla="*/ 19 h 19" name="T47"/>
                <a:gd fmla="*/ 497 w 497" name="T48"/>
                <a:gd fmla="*/ 18 h 19" name="T49"/>
                <a:gd fmla="*/ 496 w 497" name="T50"/>
                <a:gd fmla="*/ 17 h 19" name="T51"/>
                <a:gd fmla="*/ 496 w 497" name="T52"/>
                <a:gd fmla="*/ 17 h 19" name="T53"/>
                <a:gd fmla="*/ 496 w 497" name="T54"/>
                <a:gd fmla="*/ 17 h 19" name="T55"/>
                <a:gd fmla="*/ 249 w 497" name="T56"/>
                <a:gd fmla="*/ 0 h 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9" w="497">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3" name="Freeform 14"/>
            <p:cNvSpPr>
              <a:spLocks noEditPoints="1"/>
            </p:cNvSpPr>
            <p:nvPr/>
          </p:nvSpPr>
          <p:spPr bwMode="auto">
            <a:xfrm>
              <a:off x="2091189" y="2291221"/>
              <a:ext cx="212551" cy="40494"/>
            </a:xfrm>
            <a:custGeom>
              <a:gdLst>
                <a:gd fmla="*/ 496 w 498" name="T0"/>
                <a:gd fmla="*/ 93 h 95" name="T1"/>
                <a:gd fmla="*/ 495 w 498" name="T2"/>
                <a:gd fmla="*/ 94 h 95" name="T3"/>
                <a:gd fmla="*/ 495 w 498" name="T4"/>
                <a:gd fmla="*/ 94 h 95" name="T5"/>
                <a:gd fmla="*/ 498 w 498" name="T6"/>
                <a:gd fmla="*/ 95 h 95" name="T7"/>
                <a:gd fmla="*/ 496 w 498" name="T8"/>
                <a:gd fmla="*/ 93 h 95" name="T9"/>
                <a:gd fmla="*/ 4 w 498" name="T10"/>
                <a:gd fmla="*/ 17 h 95" name="T11"/>
                <a:gd fmla="*/ 1 w 498" name="T12"/>
                <a:gd fmla="*/ 17 h 95" name="T13"/>
                <a:gd fmla="*/ 0 w 498" name="T14"/>
                <a:gd fmla="*/ 17 h 95" name="T15"/>
                <a:gd fmla="*/ 31 w 498" name="T16"/>
                <a:gd fmla="*/ 36 h 95" name="T17"/>
                <a:gd fmla="*/ 39 w 498" name="T18"/>
                <a:gd fmla="*/ 53 h 95" name="T19"/>
                <a:gd fmla="*/ 33 w 498" name="T20"/>
                <a:gd fmla="*/ 68 h 95" name="T21"/>
                <a:gd fmla="*/ 13 w 498" name="T22"/>
                <a:gd fmla="*/ 86 h 95" name="T23"/>
                <a:gd fmla="*/ 4 w 498" name="T24"/>
                <a:gd fmla="*/ 91 h 95" name="T25"/>
                <a:gd fmla="*/ 0 w 498" name="T26"/>
                <a:gd fmla="*/ 92 h 95" name="T27"/>
                <a:gd fmla="*/ 0 w 498" name="T28"/>
                <a:gd fmla="*/ 92 h 95" name="T29"/>
                <a:gd fmla="*/ 7 w 498" name="T30"/>
                <a:gd fmla="*/ 91 h 95" name="T31"/>
                <a:gd fmla="*/ 21 w 498" name="T32"/>
                <a:gd fmla="*/ 83 h 95" name="T33"/>
                <a:gd fmla="*/ 35 w 498" name="T34"/>
                <a:gd fmla="*/ 70 h 95" name="T35"/>
                <a:gd fmla="*/ 41 w 498" name="T36"/>
                <a:gd fmla="*/ 53 h 95" name="T37"/>
                <a:gd fmla="*/ 32 w 498" name="T38"/>
                <a:gd fmla="*/ 35 h 95" name="T39"/>
                <a:gd fmla="*/ 4 w 498" name="T40"/>
                <a:gd fmla="*/ 17 h 95" name="T41"/>
                <a:gd fmla="*/ 248 w 498" name="T42"/>
                <a:gd fmla="*/ 0 h 95" name="T43"/>
                <a:gd fmla="*/ 248 w 498" name="T44"/>
                <a:gd fmla="*/ 0 h 95" name="T45"/>
                <a:gd fmla="*/ 492 w 498" name="T46"/>
                <a:gd fmla="*/ 17 h 95" name="T47"/>
                <a:gd fmla="*/ 474 w 498" name="T48"/>
                <a:gd fmla="*/ 56 h 95" name="T49"/>
                <a:gd fmla="*/ 491 w 498" name="T50"/>
                <a:gd fmla="*/ 92 h 95" name="T51"/>
                <a:gd fmla="*/ 248 w 498" name="T52"/>
                <a:gd fmla="*/ 75 h 95" name="T53"/>
                <a:gd fmla="*/ 248 w 498" name="T54"/>
                <a:gd fmla="*/ 75 h 95" name="T55"/>
                <a:gd fmla="*/ 495 w 498" name="T56"/>
                <a:gd fmla="*/ 92 h 95" name="T57"/>
                <a:gd fmla="*/ 495 w 498" name="T58"/>
                <a:gd fmla="*/ 92 h 95" name="T59"/>
                <a:gd fmla="*/ 476 w 498" name="T60"/>
                <a:gd fmla="*/ 56 h 95" name="T61"/>
                <a:gd fmla="*/ 485 w 498" name="T62"/>
                <a:gd fmla="*/ 28 h 95" name="T63"/>
                <a:gd fmla="*/ 492 w 498" name="T64"/>
                <a:gd fmla="*/ 20 h 95" name="T65"/>
                <a:gd fmla="*/ 494 w 498" name="T66"/>
                <a:gd fmla="*/ 18 h 95" name="T67"/>
                <a:gd fmla="*/ 495 w 498" name="T68"/>
                <a:gd fmla="*/ 17 h 95" name="T69"/>
                <a:gd fmla="*/ 494 w 498" name="T70"/>
                <a:gd fmla="*/ 17 h 95" name="T71"/>
                <a:gd fmla="*/ 490 w 498" name="T72"/>
                <a:gd fmla="*/ 17 h 95" name="T73"/>
                <a:gd fmla="*/ 477 w 498" name="T74"/>
                <a:gd fmla="*/ 15 h 95" name="T75"/>
                <a:gd fmla="*/ 426 w 498" name="T76"/>
                <a:gd fmla="*/ 9 h 95" name="T77"/>
                <a:gd fmla="*/ 248 w 498" name="T78"/>
                <a:gd fmla="*/ 0 h 95"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95" w="498">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4" name="Freeform 15"/>
            <p:cNvSpPr/>
            <p:nvPr/>
          </p:nvSpPr>
          <p:spPr bwMode="auto">
            <a:xfrm>
              <a:off x="2092809" y="2324156"/>
              <a:ext cx="208411" cy="38695"/>
            </a:xfrm>
            <a:custGeom>
              <a:gdLst>
                <a:gd fmla="*/ 244 w 488" name="T0"/>
                <a:gd fmla="*/ 0 h 91" name="T1"/>
                <a:gd fmla="*/ 0 w 488" name="T2"/>
                <a:gd fmla="*/ 17 h 91" name="T3"/>
                <a:gd fmla="*/ 28 w 488" name="T4"/>
                <a:gd fmla="*/ 34 h 91" name="T5"/>
                <a:gd fmla="*/ 37 w 488" name="T6"/>
                <a:gd fmla="*/ 53 h 91" name="T7"/>
                <a:gd fmla="*/ 31 w 488" name="T8"/>
                <a:gd fmla="*/ 70 h 91" name="T9"/>
                <a:gd fmla="*/ 17 w 488" name="T10"/>
                <a:gd fmla="*/ 82 h 91" name="T11"/>
                <a:gd fmla="*/ 3 w 488" name="T12"/>
                <a:gd fmla="*/ 91 h 91" name="T13"/>
                <a:gd fmla="*/ 244 w 488" name="T14"/>
                <a:gd fmla="*/ 75 h 91" name="T15"/>
                <a:gd fmla="*/ 487 w 488" name="T16"/>
                <a:gd fmla="*/ 91 h 91" name="T17"/>
                <a:gd fmla="*/ 470 w 488" name="T18"/>
                <a:gd fmla="*/ 56 h 91" name="T19"/>
                <a:gd fmla="*/ 488 w 488" name="T20"/>
                <a:gd fmla="*/ 17 h 91" name="T21"/>
                <a:gd fmla="*/ 244 w 488" name="T22"/>
                <a:gd fmla="*/ 0 h 9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91" w="488">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5" name="Freeform 16"/>
            <p:cNvSpPr/>
            <p:nvPr/>
          </p:nvSpPr>
          <p:spPr bwMode="auto">
            <a:xfrm>
              <a:off x="2092809" y="2324156"/>
              <a:ext cx="104206" cy="7199"/>
            </a:xfrm>
            <a:custGeom>
              <a:gdLst>
                <a:gd fmla="*/ 243 w 244" name="T0"/>
                <a:gd fmla="*/ 0 h 17" name="T1"/>
                <a:gd fmla="*/ 1 w 244" name="T2"/>
                <a:gd fmla="*/ 16 h 17" name="T3"/>
                <a:gd fmla="*/ 0 w 244" name="T4"/>
                <a:gd fmla="*/ 17 h 17" name="T5"/>
                <a:gd fmla="*/ 0 w 244" name="T6"/>
                <a:gd fmla="*/ 17 h 17" name="T7"/>
                <a:gd fmla="*/ 244 w 244" name="T8"/>
                <a:gd fmla="*/ 0 h 17" name="T9"/>
                <a:gd fmla="*/ 243 w 244" name="T10"/>
                <a:gd fmla="*/ 0 h 17" name="T11"/>
              </a:gdLst>
              <a:cxnLst>
                <a:cxn ang="0">
                  <a:pos x="T0" y="T1"/>
                </a:cxn>
                <a:cxn ang="0">
                  <a:pos x="T2" y="T3"/>
                </a:cxn>
                <a:cxn ang="0">
                  <a:pos x="T4" y="T5"/>
                </a:cxn>
                <a:cxn ang="0">
                  <a:pos x="T6" y="T7"/>
                </a:cxn>
                <a:cxn ang="0">
                  <a:pos x="T8" y="T9"/>
                </a:cxn>
                <a:cxn ang="0">
                  <a:pos x="T10" y="T11"/>
                </a:cxn>
              </a:cxnLst>
              <a:rect b="b" l="0" r="r" t="0"/>
              <a:pathLst>
                <a:path h="17" w="244">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6" name="Freeform 17"/>
            <p:cNvSpPr>
              <a:spLocks noEditPoints="1"/>
            </p:cNvSpPr>
            <p:nvPr/>
          </p:nvSpPr>
          <p:spPr bwMode="auto">
            <a:xfrm>
              <a:off x="2089929" y="2324156"/>
              <a:ext cx="213810" cy="40315"/>
            </a:xfrm>
            <a:custGeom>
              <a:gdLst>
                <a:gd fmla="*/ 498 w 501" name="T0"/>
                <a:gd fmla="*/ 15 h 95" name="T1"/>
                <a:gd fmla="*/ 498 w 501" name="T2"/>
                <a:gd fmla="*/ 15 h 95" name="T3"/>
                <a:gd fmla="*/ 499 w 501" name="T4"/>
                <a:gd fmla="*/ 16 h 95" name="T5"/>
                <a:gd fmla="*/ 500 w 501" name="T6"/>
                <a:gd fmla="*/ 15 h 95" name="T7"/>
                <a:gd fmla="*/ 498 w 501" name="T8"/>
                <a:gd fmla="*/ 15 h 95" name="T9"/>
                <a:gd fmla="*/ 3 w 501" name="T10"/>
                <a:gd fmla="*/ 15 h 95" name="T11"/>
                <a:gd fmla="*/ 0 w 501" name="T12"/>
                <a:gd fmla="*/ 16 h 95" name="T13"/>
                <a:gd fmla="*/ 3 w 501" name="T14"/>
                <a:gd fmla="*/ 17 h 95" name="T15"/>
                <a:gd fmla="*/ 3 w 501" name="T16"/>
                <a:gd fmla="*/ 16 h 95" name="T17"/>
                <a:gd fmla="*/ 3 w 501" name="T18"/>
                <a:gd fmla="*/ 15 h 95" name="T19"/>
                <a:gd fmla="*/ 3 w 501" name="T20"/>
                <a:gd fmla="*/ 15 h 95" name="T21"/>
                <a:gd fmla="*/ 251 w 501" name="T22"/>
                <a:gd fmla="*/ 0 h 95" name="T23"/>
                <a:gd fmla="*/ 251 w 501" name="T24"/>
                <a:gd fmla="*/ 0 h 95" name="T25"/>
                <a:gd fmla="*/ 495 w 501" name="T26"/>
                <a:gd fmla="*/ 17 h 95" name="T27"/>
                <a:gd fmla="*/ 477 w 501" name="T28"/>
                <a:gd fmla="*/ 56 h 95" name="T29"/>
                <a:gd fmla="*/ 494 w 501" name="T30"/>
                <a:gd fmla="*/ 91 h 95" name="T31"/>
                <a:gd fmla="*/ 251 w 501" name="T32"/>
                <a:gd fmla="*/ 75 h 95" name="T33"/>
                <a:gd fmla="*/ 10 w 501" name="T34"/>
                <a:gd fmla="*/ 91 h 95" name="T35"/>
                <a:gd fmla="*/ 24 w 501" name="T36"/>
                <a:gd fmla="*/ 82 h 95" name="T37"/>
                <a:gd fmla="*/ 38 w 501" name="T38"/>
                <a:gd fmla="*/ 70 h 95" name="T39"/>
                <a:gd fmla="*/ 44 w 501" name="T40"/>
                <a:gd fmla="*/ 53 h 95" name="T41"/>
                <a:gd fmla="*/ 35 w 501" name="T42"/>
                <a:gd fmla="*/ 34 h 95" name="T43"/>
                <a:gd fmla="*/ 7 w 501" name="T44"/>
                <a:gd fmla="*/ 17 h 95" name="T45"/>
                <a:gd fmla="*/ 4 w 501" name="T46"/>
                <a:gd fmla="*/ 17 h 95" name="T47"/>
                <a:gd fmla="*/ 3 w 501" name="T48"/>
                <a:gd fmla="*/ 16 h 95" name="T49"/>
                <a:gd fmla="*/ 3 w 501" name="T50"/>
                <a:gd fmla="*/ 17 h 95" name="T51"/>
                <a:gd fmla="*/ 34 w 501" name="T52"/>
                <a:gd fmla="*/ 36 h 95" name="T53"/>
                <a:gd fmla="*/ 42 w 501" name="T54"/>
                <a:gd fmla="*/ 53 h 95" name="T55"/>
                <a:gd fmla="*/ 36 w 501" name="T56"/>
                <a:gd fmla="*/ 68 h 95" name="T57"/>
                <a:gd fmla="*/ 16 w 501" name="T58"/>
                <a:gd fmla="*/ 86 h 95" name="T59"/>
                <a:gd fmla="*/ 7 w 501" name="T60"/>
                <a:gd fmla="*/ 90 h 95" name="T61"/>
                <a:gd fmla="*/ 3 w 501" name="T62"/>
                <a:gd fmla="*/ 92 h 95" name="T63"/>
                <a:gd fmla="*/ 4 w 501" name="T64"/>
                <a:gd fmla="*/ 94 h 95" name="T65"/>
                <a:gd fmla="*/ 251 w 501" name="T66"/>
                <a:gd fmla="*/ 77 h 95" name="T67"/>
                <a:gd fmla="*/ 429 w 501" name="T68"/>
                <a:gd fmla="*/ 85 h 95" name="T69"/>
                <a:gd fmla="*/ 480 w 501" name="T70"/>
                <a:gd fmla="*/ 91 h 95" name="T71"/>
                <a:gd fmla="*/ 493 w 501" name="T72"/>
                <a:gd fmla="*/ 93 h 95" name="T73"/>
                <a:gd fmla="*/ 497 w 501" name="T74"/>
                <a:gd fmla="*/ 94 h 95" name="T75"/>
                <a:gd fmla="*/ 501 w 501" name="T76"/>
                <a:gd fmla="*/ 95 h 95" name="T77"/>
                <a:gd fmla="*/ 498 w 501" name="T78"/>
                <a:gd fmla="*/ 92 h 95" name="T79"/>
                <a:gd fmla="*/ 479 w 501" name="T80"/>
                <a:gd fmla="*/ 56 h 95" name="T81"/>
                <a:gd fmla="*/ 488 w 501" name="T82"/>
                <a:gd fmla="*/ 28 h 95" name="T83"/>
                <a:gd fmla="*/ 495 w 501" name="T84"/>
                <a:gd fmla="*/ 20 h 95" name="T85"/>
                <a:gd fmla="*/ 497 w 501" name="T86"/>
                <a:gd fmla="*/ 18 h 95" name="T87"/>
                <a:gd fmla="*/ 498 w 501" name="T88"/>
                <a:gd fmla="*/ 17 h 95" name="T89"/>
                <a:gd fmla="*/ 497 w 501" name="T90"/>
                <a:gd fmla="*/ 17 h 95" name="T91"/>
                <a:gd fmla="*/ 493 w 501" name="T92"/>
                <a:gd fmla="*/ 16 h 95" name="T93"/>
                <a:gd fmla="*/ 480 w 501" name="T94"/>
                <a:gd fmla="*/ 14 h 95" name="T95"/>
                <a:gd fmla="*/ 429 w 501" name="T96"/>
                <a:gd fmla="*/ 9 h 95" name="T97"/>
                <a:gd fmla="*/ 251 w 501" name="T98"/>
                <a:gd fmla="*/ 0 h 9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5" w="501">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7" name="Freeform 18"/>
            <p:cNvSpPr/>
            <p:nvPr/>
          </p:nvSpPr>
          <p:spPr bwMode="auto">
            <a:xfrm>
              <a:off x="2094248" y="2323256"/>
              <a:ext cx="102766" cy="6839"/>
            </a:xfrm>
            <a:custGeom>
              <a:gdLst>
                <a:gd fmla="*/ 240 w 241" name="T0"/>
                <a:gd fmla="*/ 0 h 16" name="T1"/>
                <a:gd fmla="*/ 0 w 241" name="T2"/>
                <a:gd fmla="*/ 16 h 16" name="T3"/>
                <a:gd fmla="*/ 0 w 241" name="T4"/>
                <a:gd fmla="*/ 16 h 16" name="T5"/>
                <a:gd fmla="*/ 241 w 241" name="T6"/>
                <a:gd fmla="*/ 0 h 16" name="T7"/>
                <a:gd fmla="*/ 240 w 241" name="T8"/>
                <a:gd fmla="*/ 0 h 16" name="T9"/>
              </a:gdLst>
              <a:cxnLst>
                <a:cxn ang="0">
                  <a:pos x="T0" y="T1"/>
                </a:cxn>
                <a:cxn ang="0">
                  <a:pos x="T2" y="T3"/>
                </a:cxn>
                <a:cxn ang="0">
                  <a:pos x="T4" y="T5"/>
                </a:cxn>
                <a:cxn ang="0">
                  <a:pos x="T6" y="T7"/>
                </a:cxn>
                <a:cxn ang="0">
                  <a:pos x="T8" y="T9"/>
                </a:cxn>
              </a:cxnLst>
              <a:rect b="b" l="0" r="r" t="0"/>
              <a:pathLst>
                <a:path h="16" w="241">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8" name="Freeform 19"/>
            <p:cNvSpPr/>
            <p:nvPr/>
          </p:nvSpPr>
          <p:spPr bwMode="auto">
            <a:xfrm>
              <a:off x="2091189" y="2323256"/>
              <a:ext cx="211651" cy="8099"/>
            </a:xfrm>
            <a:custGeom>
              <a:gdLst>
                <a:gd fmla="*/ 248 w 496" name="T0"/>
                <a:gd fmla="*/ 0 h 19" name="T1"/>
                <a:gd fmla="*/ 7 w 496" name="T2"/>
                <a:gd fmla="*/ 16 h 19" name="T3"/>
                <a:gd fmla="*/ 7 w 496" name="T4"/>
                <a:gd fmla="*/ 16 h 19" name="T5"/>
                <a:gd fmla="*/ 0 w 496" name="T6"/>
                <a:gd fmla="*/ 17 h 19" name="T7"/>
                <a:gd fmla="*/ 0 w 496" name="T8"/>
                <a:gd fmla="*/ 17 h 19" name="T9"/>
                <a:gd fmla="*/ 0 w 496" name="T10"/>
                <a:gd fmla="*/ 17 h 19" name="T11"/>
                <a:gd fmla="*/ 0 w 496" name="T12"/>
                <a:gd fmla="*/ 18 h 19" name="T13"/>
                <a:gd fmla="*/ 1 w 496" name="T14"/>
                <a:gd fmla="*/ 18 h 19" name="T15"/>
                <a:gd fmla="*/ 0 w 496" name="T16"/>
                <a:gd fmla="*/ 18 h 19" name="T17"/>
                <a:gd fmla="*/ 1 w 496" name="T18"/>
                <a:gd fmla="*/ 19 h 19" name="T19"/>
                <a:gd fmla="*/ 4 w 496" name="T20"/>
                <a:gd fmla="*/ 19 h 19" name="T21"/>
                <a:gd fmla="*/ 4 w 496" name="T22"/>
                <a:gd fmla="*/ 19 h 19" name="T23"/>
                <a:gd fmla="*/ 5 w 496" name="T24"/>
                <a:gd fmla="*/ 18 h 19" name="T25"/>
                <a:gd fmla="*/ 247 w 496" name="T26"/>
                <a:gd fmla="*/ 2 h 19" name="T27"/>
                <a:gd fmla="*/ 248 w 496" name="T28"/>
                <a:gd fmla="*/ 2 h 19" name="T29"/>
                <a:gd fmla="*/ 248 w 496" name="T30"/>
                <a:gd fmla="*/ 2 h 19" name="T31"/>
                <a:gd fmla="*/ 426 w 496" name="T32"/>
                <a:gd fmla="*/ 11 h 19" name="T33"/>
                <a:gd fmla="*/ 477 w 496" name="T34"/>
                <a:gd fmla="*/ 16 h 19" name="T35"/>
                <a:gd fmla="*/ 490 w 496" name="T36"/>
                <a:gd fmla="*/ 18 h 19" name="T37"/>
                <a:gd fmla="*/ 494 w 496" name="T38"/>
                <a:gd fmla="*/ 19 h 19" name="T39"/>
                <a:gd fmla="*/ 495 w 496" name="T40"/>
                <a:gd fmla="*/ 19 h 19" name="T41"/>
                <a:gd fmla="*/ 495 w 496" name="T42"/>
                <a:gd fmla="*/ 19 h 19" name="T43"/>
                <a:gd fmla="*/ 496 w 496" name="T44"/>
                <a:gd fmla="*/ 18 h 19" name="T45"/>
                <a:gd fmla="*/ 495 w 496" name="T46"/>
                <a:gd fmla="*/ 17 h 19" name="T47"/>
                <a:gd fmla="*/ 495 w 496" name="T48"/>
                <a:gd fmla="*/ 17 h 19" name="T49"/>
                <a:gd fmla="*/ 495 w 496" name="T50"/>
                <a:gd fmla="*/ 17 h 19" name="T51"/>
                <a:gd fmla="*/ 248 w 496" name="T52"/>
                <a:gd fmla="*/ 0 h 1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9" w="496">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9" name="Freeform 20"/>
            <p:cNvSpPr/>
            <p:nvPr/>
          </p:nvSpPr>
          <p:spPr bwMode="auto">
            <a:xfrm>
              <a:off x="2091548" y="2347553"/>
              <a:ext cx="210931" cy="48953"/>
            </a:xfrm>
            <a:custGeom>
              <a:gdLst>
                <a:gd fmla="*/ 0 w 494" name="T0"/>
                <a:gd fmla="*/ 38 h 115" name="T1"/>
                <a:gd fmla="*/ 494 w 494" name="T2"/>
                <a:gd fmla="*/ 38 h 115" name="T3"/>
                <a:gd fmla="*/ 494 w 494" name="T4"/>
                <a:gd fmla="*/ 115 h 115" name="T5"/>
                <a:gd fmla="*/ 0 w 494" name="T6"/>
                <a:gd fmla="*/ 115 h 115" name="T7"/>
                <a:gd fmla="*/ 0 w 494" name="T8"/>
                <a:gd fmla="*/ 38 h 115" name="T9"/>
              </a:gdLst>
              <a:cxnLst>
                <a:cxn ang="0">
                  <a:pos x="T0" y="T1"/>
                </a:cxn>
                <a:cxn ang="0">
                  <a:pos x="T2" y="T3"/>
                </a:cxn>
                <a:cxn ang="0">
                  <a:pos x="T4" y="T5"/>
                </a:cxn>
                <a:cxn ang="0">
                  <a:pos x="T6" y="T7"/>
                </a:cxn>
                <a:cxn ang="0">
                  <a:pos x="T8" y="T9"/>
                </a:cxn>
              </a:cxnLst>
              <a:rect b="b" l="0" r="r" t="0"/>
              <a:pathLst>
                <a:path h="115" w="493">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0" name="Freeform 21"/>
            <p:cNvSpPr/>
            <p:nvPr/>
          </p:nvSpPr>
          <p:spPr bwMode="auto">
            <a:xfrm>
              <a:off x="2089929" y="2356012"/>
              <a:ext cx="213810" cy="4085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6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2 h 96" name="T81"/>
                <a:gd fmla="*/ 497 w 501" name="T82"/>
                <a:gd fmla="*/ 20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8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1" name="Freeform 22"/>
            <p:cNvSpPr/>
            <p:nvPr/>
          </p:nvSpPr>
          <p:spPr bwMode="auto">
            <a:xfrm>
              <a:off x="2091548" y="2379949"/>
              <a:ext cx="210931" cy="49313"/>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2" name="Freeform 23"/>
            <p:cNvSpPr/>
            <p:nvPr/>
          </p:nvSpPr>
          <p:spPr bwMode="auto">
            <a:xfrm>
              <a:off x="2089929" y="2388767"/>
              <a:ext cx="213810" cy="4085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6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2 h 96" name="T81"/>
                <a:gd fmla="*/ 497 w 501" name="T82"/>
                <a:gd fmla="*/ 19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3" name="Freeform 24"/>
            <p:cNvSpPr/>
            <p:nvPr/>
          </p:nvSpPr>
          <p:spPr bwMode="auto">
            <a:xfrm>
              <a:off x="2091548" y="2412704"/>
              <a:ext cx="210931" cy="49313"/>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4" name="Freeform 25"/>
            <p:cNvSpPr/>
            <p:nvPr/>
          </p:nvSpPr>
          <p:spPr bwMode="auto">
            <a:xfrm>
              <a:off x="2089929" y="2421523"/>
              <a:ext cx="213810" cy="4103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5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1 h 96" name="T81"/>
                <a:gd fmla="*/ 497 w 501" name="T82"/>
                <a:gd fmla="*/ 19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5" name="Freeform 26"/>
            <p:cNvSpPr/>
            <p:nvPr/>
          </p:nvSpPr>
          <p:spPr bwMode="auto">
            <a:xfrm>
              <a:off x="2091548" y="2445460"/>
              <a:ext cx="210931" cy="49313"/>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6" name="Freeform 27"/>
            <p:cNvSpPr/>
            <p:nvPr/>
          </p:nvSpPr>
          <p:spPr bwMode="auto">
            <a:xfrm>
              <a:off x="2089929" y="2454458"/>
              <a:ext cx="213810" cy="4085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7 h 96" name="T15"/>
                <a:gd fmla="*/ 497 w 501" name="T16"/>
                <a:gd fmla="*/ 95 h 96" name="T17"/>
                <a:gd fmla="*/ 498 w 501" name="T18"/>
                <a:gd fmla="*/ 95 h 96" name="T19"/>
                <a:gd fmla="*/ 498 w 501" name="T20"/>
                <a:gd fmla="*/ 94 h 96" name="T21"/>
                <a:gd fmla="*/ 251 w 501" name="T22"/>
                <a:gd fmla="*/ 76 h 96" name="T23"/>
                <a:gd fmla="*/ 3 w 501" name="T24"/>
                <a:gd fmla="*/ 94 h 96" name="T25"/>
                <a:gd fmla="*/ 4 w 501" name="T26"/>
                <a:gd fmla="*/ 95 h 96" name="T27"/>
                <a:gd fmla="*/ 4 w 501" name="T28"/>
                <a:gd fmla="*/ 95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7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8 h 96" name="T63"/>
                <a:gd fmla="*/ 429 w 501" name="T64"/>
                <a:gd fmla="*/ 87 h 96" name="T65"/>
                <a:gd fmla="*/ 480 w 501" name="T66"/>
                <a:gd fmla="*/ 93 h 96" name="T67"/>
                <a:gd fmla="*/ 493 w 501" name="T68"/>
                <a:gd fmla="*/ 95 h 96" name="T69"/>
                <a:gd fmla="*/ 497 w 501" name="T70"/>
                <a:gd fmla="*/ 95 h 96" name="T71"/>
                <a:gd fmla="*/ 501 w 501" name="T72"/>
                <a:gd fmla="*/ 96 h 96" name="T73"/>
                <a:gd fmla="*/ 498 w 501" name="T74"/>
                <a:gd fmla="*/ 94 h 96" name="T75"/>
                <a:gd fmla="*/ 479 w 501" name="T76"/>
                <a:gd fmla="*/ 57 h 96" name="T77"/>
                <a:gd fmla="*/ 488 w 501" name="T78"/>
                <a:gd fmla="*/ 30 h 96" name="T79"/>
                <a:gd fmla="*/ 495 w 501" name="T80"/>
                <a:gd fmla="*/ 21 h 96" name="T81"/>
                <a:gd fmla="*/ 497 w 501" name="T82"/>
                <a:gd fmla="*/ 19 h 96" name="T83"/>
                <a:gd fmla="*/ 498 w 501" name="T84"/>
                <a:gd fmla="*/ 18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7" name="Freeform 28"/>
            <p:cNvSpPr/>
            <p:nvPr/>
          </p:nvSpPr>
          <p:spPr bwMode="auto">
            <a:xfrm>
              <a:off x="2091548" y="2478215"/>
              <a:ext cx="230188" cy="65691"/>
            </a:xfrm>
            <a:custGeom>
              <a:gdLst>
                <a:gd fmla="*/ 0 w 539" name="T0"/>
                <a:gd fmla="*/ 39 h 154" name="T1"/>
                <a:gd fmla="*/ 494 w 539" name="T2"/>
                <a:gd fmla="*/ 39 h 154" name="T3"/>
                <a:gd fmla="*/ 539 w 539" name="T4"/>
                <a:gd fmla="*/ 115 h 154" name="T5"/>
                <a:gd fmla="*/ 0 w 539" name="T6"/>
                <a:gd fmla="*/ 115 h 154" name="T7"/>
                <a:gd fmla="*/ 0 w 539" name="T8"/>
                <a:gd fmla="*/ 39 h 154" name="T9"/>
              </a:gdLst>
              <a:cxnLst>
                <a:cxn ang="0">
                  <a:pos x="T0" y="T1"/>
                </a:cxn>
                <a:cxn ang="0">
                  <a:pos x="T2" y="T3"/>
                </a:cxn>
                <a:cxn ang="0">
                  <a:pos x="T4" y="T5"/>
                </a:cxn>
                <a:cxn ang="0">
                  <a:pos x="T6" y="T7"/>
                </a:cxn>
                <a:cxn ang="0">
                  <a:pos x="T8" y="T9"/>
                </a:cxn>
              </a:cxnLst>
              <a:rect b="b" l="0" r="r" t="0"/>
              <a:pathLst>
                <a:path h="154" w="539">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8" name="Freeform 29"/>
            <p:cNvSpPr/>
            <p:nvPr/>
          </p:nvSpPr>
          <p:spPr bwMode="auto">
            <a:xfrm>
              <a:off x="2090289" y="2486674"/>
              <a:ext cx="231448" cy="48233"/>
            </a:xfrm>
            <a:custGeom>
              <a:gdLst>
                <a:gd fmla="*/ 3 w 542" name="T0"/>
                <a:gd fmla="*/ 19 h 113" name="T1"/>
                <a:gd fmla="*/ 3 w 542" name="T2"/>
                <a:gd fmla="*/ 19 h 113" name="T3"/>
                <a:gd fmla="*/ 6 w 542" name="T4"/>
                <a:gd fmla="*/ 19 h 113" name="T5"/>
                <a:gd fmla="*/ 229 w 542" name="T6"/>
                <a:gd fmla="*/ 2 h 113" name="T7"/>
                <a:gd fmla="*/ 497 w 542" name="T8"/>
                <a:gd fmla="*/ 20 h 113" name="T9"/>
                <a:gd fmla="*/ 497 w 542" name="T10"/>
                <a:gd fmla="*/ 19 h 113" name="T11"/>
                <a:gd fmla="*/ 496 w 542" name="T12"/>
                <a:gd fmla="*/ 18 h 113" name="T13"/>
                <a:gd fmla="*/ 484 w 542" name="T14"/>
                <a:gd fmla="*/ 57 h 113" name="T15"/>
                <a:gd fmla="*/ 496 w 542" name="T16"/>
                <a:gd fmla="*/ 84 h 113" name="T17"/>
                <a:gd fmla="*/ 542 w 542" name="T18"/>
                <a:gd fmla="*/ 96 h 113" name="T19"/>
                <a:gd fmla="*/ 542 w 542" name="T20"/>
                <a:gd fmla="*/ 95 h 113" name="T21"/>
                <a:gd fmla="*/ 541 w 542" name="T22"/>
                <a:gd fmla="*/ 94 h 113" name="T23"/>
                <a:gd fmla="*/ 538 w 542" name="T24"/>
                <a:gd fmla="*/ 95 h 113" name="T25"/>
                <a:gd fmla="*/ 302 w 542" name="T26"/>
                <a:gd fmla="*/ 111 h 113" name="T27"/>
                <a:gd fmla="*/ 3 w 542" name="T28"/>
                <a:gd fmla="*/ 94 h 113" name="T29"/>
                <a:gd fmla="*/ 3 w 542" name="T30"/>
                <a:gd fmla="*/ 95 h 113" name="T31"/>
                <a:gd fmla="*/ 3 w 542" name="T32"/>
                <a:gd fmla="*/ 96 h 113" name="T33"/>
                <a:gd fmla="*/ 23 w 542" name="T34"/>
                <a:gd fmla="*/ 56 h 113" name="T35"/>
                <a:gd fmla="*/ 3 w 542" name="T36"/>
                <a:gd fmla="*/ 18 h 113" name="T37"/>
                <a:gd fmla="*/ 3 w 542" name="T38"/>
                <a:gd fmla="*/ 19 h 113" name="T39"/>
                <a:gd fmla="*/ 3 w 542" name="T40"/>
                <a:gd fmla="*/ 19 h 113" name="T41"/>
                <a:gd fmla="*/ 3 w 542" name="T42"/>
                <a:gd fmla="*/ 19 h 113" name="T43"/>
                <a:gd fmla="*/ 2 w 542" name="T44"/>
                <a:gd fmla="*/ 19 h 113" name="T45"/>
                <a:gd fmla="*/ 21 w 542" name="T46"/>
                <a:gd fmla="*/ 56 h 113" name="T47"/>
                <a:gd fmla="*/ 12 w 542" name="T48"/>
                <a:gd fmla="*/ 83 h 113" name="T49"/>
                <a:gd fmla="*/ 5 w 542" name="T50"/>
                <a:gd fmla="*/ 92 h 113" name="T51"/>
                <a:gd fmla="*/ 3 w 542" name="T52"/>
                <a:gd fmla="*/ 94 h 113" name="T53"/>
                <a:gd fmla="*/ 2 w 542" name="T54"/>
                <a:gd fmla="*/ 95 h 113" name="T55"/>
                <a:gd fmla="*/ 0 w 542" name="T56"/>
                <a:gd fmla="*/ 96 h 113" name="T57"/>
                <a:gd fmla="*/ 2 w 542" name="T58"/>
                <a:gd fmla="*/ 96 h 113" name="T59"/>
                <a:gd fmla="*/ 302 w 542" name="T60"/>
                <a:gd fmla="*/ 113 h 113" name="T61"/>
                <a:gd fmla="*/ 542 w 542" name="T62"/>
                <a:gd fmla="*/ 96 h 113" name="T63"/>
                <a:gd fmla="*/ 542 w 542" name="T64"/>
                <a:gd fmla="*/ 94 h 113" name="T65"/>
                <a:gd fmla="*/ 497 w 542" name="T66"/>
                <a:gd fmla="*/ 83 h 113" name="T67"/>
                <a:gd fmla="*/ 486 w 542" name="T68"/>
                <a:gd fmla="*/ 57 h 113" name="T69"/>
                <a:gd fmla="*/ 492 w 542" name="T70"/>
                <a:gd fmla="*/ 31 h 113" name="T71"/>
                <a:gd fmla="*/ 496 w 542" name="T72"/>
                <a:gd fmla="*/ 22 h 113" name="T73"/>
                <a:gd fmla="*/ 497 w 542" name="T74"/>
                <a:gd fmla="*/ 20 h 113" name="T75"/>
                <a:gd fmla="*/ 497 w 542" name="T76"/>
                <a:gd fmla="*/ 19 h 113" name="T77"/>
                <a:gd fmla="*/ 498 w 542" name="T78"/>
                <a:gd fmla="*/ 18 h 113" name="T79"/>
                <a:gd fmla="*/ 497 w 542" name="T80"/>
                <a:gd fmla="*/ 18 h 113" name="T81"/>
                <a:gd fmla="*/ 229 w 542" name="T82"/>
                <a:gd fmla="*/ 0 h 113" name="T83"/>
                <a:gd fmla="*/ 2 w 542" name="T84"/>
                <a:gd fmla="*/ 18 h 113" name="T85"/>
                <a:gd fmla="*/ 0 w 542" name="T86"/>
                <a:gd fmla="*/ 18 h 113" name="T87"/>
                <a:gd fmla="*/ 2 w 542" name="T88"/>
                <a:gd fmla="*/ 19 h 113" name="T89"/>
                <a:gd fmla="*/ 3 w 542" name="T90"/>
                <a:gd fmla="*/ 19 h 113"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13" w="542">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9" name="Freeform 30"/>
            <p:cNvSpPr/>
            <p:nvPr/>
          </p:nvSpPr>
          <p:spPr bwMode="auto">
            <a:xfrm>
              <a:off x="2072471" y="2525009"/>
              <a:ext cx="249266" cy="21417"/>
            </a:xfrm>
            <a:custGeom>
              <a:gdLst>
                <a:gd fmla="*/ 45 w 584" name="T0"/>
                <a:gd fmla="*/ 0 h 50" name="T1"/>
                <a:gd fmla="*/ 0 w 584" name="T2"/>
                <a:gd fmla="*/ 12 h 50" name="T3"/>
                <a:gd fmla="*/ 584 w 584" name="T4"/>
                <a:gd fmla="*/ 7 h 50" name="T5"/>
                <a:gd fmla="*/ 550 w 584" name="T6"/>
                <a:gd fmla="*/ 0 h 50" name="T7"/>
                <a:gd fmla="*/ 45 w 584" name="T8"/>
                <a:gd fmla="*/ 0 h 50" name="T9"/>
              </a:gdLst>
              <a:cxnLst>
                <a:cxn ang="0">
                  <a:pos x="T0" y="T1"/>
                </a:cxn>
                <a:cxn ang="0">
                  <a:pos x="T2" y="T3"/>
                </a:cxn>
                <a:cxn ang="0">
                  <a:pos x="T4" y="T5"/>
                </a:cxn>
                <a:cxn ang="0">
                  <a:pos x="T6" y="T7"/>
                </a:cxn>
                <a:cxn ang="0">
                  <a:pos x="T8" y="T9"/>
                </a:cxn>
              </a:cxnLst>
              <a:rect b="b" l="0" r="r" t="0"/>
              <a:pathLst>
                <a:path h="50" w="584">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0" name="Freeform 31"/>
            <p:cNvSpPr/>
            <p:nvPr/>
          </p:nvSpPr>
          <p:spPr bwMode="auto">
            <a:xfrm>
              <a:off x="2071931" y="2524648"/>
              <a:ext cx="249806" cy="12778"/>
            </a:xfrm>
            <a:custGeom>
              <a:gdLst>
                <a:gd fmla="*/ 46 w 585" name="T0"/>
                <a:gd fmla="*/ 1 h 30" name="T1"/>
                <a:gd fmla="*/ 45 w 585" name="T2"/>
                <a:gd fmla="*/ 0 h 30" name="T3"/>
                <a:gd fmla="*/ 35 w 585" name="T4"/>
                <a:gd fmla="*/ 5 h 30" name="T5"/>
                <a:gd fmla="*/ 12 w 585" name="T6"/>
                <a:gd fmla="*/ 10 h 30" name="T7"/>
                <a:gd fmla="*/ 4 w 585" name="T8"/>
                <a:gd fmla="*/ 12 h 30" name="T9"/>
                <a:gd fmla="*/ 0 w 585" name="T10"/>
                <a:gd fmla="*/ 12 h 30" name="T11"/>
                <a:gd fmla="*/ 0 w 585" name="T12"/>
                <a:gd fmla="*/ 14 h 30" name="T13"/>
                <a:gd fmla="*/ 328 w 585" name="T14"/>
                <a:gd fmla="*/ 30 h 30" name="T15"/>
                <a:gd fmla="*/ 585 w 585" name="T16"/>
                <a:gd fmla="*/ 9 h 30" name="T17"/>
                <a:gd fmla="*/ 585 w 585" name="T18"/>
                <a:gd fmla="*/ 7 h 30" name="T19"/>
                <a:gd fmla="*/ 552 w 585" name="T20"/>
                <a:gd fmla="*/ 0 h 30" name="T21"/>
                <a:gd fmla="*/ 552 w 585" name="T22"/>
                <a:gd fmla="*/ 0 h 30" name="T23"/>
                <a:gd fmla="*/ 551 w 585" name="T24"/>
                <a:gd fmla="*/ 0 h 30" name="T25"/>
                <a:gd fmla="*/ 323 w 585" name="T26"/>
                <a:gd fmla="*/ 16 h 30" name="T27"/>
                <a:gd fmla="*/ 46 w 585" name="T28"/>
                <a:gd fmla="*/ 0 h 30" name="T29"/>
                <a:gd fmla="*/ 45 w 585" name="T30"/>
                <a:gd fmla="*/ 0 h 30" name="T31"/>
                <a:gd fmla="*/ 45 w 585" name="T32"/>
                <a:gd fmla="*/ 0 h 30" name="T33"/>
                <a:gd fmla="*/ 46 w 585" name="T34"/>
                <a:gd fmla="*/ 1 h 30" name="T35"/>
                <a:gd fmla="*/ 45 w 585" name="T36"/>
                <a:gd fmla="*/ 2 h 30" name="T37"/>
                <a:gd fmla="*/ 323 w 585" name="T38"/>
                <a:gd fmla="*/ 18 h 30" name="T39"/>
                <a:gd fmla="*/ 552 w 585" name="T40"/>
                <a:gd fmla="*/ 2 h 30" name="T41"/>
                <a:gd fmla="*/ 551 w 585" name="T42"/>
                <a:gd fmla="*/ 1 h 30" name="T43"/>
                <a:gd fmla="*/ 551 w 585" name="T44"/>
                <a:gd fmla="*/ 2 h 30" name="T45"/>
                <a:gd fmla="*/ 585 w 585" name="T46"/>
                <a:gd fmla="*/ 9 h 30" name="T47"/>
                <a:gd fmla="*/ 585 w 585" name="T48"/>
                <a:gd fmla="*/ 8 h 30" name="T49"/>
                <a:gd fmla="*/ 584 w 585" name="T50"/>
                <a:gd fmla="*/ 7 h 30" name="T51"/>
                <a:gd fmla="*/ 581 w 585" name="T52"/>
                <a:gd fmla="*/ 8 h 30" name="T53"/>
                <a:gd fmla="*/ 328 w 585" name="T54"/>
                <a:gd fmla="*/ 28 h 30" name="T55"/>
                <a:gd fmla="*/ 1 w 585" name="T56"/>
                <a:gd fmla="*/ 12 h 30" name="T57"/>
                <a:gd fmla="*/ 1 w 585" name="T58"/>
                <a:gd fmla="*/ 13 h 30" name="T59"/>
                <a:gd fmla="*/ 1 w 585" name="T60"/>
                <a:gd fmla="*/ 14 h 30" name="T61"/>
                <a:gd fmla="*/ 20 w 585" name="T62"/>
                <a:gd fmla="*/ 11 h 30" name="T63"/>
                <a:gd fmla="*/ 35 w 585" name="T64"/>
                <a:gd fmla="*/ 7 h 30" name="T65"/>
                <a:gd fmla="*/ 46 w 585" name="T66"/>
                <a:gd fmla="*/ 2 h 30" name="T67"/>
                <a:gd fmla="*/ 46 w 585" name="T68"/>
                <a:gd fmla="*/ 1 h 30" name="T69"/>
                <a:gd fmla="*/ 45 w 585" name="T70"/>
                <a:gd fmla="*/ 2 h 30" name="T71"/>
                <a:gd fmla="*/ 46 w 585" name="T72"/>
                <a:gd fmla="*/ 1 h 30"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30" w="585">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1" name="任意多边形 30"/>
            <p:cNvSpPr>
              <a:spLocks noChangeArrowheads="1"/>
            </p:cNvSpPr>
            <p:nvPr/>
          </p:nvSpPr>
          <p:spPr bwMode="auto">
            <a:xfrm>
              <a:off x="2186395" y="2538327"/>
              <a:ext cx="26096" cy="172776"/>
            </a:xfrm>
            <a:custGeom>
              <a:gdLst>
                <a:gd fmla="*/ 70545 w 112406" name="connsiteX0"/>
                <a:gd fmla="*/ 722495 h 744201" name="connsiteY0"/>
                <a:gd fmla="*/ 80623 w 112406" name="connsiteX1"/>
                <a:gd fmla="*/ 733348 h 744201" name="connsiteY1"/>
                <a:gd fmla="*/ 70545 w 112406" name="connsiteX2"/>
                <a:gd fmla="*/ 744201 h 744201" name="connsiteY2"/>
                <a:gd fmla="*/ 60467 w 112406" name="connsiteX3"/>
                <a:gd fmla="*/ 733348 h 744201" name="connsiteY3"/>
                <a:gd fmla="*/ 70545 w 112406" name="connsiteX4"/>
                <a:gd fmla="*/ 722495 h 744201" name="connsiteY4"/>
                <a:gd fmla="*/ 39536 w 112406" name="connsiteX5"/>
                <a:gd fmla="*/ 722495 h 744201" name="connsiteY5"/>
                <a:gd fmla="*/ 49614 w 112406" name="connsiteX6"/>
                <a:gd fmla="*/ 733348 h 744201" name="connsiteY6"/>
                <a:gd fmla="*/ 39536 w 112406" name="connsiteX7"/>
                <a:gd fmla="*/ 744201 h 744201" name="connsiteY7"/>
                <a:gd fmla="*/ 29458 w 112406" name="connsiteX8"/>
                <a:gd fmla="*/ 733348 h 744201" name="connsiteY8"/>
                <a:gd fmla="*/ 39536 w 112406" name="connsiteX9"/>
                <a:gd fmla="*/ 722495 h 744201" name="connsiteY9"/>
                <a:gd fmla="*/ 70545 w 112406" name="connsiteX10"/>
                <a:gd fmla="*/ 689161 h 744201" name="connsiteY10"/>
                <a:gd fmla="*/ 80623 w 112406" name="connsiteX11"/>
                <a:gd fmla="*/ 700402 h 744201" name="connsiteY11"/>
                <a:gd fmla="*/ 70545 w 112406" name="connsiteX12"/>
                <a:gd fmla="*/ 711643 h 744201" name="connsiteY12"/>
                <a:gd fmla="*/ 60467 w 112406" name="connsiteX13"/>
                <a:gd fmla="*/ 700402 h 744201" name="connsiteY13"/>
                <a:gd fmla="*/ 70545 w 112406" name="connsiteX14"/>
                <a:gd fmla="*/ 689161 h 744201" name="connsiteY14"/>
                <a:gd fmla="*/ 39536 w 112406" name="connsiteX15"/>
                <a:gd fmla="*/ 689161 h 744201" name="connsiteY15"/>
                <a:gd fmla="*/ 49614 w 112406" name="connsiteX16"/>
                <a:gd fmla="*/ 700402 h 744201" name="connsiteY16"/>
                <a:gd fmla="*/ 39536 w 112406" name="connsiteX17"/>
                <a:gd fmla="*/ 711643 h 744201" name="connsiteY17"/>
                <a:gd fmla="*/ 29458 w 112406" name="connsiteX18"/>
                <a:gd fmla="*/ 700402 h 744201" name="connsiteY18"/>
                <a:gd fmla="*/ 39536 w 112406" name="connsiteX19"/>
                <a:gd fmla="*/ 689161 h 744201" name="connsiteY19"/>
                <a:gd fmla="*/ 70545 w 112406" name="connsiteX20"/>
                <a:gd fmla="*/ 654277 h 744201" name="connsiteY20"/>
                <a:gd fmla="*/ 80623 w 112406" name="connsiteX21"/>
                <a:gd fmla="*/ 665518 h 744201" name="connsiteY21"/>
                <a:gd fmla="*/ 70545 w 112406" name="connsiteX22"/>
                <a:gd fmla="*/ 676759 h 744201" name="connsiteY22"/>
                <a:gd fmla="*/ 60467 w 112406" name="connsiteX23"/>
                <a:gd fmla="*/ 665518 h 744201" name="connsiteY23"/>
                <a:gd fmla="*/ 70545 w 112406" name="connsiteX24"/>
                <a:gd fmla="*/ 654277 h 744201" name="connsiteY24"/>
                <a:gd fmla="*/ 39536 w 112406" name="connsiteX25"/>
                <a:gd fmla="*/ 654277 h 744201" name="connsiteY25"/>
                <a:gd fmla="*/ 49614 w 112406" name="connsiteX26"/>
                <a:gd fmla="*/ 665518 h 744201" name="connsiteY26"/>
                <a:gd fmla="*/ 39536 w 112406" name="connsiteX27"/>
                <a:gd fmla="*/ 676759 h 744201" name="connsiteY27"/>
                <a:gd fmla="*/ 29458 w 112406" name="connsiteX28"/>
                <a:gd fmla="*/ 665518 h 744201" name="connsiteY28"/>
                <a:gd fmla="*/ 39536 w 112406" name="connsiteX29"/>
                <a:gd fmla="*/ 654277 h 744201" name="connsiteY29"/>
                <a:gd fmla="*/ 70545 w 112406" name="connsiteX30"/>
                <a:gd fmla="*/ 621718 h 744201" name="connsiteY30"/>
                <a:gd fmla="*/ 80623 w 112406" name="connsiteX31"/>
                <a:gd fmla="*/ 632571 h 744201" name="connsiteY31"/>
                <a:gd fmla="*/ 70545 w 112406" name="connsiteX32"/>
                <a:gd fmla="*/ 643424 h 744201" name="connsiteY32"/>
                <a:gd fmla="*/ 60467 w 112406" name="connsiteX33"/>
                <a:gd fmla="*/ 632571 h 744201" name="connsiteY33"/>
                <a:gd fmla="*/ 70545 w 112406" name="connsiteX34"/>
                <a:gd fmla="*/ 621718 h 744201" name="connsiteY34"/>
                <a:gd fmla="*/ 39536 w 112406" name="connsiteX35"/>
                <a:gd fmla="*/ 621718 h 744201" name="connsiteY35"/>
                <a:gd fmla="*/ 49614 w 112406" name="connsiteX36"/>
                <a:gd fmla="*/ 632571 h 744201" name="connsiteY36"/>
                <a:gd fmla="*/ 39536 w 112406" name="connsiteX37"/>
                <a:gd fmla="*/ 643424 h 744201" name="connsiteY37"/>
                <a:gd fmla="*/ 29458 w 112406" name="connsiteX38"/>
                <a:gd fmla="*/ 632571 h 744201" name="connsiteY38"/>
                <a:gd fmla="*/ 39536 w 112406" name="connsiteX39"/>
                <a:gd fmla="*/ 621718 h 744201" name="connsiteY39"/>
                <a:gd fmla="*/ 70545 w 112406" name="connsiteX40"/>
                <a:gd fmla="*/ 588384 h 744201" name="connsiteY40"/>
                <a:gd fmla="*/ 80623 w 112406" name="connsiteX41"/>
                <a:gd fmla="*/ 599625 h 744201" name="connsiteY41"/>
                <a:gd fmla="*/ 70545 w 112406" name="connsiteX42"/>
                <a:gd fmla="*/ 610866 h 744201" name="connsiteY42"/>
                <a:gd fmla="*/ 60467 w 112406" name="connsiteX43"/>
                <a:gd fmla="*/ 599625 h 744201" name="connsiteY43"/>
                <a:gd fmla="*/ 70545 w 112406" name="connsiteX44"/>
                <a:gd fmla="*/ 588384 h 744201" name="connsiteY44"/>
                <a:gd fmla="*/ 39536 w 112406" name="connsiteX45"/>
                <a:gd fmla="*/ 588384 h 744201" name="connsiteY45"/>
                <a:gd fmla="*/ 49614 w 112406" name="connsiteX46"/>
                <a:gd fmla="*/ 599625 h 744201" name="connsiteY46"/>
                <a:gd fmla="*/ 39536 w 112406" name="connsiteX47"/>
                <a:gd fmla="*/ 610866 h 744201" name="connsiteY47"/>
                <a:gd fmla="*/ 29458 w 112406" name="connsiteX48"/>
                <a:gd fmla="*/ 599625 h 744201" name="connsiteY48"/>
                <a:gd fmla="*/ 39536 w 112406" name="connsiteX49"/>
                <a:gd fmla="*/ 588384 h 744201" name="connsiteY49"/>
                <a:gd fmla="*/ 102328 w 112406" name="connsiteX50"/>
                <a:gd fmla="*/ 558926 h 744201" name="connsiteY50"/>
                <a:gd fmla="*/ 112406 w 112406" name="connsiteX51"/>
                <a:gd fmla="*/ 570167 h 744201" name="connsiteY51"/>
                <a:gd fmla="*/ 102328 w 112406" name="connsiteX52"/>
                <a:gd fmla="*/ 581408 h 744201" name="connsiteY52"/>
                <a:gd fmla="*/ 92250 w 112406" name="connsiteX53"/>
                <a:gd fmla="*/ 570167 h 744201" name="connsiteY53"/>
                <a:gd fmla="*/ 102328 w 112406" name="connsiteX54"/>
                <a:gd fmla="*/ 558926 h 744201" name="connsiteY54"/>
                <a:gd fmla="*/ 70545 w 112406" name="connsiteX55"/>
                <a:gd fmla="*/ 558926 h 744201" name="connsiteY55"/>
                <a:gd fmla="*/ 80623 w 112406" name="connsiteX56"/>
                <a:gd fmla="*/ 570167 h 744201" name="connsiteY56"/>
                <a:gd fmla="*/ 70545 w 112406" name="connsiteX57"/>
                <a:gd fmla="*/ 581408 h 744201" name="connsiteY57"/>
                <a:gd fmla="*/ 60467 w 112406" name="connsiteX58"/>
                <a:gd fmla="*/ 570167 h 744201" name="connsiteY58"/>
                <a:gd fmla="*/ 70545 w 112406" name="connsiteX59"/>
                <a:gd fmla="*/ 558926 h 744201" name="connsiteY59"/>
                <a:gd fmla="*/ 39536 w 112406" name="connsiteX60"/>
                <a:gd fmla="*/ 558926 h 744201" name="connsiteY60"/>
                <a:gd fmla="*/ 49614 w 112406" name="connsiteX61"/>
                <a:gd fmla="*/ 570167 h 744201" name="connsiteY61"/>
                <a:gd fmla="*/ 39536 w 112406" name="connsiteX62"/>
                <a:gd fmla="*/ 581408 h 744201" name="connsiteY62"/>
                <a:gd fmla="*/ 29458 w 112406" name="connsiteX63"/>
                <a:gd fmla="*/ 570167 h 744201" name="connsiteY63"/>
                <a:gd fmla="*/ 39536 w 112406" name="connsiteX64"/>
                <a:gd fmla="*/ 558926 h 744201" name="connsiteY64"/>
                <a:gd fmla="*/ 10078 w 112406" name="connsiteX65"/>
                <a:gd fmla="*/ 558926 h 744201" name="connsiteY65"/>
                <a:gd fmla="*/ 20156 w 112406" name="connsiteX66"/>
                <a:gd fmla="*/ 570167 h 744201" name="connsiteY66"/>
                <a:gd fmla="*/ 10078 w 112406" name="connsiteX67"/>
                <a:gd fmla="*/ 581408 h 744201" name="connsiteY67"/>
                <a:gd fmla="*/ 0 w 112406" name="connsiteX68"/>
                <a:gd fmla="*/ 570167 h 744201" name="connsiteY68"/>
                <a:gd fmla="*/ 10078 w 112406" name="connsiteX69"/>
                <a:gd fmla="*/ 558926 h 744201" name="connsiteY69"/>
                <a:gd fmla="*/ 102328 w 112406" name="connsiteX70"/>
                <a:gd fmla="*/ 526367 h 744201" name="connsiteY70"/>
                <a:gd fmla="*/ 112406 w 112406" name="connsiteX71"/>
                <a:gd fmla="*/ 537220 h 744201" name="connsiteY71"/>
                <a:gd fmla="*/ 102328 w 112406" name="connsiteX72"/>
                <a:gd fmla="*/ 548073 h 744201" name="connsiteY72"/>
                <a:gd fmla="*/ 92250 w 112406" name="connsiteX73"/>
                <a:gd fmla="*/ 537220 h 744201" name="connsiteY73"/>
                <a:gd fmla="*/ 102328 w 112406" name="connsiteX74"/>
                <a:gd fmla="*/ 526367 h 744201" name="connsiteY74"/>
                <a:gd fmla="*/ 70545 w 112406" name="connsiteX75"/>
                <a:gd fmla="*/ 526367 h 744201" name="connsiteY75"/>
                <a:gd fmla="*/ 80623 w 112406" name="connsiteX76"/>
                <a:gd fmla="*/ 537220 h 744201" name="connsiteY76"/>
                <a:gd fmla="*/ 70545 w 112406" name="connsiteX77"/>
                <a:gd fmla="*/ 548073 h 744201" name="connsiteY77"/>
                <a:gd fmla="*/ 60467 w 112406" name="connsiteX78"/>
                <a:gd fmla="*/ 537220 h 744201" name="connsiteY78"/>
                <a:gd fmla="*/ 70545 w 112406" name="connsiteX79"/>
                <a:gd fmla="*/ 526367 h 744201" name="connsiteY79"/>
                <a:gd fmla="*/ 39536 w 112406" name="connsiteX80"/>
                <a:gd fmla="*/ 526367 h 744201" name="connsiteY80"/>
                <a:gd fmla="*/ 49614 w 112406" name="connsiteX81"/>
                <a:gd fmla="*/ 537220 h 744201" name="connsiteY81"/>
                <a:gd fmla="*/ 39536 w 112406" name="connsiteX82"/>
                <a:gd fmla="*/ 548073 h 744201" name="connsiteY82"/>
                <a:gd fmla="*/ 29458 w 112406" name="connsiteX83"/>
                <a:gd fmla="*/ 537220 h 744201" name="connsiteY83"/>
                <a:gd fmla="*/ 39536 w 112406" name="connsiteX84"/>
                <a:gd fmla="*/ 526367 h 744201" name="connsiteY84"/>
                <a:gd fmla="*/ 10078 w 112406" name="connsiteX85"/>
                <a:gd fmla="*/ 526367 h 744201" name="connsiteY85"/>
                <a:gd fmla="*/ 20156 w 112406" name="connsiteX86"/>
                <a:gd fmla="*/ 537220 h 744201" name="connsiteY86"/>
                <a:gd fmla="*/ 10078 w 112406" name="connsiteX87"/>
                <a:gd fmla="*/ 548073 h 744201" name="connsiteY87"/>
                <a:gd fmla="*/ 0 w 112406" name="connsiteX88"/>
                <a:gd fmla="*/ 537220 h 744201" name="connsiteY88"/>
                <a:gd fmla="*/ 10078 w 112406" name="connsiteX89"/>
                <a:gd fmla="*/ 526367 h 744201" name="connsiteY89"/>
                <a:gd fmla="*/ 102328 w 112406" name="connsiteX90"/>
                <a:gd fmla="*/ 491483 h 744201" name="connsiteY90"/>
                <a:gd fmla="*/ 112406 w 112406" name="connsiteX91"/>
                <a:gd fmla="*/ 503499 h 744201" name="connsiteY91"/>
                <a:gd fmla="*/ 102328 w 112406" name="connsiteX92"/>
                <a:gd fmla="*/ 515515 h 744201" name="connsiteY92"/>
                <a:gd fmla="*/ 92250 w 112406" name="connsiteX93"/>
                <a:gd fmla="*/ 503499 h 744201" name="connsiteY93"/>
                <a:gd fmla="*/ 102328 w 112406" name="connsiteX94"/>
                <a:gd fmla="*/ 491483 h 744201" name="connsiteY94"/>
                <a:gd fmla="*/ 70545 w 112406" name="connsiteX95"/>
                <a:gd fmla="*/ 491483 h 744201" name="connsiteY95"/>
                <a:gd fmla="*/ 80623 w 112406" name="connsiteX96"/>
                <a:gd fmla="*/ 503499 h 744201" name="connsiteY96"/>
                <a:gd fmla="*/ 70545 w 112406" name="connsiteX97"/>
                <a:gd fmla="*/ 515515 h 744201" name="connsiteY97"/>
                <a:gd fmla="*/ 60467 w 112406" name="connsiteX98"/>
                <a:gd fmla="*/ 503499 h 744201" name="connsiteY98"/>
                <a:gd fmla="*/ 70545 w 112406" name="connsiteX99"/>
                <a:gd fmla="*/ 491483 h 744201" name="connsiteY99"/>
                <a:gd fmla="*/ 39536 w 112406" name="connsiteX100"/>
                <a:gd fmla="*/ 491483 h 744201" name="connsiteY100"/>
                <a:gd fmla="*/ 49614 w 112406" name="connsiteX101"/>
                <a:gd fmla="*/ 503499 h 744201" name="connsiteY101"/>
                <a:gd fmla="*/ 39536 w 112406" name="connsiteX102"/>
                <a:gd fmla="*/ 515515 h 744201" name="connsiteY102"/>
                <a:gd fmla="*/ 29458 w 112406" name="connsiteX103"/>
                <a:gd fmla="*/ 503499 h 744201" name="connsiteY103"/>
                <a:gd fmla="*/ 39536 w 112406" name="connsiteX104"/>
                <a:gd fmla="*/ 491483 h 744201" name="connsiteY104"/>
                <a:gd fmla="*/ 10078 w 112406" name="connsiteX105"/>
                <a:gd fmla="*/ 491483 h 744201" name="connsiteY105"/>
                <a:gd fmla="*/ 20156 w 112406" name="connsiteX106"/>
                <a:gd fmla="*/ 503499 h 744201" name="connsiteY106"/>
                <a:gd fmla="*/ 10078 w 112406" name="connsiteX107"/>
                <a:gd fmla="*/ 515515 h 744201" name="connsiteY107"/>
                <a:gd fmla="*/ 0 w 112406" name="connsiteX108"/>
                <a:gd fmla="*/ 503499 h 744201" name="connsiteY108"/>
                <a:gd fmla="*/ 10078 w 112406" name="connsiteX109"/>
                <a:gd fmla="*/ 491483 h 744201" name="connsiteY109"/>
                <a:gd fmla="*/ 102328 w 112406" name="connsiteX110"/>
                <a:gd fmla="*/ 458149 h 744201" name="connsiteY110"/>
                <a:gd fmla="*/ 112406 w 112406" name="connsiteX111"/>
                <a:gd fmla="*/ 469390 h 744201" name="connsiteY111"/>
                <a:gd fmla="*/ 102328 w 112406" name="connsiteX112"/>
                <a:gd fmla="*/ 480631 h 744201" name="connsiteY112"/>
                <a:gd fmla="*/ 92250 w 112406" name="connsiteX113"/>
                <a:gd fmla="*/ 469390 h 744201" name="connsiteY113"/>
                <a:gd fmla="*/ 102328 w 112406" name="connsiteX114"/>
                <a:gd fmla="*/ 458149 h 744201" name="connsiteY114"/>
                <a:gd fmla="*/ 70545 w 112406" name="connsiteX115"/>
                <a:gd fmla="*/ 458149 h 744201" name="connsiteY115"/>
                <a:gd fmla="*/ 80623 w 112406" name="connsiteX116"/>
                <a:gd fmla="*/ 469390 h 744201" name="connsiteY116"/>
                <a:gd fmla="*/ 70545 w 112406" name="connsiteX117"/>
                <a:gd fmla="*/ 480631 h 744201" name="connsiteY117"/>
                <a:gd fmla="*/ 60467 w 112406" name="connsiteX118"/>
                <a:gd fmla="*/ 469390 h 744201" name="connsiteY118"/>
                <a:gd fmla="*/ 70545 w 112406" name="connsiteX119"/>
                <a:gd fmla="*/ 458149 h 744201" name="connsiteY119"/>
                <a:gd fmla="*/ 39536 w 112406" name="connsiteX120"/>
                <a:gd fmla="*/ 458149 h 744201" name="connsiteY120"/>
                <a:gd fmla="*/ 49614 w 112406" name="connsiteX121"/>
                <a:gd fmla="*/ 469390 h 744201" name="connsiteY121"/>
                <a:gd fmla="*/ 39536 w 112406" name="connsiteX122"/>
                <a:gd fmla="*/ 480631 h 744201" name="connsiteY122"/>
                <a:gd fmla="*/ 29458 w 112406" name="connsiteX123"/>
                <a:gd fmla="*/ 469390 h 744201" name="connsiteY123"/>
                <a:gd fmla="*/ 39536 w 112406" name="connsiteX124"/>
                <a:gd fmla="*/ 458149 h 744201" name="connsiteY124"/>
                <a:gd fmla="*/ 10078 w 112406" name="connsiteX125"/>
                <a:gd fmla="*/ 458149 h 744201" name="connsiteY125"/>
                <a:gd fmla="*/ 20156 w 112406" name="connsiteX126"/>
                <a:gd fmla="*/ 469390 h 744201" name="connsiteY126"/>
                <a:gd fmla="*/ 10078 w 112406" name="connsiteX127"/>
                <a:gd fmla="*/ 480631 h 744201" name="connsiteY127"/>
                <a:gd fmla="*/ 0 w 112406" name="connsiteX128"/>
                <a:gd fmla="*/ 469390 h 744201" name="connsiteY128"/>
                <a:gd fmla="*/ 10078 w 112406" name="connsiteX129"/>
                <a:gd fmla="*/ 458149 h 744201" name="connsiteY129"/>
                <a:gd fmla="*/ 102328 w 112406" name="connsiteX130"/>
                <a:gd fmla="*/ 425590 h 744201" name="connsiteY130"/>
                <a:gd fmla="*/ 112406 w 112406" name="connsiteX131"/>
                <a:gd fmla="*/ 436443 h 744201" name="connsiteY131"/>
                <a:gd fmla="*/ 102328 w 112406" name="connsiteX132"/>
                <a:gd fmla="*/ 447296 h 744201" name="connsiteY132"/>
                <a:gd fmla="*/ 92250 w 112406" name="connsiteX133"/>
                <a:gd fmla="*/ 436443 h 744201" name="connsiteY133"/>
                <a:gd fmla="*/ 102328 w 112406" name="connsiteX134"/>
                <a:gd fmla="*/ 425590 h 744201" name="connsiteY134"/>
                <a:gd fmla="*/ 70545 w 112406" name="connsiteX135"/>
                <a:gd fmla="*/ 425590 h 744201" name="connsiteY135"/>
                <a:gd fmla="*/ 80623 w 112406" name="connsiteX136"/>
                <a:gd fmla="*/ 436443 h 744201" name="connsiteY136"/>
                <a:gd fmla="*/ 70545 w 112406" name="connsiteX137"/>
                <a:gd fmla="*/ 447296 h 744201" name="connsiteY137"/>
                <a:gd fmla="*/ 60467 w 112406" name="connsiteX138"/>
                <a:gd fmla="*/ 436443 h 744201" name="connsiteY138"/>
                <a:gd fmla="*/ 70545 w 112406" name="connsiteX139"/>
                <a:gd fmla="*/ 425590 h 744201" name="connsiteY139"/>
                <a:gd fmla="*/ 39536 w 112406" name="connsiteX140"/>
                <a:gd fmla="*/ 425590 h 744201" name="connsiteY140"/>
                <a:gd fmla="*/ 49614 w 112406" name="connsiteX141"/>
                <a:gd fmla="*/ 436443 h 744201" name="connsiteY141"/>
                <a:gd fmla="*/ 39536 w 112406" name="connsiteX142"/>
                <a:gd fmla="*/ 447296 h 744201" name="connsiteY142"/>
                <a:gd fmla="*/ 29458 w 112406" name="connsiteX143"/>
                <a:gd fmla="*/ 436443 h 744201" name="connsiteY143"/>
                <a:gd fmla="*/ 39536 w 112406" name="connsiteX144"/>
                <a:gd fmla="*/ 425590 h 744201" name="connsiteY144"/>
                <a:gd fmla="*/ 10078 w 112406" name="connsiteX145"/>
                <a:gd fmla="*/ 425590 h 744201" name="connsiteY145"/>
                <a:gd fmla="*/ 20156 w 112406" name="connsiteX146"/>
                <a:gd fmla="*/ 436443 h 744201" name="connsiteY146"/>
                <a:gd fmla="*/ 10078 w 112406" name="connsiteX147"/>
                <a:gd fmla="*/ 447296 h 744201" name="connsiteY147"/>
                <a:gd fmla="*/ 0 w 112406" name="connsiteX148"/>
                <a:gd fmla="*/ 436443 h 744201" name="connsiteY148"/>
                <a:gd fmla="*/ 10078 w 112406" name="connsiteX149"/>
                <a:gd fmla="*/ 425590 h 744201" name="connsiteY149"/>
                <a:gd fmla="*/ 102328 w 112406" name="connsiteX150"/>
                <a:gd fmla="*/ 392256 h 744201" name="connsiteY150"/>
                <a:gd fmla="*/ 112406 w 112406" name="connsiteX151"/>
                <a:gd fmla="*/ 403109 h 744201" name="connsiteY151"/>
                <a:gd fmla="*/ 102328 w 112406" name="connsiteX152"/>
                <a:gd fmla="*/ 413962 h 744201" name="connsiteY152"/>
                <a:gd fmla="*/ 92250 w 112406" name="connsiteX153"/>
                <a:gd fmla="*/ 403109 h 744201" name="connsiteY153"/>
                <a:gd fmla="*/ 102328 w 112406" name="connsiteX154"/>
                <a:gd fmla="*/ 392256 h 744201" name="connsiteY154"/>
                <a:gd fmla="*/ 70545 w 112406" name="connsiteX155"/>
                <a:gd fmla="*/ 392256 h 744201" name="connsiteY155"/>
                <a:gd fmla="*/ 80623 w 112406" name="connsiteX156"/>
                <a:gd fmla="*/ 403109 h 744201" name="connsiteY156"/>
                <a:gd fmla="*/ 70545 w 112406" name="connsiteX157"/>
                <a:gd fmla="*/ 413962 h 744201" name="connsiteY157"/>
                <a:gd fmla="*/ 60467 w 112406" name="connsiteX158"/>
                <a:gd fmla="*/ 403109 h 744201" name="connsiteY158"/>
                <a:gd fmla="*/ 70545 w 112406" name="connsiteX159"/>
                <a:gd fmla="*/ 392256 h 744201" name="connsiteY159"/>
                <a:gd fmla="*/ 39536 w 112406" name="connsiteX160"/>
                <a:gd fmla="*/ 392256 h 744201" name="connsiteY160"/>
                <a:gd fmla="*/ 49614 w 112406" name="connsiteX161"/>
                <a:gd fmla="*/ 403109 h 744201" name="connsiteY161"/>
                <a:gd fmla="*/ 39536 w 112406" name="connsiteX162"/>
                <a:gd fmla="*/ 413962 h 744201" name="connsiteY162"/>
                <a:gd fmla="*/ 29458 w 112406" name="connsiteX163"/>
                <a:gd fmla="*/ 403109 h 744201" name="connsiteY163"/>
                <a:gd fmla="*/ 39536 w 112406" name="connsiteX164"/>
                <a:gd fmla="*/ 392256 h 744201" name="connsiteY164"/>
                <a:gd fmla="*/ 10078 w 112406" name="connsiteX165"/>
                <a:gd fmla="*/ 392256 h 744201" name="connsiteY165"/>
                <a:gd fmla="*/ 20156 w 112406" name="connsiteX166"/>
                <a:gd fmla="*/ 403109 h 744201" name="connsiteY166"/>
                <a:gd fmla="*/ 10078 w 112406" name="connsiteX167"/>
                <a:gd fmla="*/ 413962 h 744201" name="connsiteY167"/>
                <a:gd fmla="*/ 0 w 112406" name="connsiteX168"/>
                <a:gd fmla="*/ 403109 h 744201" name="connsiteY168"/>
                <a:gd fmla="*/ 10078 w 112406" name="connsiteX169"/>
                <a:gd fmla="*/ 392256 h 744201" name="connsiteY169"/>
                <a:gd fmla="*/ 102328 w 112406" name="connsiteX170"/>
                <a:gd fmla="*/ 358922 h 744201" name="connsiteY170"/>
                <a:gd fmla="*/ 112406 w 112406" name="connsiteX171"/>
                <a:gd fmla="*/ 370163 h 744201" name="connsiteY171"/>
                <a:gd fmla="*/ 102328 w 112406" name="connsiteX172"/>
                <a:gd fmla="*/ 381404 h 744201" name="connsiteY172"/>
                <a:gd fmla="*/ 92250 w 112406" name="connsiteX173"/>
                <a:gd fmla="*/ 370163 h 744201" name="connsiteY173"/>
                <a:gd fmla="*/ 102328 w 112406" name="connsiteX174"/>
                <a:gd fmla="*/ 358922 h 744201" name="connsiteY174"/>
                <a:gd fmla="*/ 70545 w 112406" name="connsiteX175"/>
                <a:gd fmla="*/ 358922 h 744201" name="connsiteY175"/>
                <a:gd fmla="*/ 80623 w 112406" name="connsiteX176"/>
                <a:gd fmla="*/ 370163 h 744201" name="connsiteY176"/>
                <a:gd fmla="*/ 70545 w 112406" name="connsiteX177"/>
                <a:gd fmla="*/ 381404 h 744201" name="connsiteY177"/>
                <a:gd fmla="*/ 60467 w 112406" name="connsiteX178"/>
                <a:gd fmla="*/ 370163 h 744201" name="connsiteY178"/>
                <a:gd fmla="*/ 70545 w 112406" name="connsiteX179"/>
                <a:gd fmla="*/ 358922 h 744201" name="connsiteY179"/>
                <a:gd fmla="*/ 39536 w 112406" name="connsiteX180"/>
                <a:gd fmla="*/ 358922 h 744201" name="connsiteY180"/>
                <a:gd fmla="*/ 49614 w 112406" name="connsiteX181"/>
                <a:gd fmla="*/ 370163 h 744201" name="connsiteY181"/>
                <a:gd fmla="*/ 39536 w 112406" name="connsiteX182"/>
                <a:gd fmla="*/ 381404 h 744201" name="connsiteY182"/>
                <a:gd fmla="*/ 29458 w 112406" name="connsiteX183"/>
                <a:gd fmla="*/ 370163 h 744201" name="connsiteY183"/>
                <a:gd fmla="*/ 39536 w 112406" name="connsiteX184"/>
                <a:gd fmla="*/ 358922 h 744201" name="connsiteY184"/>
                <a:gd fmla="*/ 10078 w 112406" name="connsiteX185"/>
                <a:gd fmla="*/ 358922 h 744201" name="connsiteY185"/>
                <a:gd fmla="*/ 20156 w 112406" name="connsiteX186"/>
                <a:gd fmla="*/ 370163 h 744201" name="connsiteY186"/>
                <a:gd fmla="*/ 10078 w 112406" name="connsiteX187"/>
                <a:gd fmla="*/ 381404 h 744201" name="connsiteY187"/>
                <a:gd fmla="*/ 0 w 112406" name="connsiteX188"/>
                <a:gd fmla="*/ 370163 h 744201" name="connsiteY188"/>
                <a:gd fmla="*/ 10078 w 112406" name="connsiteX189"/>
                <a:gd fmla="*/ 358922 h 744201" name="connsiteY189"/>
                <a:gd fmla="*/ 102328 w 112406" name="connsiteX190"/>
                <a:gd fmla="*/ 324813 h 744201" name="connsiteY190"/>
                <a:gd fmla="*/ 112406 w 112406" name="connsiteX191"/>
                <a:gd fmla="*/ 335666 h 744201" name="connsiteY191"/>
                <a:gd fmla="*/ 102328 w 112406" name="connsiteX192"/>
                <a:gd fmla="*/ 346519 h 744201" name="connsiteY192"/>
                <a:gd fmla="*/ 92250 w 112406" name="connsiteX193"/>
                <a:gd fmla="*/ 335666 h 744201" name="connsiteY193"/>
                <a:gd fmla="*/ 102328 w 112406" name="connsiteX194"/>
                <a:gd fmla="*/ 324813 h 744201" name="connsiteY194"/>
                <a:gd fmla="*/ 70545 w 112406" name="connsiteX195"/>
                <a:gd fmla="*/ 324813 h 744201" name="connsiteY195"/>
                <a:gd fmla="*/ 80623 w 112406" name="connsiteX196"/>
                <a:gd fmla="*/ 335666 h 744201" name="connsiteY196"/>
                <a:gd fmla="*/ 70545 w 112406" name="connsiteX197"/>
                <a:gd fmla="*/ 346519 h 744201" name="connsiteY197"/>
                <a:gd fmla="*/ 60467 w 112406" name="connsiteX198"/>
                <a:gd fmla="*/ 335666 h 744201" name="connsiteY198"/>
                <a:gd fmla="*/ 70545 w 112406" name="connsiteX199"/>
                <a:gd fmla="*/ 324813 h 744201" name="connsiteY199"/>
                <a:gd fmla="*/ 39536 w 112406" name="connsiteX200"/>
                <a:gd fmla="*/ 324813 h 744201" name="connsiteY200"/>
                <a:gd fmla="*/ 49614 w 112406" name="connsiteX201"/>
                <a:gd fmla="*/ 335666 h 744201" name="connsiteY201"/>
                <a:gd fmla="*/ 39536 w 112406" name="connsiteX202"/>
                <a:gd fmla="*/ 346519 h 744201" name="connsiteY202"/>
                <a:gd fmla="*/ 29458 w 112406" name="connsiteX203"/>
                <a:gd fmla="*/ 335666 h 744201" name="connsiteY203"/>
                <a:gd fmla="*/ 39536 w 112406" name="connsiteX204"/>
                <a:gd fmla="*/ 324813 h 744201" name="connsiteY204"/>
                <a:gd fmla="*/ 10078 w 112406" name="connsiteX205"/>
                <a:gd fmla="*/ 324813 h 744201" name="connsiteY205"/>
                <a:gd fmla="*/ 20156 w 112406" name="connsiteX206"/>
                <a:gd fmla="*/ 335666 h 744201" name="connsiteY206"/>
                <a:gd fmla="*/ 10078 w 112406" name="connsiteX207"/>
                <a:gd fmla="*/ 346519 h 744201" name="connsiteY207"/>
                <a:gd fmla="*/ 0 w 112406" name="connsiteX208"/>
                <a:gd fmla="*/ 335666 h 744201" name="connsiteY208"/>
                <a:gd fmla="*/ 10078 w 112406" name="connsiteX209"/>
                <a:gd fmla="*/ 324813 h 744201" name="connsiteY209"/>
                <a:gd fmla="*/ 102328 w 112406" name="connsiteX210"/>
                <a:gd fmla="*/ 291479 h 744201" name="connsiteY210"/>
                <a:gd fmla="*/ 112406 w 112406" name="connsiteX211"/>
                <a:gd fmla="*/ 302332 h 744201" name="connsiteY211"/>
                <a:gd fmla="*/ 102328 w 112406" name="connsiteX212"/>
                <a:gd fmla="*/ 313185 h 744201" name="connsiteY212"/>
                <a:gd fmla="*/ 92250 w 112406" name="connsiteX213"/>
                <a:gd fmla="*/ 302332 h 744201" name="connsiteY213"/>
                <a:gd fmla="*/ 102328 w 112406" name="connsiteX214"/>
                <a:gd fmla="*/ 291479 h 744201" name="connsiteY214"/>
                <a:gd fmla="*/ 70545 w 112406" name="connsiteX215"/>
                <a:gd fmla="*/ 291479 h 744201" name="connsiteY215"/>
                <a:gd fmla="*/ 80623 w 112406" name="connsiteX216"/>
                <a:gd fmla="*/ 302332 h 744201" name="connsiteY216"/>
                <a:gd fmla="*/ 70545 w 112406" name="connsiteX217"/>
                <a:gd fmla="*/ 313185 h 744201" name="connsiteY217"/>
                <a:gd fmla="*/ 60467 w 112406" name="connsiteX218"/>
                <a:gd fmla="*/ 302332 h 744201" name="connsiteY218"/>
                <a:gd fmla="*/ 70545 w 112406" name="connsiteX219"/>
                <a:gd fmla="*/ 291479 h 744201" name="connsiteY219"/>
                <a:gd fmla="*/ 39536 w 112406" name="connsiteX220"/>
                <a:gd fmla="*/ 291479 h 744201" name="connsiteY220"/>
                <a:gd fmla="*/ 49614 w 112406" name="connsiteX221"/>
                <a:gd fmla="*/ 302332 h 744201" name="connsiteY221"/>
                <a:gd fmla="*/ 39536 w 112406" name="connsiteX222"/>
                <a:gd fmla="*/ 313185 h 744201" name="connsiteY222"/>
                <a:gd fmla="*/ 29458 w 112406" name="connsiteX223"/>
                <a:gd fmla="*/ 302332 h 744201" name="connsiteY223"/>
                <a:gd fmla="*/ 39536 w 112406" name="connsiteX224"/>
                <a:gd fmla="*/ 291479 h 744201" name="connsiteY224"/>
                <a:gd fmla="*/ 10078 w 112406" name="connsiteX225"/>
                <a:gd fmla="*/ 291479 h 744201" name="connsiteY225"/>
                <a:gd fmla="*/ 20156 w 112406" name="connsiteX226"/>
                <a:gd fmla="*/ 302332 h 744201" name="connsiteY226"/>
                <a:gd fmla="*/ 10078 w 112406" name="connsiteX227"/>
                <a:gd fmla="*/ 313185 h 744201" name="connsiteY227"/>
                <a:gd fmla="*/ 0 w 112406" name="connsiteX228"/>
                <a:gd fmla="*/ 302332 h 744201" name="connsiteY228"/>
                <a:gd fmla="*/ 10078 w 112406" name="connsiteX229"/>
                <a:gd fmla="*/ 291479 h 744201" name="connsiteY229"/>
                <a:gd fmla="*/ 102328 w 112406" name="connsiteX230"/>
                <a:gd fmla="*/ 258145 h 744201" name="connsiteY230"/>
                <a:gd fmla="*/ 112406 w 112406" name="connsiteX231"/>
                <a:gd fmla="*/ 269386 h 744201" name="connsiteY231"/>
                <a:gd fmla="*/ 102328 w 112406" name="connsiteX232"/>
                <a:gd fmla="*/ 280627 h 744201" name="connsiteY232"/>
                <a:gd fmla="*/ 92250 w 112406" name="connsiteX233"/>
                <a:gd fmla="*/ 269386 h 744201" name="connsiteY233"/>
                <a:gd fmla="*/ 102328 w 112406" name="connsiteX234"/>
                <a:gd fmla="*/ 258145 h 744201" name="connsiteY234"/>
                <a:gd fmla="*/ 70545 w 112406" name="connsiteX235"/>
                <a:gd fmla="*/ 258145 h 744201" name="connsiteY235"/>
                <a:gd fmla="*/ 80623 w 112406" name="connsiteX236"/>
                <a:gd fmla="*/ 269386 h 744201" name="connsiteY236"/>
                <a:gd fmla="*/ 70545 w 112406" name="connsiteX237"/>
                <a:gd fmla="*/ 280627 h 744201" name="connsiteY237"/>
                <a:gd fmla="*/ 60467 w 112406" name="connsiteX238"/>
                <a:gd fmla="*/ 269386 h 744201" name="connsiteY238"/>
                <a:gd fmla="*/ 70545 w 112406" name="connsiteX239"/>
                <a:gd fmla="*/ 258145 h 744201" name="connsiteY239"/>
                <a:gd fmla="*/ 39536 w 112406" name="connsiteX240"/>
                <a:gd fmla="*/ 258145 h 744201" name="connsiteY240"/>
                <a:gd fmla="*/ 49614 w 112406" name="connsiteX241"/>
                <a:gd fmla="*/ 269386 h 744201" name="connsiteY241"/>
                <a:gd fmla="*/ 39536 w 112406" name="connsiteX242"/>
                <a:gd fmla="*/ 280627 h 744201" name="connsiteY242"/>
                <a:gd fmla="*/ 29458 w 112406" name="connsiteX243"/>
                <a:gd fmla="*/ 269386 h 744201" name="connsiteY243"/>
                <a:gd fmla="*/ 39536 w 112406" name="connsiteX244"/>
                <a:gd fmla="*/ 258145 h 744201" name="connsiteY244"/>
                <a:gd fmla="*/ 10078 w 112406" name="connsiteX245"/>
                <a:gd fmla="*/ 258145 h 744201" name="connsiteY245"/>
                <a:gd fmla="*/ 20156 w 112406" name="connsiteX246"/>
                <a:gd fmla="*/ 269386 h 744201" name="connsiteY246"/>
                <a:gd fmla="*/ 10078 w 112406" name="connsiteX247"/>
                <a:gd fmla="*/ 280627 h 744201" name="connsiteY247"/>
                <a:gd fmla="*/ 0 w 112406" name="connsiteX248"/>
                <a:gd fmla="*/ 269386 h 744201" name="connsiteY248"/>
                <a:gd fmla="*/ 10078 w 112406" name="connsiteX249"/>
                <a:gd fmla="*/ 258145 h 744201" name="connsiteY249"/>
                <a:gd fmla="*/ 102328 w 112406" name="connsiteX250"/>
                <a:gd fmla="*/ 225586 h 744201" name="connsiteY250"/>
                <a:gd fmla="*/ 112406 w 112406" name="connsiteX251"/>
                <a:gd fmla="*/ 236439 h 744201" name="connsiteY251"/>
                <a:gd fmla="*/ 102328 w 112406" name="connsiteX252"/>
                <a:gd fmla="*/ 247292 h 744201" name="connsiteY252"/>
                <a:gd fmla="*/ 92250 w 112406" name="connsiteX253"/>
                <a:gd fmla="*/ 236439 h 744201" name="connsiteY253"/>
                <a:gd fmla="*/ 102328 w 112406" name="connsiteX254"/>
                <a:gd fmla="*/ 225586 h 744201" name="connsiteY254"/>
                <a:gd fmla="*/ 70545 w 112406" name="connsiteX255"/>
                <a:gd fmla="*/ 225586 h 744201" name="connsiteY255"/>
                <a:gd fmla="*/ 80623 w 112406" name="connsiteX256"/>
                <a:gd fmla="*/ 236439 h 744201" name="connsiteY256"/>
                <a:gd fmla="*/ 70545 w 112406" name="connsiteX257"/>
                <a:gd fmla="*/ 247292 h 744201" name="connsiteY257"/>
                <a:gd fmla="*/ 60467 w 112406" name="connsiteX258"/>
                <a:gd fmla="*/ 236439 h 744201" name="connsiteY258"/>
                <a:gd fmla="*/ 70545 w 112406" name="connsiteX259"/>
                <a:gd fmla="*/ 225586 h 744201" name="connsiteY259"/>
                <a:gd fmla="*/ 39536 w 112406" name="connsiteX260"/>
                <a:gd fmla="*/ 225586 h 744201" name="connsiteY260"/>
                <a:gd fmla="*/ 49614 w 112406" name="connsiteX261"/>
                <a:gd fmla="*/ 236439 h 744201" name="connsiteY261"/>
                <a:gd fmla="*/ 39536 w 112406" name="connsiteX262"/>
                <a:gd fmla="*/ 247292 h 744201" name="connsiteY262"/>
                <a:gd fmla="*/ 29458 w 112406" name="connsiteX263"/>
                <a:gd fmla="*/ 236439 h 744201" name="connsiteY263"/>
                <a:gd fmla="*/ 39536 w 112406" name="connsiteX264"/>
                <a:gd fmla="*/ 225586 h 744201" name="connsiteY264"/>
                <a:gd fmla="*/ 10078 w 112406" name="connsiteX265"/>
                <a:gd fmla="*/ 225586 h 744201" name="connsiteY265"/>
                <a:gd fmla="*/ 20156 w 112406" name="connsiteX266"/>
                <a:gd fmla="*/ 236439 h 744201" name="connsiteY266"/>
                <a:gd fmla="*/ 10078 w 112406" name="connsiteX267"/>
                <a:gd fmla="*/ 247292 h 744201" name="connsiteY267"/>
                <a:gd fmla="*/ 0 w 112406" name="connsiteX268"/>
                <a:gd fmla="*/ 236439 h 744201" name="connsiteY268"/>
                <a:gd fmla="*/ 10078 w 112406" name="connsiteX269"/>
                <a:gd fmla="*/ 225586 h 744201" name="connsiteY269"/>
                <a:gd fmla="*/ 102328 w 112406" name="connsiteX270"/>
                <a:gd fmla="*/ 190702 h 744201" name="connsiteY270"/>
                <a:gd fmla="*/ 112406 w 112406" name="connsiteX271"/>
                <a:gd fmla="*/ 202718 h 744201" name="connsiteY271"/>
                <a:gd fmla="*/ 102328 w 112406" name="connsiteX272"/>
                <a:gd fmla="*/ 214734 h 744201" name="connsiteY272"/>
                <a:gd fmla="*/ 92250 w 112406" name="connsiteX273"/>
                <a:gd fmla="*/ 202718 h 744201" name="connsiteY273"/>
                <a:gd fmla="*/ 102328 w 112406" name="connsiteX274"/>
                <a:gd fmla="*/ 190702 h 744201" name="connsiteY274"/>
                <a:gd fmla="*/ 70545 w 112406" name="connsiteX275"/>
                <a:gd fmla="*/ 190702 h 744201" name="connsiteY275"/>
                <a:gd fmla="*/ 80623 w 112406" name="connsiteX276"/>
                <a:gd fmla="*/ 202718 h 744201" name="connsiteY276"/>
                <a:gd fmla="*/ 70545 w 112406" name="connsiteX277"/>
                <a:gd fmla="*/ 214734 h 744201" name="connsiteY277"/>
                <a:gd fmla="*/ 60467 w 112406" name="connsiteX278"/>
                <a:gd fmla="*/ 202718 h 744201" name="connsiteY278"/>
                <a:gd fmla="*/ 70545 w 112406" name="connsiteX279"/>
                <a:gd fmla="*/ 190702 h 744201" name="connsiteY279"/>
                <a:gd fmla="*/ 39536 w 112406" name="connsiteX280"/>
                <a:gd fmla="*/ 190702 h 744201" name="connsiteY280"/>
                <a:gd fmla="*/ 49614 w 112406" name="connsiteX281"/>
                <a:gd fmla="*/ 202718 h 744201" name="connsiteY281"/>
                <a:gd fmla="*/ 39536 w 112406" name="connsiteX282"/>
                <a:gd fmla="*/ 214734 h 744201" name="connsiteY282"/>
                <a:gd fmla="*/ 29458 w 112406" name="connsiteX283"/>
                <a:gd fmla="*/ 202718 h 744201" name="connsiteY283"/>
                <a:gd fmla="*/ 39536 w 112406" name="connsiteX284"/>
                <a:gd fmla="*/ 190702 h 744201" name="connsiteY284"/>
                <a:gd fmla="*/ 10078 w 112406" name="connsiteX285"/>
                <a:gd fmla="*/ 190702 h 744201" name="connsiteY285"/>
                <a:gd fmla="*/ 20156 w 112406" name="connsiteX286"/>
                <a:gd fmla="*/ 202718 h 744201" name="connsiteY286"/>
                <a:gd fmla="*/ 10078 w 112406" name="connsiteX287"/>
                <a:gd fmla="*/ 214734 h 744201" name="connsiteY287"/>
                <a:gd fmla="*/ 0 w 112406" name="connsiteX288"/>
                <a:gd fmla="*/ 202718 h 744201" name="connsiteY288"/>
                <a:gd fmla="*/ 10078 w 112406" name="connsiteX289"/>
                <a:gd fmla="*/ 190702 h 744201" name="connsiteY289"/>
                <a:gd fmla="*/ 102328 w 112406" name="connsiteX290"/>
                <a:gd fmla="*/ 157368 h 744201" name="connsiteY290"/>
                <a:gd fmla="*/ 112406 w 112406" name="connsiteX291"/>
                <a:gd fmla="*/ 168609 h 744201" name="connsiteY291"/>
                <a:gd fmla="*/ 102328 w 112406" name="connsiteX292"/>
                <a:gd fmla="*/ 179850 h 744201" name="connsiteY292"/>
                <a:gd fmla="*/ 92250 w 112406" name="connsiteX293"/>
                <a:gd fmla="*/ 168609 h 744201" name="connsiteY293"/>
                <a:gd fmla="*/ 102328 w 112406" name="connsiteX294"/>
                <a:gd fmla="*/ 157368 h 744201" name="connsiteY294"/>
                <a:gd fmla="*/ 70545 w 112406" name="connsiteX295"/>
                <a:gd fmla="*/ 157368 h 744201" name="connsiteY295"/>
                <a:gd fmla="*/ 80623 w 112406" name="connsiteX296"/>
                <a:gd fmla="*/ 168609 h 744201" name="connsiteY296"/>
                <a:gd fmla="*/ 70545 w 112406" name="connsiteX297"/>
                <a:gd fmla="*/ 179850 h 744201" name="connsiteY297"/>
                <a:gd fmla="*/ 60467 w 112406" name="connsiteX298"/>
                <a:gd fmla="*/ 168609 h 744201" name="connsiteY298"/>
                <a:gd fmla="*/ 70545 w 112406" name="connsiteX299"/>
                <a:gd fmla="*/ 157368 h 744201" name="connsiteY299"/>
                <a:gd fmla="*/ 39536 w 112406" name="connsiteX300"/>
                <a:gd fmla="*/ 157368 h 744201" name="connsiteY300"/>
                <a:gd fmla="*/ 49614 w 112406" name="connsiteX301"/>
                <a:gd fmla="*/ 168609 h 744201" name="connsiteY301"/>
                <a:gd fmla="*/ 39536 w 112406" name="connsiteX302"/>
                <a:gd fmla="*/ 179850 h 744201" name="connsiteY302"/>
                <a:gd fmla="*/ 29458 w 112406" name="connsiteX303"/>
                <a:gd fmla="*/ 168609 h 744201" name="connsiteY303"/>
                <a:gd fmla="*/ 39536 w 112406" name="connsiteX304"/>
                <a:gd fmla="*/ 157368 h 744201" name="connsiteY304"/>
                <a:gd fmla="*/ 10078 w 112406" name="connsiteX305"/>
                <a:gd fmla="*/ 157368 h 744201" name="connsiteY305"/>
                <a:gd fmla="*/ 20156 w 112406" name="connsiteX306"/>
                <a:gd fmla="*/ 168609 h 744201" name="connsiteY306"/>
                <a:gd fmla="*/ 10078 w 112406" name="connsiteX307"/>
                <a:gd fmla="*/ 179850 h 744201" name="connsiteY307"/>
                <a:gd fmla="*/ 0 w 112406" name="connsiteX308"/>
                <a:gd fmla="*/ 168609 h 744201" name="connsiteY308"/>
                <a:gd fmla="*/ 10078 w 112406" name="connsiteX309"/>
                <a:gd fmla="*/ 157368 h 744201" name="connsiteY309"/>
                <a:gd fmla="*/ 102328 w 112406" name="connsiteX310"/>
                <a:gd fmla="*/ 124809 h 744201" name="connsiteY310"/>
                <a:gd fmla="*/ 112406 w 112406" name="connsiteX311"/>
                <a:gd fmla="*/ 135662 h 744201" name="connsiteY311"/>
                <a:gd fmla="*/ 102328 w 112406" name="connsiteX312"/>
                <a:gd fmla="*/ 146515 h 744201" name="connsiteY312"/>
                <a:gd fmla="*/ 92250 w 112406" name="connsiteX313"/>
                <a:gd fmla="*/ 135662 h 744201" name="connsiteY313"/>
                <a:gd fmla="*/ 102328 w 112406" name="connsiteX314"/>
                <a:gd fmla="*/ 124809 h 744201" name="connsiteY314"/>
                <a:gd fmla="*/ 70545 w 112406" name="connsiteX315"/>
                <a:gd fmla="*/ 124809 h 744201" name="connsiteY315"/>
                <a:gd fmla="*/ 80623 w 112406" name="connsiteX316"/>
                <a:gd fmla="*/ 135662 h 744201" name="connsiteY316"/>
                <a:gd fmla="*/ 70545 w 112406" name="connsiteX317"/>
                <a:gd fmla="*/ 146515 h 744201" name="connsiteY317"/>
                <a:gd fmla="*/ 60467 w 112406" name="connsiteX318"/>
                <a:gd fmla="*/ 135662 h 744201" name="connsiteY318"/>
                <a:gd fmla="*/ 70545 w 112406" name="connsiteX319"/>
                <a:gd fmla="*/ 124809 h 744201" name="connsiteY319"/>
                <a:gd fmla="*/ 39536 w 112406" name="connsiteX320"/>
                <a:gd fmla="*/ 124809 h 744201" name="connsiteY320"/>
                <a:gd fmla="*/ 49614 w 112406" name="connsiteX321"/>
                <a:gd fmla="*/ 135662 h 744201" name="connsiteY321"/>
                <a:gd fmla="*/ 39536 w 112406" name="connsiteX322"/>
                <a:gd fmla="*/ 146515 h 744201" name="connsiteY322"/>
                <a:gd fmla="*/ 29458 w 112406" name="connsiteX323"/>
                <a:gd fmla="*/ 135662 h 744201" name="connsiteY323"/>
                <a:gd fmla="*/ 39536 w 112406" name="connsiteX324"/>
                <a:gd fmla="*/ 124809 h 744201" name="connsiteY324"/>
                <a:gd fmla="*/ 10078 w 112406" name="connsiteX325"/>
                <a:gd fmla="*/ 124809 h 744201" name="connsiteY325"/>
                <a:gd fmla="*/ 20156 w 112406" name="connsiteX326"/>
                <a:gd fmla="*/ 135662 h 744201" name="connsiteY326"/>
                <a:gd fmla="*/ 10078 w 112406" name="connsiteX327"/>
                <a:gd fmla="*/ 146515 h 744201" name="connsiteY327"/>
                <a:gd fmla="*/ 0 w 112406" name="connsiteX328"/>
                <a:gd fmla="*/ 135662 h 744201" name="connsiteY328"/>
                <a:gd fmla="*/ 10078 w 112406" name="connsiteX329"/>
                <a:gd fmla="*/ 124809 h 744201" name="connsiteY329"/>
                <a:gd fmla="*/ 0 w 112406" name="connsiteX330"/>
                <a:gd fmla="*/ 0 h 744201" name="connsiteY330"/>
                <a:gd fmla="*/ 112405 w 112406" name="connsiteX331"/>
                <a:gd fmla="*/ 0 h 744201" name="connsiteY331"/>
                <a:gd fmla="*/ 112405 w 112406" name="connsiteX332"/>
                <a:gd fmla="*/ 122483 h 744201" name="connsiteY332"/>
                <a:gd fmla="*/ 0 w 112406" name="connsiteX333"/>
                <a:gd fmla="*/ 122483 h 744201" name="connsiteY3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b="b" l="l" r="r" t="t"/>
              <a:pathLst>
                <a:path h="744201" w="112405">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2" name="任意多边形 31"/>
            <p:cNvSpPr/>
            <p:nvPr/>
          </p:nvSpPr>
          <p:spPr bwMode="auto">
            <a:xfrm>
              <a:off x="2183336" y="2071843"/>
              <a:ext cx="26457" cy="187646"/>
            </a:xfrm>
            <a:custGeom>
              <a:gdLst>
                <a:gd fmla="*/ 24688 w 65984" name="connsiteX0"/>
                <a:gd fmla="*/ 0 h 812900" name="connsiteY0"/>
                <a:gd fmla="*/ 28952 w 65984" name="connsiteX1"/>
                <a:gd fmla="*/ 673 h 812900" name="connsiteY1"/>
                <a:gd fmla="*/ 33217 w 65984" name="connsiteX2"/>
                <a:gd fmla="*/ 0 h 812900" name="connsiteY2"/>
                <a:gd fmla="*/ 65984 w 65984" name="connsiteX3"/>
                <a:gd fmla="*/ 810655 h 812900" name="connsiteY3"/>
                <a:gd fmla="*/ 57456 w 65984" name="connsiteX4"/>
                <a:gd fmla="*/ 811553 h 812900" name="connsiteY4"/>
                <a:gd fmla="*/ 29555 w 65984" name="connsiteX5"/>
                <a:gd fmla="*/ 121691 h 812900" name="connsiteY5"/>
                <a:gd fmla="*/ 8528 w 65984" name="connsiteX6"/>
                <a:gd fmla="*/ 812900 h 812900" name="connsiteY6"/>
                <a:gd fmla="*/ 0 w 65984" name="connsiteX7"/>
                <a:gd fmla="*/ 811554 h 812900" name="connsiteY7"/>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b="b" l="l" r="r" t="t"/>
              <a:pathLst>
                <a:path h="812900" w="65984">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grpSp>
      <p:sp>
        <p:nvSpPr>
          <p:cNvPr id="33" name="任意多边形 32"/>
          <p:cNvSpPr/>
          <p:nvPr/>
        </p:nvSpPr>
        <p:spPr>
          <a:xfrm>
            <a:off x="972127" y="1254987"/>
            <a:ext cx="10214264" cy="807684"/>
          </a:xfrm>
          <a:custGeom>
            <a:gdLst>
              <a:gd fmla="*/ 0 w 10214264" name="connsiteX0"/>
              <a:gd fmla="*/ 895528 h 1707585" name="connsiteY0"/>
              <a:gd fmla="*/ 4867564 w 10214264" name="connsiteX1"/>
              <a:gd fmla="*/ 1672105 h 1707585" name="connsiteY1"/>
              <a:gd fmla="*/ 10214264 w 10214264" name="connsiteX2"/>
              <a:gd fmla="*/ 0 h 1707585" name="connsiteY2"/>
            </a:gdLst>
            <a:cxnLst>
              <a:cxn ang="0">
                <a:pos x="connsiteX0" y="connsiteY0"/>
              </a:cxn>
              <a:cxn ang="0">
                <a:pos x="connsiteX1" y="connsiteY1"/>
              </a:cxn>
              <a:cxn ang="0">
                <a:pos x="connsiteX2" y="connsiteY2"/>
              </a:cxn>
            </a:cxnLst>
            <a:rect b="b" l="l" r="r" t="t"/>
            <a:pathLst>
              <a:path h="1707585" w="10214264">
                <a:moveTo>
                  <a:pt x="0" y="895528"/>
                </a:moveTo>
                <a:cubicBezTo>
                  <a:pt x="1458191" y="1487809"/>
                  <a:pt x="3165187" y="1821360"/>
                  <a:pt x="4867564" y="1672105"/>
                </a:cubicBezTo>
                <a:cubicBezTo>
                  <a:pt x="6569941" y="1522850"/>
                  <a:pt x="8672945" y="637309"/>
                  <a:pt x="10214264" y="0"/>
                </a:cubicBezTo>
              </a:path>
            </a:pathLst>
          </a:custGeom>
          <a:no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white"/>
              </a:solidFill>
              <a:effectLst/>
              <a:uLnTx/>
              <a:uFillTx/>
              <a:latin panose="020f0502020204030204" typeface="Calibri"/>
              <a:ea typeface="腾祥铁山楷书简"/>
              <a:cs typeface="+mn-cs"/>
            </a:endParaRPr>
          </a:p>
        </p:txBody>
      </p:sp>
      <p:grpSp>
        <p:nvGrpSpPr>
          <p:cNvPr id="34" name="组合 33"/>
          <p:cNvGrpSpPr/>
          <p:nvPr/>
        </p:nvGrpSpPr>
        <p:grpSpPr>
          <a:xfrm>
            <a:off x="1552538" y="1809879"/>
            <a:ext cx="177871" cy="412932"/>
            <a:chOff x="2059513" y="2071843"/>
            <a:chExt cx="275362" cy="639260"/>
          </a:xfrm>
          <a:noFill/>
        </p:grpSpPr>
        <p:sp>
          <p:nvSpPr>
            <p:cNvPr id="35" name="Freeform 5"/>
            <p:cNvSpPr/>
            <p:nvPr/>
          </p:nvSpPr>
          <p:spPr bwMode="auto">
            <a:xfrm>
              <a:off x="2073731" y="2258466"/>
              <a:ext cx="246206" cy="39234"/>
            </a:xfrm>
            <a:custGeom>
              <a:gdLst>
                <a:gd fmla="*/ 309 w 577" name="T0"/>
                <a:gd fmla="*/ 0 h 92" name="T1"/>
                <a:gd fmla="*/ 3 w 577" name="T2"/>
                <a:gd fmla="*/ 17 h 92" name="T3"/>
                <a:gd fmla="*/ 0 w 577" name="T4"/>
                <a:gd fmla="*/ 17 h 92" name="T5"/>
                <a:gd fmla="*/ 42 w 577" name="T6"/>
                <a:gd fmla="*/ 44 h 92" name="T7"/>
                <a:gd fmla="*/ 54 w 577" name="T8"/>
                <a:gd fmla="*/ 69 h 92" name="T9"/>
                <a:gd fmla="*/ 44 w 577" name="T10"/>
                <a:gd fmla="*/ 92 h 92" name="T11"/>
                <a:gd fmla="*/ 288 w 577" name="T12"/>
                <a:gd fmla="*/ 75 h 92" name="T13"/>
                <a:gd fmla="*/ 289 w 577" name="T14"/>
                <a:gd fmla="*/ 75 h 92" name="T15"/>
                <a:gd fmla="*/ 289 w 577" name="T16"/>
                <a:gd fmla="*/ 75 h 92" name="T17"/>
                <a:gd fmla="*/ 532 w 577" name="T18"/>
                <a:gd fmla="*/ 92 h 92" name="T19"/>
                <a:gd fmla="*/ 522 w 577" name="T20"/>
                <a:gd fmla="*/ 70 h 92" name="T21"/>
                <a:gd fmla="*/ 531 w 577" name="T22"/>
                <a:gd fmla="*/ 49 h 92" name="T23"/>
                <a:gd fmla="*/ 551 w 577" name="T24"/>
                <a:gd fmla="*/ 32 h 92" name="T25"/>
                <a:gd fmla="*/ 577 w 577" name="T26"/>
                <a:gd fmla="*/ 17 h 92" name="T27"/>
                <a:gd fmla="*/ 309 w 577" name="T28"/>
                <a:gd fmla="*/ 0 h 9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92" w="577">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6" name="Freeform 6"/>
            <p:cNvSpPr>
              <a:spLocks noEditPoints="1"/>
            </p:cNvSpPr>
            <p:nvPr/>
          </p:nvSpPr>
          <p:spPr bwMode="auto">
            <a:xfrm>
              <a:off x="2070672" y="2257745"/>
              <a:ext cx="252325" cy="41214"/>
            </a:xfrm>
            <a:custGeom>
              <a:gdLst>
                <a:gd fmla="*/ 49 w 591" name="T0"/>
                <a:gd fmla="*/ 95 h 97" name="T1"/>
                <a:gd fmla="*/ 48 w 591" name="T2"/>
                <a:gd fmla="*/ 96 h 97" name="T3"/>
                <a:gd fmla="*/ 47 w 591" name="T4"/>
                <a:gd fmla="*/ 96 h 97" name="T5"/>
                <a:gd fmla="*/ 45 w 591" name="T6"/>
                <a:gd fmla="*/ 97 h 97" name="T7"/>
                <a:gd fmla="*/ 48 w 591" name="T8"/>
                <a:gd fmla="*/ 96 h 97" name="T9"/>
                <a:gd fmla="*/ 48 w 591" name="T10"/>
                <a:gd fmla="*/ 96 h 97" name="T11"/>
                <a:gd fmla="*/ 49 w 591" name="T12"/>
                <a:gd fmla="*/ 95 h 97" name="T13"/>
                <a:gd fmla="*/ 544 w 591" name="T14"/>
                <a:gd fmla="*/ 95 h 97" name="T15"/>
                <a:gd fmla="*/ 543 w 591" name="T16"/>
                <a:gd fmla="*/ 96 h 97" name="T17"/>
                <a:gd fmla="*/ 543 w 591" name="T18"/>
                <a:gd fmla="*/ 96 h 97" name="T19"/>
                <a:gd fmla="*/ 546 w 591" name="T20"/>
                <a:gd fmla="*/ 97 h 97" name="T21"/>
                <a:gd fmla="*/ 544 w 591" name="T22"/>
                <a:gd fmla="*/ 95 h 97" name="T23"/>
                <a:gd fmla="*/ 316 w 591" name="T24"/>
                <a:gd fmla="*/ 0 h 97" name="T25"/>
                <a:gd fmla="*/ 3 w 591" name="T26"/>
                <a:gd fmla="*/ 17 h 97" name="T27"/>
                <a:gd fmla="*/ 0 w 591" name="T28"/>
                <a:gd fmla="*/ 18 h 97" name="T29"/>
                <a:gd fmla="*/ 3 w 591" name="T30"/>
                <a:gd fmla="*/ 19 h 97" name="T31"/>
                <a:gd fmla="*/ 4 w 591" name="T32"/>
                <a:gd fmla="*/ 18 h 97" name="T33"/>
                <a:gd fmla="*/ 3 w 591" name="T34"/>
                <a:gd fmla="*/ 19 h 97" name="T35"/>
                <a:gd fmla="*/ 48 w 591" name="T36"/>
                <a:gd fmla="*/ 47 h 97" name="T37"/>
                <a:gd fmla="*/ 59 w 591" name="T38"/>
                <a:gd fmla="*/ 71 h 97" name="T39"/>
                <a:gd fmla="*/ 53 w 591" name="T40"/>
                <a:gd fmla="*/ 88 h 97" name="T41"/>
                <a:gd fmla="*/ 50 w 591" name="T42"/>
                <a:gd fmla="*/ 93 h 97" name="T43"/>
                <a:gd fmla="*/ 48 w 591" name="T44"/>
                <a:gd fmla="*/ 94 h 97" name="T45"/>
                <a:gd fmla="*/ 48 w 591" name="T46"/>
                <a:gd fmla="*/ 94 h 97" name="T47"/>
                <a:gd fmla="*/ 48 w 591" name="T48"/>
                <a:gd fmla="*/ 94 h 97" name="T49"/>
                <a:gd fmla="*/ 51 w 591" name="T50"/>
                <a:gd fmla="*/ 94 h 97" name="T51"/>
                <a:gd fmla="*/ 61 w 591" name="T52"/>
                <a:gd fmla="*/ 71 h 97" name="T53"/>
                <a:gd fmla="*/ 49 w 591" name="T54"/>
                <a:gd fmla="*/ 46 h 97" name="T55"/>
                <a:gd fmla="*/ 7 w 591" name="T56"/>
                <a:gd fmla="*/ 19 h 97" name="T57"/>
                <a:gd fmla="*/ 10 w 591" name="T58"/>
                <a:gd fmla="*/ 19 h 97" name="T59"/>
                <a:gd fmla="*/ 316 w 591" name="T60"/>
                <a:gd fmla="*/ 2 h 97" name="T61"/>
                <a:gd fmla="*/ 584 w 591" name="T62"/>
                <a:gd fmla="*/ 19 h 97" name="T63"/>
                <a:gd fmla="*/ 558 w 591" name="T64"/>
                <a:gd fmla="*/ 34 h 97" name="T65"/>
                <a:gd fmla="*/ 538 w 591" name="T66"/>
                <a:gd fmla="*/ 51 h 97" name="T67"/>
                <a:gd fmla="*/ 529 w 591" name="T68"/>
                <a:gd fmla="*/ 72 h 97" name="T69"/>
                <a:gd fmla="*/ 539 w 591" name="T70"/>
                <a:gd fmla="*/ 94 h 97" name="T71"/>
                <a:gd fmla="*/ 296 w 591" name="T72"/>
                <a:gd fmla="*/ 77 h 97" name="T73"/>
                <a:gd fmla="*/ 296 w 591" name="T74"/>
                <a:gd fmla="*/ 77 h 97" name="T75"/>
                <a:gd fmla="*/ 543 w 591" name="T76"/>
                <a:gd fmla="*/ 94 h 97" name="T77"/>
                <a:gd fmla="*/ 543 w 591" name="T78"/>
                <a:gd fmla="*/ 94 h 97" name="T79"/>
                <a:gd fmla="*/ 531 w 591" name="T80"/>
                <a:gd fmla="*/ 72 h 97" name="T81"/>
                <a:gd fmla="*/ 540 w 591" name="T82"/>
                <a:gd fmla="*/ 52 h 97" name="T83"/>
                <a:gd fmla="*/ 570 w 591" name="T84"/>
                <a:gd fmla="*/ 29 h 97" name="T85"/>
                <a:gd fmla="*/ 583 w 591" name="T86"/>
                <a:gd fmla="*/ 22 h 97" name="T87"/>
                <a:gd fmla="*/ 588 w 591" name="T88"/>
                <a:gd fmla="*/ 19 h 97" name="T89"/>
                <a:gd fmla="*/ 591 w 591" name="T90"/>
                <a:gd fmla="*/ 18 h 97" name="T91"/>
                <a:gd fmla="*/ 588 w 591" name="T92"/>
                <a:gd fmla="*/ 17 h 97" name="T93"/>
                <a:gd fmla="*/ 316 w 591" name="T94"/>
                <a:gd fmla="*/ 0 h 97"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97" w="591">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7" name="Freeform 7"/>
            <p:cNvSpPr/>
            <p:nvPr/>
          </p:nvSpPr>
          <p:spPr bwMode="auto">
            <a:xfrm>
              <a:off x="2059513" y="2246947"/>
              <a:ext cx="273742" cy="22677"/>
            </a:xfrm>
            <a:custGeom>
              <a:gdLst>
                <a:gd fmla="*/ 614 w 641" name="T0"/>
                <a:gd fmla="*/ 52 h 53" name="T1"/>
                <a:gd fmla="*/ 641 w 641" name="T2"/>
                <a:gd fmla="*/ 39 h 53" name="T3"/>
                <a:gd fmla="*/ 0 w 641" name="T4"/>
                <a:gd fmla="*/ 39 h 53" name="T5"/>
                <a:gd fmla="*/ 30 w 641" name="T6"/>
                <a:gd fmla="*/ 53 h 53" name="T7"/>
                <a:gd fmla="*/ 614 w 641" name="T8"/>
                <a:gd fmla="*/ 52 h 53" name="T9"/>
              </a:gdLst>
              <a:cxnLst>
                <a:cxn ang="0">
                  <a:pos x="T0" y="T1"/>
                </a:cxn>
                <a:cxn ang="0">
                  <a:pos x="T2" y="T3"/>
                </a:cxn>
                <a:cxn ang="0">
                  <a:pos x="T4" y="T5"/>
                </a:cxn>
                <a:cxn ang="0">
                  <a:pos x="T6" y="T7"/>
                </a:cxn>
                <a:cxn ang="0">
                  <a:pos x="T8" y="T9"/>
                </a:cxn>
              </a:cxnLst>
              <a:rect b="b" l="0" r="r" t="0"/>
              <a:pathLst>
                <a:path h="52" w="641">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8" name="Freeform 8"/>
            <p:cNvSpPr/>
            <p:nvPr/>
          </p:nvSpPr>
          <p:spPr bwMode="auto">
            <a:xfrm>
              <a:off x="2059513" y="2255946"/>
              <a:ext cx="275362" cy="14038"/>
            </a:xfrm>
            <a:custGeom>
              <a:gdLst>
                <a:gd fmla="*/ 614 w 645" name="T0"/>
                <a:gd fmla="*/ 31 h 33" name="T1"/>
                <a:gd fmla="*/ 614 w 645" name="T2"/>
                <a:gd fmla="*/ 32 h 33" name="T3"/>
                <a:gd fmla="*/ 633 w 645" name="T4"/>
                <a:gd fmla="*/ 22 h 33" name="T5"/>
                <a:gd fmla="*/ 639 w 645" name="T6"/>
                <a:gd fmla="*/ 20 h 33" name="T7"/>
                <a:gd fmla="*/ 641 w 645" name="T8"/>
                <a:gd fmla="*/ 19 h 33" name="T9"/>
                <a:gd fmla="*/ 645 w 645" name="T10"/>
                <a:gd fmla="*/ 17 h 33" name="T11"/>
                <a:gd fmla="*/ 641 w 645" name="T12"/>
                <a:gd fmla="*/ 17 h 33" name="T13"/>
                <a:gd fmla="*/ 346 w 645" name="T14"/>
                <a:gd fmla="*/ 0 h 33" name="T15"/>
                <a:gd fmla="*/ 0 w 645" name="T16"/>
                <a:gd fmla="*/ 17 h 33" name="T17"/>
                <a:gd fmla="*/ 0 w 645" name="T18"/>
                <a:gd fmla="*/ 19 h 33" name="T19"/>
                <a:gd fmla="*/ 29 w 645" name="T20"/>
                <a:gd fmla="*/ 33 h 33" name="T21"/>
                <a:gd fmla="*/ 29 w 645" name="T22"/>
                <a:gd fmla="*/ 33 h 33" name="T23"/>
                <a:gd fmla="*/ 30 w 645" name="T24"/>
                <a:gd fmla="*/ 33 h 33" name="T25"/>
                <a:gd fmla="*/ 345 w 645" name="T26"/>
                <a:gd fmla="*/ 19 h 33" name="T27"/>
                <a:gd fmla="*/ 613 w 645" name="T28"/>
                <a:gd fmla="*/ 32 h 33" name="T29"/>
                <a:gd fmla="*/ 614 w 645" name="T30"/>
                <a:gd fmla="*/ 32 h 33" name="T31"/>
                <a:gd fmla="*/ 614 w 645" name="T32"/>
                <a:gd fmla="*/ 32 h 33" name="T33"/>
                <a:gd fmla="*/ 614 w 645" name="T34"/>
                <a:gd fmla="*/ 31 h 33" name="T35"/>
                <a:gd fmla="*/ 614 w 645" name="T36"/>
                <a:gd fmla="*/ 30 h 33" name="T37"/>
                <a:gd fmla="*/ 345 w 645" name="T38"/>
                <a:gd fmla="*/ 17 h 33" name="T39"/>
                <a:gd fmla="*/ 29 w 645" name="T40"/>
                <a:gd fmla="*/ 31 h 33" name="T41"/>
                <a:gd fmla="*/ 30 w 645" name="T42"/>
                <a:gd fmla="*/ 32 h 33" name="T43"/>
                <a:gd fmla="*/ 30 w 645" name="T44"/>
                <a:gd fmla="*/ 31 h 33" name="T45"/>
                <a:gd fmla="*/ 0 w 645" name="T46"/>
                <a:gd fmla="*/ 17 h 33" name="T47"/>
                <a:gd fmla="*/ 0 w 645" name="T48"/>
                <a:gd fmla="*/ 18 h 33" name="T49"/>
                <a:gd fmla="*/ 0 w 645" name="T50"/>
                <a:gd fmla="*/ 19 h 33" name="T51"/>
                <a:gd fmla="*/ 7 w 645" name="T52"/>
                <a:gd fmla="*/ 18 h 33" name="T53"/>
                <a:gd fmla="*/ 346 w 645" name="T54"/>
                <a:gd fmla="*/ 2 h 33" name="T55"/>
                <a:gd fmla="*/ 641 w 645" name="T56"/>
                <a:gd fmla="*/ 19 h 33" name="T57"/>
                <a:gd fmla="*/ 641 w 645" name="T58"/>
                <a:gd fmla="*/ 18 h 33" name="T59"/>
                <a:gd fmla="*/ 640 w 645" name="T60"/>
                <a:gd fmla="*/ 17 h 33" name="T61"/>
                <a:gd fmla="*/ 613 w 645" name="T62"/>
                <a:gd fmla="*/ 31 h 33" name="T63"/>
                <a:gd fmla="*/ 614 w 645" name="T64"/>
                <a:gd fmla="*/ 31 h 33" name="T65"/>
                <a:gd fmla="*/ 614 w 645" name="T66"/>
                <a:gd fmla="*/ 30 h 33" name="T67"/>
                <a:gd fmla="*/ 614 w 645" name="T68"/>
                <a:gd fmla="*/ 31 h 33"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3" w="645">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9" name="Freeform 9"/>
            <p:cNvSpPr/>
            <p:nvPr/>
          </p:nvSpPr>
          <p:spPr bwMode="auto">
            <a:xfrm>
              <a:off x="2092809" y="2291221"/>
              <a:ext cx="208411" cy="39234"/>
            </a:xfrm>
            <a:custGeom>
              <a:gdLst>
                <a:gd fmla="*/ 244 w 488" name="T0"/>
                <a:gd fmla="*/ 0 h 92" name="T1"/>
                <a:gd fmla="*/ 0 w 488" name="T2"/>
                <a:gd fmla="*/ 17 h 92" name="T3"/>
                <a:gd fmla="*/ 28 w 488" name="T4"/>
                <a:gd fmla="*/ 35 h 92" name="T5"/>
                <a:gd fmla="*/ 37 w 488" name="T6"/>
                <a:gd fmla="*/ 53 h 92" name="T7"/>
                <a:gd fmla="*/ 31 w 488" name="T8"/>
                <a:gd fmla="*/ 70 h 92" name="T9"/>
                <a:gd fmla="*/ 17 w 488" name="T10"/>
                <a:gd fmla="*/ 83 h 92" name="T11"/>
                <a:gd fmla="*/ 3 w 488" name="T12"/>
                <a:gd fmla="*/ 91 h 92" name="T13"/>
                <a:gd fmla="*/ 243 w 488" name="T14"/>
                <a:gd fmla="*/ 75 h 92" name="T15"/>
                <a:gd fmla="*/ 244 w 488" name="T16"/>
                <a:gd fmla="*/ 75 h 92" name="T17"/>
                <a:gd fmla="*/ 244 w 488" name="T18"/>
                <a:gd fmla="*/ 75 h 92" name="T19"/>
                <a:gd fmla="*/ 487 w 488" name="T20"/>
                <a:gd fmla="*/ 92 h 92" name="T21"/>
                <a:gd fmla="*/ 470 w 488" name="T22"/>
                <a:gd fmla="*/ 56 h 92" name="T23"/>
                <a:gd fmla="*/ 488 w 488" name="T24"/>
                <a:gd fmla="*/ 17 h 92" name="T25"/>
                <a:gd fmla="*/ 244 w 488" name="T26"/>
                <a:gd fmla="*/ 0 h 9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92" w="488">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40" name="Freeform 10"/>
            <p:cNvSpPr/>
            <p:nvPr/>
          </p:nvSpPr>
          <p:spPr bwMode="auto">
            <a:xfrm>
              <a:off x="2092809" y="2291221"/>
              <a:ext cx="104206" cy="7379"/>
            </a:xfrm>
            <a:custGeom>
              <a:gdLst>
                <a:gd fmla="*/ 243 w 244" name="T0"/>
                <a:gd fmla="*/ 0 h 17" name="T1"/>
                <a:gd fmla="*/ 1 w 244" name="T2"/>
                <a:gd fmla="*/ 17 h 17" name="T3"/>
                <a:gd fmla="*/ 0 w 244" name="T4"/>
                <a:gd fmla="*/ 17 h 17" name="T5"/>
                <a:gd fmla="*/ 0 w 244" name="T6"/>
                <a:gd fmla="*/ 17 h 17" name="T7"/>
                <a:gd fmla="*/ 244 w 244" name="T8"/>
                <a:gd fmla="*/ 0 h 17" name="T9"/>
                <a:gd fmla="*/ 243 w 244" name="T10"/>
                <a:gd fmla="*/ 0 h 17" name="T11"/>
              </a:gdLst>
              <a:cxnLst>
                <a:cxn ang="0">
                  <a:pos x="T0" y="T1"/>
                </a:cxn>
                <a:cxn ang="0">
                  <a:pos x="T2" y="T3"/>
                </a:cxn>
                <a:cxn ang="0">
                  <a:pos x="T4" y="T5"/>
                </a:cxn>
                <a:cxn ang="0">
                  <a:pos x="T6" y="T7"/>
                </a:cxn>
                <a:cxn ang="0">
                  <a:pos x="T8" y="T9"/>
                </a:cxn>
                <a:cxn ang="0">
                  <a:pos x="T10" y="T11"/>
                </a:cxn>
              </a:cxnLst>
              <a:rect b="b" l="0" r="r" t="0"/>
              <a:pathLst>
                <a:path h="17" w="244">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41" name="Freeform 11"/>
            <p:cNvSpPr>
              <a:spLocks noEditPoints="1"/>
            </p:cNvSpPr>
            <p:nvPr/>
          </p:nvSpPr>
          <p:spPr bwMode="auto">
            <a:xfrm>
              <a:off x="2089929" y="2297700"/>
              <a:ext cx="213450" cy="900"/>
            </a:xfrm>
            <a:custGeom>
              <a:gdLst>
                <a:gd fmla="*/ 3 w 500" name="T0"/>
                <a:gd fmla="*/ 0 h 2" name="T1"/>
                <a:gd fmla="*/ 0 w 500" name="T2"/>
                <a:gd fmla="*/ 1 h 2" name="T3"/>
                <a:gd fmla="*/ 2 w 500" name="T4"/>
                <a:gd fmla="*/ 2 h 2" name="T5"/>
                <a:gd fmla="*/ 3 w 500" name="T6"/>
                <a:gd fmla="*/ 0 h 2" name="T7"/>
                <a:gd fmla="*/ 3 w 500" name="T8"/>
                <a:gd fmla="*/ 0 h 2" name="T9"/>
                <a:gd fmla="*/ 498 w 500" name="T10"/>
                <a:gd fmla="*/ 0 h 2" name="T11"/>
                <a:gd fmla="*/ 498 w 500" name="T12"/>
                <a:gd fmla="*/ 0 h 2" name="T13"/>
                <a:gd fmla="*/ 499 w 500" name="T14"/>
                <a:gd fmla="*/ 1 h 2" name="T15"/>
                <a:gd fmla="*/ 500 w 500" name="T16"/>
                <a:gd fmla="*/ 1 h 2" name="T17"/>
                <a:gd fmla="*/ 498 w 500" name="T18"/>
                <a:gd fmla="*/ 0 h 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 w="500">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42" name="Freeform 12"/>
            <p:cNvSpPr/>
            <p:nvPr/>
          </p:nvSpPr>
          <p:spPr bwMode="auto">
            <a:xfrm>
              <a:off x="2092449" y="2290501"/>
              <a:ext cx="104566" cy="7199"/>
            </a:xfrm>
            <a:custGeom>
              <a:gdLst>
                <a:gd fmla="*/ 244 w 245" name="T0"/>
                <a:gd fmla="*/ 0 h 17" name="T1"/>
                <a:gd fmla="*/ 0 w 245" name="T2"/>
                <a:gd fmla="*/ 17 h 17" name="T3"/>
                <a:gd fmla="*/ 0 w 245" name="T4"/>
                <a:gd fmla="*/ 17 h 17" name="T5"/>
                <a:gd fmla="*/ 245 w 245" name="T6"/>
                <a:gd fmla="*/ 0 h 17" name="T7"/>
                <a:gd fmla="*/ 244 w 245" name="T8"/>
                <a:gd fmla="*/ 0 h 17" name="T9"/>
              </a:gdLst>
              <a:cxnLst>
                <a:cxn ang="0">
                  <a:pos x="T0" y="T1"/>
                </a:cxn>
                <a:cxn ang="0">
                  <a:pos x="T2" y="T3"/>
                </a:cxn>
                <a:cxn ang="0">
                  <a:pos x="T4" y="T5"/>
                </a:cxn>
                <a:cxn ang="0">
                  <a:pos x="T6" y="T7"/>
                </a:cxn>
                <a:cxn ang="0">
                  <a:pos x="T8" y="T9"/>
                </a:cxn>
              </a:cxnLst>
              <a:rect b="b" l="0" r="r" t="0"/>
              <a:pathLst>
                <a:path h="17" w="245">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43" name="Freeform 13"/>
            <p:cNvSpPr/>
            <p:nvPr/>
          </p:nvSpPr>
          <p:spPr bwMode="auto">
            <a:xfrm>
              <a:off x="2090829" y="2290501"/>
              <a:ext cx="212011" cy="8099"/>
            </a:xfrm>
            <a:custGeom>
              <a:gdLst>
                <a:gd fmla="*/ 249 w 497" name="T0"/>
                <a:gd fmla="*/ 0 h 19" name="T1"/>
                <a:gd fmla="*/ 4 w 497" name="T2"/>
                <a:gd fmla="*/ 17 h 19" name="T3"/>
                <a:gd fmla="*/ 4 w 497" name="T4"/>
                <a:gd fmla="*/ 17 h 19" name="T5"/>
                <a:gd fmla="*/ 1 w 497" name="T6"/>
                <a:gd fmla="*/ 17 h 19" name="T7"/>
                <a:gd fmla="*/ 1 w 497" name="T8"/>
                <a:gd fmla="*/ 17 h 19" name="T9"/>
                <a:gd fmla="*/ 1 w 497" name="T10"/>
                <a:gd fmla="*/ 17 h 19" name="T11"/>
                <a:gd fmla="*/ 0 w 497" name="T12"/>
                <a:gd fmla="*/ 19 h 19" name="T13"/>
                <a:gd fmla="*/ 1 w 497" name="T14"/>
                <a:gd fmla="*/ 19 h 19" name="T15"/>
                <a:gd fmla="*/ 2 w 497" name="T16"/>
                <a:gd fmla="*/ 18 h 19" name="T17"/>
                <a:gd fmla="*/ 1 w 497" name="T18"/>
                <a:gd fmla="*/ 19 h 19" name="T19"/>
                <a:gd fmla="*/ 1 w 497" name="T20"/>
                <a:gd fmla="*/ 19 h 19" name="T21"/>
                <a:gd fmla="*/ 2 w 497" name="T22"/>
                <a:gd fmla="*/ 19 h 19" name="T23"/>
                <a:gd fmla="*/ 5 w 497" name="T24"/>
                <a:gd fmla="*/ 19 h 19" name="T25"/>
                <a:gd fmla="*/ 5 w 497" name="T26"/>
                <a:gd fmla="*/ 19 h 19" name="T27"/>
                <a:gd fmla="*/ 6 w 497" name="T28"/>
                <a:gd fmla="*/ 19 h 19" name="T29"/>
                <a:gd fmla="*/ 248 w 497" name="T30"/>
                <a:gd fmla="*/ 2 h 19" name="T31"/>
                <a:gd fmla="*/ 249 w 497" name="T32"/>
                <a:gd fmla="*/ 2 h 19" name="T33"/>
                <a:gd fmla="*/ 249 w 497" name="T34"/>
                <a:gd fmla="*/ 2 h 19" name="T35"/>
                <a:gd fmla="*/ 427 w 497" name="T36"/>
                <a:gd fmla="*/ 11 h 19" name="T37"/>
                <a:gd fmla="*/ 478 w 497" name="T38"/>
                <a:gd fmla="*/ 17 h 19" name="T39"/>
                <a:gd fmla="*/ 491 w 497" name="T40"/>
                <a:gd fmla="*/ 19 h 19" name="T41"/>
                <a:gd fmla="*/ 495 w 497" name="T42"/>
                <a:gd fmla="*/ 19 h 19" name="T43"/>
                <a:gd fmla="*/ 496 w 497" name="T44"/>
                <a:gd fmla="*/ 19 h 19" name="T45"/>
                <a:gd fmla="*/ 496 w 497" name="T46"/>
                <a:gd fmla="*/ 19 h 19" name="T47"/>
                <a:gd fmla="*/ 497 w 497" name="T48"/>
                <a:gd fmla="*/ 18 h 19" name="T49"/>
                <a:gd fmla="*/ 496 w 497" name="T50"/>
                <a:gd fmla="*/ 17 h 19" name="T51"/>
                <a:gd fmla="*/ 496 w 497" name="T52"/>
                <a:gd fmla="*/ 17 h 19" name="T53"/>
                <a:gd fmla="*/ 496 w 497" name="T54"/>
                <a:gd fmla="*/ 17 h 19" name="T55"/>
                <a:gd fmla="*/ 249 w 497" name="T56"/>
                <a:gd fmla="*/ 0 h 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9" w="497">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44" name="Freeform 14"/>
            <p:cNvSpPr>
              <a:spLocks noEditPoints="1"/>
            </p:cNvSpPr>
            <p:nvPr/>
          </p:nvSpPr>
          <p:spPr bwMode="auto">
            <a:xfrm>
              <a:off x="2091189" y="2291221"/>
              <a:ext cx="212551" cy="40494"/>
            </a:xfrm>
            <a:custGeom>
              <a:gdLst>
                <a:gd fmla="*/ 496 w 498" name="T0"/>
                <a:gd fmla="*/ 93 h 95" name="T1"/>
                <a:gd fmla="*/ 495 w 498" name="T2"/>
                <a:gd fmla="*/ 94 h 95" name="T3"/>
                <a:gd fmla="*/ 495 w 498" name="T4"/>
                <a:gd fmla="*/ 94 h 95" name="T5"/>
                <a:gd fmla="*/ 498 w 498" name="T6"/>
                <a:gd fmla="*/ 95 h 95" name="T7"/>
                <a:gd fmla="*/ 496 w 498" name="T8"/>
                <a:gd fmla="*/ 93 h 95" name="T9"/>
                <a:gd fmla="*/ 4 w 498" name="T10"/>
                <a:gd fmla="*/ 17 h 95" name="T11"/>
                <a:gd fmla="*/ 1 w 498" name="T12"/>
                <a:gd fmla="*/ 17 h 95" name="T13"/>
                <a:gd fmla="*/ 0 w 498" name="T14"/>
                <a:gd fmla="*/ 17 h 95" name="T15"/>
                <a:gd fmla="*/ 31 w 498" name="T16"/>
                <a:gd fmla="*/ 36 h 95" name="T17"/>
                <a:gd fmla="*/ 39 w 498" name="T18"/>
                <a:gd fmla="*/ 53 h 95" name="T19"/>
                <a:gd fmla="*/ 33 w 498" name="T20"/>
                <a:gd fmla="*/ 68 h 95" name="T21"/>
                <a:gd fmla="*/ 13 w 498" name="T22"/>
                <a:gd fmla="*/ 86 h 95" name="T23"/>
                <a:gd fmla="*/ 4 w 498" name="T24"/>
                <a:gd fmla="*/ 91 h 95" name="T25"/>
                <a:gd fmla="*/ 0 w 498" name="T26"/>
                <a:gd fmla="*/ 92 h 95" name="T27"/>
                <a:gd fmla="*/ 0 w 498" name="T28"/>
                <a:gd fmla="*/ 92 h 95" name="T29"/>
                <a:gd fmla="*/ 7 w 498" name="T30"/>
                <a:gd fmla="*/ 91 h 95" name="T31"/>
                <a:gd fmla="*/ 21 w 498" name="T32"/>
                <a:gd fmla="*/ 83 h 95" name="T33"/>
                <a:gd fmla="*/ 35 w 498" name="T34"/>
                <a:gd fmla="*/ 70 h 95" name="T35"/>
                <a:gd fmla="*/ 41 w 498" name="T36"/>
                <a:gd fmla="*/ 53 h 95" name="T37"/>
                <a:gd fmla="*/ 32 w 498" name="T38"/>
                <a:gd fmla="*/ 35 h 95" name="T39"/>
                <a:gd fmla="*/ 4 w 498" name="T40"/>
                <a:gd fmla="*/ 17 h 95" name="T41"/>
                <a:gd fmla="*/ 248 w 498" name="T42"/>
                <a:gd fmla="*/ 0 h 95" name="T43"/>
                <a:gd fmla="*/ 248 w 498" name="T44"/>
                <a:gd fmla="*/ 0 h 95" name="T45"/>
                <a:gd fmla="*/ 492 w 498" name="T46"/>
                <a:gd fmla="*/ 17 h 95" name="T47"/>
                <a:gd fmla="*/ 474 w 498" name="T48"/>
                <a:gd fmla="*/ 56 h 95" name="T49"/>
                <a:gd fmla="*/ 491 w 498" name="T50"/>
                <a:gd fmla="*/ 92 h 95" name="T51"/>
                <a:gd fmla="*/ 248 w 498" name="T52"/>
                <a:gd fmla="*/ 75 h 95" name="T53"/>
                <a:gd fmla="*/ 248 w 498" name="T54"/>
                <a:gd fmla="*/ 75 h 95" name="T55"/>
                <a:gd fmla="*/ 495 w 498" name="T56"/>
                <a:gd fmla="*/ 92 h 95" name="T57"/>
                <a:gd fmla="*/ 495 w 498" name="T58"/>
                <a:gd fmla="*/ 92 h 95" name="T59"/>
                <a:gd fmla="*/ 476 w 498" name="T60"/>
                <a:gd fmla="*/ 56 h 95" name="T61"/>
                <a:gd fmla="*/ 485 w 498" name="T62"/>
                <a:gd fmla="*/ 28 h 95" name="T63"/>
                <a:gd fmla="*/ 492 w 498" name="T64"/>
                <a:gd fmla="*/ 20 h 95" name="T65"/>
                <a:gd fmla="*/ 494 w 498" name="T66"/>
                <a:gd fmla="*/ 18 h 95" name="T67"/>
                <a:gd fmla="*/ 495 w 498" name="T68"/>
                <a:gd fmla="*/ 17 h 95" name="T69"/>
                <a:gd fmla="*/ 494 w 498" name="T70"/>
                <a:gd fmla="*/ 17 h 95" name="T71"/>
                <a:gd fmla="*/ 490 w 498" name="T72"/>
                <a:gd fmla="*/ 17 h 95" name="T73"/>
                <a:gd fmla="*/ 477 w 498" name="T74"/>
                <a:gd fmla="*/ 15 h 95" name="T75"/>
                <a:gd fmla="*/ 426 w 498" name="T76"/>
                <a:gd fmla="*/ 9 h 95" name="T77"/>
                <a:gd fmla="*/ 248 w 498" name="T78"/>
                <a:gd fmla="*/ 0 h 95"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95" w="498">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45" name="Freeform 15"/>
            <p:cNvSpPr/>
            <p:nvPr/>
          </p:nvSpPr>
          <p:spPr bwMode="auto">
            <a:xfrm>
              <a:off x="2092809" y="2324156"/>
              <a:ext cx="208411" cy="38695"/>
            </a:xfrm>
            <a:custGeom>
              <a:gdLst>
                <a:gd fmla="*/ 244 w 488" name="T0"/>
                <a:gd fmla="*/ 0 h 91" name="T1"/>
                <a:gd fmla="*/ 0 w 488" name="T2"/>
                <a:gd fmla="*/ 17 h 91" name="T3"/>
                <a:gd fmla="*/ 28 w 488" name="T4"/>
                <a:gd fmla="*/ 34 h 91" name="T5"/>
                <a:gd fmla="*/ 37 w 488" name="T6"/>
                <a:gd fmla="*/ 53 h 91" name="T7"/>
                <a:gd fmla="*/ 31 w 488" name="T8"/>
                <a:gd fmla="*/ 70 h 91" name="T9"/>
                <a:gd fmla="*/ 17 w 488" name="T10"/>
                <a:gd fmla="*/ 82 h 91" name="T11"/>
                <a:gd fmla="*/ 3 w 488" name="T12"/>
                <a:gd fmla="*/ 91 h 91" name="T13"/>
                <a:gd fmla="*/ 244 w 488" name="T14"/>
                <a:gd fmla="*/ 75 h 91" name="T15"/>
                <a:gd fmla="*/ 487 w 488" name="T16"/>
                <a:gd fmla="*/ 91 h 91" name="T17"/>
                <a:gd fmla="*/ 470 w 488" name="T18"/>
                <a:gd fmla="*/ 56 h 91" name="T19"/>
                <a:gd fmla="*/ 488 w 488" name="T20"/>
                <a:gd fmla="*/ 17 h 91" name="T21"/>
                <a:gd fmla="*/ 244 w 488" name="T22"/>
                <a:gd fmla="*/ 0 h 9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91" w="488">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46" name="Freeform 16"/>
            <p:cNvSpPr/>
            <p:nvPr/>
          </p:nvSpPr>
          <p:spPr bwMode="auto">
            <a:xfrm>
              <a:off x="2092809" y="2324156"/>
              <a:ext cx="104206" cy="7199"/>
            </a:xfrm>
            <a:custGeom>
              <a:gdLst>
                <a:gd fmla="*/ 243 w 244" name="T0"/>
                <a:gd fmla="*/ 0 h 17" name="T1"/>
                <a:gd fmla="*/ 1 w 244" name="T2"/>
                <a:gd fmla="*/ 16 h 17" name="T3"/>
                <a:gd fmla="*/ 0 w 244" name="T4"/>
                <a:gd fmla="*/ 17 h 17" name="T5"/>
                <a:gd fmla="*/ 0 w 244" name="T6"/>
                <a:gd fmla="*/ 17 h 17" name="T7"/>
                <a:gd fmla="*/ 244 w 244" name="T8"/>
                <a:gd fmla="*/ 0 h 17" name="T9"/>
                <a:gd fmla="*/ 243 w 244" name="T10"/>
                <a:gd fmla="*/ 0 h 17" name="T11"/>
              </a:gdLst>
              <a:cxnLst>
                <a:cxn ang="0">
                  <a:pos x="T0" y="T1"/>
                </a:cxn>
                <a:cxn ang="0">
                  <a:pos x="T2" y="T3"/>
                </a:cxn>
                <a:cxn ang="0">
                  <a:pos x="T4" y="T5"/>
                </a:cxn>
                <a:cxn ang="0">
                  <a:pos x="T6" y="T7"/>
                </a:cxn>
                <a:cxn ang="0">
                  <a:pos x="T8" y="T9"/>
                </a:cxn>
                <a:cxn ang="0">
                  <a:pos x="T10" y="T11"/>
                </a:cxn>
              </a:cxnLst>
              <a:rect b="b" l="0" r="r" t="0"/>
              <a:pathLst>
                <a:path h="17" w="244">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47" name="Freeform 17"/>
            <p:cNvSpPr>
              <a:spLocks noEditPoints="1"/>
            </p:cNvSpPr>
            <p:nvPr/>
          </p:nvSpPr>
          <p:spPr bwMode="auto">
            <a:xfrm>
              <a:off x="2089929" y="2324156"/>
              <a:ext cx="213810" cy="40315"/>
            </a:xfrm>
            <a:custGeom>
              <a:gdLst>
                <a:gd fmla="*/ 498 w 501" name="T0"/>
                <a:gd fmla="*/ 15 h 95" name="T1"/>
                <a:gd fmla="*/ 498 w 501" name="T2"/>
                <a:gd fmla="*/ 15 h 95" name="T3"/>
                <a:gd fmla="*/ 499 w 501" name="T4"/>
                <a:gd fmla="*/ 16 h 95" name="T5"/>
                <a:gd fmla="*/ 500 w 501" name="T6"/>
                <a:gd fmla="*/ 15 h 95" name="T7"/>
                <a:gd fmla="*/ 498 w 501" name="T8"/>
                <a:gd fmla="*/ 15 h 95" name="T9"/>
                <a:gd fmla="*/ 3 w 501" name="T10"/>
                <a:gd fmla="*/ 15 h 95" name="T11"/>
                <a:gd fmla="*/ 0 w 501" name="T12"/>
                <a:gd fmla="*/ 16 h 95" name="T13"/>
                <a:gd fmla="*/ 3 w 501" name="T14"/>
                <a:gd fmla="*/ 17 h 95" name="T15"/>
                <a:gd fmla="*/ 3 w 501" name="T16"/>
                <a:gd fmla="*/ 16 h 95" name="T17"/>
                <a:gd fmla="*/ 3 w 501" name="T18"/>
                <a:gd fmla="*/ 15 h 95" name="T19"/>
                <a:gd fmla="*/ 3 w 501" name="T20"/>
                <a:gd fmla="*/ 15 h 95" name="T21"/>
                <a:gd fmla="*/ 251 w 501" name="T22"/>
                <a:gd fmla="*/ 0 h 95" name="T23"/>
                <a:gd fmla="*/ 251 w 501" name="T24"/>
                <a:gd fmla="*/ 0 h 95" name="T25"/>
                <a:gd fmla="*/ 495 w 501" name="T26"/>
                <a:gd fmla="*/ 17 h 95" name="T27"/>
                <a:gd fmla="*/ 477 w 501" name="T28"/>
                <a:gd fmla="*/ 56 h 95" name="T29"/>
                <a:gd fmla="*/ 494 w 501" name="T30"/>
                <a:gd fmla="*/ 91 h 95" name="T31"/>
                <a:gd fmla="*/ 251 w 501" name="T32"/>
                <a:gd fmla="*/ 75 h 95" name="T33"/>
                <a:gd fmla="*/ 10 w 501" name="T34"/>
                <a:gd fmla="*/ 91 h 95" name="T35"/>
                <a:gd fmla="*/ 24 w 501" name="T36"/>
                <a:gd fmla="*/ 82 h 95" name="T37"/>
                <a:gd fmla="*/ 38 w 501" name="T38"/>
                <a:gd fmla="*/ 70 h 95" name="T39"/>
                <a:gd fmla="*/ 44 w 501" name="T40"/>
                <a:gd fmla="*/ 53 h 95" name="T41"/>
                <a:gd fmla="*/ 35 w 501" name="T42"/>
                <a:gd fmla="*/ 34 h 95" name="T43"/>
                <a:gd fmla="*/ 7 w 501" name="T44"/>
                <a:gd fmla="*/ 17 h 95" name="T45"/>
                <a:gd fmla="*/ 4 w 501" name="T46"/>
                <a:gd fmla="*/ 17 h 95" name="T47"/>
                <a:gd fmla="*/ 3 w 501" name="T48"/>
                <a:gd fmla="*/ 16 h 95" name="T49"/>
                <a:gd fmla="*/ 3 w 501" name="T50"/>
                <a:gd fmla="*/ 17 h 95" name="T51"/>
                <a:gd fmla="*/ 34 w 501" name="T52"/>
                <a:gd fmla="*/ 36 h 95" name="T53"/>
                <a:gd fmla="*/ 42 w 501" name="T54"/>
                <a:gd fmla="*/ 53 h 95" name="T55"/>
                <a:gd fmla="*/ 36 w 501" name="T56"/>
                <a:gd fmla="*/ 68 h 95" name="T57"/>
                <a:gd fmla="*/ 16 w 501" name="T58"/>
                <a:gd fmla="*/ 86 h 95" name="T59"/>
                <a:gd fmla="*/ 7 w 501" name="T60"/>
                <a:gd fmla="*/ 90 h 95" name="T61"/>
                <a:gd fmla="*/ 3 w 501" name="T62"/>
                <a:gd fmla="*/ 92 h 95" name="T63"/>
                <a:gd fmla="*/ 4 w 501" name="T64"/>
                <a:gd fmla="*/ 94 h 95" name="T65"/>
                <a:gd fmla="*/ 251 w 501" name="T66"/>
                <a:gd fmla="*/ 77 h 95" name="T67"/>
                <a:gd fmla="*/ 429 w 501" name="T68"/>
                <a:gd fmla="*/ 85 h 95" name="T69"/>
                <a:gd fmla="*/ 480 w 501" name="T70"/>
                <a:gd fmla="*/ 91 h 95" name="T71"/>
                <a:gd fmla="*/ 493 w 501" name="T72"/>
                <a:gd fmla="*/ 93 h 95" name="T73"/>
                <a:gd fmla="*/ 497 w 501" name="T74"/>
                <a:gd fmla="*/ 94 h 95" name="T75"/>
                <a:gd fmla="*/ 501 w 501" name="T76"/>
                <a:gd fmla="*/ 95 h 95" name="T77"/>
                <a:gd fmla="*/ 498 w 501" name="T78"/>
                <a:gd fmla="*/ 92 h 95" name="T79"/>
                <a:gd fmla="*/ 479 w 501" name="T80"/>
                <a:gd fmla="*/ 56 h 95" name="T81"/>
                <a:gd fmla="*/ 488 w 501" name="T82"/>
                <a:gd fmla="*/ 28 h 95" name="T83"/>
                <a:gd fmla="*/ 495 w 501" name="T84"/>
                <a:gd fmla="*/ 20 h 95" name="T85"/>
                <a:gd fmla="*/ 497 w 501" name="T86"/>
                <a:gd fmla="*/ 18 h 95" name="T87"/>
                <a:gd fmla="*/ 498 w 501" name="T88"/>
                <a:gd fmla="*/ 17 h 95" name="T89"/>
                <a:gd fmla="*/ 497 w 501" name="T90"/>
                <a:gd fmla="*/ 17 h 95" name="T91"/>
                <a:gd fmla="*/ 493 w 501" name="T92"/>
                <a:gd fmla="*/ 16 h 95" name="T93"/>
                <a:gd fmla="*/ 480 w 501" name="T94"/>
                <a:gd fmla="*/ 14 h 95" name="T95"/>
                <a:gd fmla="*/ 429 w 501" name="T96"/>
                <a:gd fmla="*/ 9 h 95" name="T97"/>
                <a:gd fmla="*/ 251 w 501" name="T98"/>
                <a:gd fmla="*/ 0 h 9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5" w="501">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48" name="Freeform 18"/>
            <p:cNvSpPr/>
            <p:nvPr/>
          </p:nvSpPr>
          <p:spPr bwMode="auto">
            <a:xfrm>
              <a:off x="2094248" y="2323256"/>
              <a:ext cx="102766" cy="6839"/>
            </a:xfrm>
            <a:custGeom>
              <a:gdLst>
                <a:gd fmla="*/ 240 w 241" name="T0"/>
                <a:gd fmla="*/ 0 h 16" name="T1"/>
                <a:gd fmla="*/ 0 w 241" name="T2"/>
                <a:gd fmla="*/ 16 h 16" name="T3"/>
                <a:gd fmla="*/ 0 w 241" name="T4"/>
                <a:gd fmla="*/ 16 h 16" name="T5"/>
                <a:gd fmla="*/ 241 w 241" name="T6"/>
                <a:gd fmla="*/ 0 h 16" name="T7"/>
                <a:gd fmla="*/ 240 w 241" name="T8"/>
                <a:gd fmla="*/ 0 h 16" name="T9"/>
              </a:gdLst>
              <a:cxnLst>
                <a:cxn ang="0">
                  <a:pos x="T0" y="T1"/>
                </a:cxn>
                <a:cxn ang="0">
                  <a:pos x="T2" y="T3"/>
                </a:cxn>
                <a:cxn ang="0">
                  <a:pos x="T4" y="T5"/>
                </a:cxn>
                <a:cxn ang="0">
                  <a:pos x="T6" y="T7"/>
                </a:cxn>
                <a:cxn ang="0">
                  <a:pos x="T8" y="T9"/>
                </a:cxn>
              </a:cxnLst>
              <a:rect b="b" l="0" r="r" t="0"/>
              <a:pathLst>
                <a:path h="16" w="241">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49" name="Freeform 19"/>
            <p:cNvSpPr/>
            <p:nvPr/>
          </p:nvSpPr>
          <p:spPr bwMode="auto">
            <a:xfrm>
              <a:off x="2091189" y="2323256"/>
              <a:ext cx="211651" cy="8099"/>
            </a:xfrm>
            <a:custGeom>
              <a:gdLst>
                <a:gd fmla="*/ 248 w 496" name="T0"/>
                <a:gd fmla="*/ 0 h 19" name="T1"/>
                <a:gd fmla="*/ 7 w 496" name="T2"/>
                <a:gd fmla="*/ 16 h 19" name="T3"/>
                <a:gd fmla="*/ 7 w 496" name="T4"/>
                <a:gd fmla="*/ 16 h 19" name="T5"/>
                <a:gd fmla="*/ 0 w 496" name="T6"/>
                <a:gd fmla="*/ 17 h 19" name="T7"/>
                <a:gd fmla="*/ 0 w 496" name="T8"/>
                <a:gd fmla="*/ 17 h 19" name="T9"/>
                <a:gd fmla="*/ 0 w 496" name="T10"/>
                <a:gd fmla="*/ 17 h 19" name="T11"/>
                <a:gd fmla="*/ 0 w 496" name="T12"/>
                <a:gd fmla="*/ 18 h 19" name="T13"/>
                <a:gd fmla="*/ 1 w 496" name="T14"/>
                <a:gd fmla="*/ 18 h 19" name="T15"/>
                <a:gd fmla="*/ 0 w 496" name="T16"/>
                <a:gd fmla="*/ 18 h 19" name="T17"/>
                <a:gd fmla="*/ 1 w 496" name="T18"/>
                <a:gd fmla="*/ 19 h 19" name="T19"/>
                <a:gd fmla="*/ 4 w 496" name="T20"/>
                <a:gd fmla="*/ 19 h 19" name="T21"/>
                <a:gd fmla="*/ 4 w 496" name="T22"/>
                <a:gd fmla="*/ 19 h 19" name="T23"/>
                <a:gd fmla="*/ 5 w 496" name="T24"/>
                <a:gd fmla="*/ 18 h 19" name="T25"/>
                <a:gd fmla="*/ 247 w 496" name="T26"/>
                <a:gd fmla="*/ 2 h 19" name="T27"/>
                <a:gd fmla="*/ 248 w 496" name="T28"/>
                <a:gd fmla="*/ 2 h 19" name="T29"/>
                <a:gd fmla="*/ 248 w 496" name="T30"/>
                <a:gd fmla="*/ 2 h 19" name="T31"/>
                <a:gd fmla="*/ 426 w 496" name="T32"/>
                <a:gd fmla="*/ 11 h 19" name="T33"/>
                <a:gd fmla="*/ 477 w 496" name="T34"/>
                <a:gd fmla="*/ 16 h 19" name="T35"/>
                <a:gd fmla="*/ 490 w 496" name="T36"/>
                <a:gd fmla="*/ 18 h 19" name="T37"/>
                <a:gd fmla="*/ 494 w 496" name="T38"/>
                <a:gd fmla="*/ 19 h 19" name="T39"/>
                <a:gd fmla="*/ 495 w 496" name="T40"/>
                <a:gd fmla="*/ 19 h 19" name="T41"/>
                <a:gd fmla="*/ 495 w 496" name="T42"/>
                <a:gd fmla="*/ 19 h 19" name="T43"/>
                <a:gd fmla="*/ 496 w 496" name="T44"/>
                <a:gd fmla="*/ 18 h 19" name="T45"/>
                <a:gd fmla="*/ 495 w 496" name="T46"/>
                <a:gd fmla="*/ 17 h 19" name="T47"/>
                <a:gd fmla="*/ 495 w 496" name="T48"/>
                <a:gd fmla="*/ 17 h 19" name="T49"/>
                <a:gd fmla="*/ 495 w 496" name="T50"/>
                <a:gd fmla="*/ 17 h 19" name="T51"/>
                <a:gd fmla="*/ 248 w 496" name="T52"/>
                <a:gd fmla="*/ 0 h 1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9" w="496">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50" name="Freeform 20"/>
            <p:cNvSpPr/>
            <p:nvPr/>
          </p:nvSpPr>
          <p:spPr bwMode="auto">
            <a:xfrm>
              <a:off x="2091548" y="2347553"/>
              <a:ext cx="210931" cy="48953"/>
            </a:xfrm>
            <a:custGeom>
              <a:gdLst>
                <a:gd fmla="*/ 0 w 494" name="T0"/>
                <a:gd fmla="*/ 38 h 115" name="T1"/>
                <a:gd fmla="*/ 494 w 494" name="T2"/>
                <a:gd fmla="*/ 38 h 115" name="T3"/>
                <a:gd fmla="*/ 494 w 494" name="T4"/>
                <a:gd fmla="*/ 115 h 115" name="T5"/>
                <a:gd fmla="*/ 0 w 494" name="T6"/>
                <a:gd fmla="*/ 115 h 115" name="T7"/>
                <a:gd fmla="*/ 0 w 494" name="T8"/>
                <a:gd fmla="*/ 38 h 115" name="T9"/>
              </a:gdLst>
              <a:cxnLst>
                <a:cxn ang="0">
                  <a:pos x="T0" y="T1"/>
                </a:cxn>
                <a:cxn ang="0">
                  <a:pos x="T2" y="T3"/>
                </a:cxn>
                <a:cxn ang="0">
                  <a:pos x="T4" y="T5"/>
                </a:cxn>
                <a:cxn ang="0">
                  <a:pos x="T6" y="T7"/>
                </a:cxn>
                <a:cxn ang="0">
                  <a:pos x="T8" y="T9"/>
                </a:cxn>
              </a:cxnLst>
              <a:rect b="b" l="0" r="r" t="0"/>
              <a:pathLst>
                <a:path h="115" w="493">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51" name="Freeform 21"/>
            <p:cNvSpPr/>
            <p:nvPr/>
          </p:nvSpPr>
          <p:spPr bwMode="auto">
            <a:xfrm>
              <a:off x="2089929" y="2356012"/>
              <a:ext cx="213810" cy="4085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6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2 h 96" name="T81"/>
                <a:gd fmla="*/ 497 w 501" name="T82"/>
                <a:gd fmla="*/ 20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8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52" name="Freeform 22"/>
            <p:cNvSpPr/>
            <p:nvPr/>
          </p:nvSpPr>
          <p:spPr bwMode="auto">
            <a:xfrm>
              <a:off x="2091548" y="2379949"/>
              <a:ext cx="210931" cy="49313"/>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53" name="Freeform 23"/>
            <p:cNvSpPr/>
            <p:nvPr/>
          </p:nvSpPr>
          <p:spPr bwMode="auto">
            <a:xfrm>
              <a:off x="2089929" y="2388767"/>
              <a:ext cx="213810" cy="4085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6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2 h 96" name="T81"/>
                <a:gd fmla="*/ 497 w 501" name="T82"/>
                <a:gd fmla="*/ 19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54" name="Freeform 24"/>
            <p:cNvSpPr/>
            <p:nvPr/>
          </p:nvSpPr>
          <p:spPr bwMode="auto">
            <a:xfrm>
              <a:off x="2091548" y="2412704"/>
              <a:ext cx="210931" cy="49313"/>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55" name="Freeform 25"/>
            <p:cNvSpPr/>
            <p:nvPr/>
          </p:nvSpPr>
          <p:spPr bwMode="auto">
            <a:xfrm>
              <a:off x="2089929" y="2421523"/>
              <a:ext cx="213810" cy="4103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5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1 h 96" name="T81"/>
                <a:gd fmla="*/ 497 w 501" name="T82"/>
                <a:gd fmla="*/ 19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56" name="Freeform 26"/>
            <p:cNvSpPr/>
            <p:nvPr/>
          </p:nvSpPr>
          <p:spPr bwMode="auto">
            <a:xfrm>
              <a:off x="2091548" y="2445460"/>
              <a:ext cx="210931" cy="49313"/>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57" name="Freeform 27"/>
            <p:cNvSpPr/>
            <p:nvPr/>
          </p:nvSpPr>
          <p:spPr bwMode="auto">
            <a:xfrm>
              <a:off x="2089929" y="2454458"/>
              <a:ext cx="213810" cy="4085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7 h 96" name="T15"/>
                <a:gd fmla="*/ 497 w 501" name="T16"/>
                <a:gd fmla="*/ 95 h 96" name="T17"/>
                <a:gd fmla="*/ 498 w 501" name="T18"/>
                <a:gd fmla="*/ 95 h 96" name="T19"/>
                <a:gd fmla="*/ 498 w 501" name="T20"/>
                <a:gd fmla="*/ 94 h 96" name="T21"/>
                <a:gd fmla="*/ 251 w 501" name="T22"/>
                <a:gd fmla="*/ 76 h 96" name="T23"/>
                <a:gd fmla="*/ 3 w 501" name="T24"/>
                <a:gd fmla="*/ 94 h 96" name="T25"/>
                <a:gd fmla="*/ 4 w 501" name="T26"/>
                <a:gd fmla="*/ 95 h 96" name="T27"/>
                <a:gd fmla="*/ 4 w 501" name="T28"/>
                <a:gd fmla="*/ 95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7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8 h 96" name="T63"/>
                <a:gd fmla="*/ 429 w 501" name="T64"/>
                <a:gd fmla="*/ 87 h 96" name="T65"/>
                <a:gd fmla="*/ 480 w 501" name="T66"/>
                <a:gd fmla="*/ 93 h 96" name="T67"/>
                <a:gd fmla="*/ 493 w 501" name="T68"/>
                <a:gd fmla="*/ 95 h 96" name="T69"/>
                <a:gd fmla="*/ 497 w 501" name="T70"/>
                <a:gd fmla="*/ 95 h 96" name="T71"/>
                <a:gd fmla="*/ 501 w 501" name="T72"/>
                <a:gd fmla="*/ 96 h 96" name="T73"/>
                <a:gd fmla="*/ 498 w 501" name="T74"/>
                <a:gd fmla="*/ 94 h 96" name="T75"/>
                <a:gd fmla="*/ 479 w 501" name="T76"/>
                <a:gd fmla="*/ 57 h 96" name="T77"/>
                <a:gd fmla="*/ 488 w 501" name="T78"/>
                <a:gd fmla="*/ 30 h 96" name="T79"/>
                <a:gd fmla="*/ 495 w 501" name="T80"/>
                <a:gd fmla="*/ 21 h 96" name="T81"/>
                <a:gd fmla="*/ 497 w 501" name="T82"/>
                <a:gd fmla="*/ 19 h 96" name="T83"/>
                <a:gd fmla="*/ 498 w 501" name="T84"/>
                <a:gd fmla="*/ 18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58" name="Freeform 28"/>
            <p:cNvSpPr/>
            <p:nvPr/>
          </p:nvSpPr>
          <p:spPr bwMode="auto">
            <a:xfrm>
              <a:off x="2091548" y="2478215"/>
              <a:ext cx="230188" cy="65691"/>
            </a:xfrm>
            <a:custGeom>
              <a:gdLst>
                <a:gd fmla="*/ 0 w 539" name="T0"/>
                <a:gd fmla="*/ 39 h 154" name="T1"/>
                <a:gd fmla="*/ 494 w 539" name="T2"/>
                <a:gd fmla="*/ 39 h 154" name="T3"/>
                <a:gd fmla="*/ 539 w 539" name="T4"/>
                <a:gd fmla="*/ 115 h 154" name="T5"/>
                <a:gd fmla="*/ 0 w 539" name="T6"/>
                <a:gd fmla="*/ 115 h 154" name="T7"/>
                <a:gd fmla="*/ 0 w 539" name="T8"/>
                <a:gd fmla="*/ 39 h 154" name="T9"/>
              </a:gdLst>
              <a:cxnLst>
                <a:cxn ang="0">
                  <a:pos x="T0" y="T1"/>
                </a:cxn>
                <a:cxn ang="0">
                  <a:pos x="T2" y="T3"/>
                </a:cxn>
                <a:cxn ang="0">
                  <a:pos x="T4" y="T5"/>
                </a:cxn>
                <a:cxn ang="0">
                  <a:pos x="T6" y="T7"/>
                </a:cxn>
                <a:cxn ang="0">
                  <a:pos x="T8" y="T9"/>
                </a:cxn>
              </a:cxnLst>
              <a:rect b="b" l="0" r="r" t="0"/>
              <a:pathLst>
                <a:path h="154" w="539">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59" name="Freeform 29"/>
            <p:cNvSpPr/>
            <p:nvPr/>
          </p:nvSpPr>
          <p:spPr bwMode="auto">
            <a:xfrm>
              <a:off x="2090289" y="2486674"/>
              <a:ext cx="231448" cy="48233"/>
            </a:xfrm>
            <a:custGeom>
              <a:gdLst>
                <a:gd fmla="*/ 3 w 542" name="T0"/>
                <a:gd fmla="*/ 19 h 113" name="T1"/>
                <a:gd fmla="*/ 3 w 542" name="T2"/>
                <a:gd fmla="*/ 19 h 113" name="T3"/>
                <a:gd fmla="*/ 6 w 542" name="T4"/>
                <a:gd fmla="*/ 19 h 113" name="T5"/>
                <a:gd fmla="*/ 229 w 542" name="T6"/>
                <a:gd fmla="*/ 2 h 113" name="T7"/>
                <a:gd fmla="*/ 497 w 542" name="T8"/>
                <a:gd fmla="*/ 20 h 113" name="T9"/>
                <a:gd fmla="*/ 497 w 542" name="T10"/>
                <a:gd fmla="*/ 19 h 113" name="T11"/>
                <a:gd fmla="*/ 496 w 542" name="T12"/>
                <a:gd fmla="*/ 18 h 113" name="T13"/>
                <a:gd fmla="*/ 484 w 542" name="T14"/>
                <a:gd fmla="*/ 57 h 113" name="T15"/>
                <a:gd fmla="*/ 496 w 542" name="T16"/>
                <a:gd fmla="*/ 84 h 113" name="T17"/>
                <a:gd fmla="*/ 542 w 542" name="T18"/>
                <a:gd fmla="*/ 96 h 113" name="T19"/>
                <a:gd fmla="*/ 542 w 542" name="T20"/>
                <a:gd fmla="*/ 95 h 113" name="T21"/>
                <a:gd fmla="*/ 541 w 542" name="T22"/>
                <a:gd fmla="*/ 94 h 113" name="T23"/>
                <a:gd fmla="*/ 538 w 542" name="T24"/>
                <a:gd fmla="*/ 95 h 113" name="T25"/>
                <a:gd fmla="*/ 302 w 542" name="T26"/>
                <a:gd fmla="*/ 111 h 113" name="T27"/>
                <a:gd fmla="*/ 3 w 542" name="T28"/>
                <a:gd fmla="*/ 94 h 113" name="T29"/>
                <a:gd fmla="*/ 3 w 542" name="T30"/>
                <a:gd fmla="*/ 95 h 113" name="T31"/>
                <a:gd fmla="*/ 3 w 542" name="T32"/>
                <a:gd fmla="*/ 96 h 113" name="T33"/>
                <a:gd fmla="*/ 23 w 542" name="T34"/>
                <a:gd fmla="*/ 56 h 113" name="T35"/>
                <a:gd fmla="*/ 3 w 542" name="T36"/>
                <a:gd fmla="*/ 18 h 113" name="T37"/>
                <a:gd fmla="*/ 3 w 542" name="T38"/>
                <a:gd fmla="*/ 19 h 113" name="T39"/>
                <a:gd fmla="*/ 3 w 542" name="T40"/>
                <a:gd fmla="*/ 19 h 113" name="T41"/>
                <a:gd fmla="*/ 3 w 542" name="T42"/>
                <a:gd fmla="*/ 19 h 113" name="T43"/>
                <a:gd fmla="*/ 2 w 542" name="T44"/>
                <a:gd fmla="*/ 19 h 113" name="T45"/>
                <a:gd fmla="*/ 21 w 542" name="T46"/>
                <a:gd fmla="*/ 56 h 113" name="T47"/>
                <a:gd fmla="*/ 12 w 542" name="T48"/>
                <a:gd fmla="*/ 83 h 113" name="T49"/>
                <a:gd fmla="*/ 5 w 542" name="T50"/>
                <a:gd fmla="*/ 92 h 113" name="T51"/>
                <a:gd fmla="*/ 3 w 542" name="T52"/>
                <a:gd fmla="*/ 94 h 113" name="T53"/>
                <a:gd fmla="*/ 2 w 542" name="T54"/>
                <a:gd fmla="*/ 95 h 113" name="T55"/>
                <a:gd fmla="*/ 0 w 542" name="T56"/>
                <a:gd fmla="*/ 96 h 113" name="T57"/>
                <a:gd fmla="*/ 2 w 542" name="T58"/>
                <a:gd fmla="*/ 96 h 113" name="T59"/>
                <a:gd fmla="*/ 302 w 542" name="T60"/>
                <a:gd fmla="*/ 113 h 113" name="T61"/>
                <a:gd fmla="*/ 542 w 542" name="T62"/>
                <a:gd fmla="*/ 96 h 113" name="T63"/>
                <a:gd fmla="*/ 542 w 542" name="T64"/>
                <a:gd fmla="*/ 94 h 113" name="T65"/>
                <a:gd fmla="*/ 497 w 542" name="T66"/>
                <a:gd fmla="*/ 83 h 113" name="T67"/>
                <a:gd fmla="*/ 486 w 542" name="T68"/>
                <a:gd fmla="*/ 57 h 113" name="T69"/>
                <a:gd fmla="*/ 492 w 542" name="T70"/>
                <a:gd fmla="*/ 31 h 113" name="T71"/>
                <a:gd fmla="*/ 496 w 542" name="T72"/>
                <a:gd fmla="*/ 22 h 113" name="T73"/>
                <a:gd fmla="*/ 497 w 542" name="T74"/>
                <a:gd fmla="*/ 20 h 113" name="T75"/>
                <a:gd fmla="*/ 497 w 542" name="T76"/>
                <a:gd fmla="*/ 19 h 113" name="T77"/>
                <a:gd fmla="*/ 498 w 542" name="T78"/>
                <a:gd fmla="*/ 18 h 113" name="T79"/>
                <a:gd fmla="*/ 497 w 542" name="T80"/>
                <a:gd fmla="*/ 18 h 113" name="T81"/>
                <a:gd fmla="*/ 229 w 542" name="T82"/>
                <a:gd fmla="*/ 0 h 113" name="T83"/>
                <a:gd fmla="*/ 2 w 542" name="T84"/>
                <a:gd fmla="*/ 18 h 113" name="T85"/>
                <a:gd fmla="*/ 0 w 542" name="T86"/>
                <a:gd fmla="*/ 18 h 113" name="T87"/>
                <a:gd fmla="*/ 2 w 542" name="T88"/>
                <a:gd fmla="*/ 19 h 113" name="T89"/>
                <a:gd fmla="*/ 3 w 542" name="T90"/>
                <a:gd fmla="*/ 19 h 113"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13" w="542">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60" name="Freeform 30"/>
            <p:cNvSpPr/>
            <p:nvPr/>
          </p:nvSpPr>
          <p:spPr bwMode="auto">
            <a:xfrm>
              <a:off x="2072471" y="2525009"/>
              <a:ext cx="249266" cy="21417"/>
            </a:xfrm>
            <a:custGeom>
              <a:gdLst>
                <a:gd fmla="*/ 45 w 584" name="T0"/>
                <a:gd fmla="*/ 0 h 50" name="T1"/>
                <a:gd fmla="*/ 0 w 584" name="T2"/>
                <a:gd fmla="*/ 12 h 50" name="T3"/>
                <a:gd fmla="*/ 584 w 584" name="T4"/>
                <a:gd fmla="*/ 7 h 50" name="T5"/>
                <a:gd fmla="*/ 550 w 584" name="T6"/>
                <a:gd fmla="*/ 0 h 50" name="T7"/>
                <a:gd fmla="*/ 45 w 584" name="T8"/>
                <a:gd fmla="*/ 0 h 50" name="T9"/>
              </a:gdLst>
              <a:cxnLst>
                <a:cxn ang="0">
                  <a:pos x="T0" y="T1"/>
                </a:cxn>
                <a:cxn ang="0">
                  <a:pos x="T2" y="T3"/>
                </a:cxn>
                <a:cxn ang="0">
                  <a:pos x="T4" y="T5"/>
                </a:cxn>
                <a:cxn ang="0">
                  <a:pos x="T6" y="T7"/>
                </a:cxn>
                <a:cxn ang="0">
                  <a:pos x="T8" y="T9"/>
                </a:cxn>
              </a:cxnLst>
              <a:rect b="b" l="0" r="r" t="0"/>
              <a:pathLst>
                <a:path h="50" w="584">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61" name="Freeform 31"/>
            <p:cNvSpPr/>
            <p:nvPr/>
          </p:nvSpPr>
          <p:spPr bwMode="auto">
            <a:xfrm>
              <a:off x="2071931" y="2524648"/>
              <a:ext cx="249806" cy="12778"/>
            </a:xfrm>
            <a:custGeom>
              <a:gdLst>
                <a:gd fmla="*/ 46 w 585" name="T0"/>
                <a:gd fmla="*/ 1 h 30" name="T1"/>
                <a:gd fmla="*/ 45 w 585" name="T2"/>
                <a:gd fmla="*/ 0 h 30" name="T3"/>
                <a:gd fmla="*/ 35 w 585" name="T4"/>
                <a:gd fmla="*/ 5 h 30" name="T5"/>
                <a:gd fmla="*/ 12 w 585" name="T6"/>
                <a:gd fmla="*/ 10 h 30" name="T7"/>
                <a:gd fmla="*/ 4 w 585" name="T8"/>
                <a:gd fmla="*/ 12 h 30" name="T9"/>
                <a:gd fmla="*/ 0 w 585" name="T10"/>
                <a:gd fmla="*/ 12 h 30" name="T11"/>
                <a:gd fmla="*/ 0 w 585" name="T12"/>
                <a:gd fmla="*/ 14 h 30" name="T13"/>
                <a:gd fmla="*/ 328 w 585" name="T14"/>
                <a:gd fmla="*/ 30 h 30" name="T15"/>
                <a:gd fmla="*/ 585 w 585" name="T16"/>
                <a:gd fmla="*/ 9 h 30" name="T17"/>
                <a:gd fmla="*/ 585 w 585" name="T18"/>
                <a:gd fmla="*/ 7 h 30" name="T19"/>
                <a:gd fmla="*/ 552 w 585" name="T20"/>
                <a:gd fmla="*/ 0 h 30" name="T21"/>
                <a:gd fmla="*/ 552 w 585" name="T22"/>
                <a:gd fmla="*/ 0 h 30" name="T23"/>
                <a:gd fmla="*/ 551 w 585" name="T24"/>
                <a:gd fmla="*/ 0 h 30" name="T25"/>
                <a:gd fmla="*/ 323 w 585" name="T26"/>
                <a:gd fmla="*/ 16 h 30" name="T27"/>
                <a:gd fmla="*/ 46 w 585" name="T28"/>
                <a:gd fmla="*/ 0 h 30" name="T29"/>
                <a:gd fmla="*/ 45 w 585" name="T30"/>
                <a:gd fmla="*/ 0 h 30" name="T31"/>
                <a:gd fmla="*/ 45 w 585" name="T32"/>
                <a:gd fmla="*/ 0 h 30" name="T33"/>
                <a:gd fmla="*/ 46 w 585" name="T34"/>
                <a:gd fmla="*/ 1 h 30" name="T35"/>
                <a:gd fmla="*/ 45 w 585" name="T36"/>
                <a:gd fmla="*/ 2 h 30" name="T37"/>
                <a:gd fmla="*/ 323 w 585" name="T38"/>
                <a:gd fmla="*/ 18 h 30" name="T39"/>
                <a:gd fmla="*/ 552 w 585" name="T40"/>
                <a:gd fmla="*/ 2 h 30" name="T41"/>
                <a:gd fmla="*/ 551 w 585" name="T42"/>
                <a:gd fmla="*/ 1 h 30" name="T43"/>
                <a:gd fmla="*/ 551 w 585" name="T44"/>
                <a:gd fmla="*/ 2 h 30" name="T45"/>
                <a:gd fmla="*/ 585 w 585" name="T46"/>
                <a:gd fmla="*/ 9 h 30" name="T47"/>
                <a:gd fmla="*/ 585 w 585" name="T48"/>
                <a:gd fmla="*/ 8 h 30" name="T49"/>
                <a:gd fmla="*/ 584 w 585" name="T50"/>
                <a:gd fmla="*/ 7 h 30" name="T51"/>
                <a:gd fmla="*/ 581 w 585" name="T52"/>
                <a:gd fmla="*/ 8 h 30" name="T53"/>
                <a:gd fmla="*/ 328 w 585" name="T54"/>
                <a:gd fmla="*/ 28 h 30" name="T55"/>
                <a:gd fmla="*/ 1 w 585" name="T56"/>
                <a:gd fmla="*/ 12 h 30" name="T57"/>
                <a:gd fmla="*/ 1 w 585" name="T58"/>
                <a:gd fmla="*/ 13 h 30" name="T59"/>
                <a:gd fmla="*/ 1 w 585" name="T60"/>
                <a:gd fmla="*/ 14 h 30" name="T61"/>
                <a:gd fmla="*/ 20 w 585" name="T62"/>
                <a:gd fmla="*/ 11 h 30" name="T63"/>
                <a:gd fmla="*/ 35 w 585" name="T64"/>
                <a:gd fmla="*/ 7 h 30" name="T65"/>
                <a:gd fmla="*/ 46 w 585" name="T66"/>
                <a:gd fmla="*/ 2 h 30" name="T67"/>
                <a:gd fmla="*/ 46 w 585" name="T68"/>
                <a:gd fmla="*/ 1 h 30" name="T69"/>
                <a:gd fmla="*/ 45 w 585" name="T70"/>
                <a:gd fmla="*/ 2 h 30" name="T71"/>
                <a:gd fmla="*/ 46 w 585" name="T72"/>
                <a:gd fmla="*/ 1 h 30"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30" w="585">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62" name="任意多边形 61"/>
            <p:cNvSpPr>
              <a:spLocks noChangeArrowheads="1"/>
            </p:cNvSpPr>
            <p:nvPr/>
          </p:nvSpPr>
          <p:spPr bwMode="auto">
            <a:xfrm>
              <a:off x="2186395" y="2538327"/>
              <a:ext cx="26096" cy="172776"/>
            </a:xfrm>
            <a:custGeom>
              <a:gdLst>
                <a:gd fmla="*/ 70545 w 112406" name="connsiteX0"/>
                <a:gd fmla="*/ 722495 h 744201" name="connsiteY0"/>
                <a:gd fmla="*/ 80623 w 112406" name="connsiteX1"/>
                <a:gd fmla="*/ 733348 h 744201" name="connsiteY1"/>
                <a:gd fmla="*/ 70545 w 112406" name="connsiteX2"/>
                <a:gd fmla="*/ 744201 h 744201" name="connsiteY2"/>
                <a:gd fmla="*/ 60467 w 112406" name="connsiteX3"/>
                <a:gd fmla="*/ 733348 h 744201" name="connsiteY3"/>
                <a:gd fmla="*/ 70545 w 112406" name="connsiteX4"/>
                <a:gd fmla="*/ 722495 h 744201" name="connsiteY4"/>
                <a:gd fmla="*/ 39536 w 112406" name="connsiteX5"/>
                <a:gd fmla="*/ 722495 h 744201" name="connsiteY5"/>
                <a:gd fmla="*/ 49614 w 112406" name="connsiteX6"/>
                <a:gd fmla="*/ 733348 h 744201" name="connsiteY6"/>
                <a:gd fmla="*/ 39536 w 112406" name="connsiteX7"/>
                <a:gd fmla="*/ 744201 h 744201" name="connsiteY7"/>
                <a:gd fmla="*/ 29458 w 112406" name="connsiteX8"/>
                <a:gd fmla="*/ 733348 h 744201" name="connsiteY8"/>
                <a:gd fmla="*/ 39536 w 112406" name="connsiteX9"/>
                <a:gd fmla="*/ 722495 h 744201" name="connsiteY9"/>
                <a:gd fmla="*/ 70545 w 112406" name="connsiteX10"/>
                <a:gd fmla="*/ 689161 h 744201" name="connsiteY10"/>
                <a:gd fmla="*/ 80623 w 112406" name="connsiteX11"/>
                <a:gd fmla="*/ 700402 h 744201" name="connsiteY11"/>
                <a:gd fmla="*/ 70545 w 112406" name="connsiteX12"/>
                <a:gd fmla="*/ 711643 h 744201" name="connsiteY12"/>
                <a:gd fmla="*/ 60467 w 112406" name="connsiteX13"/>
                <a:gd fmla="*/ 700402 h 744201" name="connsiteY13"/>
                <a:gd fmla="*/ 70545 w 112406" name="connsiteX14"/>
                <a:gd fmla="*/ 689161 h 744201" name="connsiteY14"/>
                <a:gd fmla="*/ 39536 w 112406" name="connsiteX15"/>
                <a:gd fmla="*/ 689161 h 744201" name="connsiteY15"/>
                <a:gd fmla="*/ 49614 w 112406" name="connsiteX16"/>
                <a:gd fmla="*/ 700402 h 744201" name="connsiteY16"/>
                <a:gd fmla="*/ 39536 w 112406" name="connsiteX17"/>
                <a:gd fmla="*/ 711643 h 744201" name="connsiteY17"/>
                <a:gd fmla="*/ 29458 w 112406" name="connsiteX18"/>
                <a:gd fmla="*/ 700402 h 744201" name="connsiteY18"/>
                <a:gd fmla="*/ 39536 w 112406" name="connsiteX19"/>
                <a:gd fmla="*/ 689161 h 744201" name="connsiteY19"/>
                <a:gd fmla="*/ 70545 w 112406" name="connsiteX20"/>
                <a:gd fmla="*/ 654277 h 744201" name="connsiteY20"/>
                <a:gd fmla="*/ 80623 w 112406" name="connsiteX21"/>
                <a:gd fmla="*/ 665518 h 744201" name="connsiteY21"/>
                <a:gd fmla="*/ 70545 w 112406" name="connsiteX22"/>
                <a:gd fmla="*/ 676759 h 744201" name="connsiteY22"/>
                <a:gd fmla="*/ 60467 w 112406" name="connsiteX23"/>
                <a:gd fmla="*/ 665518 h 744201" name="connsiteY23"/>
                <a:gd fmla="*/ 70545 w 112406" name="connsiteX24"/>
                <a:gd fmla="*/ 654277 h 744201" name="connsiteY24"/>
                <a:gd fmla="*/ 39536 w 112406" name="connsiteX25"/>
                <a:gd fmla="*/ 654277 h 744201" name="connsiteY25"/>
                <a:gd fmla="*/ 49614 w 112406" name="connsiteX26"/>
                <a:gd fmla="*/ 665518 h 744201" name="connsiteY26"/>
                <a:gd fmla="*/ 39536 w 112406" name="connsiteX27"/>
                <a:gd fmla="*/ 676759 h 744201" name="connsiteY27"/>
                <a:gd fmla="*/ 29458 w 112406" name="connsiteX28"/>
                <a:gd fmla="*/ 665518 h 744201" name="connsiteY28"/>
                <a:gd fmla="*/ 39536 w 112406" name="connsiteX29"/>
                <a:gd fmla="*/ 654277 h 744201" name="connsiteY29"/>
                <a:gd fmla="*/ 70545 w 112406" name="connsiteX30"/>
                <a:gd fmla="*/ 621718 h 744201" name="connsiteY30"/>
                <a:gd fmla="*/ 80623 w 112406" name="connsiteX31"/>
                <a:gd fmla="*/ 632571 h 744201" name="connsiteY31"/>
                <a:gd fmla="*/ 70545 w 112406" name="connsiteX32"/>
                <a:gd fmla="*/ 643424 h 744201" name="connsiteY32"/>
                <a:gd fmla="*/ 60467 w 112406" name="connsiteX33"/>
                <a:gd fmla="*/ 632571 h 744201" name="connsiteY33"/>
                <a:gd fmla="*/ 70545 w 112406" name="connsiteX34"/>
                <a:gd fmla="*/ 621718 h 744201" name="connsiteY34"/>
                <a:gd fmla="*/ 39536 w 112406" name="connsiteX35"/>
                <a:gd fmla="*/ 621718 h 744201" name="connsiteY35"/>
                <a:gd fmla="*/ 49614 w 112406" name="connsiteX36"/>
                <a:gd fmla="*/ 632571 h 744201" name="connsiteY36"/>
                <a:gd fmla="*/ 39536 w 112406" name="connsiteX37"/>
                <a:gd fmla="*/ 643424 h 744201" name="connsiteY37"/>
                <a:gd fmla="*/ 29458 w 112406" name="connsiteX38"/>
                <a:gd fmla="*/ 632571 h 744201" name="connsiteY38"/>
                <a:gd fmla="*/ 39536 w 112406" name="connsiteX39"/>
                <a:gd fmla="*/ 621718 h 744201" name="connsiteY39"/>
                <a:gd fmla="*/ 70545 w 112406" name="connsiteX40"/>
                <a:gd fmla="*/ 588384 h 744201" name="connsiteY40"/>
                <a:gd fmla="*/ 80623 w 112406" name="connsiteX41"/>
                <a:gd fmla="*/ 599625 h 744201" name="connsiteY41"/>
                <a:gd fmla="*/ 70545 w 112406" name="connsiteX42"/>
                <a:gd fmla="*/ 610866 h 744201" name="connsiteY42"/>
                <a:gd fmla="*/ 60467 w 112406" name="connsiteX43"/>
                <a:gd fmla="*/ 599625 h 744201" name="connsiteY43"/>
                <a:gd fmla="*/ 70545 w 112406" name="connsiteX44"/>
                <a:gd fmla="*/ 588384 h 744201" name="connsiteY44"/>
                <a:gd fmla="*/ 39536 w 112406" name="connsiteX45"/>
                <a:gd fmla="*/ 588384 h 744201" name="connsiteY45"/>
                <a:gd fmla="*/ 49614 w 112406" name="connsiteX46"/>
                <a:gd fmla="*/ 599625 h 744201" name="connsiteY46"/>
                <a:gd fmla="*/ 39536 w 112406" name="connsiteX47"/>
                <a:gd fmla="*/ 610866 h 744201" name="connsiteY47"/>
                <a:gd fmla="*/ 29458 w 112406" name="connsiteX48"/>
                <a:gd fmla="*/ 599625 h 744201" name="connsiteY48"/>
                <a:gd fmla="*/ 39536 w 112406" name="connsiteX49"/>
                <a:gd fmla="*/ 588384 h 744201" name="connsiteY49"/>
                <a:gd fmla="*/ 102328 w 112406" name="connsiteX50"/>
                <a:gd fmla="*/ 558926 h 744201" name="connsiteY50"/>
                <a:gd fmla="*/ 112406 w 112406" name="connsiteX51"/>
                <a:gd fmla="*/ 570167 h 744201" name="connsiteY51"/>
                <a:gd fmla="*/ 102328 w 112406" name="connsiteX52"/>
                <a:gd fmla="*/ 581408 h 744201" name="connsiteY52"/>
                <a:gd fmla="*/ 92250 w 112406" name="connsiteX53"/>
                <a:gd fmla="*/ 570167 h 744201" name="connsiteY53"/>
                <a:gd fmla="*/ 102328 w 112406" name="connsiteX54"/>
                <a:gd fmla="*/ 558926 h 744201" name="connsiteY54"/>
                <a:gd fmla="*/ 70545 w 112406" name="connsiteX55"/>
                <a:gd fmla="*/ 558926 h 744201" name="connsiteY55"/>
                <a:gd fmla="*/ 80623 w 112406" name="connsiteX56"/>
                <a:gd fmla="*/ 570167 h 744201" name="connsiteY56"/>
                <a:gd fmla="*/ 70545 w 112406" name="connsiteX57"/>
                <a:gd fmla="*/ 581408 h 744201" name="connsiteY57"/>
                <a:gd fmla="*/ 60467 w 112406" name="connsiteX58"/>
                <a:gd fmla="*/ 570167 h 744201" name="connsiteY58"/>
                <a:gd fmla="*/ 70545 w 112406" name="connsiteX59"/>
                <a:gd fmla="*/ 558926 h 744201" name="connsiteY59"/>
                <a:gd fmla="*/ 39536 w 112406" name="connsiteX60"/>
                <a:gd fmla="*/ 558926 h 744201" name="connsiteY60"/>
                <a:gd fmla="*/ 49614 w 112406" name="connsiteX61"/>
                <a:gd fmla="*/ 570167 h 744201" name="connsiteY61"/>
                <a:gd fmla="*/ 39536 w 112406" name="connsiteX62"/>
                <a:gd fmla="*/ 581408 h 744201" name="connsiteY62"/>
                <a:gd fmla="*/ 29458 w 112406" name="connsiteX63"/>
                <a:gd fmla="*/ 570167 h 744201" name="connsiteY63"/>
                <a:gd fmla="*/ 39536 w 112406" name="connsiteX64"/>
                <a:gd fmla="*/ 558926 h 744201" name="connsiteY64"/>
                <a:gd fmla="*/ 10078 w 112406" name="connsiteX65"/>
                <a:gd fmla="*/ 558926 h 744201" name="connsiteY65"/>
                <a:gd fmla="*/ 20156 w 112406" name="connsiteX66"/>
                <a:gd fmla="*/ 570167 h 744201" name="connsiteY66"/>
                <a:gd fmla="*/ 10078 w 112406" name="connsiteX67"/>
                <a:gd fmla="*/ 581408 h 744201" name="connsiteY67"/>
                <a:gd fmla="*/ 0 w 112406" name="connsiteX68"/>
                <a:gd fmla="*/ 570167 h 744201" name="connsiteY68"/>
                <a:gd fmla="*/ 10078 w 112406" name="connsiteX69"/>
                <a:gd fmla="*/ 558926 h 744201" name="connsiteY69"/>
                <a:gd fmla="*/ 102328 w 112406" name="connsiteX70"/>
                <a:gd fmla="*/ 526367 h 744201" name="connsiteY70"/>
                <a:gd fmla="*/ 112406 w 112406" name="connsiteX71"/>
                <a:gd fmla="*/ 537220 h 744201" name="connsiteY71"/>
                <a:gd fmla="*/ 102328 w 112406" name="connsiteX72"/>
                <a:gd fmla="*/ 548073 h 744201" name="connsiteY72"/>
                <a:gd fmla="*/ 92250 w 112406" name="connsiteX73"/>
                <a:gd fmla="*/ 537220 h 744201" name="connsiteY73"/>
                <a:gd fmla="*/ 102328 w 112406" name="connsiteX74"/>
                <a:gd fmla="*/ 526367 h 744201" name="connsiteY74"/>
                <a:gd fmla="*/ 70545 w 112406" name="connsiteX75"/>
                <a:gd fmla="*/ 526367 h 744201" name="connsiteY75"/>
                <a:gd fmla="*/ 80623 w 112406" name="connsiteX76"/>
                <a:gd fmla="*/ 537220 h 744201" name="connsiteY76"/>
                <a:gd fmla="*/ 70545 w 112406" name="connsiteX77"/>
                <a:gd fmla="*/ 548073 h 744201" name="connsiteY77"/>
                <a:gd fmla="*/ 60467 w 112406" name="connsiteX78"/>
                <a:gd fmla="*/ 537220 h 744201" name="connsiteY78"/>
                <a:gd fmla="*/ 70545 w 112406" name="connsiteX79"/>
                <a:gd fmla="*/ 526367 h 744201" name="connsiteY79"/>
                <a:gd fmla="*/ 39536 w 112406" name="connsiteX80"/>
                <a:gd fmla="*/ 526367 h 744201" name="connsiteY80"/>
                <a:gd fmla="*/ 49614 w 112406" name="connsiteX81"/>
                <a:gd fmla="*/ 537220 h 744201" name="connsiteY81"/>
                <a:gd fmla="*/ 39536 w 112406" name="connsiteX82"/>
                <a:gd fmla="*/ 548073 h 744201" name="connsiteY82"/>
                <a:gd fmla="*/ 29458 w 112406" name="connsiteX83"/>
                <a:gd fmla="*/ 537220 h 744201" name="connsiteY83"/>
                <a:gd fmla="*/ 39536 w 112406" name="connsiteX84"/>
                <a:gd fmla="*/ 526367 h 744201" name="connsiteY84"/>
                <a:gd fmla="*/ 10078 w 112406" name="connsiteX85"/>
                <a:gd fmla="*/ 526367 h 744201" name="connsiteY85"/>
                <a:gd fmla="*/ 20156 w 112406" name="connsiteX86"/>
                <a:gd fmla="*/ 537220 h 744201" name="connsiteY86"/>
                <a:gd fmla="*/ 10078 w 112406" name="connsiteX87"/>
                <a:gd fmla="*/ 548073 h 744201" name="connsiteY87"/>
                <a:gd fmla="*/ 0 w 112406" name="connsiteX88"/>
                <a:gd fmla="*/ 537220 h 744201" name="connsiteY88"/>
                <a:gd fmla="*/ 10078 w 112406" name="connsiteX89"/>
                <a:gd fmla="*/ 526367 h 744201" name="connsiteY89"/>
                <a:gd fmla="*/ 102328 w 112406" name="connsiteX90"/>
                <a:gd fmla="*/ 491483 h 744201" name="connsiteY90"/>
                <a:gd fmla="*/ 112406 w 112406" name="connsiteX91"/>
                <a:gd fmla="*/ 503499 h 744201" name="connsiteY91"/>
                <a:gd fmla="*/ 102328 w 112406" name="connsiteX92"/>
                <a:gd fmla="*/ 515515 h 744201" name="connsiteY92"/>
                <a:gd fmla="*/ 92250 w 112406" name="connsiteX93"/>
                <a:gd fmla="*/ 503499 h 744201" name="connsiteY93"/>
                <a:gd fmla="*/ 102328 w 112406" name="connsiteX94"/>
                <a:gd fmla="*/ 491483 h 744201" name="connsiteY94"/>
                <a:gd fmla="*/ 70545 w 112406" name="connsiteX95"/>
                <a:gd fmla="*/ 491483 h 744201" name="connsiteY95"/>
                <a:gd fmla="*/ 80623 w 112406" name="connsiteX96"/>
                <a:gd fmla="*/ 503499 h 744201" name="connsiteY96"/>
                <a:gd fmla="*/ 70545 w 112406" name="connsiteX97"/>
                <a:gd fmla="*/ 515515 h 744201" name="connsiteY97"/>
                <a:gd fmla="*/ 60467 w 112406" name="connsiteX98"/>
                <a:gd fmla="*/ 503499 h 744201" name="connsiteY98"/>
                <a:gd fmla="*/ 70545 w 112406" name="connsiteX99"/>
                <a:gd fmla="*/ 491483 h 744201" name="connsiteY99"/>
                <a:gd fmla="*/ 39536 w 112406" name="connsiteX100"/>
                <a:gd fmla="*/ 491483 h 744201" name="connsiteY100"/>
                <a:gd fmla="*/ 49614 w 112406" name="connsiteX101"/>
                <a:gd fmla="*/ 503499 h 744201" name="connsiteY101"/>
                <a:gd fmla="*/ 39536 w 112406" name="connsiteX102"/>
                <a:gd fmla="*/ 515515 h 744201" name="connsiteY102"/>
                <a:gd fmla="*/ 29458 w 112406" name="connsiteX103"/>
                <a:gd fmla="*/ 503499 h 744201" name="connsiteY103"/>
                <a:gd fmla="*/ 39536 w 112406" name="connsiteX104"/>
                <a:gd fmla="*/ 491483 h 744201" name="connsiteY104"/>
                <a:gd fmla="*/ 10078 w 112406" name="connsiteX105"/>
                <a:gd fmla="*/ 491483 h 744201" name="connsiteY105"/>
                <a:gd fmla="*/ 20156 w 112406" name="connsiteX106"/>
                <a:gd fmla="*/ 503499 h 744201" name="connsiteY106"/>
                <a:gd fmla="*/ 10078 w 112406" name="connsiteX107"/>
                <a:gd fmla="*/ 515515 h 744201" name="connsiteY107"/>
                <a:gd fmla="*/ 0 w 112406" name="connsiteX108"/>
                <a:gd fmla="*/ 503499 h 744201" name="connsiteY108"/>
                <a:gd fmla="*/ 10078 w 112406" name="connsiteX109"/>
                <a:gd fmla="*/ 491483 h 744201" name="connsiteY109"/>
                <a:gd fmla="*/ 102328 w 112406" name="connsiteX110"/>
                <a:gd fmla="*/ 458149 h 744201" name="connsiteY110"/>
                <a:gd fmla="*/ 112406 w 112406" name="connsiteX111"/>
                <a:gd fmla="*/ 469390 h 744201" name="connsiteY111"/>
                <a:gd fmla="*/ 102328 w 112406" name="connsiteX112"/>
                <a:gd fmla="*/ 480631 h 744201" name="connsiteY112"/>
                <a:gd fmla="*/ 92250 w 112406" name="connsiteX113"/>
                <a:gd fmla="*/ 469390 h 744201" name="connsiteY113"/>
                <a:gd fmla="*/ 102328 w 112406" name="connsiteX114"/>
                <a:gd fmla="*/ 458149 h 744201" name="connsiteY114"/>
                <a:gd fmla="*/ 70545 w 112406" name="connsiteX115"/>
                <a:gd fmla="*/ 458149 h 744201" name="connsiteY115"/>
                <a:gd fmla="*/ 80623 w 112406" name="connsiteX116"/>
                <a:gd fmla="*/ 469390 h 744201" name="connsiteY116"/>
                <a:gd fmla="*/ 70545 w 112406" name="connsiteX117"/>
                <a:gd fmla="*/ 480631 h 744201" name="connsiteY117"/>
                <a:gd fmla="*/ 60467 w 112406" name="connsiteX118"/>
                <a:gd fmla="*/ 469390 h 744201" name="connsiteY118"/>
                <a:gd fmla="*/ 70545 w 112406" name="connsiteX119"/>
                <a:gd fmla="*/ 458149 h 744201" name="connsiteY119"/>
                <a:gd fmla="*/ 39536 w 112406" name="connsiteX120"/>
                <a:gd fmla="*/ 458149 h 744201" name="connsiteY120"/>
                <a:gd fmla="*/ 49614 w 112406" name="connsiteX121"/>
                <a:gd fmla="*/ 469390 h 744201" name="connsiteY121"/>
                <a:gd fmla="*/ 39536 w 112406" name="connsiteX122"/>
                <a:gd fmla="*/ 480631 h 744201" name="connsiteY122"/>
                <a:gd fmla="*/ 29458 w 112406" name="connsiteX123"/>
                <a:gd fmla="*/ 469390 h 744201" name="connsiteY123"/>
                <a:gd fmla="*/ 39536 w 112406" name="connsiteX124"/>
                <a:gd fmla="*/ 458149 h 744201" name="connsiteY124"/>
                <a:gd fmla="*/ 10078 w 112406" name="connsiteX125"/>
                <a:gd fmla="*/ 458149 h 744201" name="connsiteY125"/>
                <a:gd fmla="*/ 20156 w 112406" name="connsiteX126"/>
                <a:gd fmla="*/ 469390 h 744201" name="connsiteY126"/>
                <a:gd fmla="*/ 10078 w 112406" name="connsiteX127"/>
                <a:gd fmla="*/ 480631 h 744201" name="connsiteY127"/>
                <a:gd fmla="*/ 0 w 112406" name="connsiteX128"/>
                <a:gd fmla="*/ 469390 h 744201" name="connsiteY128"/>
                <a:gd fmla="*/ 10078 w 112406" name="connsiteX129"/>
                <a:gd fmla="*/ 458149 h 744201" name="connsiteY129"/>
                <a:gd fmla="*/ 102328 w 112406" name="connsiteX130"/>
                <a:gd fmla="*/ 425590 h 744201" name="connsiteY130"/>
                <a:gd fmla="*/ 112406 w 112406" name="connsiteX131"/>
                <a:gd fmla="*/ 436443 h 744201" name="connsiteY131"/>
                <a:gd fmla="*/ 102328 w 112406" name="connsiteX132"/>
                <a:gd fmla="*/ 447296 h 744201" name="connsiteY132"/>
                <a:gd fmla="*/ 92250 w 112406" name="connsiteX133"/>
                <a:gd fmla="*/ 436443 h 744201" name="connsiteY133"/>
                <a:gd fmla="*/ 102328 w 112406" name="connsiteX134"/>
                <a:gd fmla="*/ 425590 h 744201" name="connsiteY134"/>
                <a:gd fmla="*/ 70545 w 112406" name="connsiteX135"/>
                <a:gd fmla="*/ 425590 h 744201" name="connsiteY135"/>
                <a:gd fmla="*/ 80623 w 112406" name="connsiteX136"/>
                <a:gd fmla="*/ 436443 h 744201" name="connsiteY136"/>
                <a:gd fmla="*/ 70545 w 112406" name="connsiteX137"/>
                <a:gd fmla="*/ 447296 h 744201" name="connsiteY137"/>
                <a:gd fmla="*/ 60467 w 112406" name="connsiteX138"/>
                <a:gd fmla="*/ 436443 h 744201" name="connsiteY138"/>
                <a:gd fmla="*/ 70545 w 112406" name="connsiteX139"/>
                <a:gd fmla="*/ 425590 h 744201" name="connsiteY139"/>
                <a:gd fmla="*/ 39536 w 112406" name="connsiteX140"/>
                <a:gd fmla="*/ 425590 h 744201" name="connsiteY140"/>
                <a:gd fmla="*/ 49614 w 112406" name="connsiteX141"/>
                <a:gd fmla="*/ 436443 h 744201" name="connsiteY141"/>
                <a:gd fmla="*/ 39536 w 112406" name="connsiteX142"/>
                <a:gd fmla="*/ 447296 h 744201" name="connsiteY142"/>
                <a:gd fmla="*/ 29458 w 112406" name="connsiteX143"/>
                <a:gd fmla="*/ 436443 h 744201" name="connsiteY143"/>
                <a:gd fmla="*/ 39536 w 112406" name="connsiteX144"/>
                <a:gd fmla="*/ 425590 h 744201" name="connsiteY144"/>
                <a:gd fmla="*/ 10078 w 112406" name="connsiteX145"/>
                <a:gd fmla="*/ 425590 h 744201" name="connsiteY145"/>
                <a:gd fmla="*/ 20156 w 112406" name="connsiteX146"/>
                <a:gd fmla="*/ 436443 h 744201" name="connsiteY146"/>
                <a:gd fmla="*/ 10078 w 112406" name="connsiteX147"/>
                <a:gd fmla="*/ 447296 h 744201" name="connsiteY147"/>
                <a:gd fmla="*/ 0 w 112406" name="connsiteX148"/>
                <a:gd fmla="*/ 436443 h 744201" name="connsiteY148"/>
                <a:gd fmla="*/ 10078 w 112406" name="connsiteX149"/>
                <a:gd fmla="*/ 425590 h 744201" name="connsiteY149"/>
                <a:gd fmla="*/ 102328 w 112406" name="connsiteX150"/>
                <a:gd fmla="*/ 392256 h 744201" name="connsiteY150"/>
                <a:gd fmla="*/ 112406 w 112406" name="connsiteX151"/>
                <a:gd fmla="*/ 403109 h 744201" name="connsiteY151"/>
                <a:gd fmla="*/ 102328 w 112406" name="connsiteX152"/>
                <a:gd fmla="*/ 413962 h 744201" name="connsiteY152"/>
                <a:gd fmla="*/ 92250 w 112406" name="connsiteX153"/>
                <a:gd fmla="*/ 403109 h 744201" name="connsiteY153"/>
                <a:gd fmla="*/ 102328 w 112406" name="connsiteX154"/>
                <a:gd fmla="*/ 392256 h 744201" name="connsiteY154"/>
                <a:gd fmla="*/ 70545 w 112406" name="connsiteX155"/>
                <a:gd fmla="*/ 392256 h 744201" name="connsiteY155"/>
                <a:gd fmla="*/ 80623 w 112406" name="connsiteX156"/>
                <a:gd fmla="*/ 403109 h 744201" name="connsiteY156"/>
                <a:gd fmla="*/ 70545 w 112406" name="connsiteX157"/>
                <a:gd fmla="*/ 413962 h 744201" name="connsiteY157"/>
                <a:gd fmla="*/ 60467 w 112406" name="connsiteX158"/>
                <a:gd fmla="*/ 403109 h 744201" name="connsiteY158"/>
                <a:gd fmla="*/ 70545 w 112406" name="connsiteX159"/>
                <a:gd fmla="*/ 392256 h 744201" name="connsiteY159"/>
                <a:gd fmla="*/ 39536 w 112406" name="connsiteX160"/>
                <a:gd fmla="*/ 392256 h 744201" name="connsiteY160"/>
                <a:gd fmla="*/ 49614 w 112406" name="connsiteX161"/>
                <a:gd fmla="*/ 403109 h 744201" name="connsiteY161"/>
                <a:gd fmla="*/ 39536 w 112406" name="connsiteX162"/>
                <a:gd fmla="*/ 413962 h 744201" name="connsiteY162"/>
                <a:gd fmla="*/ 29458 w 112406" name="connsiteX163"/>
                <a:gd fmla="*/ 403109 h 744201" name="connsiteY163"/>
                <a:gd fmla="*/ 39536 w 112406" name="connsiteX164"/>
                <a:gd fmla="*/ 392256 h 744201" name="connsiteY164"/>
                <a:gd fmla="*/ 10078 w 112406" name="connsiteX165"/>
                <a:gd fmla="*/ 392256 h 744201" name="connsiteY165"/>
                <a:gd fmla="*/ 20156 w 112406" name="connsiteX166"/>
                <a:gd fmla="*/ 403109 h 744201" name="connsiteY166"/>
                <a:gd fmla="*/ 10078 w 112406" name="connsiteX167"/>
                <a:gd fmla="*/ 413962 h 744201" name="connsiteY167"/>
                <a:gd fmla="*/ 0 w 112406" name="connsiteX168"/>
                <a:gd fmla="*/ 403109 h 744201" name="connsiteY168"/>
                <a:gd fmla="*/ 10078 w 112406" name="connsiteX169"/>
                <a:gd fmla="*/ 392256 h 744201" name="connsiteY169"/>
                <a:gd fmla="*/ 102328 w 112406" name="connsiteX170"/>
                <a:gd fmla="*/ 358922 h 744201" name="connsiteY170"/>
                <a:gd fmla="*/ 112406 w 112406" name="connsiteX171"/>
                <a:gd fmla="*/ 370163 h 744201" name="connsiteY171"/>
                <a:gd fmla="*/ 102328 w 112406" name="connsiteX172"/>
                <a:gd fmla="*/ 381404 h 744201" name="connsiteY172"/>
                <a:gd fmla="*/ 92250 w 112406" name="connsiteX173"/>
                <a:gd fmla="*/ 370163 h 744201" name="connsiteY173"/>
                <a:gd fmla="*/ 102328 w 112406" name="connsiteX174"/>
                <a:gd fmla="*/ 358922 h 744201" name="connsiteY174"/>
                <a:gd fmla="*/ 70545 w 112406" name="connsiteX175"/>
                <a:gd fmla="*/ 358922 h 744201" name="connsiteY175"/>
                <a:gd fmla="*/ 80623 w 112406" name="connsiteX176"/>
                <a:gd fmla="*/ 370163 h 744201" name="connsiteY176"/>
                <a:gd fmla="*/ 70545 w 112406" name="connsiteX177"/>
                <a:gd fmla="*/ 381404 h 744201" name="connsiteY177"/>
                <a:gd fmla="*/ 60467 w 112406" name="connsiteX178"/>
                <a:gd fmla="*/ 370163 h 744201" name="connsiteY178"/>
                <a:gd fmla="*/ 70545 w 112406" name="connsiteX179"/>
                <a:gd fmla="*/ 358922 h 744201" name="connsiteY179"/>
                <a:gd fmla="*/ 39536 w 112406" name="connsiteX180"/>
                <a:gd fmla="*/ 358922 h 744201" name="connsiteY180"/>
                <a:gd fmla="*/ 49614 w 112406" name="connsiteX181"/>
                <a:gd fmla="*/ 370163 h 744201" name="connsiteY181"/>
                <a:gd fmla="*/ 39536 w 112406" name="connsiteX182"/>
                <a:gd fmla="*/ 381404 h 744201" name="connsiteY182"/>
                <a:gd fmla="*/ 29458 w 112406" name="connsiteX183"/>
                <a:gd fmla="*/ 370163 h 744201" name="connsiteY183"/>
                <a:gd fmla="*/ 39536 w 112406" name="connsiteX184"/>
                <a:gd fmla="*/ 358922 h 744201" name="connsiteY184"/>
                <a:gd fmla="*/ 10078 w 112406" name="connsiteX185"/>
                <a:gd fmla="*/ 358922 h 744201" name="connsiteY185"/>
                <a:gd fmla="*/ 20156 w 112406" name="connsiteX186"/>
                <a:gd fmla="*/ 370163 h 744201" name="connsiteY186"/>
                <a:gd fmla="*/ 10078 w 112406" name="connsiteX187"/>
                <a:gd fmla="*/ 381404 h 744201" name="connsiteY187"/>
                <a:gd fmla="*/ 0 w 112406" name="connsiteX188"/>
                <a:gd fmla="*/ 370163 h 744201" name="connsiteY188"/>
                <a:gd fmla="*/ 10078 w 112406" name="connsiteX189"/>
                <a:gd fmla="*/ 358922 h 744201" name="connsiteY189"/>
                <a:gd fmla="*/ 102328 w 112406" name="connsiteX190"/>
                <a:gd fmla="*/ 324813 h 744201" name="connsiteY190"/>
                <a:gd fmla="*/ 112406 w 112406" name="connsiteX191"/>
                <a:gd fmla="*/ 335666 h 744201" name="connsiteY191"/>
                <a:gd fmla="*/ 102328 w 112406" name="connsiteX192"/>
                <a:gd fmla="*/ 346519 h 744201" name="connsiteY192"/>
                <a:gd fmla="*/ 92250 w 112406" name="connsiteX193"/>
                <a:gd fmla="*/ 335666 h 744201" name="connsiteY193"/>
                <a:gd fmla="*/ 102328 w 112406" name="connsiteX194"/>
                <a:gd fmla="*/ 324813 h 744201" name="connsiteY194"/>
                <a:gd fmla="*/ 70545 w 112406" name="connsiteX195"/>
                <a:gd fmla="*/ 324813 h 744201" name="connsiteY195"/>
                <a:gd fmla="*/ 80623 w 112406" name="connsiteX196"/>
                <a:gd fmla="*/ 335666 h 744201" name="connsiteY196"/>
                <a:gd fmla="*/ 70545 w 112406" name="connsiteX197"/>
                <a:gd fmla="*/ 346519 h 744201" name="connsiteY197"/>
                <a:gd fmla="*/ 60467 w 112406" name="connsiteX198"/>
                <a:gd fmla="*/ 335666 h 744201" name="connsiteY198"/>
                <a:gd fmla="*/ 70545 w 112406" name="connsiteX199"/>
                <a:gd fmla="*/ 324813 h 744201" name="connsiteY199"/>
                <a:gd fmla="*/ 39536 w 112406" name="connsiteX200"/>
                <a:gd fmla="*/ 324813 h 744201" name="connsiteY200"/>
                <a:gd fmla="*/ 49614 w 112406" name="connsiteX201"/>
                <a:gd fmla="*/ 335666 h 744201" name="connsiteY201"/>
                <a:gd fmla="*/ 39536 w 112406" name="connsiteX202"/>
                <a:gd fmla="*/ 346519 h 744201" name="connsiteY202"/>
                <a:gd fmla="*/ 29458 w 112406" name="connsiteX203"/>
                <a:gd fmla="*/ 335666 h 744201" name="connsiteY203"/>
                <a:gd fmla="*/ 39536 w 112406" name="connsiteX204"/>
                <a:gd fmla="*/ 324813 h 744201" name="connsiteY204"/>
                <a:gd fmla="*/ 10078 w 112406" name="connsiteX205"/>
                <a:gd fmla="*/ 324813 h 744201" name="connsiteY205"/>
                <a:gd fmla="*/ 20156 w 112406" name="connsiteX206"/>
                <a:gd fmla="*/ 335666 h 744201" name="connsiteY206"/>
                <a:gd fmla="*/ 10078 w 112406" name="connsiteX207"/>
                <a:gd fmla="*/ 346519 h 744201" name="connsiteY207"/>
                <a:gd fmla="*/ 0 w 112406" name="connsiteX208"/>
                <a:gd fmla="*/ 335666 h 744201" name="connsiteY208"/>
                <a:gd fmla="*/ 10078 w 112406" name="connsiteX209"/>
                <a:gd fmla="*/ 324813 h 744201" name="connsiteY209"/>
                <a:gd fmla="*/ 102328 w 112406" name="connsiteX210"/>
                <a:gd fmla="*/ 291479 h 744201" name="connsiteY210"/>
                <a:gd fmla="*/ 112406 w 112406" name="connsiteX211"/>
                <a:gd fmla="*/ 302332 h 744201" name="connsiteY211"/>
                <a:gd fmla="*/ 102328 w 112406" name="connsiteX212"/>
                <a:gd fmla="*/ 313185 h 744201" name="connsiteY212"/>
                <a:gd fmla="*/ 92250 w 112406" name="connsiteX213"/>
                <a:gd fmla="*/ 302332 h 744201" name="connsiteY213"/>
                <a:gd fmla="*/ 102328 w 112406" name="connsiteX214"/>
                <a:gd fmla="*/ 291479 h 744201" name="connsiteY214"/>
                <a:gd fmla="*/ 70545 w 112406" name="connsiteX215"/>
                <a:gd fmla="*/ 291479 h 744201" name="connsiteY215"/>
                <a:gd fmla="*/ 80623 w 112406" name="connsiteX216"/>
                <a:gd fmla="*/ 302332 h 744201" name="connsiteY216"/>
                <a:gd fmla="*/ 70545 w 112406" name="connsiteX217"/>
                <a:gd fmla="*/ 313185 h 744201" name="connsiteY217"/>
                <a:gd fmla="*/ 60467 w 112406" name="connsiteX218"/>
                <a:gd fmla="*/ 302332 h 744201" name="connsiteY218"/>
                <a:gd fmla="*/ 70545 w 112406" name="connsiteX219"/>
                <a:gd fmla="*/ 291479 h 744201" name="connsiteY219"/>
                <a:gd fmla="*/ 39536 w 112406" name="connsiteX220"/>
                <a:gd fmla="*/ 291479 h 744201" name="connsiteY220"/>
                <a:gd fmla="*/ 49614 w 112406" name="connsiteX221"/>
                <a:gd fmla="*/ 302332 h 744201" name="connsiteY221"/>
                <a:gd fmla="*/ 39536 w 112406" name="connsiteX222"/>
                <a:gd fmla="*/ 313185 h 744201" name="connsiteY222"/>
                <a:gd fmla="*/ 29458 w 112406" name="connsiteX223"/>
                <a:gd fmla="*/ 302332 h 744201" name="connsiteY223"/>
                <a:gd fmla="*/ 39536 w 112406" name="connsiteX224"/>
                <a:gd fmla="*/ 291479 h 744201" name="connsiteY224"/>
                <a:gd fmla="*/ 10078 w 112406" name="connsiteX225"/>
                <a:gd fmla="*/ 291479 h 744201" name="connsiteY225"/>
                <a:gd fmla="*/ 20156 w 112406" name="connsiteX226"/>
                <a:gd fmla="*/ 302332 h 744201" name="connsiteY226"/>
                <a:gd fmla="*/ 10078 w 112406" name="connsiteX227"/>
                <a:gd fmla="*/ 313185 h 744201" name="connsiteY227"/>
                <a:gd fmla="*/ 0 w 112406" name="connsiteX228"/>
                <a:gd fmla="*/ 302332 h 744201" name="connsiteY228"/>
                <a:gd fmla="*/ 10078 w 112406" name="connsiteX229"/>
                <a:gd fmla="*/ 291479 h 744201" name="connsiteY229"/>
                <a:gd fmla="*/ 102328 w 112406" name="connsiteX230"/>
                <a:gd fmla="*/ 258145 h 744201" name="connsiteY230"/>
                <a:gd fmla="*/ 112406 w 112406" name="connsiteX231"/>
                <a:gd fmla="*/ 269386 h 744201" name="connsiteY231"/>
                <a:gd fmla="*/ 102328 w 112406" name="connsiteX232"/>
                <a:gd fmla="*/ 280627 h 744201" name="connsiteY232"/>
                <a:gd fmla="*/ 92250 w 112406" name="connsiteX233"/>
                <a:gd fmla="*/ 269386 h 744201" name="connsiteY233"/>
                <a:gd fmla="*/ 102328 w 112406" name="connsiteX234"/>
                <a:gd fmla="*/ 258145 h 744201" name="connsiteY234"/>
                <a:gd fmla="*/ 70545 w 112406" name="connsiteX235"/>
                <a:gd fmla="*/ 258145 h 744201" name="connsiteY235"/>
                <a:gd fmla="*/ 80623 w 112406" name="connsiteX236"/>
                <a:gd fmla="*/ 269386 h 744201" name="connsiteY236"/>
                <a:gd fmla="*/ 70545 w 112406" name="connsiteX237"/>
                <a:gd fmla="*/ 280627 h 744201" name="connsiteY237"/>
                <a:gd fmla="*/ 60467 w 112406" name="connsiteX238"/>
                <a:gd fmla="*/ 269386 h 744201" name="connsiteY238"/>
                <a:gd fmla="*/ 70545 w 112406" name="connsiteX239"/>
                <a:gd fmla="*/ 258145 h 744201" name="connsiteY239"/>
                <a:gd fmla="*/ 39536 w 112406" name="connsiteX240"/>
                <a:gd fmla="*/ 258145 h 744201" name="connsiteY240"/>
                <a:gd fmla="*/ 49614 w 112406" name="connsiteX241"/>
                <a:gd fmla="*/ 269386 h 744201" name="connsiteY241"/>
                <a:gd fmla="*/ 39536 w 112406" name="connsiteX242"/>
                <a:gd fmla="*/ 280627 h 744201" name="connsiteY242"/>
                <a:gd fmla="*/ 29458 w 112406" name="connsiteX243"/>
                <a:gd fmla="*/ 269386 h 744201" name="connsiteY243"/>
                <a:gd fmla="*/ 39536 w 112406" name="connsiteX244"/>
                <a:gd fmla="*/ 258145 h 744201" name="connsiteY244"/>
                <a:gd fmla="*/ 10078 w 112406" name="connsiteX245"/>
                <a:gd fmla="*/ 258145 h 744201" name="connsiteY245"/>
                <a:gd fmla="*/ 20156 w 112406" name="connsiteX246"/>
                <a:gd fmla="*/ 269386 h 744201" name="connsiteY246"/>
                <a:gd fmla="*/ 10078 w 112406" name="connsiteX247"/>
                <a:gd fmla="*/ 280627 h 744201" name="connsiteY247"/>
                <a:gd fmla="*/ 0 w 112406" name="connsiteX248"/>
                <a:gd fmla="*/ 269386 h 744201" name="connsiteY248"/>
                <a:gd fmla="*/ 10078 w 112406" name="connsiteX249"/>
                <a:gd fmla="*/ 258145 h 744201" name="connsiteY249"/>
                <a:gd fmla="*/ 102328 w 112406" name="connsiteX250"/>
                <a:gd fmla="*/ 225586 h 744201" name="connsiteY250"/>
                <a:gd fmla="*/ 112406 w 112406" name="connsiteX251"/>
                <a:gd fmla="*/ 236439 h 744201" name="connsiteY251"/>
                <a:gd fmla="*/ 102328 w 112406" name="connsiteX252"/>
                <a:gd fmla="*/ 247292 h 744201" name="connsiteY252"/>
                <a:gd fmla="*/ 92250 w 112406" name="connsiteX253"/>
                <a:gd fmla="*/ 236439 h 744201" name="connsiteY253"/>
                <a:gd fmla="*/ 102328 w 112406" name="connsiteX254"/>
                <a:gd fmla="*/ 225586 h 744201" name="connsiteY254"/>
                <a:gd fmla="*/ 70545 w 112406" name="connsiteX255"/>
                <a:gd fmla="*/ 225586 h 744201" name="connsiteY255"/>
                <a:gd fmla="*/ 80623 w 112406" name="connsiteX256"/>
                <a:gd fmla="*/ 236439 h 744201" name="connsiteY256"/>
                <a:gd fmla="*/ 70545 w 112406" name="connsiteX257"/>
                <a:gd fmla="*/ 247292 h 744201" name="connsiteY257"/>
                <a:gd fmla="*/ 60467 w 112406" name="connsiteX258"/>
                <a:gd fmla="*/ 236439 h 744201" name="connsiteY258"/>
                <a:gd fmla="*/ 70545 w 112406" name="connsiteX259"/>
                <a:gd fmla="*/ 225586 h 744201" name="connsiteY259"/>
                <a:gd fmla="*/ 39536 w 112406" name="connsiteX260"/>
                <a:gd fmla="*/ 225586 h 744201" name="connsiteY260"/>
                <a:gd fmla="*/ 49614 w 112406" name="connsiteX261"/>
                <a:gd fmla="*/ 236439 h 744201" name="connsiteY261"/>
                <a:gd fmla="*/ 39536 w 112406" name="connsiteX262"/>
                <a:gd fmla="*/ 247292 h 744201" name="connsiteY262"/>
                <a:gd fmla="*/ 29458 w 112406" name="connsiteX263"/>
                <a:gd fmla="*/ 236439 h 744201" name="connsiteY263"/>
                <a:gd fmla="*/ 39536 w 112406" name="connsiteX264"/>
                <a:gd fmla="*/ 225586 h 744201" name="connsiteY264"/>
                <a:gd fmla="*/ 10078 w 112406" name="connsiteX265"/>
                <a:gd fmla="*/ 225586 h 744201" name="connsiteY265"/>
                <a:gd fmla="*/ 20156 w 112406" name="connsiteX266"/>
                <a:gd fmla="*/ 236439 h 744201" name="connsiteY266"/>
                <a:gd fmla="*/ 10078 w 112406" name="connsiteX267"/>
                <a:gd fmla="*/ 247292 h 744201" name="connsiteY267"/>
                <a:gd fmla="*/ 0 w 112406" name="connsiteX268"/>
                <a:gd fmla="*/ 236439 h 744201" name="connsiteY268"/>
                <a:gd fmla="*/ 10078 w 112406" name="connsiteX269"/>
                <a:gd fmla="*/ 225586 h 744201" name="connsiteY269"/>
                <a:gd fmla="*/ 102328 w 112406" name="connsiteX270"/>
                <a:gd fmla="*/ 190702 h 744201" name="connsiteY270"/>
                <a:gd fmla="*/ 112406 w 112406" name="connsiteX271"/>
                <a:gd fmla="*/ 202718 h 744201" name="connsiteY271"/>
                <a:gd fmla="*/ 102328 w 112406" name="connsiteX272"/>
                <a:gd fmla="*/ 214734 h 744201" name="connsiteY272"/>
                <a:gd fmla="*/ 92250 w 112406" name="connsiteX273"/>
                <a:gd fmla="*/ 202718 h 744201" name="connsiteY273"/>
                <a:gd fmla="*/ 102328 w 112406" name="connsiteX274"/>
                <a:gd fmla="*/ 190702 h 744201" name="connsiteY274"/>
                <a:gd fmla="*/ 70545 w 112406" name="connsiteX275"/>
                <a:gd fmla="*/ 190702 h 744201" name="connsiteY275"/>
                <a:gd fmla="*/ 80623 w 112406" name="connsiteX276"/>
                <a:gd fmla="*/ 202718 h 744201" name="connsiteY276"/>
                <a:gd fmla="*/ 70545 w 112406" name="connsiteX277"/>
                <a:gd fmla="*/ 214734 h 744201" name="connsiteY277"/>
                <a:gd fmla="*/ 60467 w 112406" name="connsiteX278"/>
                <a:gd fmla="*/ 202718 h 744201" name="connsiteY278"/>
                <a:gd fmla="*/ 70545 w 112406" name="connsiteX279"/>
                <a:gd fmla="*/ 190702 h 744201" name="connsiteY279"/>
                <a:gd fmla="*/ 39536 w 112406" name="connsiteX280"/>
                <a:gd fmla="*/ 190702 h 744201" name="connsiteY280"/>
                <a:gd fmla="*/ 49614 w 112406" name="connsiteX281"/>
                <a:gd fmla="*/ 202718 h 744201" name="connsiteY281"/>
                <a:gd fmla="*/ 39536 w 112406" name="connsiteX282"/>
                <a:gd fmla="*/ 214734 h 744201" name="connsiteY282"/>
                <a:gd fmla="*/ 29458 w 112406" name="connsiteX283"/>
                <a:gd fmla="*/ 202718 h 744201" name="connsiteY283"/>
                <a:gd fmla="*/ 39536 w 112406" name="connsiteX284"/>
                <a:gd fmla="*/ 190702 h 744201" name="connsiteY284"/>
                <a:gd fmla="*/ 10078 w 112406" name="connsiteX285"/>
                <a:gd fmla="*/ 190702 h 744201" name="connsiteY285"/>
                <a:gd fmla="*/ 20156 w 112406" name="connsiteX286"/>
                <a:gd fmla="*/ 202718 h 744201" name="connsiteY286"/>
                <a:gd fmla="*/ 10078 w 112406" name="connsiteX287"/>
                <a:gd fmla="*/ 214734 h 744201" name="connsiteY287"/>
                <a:gd fmla="*/ 0 w 112406" name="connsiteX288"/>
                <a:gd fmla="*/ 202718 h 744201" name="connsiteY288"/>
                <a:gd fmla="*/ 10078 w 112406" name="connsiteX289"/>
                <a:gd fmla="*/ 190702 h 744201" name="connsiteY289"/>
                <a:gd fmla="*/ 102328 w 112406" name="connsiteX290"/>
                <a:gd fmla="*/ 157368 h 744201" name="connsiteY290"/>
                <a:gd fmla="*/ 112406 w 112406" name="connsiteX291"/>
                <a:gd fmla="*/ 168609 h 744201" name="connsiteY291"/>
                <a:gd fmla="*/ 102328 w 112406" name="connsiteX292"/>
                <a:gd fmla="*/ 179850 h 744201" name="connsiteY292"/>
                <a:gd fmla="*/ 92250 w 112406" name="connsiteX293"/>
                <a:gd fmla="*/ 168609 h 744201" name="connsiteY293"/>
                <a:gd fmla="*/ 102328 w 112406" name="connsiteX294"/>
                <a:gd fmla="*/ 157368 h 744201" name="connsiteY294"/>
                <a:gd fmla="*/ 70545 w 112406" name="connsiteX295"/>
                <a:gd fmla="*/ 157368 h 744201" name="connsiteY295"/>
                <a:gd fmla="*/ 80623 w 112406" name="connsiteX296"/>
                <a:gd fmla="*/ 168609 h 744201" name="connsiteY296"/>
                <a:gd fmla="*/ 70545 w 112406" name="connsiteX297"/>
                <a:gd fmla="*/ 179850 h 744201" name="connsiteY297"/>
                <a:gd fmla="*/ 60467 w 112406" name="connsiteX298"/>
                <a:gd fmla="*/ 168609 h 744201" name="connsiteY298"/>
                <a:gd fmla="*/ 70545 w 112406" name="connsiteX299"/>
                <a:gd fmla="*/ 157368 h 744201" name="connsiteY299"/>
                <a:gd fmla="*/ 39536 w 112406" name="connsiteX300"/>
                <a:gd fmla="*/ 157368 h 744201" name="connsiteY300"/>
                <a:gd fmla="*/ 49614 w 112406" name="connsiteX301"/>
                <a:gd fmla="*/ 168609 h 744201" name="connsiteY301"/>
                <a:gd fmla="*/ 39536 w 112406" name="connsiteX302"/>
                <a:gd fmla="*/ 179850 h 744201" name="connsiteY302"/>
                <a:gd fmla="*/ 29458 w 112406" name="connsiteX303"/>
                <a:gd fmla="*/ 168609 h 744201" name="connsiteY303"/>
                <a:gd fmla="*/ 39536 w 112406" name="connsiteX304"/>
                <a:gd fmla="*/ 157368 h 744201" name="connsiteY304"/>
                <a:gd fmla="*/ 10078 w 112406" name="connsiteX305"/>
                <a:gd fmla="*/ 157368 h 744201" name="connsiteY305"/>
                <a:gd fmla="*/ 20156 w 112406" name="connsiteX306"/>
                <a:gd fmla="*/ 168609 h 744201" name="connsiteY306"/>
                <a:gd fmla="*/ 10078 w 112406" name="connsiteX307"/>
                <a:gd fmla="*/ 179850 h 744201" name="connsiteY307"/>
                <a:gd fmla="*/ 0 w 112406" name="connsiteX308"/>
                <a:gd fmla="*/ 168609 h 744201" name="connsiteY308"/>
                <a:gd fmla="*/ 10078 w 112406" name="connsiteX309"/>
                <a:gd fmla="*/ 157368 h 744201" name="connsiteY309"/>
                <a:gd fmla="*/ 102328 w 112406" name="connsiteX310"/>
                <a:gd fmla="*/ 124809 h 744201" name="connsiteY310"/>
                <a:gd fmla="*/ 112406 w 112406" name="connsiteX311"/>
                <a:gd fmla="*/ 135662 h 744201" name="connsiteY311"/>
                <a:gd fmla="*/ 102328 w 112406" name="connsiteX312"/>
                <a:gd fmla="*/ 146515 h 744201" name="connsiteY312"/>
                <a:gd fmla="*/ 92250 w 112406" name="connsiteX313"/>
                <a:gd fmla="*/ 135662 h 744201" name="connsiteY313"/>
                <a:gd fmla="*/ 102328 w 112406" name="connsiteX314"/>
                <a:gd fmla="*/ 124809 h 744201" name="connsiteY314"/>
                <a:gd fmla="*/ 70545 w 112406" name="connsiteX315"/>
                <a:gd fmla="*/ 124809 h 744201" name="connsiteY315"/>
                <a:gd fmla="*/ 80623 w 112406" name="connsiteX316"/>
                <a:gd fmla="*/ 135662 h 744201" name="connsiteY316"/>
                <a:gd fmla="*/ 70545 w 112406" name="connsiteX317"/>
                <a:gd fmla="*/ 146515 h 744201" name="connsiteY317"/>
                <a:gd fmla="*/ 60467 w 112406" name="connsiteX318"/>
                <a:gd fmla="*/ 135662 h 744201" name="connsiteY318"/>
                <a:gd fmla="*/ 70545 w 112406" name="connsiteX319"/>
                <a:gd fmla="*/ 124809 h 744201" name="connsiteY319"/>
                <a:gd fmla="*/ 39536 w 112406" name="connsiteX320"/>
                <a:gd fmla="*/ 124809 h 744201" name="connsiteY320"/>
                <a:gd fmla="*/ 49614 w 112406" name="connsiteX321"/>
                <a:gd fmla="*/ 135662 h 744201" name="connsiteY321"/>
                <a:gd fmla="*/ 39536 w 112406" name="connsiteX322"/>
                <a:gd fmla="*/ 146515 h 744201" name="connsiteY322"/>
                <a:gd fmla="*/ 29458 w 112406" name="connsiteX323"/>
                <a:gd fmla="*/ 135662 h 744201" name="connsiteY323"/>
                <a:gd fmla="*/ 39536 w 112406" name="connsiteX324"/>
                <a:gd fmla="*/ 124809 h 744201" name="connsiteY324"/>
                <a:gd fmla="*/ 10078 w 112406" name="connsiteX325"/>
                <a:gd fmla="*/ 124809 h 744201" name="connsiteY325"/>
                <a:gd fmla="*/ 20156 w 112406" name="connsiteX326"/>
                <a:gd fmla="*/ 135662 h 744201" name="connsiteY326"/>
                <a:gd fmla="*/ 10078 w 112406" name="connsiteX327"/>
                <a:gd fmla="*/ 146515 h 744201" name="connsiteY327"/>
                <a:gd fmla="*/ 0 w 112406" name="connsiteX328"/>
                <a:gd fmla="*/ 135662 h 744201" name="connsiteY328"/>
                <a:gd fmla="*/ 10078 w 112406" name="connsiteX329"/>
                <a:gd fmla="*/ 124809 h 744201" name="connsiteY329"/>
                <a:gd fmla="*/ 0 w 112406" name="connsiteX330"/>
                <a:gd fmla="*/ 0 h 744201" name="connsiteY330"/>
                <a:gd fmla="*/ 112405 w 112406" name="connsiteX331"/>
                <a:gd fmla="*/ 0 h 744201" name="connsiteY331"/>
                <a:gd fmla="*/ 112405 w 112406" name="connsiteX332"/>
                <a:gd fmla="*/ 122483 h 744201" name="connsiteY332"/>
                <a:gd fmla="*/ 0 w 112406" name="connsiteX333"/>
                <a:gd fmla="*/ 122483 h 744201" name="connsiteY3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b="b" l="l" r="r" t="t"/>
              <a:pathLst>
                <a:path h="744201" w="112405">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63" name="任意多边形 62"/>
            <p:cNvSpPr/>
            <p:nvPr/>
          </p:nvSpPr>
          <p:spPr bwMode="auto">
            <a:xfrm>
              <a:off x="2183336" y="2071843"/>
              <a:ext cx="26457" cy="187646"/>
            </a:xfrm>
            <a:custGeom>
              <a:gdLst>
                <a:gd fmla="*/ 24688 w 65984" name="connsiteX0"/>
                <a:gd fmla="*/ 0 h 812900" name="connsiteY0"/>
                <a:gd fmla="*/ 28952 w 65984" name="connsiteX1"/>
                <a:gd fmla="*/ 673 h 812900" name="connsiteY1"/>
                <a:gd fmla="*/ 33217 w 65984" name="connsiteX2"/>
                <a:gd fmla="*/ 0 h 812900" name="connsiteY2"/>
                <a:gd fmla="*/ 65984 w 65984" name="connsiteX3"/>
                <a:gd fmla="*/ 810655 h 812900" name="connsiteY3"/>
                <a:gd fmla="*/ 57456 w 65984" name="connsiteX4"/>
                <a:gd fmla="*/ 811553 h 812900" name="connsiteY4"/>
                <a:gd fmla="*/ 29555 w 65984" name="connsiteX5"/>
                <a:gd fmla="*/ 121691 h 812900" name="connsiteY5"/>
                <a:gd fmla="*/ 8528 w 65984" name="connsiteX6"/>
                <a:gd fmla="*/ 812900 h 812900" name="connsiteY6"/>
                <a:gd fmla="*/ 0 w 65984" name="connsiteX7"/>
                <a:gd fmla="*/ 811554 h 812900" name="connsiteY7"/>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b="b" l="l" r="r" t="t"/>
              <a:pathLst>
                <a:path h="812900" w="65984">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grpSp>
      <p:grpSp>
        <p:nvGrpSpPr>
          <p:cNvPr id="64" name="组合 63"/>
          <p:cNvGrpSpPr/>
          <p:nvPr/>
        </p:nvGrpSpPr>
        <p:grpSpPr>
          <a:xfrm>
            <a:off x="4424220" y="2075047"/>
            <a:ext cx="226200" cy="525129"/>
            <a:chOff x="2059513" y="2071843"/>
            <a:chExt cx="275362" cy="639260"/>
          </a:xfrm>
          <a:noFill/>
        </p:grpSpPr>
        <p:sp>
          <p:nvSpPr>
            <p:cNvPr id="65" name="Freeform 5"/>
            <p:cNvSpPr/>
            <p:nvPr/>
          </p:nvSpPr>
          <p:spPr bwMode="auto">
            <a:xfrm>
              <a:off x="2073731" y="2258466"/>
              <a:ext cx="246206" cy="39234"/>
            </a:xfrm>
            <a:custGeom>
              <a:gdLst>
                <a:gd fmla="*/ 309 w 577" name="T0"/>
                <a:gd fmla="*/ 0 h 92" name="T1"/>
                <a:gd fmla="*/ 3 w 577" name="T2"/>
                <a:gd fmla="*/ 17 h 92" name="T3"/>
                <a:gd fmla="*/ 0 w 577" name="T4"/>
                <a:gd fmla="*/ 17 h 92" name="T5"/>
                <a:gd fmla="*/ 42 w 577" name="T6"/>
                <a:gd fmla="*/ 44 h 92" name="T7"/>
                <a:gd fmla="*/ 54 w 577" name="T8"/>
                <a:gd fmla="*/ 69 h 92" name="T9"/>
                <a:gd fmla="*/ 44 w 577" name="T10"/>
                <a:gd fmla="*/ 92 h 92" name="T11"/>
                <a:gd fmla="*/ 288 w 577" name="T12"/>
                <a:gd fmla="*/ 75 h 92" name="T13"/>
                <a:gd fmla="*/ 289 w 577" name="T14"/>
                <a:gd fmla="*/ 75 h 92" name="T15"/>
                <a:gd fmla="*/ 289 w 577" name="T16"/>
                <a:gd fmla="*/ 75 h 92" name="T17"/>
                <a:gd fmla="*/ 532 w 577" name="T18"/>
                <a:gd fmla="*/ 92 h 92" name="T19"/>
                <a:gd fmla="*/ 522 w 577" name="T20"/>
                <a:gd fmla="*/ 70 h 92" name="T21"/>
                <a:gd fmla="*/ 531 w 577" name="T22"/>
                <a:gd fmla="*/ 49 h 92" name="T23"/>
                <a:gd fmla="*/ 551 w 577" name="T24"/>
                <a:gd fmla="*/ 32 h 92" name="T25"/>
                <a:gd fmla="*/ 577 w 577" name="T26"/>
                <a:gd fmla="*/ 17 h 92" name="T27"/>
                <a:gd fmla="*/ 309 w 577" name="T28"/>
                <a:gd fmla="*/ 0 h 9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92" w="577">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66" name="Freeform 6"/>
            <p:cNvSpPr>
              <a:spLocks noEditPoints="1"/>
            </p:cNvSpPr>
            <p:nvPr/>
          </p:nvSpPr>
          <p:spPr bwMode="auto">
            <a:xfrm>
              <a:off x="2070672" y="2257745"/>
              <a:ext cx="252325" cy="41214"/>
            </a:xfrm>
            <a:custGeom>
              <a:gdLst>
                <a:gd fmla="*/ 49 w 591" name="T0"/>
                <a:gd fmla="*/ 95 h 97" name="T1"/>
                <a:gd fmla="*/ 48 w 591" name="T2"/>
                <a:gd fmla="*/ 96 h 97" name="T3"/>
                <a:gd fmla="*/ 47 w 591" name="T4"/>
                <a:gd fmla="*/ 96 h 97" name="T5"/>
                <a:gd fmla="*/ 45 w 591" name="T6"/>
                <a:gd fmla="*/ 97 h 97" name="T7"/>
                <a:gd fmla="*/ 48 w 591" name="T8"/>
                <a:gd fmla="*/ 96 h 97" name="T9"/>
                <a:gd fmla="*/ 48 w 591" name="T10"/>
                <a:gd fmla="*/ 96 h 97" name="T11"/>
                <a:gd fmla="*/ 49 w 591" name="T12"/>
                <a:gd fmla="*/ 95 h 97" name="T13"/>
                <a:gd fmla="*/ 544 w 591" name="T14"/>
                <a:gd fmla="*/ 95 h 97" name="T15"/>
                <a:gd fmla="*/ 543 w 591" name="T16"/>
                <a:gd fmla="*/ 96 h 97" name="T17"/>
                <a:gd fmla="*/ 543 w 591" name="T18"/>
                <a:gd fmla="*/ 96 h 97" name="T19"/>
                <a:gd fmla="*/ 546 w 591" name="T20"/>
                <a:gd fmla="*/ 97 h 97" name="T21"/>
                <a:gd fmla="*/ 544 w 591" name="T22"/>
                <a:gd fmla="*/ 95 h 97" name="T23"/>
                <a:gd fmla="*/ 316 w 591" name="T24"/>
                <a:gd fmla="*/ 0 h 97" name="T25"/>
                <a:gd fmla="*/ 3 w 591" name="T26"/>
                <a:gd fmla="*/ 17 h 97" name="T27"/>
                <a:gd fmla="*/ 0 w 591" name="T28"/>
                <a:gd fmla="*/ 18 h 97" name="T29"/>
                <a:gd fmla="*/ 3 w 591" name="T30"/>
                <a:gd fmla="*/ 19 h 97" name="T31"/>
                <a:gd fmla="*/ 4 w 591" name="T32"/>
                <a:gd fmla="*/ 18 h 97" name="T33"/>
                <a:gd fmla="*/ 3 w 591" name="T34"/>
                <a:gd fmla="*/ 19 h 97" name="T35"/>
                <a:gd fmla="*/ 48 w 591" name="T36"/>
                <a:gd fmla="*/ 47 h 97" name="T37"/>
                <a:gd fmla="*/ 59 w 591" name="T38"/>
                <a:gd fmla="*/ 71 h 97" name="T39"/>
                <a:gd fmla="*/ 53 w 591" name="T40"/>
                <a:gd fmla="*/ 88 h 97" name="T41"/>
                <a:gd fmla="*/ 50 w 591" name="T42"/>
                <a:gd fmla="*/ 93 h 97" name="T43"/>
                <a:gd fmla="*/ 48 w 591" name="T44"/>
                <a:gd fmla="*/ 94 h 97" name="T45"/>
                <a:gd fmla="*/ 48 w 591" name="T46"/>
                <a:gd fmla="*/ 94 h 97" name="T47"/>
                <a:gd fmla="*/ 48 w 591" name="T48"/>
                <a:gd fmla="*/ 94 h 97" name="T49"/>
                <a:gd fmla="*/ 51 w 591" name="T50"/>
                <a:gd fmla="*/ 94 h 97" name="T51"/>
                <a:gd fmla="*/ 61 w 591" name="T52"/>
                <a:gd fmla="*/ 71 h 97" name="T53"/>
                <a:gd fmla="*/ 49 w 591" name="T54"/>
                <a:gd fmla="*/ 46 h 97" name="T55"/>
                <a:gd fmla="*/ 7 w 591" name="T56"/>
                <a:gd fmla="*/ 19 h 97" name="T57"/>
                <a:gd fmla="*/ 10 w 591" name="T58"/>
                <a:gd fmla="*/ 19 h 97" name="T59"/>
                <a:gd fmla="*/ 316 w 591" name="T60"/>
                <a:gd fmla="*/ 2 h 97" name="T61"/>
                <a:gd fmla="*/ 584 w 591" name="T62"/>
                <a:gd fmla="*/ 19 h 97" name="T63"/>
                <a:gd fmla="*/ 558 w 591" name="T64"/>
                <a:gd fmla="*/ 34 h 97" name="T65"/>
                <a:gd fmla="*/ 538 w 591" name="T66"/>
                <a:gd fmla="*/ 51 h 97" name="T67"/>
                <a:gd fmla="*/ 529 w 591" name="T68"/>
                <a:gd fmla="*/ 72 h 97" name="T69"/>
                <a:gd fmla="*/ 539 w 591" name="T70"/>
                <a:gd fmla="*/ 94 h 97" name="T71"/>
                <a:gd fmla="*/ 296 w 591" name="T72"/>
                <a:gd fmla="*/ 77 h 97" name="T73"/>
                <a:gd fmla="*/ 296 w 591" name="T74"/>
                <a:gd fmla="*/ 77 h 97" name="T75"/>
                <a:gd fmla="*/ 543 w 591" name="T76"/>
                <a:gd fmla="*/ 94 h 97" name="T77"/>
                <a:gd fmla="*/ 543 w 591" name="T78"/>
                <a:gd fmla="*/ 94 h 97" name="T79"/>
                <a:gd fmla="*/ 531 w 591" name="T80"/>
                <a:gd fmla="*/ 72 h 97" name="T81"/>
                <a:gd fmla="*/ 540 w 591" name="T82"/>
                <a:gd fmla="*/ 52 h 97" name="T83"/>
                <a:gd fmla="*/ 570 w 591" name="T84"/>
                <a:gd fmla="*/ 29 h 97" name="T85"/>
                <a:gd fmla="*/ 583 w 591" name="T86"/>
                <a:gd fmla="*/ 22 h 97" name="T87"/>
                <a:gd fmla="*/ 588 w 591" name="T88"/>
                <a:gd fmla="*/ 19 h 97" name="T89"/>
                <a:gd fmla="*/ 591 w 591" name="T90"/>
                <a:gd fmla="*/ 18 h 97" name="T91"/>
                <a:gd fmla="*/ 588 w 591" name="T92"/>
                <a:gd fmla="*/ 17 h 97" name="T93"/>
                <a:gd fmla="*/ 316 w 591" name="T94"/>
                <a:gd fmla="*/ 0 h 97"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97" w="591">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67" name="Freeform 7"/>
            <p:cNvSpPr/>
            <p:nvPr/>
          </p:nvSpPr>
          <p:spPr bwMode="auto">
            <a:xfrm>
              <a:off x="2059513" y="2246947"/>
              <a:ext cx="273742" cy="22677"/>
            </a:xfrm>
            <a:custGeom>
              <a:gdLst>
                <a:gd fmla="*/ 614 w 641" name="T0"/>
                <a:gd fmla="*/ 52 h 53" name="T1"/>
                <a:gd fmla="*/ 641 w 641" name="T2"/>
                <a:gd fmla="*/ 39 h 53" name="T3"/>
                <a:gd fmla="*/ 0 w 641" name="T4"/>
                <a:gd fmla="*/ 39 h 53" name="T5"/>
                <a:gd fmla="*/ 30 w 641" name="T6"/>
                <a:gd fmla="*/ 53 h 53" name="T7"/>
                <a:gd fmla="*/ 614 w 641" name="T8"/>
                <a:gd fmla="*/ 52 h 53" name="T9"/>
              </a:gdLst>
              <a:cxnLst>
                <a:cxn ang="0">
                  <a:pos x="T0" y="T1"/>
                </a:cxn>
                <a:cxn ang="0">
                  <a:pos x="T2" y="T3"/>
                </a:cxn>
                <a:cxn ang="0">
                  <a:pos x="T4" y="T5"/>
                </a:cxn>
                <a:cxn ang="0">
                  <a:pos x="T6" y="T7"/>
                </a:cxn>
                <a:cxn ang="0">
                  <a:pos x="T8" y="T9"/>
                </a:cxn>
              </a:cxnLst>
              <a:rect b="b" l="0" r="r" t="0"/>
              <a:pathLst>
                <a:path h="52" w="641">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68" name="Freeform 8"/>
            <p:cNvSpPr/>
            <p:nvPr/>
          </p:nvSpPr>
          <p:spPr bwMode="auto">
            <a:xfrm>
              <a:off x="2059513" y="2255946"/>
              <a:ext cx="275362" cy="14038"/>
            </a:xfrm>
            <a:custGeom>
              <a:gdLst>
                <a:gd fmla="*/ 614 w 645" name="T0"/>
                <a:gd fmla="*/ 31 h 33" name="T1"/>
                <a:gd fmla="*/ 614 w 645" name="T2"/>
                <a:gd fmla="*/ 32 h 33" name="T3"/>
                <a:gd fmla="*/ 633 w 645" name="T4"/>
                <a:gd fmla="*/ 22 h 33" name="T5"/>
                <a:gd fmla="*/ 639 w 645" name="T6"/>
                <a:gd fmla="*/ 20 h 33" name="T7"/>
                <a:gd fmla="*/ 641 w 645" name="T8"/>
                <a:gd fmla="*/ 19 h 33" name="T9"/>
                <a:gd fmla="*/ 645 w 645" name="T10"/>
                <a:gd fmla="*/ 17 h 33" name="T11"/>
                <a:gd fmla="*/ 641 w 645" name="T12"/>
                <a:gd fmla="*/ 17 h 33" name="T13"/>
                <a:gd fmla="*/ 346 w 645" name="T14"/>
                <a:gd fmla="*/ 0 h 33" name="T15"/>
                <a:gd fmla="*/ 0 w 645" name="T16"/>
                <a:gd fmla="*/ 17 h 33" name="T17"/>
                <a:gd fmla="*/ 0 w 645" name="T18"/>
                <a:gd fmla="*/ 19 h 33" name="T19"/>
                <a:gd fmla="*/ 29 w 645" name="T20"/>
                <a:gd fmla="*/ 33 h 33" name="T21"/>
                <a:gd fmla="*/ 29 w 645" name="T22"/>
                <a:gd fmla="*/ 33 h 33" name="T23"/>
                <a:gd fmla="*/ 30 w 645" name="T24"/>
                <a:gd fmla="*/ 33 h 33" name="T25"/>
                <a:gd fmla="*/ 345 w 645" name="T26"/>
                <a:gd fmla="*/ 19 h 33" name="T27"/>
                <a:gd fmla="*/ 613 w 645" name="T28"/>
                <a:gd fmla="*/ 32 h 33" name="T29"/>
                <a:gd fmla="*/ 614 w 645" name="T30"/>
                <a:gd fmla="*/ 32 h 33" name="T31"/>
                <a:gd fmla="*/ 614 w 645" name="T32"/>
                <a:gd fmla="*/ 32 h 33" name="T33"/>
                <a:gd fmla="*/ 614 w 645" name="T34"/>
                <a:gd fmla="*/ 31 h 33" name="T35"/>
                <a:gd fmla="*/ 614 w 645" name="T36"/>
                <a:gd fmla="*/ 30 h 33" name="T37"/>
                <a:gd fmla="*/ 345 w 645" name="T38"/>
                <a:gd fmla="*/ 17 h 33" name="T39"/>
                <a:gd fmla="*/ 29 w 645" name="T40"/>
                <a:gd fmla="*/ 31 h 33" name="T41"/>
                <a:gd fmla="*/ 30 w 645" name="T42"/>
                <a:gd fmla="*/ 32 h 33" name="T43"/>
                <a:gd fmla="*/ 30 w 645" name="T44"/>
                <a:gd fmla="*/ 31 h 33" name="T45"/>
                <a:gd fmla="*/ 0 w 645" name="T46"/>
                <a:gd fmla="*/ 17 h 33" name="T47"/>
                <a:gd fmla="*/ 0 w 645" name="T48"/>
                <a:gd fmla="*/ 18 h 33" name="T49"/>
                <a:gd fmla="*/ 0 w 645" name="T50"/>
                <a:gd fmla="*/ 19 h 33" name="T51"/>
                <a:gd fmla="*/ 7 w 645" name="T52"/>
                <a:gd fmla="*/ 18 h 33" name="T53"/>
                <a:gd fmla="*/ 346 w 645" name="T54"/>
                <a:gd fmla="*/ 2 h 33" name="T55"/>
                <a:gd fmla="*/ 641 w 645" name="T56"/>
                <a:gd fmla="*/ 19 h 33" name="T57"/>
                <a:gd fmla="*/ 641 w 645" name="T58"/>
                <a:gd fmla="*/ 18 h 33" name="T59"/>
                <a:gd fmla="*/ 640 w 645" name="T60"/>
                <a:gd fmla="*/ 17 h 33" name="T61"/>
                <a:gd fmla="*/ 613 w 645" name="T62"/>
                <a:gd fmla="*/ 31 h 33" name="T63"/>
                <a:gd fmla="*/ 614 w 645" name="T64"/>
                <a:gd fmla="*/ 31 h 33" name="T65"/>
                <a:gd fmla="*/ 614 w 645" name="T66"/>
                <a:gd fmla="*/ 30 h 33" name="T67"/>
                <a:gd fmla="*/ 614 w 645" name="T68"/>
                <a:gd fmla="*/ 31 h 33"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3" w="645">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69" name="Freeform 9"/>
            <p:cNvSpPr/>
            <p:nvPr/>
          </p:nvSpPr>
          <p:spPr bwMode="auto">
            <a:xfrm>
              <a:off x="2092809" y="2291221"/>
              <a:ext cx="208411" cy="39234"/>
            </a:xfrm>
            <a:custGeom>
              <a:gdLst>
                <a:gd fmla="*/ 244 w 488" name="T0"/>
                <a:gd fmla="*/ 0 h 92" name="T1"/>
                <a:gd fmla="*/ 0 w 488" name="T2"/>
                <a:gd fmla="*/ 17 h 92" name="T3"/>
                <a:gd fmla="*/ 28 w 488" name="T4"/>
                <a:gd fmla="*/ 35 h 92" name="T5"/>
                <a:gd fmla="*/ 37 w 488" name="T6"/>
                <a:gd fmla="*/ 53 h 92" name="T7"/>
                <a:gd fmla="*/ 31 w 488" name="T8"/>
                <a:gd fmla="*/ 70 h 92" name="T9"/>
                <a:gd fmla="*/ 17 w 488" name="T10"/>
                <a:gd fmla="*/ 83 h 92" name="T11"/>
                <a:gd fmla="*/ 3 w 488" name="T12"/>
                <a:gd fmla="*/ 91 h 92" name="T13"/>
                <a:gd fmla="*/ 243 w 488" name="T14"/>
                <a:gd fmla="*/ 75 h 92" name="T15"/>
                <a:gd fmla="*/ 244 w 488" name="T16"/>
                <a:gd fmla="*/ 75 h 92" name="T17"/>
                <a:gd fmla="*/ 244 w 488" name="T18"/>
                <a:gd fmla="*/ 75 h 92" name="T19"/>
                <a:gd fmla="*/ 487 w 488" name="T20"/>
                <a:gd fmla="*/ 92 h 92" name="T21"/>
                <a:gd fmla="*/ 470 w 488" name="T22"/>
                <a:gd fmla="*/ 56 h 92" name="T23"/>
                <a:gd fmla="*/ 488 w 488" name="T24"/>
                <a:gd fmla="*/ 17 h 92" name="T25"/>
                <a:gd fmla="*/ 244 w 488" name="T26"/>
                <a:gd fmla="*/ 0 h 9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92" w="488">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70" name="Freeform 10"/>
            <p:cNvSpPr/>
            <p:nvPr/>
          </p:nvSpPr>
          <p:spPr bwMode="auto">
            <a:xfrm>
              <a:off x="2092809" y="2291221"/>
              <a:ext cx="104206" cy="7379"/>
            </a:xfrm>
            <a:custGeom>
              <a:gdLst>
                <a:gd fmla="*/ 243 w 244" name="T0"/>
                <a:gd fmla="*/ 0 h 17" name="T1"/>
                <a:gd fmla="*/ 1 w 244" name="T2"/>
                <a:gd fmla="*/ 17 h 17" name="T3"/>
                <a:gd fmla="*/ 0 w 244" name="T4"/>
                <a:gd fmla="*/ 17 h 17" name="T5"/>
                <a:gd fmla="*/ 0 w 244" name="T6"/>
                <a:gd fmla="*/ 17 h 17" name="T7"/>
                <a:gd fmla="*/ 244 w 244" name="T8"/>
                <a:gd fmla="*/ 0 h 17" name="T9"/>
                <a:gd fmla="*/ 243 w 244" name="T10"/>
                <a:gd fmla="*/ 0 h 17" name="T11"/>
              </a:gdLst>
              <a:cxnLst>
                <a:cxn ang="0">
                  <a:pos x="T0" y="T1"/>
                </a:cxn>
                <a:cxn ang="0">
                  <a:pos x="T2" y="T3"/>
                </a:cxn>
                <a:cxn ang="0">
                  <a:pos x="T4" y="T5"/>
                </a:cxn>
                <a:cxn ang="0">
                  <a:pos x="T6" y="T7"/>
                </a:cxn>
                <a:cxn ang="0">
                  <a:pos x="T8" y="T9"/>
                </a:cxn>
                <a:cxn ang="0">
                  <a:pos x="T10" y="T11"/>
                </a:cxn>
              </a:cxnLst>
              <a:rect b="b" l="0" r="r" t="0"/>
              <a:pathLst>
                <a:path h="17" w="244">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71" name="Freeform 11"/>
            <p:cNvSpPr>
              <a:spLocks noEditPoints="1"/>
            </p:cNvSpPr>
            <p:nvPr/>
          </p:nvSpPr>
          <p:spPr bwMode="auto">
            <a:xfrm>
              <a:off x="2089929" y="2297700"/>
              <a:ext cx="213450" cy="900"/>
            </a:xfrm>
            <a:custGeom>
              <a:gdLst>
                <a:gd fmla="*/ 3 w 500" name="T0"/>
                <a:gd fmla="*/ 0 h 2" name="T1"/>
                <a:gd fmla="*/ 0 w 500" name="T2"/>
                <a:gd fmla="*/ 1 h 2" name="T3"/>
                <a:gd fmla="*/ 2 w 500" name="T4"/>
                <a:gd fmla="*/ 2 h 2" name="T5"/>
                <a:gd fmla="*/ 3 w 500" name="T6"/>
                <a:gd fmla="*/ 0 h 2" name="T7"/>
                <a:gd fmla="*/ 3 w 500" name="T8"/>
                <a:gd fmla="*/ 0 h 2" name="T9"/>
                <a:gd fmla="*/ 498 w 500" name="T10"/>
                <a:gd fmla="*/ 0 h 2" name="T11"/>
                <a:gd fmla="*/ 498 w 500" name="T12"/>
                <a:gd fmla="*/ 0 h 2" name="T13"/>
                <a:gd fmla="*/ 499 w 500" name="T14"/>
                <a:gd fmla="*/ 1 h 2" name="T15"/>
                <a:gd fmla="*/ 500 w 500" name="T16"/>
                <a:gd fmla="*/ 1 h 2" name="T17"/>
                <a:gd fmla="*/ 498 w 500" name="T18"/>
                <a:gd fmla="*/ 0 h 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 w="500">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72" name="Freeform 12"/>
            <p:cNvSpPr/>
            <p:nvPr/>
          </p:nvSpPr>
          <p:spPr bwMode="auto">
            <a:xfrm>
              <a:off x="2092449" y="2290501"/>
              <a:ext cx="104566" cy="7199"/>
            </a:xfrm>
            <a:custGeom>
              <a:gdLst>
                <a:gd fmla="*/ 244 w 245" name="T0"/>
                <a:gd fmla="*/ 0 h 17" name="T1"/>
                <a:gd fmla="*/ 0 w 245" name="T2"/>
                <a:gd fmla="*/ 17 h 17" name="T3"/>
                <a:gd fmla="*/ 0 w 245" name="T4"/>
                <a:gd fmla="*/ 17 h 17" name="T5"/>
                <a:gd fmla="*/ 245 w 245" name="T6"/>
                <a:gd fmla="*/ 0 h 17" name="T7"/>
                <a:gd fmla="*/ 244 w 245" name="T8"/>
                <a:gd fmla="*/ 0 h 17" name="T9"/>
              </a:gdLst>
              <a:cxnLst>
                <a:cxn ang="0">
                  <a:pos x="T0" y="T1"/>
                </a:cxn>
                <a:cxn ang="0">
                  <a:pos x="T2" y="T3"/>
                </a:cxn>
                <a:cxn ang="0">
                  <a:pos x="T4" y="T5"/>
                </a:cxn>
                <a:cxn ang="0">
                  <a:pos x="T6" y="T7"/>
                </a:cxn>
                <a:cxn ang="0">
                  <a:pos x="T8" y="T9"/>
                </a:cxn>
              </a:cxnLst>
              <a:rect b="b" l="0" r="r" t="0"/>
              <a:pathLst>
                <a:path h="17" w="245">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73" name="Freeform 13"/>
            <p:cNvSpPr/>
            <p:nvPr/>
          </p:nvSpPr>
          <p:spPr bwMode="auto">
            <a:xfrm>
              <a:off x="2090829" y="2290501"/>
              <a:ext cx="212011" cy="8099"/>
            </a:xfrm>
            <a:custGeom>
              <a:gdLst>
                <a:gd fmla="*/ 249 w 497" name="T0"/>
                <a:gd fmla="*/ 0 h 19" name="T1"/>
                <a:gd fmla="*/ 4 w 497" name="T2"/>
                <a:gd fmla="*/ 17 h 19" name="T3"/>
                <a:gd fmla="*/ 4 w 497" name="T4"/>
                <a:gd fmla="*/ 17 h 19" name="T5"/>
                <a:gd fmla="*/ 1 w 497" name="T6"/>
                <a:gd fmla="*/ 17 h 19" name="T7"/>
                <a:gd fmla="*/ 1 w 497" name="T8"/>
                <a:gd fmla="*/ 17 h 19" name="T9"/>
                <a:gd fmla="*/ 1 w 497" name="T10"/>
                <a:gd fmla="*/ 17 h 19" name="T11"/>
                <a:gd fmla="*/ 0 w 497" name="T12"/>
                <a:gd fmla="*/ 19 h 19" name="T13"/>
                <a:gd fmla="*/ 1 w 497" name="T14"/>
                <a:gd fmla="*/ 19 h 19" name="T15"/>
                <a:gd fmla="*/ 2 w 497" name="T16"/>
                <a:gd fmla="*/ 18 h 19" name="T17"/>
                <a:gd fmla="*/ 1 w 497" name="T18"/>
                <a:gd fmla="*/ 19 h 19" name="T19"/>
                <a:gd fmla="*/ 1 w 497" name="T20"/>
                <a:gd fmla="*/ 19 h 19" name="T21"/>
                <a:gd fmla="*/ 2 w 497" name="T22"/>
                <a:gd fmla="*/ 19 h 19" name="T23"/>
                <a:gd fmla="*/ 5 w 497" name="T24"/>
                <a:gd fmla="*/ 19 h 19" name="T25"/>
                <a:gd fmla="*/ 5 w 497" name="T26"/>
                <a:gd fmla="*/ 19 h 19" name="T27"/>
                <a:gd fmla="*/ 6 w 497" name="T28"/>
                <a:gd fmla="*/ 19 h 19" name="T29"/>
                <a:gd fmla="*/ 248 w 497" name="T30"/>
                <a:gd fmla="*/ 2 h 19" name="T31"/>
                <a:gd fmla="*/ 249 w 497" name="T32"/>
                <a:gd fmla="*/ 2 h 19" name="T33"/>
                <a:gd fmla="*/ 249 w 497" name="T34"/>
                <a:gd fmla="*/ 2 h 19" name="T35"/>
                <a:gd fmla="*/ 427 w 497" name="T36"/>
                <a:gd fmla="*/ 11 h 19" name="T37"/>
                <a:gd fmla="*/ 478 w 497" name="T38"/>
                <a:gd fmla="*/ 17 h 19" name="T39"/>
                <a:gd fmla="*/ 491 w 497" name="T40"/>
                <a:gd fmla="*/ 19 h 19" name="T41"/>
                <a:gd fmla="*/ 495 w 497" name="T42"/>
                <a:gd fmla="*/ 19 h 19" name="T43"/>
                <a:gd fmla="*/ 496 w 497" name="T44"/>
                <a:gd fmla="*/ 19 h 19" name="T45"/>
                <a:gd fmla="*/ 496 w 497" name="T46"/>
                <a:gd fmla="*/ 19 h 19" name="T47"/>
                <a:gd fmla="*/ 497 w 497" name="T48"/>
                <a:gd fmla="*/ 18 h 19" name="T49"/>
                <a:gd fmla="*/ 496 w 497" name="T50"/>
                <a:gd fmla="*/ 17 h 19" name="T51"/>
                <a:gd fmla="*/ 496 w 497" name="T52"/>
                <a:gd fmla="*/ 17 h 19" name="T53"/>
                <a:gd fmla="*/ 496 w 497" name="T54"/>
                <a:gd fmla="*/ 17 h 19" name="T55"/>
                <a:gd fmla="*/ 249 w 497" name="T56"/>
                <a:gd fmla="*/ 0 h 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9" w="497">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74" name="Freeform 14"/>
            <p:cNvSpPr>
              <a:spLocks noEditPoints="1"/>
            </p:cNvSpPr>
            <p:nvPr/>
          </p:nvSpPr>
          <p:spPr bwMode="auto">
            <a:xfrm>
              <a:off x="2091189" y="2291221"/>
              <a:ext cx="212551" cy="40494"/>
            </a:xfrm>
            <a:custGeom>
              <a:gdLst>
                <a:gd fmla="*/ 496 w 498" name="T0"/>
                <a:gd fmla="*/ 93 h 95" name="T1"/>
                <a:gd fmla="*/ 495 w 498" name="T2"/>
                <a:gd fmla="*/ 94 h 95" name="T3"/>
                <a:gd fmla="*/ 495 w 498" name="T4"/>
                <a:gd fmla="*/ 94 h 95" name="T5"/>
                <a:gd fmla="*/ 498 w 498" name="T6"/>
                <a:gd fmla="*/ 95 h 95" name="T7"/>
                <a:gd fmla="*/ 496 w 498" name="T8"/>
                <a:gd fmla="*/ 93 h 95" name="T9"/>
                <a:gd fmla="*/ 4 w 498" name="T10"/>
                <a:gd fmla="*/ 17 h 95" name="T11"/>
                <a:gd fmla="*/ 1 w 498" name="T12"/>
                <a:gd fmla="*/ 17 h 95" name="T13"/>
                <a:gd fmla="*/ 0 w 498" name="T14"/>
                <a:gd fmla="*/ 17 h 95" name="T15"/>
                <a:gd fmla="*/ 31 w 498" name="T16"/>
                <a:gd fmla="*/ 36 h 95" name="T17"/>
                <a:gd fmla="*/ 39 w 498" name="T18"/>
                <a:gd fmla="*/ 53 h 95" name="T19"/>
                <a:gd fmla="*/ 33 w 498" name="T20"/>
                <a:gd fmla="*/ 68 h 95" name="T21"/>
                <a:gd fmla="*/ 13 w 498" name="T22"/>
                <a:gd fmla="*/ 86 h 95" name="T23"/>
                <a:gd fmla="*/ 4 w 498" name="T24"/>
                <a:gd fmla="*/ 91 h 95" name="T25"/>
                <a:gd fmla="*/ 0 w 498" name="T26"/>
                <a:gd fmla="*/ 92 h 95" name="T27"/>
                <a:gd fmla="*/ 0 w 498" name="T28"/>
                <a:gd fmla="*/ 92 h 95" name="T29"/>
                <a:gd fmla="*/ 7 w 498" name="T30"/>
                <a:gd fmla="*/ 91 h 95" name="T31"/>
                <a:gd fmla="*/ 21 w 498" name="T32"/>
                <a:gd fmla="*/ 83 h 95" name="T33"/>
                <a:gd fmla="*/ 35 w 498" name="T34"/>
                <a:gd fmla="*/ 70 h 95" name="T35"/>
                <a:gd fmla="*/ 41 w 498" name="T36"/>
                <a:gd fmla="*/ 53 h 95" name="T37"/>
                <a:gd fmla="*/ 32 w 498" name="T38"/>
                <a:gd fmla="*/ 35 h 95" name="T39"/>
                <a:gd fmla="*/ 4 w 498" name="T40"/>
                <a:gd fmla="*/ 17 h 95" name="T41"/>
                <a:gd fmla="*/ 248 w 498" name="T42"/>
                <a:gd fmla="*/ 0 h 95" name="T43"/>
                <a:gd fmla="*/ 248 w 498" name="T44"/>
                <a:gd fmla="*/ 0 h 95" name="T45"/>
                <a:gd fmla="*/ 492 w 498" name="T46"/>
                <a:gd fmla="*/ 17 h 95" name="T47"/>
                <a:gd fmla="*/ 474 w 498" name="T48"/>
                <a:gd fmla="*/ 56 h 95" name="T49"/>
                <a:gd fmla="*/ 491 w 498" name="T50"/>
                <a:gd fmla="*/ 92 h 95" name="T51"/>
                <a:gd fmla="*/ 248 w 498" name="T52"/>
                <a:gd fmla="*/ 75 h 95" name="T53"/>
                <a:gd fmla="*/ 248 w 498" name="T54"/>
                <a:gd fmla="*/ 75 h 95" name="T55"/>
                <a:gd fmla="*/ 495 w 498" name="T56"/>
                <a:gd fmla="*/ 92 h 95" name="T57"/>
                <a:gd fmla="*/ 495 w 498" name="T58"/>
                <a:gd fmla="*/ 92 h 95" name="T59"/>
                <a:gd fmla="*/ 476 w 498" name="T60"/>
                <a:gd fmla="*/ 56 h 95" name="T61"/>
                <a:gd fmla="*/ 485 w 498" name="T62"/>
                <a:gd fmla="*/ 28 h 95" name="T63"/>
                <a:gd fmla="*/ 492 w 498" name="T64"/>
                <a:gd fmla="*/ 20 h 95" name="T65"/>
                <a:gd fmla="*/ 494 w 498" name="T66"/>
                <a:gd fmla="*/ 18 h 95" name="T67"/>
                <a:gd fmla="*/ 495 w 498" name="T68"/>
                <a:gd fmla="*/ 17 h 95" name="T69"/>
                <a:gd fmla="*/ 494 w 498" name="T70"/>
                <a:gd fmla="*/ 17 h 95" name="T71"/>
                <a:gd fmla="*/ 490 w 498" name="T72"/>
                <a:gd fmla="*/ 17 h 95" name="T73"/>
                <a:gd fmla="*/ 477 w 498" name="T74"/>
                <a:gd fmla="*/ 15 h 95" name="T75"/>
                <a:gd fmla="*/ 426 w 498" name="T76"/>
                <a:gd fmla="*/ 9 h 95" name="T77"/>
                <a:gd fmla="*/ 248 w 498" name="T78"/>
                <a:gd fmla="*/ 0 h 95"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95" w="498">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75" name="Freeform 15"/>
            <p:cNvSpPr/>
            <p:nvPr/>
          </p:nvSpPr>
          <p:spPr bwMode="auto">
            <a:xfrm>
              <a:off x="2092809" y="2324156"/>
              <a:ext cx="208411" cy="38695"/>
            </a:xfrm>
            <a:custGeom>
              <a:gdLst>
                <a:gd fmla="*/ 244 w 488" name="T0"/>
                <a:gd fmla="*/ 0 h 91" name="T1"/>
                <a:gd fmla="*/ 0 w 488" name="T2"/>
                <a:gd fmla="*/ 17 h 91" name="T3"/>
                <a:gd fmla="*/ 28 w 488" name="T4"/>
                <a:gd fmla="*/ 34 h 91" name="T5"/>
                <a:gd fmla="*/ 37 w 488" name="T6"/>
                <a:gd fmla="*/ 53 h 91" name="T7"/>
                <a:gd fmla="*/ 31 w 488" name="T8"/>
                <a:gd fmla="*/ 70 h 91" name="T9"/>
                <a:gd fmla="*/ 17 w 488" name="T10"/>
                <a:gd fmla="*/ 82 h 91" name="T11"/>
                <a:gd fmla="*/ 3 w 488" name="T12"/>
                <a:gd fmla="*/ 91 h 91" name="T13"/>
                <a:gd fmla="*/ 244 w 488" name="T14"/>
                <a:gd fmla="*/ 75 h 91" name="T15"/>
                <a:gd fmla="*/ 487 w 488" name="T16"/>
                <a:gd fmla="*/ 91 h 91" name="T17"/>
                <a:gd fmla="*/ 470 w 488" name="T18"/>
                <a:gd fmla="*/ 56 h 91" name="T19"/>
                <a:gd fmla="*/ 488 w 488" name="T20"/>
                <a:gd fmla="*/ 17 h 91" name="T21"/>
                <a:gd fmla="*/ 244 w 488" name="T22"/>
                <a:gd fmla="*/ 0 h 9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91" w="488">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76" name="Freeform 16"/>
            <p:cNvSpPr/>
            <p:nvPr/>
          </p:nvSpPr>
          <p:spPr bwMode="auto">
            <a:xfrm>
              <a:off x="2092809" y="2324156"/>
              <a:ext cx="104206" cy="7199"/>
            </a:xfrm>
            <a:custGeom>
              <a:gdLst>
                <a:gd fmla="*/ 243 w 244" name="T0"/>
                <a:gd fmla="*/ 0 h 17" name="T1"/>
                <a:gd fmla="*/ 1 w 244" name="T2"/>
                <a:gd fmla="*/ 16 h 17" name="T3"/>
                <a:gd fmla="*/ 0 w 244" name="T4"/>
                <a:gd fmla="*/ 17 h 17" name="T5"/>
                <a:gd fmla="*/ 0 w 244" name="T6"/>
                <a:gd fmla="*/ 17 h 17" name="T7"/>
                <a:gd fmla="*/ 244 w 244" name="T8"/>
                <a:gd fmla="*/ 0 h 17" name="T9"/>
                <a:gd fmla="*/ 243 w 244" name="T10"/>
                <a:gd fmla="*/ 0 h 17" name="T11"/>
              </a:gdLst>
              <a:cxnLst>
                <a:cxn ang="0">
                  <a:pos x="T0" y="T1"/>
                </a:cxn>
                <a:cxn ang="0">
                  <a:pos x="T2" y="T3"/>
                </a:cxn>
                <a:cxn ang="0">
                  <a:pos x="T4" y="T5"/>
                </a:cxn>
                <a:cxn ang="0">
                  <a:pos x="T6" y="T7"/>
                </a:cxn>
                <a:cxn ang="0">
                  <a:pos x="T8" y="T9"/>
                </a:cxn>
                <a:cxn ang="0">
                  <a:pos x="T10" y="T11"/>
                </a:cxn>
              </a:cxnLst>
              <a:rect b="b" l="0" r="r" t="0"/>
              <a:pathLst>
                <a:path h="17" w="244">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77" name="Freeform 17"/>
            <p:cNvSpPr>
              <a:spLocks noEditPoints="1"/>
            </p:cNvSpPr>
            <p:nvPr/>
          </p:nvSpPr>
          <p:spPr bwMode="auto">
            <a:xfrm>
              <a:off x="2089929" y="2324156"/>
              <a:ext cx="213810" cy="40315"/>
            </a:xfrm>
            <a:custGeom>
              <a:gdLst>
                <a:gd fmla="*/ 498 w 501" name="T0"/>
                <a:gd fmla="*/ 15 h 95" name="T1"/>
                <a:gd fmla="*/ 498 w 501" name="T2"/>
                <a:gd fmla="*/ 15 h 95" name="T3"/>
                <a:gd fmla="*/ 499 w 501" name="T4"/>
                <a:gd fmla="*/ 16 h 95" name="T5"/>
                <a:gd fmla="*/ 500 w 501" name="T6"/>
                <a:gd fmla="*/ 15 h 95" name="T7"/>
                <a:gd fmla="*/ 498 w 501" name="T8"/>
                <a:gd fmla="*/ 15 h 95" name="T9"/>
                <a:gd fmla="*/ 3 w 501" name="T10"/>
                <a:gd fmla="*/ 15 h 95" name="T11"/>
                <a:gd fmla="*/ 0 w 501" name="T12"/>
                <a:gd fmla="*/ 16 h 95" name="T13"/>
                <a:gd fmla="*/ 3 w 501" name="T14"/>
                <a:gd fmla="*/ 17 h 95" name="T15"/>
                <a:gd fmla="*/ 3 w 501" name="T16"/>
                <a:gd fmla="*/ 16 h 95" name="T17"/>
                <a:gd fmla="*/ 3 w 501" name="T18"/>
                <a:gd fmla="*/ 15 h 95" name="T19"/>
                <a:gd fmla="*/ 3 w 501" name="T20"/>
                <a:gd fmla="*/ 15 h 95" name="T21"/>
                <a:gd fmla="*/ 251 w 501" name="T22"/>
                <a:gd fmla="*/ 0 h 95" name="T23"/>
                <a:gd fmla="*/ 251 w 501" name="T24"/>
                <a:gd fmla="*/ 0 h 95" name="T25"/>
                <a:gd fmla="*/ 495 w 501" name="T26"/>
                <a:gd fmla="*/ 17 h 95" name="T27"/>
                <a:gd fmla="*/ 477 w 501" name="T28"/>
                <a:gd fmla="*/ 56 h 95" name="T29"/>
                <a:gd fmla="*/ 494 w 501" name="T30"/>
                <a:gd fmla="*/ 91 h 95" name="T31"/>
                <a:gd fmla="*/ 251 w 501" name="T32"/>
                <a:gd fmla="*/ 75 h 95" name="T33"/>
                <a:gd fmla="*/ 10 w 501" name="T34"/>
                <a:gd fmla="*/ 91 h 95" name="T35"/>
                <a:gd fmla="*/ 24 w 501" name="T36"/>
                <a:gd fmla="*/ 82 h 95" name="T37"/>
                <a:gd fmla="*/ 38 w 501" name="T38"/>
                <a:gd fmla="*/ 70 h 95" name="T39"/>
                <a:gd fmla="*/ 44 w 501" name="T40"/>
                <a:gd fmla="*/ 53 h 95" name="T41"/>
                <a:gd fmla="*/ 35 w 501" name="T42"/>
                <a:gd fmla="*/ 34 h 95" name="T43"/>
                <a:gd fmla="*/ 7 w 501" name="T44"/>
                <a:gd fmla="*/ 17 h 95" name="T45"/>
                <a:gd fmla="*/ 4 w 501" name="T46"/>
                <a:gd fmla="*/ 17 h 95" name="T47"/>
                <a:gd fmla="*/ 3 w 501" name="T48"/>
                <a:gd fmla="*/ 16 h 95" name="T49"/>
                <a:gd fmla="*/ 3 w 501" name="T50"/>
                <a:gd fmla="*/ 17 h 95" name="T51"/>
                <a:gd fmla="*/ 34 w 501" name="T52"/>
                <a:gd fmla="*/ 36 h 95" name="T53"/>
                <a:gd fmla="*/ 42 w 501" name="T54"/>
                <a:gd fmla="*/ 53 h 95" name="T55"/>
                <a:gd fmla="*/ 36 w 501" name="T56"/>
                <a:gd fmla="*/ 68 h 95" name="T57"/>
                <a:gd fmla="*/ 16 w 501" name="T58"/>
                <a:gd fmla="*/ 86 h 95" name="T59"/>
                <a:gd fmla="*/ 7 w 501" name="T60"/>
                <a:gd fmla="*/ 90 h 95" name="T61"/>
                <a:gd fmla="*/ 3 w 501" name="T62"/>
                <a:gd fmla="*/ 92 h 95" name="T63"/>
                <a:gd fmla="*/ 4 w 501" name="T64"/>
                <a:gd fmla="*/ 94 h 95" name="T65"/>
                <a:gd fmla="*/ 251 w 501" name="T66"/>
                <a:gd fmla="*/ 77 h 95" name="T67"/>
                <a:gd fmla="*/ 429 w 501" name="T68"/>
                <a:gd fmla="*/ 85 h 95" name="T69"/>
                <a:gd fmla="*/ 480 w 501" name="T70"/>
                <a:gd fmla="*/ 91 h 95" name="T71"/>
                <a:gd fmla="*/ 493 w 501" name="T72"/>
                <a:gd fmla="*/ 93 h 95" name="T73"/>
                <a:gd fmla="*/ 497 w 501" name="T74"/>
                <a:gd fmla="*/ 94 h 95" name="T75"/>
                <a:gd fmla="*/ 501 w 501" name="T76"/>
                <a:gd fmla="*/ 95 h 95" name="T77"/>
                <a:gd fmla="*/ 498 w 501" name="T78"/>
                <a:gd fmla="*/ 92 h 95" name="T79"/>
                <a:gd fmla="*/ 479 w 501" name="T80"/>
                <a:gd fmla="*/ 56 h 95" name="T81"/>
                <a:gd fmla="*/ 488 w 501" name="T82"/>
                <a:gd fmla="*/ 28 h 95" name="T83"/>
                <a:gd fmla="*/ 495 w 501" name="T84"/>
                <a:gd fmla="*/ 20 h 95" name="T85"/>
                <a:gd fmla="*/ 497 w 501" name="T86"/>
                <a:gd fmla="*/ 18 h 95" name="T87"/>
                <a:gd fmla="*/ 498 w 501" name="T88"/>
                <a:gd fmla="*/ 17 h 95" name="T89"/>
                <a:gd fmla="*/ 497 w 501" name="T90"/>
                <a:gd fmla="*/ 17 h 95" name="T91"/>
                <a:gd fmla="*/ 493 w 501" name="T92"/>
                <a:gd fmla="*/ 16 h 95" name="T93"/>
                <a:gd fmla="*/ 480 w 501" name="T94"/>
                <a:gd fmla="*/ 14 h 95" name="T95"/>
                <a:gd fmla="*/ 429 w 501" name="T96"/>
                <a:gd fmla="*/ 9 h 95" name="T97"/>
                <a:gd fmla="*/ 251 w 501" name="T98"/>
                <a:gd fmla="*/ 0 h 9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5" w="501">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78" name="Freeform 18"/>
            <p:cNvSpPr/>
            <p:nvPr/>
          </p:nvSpPr>
          <p:spPr bwMode="auto">
            <a:xfrm>
              <a:off x="2094248" y="2323256"/>
              <a:ext cx="102766" cy="6839"/>
            </a:xfrm>
            <a:custGeom>
              <a:gdLst>
                <a:gd fmla="*/ 240 w 241" name="T0"/>
                <a:gd fmla="*/ 0 h 16" name="T1"/>
                <a:gd fmla="*/ 0 w 241" name="T2"/>
                <a:gd fmla="*/ 16 h 16" name="T3"/>
                <a:gd fmla="*/ 0 w 241" name="T4"/>
                <a:gd fmla="*/ 16 h 16" name="T5"/>
                <a:gd fmla="*/ 241 w 241" name="T6"/>
                <a:gd fmla="*/ 0 h 16" name="T7"/>
                <a:gd fmla="*/ 240 w 241" name="T8"/>
                <a:gd fmla="*/ 0 h 16" name="T9"/>
              </a:gdLst>
              <a:cxnLst>
                <a:cxn ang="0">
                  <a:pos x="T0" y="T1"/>
                </a:cxn>
                <a:cxn ang="0">
                  <a:pos x="T2" y="T3"/>
                </a:cxn>
                <a:cxn ang="0">
                  <a:pos x="T4" y="T5"/>
                </a:cxn>
                <a:cxn ang="0">
                  <a:pos x="T6" y="T7"/>
                </a:cxn>
                <a:cxn ang="0">
                  <a:pos x="T8" y="T9"/>
                </a:cxn>
              </a:cxnLst>
              <a:rect b="b" l="0" r="r" t="0"/>
              <a:pathLst>
                <a:path h="16" w="241">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79" name="Freeform 19"/>
            <p:cNvSpPr/>
            <p:nvPr/>
          </p:nvSpPr>
          <p:spPr bwMode="auto">
            <a:xfrm>
              <a:off x="2091189" y="2323256"/>
              <a:ext cx="211651" cy="8099"/>
            </a:xfrm>
            <a:custGeom>
              <a:gdLst>
                <a:gd fmla="*/ 248 w 496" name="T0"/>
                <a:gd fmla="*/ 0 h 19" name="T1"/>
                <a:gd fmla="*/ 7 w 496" name="T2"/>
                <a:gd fmla="*/ 16 h 19" name="T3"/>
                <a:gd fmla="*/ 7 w 496" name="T4"/>
                <a:gd fmla="*/ 16 h 19" name="T5"/>
                <a:gd fmla="*/ 0 w 496" name="T6"/>
                <a:gd fmla="*/ 17 h 19" name="T7"/>
                <a:gd fmla="*/ 0 w 496" name="T8"/>
                <a:gd fmla="*/ 17 h 19" name="T9"/>
                <a:gd fmla="*/ 0 w 496" name="T10"/>
                <a:gd fmla="*/ 17 h 19" name="T11"/>
                <a:gd fmla="*/ 0 w 496" name="T12"/>
                <a:gd fmla="*/ 18 h 19" name="T13"/>
                <a:gd fmla="*/ 1 w 496" name="T14"/>
                <a:gd fmla="*/ 18 h 19" name="T15"/>
                <a:gd fmla="*/ 0 w 496" name="T16"/>
                <a:gd fmla="*/ 18 h 19" name="T17"/>
                <a:gd fmla="*/ 1 w 496" name="T18"/>
                <a:gd fmla="*/ 19 h 19" name="T19"/>
                <a:gd fmla="*/ 4 w 496" name="T20"/>
                <a:gd fmla="*/ 19 h 19" name="T21"/>
                <a:gd fmla="*/ 4 w 496" name="T22"/>
                <a:gd fmla="*/ 19 h 19" name="T23"/>
                <a:gd fmla="*/ 5 w 496" name="T24"/>
                <a:gd fmla="*/ 18 h 19" name="T25"/>
                <a:gd fmla="*/ 247 w 496" name="T26"/>
                <a:gd fmla="*/ 2 h 19" name="T27"/>
                <a:gd fmla="*/ 248 w 496" name="T28"/>
                <a:gd fmla="*/ 2 h 19" name="T29"/>
                <a:gd fmla="*/ 248 w 496" name="T30"/>
                <a:gd fmla="*/ 2 h 19" name="T31"/>
                <a:gd fmla="*/ 426 w 496" name="T32"/>
                <a:gd fmla="*/ 11 h 19" name="T33"/>
                <a:gd fmla="*/ 477 w 496" name="T34"/>
                <a:gd fmla="*/ 16 h 19" name="T35"/>
                <a:gd fmla="*/ 490 w 496" name="T36"/>
                <a:gd fmla="*/ 18 h 19" name="T37"/>
                <a:gd fmla="*/ 494 w 496" name="T38"/>
                <a:gd fmla="*/ 19 h 19" name="T39"/>
                <a:gd fmla="*/ 495 w 496" name="T40"/>
                <a:gd fmla="*/ 19 h 19" name="T41"/>
                <a:gd fmla="*/ 495 w 496" name="T42"/>
                <a:gd fmla="*/ 19 h 19" name="T43"/>
                <a:gd fmla="*/ 496 w 496" name="T44"/>
                <a:gd fmla="*/ 18 h 19" name="T45"/>
                <a:gd fmla="*/ 495 w 496" name="T46"/>
                <a:gd fmla="*/ 17 h 19" name="T47"/>
                <a:gd fmla="*/ 495 w 496" name="T48"/>
                <a:gd fmla="*/ 17 h 19" name="T49"/>
                <a:gd fmla="*/ 495 w 496" name="T50"/>
                <a:gd fmla="*/ 17 h 19" name="T51"/>
                <a:gd fmla="*/ 248 w 496" name="T52"/>
                <a:gd fmla="*/ 0 h 1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9" w="496">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80" name="Freeform 20"/>
            <p:cNvSpPr/>
            <p:nvPr/>
          </p:nvSpPr>
          <p:spPr bwMode="auto">
            <a:xfrm>
              <a:off x="2091548" y="2347553"/>
              <a:ext cx="210931" cy="48953"/>
            </a:xfrm>
            <a:custGeom>
              <a:gdLst>
                <a:gd fmla="*/ 0 w 494" name="T0"/>
                <a:gd fmla="*/ 38 h 115" name="T1"/>
                <a:gd fmla="*/ 494 w 494" name="T2"/>
                <a:gd fmla="*/ 38 h 115" name="T3"/>
                <a:gd fmla="*/ 494 w 494" name="T4"/>
                <a:gd fmla="*/ 115 h 115" name="T5"/>
                <a:gd fmla="*/ 0 w 494" name="T6"/>
                <a:gd fmla="*/ 115 h 115" name="T7"/>
                <a:gd fmla="*/ 0 w 494" name="T8"/>
                <a:gd fmla="*/ 38 h 115" name="T9"/>
              </a:gdLst>
              <a:cxnLst>
                <a:cxn ang="0">
                  <a:pos x="T0" y="T1"/>
                </a:cxn>
                <a:cxn ang="0">
                  <a:pos x="T2" y="T3"/>
                </a:cxn>
                <a:cxn ang="0">
                  <a:pos x="T4" y="T5"/>
                </a:cxn>
                <a:cxn ang="0">
                  <a:pos x="T6" y="T7"/>
                </a:cxn>
                <a:cxn ang="0">
                  <a:pos x="T8" y="T9"/>
                </a:cxn>
              </a:cxnLst>
              <a:rect b="b" l="0" r="r" t="0"/>
              <a:pathLst>
                <a:path h="115" w="493">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81" name="Freeform 21"/>
            <p:cNvSpPr/>
            <p:nvPr/>
          </p:nvSpPr>
          <p:spPr bwMode="auto">
            <a:xfrm>
              <a:off x="2089929" y="2356012"/>
              <a:ext cx="213810" cy="4085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6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2 h 96" name="T81"/>
                <a:gd fmla="*/ 497 w 501" name="T82"/>
                <a:gd fmla="*/ 20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8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82" name="Freeform 22"/>
            <p:cNvSpPr/>
            <p:nvPr/>
          </p:nvSpPr>
          <p:spPr bwMode="auto">
            <a:xfrm>
              <a:off x="2091548" y="2379949"/>
              <a:ext cx="210931" cy="49313"/>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83" name="Freeform 23"/>
            <p:cNvSpPr/>
            <p:nvPr/>
          </p:nvSpPr>
          <p:spPr bwMode="auto">
            <a:xfrm>
              <a:off x="2089929" y="2388767"/>
              <a:ext cx="213810" cy="4085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6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2 h 96" name="T81"/>
                <a:gd fmla="*/ 497 w 501" name="T82"/>
                <a:gd fmla="*/ 19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84" name="Freeform 24"/>
            <p:cNvSpPr/>
            <p:nvPr/>
          </p:nvSpPr>
          <p:spPr bwMode="auto">
            <a:xfrm>
              <a:off x="2091548" y="2412704"/>
              <a:ext cx="210931" cy="49313"/>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85" name="Freeform 25"/>
            <p:cNvSpPr/>
            <p:nvPr/>
          </p:nvSpPr>
          <p:spPr bwMode="auto">
            <a:xfrm>
              <a:off x="2089929" y="2421523"/>
              <a:ext cx="213810" cy="4103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5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1 h 96" name="T81"/>
                <a:gd fmla="*/ 497 w 501" name="T82"/>
                <a:gd fmla="*/ 19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86" name="Freeform 26"/>
            <p:cNvSpPr/>
            <p:nvPr/>
          </p:nvSpPr>
          <p:spPr bwMode="auto">
            <a:xfrm>
              <a:off x="2091548" y="2445460"/>
              <a:ext cx="210931" cy="49313"/>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87" name="Freeform 27"/>
            <p:cNvSpPr/>
            <p:nvPr/>
          </p:nvSpPr>
          <p:spPr bwMode="auto">
            <a:xfrm>
              <a:off x="2089929" y="2454458"/>
              <a:ext cx="213810" cy="4085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7 h 96" name="T15"/>
                <a:gd fmla="*/ 497 w 501" name="T16"/>
                <a:gd fmla="*/ 95 h 96" name="T17"/>
                <a:gd fmla="*/ 498 w 501" name="T18"/>
                <a:gd fmla="*/ 95 h 96" name="T19"/>
                <a:gd fmla="*/ 498 w 501" name="T20"/>
                <a:gd fmla="*/ 94 h 96" name="T21"/>
                <a:gd fmla="*/ 251 w 501" name="T22"/>
                <a:gd fmla="*/ 76 h 96" name="T23"/>
                <a:gd fmla="*/ 3 w 501" name="T24"/>
                <a:gd fmla="*/ 94 h 96" name="T25"/>
                <a:gd fmla="*/ 4 w 501" name="T26"/>
                <a:gd fmla="*/ 95 h 96" name="T27"/>
                <a:gd fmla="*/ 4 w 501" name="T28"/>
                <a:gd fmla="*/ 95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7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8 h 96" name="T63"/>
                <a:gd fmla="*/ 429 w 501" name="T64"/>
                <a:gd fmla="*/ 87 h 96" name="T65"/>
                <a:gd fmla="*/ 480 w 501" name="T66"/>
                <a:gd fmla="*/ 93 h 96" name="T67"/>
                <a:gd fmla="*/ 493 w 501" name="T68"/>
                <a:gd fmla="*/ 95 h 96" name="T69"/>
                <a:gd fmla="*/ 497 w 501" name="T70"/>
                <a:gd fmla="*/ 95 h 96" name="T71"/>
                <a:gd fmla="*/ 501 w 501" name="T72"/>
                <a:gd fmla="*/ 96 h 96" name="T73"/>
                <a:gd fmla="*/ 498 w 501" name="T74"/>
                <a:gd fmla="*/ 94 h 96" name="T75"/>
                <a:gd fmla="*/ 479 w 501" name="T76"/>
                <a:gd fmla="*/ 57 h 96" name="T77"/>
                <a:gd fmla="*/ 488 w 501" name="T78"/>
                <a:gd fmla="*/ 30 h 96" name="T79"/>
                <a:gd fmla="*/ 495 w 501" name="T80"/>
                <a:gd fmla="*/ 21 h 96" name="T81"/>
                <a:gd fmla="*/ 497 w 501" name="T82"/>
                <a:gd fmla="*/ 19 h 96" name="T83"/>
                <a:gd fmla="*/ 498 w 501" name="T84"/>
                <a:gd fmla="*/ 18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88" name="Freeform 28"/>
            <p:cNvSpPr/>
            <p:nvPr/>
          </p:nvSpPr>
          <p:spPr bwMode="auto">
            <a:xfrm>
              <a:off x="2091548" y="2478215"/>
              <a:ext cx="230188" cy="65691"/>
            </a:xfrm>
            <a:custGeom>
              <a:gdLst>
                <a:gd fmla="*/ 0 w 539" name="T0"/>
                <a:gd fmla="*/ 39 h 154" name="T1"/>
                <a:gd fmla="*/ 494 w 539" name="T2"/>
                <a:gd fmla="*/ 39 h 154" name="T3"/>
                <a:gd fmla="*/ 539 w 539" name="T4"/>
                <a:gd fmla="*/ 115 h 154" name="T5"/>
                <a:gd fmla="*/ 0 w 539" name="T6"/>
                <a:gd fmla="*/ 115 h 154" name="T7"/>
                <a:gd fmla="*/ 0 w 539" name="T8"/>
                <a:gd fmla="*/ 39 h 154" name="T9"/>
              </a:gdLst>
              <a:cxnLst>
                <a:cxn ang="0">
                  <a:pos x="T0" y="T1"/>
                </a:cxn>
                <a:cxn ang="0">
                  <a:pos x="T2" y="T3"/>
                </a:cxn>
                <a:cxn ang="0">
                  <a:pos x="T4" y="T5"/>
                </a:cxn>
                <a:cxn ang="0">
                  <a:pos x="T6" y="T7"/>
                </a:cxn>
                <a:cxn ang="0">
                  <a:pos x="T8" y="T9"/>
                </a:cxn>
              </a:cxnLst>
              <a:rect b="b" l="0" r="r" t="0"/>
              <a:pathLst>
                <a:path h="154" w="539">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89" name="Freeform 29"/>
            <p:cNvSpPr/>
            <p:nvPr/>
          </p:nvSpPr>
          <p:spPr bwMode="auto">
            <a:xfrm>
              <a:off x="2090289" y="2486674"/>
              <a:ext cx="231448" cy="48233"/>
            </a:xfrm>
            <a:custGeom>
              <a:gdLst>
                <a:gd fmla="*/ 3 w 542" name="T0"/>
                <a:gd fmla="*/ 19 h 113" name="T1"/>
                <a:gd fmla="*/ 3 w 542" name="T2"/>
                <a:gd fmla="*/ 19 h 113" name="T3"/>
                <a:gd fmla="*/ 6 w 542" name="T4"/>
                <a:gd fmla="*/ 19 h 113" name="T5"/>
                <a:gd fmla="*/ 229 w 542" name="T6"/>
                <a:gd fmla="*/ 2 h 113" name="T7"/>
                <a:gd fmla="*/ 497 w 542" name="T8"/>
                <a:gd fmla="*/ 20 h 113" name="T9"/>
                <a:gd fmla="*/ 497 w 542" name="T10"/>
                <a:gd fmla="*/ 19 h 113" name="T11"/>
                <a:gd fmla="*/ 496 w 542" name="T12"/>
                <a:gd fmla="*/ 18 h 113" name="T13"/>
                <a:gd fmla="*/ 484 w 542" name="T14"/>
                <a:gd fmla="*/ 57 h 113" name="T15"/>
                <a:gd fmla="*/ 496 w 542" name="T16"/>
                <a:gd fmla="*/ 84 h 113" name="T17"/>
                <a:gd fmla="*/ 542 w 542" name="T18"/>
                <a:gd fmla="*/ 96 h 113" name="T19"/>
                <a:gd fmla="*/ 542 w 542" name="T20"/>
                <a:gd fmla="*/ 95 h 113" name="T21"/>
                <a:gd fmla="*/ 541 w 542" name="T22"/>
                <a:gd fmla="*/ 94 h 113" name="T23"/>
                <a:gd fmla="*/ 538 w 542" name="T24"/>
                <a:gd fmla="*/ 95 h 113" name="T25"/>
                <a:gd fmla="*/ 302 w 542" name="T26"/>
                <a:gd fmla="*/ 111 h 113" name="T27"/>
                <a:gd fmla="*/ 3 w 542" name="T28"/>
                <a:gd fmla="*/ 94 h 113" name="T29"/>
                <a:gd fmla="*/ 3 w 542" name="T30"/>
                <a:gd fmla="*/ 95 h 113" name="T31"/>
                <a:gd fmla="*/ 3 w 542" name="T32"/>
                <a:gd fmla="*/ 96 h 113" name="T33"/>
                <a:gd fmla="*/ 23 w 542" name="T34"/>
                <a:gd fmla="*/ 56 h 113" name="T35"/>
                <a:gd fmla="*/ 3 w 542" name="T36"/>
                <a:gd fmla="*/ 18 h 113" name="T37"/>
                <a:gd fmla="*/ 3 w 542" name="T38"/>
                <a:gd fmla="*/ 19 h 113" name="T39"/>
                <a:gd fmla="*/ 3 w 542" name="T40"/>
                <a:gd fmla="*/ 19 h 113" name="T41"/>
                <a:gd fmla="*/ 3 w 542" name="T42"/>
                <a:gd fmla="*/ 19 h 113" name="T43"/>
                <a:gd fmla="*/ 2 w 542" name="T44"/>
                <a:gd fmla="*/ 19 h 113" name="T45"/>
                <a:gd fmla="*/ 21 w 542" name="T46"/>
                <a:gd fmla="*/ 56 h 113" name="T47"/>
                <a:gd fmla="*/ 12 w 542" name="T48"/>
                <a:gd fmla="*/ 83 h 113" name="T49"/>
                <a:gd fmla="*/ 5 w 542" name="T50"/>
                <a:gd fmla="*/ 92 h 113" name="T51"/>
                <a:gd fmla="*/ 3 w 542" name="T52"/>
                <a:gd fmla="*/ 94 h 113" name="T53"/>
                <a:gd fmla="*/ 2 w 542" name="T54"/>
                <a:gd fmla="*/ 95 h 113" name="T55"/>
                <a:gd fmla="*/ 0 w 542" name="T56"/>
                <a:gd fmla="*/ 96 h 113" name="T57"/>
                <a:gd fmla="*/ 2 w 542" name="T58"/>
                <a:gd fmla="*/ 96 h 113" name="T59"/>
                <a:gd fmla="*/ 302 w 542" name="T60"/>
                <a:gd fmla="*/ 113 h 113" name="T61"/>
                <a:gd fmla="*/ 542 w 542" name="T62"/>
                <a:gd fmla="*/ 96 h 113" name="T63"/>
                <a:gd fmla="*/ 542 w 542" name="T64"/>
                <a:gd fmla="*/ 94 h 113" name="T65"/>
                <a:gd fmla="*/ 497 w 542" name="T66"/>
                <a:gd fmla="*/ 83 h 113" name="T67"/>
                <a:gd fmla="*/ 486 w 542" name="T68"/>
                <a:gd fmla="*/ 57 h 113" name="T69"/>
                <a:gd fmla="*/ 492 w 542" name="T70"/>
                <a:gd fmla="*/ 31 h 113" name="T71"/>
                <a:gd fmla="*/ 496 w 542" name="T72"/>
                <a:gd fmla="*/ 22 h 113" name="T73"/>
                <a:gd fmla="*/ 497 w 542" name="T74"/>
                <a:gd fmla="*/ 20 h 113" name="T75"/>
                <a:gd fmla="*/ 497 w 542" name="T76"/>
                <a:gd fmla="*/ 19 h 113" name="T77"/>
                <a:gd fmla="*/ 498 w 542" name="T78"/>
                <a:gd fmla="*/ 18 h 113" name="T79"/>
                <a:gd fmla="*/ 497 w 542" name="T80"/>
                <a:gd fmla="*/ 18 h 113" name="T81"/>
                <a:gd fmla="*/ 229 w 542" name="T82"/>
                <a:gd fmla="*/ 0 h 113" name="T83"/>
                <a:gd fmla="*/ 2 w 542" name="T84"/>
                <a:gd fmla="*/ 18 h 113" name="T85"/>
                <a:gd fmla="*/ 0 w 542" name="T86"/>
                <a:gd fmla="*/ 18 h 113" name="T87"/>
                <a:gd fmla="*/ 2 w 542" name="T88"/>
                <a:gd fmla="*/ 19 h 113" name="T89"/>
                <a:gd fmla="*/ 3 w 542" name="T90"/>
                <a:gd fmla="*/ 19 h 113"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13" w="542">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90" name="Freeform 30"/>
            <p:cNvSpPr/>
            <p:nvPr/>
          </p:nvSpPr>
          <p:spPr bwMode="auto">
            <a:xfrm>
              <a:off x="2072471" y="2525009"/>
              <a:ext cx="249266" cy="21417"/>
            </a:xfrm>
            <a:custGeom>
              <a:gdLst>
                <a:gd fmla="*/ 45 w 584" name="T0"/>
                <a:gd fmla="*/ 0 h 50" name="T1"/>
                <a:gd fmla="*/ 0 w 584" name="T2"/>
                <a:gd fmla="*/ 12 h 50" name="T3"/>
                <a:gd fmla="*/ 584 w 584" name="T4"/>
                <a:gd fmla="*/ 7 h 50" name="T5"/>
                <a:gd fmla="*/ 550 w 584" name="T6"/>
                <a:gd fmla="*/ 0 h 50" name="T7"/>
                <a:gd fmla="*/ 45 w 584" name="T8"/>
                <a:gd fmla="*/ 0 h 50" name="T9"/>
              </a:gdLst>
              <a:cxnLst>
                <a:cxn ang="0">
                  <a:pos x="T0" y="T1"/>
                </a:cxn>
                <a:cxn ang="0">
                  <a:pos x="T2" y="T3"/>
                </a:cxn>
                <a:cxn ang="0">
                  <a:pos x="T4" y="T5"/>
                </a:cxn>
                <a:cxn ang="0">
                  <a:pos x="T6" y="T7"/>
                </a:cxn>
                <a:cxn ang="0">
                  <a:pos x="T8" y="T9"/>
                </a:cxn>
              </a:cxnLst>
              <a:rect b="b" l="0" r="r" t="0"/>
              <a:pathLst>
                <a:path h="50" w="584">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91" name="Freeform 31"/>
            <p:cNvSpPr/>
            <p:nvPr/>
          </p:nvSpPr>
          <p:spPr bwMode="auto">
            <a:xfrm>
              <a:off x="2071931" y="2524648"/>
              <a:ext cx="249806" cy="12778"/>
            </a:xfrm>
            <a:custGeom>
              <a:gdLst>
                <a:gd fmla="*/ 46 w 585" name="T0"/>
                <a:gd fmla="*/ 1 h 30" name="T1"/>
                <a:gd fmla="*/ 45 w 585" name="T2"/>
                <a:gd fmla="*/ 0 h 30" name="T3"/>
                <a:gd fmla="*/ 35 w 585" name="T4"/>
                <a:gd fmla="*/ 5 h 30" name="T5"/>
                <a:gd fmla="*/ 12 w 585" name="T6"/>
                <a:gd fmla="*/ 10 h 30" name="T7"/>
                <a:gd fmla="*/ 4 w 585" name="T8"/>
                <a:gd fmla="*/ 12 h 30" name="T9"/>
                <a:gd fmla="*/ 0 w 585" name="T10"/>
                <a:gd fmla="*/ 12 h 30" name="T11"/>
                <a:gd fmla="*/ 0 w 585" name="T12"/>
                <a:gd fmla="*/ 14 h 30" name="T13"/>
                <a:gd fmla="*/ 328 w 585" name="T14"/>
                <a:gd fmla="*/ 30 h 30" name="T15"/>
                <a:gd fmla="*/ 585 w 585" name="T16"/>
                <a:gd fmla="*/ 9 h 30" name="T17"/>
                <a:gd fmla="*/ 585 w 585" name="T18"/>
                <a:gd fmla="*/ 7 h 30" name="T19"/>
                <a:gd fmla="*/ 552 w 585" name="T20"/>
                <a:gd fmla="*/ 0 h 30" name="T21"/>
                <a:gd fmla="*/ 552 w 585" name="T22"/>
                <a:gd fmla="*/ 0 h 30" name="T23"/>
                <a:gd fmla="*/ 551 w 585" name="T24"/>
                <a:gd fmla="*/ 0 h 30" name="T25"/>
                <a:gd fmla="*/ 323 w 585" name="T26"/>
                <a:gd fmla="*/ 16 h 30" name="T27"/>
                <a:gd fmla="*/ 46 w 585" name="T28"/>
                <a:gd fmla="*/ 0 h 30" name="T29"/>
                <a:gd fmla="*/ 45 w 585" name="T30"/>
                <a:gd fmla="*/ 0 h 30" name="T31"/>
                <a:gd fmla="*/ 45 w 585" name="T32"/>
                <a:gd fmla="*/ 0 h 30" name="T33"/>
                <a:gd fmla="*/ 46 w 585" name="T34"/>
                <a:gd fmla="*/ 1 h 30" name="T35"/>
                <a:gd fmla="*/ 45 w 585" name="T36"/>
                <a:gd fmla="*/ 2 h 30" name="T37"/>
                <a:gd fmla="*/ 323 w 585" name="T38"/>
                <a:gd fmla="*/ 18 h 30" name="T39"/>
                <a:gd fmla="*/ 552 w 585" name="T40"/>
                <a:gd fmla="*/ 2 h 30" name="T41"/>
                <a:gd fmla="*/ 551 w 585" name="T42"/>
                <a:gd fmla="*/ 1 h 30" name="T43"/>
                <a:gd fmla="*/ 551 w 585" name="T44"/>
                <a:gd fmla="*/ 2 h 30" name="T45"/>
                <a:gd fmla="*/ 585 w 585" name="T46"/>
                <a:gd fmla="*/ 9 h 30" name="T47"/>
                <a:gd fmla="*/ 585 w 585" name="T48"/>
                <a:gd fmla="*/ 8 h 30" name="T49"/>
                <a:gd fmla="*/ 584 w 585" name="T50"/>
                <a:gd fmla="*/ 7 h 30" name="T51"/>
                <a:gd fmla="*/ 581 w 585" name="T52"/>
                <a:gd fmla="*/ 8 h 30" name="T53"/>
                <a:gd fmla="*/ 328 w 585" name="T54"/>
                <a:gd fmla="*/ 28 h 30" name="T55"/>
                <a:gd fmla="*/ 1 w 585" name="T56"/>
                <a:gd fmla="*/ 12 h 30" name="T57"/>
                <a:gd fmla="*/ 1 w 585" name="T58"/>
                <a:gd fmla="*/ 13 h 30" name="T59"/>
                <a:gd fmla="*/ 1 w 585" name="T60"/>
                <a:gd fmla="*/ 14 h 30" name="T61"/>
                <a:gd fmla="*/ 20 w 585" name="T62"/>
                <a:gd fmla="*/ 11 h 30" name="T63"/>
                <a:gd fmla="*/ 35 w 585" name="T64"/>
                <a:gd fmla="*/ 7 h 30" name="T65"/>
                <a:gd fmla="*/ 46 w 585" name="T66"/>
                <a:gd fmla="*/ 2 h 30" name="T67"/>
                <a:gd fmla="*/ 46 w 585" name="T68"/>
                <a:gd fmla="*/ 1 h 30" name="T69"/>
                <a:gd fmla="*/ 45 w 585" name="T70"/>
                <a:gd fmla="*/ 2 h 30" name="T71"/>
                <a:gd fmla="*/ 46 w 585" name="T72"/>
                <a:gd fmla="*/ 1 h 30"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30" w="585">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92" name="任意多边形 91"/>
            <p:cNvSpPr>
              <a:spLocks noChangeArrowheads="1"/>
            </p:cNvSpPr>
            <p:nvPr/>
          </p:nvSpPr>
          <p:spPr bwMode="auto">
            <a:xfrm>
              <a:off x="2186395" y="2538327"/>
              <a:ext cx="26096" cy="172776"/>
            </a:xfrm>
            <a:custGeom>
              <a:gdLst>
                <a:gd fmla="*/ 70545 w 112406" name="connsiteX0"/>
                <a:gd fmla="*/ 722495 h 744201" name="connsiteY0"/>
                <a:gd fmla="*/ 80623 w 112406" name="connsiteX1"/>
                <a:gd fmla="*/ 733348 h 744201" name="connsiteY1"/>
                <a:gd fmla="*/ 70545 w 112406" name="connsiteX2"/>
                <a:gd fmla="*/ 744201 h 744201" name="connsiteY2"/>
                <a:gd fmla="*/ 60467 w 112406" name="connsiteX3"/>
                <a:gd fmla="*/ 733348 h 744201" name="connsiteY3"/>
                <a:gd fmla="*/ 70545 w 112406" name="connsiteX4"/>
                <a:gd fmla="*/ 722495 h 744201" name="connsiteY4"/>
                <a:gd fmla="*/ 39536 w 112406" name="connsiteX5"/>
                <a:gd fmla="*/ 722495 h 744201" name="connsiteY5"/>
                <a:gd fmla="*/ 49614 w 112406" name="connsiteX6"/>
                <a:gd fmla="*/ 733348 h 744201" name="connsiteY6"/>
                <a:gd fmla="*/ 39536 w 112406" name="connsiteX7"/>
                <a:gd fmla="*/ 744201 h 744201" name="connsiteY7"/>
                <a:gd fmla="*/ 29458 w 112406" name="connsiteX8"/>
                <a:gd fmla="*/ 733348 h 744201" name="connsiteY8"/>
                <a:gd fmla="*/ 39536 w 112406" name="connsiteX9"/>
                <a:gd fmla="*/ 722495 h 744201" name="connsiteY9"/>
                <a:gd fmla="*/ 70545 w 112406" name="connsiteX10"/>
                <a:gd fmla="*/ 689161 h 744201" name="connsiteY10"/>
                <a:gd fmla="*/ 80623 w 112406" name="connsiteX11"/>
                <a:gd fmla="*/ 700402 h 744201" name="connsiteY11"/>
                <a:gd fmla="*/ 70545 w 112406" name="connsiteX12"/>
                <a:gd fmla="*/ 711643 h 744201" name="connsiteY12"/>
                <a:gd fmla="*/ 60467 w 112406" name="connsiteX13"/>
                <a:gd fmla="*/ 700402 h 744201" name="connsiteY13"/>
                <a:gd fmla="*/ 70545 w 112406" name="connsiteX14"/>
                <a:gd fmla="*/ 689161 h 744201" name="connsiteY14"/>
                <a:gd fmla="*/ 39536 w 112406" name="connsiteX15"/>
                <a:gd fmla="*/ 689161 h 744201" name="connsiteY15"/>
                <a:gd fmla="*/ 49614 w 112406" name="connsiteX16"/>
                <a:gd fmla="*/ 700402 h 744201" name="connsiteY16"/>
                <a:gd fmla="*/ 39536 w 112406" name="connsiteX17"/>
                <a:gd fmla="*/ 711643 h 744201" name="connsiteY17"/>
                <a:gd fmla="*/ 29458 w 112406" name="connsiteX18"/>
                <a:gd fmla="*/ 700402 h 744201" name="connsiteY18"/>
                <a:gd fmla="*/ 39536 w 112406" name="connsiteX19"/>
                <a:gd fmla="*/ 689161 h 744201" name="connsiteY19"/>
                <a:gd fmla="*/ 70545 w 112406" name="connsiteX20"/>
                <a:gd fmla="*/ 654277 h 744201" name="connsiteY20"/>
                <a:gd fmla="*/ 80623 w 112406" name="connsiteX21"/>
                <a:gd fmla="*/ 665518 h 744201" name="connsiteY21"/>
                <a:gd fmla="*/ 70545 w 112406" name="connsiteX22"/>
                <a:gd fmla="*/ 676759 h 744201" name="connsiteY22"/>
                <a:gd fmla="*/ 60467 w 112406" name="connsiteX23"/>
                <a:gd fmla="*/ 665518 h 744201" name="connsiteY23"/>
                <a:gd fmla="*/ 70545 w 112406" name="connsiteX24"/>
                <a:gd fmla="*/ 654277 h 744201" name="connsiteY24"/>
                <a:gd fmla="*/ 39536 w 112406" name="connsiteX25"/>
                <a:gd fmla="*/ 654277 h 744201" name="connsiteY25"/>
                <a:gd fmla="*/ 49614 w 112406" name="connsiteX26"/>
                <a:gd fmla="*/ 665518 h 744201" name="connsiteY26"/>
                <a:gd fmla="*/ 39536 w 112406" name="connsiteX27"/>
                <a:gd fmla="*/ 676759 h 744201" name="connsiteY27"/>
                <a:gd fmla="*/ 29458 w 112406" name="connsiteX28"/>
                <a:gd fmla="*/ 665518 h 744201" name="connsiteY28"/>
                <a:gd fmla="*/ 39536 w 112406" name="connsiteX29"/>
                <a:gd fmla="*/ 654277 h 744201" name="connsiteY29"/>
                <a:gd fmla="*/ 70545 w 112406" name="connsiteX30"/>
                <a:gd fmla="*/ 621718 h 744201" name="connsiteY30"/>
                <a:gd fmla="*/ 80623 w 112406" name="connsiteX31"/>
                <a:gd fmla="*/ 632571 h 744201" name="connsiteY31"/>
                <a:gd fmla="*/ 70545 w 112406" name="connsiteX32"/>
                <a:gd fmla="*/ 643424 h 744201" name="connsiteY32"/>
                <a:gd fmla="*/ 60467 w 112406" name="connsiteX33"/>
                <a:gd fmla="*/ 632571 h 744201" name="connsiteY33"/>
                <a:gd fmla="*/ 70545 w 112406" name="connsiteX34"/>
                <a:gd fmla="*/ 621718 h 744201" name="connsiteY34"/>
                <a:gd fmla="*/ 39536 w 112406" name="connsiteX35"/>
                <a:gd fmla="*/ 621718 h 744201" name="connsiteY35"/>
                <a:gd fmla="*/ 49614 w 112406" name="connsiteX36"/>
                <a:gd fmla="*/ 632571 h 744201" name="connsiteY36"/>
                <a:gd fmla="*/ 39536 w 112406" name="connsiteX37"/>
                <a:gd fmla="*/ 643424 h 744201" name="connsiteY37"/>
                <a:gd fmla="*/ 29458 w 112406" name="connsiteX38"/>
                <a:gd fmla="*/ 632571 h 744201" name="connsiteY38"/>
                <a:gd fmla="*/ 39536 w 112406" name="connsiteX39"/>
                <a:gd fmla="*/ 621718 h 744201" name="connsiteY39"/>
                <a:gd fmla="*/ 70545 w 112406" name="connsiteX40"/>
                <a:gd fmla="*/ 588384 h 744201" name="connsiteY40"/>
                <a:gd fmla="*/ 80623 w 112406" name="connsiteX41"/>
                <a:gd fmla="*/ 599625 h 744201" name="connsiteY41"/>
                <a:gd fmla="*/ 70545 w 112406" name="connsiteX42"/>
                <a:gd fmla="*/ 610866 h 744201" name="connsiteY42"/>
                <a:gd fmla="*/ 60467 w 112406" name="connsiteX43"/>
                <a:gd fmla="*/ 599625 h 744201" name="connsiteY43"/>
                <a:gd fmla="*/ 70545 w 112406" name="connsiteX44"/>
                <a:gd fmla="*/ 588384 h 744201" name="connsiteY44"/>
                <a:gd fmla="*/ 39536 w 112406" name="connsiteX45"/>
                <a:gd fmla="*/ 588384 h 744201" name="connsiteY45"/>
                <a:gd fmla="*/ 49614 w 112406" name="connsiteX46"/>
                <a:gd fmla="*/ 599625 h 744201" name="connsiteY46"/>
                <a:gd fmla="*/ 39536 w 112406" name="connsiteX47"/>
                <a:gd fmla="*/ 610866 h 744201" name="connsiteY47"/>
                <a:gd fmla="*/ 29458 w 112406" name="connsiteX48"/>
                <a:gd fmla="*/ 599625 h 744201" name="connsiteY48"/>
                <a:gd fmla="*/ 39536 w 112406" name="connsiteX49"/>
                <a:gd fmla="*/ 588384 h 744201" name="connsiteY49"/>
                <a:gd fmla="*/ 102328 w 112406" name="connsiteX50"/>
                <a:gd fmla="*/ 558926 h 744201" name="connsiteY50"/>
                <a:gd fmla="*/ 112406 w 112406" name="connsiteX51"/>
                <a:gd fmla="*/ 570167 h 744201" name="connsiteY51"/>
                <a:gd fmla="*/ 102328 w 112406" name="connsiteX52"/>
                <a:gd fmla="*/ 581408 h 744201" name="connsiteY52"/>
                <a:gd fmla="*/ 92250 w 112406" name="connsiteX53"/>
                <a:gd fmla="*/ 570167 h 744201" name="connsiteY53"/>
                <a:gd fmla="*/ 102328 w 112406" name="connsiteX54"/>
                <a:gd fmla="*/ 558926 h 744201" name="connsiteY54"/>
                <a:gd fmla="*/ 70545 w 112406" name="connsiteX55"/>
                <a:gd fmla="*/ 558926 h 744201" name="connsiteY55"/>
                <a:gd fmla="*/ 80623 w 112406" name="connsiteX56"/>
                <a:gd fmla="*/ 570167 h 744201" name="connsiteY56"/>
                <a:gd fmla="*/ 70545 w 112406" name="connsiteX57"/>
                <a:gd fmla="*/ 581408 h 744201" name="connsiteY57"/>
                <a:gd fmla="*/ 60467 w 112406" name="connsiteX58"/>
                <a:gd fmla="*/ 570167 h 744201" name="connsiteY58"/>
                <a:gd fmla="*/ 70545 w 112406" name="connsiteX59"/>
                <a:gd fmla="*/ 558926 h 744201" name="connsiteY59"/>
                <a:gd fmla="*/ 39536 w 112406" name="connsiteX60"/>
                <a:gd fmla="*/ 558926 h 744201" name="connsiteY60"/>
                <a:gd fmla="*/ 49614 w 112406" name="connsiteX61"/>
                <a:gd fmla="*/ 570167 h 744201" name="connsiteY61"/>
                <a:gd fmla="*/ 39536 w 112406" name="connsiteX62"/>
                <a:gd fmla="*/ 581408 h 744201" name="connsiteY62"/>
                <a:gd fmla="*/ 29458 w 112406" name="connsiteX63"/>
                <a:gd fmla="*/ 570167 h 744201" name="connsiteY63"/>
                <a:gd fmla="*/ 39536 w 112406" name="connsiteX64"/>
                <a:gd fmla="*/ 558926 h 744201" name="connsiteY64"/>
                <a:gd fmla="*/ 10078 w 112406" name="connsiteX65"/>
                <a:gd fmla="*/ 558926 h 744201" name="connsiteY65"/>
                <a:gd fmla="*/ 20156 w 112406" name="connsiteX66"/>
                <a:gd fmla="*/ 570167 h 744201" name="connsiteY66"/>
                <a:gd fmla="*/ 10078 w 112406" name="connsiteX67"/>
                <a:gd fmla="*/ 581408 h 744201" name="connsiteY67"/>
                <a:gd fmla="*/ 0 w 112406" name="connsiteX68"/>
                <a:gd fmla="*/ 570167 h 744201" name="connsiteY68"/>
                <a:gd fmla="*/ 10078 w 112406" name="connsiteX69"/>
                <a:gd fmla="*/ 558926 h 744201" name="connsiteY69"/>
                <a:gd fmla="*/ 102328 w 112406" name="connsiteX70"/>
                <a:gd fmla="*/ 526367 h 744201" name="connsiteY70"/>
                <a:gd fmla="*/ 112406 w 112406" name="connsiteX71"/>
                <a:gd fmla="*/ 537220 h 744201" name="connsiteY71"/>
                <a:gd fmla="*/ 102328 w 112406" name="connsiteX72"/>
                <a:gd fmla="*/ 548073 h 744201" name="connsiteY72"/>
                <a:gd fmla="*/ 92250 w 112406" name="connsiteX73"/>
                <a:gd fmla="*/ 537220 h 744201" name="connsiteY73"/>
                <a:gd fmla="*/ 102328 w 112406" name="connsiteX74"/>
                <a:gd fmla="*/ 526367 h 744201" name="connsiteY74"/>
                <a:gd fmla="*/ 70545 w 112406" name="connsiteX75"/>
                <a:gd fmla="*/ 526367 h 744201" name="connsiteY75"/>
                <a:gd fmla="*/ 80623 w 112406" name="connsiteX76"/>
                <a:gd fmla="*/ 537220 h 744201" name="connsiteY76"/>
                <a:gd fmla="*/ 70545 w 112406" name="connsiteX77"/>
                <a:gd fmla="*/ 548073 h 744201" name="connsiteY77"/>
                <a:gd fmla="*/ 60467 w 112406" name="connsiteX78"/>
                <a:gd fmla="*/ 537220 h 744201" name="connsiteY78"/>
                <a:gd fmla="*/ 70545 w 112406" name="connsiteX79"/>
                <a:gd fmla="*/ 526367 h 744201" name="connsiteY79"/>
                <a:gd fmla="*/ 39536 w 112406" name="connsiteX80"/>
                <a:gd fmla="*/ 526367 h 744201" name="connsiteY80"/>
                <a:gd fmla="*/ 49614 w 112406" name="connsiteX81"/>
                <a:gd fmla="*/ 537220 h 744201" name="connsiteY81"/>
                <a:gd fmla="*/ 39536 w 112406" name="connsiteX82"/>
                <a:gd fmla="*/ 548073 h 744201" name="connsiteY82"/>
                <a:gd fmla="*/ 29458 w 112406" name="connsiteX83"/>
                <a:gd fmla="*/ 537220 h 744201" name="connsiteY83"/>
                <a:gd fmla="*/ 39536 w 112406" name="connsiteX84"/>
                <a:gd fmla="*/ 526367 h 744201" name="connsiteY84"/>
                <a:gd fmla="*/ 10078 w 112406" name="connsiteX85"/>
                <a:gd fmla="*/ 526367 h 744201" name="connsiteY85"/>
                <a:gd fmla="*/ 20156 w 112406" name="connsiteX86"/>
                <a:gd fmla="*/ 537220 h 744201" name="connsiteY86"/>
                <a:gd fmla="*/ 10078 w 112406" name="connsiteX87"/>
                <a:gd fmla="*/ 548073 h 744201" name="connsiteY87"/>
                <a:gd fmla="*/ 0 w 112406" name="connsiteX88"/>
                <a:gd fmla="*/ 537220 h 744201" name="connsiteY88"/>
                <a:gd fmla="*/ 10078 w 112406" name="connsiteX89"/>
                <a:gd fmla="*/ 526367 h 744201" name="connsiteY89"/>
                <a:gd fmla="*/ 102328 w 112406" name="connsiteX90"/>
                <a:gd fmla="*/ 491483 h 744201" name="connsiteY90"/>
                <a:gd fmla="*/ 112406 w 112406" name="connsiteX91"/>
                <a:gd fmla="*/ 503499 h 744201" name="connsiteY91"/>
                <a:gd fmla="*/ 102328 w 112406" name="connsiteX92"/>
                <a:gd fmla="*/ 515515 h 744201" name="connsiteY92"/>
                <a:gd fmla="*/ 92250 w 112406" name="connsiteX93"/>
                <a:gd fmla="*/ 503499 h 744201" name="connsiteY93"/>
                <a:gd fmla="*/ 102328 w 112406" name="connsiteX94"/>
                <a:gd fmla="*/ 491483 h 744201" name="connsiteY94"/>
                <a:gd fmla="*/ 70545 w 112406" name="connsiteX95"/>
                <a:gd fmla="*/ 491483 h 744201" name="connsiteY95"/>
                <a:gd fmla="*/ 80623 w 112406" name="connsiteX96"/>
                <a:gd fmla="*/ 503499 h 744201" name="connsiteY96"/>
                <a:gd fmla="*/ 70545 w 112406" name="connsiteX97"/>
                <a:gd fmla="*/ 515515 h 744201" name="connsiteY97"/>
                <a:gd fmla="*/ 60467 w 112406" name="connsiteX98"/>
                <a:gd fmla="*/ 503499 h 744201" name="connsiteY98"/>
                <a:gd fmla="*/ 70545 w 112406" name="connsiteX99"/>
                <a:gd fmla="*/ 491483 h 744201" name="connsiteY99"/>
                <a:gd fmla="*/ 39536 w 112406" name="connsiteX100"/>
                <a:gd fmla="*/ 491483 h 744201" name="connsiteY100"/>
                <a:gd fmla="*/ 49614 w 112406" name="connsiteX101"/>
                <a:gd fmla="*/ 503499 h 744201" name="connsiteY101"/>
                <a:gd fmla="*/ 39536 w 112406" name="connsiteX102"/>
                <a:gd fmla="*/ 515515 h 744201" name="connsiteY102"/>
                <a:gd fmla="*/ 29458 w 112406" name="connsiteX103"/>
                <a:gd fmla="*/ 503499 h 744201" name="connsiteY103"/>
                <a:gd fmla="*/ 39536 w 112406" name="connsiteX104"/>
                <a:gd fmla="*/ 491483 h 744201" name="connsiteY104"/>
                <a:gd fmla="*/ 10078 w 112406" name="connsiteX105"/>
                <a:gd fmla="*/ 491483 h 744201" name="connsiteY105"/>
                <a:gd fmla="*/ 20156 w 112406" name="connsiteX106"/>
                <a:gd fmla="*/ 503499 h 744201" name="connsiteY106"/>
                <a:gd fmla="*/ 10078 w 112406" name="connsiteX107"/>
                <a:gd fmla="*/ 515515 h 744201" name="connsiteY107"/>
                <a:gd fmla="*/ 0 w 112406" name="connsiteX108"/>
                <a:gd fmla="*/ 503499 h 744201" name="connsiteY108"/>
                <a:gd fmla="*/ 10078 w 112406" name="connsiteX109"/>
                <a:gd fmla="*/ 491483 h 744201" name="connsiteY109"/>
                <a:gd fmla="*/ 102328 w 112406" name="connsiteX110"/>
                <a:gd fmla="*/ 458149 h 744201" name="connsiteY110"/>
                <a:gd fmla="*/ 112406 w 112406" name="connsiteX111"/>
                <a:gd fmla="*/ 469390 h 744201" name="connsiteY111"/>
                <a:gd fmla="*/ 102328 w 112406" name="connsiteX112"/>
                <a:gd fmla="*/ 480631 h 744201" name="connsiteY112"/>
                <a:gd fmla="*/ 92250 w 112406" name="connsiteX113"/>
                <a:gd fmla="*/ 469390 h 744201" name="connsiteY113"/>
                <a:gd fmla="*/ 102328 w 112406" name="connsiteX114"/>
                <a:gd fmla="*/ 458149 h 744201" name="connsiteY114"/>
                <a:gd fmla="*/ 70545 w 112406" name="connsiteX115"/>
                <a:gd fmla="*/ 458149 h 744201" name="connsiteY115"/>
                <a:gd fmla="*/ 80623 w 112406" name="connsiteX116"/>
                <a:gd fmla="*/ 469390 h 744201" name="connsiteY116"/>
                <a:gd fmla="*/ 70545 w 112406" name="connsiteX117"/>
                <a:gd fmla="*/ 480631 h 744201" name="connsiteY117"/>
                <a:gd fmla="*/ 60467 w 112406" name="connsiteX118"/>
                <a:gd fmla="*/ 469390 h 744201" name="connsiteY118"/>
                <a:gd fmla="*/ 70545 w 112406" name="connsiteX119"/>
                <a:gd fmla="*/ 458149 h 744201" name="connsiteY119"/>
                <a:gd fmla="*/ 39536 w 112406" name="connsiteX120"/>
                <a:gd fmla="*/ 458149 h 744201" name="connsiteY120"/>
                <a:gd fmla="*/ 49614 w 112406" name="connsiteX121"/>
                <a:gd fmla="*/ 469390 h 744201" name="connsiteY121"/>
                <a:gd fmla="*/ 39536 w 112406" name="connsiteX122"/>
                <a:gd fmla="*/ 480631 h 744201" name="connsiteY122"/>
                <a:gd fmla="*/ 29458 w 112406" name="connsiteX123"/>
                <a:gd fmla="*/ 469390 h 744201" name="connsiteY123"/>
                <a:gd fmla="*/ 39536 w 112406" name="connsiteX124"/>
                <a:gd fmla="*/ 458149 h 744201" name="connsiteY124"/>
                <a:gd fmla="*/ 10078 w 112406" name="connsiteX125"/>
                <a:gd fmla="*/ 458149 h 744201" name="connsiteY125"/>
                <a:gd fmla="*/ 20156 w 112406" name="connsiteX126"/>
                <a:gd fmla="*/ 469390 h 744201" name="connsiteY126"/>
                <a:gd fmla="*/ 10078 w 112406" name="connsiteX127"/>
                <a:gd fmla="*/ 480631 h 744201" name="connsiteY127"/>
                <a:gd fmla="*/ 0 w 112406" name="connsiteX128"/>
                <a:gd fmla="*/ 469390 h 744201" name="connsiteY128"/>
                <a:gd fmla="*/ 10078 w 112406" name="connsiteX129"/>
                <a:gd fmla="*/ 458149 h 744201" name="connsiteY129"/>
                <a:gd fmla="*/ 102328 w 112406" name="connsiteX130"/>
                <a:gd fmla="*/ 425590 h 744201" name="connsiteY130"/>
                <a:gd fmla="*/ 112406 w 112406" name="connsiteX131"/>
                <a:gd fmla="*/ 436443 h 744201" name="connsiteY131"/>
                <a:gd fmla="*/ 102328 w 112406" name="connsiteX132"/>
                <a:gd fmla="*/ 447296 h 744201" name="connsiteY132"/>
                <a:gd fmla="*/ 92250 w 112406" name="connsiteX133"/>
                <a:gd fmla="*/ 436443 h 744201" name="connsiteY133"/>
                <a:gd fmla="*/ 102328 w 112406" name="connsiteX134"/>
                <a:gd fmla="*/ 425590 h 744201" name="connsiteY134"/>
                <a:gd fmla="*/ 70545 w 112406" name="connsiteX135"/>
                <a:gd fmla="*/ 425590 h 744201" name="connsiteY135"/>
                <a:gd fmla="*/ 80623 w 112406" name="connsiteX136"/>
                <a:gd fmla="*/ 436443 h 744201" name="connsiteY136"/>
                <a:gd fmla="*/ 70545 w 112406" name="connsiteX137"/>
                <a:gd fmla="*/ 447296 h 744201" name="connsiteY137"/>
                <a:gd fmla="*/ 60467 w 112406" name="connsiteX138"/>
                <a:gd fmla="*/ 436443 h 744201" name="connsiteY138"/>
                <a:gd fmla="*/ 70545 w 112406" name="connsiteX139"/>
                <a:gd fmla="*/ 425590 h 744201" name="connsiteY139"/>
                <a:gd fmla="*/ 39536 w 112406" name="connsiteX140"/>
                <a:gd fmla="*/ 425590 h 744201" name="connsiteY140"/>
                <a:gd fmla="*/ 49614 w 112406" name="connsiteX141"/>
                <a:gd fmla="*/ 436443 h 744201" name="connsiteY141"/>
                <a:gd fmla="*/ 39536 w 112406" name="connsiteX142"/>
                <a:gd fmla="*/ 447296 h 744201" name="connsiteY142"/>
                <a:gd fmla="*/ 29458 w 112406" name="connsiteX143"/>
                <a:gd fmla="*/ 436443 h 744201" name="connsiteY143"/>
                <a:gd fmla="*/ 39536 w 112406" name="connsiteX144"/>
                <a:gd fmla="*/ 425590 h 744201" name="connsiteY144"/>
                <a:gd fmla="*/ 10078 w 112406" name="connsiteX145"/>
                <a:gd fmla="*/ 425590 h 744201" name="connsiteY145"/>
                <a:gd fmla="*/ 20156 w 112406" name="connsiteX146"/>
                <a:gd fmla="*/ 436443 h 744201" name="connsiteY146"/>
                <a:gd fmla="*/ 10078 w 112406" name="connsiteX147"/>
                <a:gd fmla="*/ 447296 h 744201" name="connsiteY147"/>
                <a:gd fmla="*/ 0 w 112406" name="connsiteX148"/>
                <a:gd fmla="*/ 436443 h 744201" name="connsiteY148"/>
                <a:gd fmla="*/ 10078 w 112406" name="connsiteX149"/>
                <a:gd fmla="*/ 425590 h 744201" name="connsiteY149"/>
                <a:gd fmla="*/ 102328 w 112406" name="connsiteX150"/>
                <a:gd fmla="*/ 392256 h 744201" name="connsiteY150"/>
                <a:gd fmla="*/ 112406 w 112406" name="connsiteX151"/>
                <a:gd fmla="*/ 403109 h 744201" name="connsiteY151"/>
                <a:gd fmla="*/ 102328 w 112406" name="connsiteX152"/>
                <a:gd fmla="*/ 413962 h 744201" name="connsiteY152"/>
                <a:gd fmla="*/ 92250 w 112406" name="connsiteX153"/>
                <a:gd fmla="*/ 403109 h 744201" name="connsiteY153"/>
                <a:gd fmla="*/ 102328 w 112406" name="connsiteX154"/>
                <a:gd fmla="*/ 392256 h 744201" name="connsiteY154"/>
                <a:gd fmla="*/ 70545 w 112406" name="connsiteX155"/>
                <a:gd fmla="*/ 392256 h 744201" name="connsiteY155"/>
                <a:gd fmla="*/ 80623 w 112406" name="connsiteX156"/>
                <a:gd fmla="*/ 403109 h 744201" name="connsiteY156"/>
                <a:gd fmla="*/ 70545 w 112406" name="connsiteX157"/>
                <a:gd fmla="*/ 413962 h 744201" name="connsiteY157"/>
                <a:gd fmla="*/ 60467 w 112406" name="connsiteX158"/>
                <a:gd fmla="*/ 403109 h 744201" name="connsiteY158"/>
                <a:gd fmla="*/ 70545 w 112406" name="connsiteX159"/>
                <a:gd fmla="*/ 392256 h 744201" name="connsiteY159"/>
                <a:gd fmla="*/ 39536 w 112406" name="connsiteX160"/>
                <a:gd fmla="*/ 392256 h 744201" name="connsiteY160"/>
                <a:gd fmla="*/ 49614 w 112406" name="connsiteX161"/>
                <a:gd fmla="*/ 403109 h 744201" name="connsiteY161"/>
                <a:gd fmla="*/ 39536 w 112406" name="connsiteX162"/>
                <a:gd fmla="*/ 413962 h 744201" name="connsiteY162"/>
                <a:gd fmla="*/ 29458 w 112406" name="connsiteX163"/>
                <a:gd fmla="*/ 403109 h 744201" name="connsiteY163"/>
                <a:gd fmla="*/ 39536 w 112406" name="connsiteX164"/>
                <a:gd fmla="*/ 392256 h 744201" name="connsiteY164"/>
                <a:gd fmla="*/ 10078 w 112406" name="connsiteX165"/>
                <a:gd fmla="*/ 392256 h 744201" name="connsiteY165"/>
                <a:gd fmla="*/ 20156 w 112406" name="connsiteX166"/>
                <a:gd fmla="*/ 403109 h 744201" name="connsiteY166"/>
                <a:gd fmla="*/ 10078 w 112406" name="connsiteX167"/>
                <a:gd fmla="*/ 413962 h 744201" name="connsiteY167"/>
                <a:gd fmla="*/ 0 w 112406" name="connsiteX168"/>
                <a:gd fmla="*/ 403109 h 744201" name="connsiteY168"/>
                <a:gd fmla="*/ 10078 w 112406" name="connsiteX169"/>
                <a:gd fmla="*/ 392256 h 744201" name="connsiteY169"/>
                <a:gd fmla="*/ 102328 w 112406" name="connsiteX170"/>
                <a:gd fmla="*/ 358922 h 744201" name="connsiteY170"/>
                <a:gd fmla="*/ 112406 w 112406" name="connsiteX171"/>
                <a:gd fmla="*/ 370163 h 744201" name="connsiteY171"/>
                <a:gd fmla="*/ 102328 w 112406" name="connsiteX172"/>
                <a:gd fmla="*/ 381404 h 744201" name="connsiteY172"/>
                <a:gd fmla="*/ 92250 w 112406" name="connsiteX173"/>
                <a:gd fmla="*/ 370163 h 744201" name="connsiteY173"/>
                <a:gd fmla="*/ 102328 w 112406" name="connsiteX174"/>
                <a:gd fmla="*/ 358922 h 744201" name="connsiteY174"/>
                <a:gd fmla="*/ 70545 w 112406" name="connsiteX175"/>
                <a:gd fmla="*/ 358922 h 744201" name="connsiteY175"/>
                <a:gd fmla="*/ 80623 w 112406" name="connsiteX176"/>
                <a:gd fmla="*/ 370163 h 744201" name="connsiteY176"/>
                <a:gd fmla="*/ 70545 w 112406" name="connsiteX177"/>
                <a:gd fmla="*/ 381404 h 744201" name="connsiteY177"/>
                <a:gd fmla="*/ 60467 w 112406" name="connsiteX178"/>
                <a:gd fmla="*/ 370163 h 744201" name="connsiteY178"/>
                <a:gd fmla="*/ 70545 w 112406" name="connsiteX179"/>
                <a:gd fmla="*/ 358922 h 744201" name="connsiteY179"/>
                <a:gd fmla="*/ 39536 w 112406" name="connsiteX180"/>
                <a:gd fmla="*/ 358922 h 744201" name="connsiteY180"/>
                <a:gd fmla="*/ 49614 w 112406" name="connsiteX181"/>
                <a:gd fmla="*/ 370163 h 744201" name="connsiteY181"/>
                <a:gd fmla="*/ 39536 w 112406" name="connsiteX182"/>
                <a:gd fmla="*/ 381404 h 744201" name="connsiteY182"/>
                <a:gd fmla="*/ 29458 w 112406" name="connsiteX183"/>
                <a:gd fmla="*/ 370163 h 744201" name="connsiteY183"/>
                <a:gd fmla="*/ 39536 w 112406" name="connsiteX184"/>
                <a:gd fmla="*/ 358922 h 744201" name="connsiteY184"/>
                <a:gd fmla="*/ 10078 w 112406" name="connsiteX185"/>
                <a:gd fmla="*/ 358922 h 744201" name="connsiteY185"/>
                <a:gd fmla="*/ 20156 w 112406" name="connsiteX186"/>
                <a:gd fmla="*/ 370163 h 744201" name="connsiteY186"/>
                <a:gd fmla="*/ 10078 w 112406" name="connsiteX187"/>
                <a:gd fmla="*/ 381404 h 744201" name="connsiteY187"/>
                <a:gd fmla="*/ 0 w 112406" name="connsiteX188"/>
                <a:gd fmla="*/ 370163 h 744201" name="connsiteY188"/>
                <a:gd fmla="*/ 10078 w 112406" name="connsiteX189"/>
                <a:gd fmla="*/ 358922 h 744201" name="connsiteY189"/>
                <a:gd fmla="*/ 102328 w 112406" name="connsiteX190"/>
                <a:gd fmla="*/ 324813 h 744201" name="connsiteY190"/>
                <a:gd fmla="*/ 112406 w 112406" name="connsiteX191"/>
                <a:gd fmla="*/ 335666 h 744201" name="connsiteY191"/>
                <a:gd fmla="*/ 102328 w 112406" name="connsiteX192"/>
                <a:gd fmla="*/ 346519 h 744201" name="connsiteY192"/>
                <a:gd fmla="*/ 92250 w 112406" name="connsiteX193"/>
                <a:gd fmla="*/ 335666 h 744201" name="connsiteY193"/>
                <a:gd fmla="*/ 102328 w 112406" name="connsiteX194"/>
                <a:gd fmla="*/ 324813 h 744201" name="connsiteY194"/>
                <a:gd fmla="*/ 70545 w 112406" name="connsiteX195"/>
                <a:gd fmla="*/ 324813 h 744201" name="connsiteY195"/>
                <a:gd fmla="*/ 80623 w 112406" name="connsiteX196"/>
                <a:gd fmla="*/ 335666 h 744201" name="connsiteY196"/>
                <a:gd fmla="*/ 70545 w 112406" name="connsiteX197"/>
                <a:gd fmla="*/ 346519 h 744201" name="connsiteY197"/>
                <a:gd fmla="*/ 60467 w 112406" name="connsiteX198"/>
                <a:gd fmla="*/ 335666 h 744201" name="connsiteY198"/>
                <a:gd fmla="*/ 70545 w 112406" name="connsiteX199"/>
                <a:gd fmla="*/ 324813 h 744201" name="connsiteY199"/>
                <a:gd fmla="*/ 39536 w 112406" name="connsiteX200"/>
                <a:gd fmla="*/ 324813 h 744201" name="connsiteY200"/>
                <a:gd fmla="*/ 49614 w 112406" name="connsiteX201"/>
                <a:gd fmla="*/ 335666 h 744201" name="connsiteY201"/>
                <a:gd fmla="*/ 39536 w 112406" name="connsiteX202"/>
                <a:gd fmla="*/ 346519 h 744201" name="connsiteY202"/>
                <a:gd fmla="*/ 29458 w 112406" name="connsiteX203"/>
                <a:gd fmla="*/ 335666 h 744201" name="connsiteY203"/>
                <a:gd fmla="*/ 39536 w 112406" name="connsiteX204"/>
                <a:gd fmla="*/ 324813 h 744201" name="connsiteY204"/>
                <a:gd fmla="*/ 10078 w 112406" name="connsiteX205"/>
                <a:gd fmla="*/ 324813 h 744201" name="connsiteY205"/>
                <a:gd fmla="*/ 20156 w 112406" name="connsiteX206"/>
                <a:gd fmla="*/ 335666 h 744201" name="connsiteY206"/>
                <a:gd fmla="*/ 10078 w 112406" name="connsiteX207"/>
                <a:gd fmla="*/ 346519 h 744201" name="connsiteY207"/>
                <a:gd fmla="*/ 0 w 112406" name="connsiteX208"/>
                <a:gd fmla="*/ 335666 h 744201" name="connsiteY208"/>
                <a:gd fmla="*/ 10078 w 112406" name="connsiteX209"/>
                <a:gd fmla="*/ 324813 h 744201" name="connsiteY209"/>
                <a:gd fmla="*/ 102328 w 112406" name="connsiteX210"/>
                <a:gd fmla="*/ 291479 h 744201" name="connsiteY210"/>
                <a:gd fmla="*/ 112406 w 112406" name="connsiteX211"/>
                <a:gd fmla="*/ 302332 h 744201" name="connsiteY211"/>
                <a:gd fmla="*/ 102328 w 112406" name="connsiteX212"/>
                <a:gd fmla="*/ 313185 h 744201" name="connsiteY212"/>
                <a:gd fmla="*/ 92250 w 112406" name="connsiteX213"/>
                <a:gd fmla="*/ 302332 h 744201" name="connsiteY213"/>
                <a:gd fmla="*/ 102328 w 112406" name="connsiteX214"/>
                <a:gd fmla="*/ 291479 h 744201" name="connsiteY214"/>
                <a:gd fmla="*/ 70545 w 112406" name="connsiteX215"/>
                <a:gd fmla="*/ 291479 h 744201" name="connsiteY215"/>
                <a:gd fmla="*/ 80623 w 112406" name="connsiteX216"/>
                <a:gd fmla="*/ 302332 h 744201" name="connsiteY216"/>
                <a:gd fmla="*/ 70545 w 112406" name="connsiteX217"/>
                <a:gd fmla="*/ 313185 h 744201" name="connsiteY217"/>
                <a:gd fmla="*/ 60467 w 112406" name="connsiteX218"/>
                <a:gd fmla="*/ 302332 h 744201" name="connsiteY218"/>
                <a:gd fmla="*/ 70545 w 112406" name="connsiteX219"/>
                <a:gd fmla="*/ 291479 h 744201" name="connsiteY219"/>
                <a:gd fmla="*/ 39536 w 112406" name="connsiteX220"/>
                <a:gd fmla="*/ 291479 h 744201" name="connsiteY220"/>
                <a:gd fmla="*/ 49614 w 112406" name="connsiteX221"/>
                <a:gd fmla="*/ 302332 h 744201" name="connsiteY221"/>
                <a:gd fmla="*/ 39536 w 112406" name="connsiteX222"/>
                <a:gd fmla="*/ 313185 h 744201" name="connsiteY222"/>
                <a:gd fmla="*/ 29458 w 112406" name="connsiteX223"/>
                <a:gd fmla="*/ 302332 h 744201" name="connsiteY223"/>
                <a:gd fmla="*/ 39536 w 112406" name="connsiteX224"/>
                <a:gd fmla="*/ 291479 h 744201" name="connsiteY224"/>
                <a:gd fmla="*/ 10078 w 112406" name="connsiteX225"/>
                <a:gd fmla="*/ 291479 h 744201" name="connsiteY225"/>
                <a:gd fmla="*/ 20156 w 112406" name="connsiteX226"/>
                <a:gd fmla="*/ 302332 h 744201" name="connsiteY226"/>
                <a:gd fmla="*/ 10078 w 112406" name="connsiteX227"/>
                <a:gd fmla="*/ 313185 h 744201" name="connsiteY227"/>
                <a:gd fmla="*/ 0 w 112406" name="connsiteX228"/>
                <a:gd fmla="*/ 302332 h 744201" name="connsiteY228"/>
                <a:gd fmla="*/ 10078 w 112406" name="connsiteX229"/>
                <a:gd fmla="*/ 291479 h 744201" name="connsiteY229"/>
                <a:gd fmla="*/ 102328 w 112406" name="connsiteX230"/>
                <a:gd fmla="*/ 258145 h 744201" name="connsiteY230"/>
                <a:gd fmla="*/ 112406 w 112406" name="connsiteX231"/>
                <a:gd fmla="*/ 269386 h 744201" name="connsiteY231"/>
                <a:gd fmla="*/ 102328 w 112406" name="connsiteX232"/>
                <a:gd fmla="*/ 280627 h 744201" name="connsiteY232"/>
                <a:gd fmla="*/ 92250 w 112406" name="connsiteX233"/>
                <a:gd fmla="*/ 269386 h 744201" name="connsiteY233"/>
                <a:gd fmla="*/ 102328 w 112406" name="connsiteX234"/>
                <a:gd fmla="*/ 258145 h 744201" name="connsiteY234"/>
                <a:gd fmla="*/ 70545 w 112406" name="connsiteX235"/>
                <a:gd fmla="*/ 258145 h 744201" name="connsiteY235"/>
                <a:gd fmla="*/ 80623 w 112406" name="connsiteX236"/>
                <a:gd fmla="*/ 269386 h 744201" name="connsiteY236"/>
                <a:gd fmla="*/ 70545 w 112406" name="connsiteX237"/>
                <a:gd fmla="*/ 280627 h 744201" name="connsiteY237"/>
                <a:gd fmla="*/ 60467 w 112406" name="connsiteX238"/>
                <a:gd fmla="*/ 269386 h 744201" name="connsiteY238"/>
                <a:gd fmla="*/ 70545 w 112406" name="connsiteX239"/>
                <a:gd fmla="*/ 258145 h 744201" name="connsiteY239"/>
                <a:gd fmla="*/ 39536 w 112406" name="connsiteX240"/>
                <a:gd fmla="*/ 258145 h 744201" name="connsiteY240"/>
                <a:gd fmla="*/ 49614 w 112406" name="connsiteX241"/>
                <a:gd fmla="*/ 269386 h 744201" name="connsiteY241"/>
                <a:gd fmla="*/ 39536 w 112406" name="connsiteX242"/>
                <a:gd fmla="*/ 280627 h 744201" name="connsiteY242"/>
                <a:gd fmla="*/ 29458 w 112406" name="connsiteX243"/>
                <a:gd fmla="*/ 269386 h 744201" name="connsiteY243"/>
                <a:gd fmla="*/ 39536 w 112406" name="connsiteX244"/>
                <a:gd fmla="*/ 258145 h 744201" name="connsiteY244"/>
                <a:gd fmla="*/ 10078 w 112406" name="connsiteX245"/>
                <a:gd fmla="*/ 258145 h 744201" name="connsiteY245"/>
                <a:gd fmla="*/ 20156 w 112406" name="connsiteX246"/>
                <a:gd fmla="*/ 269386 h 744201" name="connsiteY246"/>
                <a:gd fmla="*/ 10078 w 112406" name="connsiteX247"/>
                <a:gd fmla="*/ 280627 h 744201" name="connsiteY247"/>
                <a:gd fmla="*/ 0 w 112406" name="connsiteX248"/>
                <a:gd fmla="*/ 269386 h 744201" name="connsiteY248"/>
                <a:gd fmla="*/ 10078 w 112406" name="connsiteX249"/>
                <a:gd fmla="*/ 258145 h 744201" name="connsiteY249"/>
                <a:gd fmla="*/ 102328 w 112406" name="connsiteX250"/>
                <a:gd fmla="*/ 225586 h 744201" name="connsiteY250"/>
                <a:gd fmla="*/ 112406 w 112406" name="connsiteX251"/>
                <a:gd fmla="*/ 236439 h 744201" name="connsiteY251"/>
                <a:gd fmla="*/ 102328 w 112406" name="connsiteX252"/>
                <a:gd fmla="*/ 247292 h 744201" name="connsiteY252"/>
                <a:gd fmla="*/ 92250 w 112406" name="connsiteX253"/>
                <a:gd fmla="*/ 236439 h 744201" name="connsiteY253"/>
                <a:gd fmla="*/ 102328 w 112406" name="connsiteX254"/>
                <a:gd fmla="*/ 225586 h 744201" name="connsiteY254"/>
                <a:gd fmla="*/ 70545 w 112406" name="connsiteX255"/>
                <a:gd fmla="*/ 225586 h 744201" name="connsiteY255"/>
                <a:gd fmla="*/ 80623 w 112406" name="connsiteX256"/>
                <a:gd fmla="*/ 236439 h 744201" name="connsiteY256"/>
                <a:gd fmla="*/ 70545 w 112406" name="connsiteX257"/>
                <a:gd fmla="*/ 247292 h 744201" name="connsiteY257"/>
                <a:gd fmla="*/ 60467 w 112406" name="connsiteX258"/>
                <a:gd fmla="*/ 236439 h 744201" name="connsiteY258"/>
                <a:gd fmla="*/ 70545 w 112406" name="connsiteX259"/>
                <a:gd fmla="*/ 225586 h 744201" name="connsiteY259"/>
                <a:gd fmla="*/ 39536 w 112406" name="connsiteX260"/>
                <a:gd fmla="*/ 225586 h 744201" name="connsiteY260"/>
                <a:gd fmla="*/ 49614 w 112406" name="connsiteX261"/>
                <a:gd fmla="*/ 236439 h 744201" name="connsiteY261"/>
                <a:gd fmla="*/ 39536 w 112406" name="connsiteX262"/>
                <a:gd fmla="*/ 247292 h 744201" name="connsiteY262"/>
                <a:gd fmla="*/ 29458 w 112406" name="connsiteX263"/>
                <a:gd fmla="*/ 236439 h 744201" name="connsiteY263"/>
                <a:gd fmla="*/ 39536 w 112406" name="connsiteX264"/>
                <a:gd fmla="*/ 225586 h 744201" name="connsiteY264"/>
                <a:gd fmla="*/ 10078 w 112406" name="connsiteX265"/>
                <a:gd fmla="*/ 225586 h 744201" name="connsiteY265"/>
                <a:gd fmla="*/ 20156 w 112406" name="connsiteX266"/>
                <a:gd fmla="*/ 236439 h 744201" name="connsiteY266"/>
                <a:gd fmla="*/ 10078 w 112406" name="connsiteX267"/>
                <a:gd fmla="*/ 247292 h 744201" name="connsiteY267"/>
                <a:gd fmla="*/ 0 w 112406" name="connsiteX268"/>
                <a:gd fmla="*/ 236439 h 744201" name="connsiteY268"/>
                <a:gd fmla="*/ 10078 w 112406" name="connsiteX269"/>
                <a:gd fmla="*/ 225586 h 744201" name="connsiteY269"/>
                <a:gd fmla="*/ 102328 w 112406" name="connsiteX270"/>
                <a:gd fmla="*/ 190702 h 744201" name="connsiteY270"/>
                <a:gd fmla="*/ 112406 w 112406" name="connsiteX271"/>
                <a:gd fmla="*/ 202718 h 744201" name="connsiteY271"/>
                <a:gd fmla="*/ 102328 w 112406" name="connsiteX272"/>
                <a:gd fmla="*/ 214734 h 744201" name="connsiteY272"/>
                <a:gd fmla="*/ 92250 w 112406" name="connsiteX273"/>
                <a:gd fmla="*/ 202718 h 744201" name="connsiteY273"/>
                <a:gd fmla="*/ 102328 w 112406" name="connsiteX274"/>
                <a:gd fmla="*/ 190702 h 744201" name="connsiteY274"/>
                <a:gd fmla="*/ 70545 w 112406" name="connsiteX275"/>
                <a:gd fmla="*/ 190702 h 744201" name="connsiteY275"/>
                <a:gd fmla="*/ 80623 w 112406" name="connsiteX276"/>
                <a:gd fmla="*/ 202718 h 744201" name="connsiteY276"/>
                <a:gd fmla="*/ 70545 w 112406" name="connsiteX277"/>
                <a:gd fmla="*/ 214734 h 744201" name="connsiteY277"/>
                <a:gd fmla="*/ 60467 w 112406" name="connsiteX278"/>
                <a:gd fmla="*/ 202718 h 744201" name="connsiteY278"/>
                <a:gd fmla="*/ 70545 w 112406" name="connsiteX279"/>
                <a:gd fmla="*/ 190702 h 744201" name="connsiteY279"/>
                <a:gd fmla="*/ 39536 w 112406" name="connsiteX280"/>
                <a:gd fmla="*/ 190702 h 744201" name="connsiteY280"/>
                <a:gd fmla="*/ 49614 w 112406" name="connsiteX281"/>
                <a:gd fmla="*/ 202718 h 744201" name="connsiteY281"/>
                <a:gd fmla="*/ 39536 w 112406" name="connsiteX282"/>
                <a:gd fmla="*/ 214734 h 744201" name="connsiteY282"/>
                <a:gd fmla="*/ 29458 w 112406" name="connsiteX283"/>
                <a:gd fmla="*/ 202718 h 744201" name="connsiteY283"/>
                <a:gd fmla="*/ 39536 w 112406" name="connsiteX284"/>
                <a:gd fmla="*/ 190702 h 744201" name="connsiteY284"/>
                <a:gd fmla="*/ 10078 w 112406" name="connsiteX285"/>
                <a:gd fmla="*/ 190702 h 744201" name="connsiteY285"/>
                <a:gd fmla="*/ 20156 w 112406" name="connsiteX286"/>
                <a:gd fmla="*/ 202718 h 744201" name="connsiteY286"/>
                <a:gd fmla="*/ 10078 w 112406" name="connsiteX287"/>
                <a:gd fmla="*/ 214734 h 744201" name="connsiteY287"/>
                <a:gd fmla="*/ 0 w 112406" name="connsiteX288"/>
                <a:gd fmla="*/ 202718 h 744201" name="connsiteY288"/>
                <a:gd fmla="*/ 10078 w 112406" name="connsiteX289"/>
                <a:gd fmla="*/ 190702 h 744201" name="connsiteY289"/>
                <a:gd fmla="*/ 102328 w 112406" name="connsiteX290"/>
                <a:gd fmla="*/ 157368 h 744201" name="connsiteY290"/>
                <a:gd fmla="*/ 112406 w 112406" name="connsiteX291"/>
                <a:gd fmla="*/ 168609 h 744201" name="connsiteY291"/>
                <a:gd fmla="*/ 102328 w 112406" name="connsiteX292"/>
                <a:gd fmla="*/ 179850 h 744201" name="connsiteY292"/>
                <a:gd fmla="*/ 92250 w 112406" name="connsiteX293"/>
                <a:gd fmla="*/ 168609 h 744201" name="connsiteY293"/>
                <a:gd fmla="*/ 102328 w 112406" name="connsiteX294"/>
                <a:gd fmla="*/ 157368 h 744201" name="connsiteY294"/>
                <a:gd fmla="*/ 70545 w 112406" name="connsiteX295"/>
                <a:gd fmla="*/ 157368 h 744201" name="connsiteY295"/>
                <a:gd fmla="*/ 80623 w 112406" name="connsiteX296"/>
                <a:gd fmla="*/ 168609 h 744201" name="connsiteY296"/>
                <a:gd fmla="*/ 70545 w 112406" name="connsiteX297"/>
                <a:gd fmla="*/ 179850 h 744201" name="connsiteY297"/>
                <a:gd fmla="*/ 60467 w 112406" name="connsiteX298"/>
                <a:gd fmla="*/ 168609 h 744201" name="connsiteY298"/>
                <a:gd fmla="*/ 70545 w 112406" name="connsiteX299"/>
                <a:gd fmla="*/ 157368 h 744201" name="connsiteY299"/>
                <a:gd fmla="*/ 39536 w 112406" name="connsiteX300"/>
                <a:gd fmla="*/ 157368 h 744201" name="connsiteY300"/>
                <a:gd fmla="*/ 49614 w 112406" name="connsiteX301"/>
                <a:gd fmla="*/ 168609 h 744201" name="connsiteY301"/>
                <a:gd fmla="*/ 39536 w 112406" name="connsiteX302"/>
                <a:gd fmla="*/ 179850 h 744201" name="connsiteY302"/>
                <a:gd fmla="*/ 29458 w 112406" name="connsiteX303"/>
                <a:gd fmla="*/ 168609 h 744201" name="connsiteY303"/>
                <a:gd fmla="*/ 39536 w 112406" name="connsiteX304"/>
                <a:gd fmla="*/ 157368 h 744201" name="connsiteY304"/>
                <a:gd fmla="*/ 10078 w 112406" name="connsiteX305"/>
                <a:gd fmla="*/ 157368 h 744201" name="connsiteY305"/>
                <a:gd fmla="*/ 20156 w 112406" name="connsiteX306"/>
                <a:gd fmla="*/ 168609 h 744201" name="connsiteY306"/>
                <a:gd fmla="*/ 10078 w 112406" name="connsiteX307"/>
                <a:gd fmla="*/ 179850 h 744201" name="connsiteY307"/>
                <a:gd fmla="*/ 0 w 112406" name="connsiteX308"/>
                <a:gd fmla="*/ 168609 h 744201" name="connsiteY308"/>
                <a:gd fmla="*/ 10078 w 112406" name="connsiteX309"/>
                <a:gd fmla="*/ 157368 h 744201" name="connsiteY309"/>
                <a:gd fmla="*/ 102328 w 112406" name="connsiteX310"/>
                <a:gd fmla="*/ 124809 h 744201" name="connsiteY310"/>
                <a:gd fmla="*/ 112406 w 112406" name="connsiteX311"/>
                <a:gd fmla="*/ 135662 h 744201" name="connsiteY311"/>
                <a:gd fmla="*/ 102328 w 112406" name="connsiteX312"/>
                <a:gd fmla="*/ 146515 h 744201" name="connsiteY312"/>
                <a:gd fmla="*/ 92250 w 112406" name="connsiteX313"/>
                <a:gd fmla="*/ 135662 h 744201" name="connsiteY313"/>
                <a:gd fmla="*/ 102328 w 112406" name="connsiteX314"/>
                <a:gd fmla="*/ 124809 h 744201" name="connsiteY314"/>
                <a:gd fmla="*/ 70545 w 112406" name="connsiteX315"/>
                <a:gd fmla="*/ 124809 h 744201" name="connsiteY315"/>
                <a:gd fmla="*/ 80623 w 112406" name="connsiteX316"/>
                <a:gd fmla="*/ 135662 h 744201" name="connsiteY316"/>
                <a:gd fmla="*/ 70545 w 112406" name="connsiteX317"/>
                <a:gd fmla="*/ 146515 h 744201" name="connsiteY317"/>
                <a:gd fmla="*/ 60467 w 112406" name="connsiteX318"/>
                <a:gd fmla="*/ 135662 h 744201" name="connsiteY318"/>
                <a:gd fmla="*/ 70545 w 112406" name="connsiteX319"/>
                <a:gd fmla="*/ 124809 h 744201" name="connsiteY319"/>
                <a:gd fmla="*/ 39536 w 112406" name="connsiteX320"/>
                <a:gd fmla="*/ 124809 h 744201" name="connsiteY320"/>
                <a:gd fmla="*/ 49614 w 112406" name="connsiteX321"/>
                <a:gd fmla="*/ 135662 h 744201" name="connsiteY321"/>
                <a:gd fmla="*/ 39536 w 112406" name="connsiteX322"/>
                <a:gd fmla="*/ 146515 h 744201" name="connsiteY322"/>
                <a:gd fmla="*/ 29458 w 112406" name="connsiteX323"/>
                <a:gd fmla="*/ 135662 h 744201" name="connsiteY323"/>
                <a:gd fmla="*/ 39536 w 112406" name="connsiteX324"/>
                <a:gd fmla="*/ 124809 h 744201" name="connsiteY324"/>
                <a:gd fmla="*/ 10078 w 112406" name="connsiteX325"/>
                <a:gd fmla="*/ 124809 h 744201" name="connsiteY325"/>
                <a:gd fmla="*/ 20156 w 112406" name="connsiteX326"/>
                <a:gd fmla="*/ 135662 h 744201" name="connsiteY326"/>
                <a:gd fmla="*/ 10078 w 112406" name="connsiteX327"/>
                <a:gd fmla="*/ 146515 h 744201" name="connsiteY327"/>
                <a:gd fmla="*/ 0 w 112406" name="connsiteX328"/>
                <a:gd fmla="*/ 135662 h 744201" name="connsiteY328"/>
                <a:gd fmla="*/ 10078 w 112406" name="connsiteX329"/>
                <a:gd fmla="*/ 124809 h 744201" name="connsiteY329"/>
                <a:gd fmla="*/ 0 w 112406" name="connsiteX330"/>
                <a:gd fmla="*/ 0 h 744201" name="connsiteY330"/>
                <a:gd fmla="*/ 112405 w 112406" name="connsiteX331"/>
                <a:gd fmla="*/ 0 h 744201" name="connsiteY331"/>
                <a:gd fmla="*/ 112405 w 112406" name="connsiteX332"/>
                <a:gd fmla="*/ 122483 h 744201" name="connsiteY332"/>
                <a:gd fmla="*/ 0 w 112406" name="connsiteX333"/>
                <a:gd fmla="*/ 122483 h 744201" name="connsiteY3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b="b" l="l" r="r" t="t"/>
              <a:pathLst>
                <a:path h="744201" w="112405">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93" name="任意多边形 92"/>
            <p:cNvSpPr/>
            <p:nvPr/>
          </p:nvSpPr>
          <p:spPr bwMode="auto">
            <a:xfrm>
              <a:off x="2183336" y="2071843"/>
              <a:ext cx="26457" cy="187646"/>
            </a:xfrm>
            <a:custGeom>
              <a:gdLst>
                <a:gd fmla="*/ 24688 w 65984" name="connsiteX0"/>
                <a:gd fmla="*/ 0 h 812900" name="connsiteY0"/>
                <a:gd fmla="*/ 28952 w 65984" name="connsiteX1"/>
                <a:gd fmla="*/ 673 h 812900" name="connsiteY1"/>
                <a:gd fmla="*/ 33217 w 65984" name="connsiteX2"/>
                <a:gd fmla="*/ 0 h 812900" name="connsiteY2"/>
                <a:gd fmla="*/ 65984 w 65984" name="connsiteX3"/>
                <a:gd fmla="*/ 810655 h 812900" name="connsiteY3"/>
                <a:gd fmla="*/ 57456 w 65984" name="connsiteX4"/>
                <a:gd fmla="*/ 811553 h 812900" name="connsiteY4"/>
                <a:gd fmla="*/ 29555 w 65984" name="connsiteX5"/>
                <a:gd fmla="*/ 121691 h 812900" name="connsiteY5"/>
                <a:gd fmla="*/ 8528 w 65984" name="connsiteX6"/>
                <a:gd fmla="*/ 812900 h 812900" name="connsiteY6"/>
                <a:gd fmla="*/ 0 w 65984" name="connsiteX7"/>
                <a:gd fmla="*/ 811554 h 812900" name="connsiteY7"/>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b="b" l="l" r="r" t="t"/>
              <a:pathLst>
                <a:path h="812900" w="65984">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grpSp>
      <p:grpSp>
        <p:nvGrpSpPr>
          <p:cNvPr id="94" name="组合 93"/>
          <p:cNvGrpSpPr/>
          <p:nvPr/>
        </p:nvGrpSpPr>
        <p:grpSpPr>
          <a:xfrm>
            <a:off x="6211177" y="2026170"/>
            <a:ext cx="327414" cy="760100"/>
            <a:chOff x="2059513" y="2071843"/>
            <a:chExt cx="275362" cy="639260"/>
          </a:xfrm>
          <a:noFill/>
        </p:grpSpPr>
        <p:sp>
          <p:nvSpPr>
            <p:cNvPr id="95" name="Freeform 5"/>
            <p:cNvSpPr/>
            <p:nvPr/>
          </p:nvSpPr>
          <p:spPr bwMode="auto">
            <a:xfrm>
              <a:off x="2073731" y="2258466"/>
              <a:ext cx="246206" cy="39234"/>
            </a:xfrm>
            <a:custGeom>
              <a:gdLst>
                <a:gd fmla="*/ 309 w 577" name="T0"/>
                <a:gd fmla="*/ 0 h 92" name="T1"/>
                <a:gd fmla="*/ 3 w 577" name="T2"/>
                <a:gd fmla="*/ 17 h 92" name="T3"/>
                <a:gd fmla="*/ 0 w 577" name="T4"/>
                <a:gd fmla="*/ 17 h 92" name="T5"/>
                <a:gd fmla="*/ 42 w 577" name="T6"/>
                <a:gd fmla="*/ 44 h 92" name="T7"/>
                <a:gd fmla="*/ 54 w 577" name="T8"/>
                <a:gd fmla="*/ 69 h 92" name="T9"/>
                <a:gd fmla="*/ 44 w 577" name="T10"/>
                <a:gd fmla="*/ 92 h 92" name="T11"/>
                <a:gd fmla="*/ 288 w 577" name="T12"/>
                <a:gd fmla="*/ 75 h 92" name="T13"/>
                <a:gd fmla="*/ 289 w 577" name="T14"/>
                <a:gd fmla="*/ 75 h 92" name="T15"/>
                <a:gd fmla="*/ 289 w 577" name="T16"/>
                <a:gd fmla="*/ 75 h 92" name="T17"/>
                <a:gd fmla="*/ 532 w 577" name="T18"/>
                <a:gd fmla="*/ 92 h 92" name="T19"/>
                <a:gd fmla="*/ 522 w 577" name="T20"/>
                <a:gd fmla="*/ 70 h 92" name="T21"/>
                <a:gd fmla="*/ 531 w 577" name="T22"/>
                <a:gd fmla="*/ 49 h 92" name="T23"/>
                <a:gd fmla="*/ 551 w 577" name="T24"/>
                <a:gd fmla="*/ 32 h 92" name="T25"/>
                <a:gd fmla="*/ 577 w 577" name="T26"/>
                <a:gd fmla="*/ 17 h 92" name="T27"/>
                <a:gd fmla="*/ 309 w 577" name="T28"/>
                <a:gd fmla="*/ 0 h 9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92" w="577">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96" name="Freeform 6"/>
            <p:cNvSpPr>
              <a:spLocks noEditPoints="1"/>
            </p:cNvSpPr>
            <p:nvPr/>
          </p:nvSpPr>
          <p:spPr bwMode="auto">
            <a:xfrm>
              <a:off x="2070672" y="2257745"/>
              <a:ext cx="252325" cy="41214"/>
            </a:xfrm>
            <a:custGeom>
              <a:gdLst>
                <a:gd fmla="*/ 49 w 591" name="T0"/>
                <a:gd fmla="*/ 95 h 97" name="T1"/>
                <a:gd fmla="*/ 48 w 591" name="T2"/>
                <a:gd fmla="*/ 96 h 97" name="T3"/>
                <a:gd fmla="*/ 47 w 591" name="T4"/>
                <a:gd fmla="*/ 96 h 97" name="T5"/>
                <a:gd fmla="*/ 45 w 591" name="T6"/>
                <a:gd fmla="*/ 97 h 97" name="T7"/>
                <a:gd fmla="*/ 48 w 591" name="T8"/>
                <a:gd fmla="*/ 96 h 97" name="T9"/>
                <a:gd fmla="*/ 48 w 591" name="T10"/>
                <a:gd fmla="*/ 96 h 97" name="T11"/>
                <a:gd fmla="*/ 49 w 591" name="T12"/>
                <a:gd fmla="*/ 95 h 97" name="T13"/>
                <a:gd fmla="*/ 544 w 591" name="T14"/>
                <a:gd fmla="*/ 95 h 97" name="T15"/>
                <a:gd fmla="*/ 543 w 591" name="T16"/>
                <a:gd fmla="*/ 96 h 97" name="T17"/>
                <a:gd fmla="*/ 543 w 591" name="T18"/>
                <a:gd fmla="*/ 96 h 97" name="T19"/>
                <a:gd fmla="*/ 546 w 591" name="T20"/>
                <a:gd fmla="*/ 97 h 97" name="T21"/>
                <a:gd fmla="*/ 544 w 591" name="T22"/>
                <a:gd fmla="*/ 95 h 97" name="T23"/>
                <a:gd fmla="*/ 316 w 591" name="T24"/>
                <a:gd fmla="*/ 0 h 97" name="T25"/>
                <a:gd fmla="*/ 3 w 591" name="T26"/>
                <a:gd fmla="*/ 17 h 97" name="T27"/>
                <a:gd fmla="*/ 0 w 591" name="T28"/>
                <a:gd fmla="*/ 18 h 97" name="T29"/>
                <a:gd fmla="*/ 3 w 591" name="T30"/>
                <a:gd fmla="*/ 19 h 97" name="T31"/>
                <a:gd fmla="*/ 4 w 591" name="T32"/>
                <a:gd fmla="*/ 18 h 97" name="T33"/>
                <a:gd fmla="*/ 3 w 591" name="T34"/>
                <a:gd fmla="*/ 19 h 97" name="T35"/>
                <a:gd fmla="*/ 48 w 591" name="T36"/>
                <a:gd fmla="*/ 47 h 97" name="T37"/>
                <a:gd fmla="*/ 59 w 591" name="T38"/>
                <a:gd fmla="*/ 71 h 97" name="T39"/>
                <a:gd fmla="*/ 53 w 591" name="T40"/>
                <a:gd fmla="*/ 88 h 97" name="T41"/>
                <a:gd fmla="*/ 50 w 591" name="T42"/>
                <a:gd fmla="*/ 93 h 97" name="T43"/>
                <a:gd fmla="*/ 48 w 591" name="T44"/>
                <a:gd fmla="*/ 94 h 97" name="T45"/>
                <a:gd fmla="*/ 48 w 591" name="T46"/>
                <a:gd fmla="*/ 94 h 97" name="T47"/>
                <a:gd fmla="*/ 48 w 591" name="T48"/>
                <a:gd fmla="*/ 94 h 97" name="T49"/>
                <a:gd fmla="*/ 51 w 591" name="T50"/>
                <a:gd fmla="*/ 94 h 97" name="T51"/>
                <a:gd fmla="*/ 61 w 591" name="T52"/>
                <a:gd fmla="*/ 71 h 97" name="T53"/>
                <a:gd fmla="*/ 49 w 591" name="T54"/>
                <a:gd fmla="*/ 46 h 97" name="T55"/>
                <a:gd fmla="*/ 7 w 591" name="T56"/>
                <a:gd fmla="*/ 19 h 97" name="T57"/>
                <a:gd fmla="*/ 10 w 591" name="T58"/>
                <a:gd fmla="*/ 19 h 97" name="T59"/>
                <a:gd fmla="*/ 316 w 591" name="T60"/>
                <a:gd fmla="*/ 2 h 97" name="T61"/>
                <a:gd fmla="*/ 584 w 591" name="T62"/>
                <a:gd fmla="*/ 19 h 97" name="T63"/>
                <a:gd fmla="*/ 558 w 591" name="T64"/>
                <a:gd fmla="*/ 34 h 97" name="T65"/>
                <a:gd fmla="*/ 538 w 591" name="T66"/>
                <a:gd fmla="*/ 51 h 97" name="T67"/>
                <a:gd fmla="*/ 529 w 591" name="T68"/>
                <a:gd fmla="*/ 72 h 97" name="T69"/>
                <a:gd fmla="*/ 539 w 591" name="T70"/>
                <a:gd fmla="*/ 94 h 97" name="T71"/>
                <a:gd fmla="*/ 296 w 591" name="T72"/>
                <a:gd fmla="*/ 77 h 97" name="T73"/>
                <a:gd fmla="*/ 296 w 591" name="T74"/>
                <a:gd fmla="*/ 77 h 97" name="T75"/>
                <a:gd fmla="*/ 543 w 591" name="T76"/>
                <a:gd fmla="*/ 94 h 97" name="T77"/>
                <a:gd fmla="*/ 543 w 591" name="T78"/>
                <a:gd fmla="*/ 94 h 97" name="T79"/>
                <a:gd fmla="*/ 531 w 591" name="T80"/>
                <a:gd fmla="*/ 72 h 97" name="T81"/>
                <a:gd fmla="*/ 540 w 591" name="T82"/>
                <a:gd fmla="*/ 52 h 97" name="T83"/>
                <a:gd fmla="*/ 570 w 591" name="T84"/>
                <a:gd fmla="*/ 29 h 97" name="T85"/>
                <a:gd fmla="*/ 583 w 591" name="T86"/>
                <a:gd fmla="*/ 22 h 97" name="T87"/>
                <a:gd fmla="*/ 588 w 591" name="T88"/>
                <a:gd fmla="*/ 19 h 97" name="T89"/>
                <a:gd fmla="*/ 591 w 591" name="T90"/>
                <a:gd fmla="*/ 18 h 97" name="T91"/>
                <a:gd fmla="*/ 588 w 591" name="T92"/>
                <a:gd fmla="*/ 17 h 97" name="T93"/>
                <a:gd fmla="*/ 316 w 591" name="T94"/>
                <a:gd fmla="*/ 0 h 97"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97" w="591">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97" name="Freeform 7"/>
            <p:cNvSpPr/>
            <p:nvPr/>
          </p:nvSpPr>
          <p:spPr bwMode="auto">
            <a:xfrm>
              <a:off x="2059513" y="2246947"/>
              <a:ext cx="273742" cy="22677"/>
            </a:xfrm>
            <a:custGeom>
              <a:gdLst>
                <a:gd fmla="*/ 614 w 641" name="T0"/>
                <a:gd fmla="*/ 52 h 53" name="T1"/>
                <a:gd fmla="*/ 641 w 641" name="T2"/>
                <a:gd fmla="*/ 39 h 53" name="T3"/>
                <a:gd fmla="*/ 0 w 641" name="T4"/>
                <a:gd fmla="*/ 39 h 53" name="T5"/>
                <a:gd fmla="*/ 30 w 641" name="T6"/>
                <a:gd fmla="*/ 53 h 53" name="T7"/>
                <a:gd fmla="*/ 614 w 641" name="T8"/>
                <a:gd fmla="*/ 52 h 53" name="T9"/>
              </a:gdLst>
              <a:cxnLst>
                <a:cxn ang="0">
                  <a:pos x="T0" y="T1"/>
                </a:cxn>
                <a:cxn ang="0">
                  <a:pos x="T2" y="T3"/>
                </a:cxn>
                <a:cxn ang="0">
                  <a:pos x="T4" y="T5"/>
                </a:cxn>
                <a:cxn ang="0">
                  <a:pos x="T6" y="T7"/>
                </a:cxn>
                <a:cxn ang="0">
                  <a:pos x="T8" y="T9"/>
                </a:cxn>
              </a:cxnLst>
              <a:rect b="b" l="0" r="r" t="0"/>
              <a:pathLst>
                <a:path h="52" w="641">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98" name="Freeform 8"/>
            <p:cNvSpPr/>
            <p:nvPr/>
          </p:nvSpPr>
          <p:spPr bwMode="auto">
            <a:xfrm>
              <a:off x="2059513" y="2255946"/>
              <a:ext cx="275362" cy="14038"/>
            </a:xfrm>
            <a:custGeom>
              <a:gdLst>
                <a:gd fmla="*/ 614 w 645" name="T0"/>
                <a:gd fmla="*/ 31 h 33" name="T1"/>
                <a:gd fmla="*/ 614 w 645" name="T2"/>
                <a:gd fmla="*/ 32 h 33" name="T3"/>
                <a:gd fmla="*/ 633 w 645" name="T4"/>
                <a:gd fmla="*/ 22 h 33" name="T5"/>
                <a:gd fmla="*/ 639 w 645" name="T6"/>
                <a:gd fmla="*/ 20 h 33" name="T7"/>
                <a:gd fmla="*/ 641 w 645" name="T8"/>
                <a:gd fmla="*/ 19 h 33" name="T9"/>
                <a:gd fmla="*/ 645 w 645" name="T10"/>
                <a:gd fmla="*/ 17 h 33" name="T11"/>
                <a:gd fmla="*/ 641 w 645" name="T12"/>
                <a:gd fmla="*/ 17 h 33" name="T13"/>
                <a:gd fmla="*/ 346 w 645" name="T14"/>
                <a:gd fmla="*/ 0 h 33" name="T15"/>
                <a:gd fmla="*/ 0 w 645" name="T16"/>
                <a:gd fmla="*/ 17 h 33" name="T17"/>
                <a:gd fmla="*/ 0 w 645" name="T18"/>
                <a:gd fmla="*/ 19 h 33" name="T19"/>
                <a:gd fmla="*/ 29 w 645" name="T20"/>
                <a:gd fmla="*/ 33 h 33" name="T21"/>
                <a:gd fmla="*/ 29 w 645" name="T22"/>
                <a:gd fmla="*/ 33 h 33" name="T23"/>
                <a:gd fmla="*/ 30 w 645" name="T24"/>
                <a:gd fmla="*/ 33 h 33" name="T25"/>
                <a:gd fmla="*/ 345 w 645" name="T26"/>
                <a:gd fmla="*/ 19 h 33" name="T27"/>
                <a:gd fmla="*/ 613 w 645" name="T28"/>
                <a:gd fmla="*/ 32 h 33" name="T29"/>
                <a:gd fmla="*/ 614 w 645" name="T30"/>
                <a:gd fmla="*/ 32 h 33" name="T31"/>
                <a:gd fmla="*/ 614 w 645" name="T32"/>
                <a:gd fmla="*/ 32 h 33" name="T33"/>
                <a:gd fmla="*/ 614 w 645" name="T34"/>
                <a:gd fmla="*/ 31 h 33" name="T35"/>
                <a:gd fmla="*/ 614 w 645" name="T36"/>
                <a:gd fmla="*/ 30 h 33" name="T37"/>
                <a:gd fmla="*/ 345 w 645" name="T38"/>
                <a:gd fmla="*/ 17 h 33" name="T39"/>
                <a:gd fmla="*/ 29 w 645" name="T40"/>
                <a:gd fmla="*/ 31 h 33" name="T41"/>
                <a:gd fmla="*/ 30 w 645" name="T42"/>
                <a:gd fmla="*/ 32 h 33" name="T43"/>
                <a:gd fmla="*/ 30 w 645" name="T44"/>
                <a:gd fmla="*/ 31 h 33" name="T45"/>
                <a:gd fmla="*/ 0 w 645" name="T46"/>
                <a:gd fmla="*/ 17 h 33" name="T47"/>
                <a:gd fmla="*/ 0 w 645" name="T48"/>
                <a:gd fmla="*/ 18 h 33" name="T49"/>
                <a:gd fmla="*/ 0 w 645" name="T50"/>
                <a:gd fmla="*/ 19 h 33" name="T51"/>
                <a:gd fmla="*/ 7 w 645" name="T52"/>
                <a:gd fmla="*/ 18 h 33" name="T53"/>
                <a:gd fmla="*/ 346 w 645" name="T54"/>
                <a:gd fmla="*/ 2 h 33" name="T55"/>
                <a:gd fmla="*/ 641 w 645" name="T56"/>
                <a:gd fmla="*/ 19 h 33" name="T57"/>
                <a:gd fmla="*/ 641 w 645" name="T58"/>
                <a:gd fmla="*/ 18 h 33" name="T59"/>
                <a:gd fmla="*/ 640 w 645" name="T60"/>
                <a:gd fmla="*/ 17 h 33" name="T61"/>
                <a:gd fmla="*/ 613 w 645" name="T62"/>
                <a:gd fmla="*/ 31 h 33" name="T63"/>
                <a:gd fmla="*/ 614 w 645" name="T64"/>
                <a:gd fmla="*/ 31 h 33" name="T65"/>
                <a:gd fmla="*/ 614 w 645" name="T66"/>
                <a:gd fmla="*/ 30 h 33" name="T67"/>
                <a:gd fmla="*/ 614 w 645" name="T68"/>
                <a:gd fmla="*/ 31 h 33"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3" w="645">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99" name="Freeform 9"/>
            <p:cNvSpPr/>
            <p:nvPr/>
          </p:nvSpPr>
          <p:spPr bwMode="auto">
            <a:xfrm>
              <a:off x="2092809" y="2291221"/>
              <a:ext cx="208411" cy="39234"/>
            </a:xfrm>
            <a:custGeom>
              <a:gdLst>
                <a:gd fmla="*/ 244 w 488" name="T0"/>
                <a:gd fmla="*/ 0 h 92" name="T1"/>
                <a:gd fmla="*/ 0 w 488" name="T2"/>
                <a:gd fmla="*/ 17 h 92" name="T3"/>
                <a:gd fmla="*/ 28 w 488" name="T4"/>
                <a:gd fmla="*/ 35 h 92" name="T5"/>
                <a:gd fmla="*/ 37 w 488" name="T6"/>
                <a:gd fmla="*/ 53 h 92" name="T7"/>
                <a:gd fmla="*/ 31 w 488" name="T8"/>
                <a:gd fmla="*/ 70 h 92" name="T9"/>
                <a:gd fmla="*/ 17 w 488" name="T10"/>
                <a:gd fmla="*/ 83 h 92" name="T11"/>
                <a:gd fmla="*/ 3 w 488" name="T12"/>
                <a:gd fmla="*/ 91 h 92" name="T13"/>
                <a:gd fmla="*/ 243 w 488" name="T14"/>
                <a:gd fmla="*/ 75 h 92" name="T15"/>
                <a:gd fmla="*/ 244 w 488" name="T16"/>
                <a:gd fmla="*/ 75 h 92" name="T17"/>
                <a:gd fmla="*/ 244 w 488" name="T18"/>
                <a:gd fmla="*/ 75 h 92" name="T19"/>
                <a:gd fmla="*/ 487 w 488" name="T20"/>
                <a:gd fmla="*/ 92 h 92" name="T21"/>
                <a:gd fmla="*/ 470 w 488" name="T22"/>
                <a:gd fmla="*/ 56 h 92" name="T23"/>
                <a:gd fmla="*/ 488 w 488" name="T24"/>
                <a:gd fmla="*/ 17 h 92" name="T25"/>
                <a:gd fmla="*/ 244 w 488" name="T26"/>
                <a:gd fmla="*/ 0 h 9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92" w="488">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00" name="Freeform 10"/>
            <p:cNvSpPr/>
            <p:nvPr/>
          </p:nvSpPr>
          <p:spPr bwMode="auto">
            <a:xfrm>
              <a:off x="2092809" y="2291221"/>
              <a:ext cx="104206" cy="7379"/>
            </a:xfrm>
            <a:custGeom>
              <a:gdLst>
                <a:gd fmla="*/ 243 w 244" name="T0"/>
                <a:gd fmla="*/ 0 h 17" name="T1"/>
                <a:gd fmla="*/ 1 w 244" name="T2"/>
                <a:gd fmla="*/ 17 h 17" name="T3"/>
                <a:gd fmla="*/ 0 w 244" name="T4"/>
                <a:gd fmla="*/ 17 h 17" name="T5"/>
                <a:gd fmla="*/ 0 w 244" name="T6"/>
                <a:gd fmla="*/ 17 h 17" name="T7"/>
                <a:gd fmla="*/ 244 w 244" name="T8"/>
                <a:gd fmla="*/ 0 h 17" name="T9"/>
                <a:gd fmla="*/ 243 w 244" name="T10"/>
                <a:gd fmla="*/ 0 h 17" name="T11"/>
              </a:gdLst>
              <a:cxnLst>
                <a:cxn ang="0">
                  <a:pos x="T0" y="T1"/>
                </a:cxn>
                <a:cxn ang="0">
                  <a:pos x="T2" y="T3"/>
                </a:cxn>
                <a:cxn ang="0">
                  <a:pos x="T4" y="T5"/>
                </a:cxn>
                <a:cxn ang="0">
                  <a:pos x="T6" y="T7"/>
                </a:cxn>
                <a:cxn ang="0">
                  <a:pos x="T8" y="T9"/>
                </a:cxn>
                <a:cxn ang="0">
                  <a:pos x="T10" y="T11"/>
                </a:cxn>
              </a:cxnLst>
              <a:rect b="b" l="0" r="r" t="0"/>
              <a:pathLst>
                <a:path h="17" w="244">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01" name="Freeform 11"/>
            <p:cNvSpPr>
              <a:spLocks noEditPoints="1"/>
            </p:cNvSpPr>
            <p:nvPr/>
          </p:nvSpPr>
          <p:spPr bwMode="auto">
            <a:xfrm>
              <a:off x="2089929" y="2297700"/>
              <a:ext cx="213450" cy="900"/>
            </a:xfrm>
            <a:custGeom>
              <a:gdLst>
                <a:gd fmla="*/ 3 w 500" name="T0"/>
                <a:gd fmla="*/ 0 h 2" name="T1"/>
                <a:gd fmla="*/ 0 w 500" name="T2"/>
                <a:gd fmla="*/ 1 h 2" name="T3"/>
                <a:gd fmla="*/ 2 w 500" name="T4"/>
                <a:gd fmla="*/ 2 h 2" name="T5"/>
                <a:gd fmla="*/ 3 w 500" name="T6"/>
                <a:gd fmla="*/ 0 h 2" name="T7"/>
                <a:gd fmla="*/ 3 w 500" name="T8"/>
                <a:gd fmla="*/ 0 h 2" name="T9"/>
                <a:gd fmla="*/ 498 w 500" name="T10"/>
                <a:gd fmla="*/ 0 h 2" name="T11"/>
                <a:gd fmla="*/ 498 w 500" name="T12"/>
                <a:gd fmla="*/ 0 h 2" name="T13"/>
                <a:gd fmla="*/ 499 w 500" name="T14"/>
                <a:gd fmla="*/ 1 h 2" name="T15"/>
                <a:gd fmla="*/ 500 w 500" name="T16"/>
                <a:gd fmla="*/ 1 h 2" name="T17"/>
                <a:gd fmla="*/ 498 w 500" name="T18"/>
                <a:gd fmla="*/ 0 h 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 w="500">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02" name="Freeform 12"/>
            <p:cNvSpPr/>
            <p:nvPr/>
          </p:nvSpPr>
          <p:spPr bwMode="auto">
            <a:xfrm>
              <a:off x="2092449" y="2290501"/>
              <a:ext cx="104566" cy="7199"/>
            </a:xfrm>
            <a:custGeom>
              <a:gdLst>
                <a:gd fmla="*/ 244 w 245" name="T0"/>
                <a:gd fmla="*/ 0 h 17" name="T1"/>
                <a:gd fmla="*/ 0 w 245" name="T2"/>
                <a:gd fmla="*/ 17 h 17" name="T3"/>
                <a:gd fmla="*/ 0 w 245" name="T4"/>
                <a:gd fmla="*/ 17 h 17" name="T5"/>
                <a:gd fmla="*/ 245 w 245" name="T6"/>
                <a:gd fmla="*/ 0 h 17" name="T7"/>
                <a:gd fmla="*/ 244 w 245" name="T8"/>
                <a:gd fmla="*/ 0 h 17" name="T9"/>
              </a:gdLst>
              <a:cxnLst>
                <a:cxn ang="0">
                  <a:pos x="T0" y="T1"/>
                </a:cxn>
                <a:cxn ang="0">
                  <a:pos x="T2" y="T3"/>
                </a:cxn>
                <a:cxn ang="0">
                  <a:pos x="T4" y="T5"/>
                </a:cxn>
                <a:cxn ang="0">
                  <a:pos x="T6" y="T7"/>
                </a:cxn>
                <a:cxn ang="0">
                  <a:pos x="T8" y="T9"/>
                </a:cxn>
              </a:cxnLst>
              <a:rect b="b" l="0" r="r" t="0"/>
              <a:pathLst>
                <a:path h="17" w="245">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03" name="Freeform 13"/>
            <p:cNvSpPr/>
            <p:nvPr/>
          </p:nvSpPr>
          <p:spPr bwMode="auto">
            <a:xfrm>
              <a:off x="2090829" y="2290501"/>
              <a:ext cx="212011" cy="8099"/>
            </a:xfrm>
            <a:custGeom>
              <a:gdLst>
                <a:gd fmla="*/ 249 w 497" name="T0"/>
                <a:gd fmla="*/ 0 h 19" name="T1"/>
                <a:gd fmla="*/ 4 w 497" name="T2"/>
                <a:gd fmla="*/ 17 h 19" name="T3"/>
                <a:gd fmla="*/ 4 w 497" name="T4"/>
                <a:gd fmla="*/ 17 h 19" name="T5"/>
                <a:gd fmla="*/ 1 w 497" name="T6"/>
                <a:gd fmla="*/ 17 h 19" name="T7"/>
                <a:gd fmla="*/ 1 w 497" name="T8"/>
                <a:gd fmla="*/ 17 h 19" name="T9"/>
                <a:gd fmla="*/ 1 w 497" name="T10"/>
                <a:gd fmla="*/ 17 h 19" name="T11"/>
                <a:gd fmla="*/ 0 w 497" name="T12"/>
                <a:gd fmla="*/ 19 h 19" name="T13"/>
                <a:gd fmla="*/ 1 w 497" name="T14"/>
                <a:gd fmla="*/ 19 h 19" name="T15"/>
                <a:gd fmla="*/ 2 w 497" name="T16"/>
                <a:gd fmla="*/ 18 h 19" name="T17"/>
                <a:gd fmla="*/ 1 w 497" name="T18"/>
                <a:gd fmla="*/ 19 h 19" name="T19"/>
                <a:gd fmla="*/ 1 w 497" name="T20"/>
                <a:gd fmla="*/ 19 h 19" name="T21"/>
                <a:gd fmla="*/ 2 w 497" name="T22"/>
                <a:gd fmla="*/ 19 h 19" name="T23"/>
                <a:gd fmla="*/ 5 w 497" name="T24"/>
                <a:gd fmla="*/ 19 h 19" name="T25"/>
                <a:gd fmla="*/ 5 w 497" name="T26"/>
                <a:gd fmla="*/ 19 h 19" name="T27"/>
                <a:gd fmla="*/ 6 w 497" name="T28"/>
                <a:gd fmla="*/ 19 h 19" name="T29"/>
                <a:gd fmla="*/ 248 w 497" name="T30"/>
                <a:gd fmla="*/ 2 h 19" name="T31"/>
                <a:gd fmla="*/ 249 w 497" name="T32"/>
                <a:gd fmla="*/ 2 h 19" name="T33"/>
                <a:gd fmla="*/ 249 w 497" name="T34"/>
                <a:gd fmla="*/ 2 h 19" name="T35"/>
                <a:gd fmla="*/ 427 w 497" name="T36"/>
                <a:gd fmla="*/ 11 h 19" name="T37"/>
                <a:gd fmla="*/ 478 w 497" name="T38"/>
                <a:gd fmla="*/ 17 h 19" name="T39"/>
                <a:gd fmla="*/ 491 w 497" name="T40"/>
                <a:gd fmla="*/ 19 h 19" name="T41"/>
                <a:gd fmla="*/ 495 w 497" name="T42"/>
                <a:gd fmla="*/ 19 h 19" name="T43"/>
                <a:gd fmla="*/ 496 w 497" name="T44"/>
                <a:gd fmla="*/ 19 h 19" name="T45"/>
                <a:gd fmla="*/ 496 w 497" name="T46"/>
                <a:gd fmla="*/ 19 h 19" name="T47"/>
                <a:gd fmla="*/ 497 w 497" name="T48"/>
                <a:gd fmla="*/ 18 h 19" name="T49"/>
                <a:gd fmla="*/ 496 w 497" name="T50"/>
                <a:gd fmla="*/ 17 h 19" name="T51"/>
                <a:gd fmla="*/ 496 w 497" name="T52"/>
                <a:gd fmla="*/ 17 h 19" name="T53"/>
                <a:gd fmla="*/ 496 w 497" name="T54"/>
                <a:gd fmla="*/ 17 h 19" name="T55"/>
                <a:gd fmla="*/ 249 w 497" name="T56"/>
                <a:gd fmla="*/ 0 h 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9" w="497">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04" name="Freeform 14"/>
            <p:cNvSpPr>
              <a:spLocks noEditPoints="1"/>
            </p:cNvSpPr>
            <p:nvPr/>
          </p:nvSpPr>
          <p:spPr bwMode="auto">
            <a:xfrm>
              <a:off x="2091189" y="2291221"/>
              <a:ext cx="212551" cy="40494"/>
            </a:xfrm>
            <a:custGeom>
              <a:gdLst>
                <a:gd fmla="*/ 496 w 498" name="T0"/>
                <a:gd fmla="*/ 93 h 95" name="T1"/>
                <a:gd fmla="*/ 495 w 498" name="T2"/>
                <a:gd fmla="*/ 94 h 95" name="T3"/>
                <a:gd fmla="*/ 495 w 498" name="T4"/>
                <a:gd fmla="*/ 94 h 95" name="T5"/>
                <a:gd fmla="*/ 498 w 498" name="T6"/>
                <a:gd fmla="*/ 95 h 95" name="T7"/>
                <a:gd fmla="*/ 496 w 498" name="T8"/>
                <a:gd fmla="*/ 93 h 95" name="T9"/>
                <a:gd fmla="*/ 4 w 498" name="T10"/>
                <a:gd fmla="*/ 17 h 95" name="T11"/>
                <a:gd fmla="*/ 1 w 498" name="T12"/>
                <a:gd fmla="*/ 17 h 95" name="T13"/>
                <a:gd fmla="*/ 0 w 498" name="T14"/>
                <a:gd fmla="*/ 17 h 95" name="T15"/>
                <a:gd fmla="*/ 31 w 498" name="T16"/>
                <a:gd fmla="*/ 36 h 95" name="T17"/>
                <a:gd fmla="*/ 39 w 498" name="T18"/>
                <a:gd fmla="*/ 53 h 95" name="T19"/>
                <a:gd fmla="*/ 33 w 498" name="T20"/>
                <a:gd fmla="*/ 68 h 95" name="T21"/>
                <a:gd fmla="*/ 13 w 498" name="T22"/>
                <a:gd fmla="*/ 86 h 95" name="T23"/>
                <a:gd fmla="*/ 4 w 498" name="T24"/>
                <a:gd fmla="*/ 91 h 95" name="T25"/>
                <a:gd fmla="*/ 0 w 498" name="T26"/>
                <a:gd fmla="*/ 92 h 95" name="T27"/>
                <a:gd fmla="*/ 0 w 498" name="T28"/>
                <a:gd fmla="*/ 92 h 95" name="T29"/>
                <a:gd fmla="*/ 7 w 498" name="T30"/>
                <a:gd fmla="*/ 91 h 95" name="T31"/>
                <a:gd fmla="*/ 21 w 498" name="T32"/>
                <a:gd fmla="*/ 83 h 95" name="T33"/>
                <a:gd fmla="*/ 35 w 498" name="T34"/>
                <a:gd fmla="*/ 70 h 95" name="T35"/>
                <a:gd fmla="*/ 41 w 498" name="T36"/>
                <a:gd fmla="*/ 53 h 95" name="T37"/>
                <a:gd fmla="*/ 32 w 498" name="T38"/>
                <a:gd fmla="*/ 35 h 95" name="T39"/>
                <a:gd fmla="*/ 4 w 498" name="T40"/>
                <a:gd fmla="*/ 17 h 95" name="T41"/>
                <a:gd fmla="*/ 248 w 498" name="T42"/>
                <a:gd fmla="*/ 0 h 95" name="T43"/>
                <a:gd fmla="*/ 248 w 498" name="T44"/>
                <a:gd fmla="*/ 0 h 95" name="T45"/>
                <a:gd fmla="*/ 492 w 498" name="T46"/>
                <a:gd fmla="*/ 17 h 95" name="T47"/>
                <a:gd fmla="*/ 474 w 498" name="T48"/>
                <a:gd fmla="*/ 56 h 95" name="T49"/>
                <a:gd fmla="*/ 491 w 498" name="T50"/>
                <a:gd fmla="*/ 92 h 95" name="T51"/>
                <a:gd fmla="*/ 248 w 498" name="T52"/>
                <a:gd fmla="*/ 75 h 95" name="T53"/>
                <a:gd fmla="*/ 248 w 498" name="T54"/>
                <a:gd fmla="*/ 75 h 95" name="T55"/>
                <a:gd fmla="*/ 495 w 498" name="T56"/>
                <a:gd fmla="*/ 92 h 95" name="T57"/>
                <a:gd fmla="*/ 495 w 498" name="T58"/>
                <a:gd fmla="*/ 92 h 95" name="T59"/>
                <a:gd fmla="*/ 476 w 498" name="T60"/>
                <a:gd fmla="*/ 56 h 95" name="T61"/>
                <a:gd fmla="*/ 485 w 498" name="T62"/>
                <a:gd fmla="*/ 28 h 95" name="T63"/>
                <a:gd fmla="*/ 492 w 498" name="T64"/>
                <a:gd fmla="*/ 20 h 95" name="T65"/>
                <a:gd fmla="*/ 494 w 498" name="T66"/>
                <a:gd fmla="*/ 18 h 95" name="T67"/>
                <a:gd fmla="*/ 495 w 498" name="T68"/>
                <a:gd fmla="*/ 17 h 95" name="T69"/>
                <a:gd fmla="*/ 494 w 498" name="T70"/>
                <a:gd fmla="*/ 17 h 95" name="T71"/>
                <a:gd fmla="*/ 490 w 498" name="T72"/>
                <a:gd fmla="*/ 17 h 95" name="T73"/>
                <a:gd fmla="*/ 477 w 498" name="T74"/>
                <a:gd fmla="*/ 15 h 95" name="T75"/>
                <a:gd fmla="*/ 426 w 498" name="T76"/>
                <a:gd fmla="*/ 9 h 95" name="T77"/>
                <a:gd fmla="*/ 248 w 498" name="T78"/>
                <a:gd fmla="*/ 0 h 95"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95" w="498">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typeface="+mn-ea"/>
                <a:ea typeface="腾祥铁山楷书简"/>
                <a:cs typeface="+mn-cs"/>
              </a:endParaRPr>
            </a:p>
          </p:txBody>
        </p:sp>
        <p:sp>
          <p:nvSpPr>
            <p:cNvPr id="105" name="Freeform 15"/>
            <p:cNvSpPr/>
            <p:nvPr/>
          </p:nvSpPr>
          <p:spPr bwMode="auto">
            <a:xfrm>
              <a:off x="2092809" y="2324156"/>
              <a:ext cx="208411" cy="38695"/>
            </a:xfrm>
            <a:custGeom>
              <a:gdLst>
                <a:gd fmla="*/ 244 w 488" name="T0"/>
                <a:gd fmla="*/ 0 h 91" name="T1"/>
                <a:gd fmla="*/ 0 w 488" name="T2"/>
                <a:gd fmla="*/ 17 h 91" name="T3"/>
                <a:gd fmla="*/ 28 w 488" name="T4"/>
                <a:gd fmla="*/ 34 h 91" name="T5"/>
                <a:gd fmla="*/ 37 w 488" name="T6"/>
                <a:gd fmla="*/ 53 h 91" name="T7"/>
                <a:gd fmla="*/ 31 w 488" name="T8"/>
                <a:gd fmla="*/ 70 h 91" name="T9"/>
                <a:gd fmla="*/ 17 w 488" name="T10"/>
                <a:gd fmla="*/ 82 h 91" name="T11"/>
                <a:gd fmla="*/ 3 w 488" name="T12"/>
                <a:gd fmla="*/ 91 h 91" name="T13"/>
                <a:gd fmla="*/ 244 w 488" name="T14"/>
                <a:gd fmla="*/ 75 h 91" name="T15"/>
                <a:gd fmla="*/ 487 w 488" name="T16"/>
                <a:gd fmla="*/ 91 h 91" name="T17"/>
                <a:gd fmla="*/ 470 w 488" name="T18"/>
                <a:gd fmla="*/ 56 h 91" name="T19"/>
                <a:gd fmla="*/ 488 w 488" name="T20"/>
                <a:gd fmla="*/ 17 h 91" name="T21"/>
                <a:gd fmla="*/ 244 w 488" name="T22"/>
                <a:gd fmla="*/ 0 h 9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91" w="488">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06" name="Freeform 16"/>
            <p:cNvSpPr/>
            <p:nvPr/>
          </p:nvSpPr>
          <p:spPr bwMode="auto">
            <a:xfrm>
              <a:off x="2092809" y="2324156"/>
              <a:ext cx="104206" cy="7199"/>
            </a:xfrm>
            <a:custGeom>
              <a:gdLst>
                <a:gd fmla="*/ 243 w 244" name="T0"/>
                <a:gd fmla="*/ 0 h 17" name="T1"/>
                <a:gd fmla="*/ 1 w 244" name="T2"/>
                <a:gd fmla="*/ 16 h 17" name="T3"/>
                <a:gd fmla="*/ 0 w 244" name="T4"/>
                <a:gd fmla="*/ 17 h 17" name="T5"/>
                <a:gd fmla="*/ 0 w 244" name="T6"/>
                <a:gd fmla="*/ 17 h 17" name="T7"/>
                <a:gd fmla="*/ 244 w 244" name="T8"/>
                <a:gd fmla="*/ 0 h 17" name="T9"/>
                <a:gd fmla="*/ 243 w 244" name="T10"/>
                <a:gd fmla="*/ 0 h 17" name="T11"/>
              </a:gdLst>
              <a:cxnLst>
                <a:cxn ang="0">
                  <a:pos x="T0" y="T1"/>
                </a:cxn>
                <a:cxn ang="0">
                  <a:pos x="T2" y="T3"/>
                </a:cxn>
                <a:cxn ang="0">
                  <a:pos x="T4" y="T5"/>
                </a:cxn>
                <a:cxn ang="0">
                  <a:pos x="T6" y="T7"/>
                </a:cxn>
                <a:cxn ang="0">
                  <a:pos x="T8" y="T9"/>
                </a:cxn>
                <a:cxn ang="0">
                  <a:pos x="T10" y="T11"/>
                </a:cxn>
              </a:cxnLst>
              <a:rect b="b" l="0" r="r" t="0"/>
              <a:pathLst>
                <a:path h="17" w="244">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07" name="Freeform 17"/>
            <p:cNvSpPr>
              <a:spLocks noEditPoints="1"/>
            </p:cNvSpPr>
            <p:nvPr/>
          </p:nvSpPr>
          <p:spPr bwMode="auto">
            <a:xfrm>
              <a:off x="2089929" y="2324156"/>
              <a:ext cx="213810" cy="40315"/>
            </a:xfrm>
            <a:custGeom>
              <a:gdLst>
                <a:gd fmla="*/ 498 w 501" name="T0"/>
                <a:gd fmla="*/ 15 h 95" name="T1"/>
                <a:gd fmla="*/ 498 w 501" name="T2"/>
                <a:gd fmla="*/ 15 h 95" name="T3"/>
                <a:gd fmla="*/ 499 w 501" name="T4"/>
                <a:gd fmla="*/ 16 h 95" name="T5"/>
                <a:gd fmla="*/ 500 w 501" name="T6"/>
                <a:gd fmla="*/ 15 h 95" name="T7"/>
                <a:gd fmla="*/ 498 w 501" name="T8"/>
                <a:gd fmla="*/ 15 h 95" name="T9"/>
                <a:gd fmla="*/ 3 w 501" name="T10"/>
                <a:gd fmla="*/ 15 h 95" name="T11"/>
                <a:gd fmla="*/ 0 w 501" name="T12"/>
                <a:gd fmla="*/ 16 h 95" name="T13"/>
                <a:gd fmla="*/ 3 w 501" name="T14"/>
                <a:gd fmla="*/ 17 h 95" name="T15"/>
                <a:gd fmla="*/ 3 w 501" name="T16"/>
                <a:gd fmla="*/ 16 h 95" name="T17"/>
                <a:gd fmla="*/ 3 w 501" name="T18"/>
                <a:gd fmla="*/ 15 h 95" name="T19"/>
                <a:gd fmla="*/ 3 w 501" name="T20"/>
                <a:gd fmla="*/ 15 h 95" name="T21"/>
                <a:gd fmla="*/ 251 w 501" name="T22"/>
                <a:gd fmla="*/ 0 h 95" name="T23"/>
                <a:gd fmla="*/ 251 w 501" name="T24"/>
                <a:gd fmla="*/ 0 h 95" name="T25"/>
                <a:gd fmla="*/ 495 w 501" name="T26"/>
                <a:gd fmla="*/ 17 h 95" name="T27"/>
                <a:gd fmla="*/ 477 w 501" name="T28"/>
                <a:gd fmla="*/ 56 h 95" name="T29"/>
                <a:gd fmla="*/ 494 w 501" name="T30"/>
                <a:gd fmla="*/ 91 h 95" name="T31"/>
                <a:gd fmla="*/ 251 w 501" name="T32"/>
                <a:gd fmla="*/ 75 h 95" name="T33"/>
                <a:gd fmla="*/ 10 w 501" name="T34"/>
                <a:gd fmla="*/ 91 h 95" name="T35"/>
                <a:gd fmla="*/ 24 w 501" name="T36"/>
                <a:gd fmla="*/ 82 h 95" name="T37"/>
                <a:gd fmla="*/ 38 w 501" name="T38"/>
                <a:gd fmla="*/ 70 h 95" name="T39"/>
                <a:gd fmla="*/ 44 w 501" name="T40"/>
                <a:gd fmla="*/ 53 h 95" name="T41"/>
                <a:gd fmla="*/ 35 w 501" name="T42"/>
                <a:gd fmla="*/ 34 h 95" name="T43"/>
                <a:gd fmla="*/ 7 w 501" name="T44"/>
                <a:gd fmla="*/ 17 h 95" name="T45"/>
                <a:gd fmla="*/ 4 w 501" name="T46"/>
                <a:gd fmla="*/ 17 h 95" name="T47"/>
                <a:gd fmla="*/ 3 w 501" name="T48"/>
                <a:gd fmla="*/ 16 h 95" name="T49"/>
                <a:gd fmla="*/ 3 w 501" name="T50"/>
                <a:gd fmla="*/ 17 h 95" name="T51"/>
                <a:gd fmla="*/ 34 w 501" name="T52"/>
                <a:gd fmla="*/ 36 h 95" name="T53"/>
                <a:gd fmla="*/ 42 w 501" name="T54"/>
                <a:gd fmla="*/ 53 h 95" name="T55"/>
                <a:gd fmla="*/ 36 w 501" name="T56"/>
                <a:gd fmla="*/ 68 h 95" name="T57"/>
                <a:gd fmla="*/ 16 w 501" name="T58"/>
                <a:gd fmla="*/ 86 h 95" name="T59"/>
                <a:gd fmla="*/ 7 w 501" name="T60"/>
                <a:gd fmla="*/ 90 h 95" name="T61"/>
                <a:gd fmla="*/ 3 w 501" name="T62"/>
                <a:gd fmla="*/ 92 h 95" name="T63"/>
                <a:gd fmla="*/ 4 w 501" name="T64"/>
                <a:gd fmla="*/ 94 h 95" name="T65"/>
                <a:gd fmla="*/ 251 w 501" name="T66"/>
                <a:gd fmla="*/ 77 h 95" name="T67"/>
                <a:gd fmla="*/ 429 w 501" name="T68"/>
                <a:gd fmla="*/ 85 h 95" name="T69"/>
                <a:gd fmla="*/ 480 w 501" name="T70"/>
                <a:gd fmla="*/ 91 h 95" name="T71"/>
                <a:gd fmla="*/ 493 w 501" name="T72"/>
                <a:gd fmla="*/ 93 h 95" name="T73"/>
                <a:gd fmla="*/ 497 w 501" name="T74"/>
                <a:gd fmla="*/ 94 h 95" name="T75"/>
                <a:gd fmla="*/ 501 w 501" name="T76"/>
                <a:gd fmla="*/ 95 h 95" name="T77"/>
                <a:gd fmla="*/ 498 w 501" name="T78"/>
                <a:gd fmla="*/ 92 h 95" name="T79"/>
                <a:gd fmla="*/ 479 w 501" name="T80"/>
                <a:gd fmla="*/ 56 h 95" name="T81"/>
                <a:gd fmla="*/ 488 w 501" name="T82"/>
                <a:gd fmla="*/ 28 h 95" name="T83"/>
                <a:gd fmla="*/ 495 w 501" name="T84"/>
                <a:gd fmla="*/ 20 h 95" name="T85"/>
                <a:gd fmla="*/ 497 w 501" name="T86"/>
                <a:gd fmla="*/ 18 h 95" name="T87"/>
                <a:gd fmla="*/ 498 w 501" name="T88"/>
                <a:gd fmla="*/ 17 h 95" name="T89"/>
                <a:gd fmla="*/ 497 w 501" name="T90"/>
                <a:gd fmla="*/ 17 h 95" name="T91"/>
                <a:gd fmla="*/ 493 w 501" name="T92"/>
                <a:gd fmla="*/ 16 h 95" name="T93"/>
                <a:gd fmla="*/ 480 w 501" name="T94"/>
                <a:gd fmla="*/ 14 h 95" name="T95"/>
                <a:gd fmla="*/ 429 w 501" name="T96"/>
                <a:gd fmla="*/ 9 h 95" name="T97"/>
                <a:gd fmla="*/ 251 w 501" name="T98"/>
                <a:gd fmla="*/ 0 h 9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5" w="501">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08" name="Freeform 18"/>
            <p:cNvSpPr/>
            <p:nvPr/>
          </p:nvSpPr>
          <p:spPr bwMode="auto">
            <a:xfrm>
              <a:off x="2094248" y="2323256"/>
              <a:ext cx="102766" cy="6839"/>
            </a:xfrm>
            <a:custGeom>
              <a:gdLst>
                <a:gd fmla="*/ 240 w 241" name="T0"/>
                <a:gd fmla="*/ 0 h 16" name="T1"/>
                <a:gd fmla="*/ 0 w 241" name="T2"/>
                <a:gd fmla="*/ 16 h 16" name="T3"/>
                <a:gd fmla="*/ 0 w 241" name="T4"/>
                <a:gd fmla="*/ 16 h 16" name="T5"/>
                <a:gd fmla="*/ 241 w 241" name="T6"/>
                <a:gd fmla="*/ 0 h 16" name="T7"/>
                <a:gd fmla="*/ 240 w 241" name="T8"/>
                <a:gd fmla="*/ 0 h 16" name="T9"/>
              </a:gdLst>
              <a:cxnLst>
                <a:cxn ang="0">
                  <a:pos x="T0" y="T1"/>
                </a:cxn>
                <a:cxn ang="0">
                  <a:pos x="T2" y="T3"/>
                </a:cxn>
                <a:cxn ang="0">
                  <a:pos x="T4" y="T5"/>
                </a:cxn>
                <a:cxn ang="0">
                  <a:pos x="T6" y="T7"/>
                </a:cxn>
                <a:cxn ang="0">
                  <a:pos x="T8" y="T9"/>
                </a:cxn>
              </a:cxnLst>
              <a:rect b="b" l="0" r="r" t="0"/>
              <a:pathLst>
                <a:path h="16" w="241">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09" name="Freeform 19"/>
            <p:cNvSpPr/>
            <p:nvPr/>
          </p:nvSpPr>
          <p:spPr bwMode="auto">
            <a:xfrm>
              <a:off x="2091189" y="2323256"/>
              <a:ext cx="211651" cy="8099"/>
            </a:xfrm>
            <a:custGeom>
              <a:gdLst>
                <a:gd fmla="*/ 248 w 496" name="T0"/>
                <a:gd fmla="*/ 0 h 19" name="T1"/>
                <a:gd fmla="*/ 7 w 496" name="T2"/>
                <a:gd fmla="*/ 16 h 19" name="T3"/>
                <a:gd fmla="*/ 7 w 496" name="T4"/>
                <a:gd fmla="*/ 16 h 19" name="T5"/>
                <a:gd fmla="*/ 0 w 496" name="T6"/>
                <a:gd fmla="*/ 17 h 19" name="T7"/>
                <a:gd fmla="*/ 0 w 496" name="T8"/>
                <a:gd fmla="*/ 17 h 19" name="T9"/>
                <a:gd fmla="*/ 0 w 496" name="T10"/>
                <a:gd fmla="*/ 17 h 19" name="T11"/>
                <a:gd fmla="*/ 0 w 496" name="T12"/>
                <a:gd fmla="*/ 18 h 19" name="T13"/>
                <a:gd fmla="*/ 1 w 496" name="T14"/>
                <a:gd fmla="*/ 18 h 19" name="T15"/>
                <a:gd fmla="*/ 0 w 496" name="T16"/>
                <a:gd fmla="*/ 18 h 19" name="T17"/>
                <a:gd fmla="*/ 1 w 496" name="T18"/>
                <a:gd fmla="*/ 19 h 19" name="T19"/>
                <a:gd fmla="*/ 4 w 496" name="T20"/>
                <a:gd fmla="*/ 19 h 19" name="T21"/>
                <a:gd fmla="*/ 4 w 496" name="T22"/>
                <a:gd fmla="*/ 19 h 19" name="T23"/>
                <a:gd fmla="*/ 5 w 496" name="T24"/>
                <a:gd fmla="*/ 18 h 19" name="T25"/>
                <a:gd fmla="*/ 247 w 496" name="T26"/>
                <a:gd fmla="*/ 2 h 19" name="T27"/>
                <a:gd fmla="*/ 248 w 496" name="T28"/>
                <a:gd fmla="*/ 2 h 19" name="T29"/>
                <a:gd fmla="*/ 248 w 496" name="T30"/>
                <a:gd fmla="*/ 2 h 19" name="T31"/>
                <a:gd fmla="*/ 426 w 496" name="T32"/>
                <a:gd fmla="*/ 11 h 19" name="T33"/>
                <a:gd fmla="*/ 477 w 496" name="T34"/>
                <a:gd fmla="*/ 16 h 19" name="T35"/>
                <a:gd fmla="*/ 490 w 496" name="T36"/>
                <a:gd fmla="*/ 18 h 19" name="T37"/>
                <a:gd fmla="*/ 494 w 496" name="T38"/>
                <a:gd fmla="*/ 19 h 19" name="T39"/>
                <a:gd fmla="*/ 495 w 496" name="T40"/>
                <a:gd fmla="*/ 19 h 19" name="T41"/>
                <a:gd fmla="*/ 495 w 496" name="T42"/>
                <a:gd fmla="*/ 19 h 19" name="T43"/>
                <a:gd fmla="*/ 496 w 496" name="T44"/>
                <a:gd fmla="*/ 18 h 19" name="T45"/>
                <a:gd fmla="*/ 495 w 496" name="T46"/>
                <a:gd fmla="*/ 17 h 19" name="T47"/>
                <a:gd fmla="*/ 495 w 496" name="T48"/>
                <a:gd fmla="*/ 17 h 19" name="T49"/>
                <a:gd fmla="*/ 495 w 496" name="T50"/>
                <a:gd fmla="*/ 17 h 19" name="T51"/>
                <a:gd fmla="*/ 248 w 496" name="T52"/>
                <a:gd fmla="*/ 0 h 1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9" w="496">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10" name="Freeform 20"/>
            <p:cNvSpPr/>
            <p:nvPr/>
          </p:nvSpPr>
          <p:spPr bwMode="auto">
            <a:xfrm>
              <a:off x="2091548" y="2347553"/>
              <a:ext cx="210931" cy="48953"/>
            </a:xfrm>
            <a:custGeom>
              <a:gdLst>
                <a:gd fmla="*/ 0 w 494" name="T0"/>
                <a:gd fmla="*/ 38 h 115" name="T1"/>
                <a:gd fmla="*/ 494 w 494" name="T2"/>
                <a:gd fmla="*/ 38 h 115" name="T3"/>
                <a:gd fmla="*/ 494 w 494" name="T4"/>
                <a:gd fmla="*/ 115 h 115" name="T5"/>
                <a:gd fmla="*/ 0 w 494" name="T6"/>
                <a:gd fmla="*/ 115 h 115" name="T7"/>
                <a:gd fmla="*/ 0 w 494" name="T8"/>
                <a:gd fmla="*/ 38 h 115" name="T9"/>
              </a:gdLst>
              <a:cxnLst>
                <a:cxn ang="0">
                  <a:pos x="T0" y="T1"/>
                </a:cxn>
                <a:cxn ang="0">
                  <a:pos x="T2" y="T3"/>
                </a:cxn>
                <a:cxn ang="0">
                  <a:pos x="T4" y="T5"/>
                </a:cxn>
                <a:cxn ang="0">
                  <a:pos x="T6" y="T7"/>
                </a:cxn>
                <a:cxn ang="0">
                  <a:pos x="T8" y="T9"/>
                </a:cxn>
              </a:cxnLst>
              <a:rect b="b" l="0" r="r" t="0"/>
              <a:pathLst>
                <a:path h="115" w="493">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11" name="Freeform 21"/>
            <p:cNvSpPr/>
            <p:nvPr/>
          </p:nvSpPr>
          <p:spPr bwMode="auto">
            <a:xfrm>
              <a:off x="2089929" y="2356012"/>
              <a:ext cx="213810" cy="4085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6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2 h 96" name="T81"/>
                <a:gd fmla="*/ 497 w 501" name="T82"/>
                <a:gd fmla="*/ 20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8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12" name="Freeform 22"/>
            <p:cNvSpPr/>
            <p:nvPr/>
          </p:nvSpPr>
          <p:spPr bwMode="auto">
            <a:xfrm>
              <a:off x="2091548" y="2379949"/>
              <a:ext cx="210931" cy="49313"/>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13" name="Freeform 23"/>
            <p:cNvSpPr/>
            <p:nvPr/>
          </p:nvSpPr>
          <p:spPr bwMode="auto">
            <a:xfrm>
              <a:off x="2089929" y="2388767"/>
              <a:ext cx="213810" cy="4085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6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2 h 96" name="T81"/>
                <a:gd fmla="*/ 497 w 501" name="T82"/>
                <a:gd fmla="*/ 19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14" name="Freeform 24"/>
            <p:cNvSpPr/>
            <p:nvPr/>
          </p:nvSpPr>
          <p:spPr bwMode="auto">
            <a:xfrm>
              <a:off x="2091548" y="2412704"/>
              <a:ext cx="210931" cy="49313"/>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15" name="Freeform 25"/>
            <p:cNvSpPr/>
            <p:nvPr/>
          </p:nvSpPr>
          <p:spPr bwMode="auto">
            <a:xfrm>
              <a:off x="2089929" y="2421523"/>
              <a:ext cx="213810" cy="4103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5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1 h 96" name="T81"/>
                <a:gd fmla="*/ 497 w 501" name="T82"/>
                <a:gd fmla="*/ 19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16" name="Freeform 26"/>
            <p:cNvSpPr/>
            <p:nvPr/>
          </p:nvSpPr>
          <p:spPr bwMode="auto">
            <a:xfrm>
              <a:off x="2091548" y="2445460"/>
              <a:ext cx="210931" cy="49313"/>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17" name="Freeform 27"/>
            <p:cNvSpPr/>
            <p:nvPr/>
          </p:nvSpPr>
          <p:spPr bwMode="auto">
            <a:xfrm>
              <a:off x="2089929" y="2454458"/>
              <a:ext cx="213810" cy="4085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7 h 96" name="T15"/>
                <a:gd fmla="*/ 497 w 501" name="T16"/>
                <a:gd fmla="*/ 95 h 96" name="T17"/>
                <a:gd fmla="*/ 498 w 501" name="T18"/>
                <a:gd fmla="*/ 95 h 96" name="T19"/>
                <a:gd fmla="*/ 498 w 501" name="T20"/>
                <a:gd fmla="*/ 94 h 96" name="T21"/>
                <a:gd fmla="*/ 251 w 501" name="T22"/>
                <a:gd fmla="*/ 76 h 96" name="T23"/>
                <a:gd fmla="*/ 3 w 501" name="T24"/>
                <a:gd fmla="*/ 94 h 96" name="T25"/>
                <a:gd fmla="*/ 4 w 501" name="T26"/>
                <a:gd fmla="*/ 95 h 96" name="T27"/>
                <a:gd fmla="*/ 4 w 501" name="T28"/>
                <a:gd fmla="*/ 95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7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8 h 96" name="T63"/>
                <a:gd fmla="*/ 429 w 501" name="T64"/>
                <a:gd fmla="*/ 87 h 96" name="T65"/>
                <a:gd fmla="*/ 480 w 501" name="T66"/>
                <a:gd fmla="*/ 93 h 96" name="T67"/>
                <a:gd fmla="*/ 493 w 501" name="T68"/>
                <a:gd fmla="*/ 95 h 96" name="T69"/>
                <a:gd fmla="*/ 497 w 501" name="T70"/>
                <a:gd fmla="*/ 95 h 96" name="T71"/>
                <a:gd fmla="*/ 501 w 501" name="T72"/>
                <a:gd fmla="*/ 96 h 96" name="T73"/>
                <a:gd fmla="*/ 498 w 501" name="T74"/>
                <a:gd fmla="*/ 94 h 96" name="T75"/>
                <a:gd fmla="*/ 479 w 501" name="T76"/>
                <a:gd fmla="*/ 57 h 96" name="T77"/>
                <a:gd fmla="*/ 488 w 501" name="T78"/>
                <a:gd fmla="*/ 30 h 96" name="T79"/>
                <a:gd fmla="*/ 495 w 501" name="T80"/>
                <a:gd fmla="*/ 21 h 96" name="T81"/>
                <a:gd fmla="*/ 497 w 501" name="T82"/>
                <a:gd fmla="*/ 19 h 96" name="T83"/>
                <a:gd fmla="*/ 498 w 501" name="T84"/>
                <a:gd fmla="*/ 18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18" name="Freeform 28"/>
            <p:cNvSpPr/>
            <p:nvPr/>
          </p:nvSpPr>
          <p:spPr bwMode="auto">
            <a:xfrm>
              <a:off x="2091548" y="2478215"/>
              <a:ext cx="230188" cy="65691"/>
            </a:xfrm>
            <a:custGeom>
              <a:gdLst>
                <a:gd fmla="*/ 0 w 539" name="T0"/>
                <a:gd fmla="*/ 39 h 154" name="T1"/>
                <a:gd fmla="*/ 494 w 539" name="T2"/>
                <a:gd fmla="*/ 39 h 154" name="T3"/>
                <a:gd fmla="*/ 539 w 539" name="T4"/>
                <a:gd fmla="*/ 115 h 154" name="T5"/>
                <a:gd fmla="*/ 0 w 539" name="T6"/>
                <a:gd fmla="*/ 115 h 154" name="T7"/>
                <a:gd fmla="*/ 0 w 539" name="T8"/>
                <a:gd fmla="*/ 39 h 154" name="T9"/>
              </a:gdLst>
              <a:cxnLst>
                <a:cxn ang="0">
                  <a:pos x="T0" y="T1"/>
                </a:cxn>
                <a:cxn ang="0">
                  <a:pos x="T2" y="T3"/>
                </a:cxn>
                <a:cxn ang="0">
                  <a:pos x="T4" y="T5"/>
                </a:cxn>
                <a:cxn ang="0">
                  <a:pos x="T6" y="T7"/>
                </a:cxn>
                <a:cxn ang="0">
                  <a:pos x="T8" y="T9"/>
                </a:cxn>
              </a:cxnLst>
              <a:rect b="b" l="0" r="r" t="0"/>
              <a:pathLst>
                <a:path h="154" w="539">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19" name="Freeform 29"/>
            <p:cNvSpPr/>
            <p:nvPr/>
          </p:nvSpPr>
          <p:spPr bwMode="auto">
            <a:xfrm>
              <a:off x="2090289" y="2486674"/>
              <a:ext cx="231448" cy="48233"/>
            </a:xfrm>
            <a:custGeom>
              <a:gdLst>
                <a:gd fmla="*/ 3 w 542" name="T0"/>
                <a:gd fmla="*/ 19 h 113" name="T1"/>
                <a:gd fmla="*/ 3 w 542" name="T2"/>
                <a:gd fmla="*/ 19 h 113" name="T3"/>
                <a:gd fmla="*/ 6 w 542" name="T4"/>
                <a:gd fmla="*/ 19 h 113" name="T5"/>
                <a:gd fmla="*/ 229 w 542" name="T6"/>
                <a:gd fmla="*/ 2 h 113" name="T7"/>
                <a:gd fmla="*/ 497 w 542" name="T8"/>
                <a:gd fmla="*/ 20 h 113" name="T9"/>
                <a:gd fmla="*/ 497 w 542" name="T10"/>
                <a:gd fmla="*/ 19 h 113" name="T11"/>
                <a:gd fmla="*/ 496 w 542" name="T12"/>
                <a:gd fmla="*/ 18 h 113" name="T13"/>
                <a:gd fmla="*/ 484 w 542" name="T14"/>
                <a:gd fmla="*/ 57 h 113" name="T15"/>
                <a:gd fmla="*/ 496 w 542" name="T16"/>
                <a:gd fmla="*/ 84 h 113" name="T17"/>
                <a:gd fmla="*/ 542 w 542" name="T18"/>
                <a:gd fmla="*/ 96 h 113" name="T19"/>
                <a:gd fmla="*/ 542 w 542" name="T20"/>
                <a:gd fmla="*/ 95 h 113" name="T21"/>
                <a:gd fmla="*/ 541 w 542" name="T22"/>
                <a:gd fmla="*/ 94 h 113" name="T23"/>
                <a:gd fmla="*/ 538 w 542" name="T24"/>
                <a:gd fmla="*/ 95 h 113" name="T25"/>
                <a:gd fmla="*/ 302 w 542" name="T26"/>
                <a:gd fmla="*/ 111 h 113" name="T27"/>
                <a:gd fmla="*/ 3 w 542" name="T28"/>
                <a:gd fmla="*/ 94 h 113" name="T29"/>
                <a:gd fmla="*/ 3 w 542" name="T30"/>
                <a:gd fmla="*/ 95 h 113" name="T31"/>
                <a:gd fmla="*/ 3 w 542" name="T32"/>
                <a:gd fmla="*/ 96 h 113" name="T33"/>
                <a:gd fmla="*/ 23 w 542" name="T34"/>
                <a:gd fmla="*/ 56 h 113" name="T35"/>
                <a:gd fmla="*/ 3 w 542" name="T36"/>
                <a:gd fmla="*/ 18 h 113" name="T37"/>
                <a:gd fmla="*/ 3 w 542" name="T38"/>
                <a:gd fmla="*/ 19 h 113" name="T39"/>
                <a:gd fmla="*/ 3 w 542" name="T40"/>
                <a:gd fmla="*/ 19 h 113" name="T41"/>
                <a:gd fmla="*/ 3 w 542" name="T42"/>
                <a:gd fmla="*/ 19 h 113" name="T43"/>
                <a:gd fmla="*/ 2 w 542" name="T44"/>
                <a:gd fmla="*/ 19 h 113" name="T45"/>
                <a:gd fmla="*/ 21 w 542" name="T46"/>
                <a:gd fmla="*/ 56 h 113" name="T47"/>
                <a:gd fmla="*/ 12 w 542" name="T48"/>
                <a:gd fmla="*/ 83 h 113" name="T49"/>
                <a:gd fmla="*/ 5 w 542" name="T50"/>
                <a:gd fmla="*/ 92 h 113" name="T51"/>
                <a:gd fmla="*/ 3 w 542" name="T52"/>
                <a:gd fmla="*/ 94 h 113" name="T53"/>
                <a:gd fmla="*/ 2 w 542" name="T54"/>
                <a:gd fmla="*/ 95 h 113" name="T55"/>
                <a:gd fmla="*/ 0 w 542" name="T56"/>
                <a:gd fmla="*/ 96 h 113" name="T57"/>
                <a:gd fmla="*/ 2 w 542" name="T58"/>
                <a:gd fmla="*/ 96 h 113" name="T59"/>
                <a:gd fmla="*/ 302 w 542" name="T60"/>
                <a:gd fmla="*/ 113 h 113" name="T61"/>
                <a:gd fmla="*/ 542 w 542" name="T62"/>
                <a:gd fmla="*/ 96 h 113" name="T63"/>
                <a:gd fmla="*/ 542 w 542" name="T64"/>
                <a:gd fmla="*/ 94 h 113" name="T65"/>
                <a:gd fmla="*/ 497 w 542" name="T66"/>
                <a:gd fmla="*/ 83 h 113" name="T67"/>
                <a:gd fmla="*/ 486 w 542" name="T68"/>
                <a:gd fmla="*/ 57 h 113" name="T69"/>
                <a:gd fmla="*/ 492 w 542" name="T70"/>
                <a:gd fmla="*/ 31 h 113" name="T71"/>
                <a:gd fmla="*/ 496 w 542" name="T72"/>
                <a:gd fmla="*/ 22 h 113" name="T73"/>
                <a:gd fmla="*/ 497 w 542" name="T74"/>
                <a:gd fmla="*/ 20 h 113" name="T75"/>
                <a:gd fmla="*/ 497 w 542" name="T76"/>
                <a:gd fmla="*/ 19 h 113" name="T77"/>
                <a:gd fmla="*/ 498 w 542" name="T78"/>
                <a:gd fmla="*/ 18 h 113" name="T79"/>
                <a:gd fmla="*/ 497 w 542" name="T80"/>
                <a:gd fmla="*/ 18 h 113" name="T81"/>
                <a:gd fmla="*/ 229 w 542" name="T82"/>
                <a:gd fmla="*/ 0 h 113" name="T83"/>
                <a:gd fmla="*/ 2 w 542" name="T84"/>
                <a:gd fmla="*/ 18 h 113" name="T85"/>
                <a:gd fmla="*/ 0 w 542" name="T86"/>
                <a:gd fmla="*/ 18 h 113" name="T87"/>
                <a:gd fmla="*/ 2 w 542" name="T88"/>
                <a:gd fmla="*/ 19 h 113" name="T89"/>
                <a:gd fmla="*/ 3 w 542" name="T90"/>
                <a:gd fmla="*/ 19 h 113"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13" w="542">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20" name="Freeform 30"/>
            <p:cNvSpPr/>
            <p:nvPr/>
          </p:nvSpPr>
          <p:spPr bwMode="auto">
            <a:xfrm>
              <a:off x="2072471" y="2525009"/>
              <a:ext cx="249266" cy="21417"/>
            </a:xfrm>
            <a:custGeom>
              <a:gdLst>
                <a:gd fmla="*/ 45 w 584" name="T0"/>
                <a:gd fmla="*/ 0 h 50" name="T1"/>
                <a:gd fmla="*/ 0 w 584" name="T2"/>
                <a:gd fmla="*/ 12 h 50" name="T3"/>
                <a:gd fmla="*/ 584 w 584" name="T4"/>
                <a:gd fmla="*/ 7 h 50" name="T5"/>
                <a:gd fmla="*/ 550 w 584" name="T6"/>
                <a:gd fmla="*/ 0 h 50" name="T7"/>
                <a:gd fmla="*/ 45 w 584" name="T8"/>
                <a:gd fmla="*/ 0 h 50" name="T9"/>
              </a:gdLst>
              <a:cxnLst>
                <a:cxn ang="0">
                  <a:pos x="T0" y="T1"/>
                </a:cxn>
                <a:cxn ang="0">
                  <a:pos x="T2" y="T3"/>
                </a:cxn>
                <a:cxn ang="0">
                  <a:pos x="T4" y="T5"/>
                </a:cxn>
                <a:cxn ang="0">
                  <a:pos x="T6" y="T7"/>
                </a:cxn>
                <a:cxn ang="0">
                  <a:pos x="T8" y="T9"/>
                </a:cxn>
              </a:cxnLst>
              <a:rect b="b" l="0" r="r" t="0"/>
              <a:pathLst>
                <a:path h="50" w="584">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21" name="Freeform 31"/>
            <p:cNvSpPr/>
            <p:nvPr/>
          </p:nvSpPr>
          <p:spPr bwMode="auto">
            <a:xfrm>
              <a:off x="2071931" y="2524648"/>
              <a:ext cx="249806" cy="12778"/>
            </a:xfrm>
            <a:custGeom>
              <a:gdLst>
                <a:gd fmla="*/ 46 w 585" name="T0"/>
                <a:gd fmla="*/ 1 h 30" name="T1"/>
                <a:gd fmla="*/ 45 w 585" name="T2"/>
                <a:gd fmla="*/ 0 h 30" name="T3"/>
                <a:gd fmla="*/ 35 w 585" name="T4"/>
                <a:gd fmla="*/ 5 h 30" name="T5"/>
                <a:gd fmla="*/ 12 w 585" name="T6"/>
                <a:gd fmla="*/ 10 h 30" name="T7"/>
                <a:gd fmla="*/ 4 w 585" name="T8"/>
                <a:gd fmla="*/ 12 h 30" name="T9"/>
                <a:gd fmla="*/ 0 w 585" name="T10"/>
                <a:gd fmla="*/ 12 h 30" name="T11"/>
                <a:gd fmla="*/ 0 w 585" name="T12"/>
                <a:gd fmla="*/ 14 h 30" name="T13"/>
                <a:gd fmla="*/ 328 w 585" name="T14"/>
                <a:gd fmla="*/ 30 h 30" name="T15"/>
                <a:gd fmla="*/ 585 w 585" name="T16"/>
                <a:gd fmla="*/ 9 h 30" name="T17"/>
                <a:gd fmla="*/ 585 w 585" name="T18"/>
                <a:gd fmla="*/ 7 h 30" name="T19"/>
                <a:gd fmla="*/ 552 w 585" name="T20"/>
                <a:gd fmla="*/ 0 h 30" name="T21"/>
                <a:gd fmla="*/ 552 w 585" name="T22"/>
                <a:gd fmla="*/ 0 h 30" name="T23"/>
                <a:gd fmla="*/ 551 w 585" name="T24"/>
                <a:gd fmla="*/ 0 h 30" name="T25"/>
                <a:gd fmla="*/ 323 w 585" name="T26"/>
                <a:gd fmla="*/ 16 h 30" name="T27"/>
                <a:gd fmla="*/ 46 w 585" name="T28"/>
                <a:gd fmla="*/ 0 h 30" name="T29"/>
                <a:gd fmla="*/ 45 w 585" name="T30"/>
                <a:gd fmla="*/ 0 h 30" name="T31"/>
                <a:gd fmla="*/ 45 w 585" name="T32"/>
                <a:gd fmla="*/ 0 h 30" name="T33"/>
                <a:gd fmla="*/ 46 w 585" name="T34"/>
                <a:gd fmla="*/ 1 h 30" name="T35"/>
                <a:gd fmla="*/ 45 w 585" name="T36"/>
                <a:gd fmla="*/ 2 h 30" name="T37"/>
                <a:gd fmla="*/ 323 w 585" name="T38"/>
                <a:gd fmla="*/ 18 h 30" name="T39"/>
                <a:gd fmla="*/ 552 w 585" name="T40"/>
                <a:gd fmla="*/ 2 h 30" name="T41"/>
                <a:gd fmla="*/ 551 w 585" name="T42"/>
                <a:gd fmla="*/ 1 h 30" name="T43"/>
                <a:gd fmla="*/ 551 w 585" name="T44"/>
                <a:gd fmla="*/ 2 h 30" name="T45"/>
                <a:gd fmla="*/ 585 w 585" name="T46"/>
                <a:gd fmla="*/ 9 h 30" name="T47"/>
                <a:gd fmla="*/ 585 w 585" name="T48"/>
                <a:gd fmla="*/ 8 h 30" name="T49"/>
                <a:gd fmla="*/ 584 w 585" name="T50"/>
                <a:gd fmla="*/ 7 h 30" name="T51"/>
                <a:gd fmla="*/ 581 w 585" name="T52"/>
                <a:gd fmla="*/ 8 h 30" name="T53"/>
                <a:gd fmla="*/ 328 w 585" name="T54"/>
                <a:gd fmla="*/ 28 h 30" name="T55"/>
                <a:gd fmla="*/ 1 w 585" name="T56"/>
                <a:gd fmla="*/ 12 h 30" name="T57"/>
                <a:gd fmla="*/ 1 w 585" name="T58"/>
                <a:gd fmla="*/ 13 h 30" name="T59"/>
                <a:gd fmla="*/ 1 w 585" name="T60"/>
                <a:gd fmla="*/ 14 h 30" name="T61"/>
                <a:gd fmla="*/ 20 w 585" name="T62"/>
                <a:gd fmla="*/ 11 h 30" name="T63"/>
                <a:gd fmla="*/ 35 w 585" name="T64"/>
                <a:gd fmla="*/ 7 h 30" name="T65"/>
                <a:gd fmla="*/ 46 w 585" name="T66"/>
                <a:gd fmla="*/ 2 h 30" name="T67"/>
                <a:gd fmla="*/ 46 w 585" name="T68"/>
                <a:gd fmla="*/ 1 h 30" name="T69"/>
                <a:gd fmla="*/ 45 w 585" name="T70"/>
                <a:gd fmla="*/ 2 h 30" name="T71"/>
                <a:gd fmla="*/ 46 w 585" name="T72"/>
                <a:gd fmla="*/ 1 h 30"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30" w="585">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22" name="任意多边形 121"/>
            <p:cNvSpPr>
              <a:spLocks noChangeArrowheads="1"/>
            </p:cNvSpPr>
            <p:nvPr/>
          </p:nvSpPr>
          <p:spPr bwMode="auto">
            <a:xfrm>
              <a:off x="2186395" y="2538327"/>
              <a:ext cx="26096" cy="172776"/>
            </a:xfrm>
            <a:custGeom>
              <a:gdLst>
                <a:gd fmla="*/ 70545 w 112406" name="connsiteX0"/>
                <a:gd fmla="*/ 722495 h 744201" name="connsiteY0"/>
                <a:gd fmla="*/ 80623 w 112406" name="connsiteX1"/>
                <a:gd fmla="*/ 733348 h 744201" name="connsiteY1"/>
                <a:gd fmla="*/ 70545 w 112406" name="connsiteX2"/>
                <a:gd fmla="*/ 744201 h 744201" name="connsiteY2"/>
                <a:gd fmla="*/ 60467 w 112406" name="connsiteX3"/>
                <a:gd fmla="*/ 733348 h 744201" name="connsiteY3"/>
                <a:gd fmla="*/ 70545 w 112406" name="connsiteX4"/>
                <a:gd fmla="*/ 722495 h 744201" name="connsiteY4"/>
                <a:gd fmla="*/ 39536 w 112406" name="connsiteX5"/>
                <a:gd fmla="*/ 722495 h 744201" name="connsiteY5"/>
                <a:gd fmla="*/ 49614 w 112406" name="connsiteX6"/>
                <a:gd fmla="*/ 733348 h 744201" name="connsiteY6"/>
                <a:gd fmla="*/ 39536 w 112406" name="connsiteX7"/>
                <a:gd fmla="*/ 744201 h 744201" name="connsiteY7"/>
                <a:gd fmla="*/ 29458 w 112406" name="connsiteX8"/>
                <a:gd fmla="*/ 733348 h 744201" name="connsiteY8"/>
                <a:gd fmla="*/ 39536 w 112406" name="connsiteX9"/>
                <a:gd fmla="*/ 722495 h 744201" name="connsiteY9"/>
                <a:gd fmla="*/ 70545 w 112406" name="connsiteX10"/>
                <a:gd fmla="*/ 689161 h 744201" name="connsiteY10"/>
                <a:gd fmla="*/ 80623 w 112406" name="connsiteX11"/>
                <a:gd fmla="*/ 700402 h 744201" name="connsiteY11"/>
                <a:gd fmla="*/ 70545 w 112406" name="connsiteX12"/>
                <a:gd fmla="*/ 711643 h 744201" name="connsiteY12"/>
                <a:gd fmla="*/ 60467 w 112406" name="connsiteX13"/>
                <a:gd fmla="*/ 700402 h 744201" name="connsiteY13"/>
                <a:gd fmla="*/ 70545 w 112406" name="connsiteX14"/>
                <a:gd fmla="*/ 689161 h 744201" name="connsiteY14"/>
                <a:gd fmla="*/ 39536 w 112406" name="connsiteX15"/>
                <a:gd fmla="*/ 689161 h 744201" name="connsiteY15"/>
                <a:gd fmla="*/ 49614 w 112406" name="connsiteX16"/>
                <a:gd fmla="*/ 700402 h 744201" name="connsiteY16"/>
                <a:gd fmla="*/ 39536 w 112406" name="connsiteX17"/>
                <a:gd fmla="*/ 711643 h 744201" name="connsiteY17"/>
                <a:gd fmla="*/ 29458 w 112406" name="connsiteX18"/>
                <a:gd fmla="*/ 700402 h 744201" name="connsiteY18"/>
                <a:gd fmla="*/ 39536 w 112406" name="connsiteX19"/>
                <a:gd fmla="*/ 689161 h 744201" name="connsiteY19"/>
                <a:gd fmla="*/ 70545 w 112406" name="connsiteX20"/>
                <a:gd fmla="*/ 654277 h 744201" name="connsiteY20"/>
                <a:gd fmla="*/ 80623 w 112406" name="connsiteX21"/>
                <a:gd fmla="*/ 665518 h 744201" name="connsiteY21"/>
                <a:gd fmla="*/ 70545 w 112406" name="connsiteX22"/>
                <a:gd fmla="*/ 676759 h 744201" name="connsiteY22"/>
                <a:gd fmla="*/ 60467 w 112406" name="connsiteX23"/>
                <a:gd fmla="*/ 665518 h 744201" name="connsiteY23"/>
                <a:gd fmla="*/ 70545 w 112406" name="connsiteX24"/>
                <a:gd fmla="*/ 654277 h 744201" name="connsiteY24"/>
                <a:gd fmla="*/ 39536 w 112406" name="connsiteX25"/>
                <a:gd fmla="*/ 654277 h 744201" name="connsiteY25"/>
                <a:gd fmla="*/ 49614 w 112406" name="connsiteX26"/>
                <a:gd fmla="*/ 665518 h 744201" name="connsiteY26"/>
                <a:gd fmla="*/ 39536 w 112406" name="connsiteX27"/>
                <a:gd fmla="*/ 676759 h 744201" name="connsiteY27"/>
                <a:gd fmla="*/ 29458 w 112406" name="connsiteX28"/>
                <a:gd fmla="*/ 665518 h 744201" name="connsiteY28"/>
                <a:gd fmla="*/ 39536 w 112406" name="connsiteX29"/>
                <a:gd fmla="*/ 654277 h 744201" name="connsiteY29"/>
                <a:gd fmla="*/ 70545 w 112406" name="connsiteX30"/>
                <a:gd fmla="*/ 621718 h 744201" name="connsiteY30"/>
                <a:gd fmla="*/ 80623 w 112406" name="connsiteX31"/>
                <a:gd fmla="*/ 632571 h 744201" name="connsiteY31"/>
                <a:gd fmla="*/ 70545 w 112406" name="connsiteX32"/>
                <a:gd fmla="*/ 643424 h 744201" name="connsiteY32"/>
                <a:gd fmla="*/ 60467 w 112406" name="connsiteX33"/>
                <a:gd fmla="*/ 632571 h 744201" name="connsiteY33"/>
                <a:gd fmla="*/ 70545 w 112406" name="connsiteX34"/>
                <a:gd fmla="*/ 621718 h 744201" name="connsiteY34"/>
                <a:gd fmla="*/ 39536 w 112406" name="connsiteX35"/>
                <a:gd fmla="*/ 621718 h 744201" name="connsiteY35"/>
                <a:gd fmla="*/ 49614 w 112406" name="connsiteX36"/>
                <a:gd fmla="*/ 632571 h 744201" name="connsiteY36"/>
                <a:gd fmla="*/ 39536 w 112406" name="connsiteX37"/>
                <a:gd fmla="*/ 643424 h 744201" name="connsiteY37"/>
                <a:gd fmla="*/ 29458 w 112406" name="connsiteX38"/>
                <a:gd fmla="*/ 632571 h 744201" name="connsiteY38"/>
                <a:gd fmla="*/ 39536 w 112406" name="connsiteX39"/>
                <a:gd fmla="*/ 621718 h 744201" name="connsiteY39"/>
                <a:gd fmla="*/ 70545 w 112406" name="connsiteX40"/>
                <a:gd fmla="*/ 588384 h 744201" name="connsiteY40"/>
                <a:gd fmla="*/ 80623 w 112406" name="connsiteX41"/>
                <a:gd fmla="*/ 599625 h 744201" name="connsiteY41"/>
                <a:gd fmla="*/ 70545 w 112406" name="connsiteX42"/>
                <a:gd fmla="*/ 610866 h 744201" name="connsiteY42"/>
                <a:gd fmla="*/ 60467 w 112406" name="connsiteX43"/>
                <a:gd fmla="*/ 599625 h 744201" name="connsiteY43"/>
                <a:gd fmla="*/ 70545 w 112406" name="connsiteX44"/>
                <a:gd fmla="*/ 588384 h 744201" name="connsiteY44"/>
                <a:gd fmla="*/ 39536 w 112406" name="connsiteX45"/>
                <a:gd fmla="*/ 588384 h 744201" name="connsiteY45"/>
                <a:gd fmla="*/ 49614 w 112406" name="connsiteX46"/>
                <a:gd fmla="*/ 599625 h 744201" name="connsiteY46"/>
                <a:gd fmla="*/ 39536 w 112406" name="connsiteX47"/>
                <a:gd fmla="*/ 610866 h 744201" name="connsiteY47"/>
                <a:gd fmla="*/ 29458 w 112406" name="connsiteX48"/>
                <a:gd fmla="*/ 599625 h 744201" name="connsiteY48"/>
                <a:gd fmla="*/ 39536 w 112406" name="connsiteX49"/>
                <a:gd fmla="*/ 588384 h 744201" name="connsiteY49"/>
                <a:gd fmla="*/ 102328 w 112406" name="connsiteX50"/>
                <a:gd fmla="*/ 558926 h 744201" name="connsiteY50"/>
                <a:gd fmla="*/ 112406 w 112406" name="connsiteX51"/>
                <a:gd fmla="*/ 570167 h 744201" name="connsiteY51"/>
                <a:gd fmla="*/ 102328 w 112406" name="connsiteX52"/>
                <a:gd fmla="*/ 581408 h 744201" name="connsiteY52"/>
                <a:gd fmla="*/ 92250 w 112406" name="connsiteX53"/>
                <a:gd fmla="*/ 570167 h 744201" name="connsiteY53"/>
                <a:gd fmla="*/ 102328 w 112406" name="connsiteX54"/>
                <a:gd fmla="*/ 558926 h 744201" name="connsiteY54"/>
                <a:gd fmla="*/ 70545 w 112406" name="connsiteX55"/>
                <a:gd fmla="*/ 558926 h 744201" name="connsiteY55"/>
                <a:gd fmla="*/ 80623 w 112406" name="connsiteX56"/>
                <a:gd fmla="*/ 570167 h 744201" name="connsiteY56"/>
                <a:gd fmla="*/ 70545 w 112406" name="connsiteX57"/>
                <a:gd fmla="*/ 581408 h 744201" name="connsiteY57"/>
                <a:gd fmla="*/ 60467 w 112406" name="connsiteX58"/>
                <a:gd fmla="*/ 570167 h 744201" name="connsiteY58"/>
                <a:gd fmla="*/ 70545 w 112406" name="connsiteX59"/>
                <a:gd fmla="*/ 558926 h 744201" name="connsiteY59"/>
                <a:gd fmla="*/ 39536 w 112406" name="connsiteX60"/>
                <a:gd fmla="*/ 558926 h 744201" name="connsiteY60"/>
                <a:gd fmla="*/ 49614 w 112406" name="connsiteX61"/>
                <a:gd fmla="*/ 570167 h 744201" name="connsiteY61"/>
                <a:gd fmla="*/ 39536 w 112406" name="connsiteX62"/>
                <a:gd fmla="*/ 581408 h 744201" name="connsiteY62"/>
                <a:gd fmla="*/ 29458 w 112406" name="connsiteX63"/>
                <a:gd fmla="*/ 570167 h 744201" name="connsiteY63"/>
                <a:gd fmla="*/ 39536 w 112406" name="connsiteX64"/>
                <a:gd fmla="*/ 558926 h 744201" name="connsiteY64"/>
                <a:gd fmla="*/ 10078 w 112406" name="connsiteX65"/>
                <a:gd fmla="*/ 558926 h 744201" name="connsiteY65"/>
                <a:gd fmla="*/ 20156 w 112406" name="connsiteX66"/>
                <a:gd fmla="*/ 570167 h 744201" name="connsiteY66"/>
                <a:gd fmla="*/ 10078 w 112406" name="connsiteX67"/>
                <a:gd fmla="*/ 581408 h 744201" name="connsiteY67"/>
                <a:gd fmla="*/ 0 w 112406" name="connsiteX68"/>
                <a:gd fmla="*/ 570167 h 744201" name="connsiteY68"/>
                <a:gd fmla="*/ 10078 w 112406" name="connsiteX69"/>
                <a:gd fmla="*/ 558926 h 744201" name="connsiteY69"/>
                <a:gd fmla="*/ 102328 w 112406" name="connsiteX70"/>
                <a:gd fmla="*/ 526367 h 744201" name="connsiteY70"/>
                <a:gd fmla="*/ 112406 w 112406" name="connsiteX71"/>
                <a:gd fmla="*/ 537220 h 744201" name="connsiteY71"/>
                <a:gd fmla="*/ 102328 w 112406" name="connsiteX72"/>
                <a:gd fmla="*/ 548073 h 744201" name="connsiteY72"/>
                <a:gd fmla="*/ 92250 w 112406" name="connsiteX73"/>
                <a:gd fmla="*/ 537220 h 744201" name="connsiteY73"/>
                <a:gd fmla="*/ 102328 w 112406" name="connsiteX74"/>
                <a:gd fmla="*/ 526367 h 744201" name="connsiteY74"/>
                <a:gd fmla="*/ 70545 w 112406" name="connsiteX75"/>
                <a:gd fmla="*/ 526367 h 744201" name="connsiteY75"/>
                <a:gd fmla="*/ 80623 w 112406" name="connsiteX76"/>
                <a:gd fmla="*/ 537220 h 744201" name="connsiteY76"/>
                <a:gd fmla="*/ 70545 w 112406" name="connsiteX77"/>
                <a:gd fmla="*/ 548073 h 744201" name="connsiteY77"/>
                <a:gd fmla="*/ 60467 w 112406" name="connsiteX78"/>
                <a:gd fmla="*/ 537220 h 744201" name="connsiteY78"/>
                <a:gd fmla="*/ 70545 w 112406" name="connsiteX79"/>
                <a:gd fmla="*/ 526367 h 744201" name="connsiteY79"/>
                <a:gd fmla="*/ 39536 w 112406" name="connsiteX80"/>
                <a:gd fmla="*/ 526367 h 744201" name="connsiteY80"/>
                <a:gd fmla="*/ 49614 w 112406" name="connsiteX81"/>
                <a:gd fmla="*/ 537220 h 744201" name="connsiteY81"/>
                <a:gd fmla="*/ 39536 w 112406" name="connsiteX82"/>
                <a:gd fmla="*/ 548073 h 744201" name="connsiteY82"/>
                <a:gd fmla="*/ 29458 w 112406" name="connsiteX83"/>
                <a:gd fmla="*/ 537220 h 744201" name="connsiteY83"/>
                <a:gd fmla="*/ 39536 w 112406" name="connsiteX84"/>
                <a:gd fmla="*/ 526367 h 744201" name="connsiteY84"/>
                <a:gd fmla="*/ 10078 w 112406" name="connsiteX85"/>
                <a:gd fmla="*/ 526367 h 744201" name="connsiteY85"/>
                <a:gd fmla="*/ 20156 w 112406" name="connsiteX86"/>
                <a:gd fmla="*/ 537220 h 744201" name="connsiteY86"/>
                <a:gd fmla="*/ 10078 w 112406" name="connsiteX87"/>
                <a:gd fmla="*/ 548073 h 744201" name="connsiteY87"/>
                <a:gd fmla="*/ 0 w 112406" name="connsiteX88"/>
                <a:gd fmla="*/ 537220 h 744201" name="connsiteY88"/>
                <a:gd fmla="*/ 10078 w 112406" name="connsiteX89"/>
                <a:gd fmla="*/ 526367 h 744201" name="connsiteY89"/>
                <a:gd fmla="*/ 102328 w 112406" name="connsiteX90"/>
                <a:gd fmla="*/ 491483 h 744201" name="connsiteY90"/>
                <a:gd fmla="*/ 112406 w 112406" name="connsiteX91"/>
                <a:gd fmla="*/ 503499 h 744201" name="connsiteY91"/>
                <a:gd fmla="*/ 102328 w 112406" name="connsiteX92"/>
                <a:gd fmla="*/ 515515 h 744201" name="connsiteY92"/>
                <a:gd fmla="*/ 92250 w 112406" name="connsiteX93"/>
                <a:gd fmla="*/ 503499 h 744201" name="connsiteY93"/>
                <a:gd fmla="*/ 102328 w 112406" name="connsiteX94"/>
                <a:gd fmla="*/ 491483 h 744201" name="connsiteY94"/>
                <a:gd fmla="*/ 70545 w 112406" name="connsiteX95"/>
                <a:gd fmla="*/ 491483 h 744201" name="connsiteY95"/>
                <a:gd fmla="*/ 80623 w 112406" name="connsiteX96"/>
                <a:gd fmla="*/ 503499 h 744201" name="connsiteY96"/>
                <a:gd fmla="*/ 70545 w 112406" name="connsiteX97"/>
                <a:gd fmla="*/ 515515 h 744201" name="connsiteY97"/>
                <a:gd fmla="*/ 60467 w 112406" name="connsiteX98"/>
                <a:gd fmla="*/ 503499 h 744201" name="connsiteY98"/>
                <a:gd fmla="*/ 70545 w 112406" name="connsiteX99"/>
                <a:gd fmla="*/ 491483 h 744201" name="connsiteY99"/>
                <a:gd fmla="*/ 39536 w 112406" name="connsiteX100"/>
                <a:gd fmla="*/ 491483 h 744201" name="connsiteY100"/>
                <a:gd fmla="*/ 49614 w 112406" name="connsiteX101"/>
                <a:gd fmla="*/ 503499 h 744201" name="connsiteY101"/>
                <a:gd fmla="*/ 39536 w 112406" name="connsiteX102"/>
                <a:gd fmla="*/ 515515 h 744201" name="connsiteY102"/>
                <a:gd fmla="*/ 29458 w 112406" name="connsiteX103"/>
                <a:gd fmla="*/ 503499 h 744201" name="connsiteY103"/>
                <a:gd fmla="*/ 39536 w 112406" name="connsiteX104"/>
                <a:gd fmla="*/ 491483 h 744201" name="connsiteY104"/>
                <a:gd fmla="*/ 10078 w 112406" name="connsiteX105"/>
                <a:gd fmla="*/ 491483 h 744201" name="connsiteY105"/>
                <a:gd fmla="*/ 20156 w 112406" name="connsiteX106"/>
                <a:gd fmla="*/ 503499 h 744201" name="connsiteY106"/>
                <a:gd fmla="*/ 10078 w 112406" name="connsiteX107"/>
                <a:gd fmla="*/ 515515 h 744201" name="connsiteY107"/>
                <a:gd fmla="*/ 0 w 112406" name="connsiteX108"/>
                <a:gd fmla="*/ 503499 h 744201" name="connsiteY108"/>
                <a:gd fmla="*/ 10078 w 112406" name="connsiteX109"/>
                <a:gd fmla="*/ 491483 h 744201" name="connsiteY109"/>
                <a:gd fmla="*/ 102328 w 112406" name="connsiteX110"/>
                <a:gd fmla="*/ 458149 h 744201" name="connsiteY110"/>
                <a:gd fmla="*/ 112406 w 112406" name="connsiteX111"/>
                <a:gd fmla="*/ 469390 h 744201" name="connsiteY111"/>
                <a:gd fmla="*/ 102328 w 112406" name="connsiteX112"/>
                <a:gd fmla="*/ 480631 h 744201" name="connsiteY112"/>
                <a:gd fmla="*/ 92250 w 112406" name="connsiteX113"/>
                <a:gd fmla="*/ 469390 h 744201" name="connsiteY113"/>
                <a:gd fmla="*/ 102328 w 112406" name="connsiteX114"/>
                <a:gd fmla="*/ 458149 h 744201" name="connsiteY114"/>
                <a:gd fmla="*/ 70545 w 112406" name="connsiteX115"/>
                <a:gd fmla="*/ 458149 h 744201" name="connsiteY115"/>
                <a:gd fmla="*/ 80623 w 112406" name="connsiteX116"/>
                <a:gd fmla="*/ 469390 h 744201" name="connsiteY116"/>
                <a:gd fmla="*/ 70545 w 112406" name="connsiteX117"/>
                <a:gd fmla="*/ 480631 h 744201" name="connsiteY117"/>
                <a:gd fmla="*/ 60467 w 112406" name="connsiteX118"/>
                <a:gd fmla="*/ 469390 h 744201" name="connsiteY118"/>
                <a:gd fmla="*/ 70545 w 112406" name="connsiteX119"/>
                <a:gd fmla="*/ 458149 h 744201" name="connsiteY119"/>
                <a:gd fmla="*/ 39536 w 112406" name="connsiteX120"/>
                <a:gd fmla="*/ 458149 h 744201" name="connsiteY120"/>
                <a:gd fmla="*/ 49614 w 112406" name="connsiteX121"/>
                <a:gd fmla="*/ 469390 h 744201" name="connsiteY121"/>
                <a:gd fmla="*/ 39536 w 112406" name="connsiteX122"/>
                <a:gd fmla="*/ 480631 h 744201" name="connsiteY122"/>
                <a:gd fmla="*/ 29458 w 112406" name="connsiteX123"/>
                <a:gd fmla="*/ 469390 h 744201" name="connsiteY123"/>
                <a:gd fmla="*/ 39536 w 112406" name="connsiteX124"/>
                <a:gd fmla="*/ 458149 h 744201" name="connsiteY124"/>
                <a:gd fmla="*/ 10078 w 112406" name="connsiteX125"/>
                <a:gd fmla="*/ 458149 h 744201" name="connsiteY125"/>
                <a:gd fmla="*/ 20156 w 112406" name="connsiteX126"/>
                <a:gd fmla="*/ 469390 h 744201" name="connsiteY126"/>
                <a:gd fmla="*/ 10078 w 112406" name="connsiteX127"/>
                <a:gd fmla="*/ 480631 h 744201" name="connsiteY127"/>
                <a:gd fmla="*/ 0 w 112406" name="connsiteX128"/>
                <a:gd fmla="*/ 469390 h 744201" name="connsiteY128"/>
                <a:gd fmla="*/ 10078 w 112406" name="connsiteX129"/>
                <a:gd fmla="*/ 458149 h 744201" name="connsiteY129"/>
                <a:gd fmla="*/ 102328 w 112406" name="connsiteX130"/>
                <a:gd fmla="*/ 425590 h 744201" name="connsiteY130"/>
                <a:gd fmla="*/ 112406 w 112406" name="connsiteX131"/>
                <a:gd fmla="*/ 436443 h 744201" name="connsiteY131"/>
                <a:gd fmla="*/ 102328 w 112406" name="connsiteX132"/>
                <a:gd fmla="*/ 447296 h 744201" name="connsiteY132"/>
                <a:gd fmla="*/ 92250 w 112406" name="connsiteX133"/>
                <a:gd fmla="*/ 436443 h 744201" name="connsiteY133"/>
                <a:gd fmla="*/ 102328 w 112406" name="connsiteX134"/>
                <a:gd fmla="*/ 425590 h 744201" name="connsiteY134"/>
                <a:gd fmla="*/ 70545 w 112406" name="connsiteX135"/>
                <a:gd fmla="*/ 425590 h 744201" name="connsiteY135"/>
                <a:gd fmla="*/ 80623 w 112406" name="connsiteX136"/>
                <a:gd fmla="*/ 436443 h 744201" name="connsiteY136"/>
                <a:gd fmla="*/ 70545 w 112406" name="connsiteX137"/>
                <a:gd fmla="*/ 447296 h 744201" name="connsiteY137"/>
                <a:gd fmla="*/ 60467 w 112406" name="connsiteX138"/>
                <a:gd fmla="*/ 436443 h 744201" name="connsiteY138"/>
                <a:gd fmla="*/ 70545 w 112406" name="connsiteX139"/>
                <a:gd fmla="*/ 425590 h 744201" name="connsiteY139"/>
                <a:gd fmla="*/ 39536 w 112406" name="connsiteX140"/>
                <a:gd fmla="*/ 425590 h 744201" name="connsiteY140"/>
                <a:gd fmla="*/ 49614 w 112406" name="connsiteX141"/>
                <a:gd fmla="*/ 436443 h 744201" name="connsiteY141"/>
                <a:gd fmla="*/ 39536 w 112406" name="connsiteX142"/>
                <a:gd fmla="*/ 447296 h 744201" name="connsiteY142"/>
                <a:gd fmla="*/ 29458 w 112406" name="connsiteX143"/>
                <a:gd fmla="*/ 436443 h 744201" name="connsiteY143"/>
                <a:gd fmla="*/ 39536 w 112406" name="connsiteX144"/>
                <a:gd fmla="*/ 425590 h 744201" name="connsiteY144"/>
                <a:gd fmla="*/ 10078 w 112406" name="connsiteX145"/>
                <a:gd fmla="*/ 425590 h 744201" name="connsiteY145"/>
                <a:gd fmla="*/ 20156 w 112406" name="connsiteX146"/>
                <a:gd fmla="*/ 436443 h 744201" name="connsiteY146"/>
                <a:gd fmla="*/ 10078 w 112406" name="connsiteX147"/>
                <a:gd fmla="*/ 447296 h 744201" name="connsiteY147"/>
                <a:gd fmla="*/ 0 w 112406" name="connsiteX148"/>
                <a:gd fmla="*/ 436443 h 744201" name="connsiteY148"/>
                <a:gd fmla="*/ 10078 w 112406" name="connsiteX149"/>
                <a:gd fmla="*/ 425590 h 744201" name="connsiteY149"/>
                <a:gd fmla="*/ 102328 w 112406" name="connsiteX150"/>
                <a:gd fmla="*/ 392256 h 744201" name="connsiteY150"/>
                <a:gd fmla="*/ 112406 w 112406" name="connsiteX151"/>
                <a:gd fmla="*/ 403109 h 744201" name="connsiteY151"/>
                <a:gd fmla="*/ 102328 w 112406" name="connsiteX152"/>
                <a:gd fmla="*/ 413962 h 744201" name="connsiteY152"/>
                <a:gd fmla="*/ 92250 w 112406" name="connsiteX153"/>
                <a:gd fmla="*/ 403109 h 744201" name="connsiteY153"/>
                <a:gd fmla="*/ 102328 w 112406" name="connsiteX154"/>
                <a:gd fmla="*/ 392256 h 744201" name="connsiteY154"/>
                <a:gd fmla="*/ 70545 w 112406" name="connsiteX155"/>
                <a:gd fmla="*/ 392256 h 744201" name="connsiteY155"/>
                <a:gd fmla="*/ 80623 w 112406" name="connsiteX156"/>
                <a:gd fmla="*/ 403109 h 744201" name="connsiteY156"/>
                <a:gd fmla="*/ 70545 w 112406" name="connsiteX157"/>
                <a:gd fmla="*/ 413962 h 744201" name="connsiteY157"/>
                <a:gd fmla="*/ 60467 w 112406" name="connsiteX158"/>
                <a:gd fmla="*/ 403109 h 744201" name="connsiteY158"/>
                <a:gd fmla="*/ 70545 w 112406" name="connsiteX159"/>
                <a:gd fmla="*/ 392256 h 744201" name="connsiteY159"/>
                <a:gd fmla="*/ 39536 w 112406" name="connsiteX160"/>
                <a:gd fmla="*/ 392256 h 744201" name="connsiteY160"/>
                <a:gd fmla="*/ 49614 w 112406" name="connsiteX161"/>
                <a:gd fmla="*/ 403109 h 744201" name="connsiteY161"/>
                <a:gd fmla="*/ 39536 w 112406" name="connsiteX162"/>
                <a:gd fmla="*/ 413962 h 744201" name="connsiteY162"/>
                <a:gd fmla="*/ 29458 w 112406" name="connsiteX163"/>
                <a:gd fmla="*/ 403109 h 744201" name="connsiteY163"/>
                <a:gd fmla="*/ 39536 w 112406" name="connsiteX164"/>
                <a:gd fmla="*/ 392256 h 744201" name="connsiteY164"/>
                <a:gd fmla="*/ 10078 w 112406" name="connsiteX165"/>
                <a:gd fmla="*/ 392256 h 744201" name="connsiteY165"/>
                <a:gd fmla="*/ 20156 w 112406" name="connsiteX166"/>
                <a:gd fmla="*/ 403109 h 744201" name="connsiteY166"/>
                <a:gd fmla="*/ 10078 w 112406" name="connsiteX167"/>
                <a:gd fmla="*/ 413962 h 744201" name="connsiteY167"/>
                <a:gd fmla="*/ 0 w 112406" name="connsiteX168"/>
                <a:gd fmla="*/ 403109 h 744201" name="connsiteY168"/>
                <a:gd fmla="*/ 10078 w 112406" name="connsiteX169"/>
                <a:gd fmla="*/ 392256 h 744201" name="connsiteY169"/>
                <a:gd fmla="*/ 102328 w 112406" name="connsiteX170"/>
                <a:gd fmla="*/ 358922 h 744201" name="connsiteY170"/>
                <a:gd fmla="*/ 112406 w 112406" name="connsiteX171"/>
                <a:gd fmla="*/ 370163 h 744201" name="connsiteY171"/>
                <a:gd fmla="*/ 102328 w 112406" name="connsiteX172"/>
                <a:gd fmla="*/ 381404 h 744201" name="connsiteY172"/>
                <a:gd fmla="*/ 92250 w 112406" name="connsiteX173"/>
                <a:gd fmla="*/ 370163 h 744201" name="connsiteY173"/>
                <a:gd fmla="*/ 102328 w 112406" name="connsiteX174"/>
                <a:gd fmla="*/ 358922 h 744201" name="connsiteY174"/>
                <a:gd fmla="*/ 70545 w 112406" name="connsiteX175"/>
                <a:gd fmla="*/ 358922 h 744201" name="connsiteY175"/>
                <a:gd fmla="*/ 80623 w 112406" name="connsiteX176"/>
                <a:gd fmla="*/ 370163 h 744201" name="connsiteY176"/>
                <a:gd fmla="*/ 70545 w 112406" name="connsiteX177"/>
                <a:gd fmla="*/ 381404 h 744201" name="connsiteY177"/>
                <a:gd fmla="*/ 60467 w 112406" name="connsiteX178"/>
                <a:gd fmla="*/ 370163 h 744201" name="connsiteY178"/>
                <a:gd fmla="*/ 70545 w 112406" name="connsiteX179"/>
                <a:gd fmla="*/ 358922 h 744201" name="connsiteY179"/>
                <a:gd fmla="*/ 39536 w 112406" name="connsiteX180"/>
                <a:gd fmla="*/ 358922 h 744201" name="connsiteY180"/>
                <a:gd fmla="*/ 49614 w 112406" name="connsiteX181"/>
                <a:gd fmla="*/ 370163 h 744201" name="connsiteY181"/>
                <a:gd fmla="*/ 39536 w 112406" name="connsiteX182"/>
                <a:gd fmla="*/ 381404 h 744201" name="connsiteY182"/>
                <a:gd fmla="*/ 29458 w 112406" name="connsiteX183"/>
                <a:gd fmla="*/ 370163 h 744201" name="connsiteY183"/>
                <a:gd fmla="*/ 39536 w 112406" name="connsiteX184"/>
                <a:gd fmla="*/ 358922 h 744201" name="connsiteY184"/>
                <a:gd fmla="*/ 10078 w 112406" name="connsiteX185"/>
                <a:gd fmla="*/ 358922 h 744201" name="connsiteY185"/>
                <a:gd fmla="*/ 20156 w 112406" name="connsiteX186"/>
                <a:gd fmla="*/ 370163 h 744201" name="connsiteY186"/>
                <a:gd fmla="*/ 10078 w 112406" name="connsiteX187"/>
                <a:gd fmla="*/ 381404 h 744201" name="connsiteY187"/>
                <a:gd fmla="*/ 0 w 112406" name="connsiteX188"/>
                <a:gd fmla="*/ 370163 h 744201" name="connsiteY188"/>
                <a:gd fmla="*/ 10078 w 112406" name="connsiteX189"/>
                <a:gd fmla="*/ 358922 h 744201" name="connsiteY189"/>
                <a:gd fmla="*/ 102328 w 112406" name="connsiteX190"/>
                <a:gd fmla="*/ 324813 h 744201" name="connsiteY190"/>
                <a:gd fmla="*/ 112406 w 112406" name="connsiteX191"/>
                <a:gd fmla="*/ 335666 h 744201" name="connsiteY191"/>
                <a:gd fmla="*/ 102328 w 112406" name="connsiteX192"/>
                <a:gd fmla="*/ 346519 h 744201" name="connsiteY192"/>
                <a:gd fmla="*/ 92250 w 112406" name="connsiteX193"/>
                <a:gd fmla="*/ 335666 h 744201" name="connsiteY193"/>
                <a:gd fmla="*/ 102328 w 112406" name="connsiteX194"/>
                <a:gd fmla="*/ 324813 h 744201" name="connsiteY194"/>
                <a:gd fmla="*/ 70545 w 112406" name="connsiteX195"/>
                <a:gd fmla="*/ 324813 h 744201" name="connsiteY195"/>
                <a:gd fmla="*/ 80623 w 112406" name="connsiteX196"/>
                <a:gd fmla="*/ 335666 h 744201" name="connsiteY196"/>
                <a:gd fmla="*/ 70545 w 112406" name="connsiteX197"/>
                <a:gd fmla="*/ 346519 h 744201" name="connsiteY197"/>
                <a:gd fmla="*/ 60467 w 112406" name="connsiteX198"/>
                <a:gd fmla="*/ 335666 h 744201" name="connsiteY198"/>
                <a:gd fmla="*/ 70545 w 112406" name="connsiteX199"/>
                <a:gd fmla="*/ 324813 h 744201" name="connsiteY199"/>
                <a:gd fmla="*/ 39536 w 112406" name="connsiteX200"/>
                <a:gd fmla="*/ 324813 h 744201" name="connsiteY200"/>
                <a:gd fmla="*/ 49614 w 112406" name="connsiteX201"/>
                <a:gd fmla="*/ 335666 h 744201" name="connsiteY201"/>
                <a:gd fmla="*/ 39536 w 112406" name="connsiteX202"/>
                <a:gd fmla="*/ 346519 h 744201" name="connsiteY202"/>
                <a:gd fmla="*/ 29458 w 112406" name="connsiteX203"/>
                <a:gd fmla="*/ 335666 h 744201" name="connsiteY203"/>
                <a:gd fmla="*/ 39536 w 112406" name="connsiteX204"/>
                <a:gd fmla="*/ 324813 h 744201" name="connsiteY204"/>
                <a:gd fmla="*/ 10078 w 112406" name="connsiteX205"/>
                <a:gd fmla="*/ 324813 h 744201" name="connsiteY205"/>
                <a:gd fmla="*/ 20156 w 112406" name="connsiteX206"/>
                <a:gd fmla="*/ 335666 h 744201" name="connsiteY206"/>
                <a:gd fmla="*/ 10078 w 112406" name="connsiteX207"/>
                <a:gd fmla="*/ 346519 h 744201" name="connsiteY207"/>
                <a:gd fmla="*/ 0 w 112406" name="connsiteX208"/>
                <a:gd fmla="*/ 335666 h 744201" name="connsiteY208"/>
                <a:gd fmla="*/ 10078 w 112406" name="connsiteX209"/>
                <a:gd fmla="*/ 324813 h 744201" name="connsiteY209"/>
                <a:gd fmla="*/ 102328 w 112406" name="connsiteX210"/>
                <a:gd fmla="*/ 291479 h 744201" name="connsiteY210"/>
                <a:gd fmla="*/ 112406 w 112406" name="connsiteX211"/>
                <a:gd fmla="*/ 302332 h 744201" name="connsiteY211"/>
                <a:gd fmla="*/ 102328 w 112406" name="connsiteX212"/>
                <a:gd fmla="*/ 313185 h 744201" name="connsiteY212"/>
                <a:gd fmla="*/ 92250 w 112406" name="connsiteX213"/>
                <a:gd fmla="*/ 302332 h 744201" name="connsiteY213"/>
                <a:gd fmla="*/ 102328 w 112406" name="connsiteX214"/>
                <a:gd fmla="*/ 291479 h 744201" name="connsiteY214"/>
                <a:gd fmla="*/ 70545 w 112406" name="connsiteX215"/>
                <a:gd fmla="*/ 291479 h 744201" name="connsiteY215"/>
                <a:gd fmla="*/ 80623 w 112406" name="connsiteX216"/>
                <a:gd fmla="*/ 302332 h 744201" name="connsiteY216"/>
                <a:gd fmla="*/ 70545 w 112406" name="connsiteX217"/>
                <a:gd fmla="*/ 313185 h 744201" name="connsiteY217"/>
                <a:gd fmla="*/ 60467 w 112406" name="connsiteX218"/>
                <a:gd fmla="*/ 302332 h 744201" name="connsiteY218"/>
                <a:gd fmla="*/ 70545 w 112406" name="connsiteX219"/>
                <a:gd fmla="*/ 291479 h 744201" name="connsiteY219"/>
                <a:gd fmla="*/ 39536 w 112406" name="connsiteX220"/>
                <a:gd fmla="*/ 291479 h 744201" name="connsiteY220"/>
                <a:gd fmla="*/ 49614 w 112406" name="connsiteX221"/>
                <a:gd fmla="*/ 302332 h 744201" name="connsiteY221"/>
                <a:gd fmla="*/ 39536 w 112406" name="connsiteX222"/>
                <a:gd fmla="*/ 313185 h 744201" name="connsiteY222"/>
                <a:gd fmla="*/ 29458 w 112406" name="connsiteX223"/>
                <a:gd fmla="*/ 302332 h 744201" name="connsiteY223"/>
                <a:gd fmla="*/ 39536 w 112406" name="connsiteX224"/>
                <a:gd fmla="*/ 291479 h 744201" name="connsiteY224"/>
                <a:gd fmla="*/ 10078 w 112406" name="connsiteX225"/>
                <a:gd fmla="*/ 291479 h 744201" name="connsiteY225"/>
                <a:gd fmla="*/ 20156 w 112406" name="connsiteX226"/>
                <a:gd fmla="*/ 302332 h 744201" name="connsiteY226"/>
                <a:gd fmla="*/ 10078 w 112406" name="connsiteX227"/>
                <a:gd fmla="*/ 313185 h 744201" name="connsiteY227"/>
                <a:gd fmla="*/ 0 w 112406" name="connsiteX228"/>
                <a:gd fmla="*/ 302332 h 744201" name="connsiteY228"/>
                <a:gd fmla="*/ 10078 w 112406" name="connsiteX229"/>
                <a:gd fmla="*/ 291479 h 744201" name="connsiteY229"/>
                <a:gd fmla="*/ 102328 w 112406" name="connsiteX230"/>
                <a:gd fmla="*/ 258145 h 744201" name="connsiteY230"/>
                <a:gd fmla="*/ 112406 w 112406" name="connsiteX231"/>
                <a:gd fmla="*/ 269386 h 744201" name="connsiteY231"/>
                <a:gd fmla="*/ 102328 w 112406" name="connsiteX232"/>
                <a:gd fmla="*/ 280627 h 744201" name="connsiteY232"/>
                <a:gd fmla="*/ 92250 w 112406" name="connsiteX233"/>
                <a:gd fmla="*/ 269386 h 744201" name="connsiteY233"/>
                <a:gd fmla="*/ 102328 w 112406" name="connsiteX234"/>
                <a:gd fmla="*/ 258145 h 744201" name="connsiteY234"/>
                <a:gd fmla="*/ 70545 w 112406" name="connsiteX235"/>
                <a:gd fmla="*/ 258145 h 744201" name="connsiteY235"/>
                <a:gd fmla="*/ 80623 w 112406" name="connsiteX236"/>
                <a:gd fmla="*/ 269386 h 744201" name="connsiteY236"/>
                <a:gd fmla="*/ 70545 w 112406" name="connsiteX237"/>
                <a:gd fmla="*/ 280627 h 744201" name="connsiteY237"/>
                <a:gd fmla="*/ 60467 w 112406" name="connsiteX238"/>
                <a:gd fmla="*/ 269386 h 744201" name="connsiteY238"/>
                <a:gd fmla="*/ 70545 w 112406" name="connsiteX239"/>
                <a:gd fmla="*/ 258145 h 744201" name="connsiteY239"/>
                <a:gd fmla="*/ 39536 w 112406" name="connsiteX240"/>
                <a:gd fmla="*/ 258145 h 744201" name="connsiteY240"/>
                <a:gd fmla="*/ 49614 w 112406" name="connsiteX241"/>
                <a:gd fmla="*/ 269386 h 744201" name="connsiteY241"/>
                <a:gd fmla="*/ 39536 w 112406" name="connsiteX242"/>
                <a:gd fmla="*/ 280627 h 744201" name="connsiteY242"/>
                <a:gd fmla="*/ 29458 w 112406" name="connsiteX243"/>
                <a:gd fmla="*/ 269386 h 744201" name="connsiteY243"/>
                <a:gd fmla="*/ 39536 w 112406" name="connsiteX244"/>
                <a:gd fmla="*/ 258145 h 744201" name="connsiteY244"/>
                <a:gd fmla="*/ 10078 w 112406" name="connsiteX245"/>
                <a:gd fmla="*/ 258145 h 744201" name="connsiteY245"/>
                <a:gd fmla="*/ 20156 w 112406" name="connsiteX246"/>
                <a:gd fmla="*/ 269386 h 744201" name="connsiteY246"/>
                <a:gd fmla="*/ 10078 w 112406" name="connsiteX247"/>
                <a:gd fmla="*/ 280627 h 744201" name="connsiteY247"/>
                <a:gd fmla="*/ 0 w 112406" name="connsiteX248"/>
                <a:gd fmla="*/ 269386 h 744201" name="connsiteY248"/>
                <a:gd fmla="*/ 10078 w 112406" name="connsiteX249"/>
                <a:gd fmla="*/ 258145 h 744201" name="connsiteY249"/>
                <a:gd fmla="*/ 102328 w 112406" name="connsiteX250"/>
                <a:gd fmla="*/ 225586 h 744201" name="connsiteY250"/>
                <a:gd fmla="*/ 112406 w 112406" name="connsiteX251"/>
                <a:gd fmla="*/ 236439 h 744201" name="connsiteY251"/>
                <a:gd fmla="*/ 102328 w 112406" name="connsiteX252"/>
                <a:gd fmla="*/ 247292 h 744201" name="connsiteY252"/>
                <a:gd fmla="*/ 92250 w 112406" name="connsiteX253"/>
                <a:gd fmla="*/ 236439 h 744201" name="connsiteY253"/>
                <a:gd fmla="*/ 102328 w 112406" name="connsiteX254"/>
                <a:gd fmla="*/ 225586 h 744201" name="connsiteY254"/>
                <a:gd fmla="*/ 70545 w 112406" name="connsiteX255"/>
                <a:gd fmla="*/ 225586 h 744201" name="connsiteY255"/>
                <a:gd fmla="*/ 80623 w 112406" name="connsiteX256"/>
                <a:gd fmla="*/ 236439 h 744201" name="connsiteY256"/>
                <a:gd fmla="*/ 70545 w 112406" name="connsiteX257"/>
                <a:gd fmla="*/ 247292 h 744201" name="connsiteY257"/>
                <a:gd fmla="*/ 60467 w 112406" name="connsiteX258"/>
                <a:gd fmla="*/ 236439 h 744201" name="connsiteY258"/>
                <a:gd fmla="*/ 70545 w 112406" name="connsiteX259"/>
                <a:gd fmla="*/ 225586 h 744201" name="connsiteY259"/>
                <a:gd fmla="*/ 39536 w 112406" name="connsiteX260"/>
                <a:gd fmla="*/ 225586 h 744201" name="connsiteY260"/>
                <a:gd fmla="*/ 49614 w 112406" name="connsiteX261"/>
                <a:gd fmla="*/ 236439 h 744201" name="connsiteY261"/>
                <a:gd fmla="*/ 39536 w 112406" name="connsiteX262"/>
                <a:gd fmla="*/ 247292 h 744201" name="connsiteY262"/>
                <a:gd fmla="*/ 29458 w 112406" name="connsiteX263"/>
                <a:gd fmla="*/ 236439 h 744201" name="connsiteY263"/>
                <a:gd fmla="*/ 39536 w 112406" name="connsiteX264"/>
                <a:gd fmla="*/ 225586 h 744201" name="connsiteY264"/>
                <a:gd fmla="*/ 10078 w 112406" name="connsiteX265"/>
                <a:gd fmla="*/ 225586 h 744201" name="connsiteY265"/>
                <a:gd fmla="*/ 20156 w 112406" name="connsiteX266"/>
                <a:gd fmla="*/ 236439 h 744201" name="connsiteY266"/>
                <a:gd fmla="*/ 10078 w 112406" name="connsiteX267"/>
                <a:gd fmla="*/ 247292 h 744201" name="connsiteY267"/>
                <a:gd fmla="*/ 0 w 112406" name="connsiteX268"/>
                <a:gd fmla="*/ 236439 h 744201" name="connsiteY268"/>
                <a:gd fmla="*/ 10078 w 112406" name="connsiteX269"/>
                <a:gd fmla="*/ 225586 h 744201" name="connsiteY269"/>
                <a:gd fmla="*/ 102328 w 112406" name="connsiteX270"/>
                <a:gd fmla="*/ 190702 h 744201" name="connsiteY270"/>
                <a:gd fmla="*/ 112406 w 112406" name="connsiteX271"/>
                <a:gd fmla="*/ 202718 h 744201" name="connsiteY271"/>
                <a:gd fmla="*/ 102328 w 112406" name="connsiteX272"/>
                <a:gd fmla="*/ 214734 h 744201" name="connsiteY272"/>
                <a:gd fmla="*/ 92250 w 112406" name="connsiteX273"/>
                <a:gd fmla="*/ 202718 h 744201" name="connsiteY273"/>
                <a:gd fmla="*/ 102328 w 112406" name="connsiteX274"/>
                <a:gd fmla="*/ 190702 h 744201" name="connsiteY274"/>
                <a:gd fmla="*/ 70545 w 112406" name="connsiteX275"/>
                <a:gd fmla="*/ 190702 h 744201" name="connsiteY275"/>
                <a:gd fmla="*/ 80623 w 112406" name="connsiteX276"/>
                <a:gd fmla="*/ 202718 h 744201" name="connsiteY276"/>
                <a:gd fmla="*/ 70545 w 112406" name="connsiteX277"/>
                <a:gd fmla="*/ 214734 h 744201" name="connsiteY277"/>
                <a:gd fmla="*/ 60467 w 112406" name="connsiteX278"/>
                <a:gd fmla="*/ 202718 h 744201" name="connsiteY278"/>
                <a:gd fmla="*/ 70545 w 112406" name="connsiteX279"/>
                <a:gd fmla="*/ 190702 h 744201" name="connsiteY279"/>
                <a:gd fmla="*/ 39536 w 112406" name="connsiteX280"/>
                <a:gd fmla="*/ 190702 h 744201" name="connsiteY280"/>
                <a:gd fmla="*/ 49614 w 112406" name="connsiteX281"/>
                <a:gd fmla="*/ 202718 h 744201" name="connsiteY281"/>
                <a:gd fmla="*/ 39536 w 112406" name="connsiteX282"/>
                <a:gd fmla="*/ 214734 h 744201" name="connsiteY282"/>
                <a:gd fmla="*/ 29458 w 112406" name="connsiteX283"/>
                <a:gd fmla="*/ 202718 h 744201" name="connsiteY283"/>
                <a:gd fmla="*/ 39536 w 112406" name="connsiteX284"/>
                <a:gd fmla="*/ 190702 h 744201" name="connsiteY284"/>
                <a:gd fmla="*/ 10078 w 112406" name="connsiteX285"/>
                <a:gd fmla="*/ 190702 h 744201" name="connsiteY285"/>
                <a:gd fmla="*/ 20156 w 112406" name="connsiteX286"/>
                <a:gd fmla="*/ 202718 h 744201" name="connsiteY286"/>
                <a:gd fmla="*/ 10078 w 112406" name="connsiteX287"/>
                <a:gd fmla="*/ 214734 h 744201" name="connsiteY287"/>
                <a:gd fmla="*/ 0 w 112406" name="connsiteX288"/>
                <a:gd fmla="*/ 202718 h 744201" name="connsiteY288"/>
                <a:gd fmla="*/ 10078 w 112406" name="connsiteX289"/>
                <a:gd fmla="*/ 190702 h 744201" name="connsiteY289"/>
                <a:gd fmla="*/ 102328 w 112406" name="connsiteX290"/>
                <a:gd fmla="*/ 157368 h 744201" name="connsiteY290"/>
                <a:gd fmla="*/ 112406 w 112406" name="connsiteX291"/>
                <a:gd fmla="*/ 168609 h 744201" name="connsiteY291"/>
                <a:gd fmla="*/ 102328 w 112406" name="connsiteX292"/>
                <a:gd fmla="*/ 179850 h 744201" name="connsiteY292"/>
                <a:gd fmla="*/ 92250 w 112406" name="connsiteX293"/>
                <a:gd fmla="*/ 168609 h 744201" name="connsiteY293"/>
                <a:gd fmla="*/ 102328 w 112406" name="connsiteX294"/>
                <a:gd fmla="*/ 157368 h 744201" name="connsiteY294"/>
                <a:gd fmla="*/ 70545 w 112406" name="connsiteX295"/>
                <a:gd fmla="*/ 157368 h 744201" name="connsiteY295"/>
                <a:gd fmla="*/ 80623 w 112406" name="connsiteX296"/>
                <a:gd fmla="*/ 168609 h 744201" name="connsiteY296"/>
                <a:gd fmla="*/ 70545 w 112406" name="connsiteX297"/>
                <a:gd fmla="*/ 179850 h 744201" name="connsiteY297"/>
                <a:gd fmla="*/ 60467 w 112406" name="connsiteX298"/>
                <a:gd fmla="*/ 168609 h 744201" name="connsiteY298"/>
                <a:gd fmla="*/ 70545 w 112406" name="connsiteX299"/>
                <a:gd fmla="*/ 157368 h 744201" name="connsiteY299"/>
                <a:gd fmla="*/ 39536 w 112406" name="connsiteX300"/>
                <a:gd fmla="*/ 157368 h 744201" name="connsiteY300"/>
                <a:gd fmla="*/ 49614 w 112406" name="connsiteX301"/>
                <a:gd fmla="*/ 168609 h 744201" name="connsiteY301"/>
                <a:gd fmla="*/ 39536 w 112406" name="connsiteX302"/>
                <a:gd fmla="*/ 179850 h 744201" name="connsiteY302"/>
                <a:gd fmla="*/ 29458 w 112406" name="connsiteX303"/>
                <a:gd fmla="*/ 168609 h 744201" name="connsiteY303"/>
                <a:gd fmla="*/ 39536 w 112406" name="connsiteX304"/>
                <a:gd fmla="*/ 157368 h 744201" name="connsiteY304"/>
                <a:gd fmla="*/ 10078 w 112406" name="connsiteX305"/>
                <a:gd fmla="*/ 157368 h 744201" name="connsiteY305"/>
                <a:gd fmla="*/ 20156 w 112406" name="connsiteX306"/>
                <a:gd fmla="*/ 168609 h 744201" name="connsiteY306"/>
                <a:gd fmla="*/ 10078 w 112406" name="connsiteX307"/>
                <a:gd fmla="*/ 179850 h 744201" name="connsiteY307"/>
                <a:gd fmla="*/ 0 w 112406" name="connsiteX308"/>
                <a:gd fmla="*/ 168609 h 744201" name="connsiteY308"/>
                <a:gd fmla="*/ 10078 w 112406" name="connsiteX309"/>
                <a:gd fmla="*/ 157368 h 744201" name="connsiteY309"/>
                <a:gd fmla="*/ 102328 w 112406" name="connsiteX310"/>
                <a:gd fmla="*/ 124809 h 744201" name="connsiteY310"/>
                <a:gd fmla="*/ 112406 w 112406" name="connsiteX311"/>
                <a:gd fmla="*/ 135662 h 744201" name="connsiteY311"/>
                <a:gd fmla="*/ 102328 w 112406" name="connsiteX312"/>
                <a:gd fmla="*/ 146515 h 744201" name="connsiteY312"/>
                <a:gd fmla="*/ 92250 w 112406" name="connsiteX313"/>
                <a:gd fmla="*/ 135662 h 744201" name="connsiteY313"/>
                <a:gd fmla="*/ 102328 w 112406" name="connsiteX314"/>
                <a:gd fmla="*/ 124809 h 744201" name="connsiteY314"/>
                <a:gd fmla="*/ 70545 w 112406" name="connsiteX315"/>
                <a:gd fmla="*/ 124809 h 744201" name="connsiteY315"/>
                <a:gd fmla="*/ 80623 w 112406" name="connsiteX316"/>
                <a:gd fmla="*/ 135662 h 744201" name="connsiteY316"/>
                <a:gd fmla="*/ 70545 w 112406" name="connsiteX317"/>
                <a:gd fmla="*/ 146515 h 744201" name="connsiteY317"/>
                <a:gd fmla="*/ 60467 w 112406" name="connsiteX318"/>
                <a:gd fmla="*/ 135662 h 744201" name="connsiteY318"/>
                <a:gd fmla="*/ 70545 w 112406" name="connsiteX319"/>
                <a:gd fmla="*/ 124809 h 744201" name="connsiteY319"/>
                <a:gd fmla="*/ 39536 w 112406" name="connsiteX320"/>
                <a:gd fmla="*/ 124809 h 744201" name="connsiteY320"/>
                <a:gd fmla="*/ 49614 w 112406" name="connsiteX321"/>
                <a:gd fmla="*/ 135662 h 744201" name="connsiteY321"/>
                <a:gd fmla="*/ 39536 w 112406" name="connsiteX322"/>
                <a:gd fmla="*/ 146515 h 744201" name="connsiteY322"/>
                <a:gd fmla="*/ 29458 w 112406" name="connsiteX323"/>
                <a:gd fmla="*/ 135662 h 744201" name="connsiteY323"/>
                <a:gd fmla="*/ 39536 w 112406" name="connsiteX324"/>
                <a:gd fmla="*/ 124809 h 744201" name="connsiteY324"/>
                <a:gd fmla="*/ 10078 w 112406" name="connsiteX325"/>
                <a:gd fmla="*/ 124809 h 744201" name="connsiteY325"/>
                <a:gd fmla="*/ 20156 w 112406" name="connsiteX326"/>
                <a:gd fmla="*/ 135662 h 744201" name="connsiteY326"/>
                <a:gd fmla="*/ 10078 w 112406" name="connsiteX327"/>
                <a:gd fmla="*/ 146515 h 744201" name="connsiteY327"/>
                <a:gd fmla="*/ 0 w 112406" name="connsiteX328"/>
                <a:gd fmla="*/ 135662 h 744201" name="connsiteY328"/>
                <a:gd fmla="*/ 10078 w 112406" name="connsiteX329"/>
                <a:gd fmla="*/ 124809 h 744201" name="connsiteY329"/>
                <a:gd fmla="*/ 0 w 112406" name="connsiteX330"/>
                <a:gd fmla="*/ 0 h 744201" name="connsiteY330"/>
                <a:gd fmla="*/ 112405 w 112406" name="connsiteX331"/>
                <a:gd fmla="*/ 0 h 744201" name="connsiteY331"/>
                <a:gd fmla="*/ 112405 w 112406" name="connsiteX332"/>
                <a:gd fmla="*/ 122483 h 744201" name="connsiteY332"/>
                <a:gd fmla="*/ 0 w 112406" name="connsiteX333"/>
                <a:gd fmla="*/ 122483 h 744201" name="connsiteY3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b="b" l="l" r="r" t="t"/>
              <a:pathLst>
                <a:path h="744201" w="112405">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23" name="任意多边形 122"/>
            <p:cNvSpPr/>
            <p:nvPr/>
          </p:nvSpPr>
          <p:spPr bwMode="auto">
            <a:xfrm>
              <a:off x="2183336" y="2071843"/>
              <a:ext cx="26457" cy="187646"/>
            </a:xfrm>
            <a:custGeom>
              <a:gdLst>
                <a:gd fmla="*/ 24688 w 65984" name="connsiteX0"/>
                <a:gd fmla="*/ 0 h 812900" name="connsiteY0"/>
                <a:gd fmla="*/ 28952 w 65984" name="connsiteX1"/>
                <a:gd fmla="*/ 673 h 812900" name="connsiteY1"/>
                <a:gd fmla="*/ 33217 w 65984" name="connsiteX2"/>
                <a:gd fmla="*/ 0 h 812900" name="connsiteY2"/>
                <a:gd fmla="*/ 65984 w 65984" name="connsiteX3"/>
                <a:gd fmla="*/ 810655 h 812900" name="connsiteY3"/>
                <a:gd fmla="*/ 57456 w 65984" name="connsiteX4"/>
                <a:gd fmla="*/ 811553 h 812900" name="connsiteY4"/>
                <a:gd fmla="*/ 29555 w 65984" name="connsiteX5"/>
                <a:gd fmla="*/ 121691 h 812900" name="connsiteY5"/>
                <a:gd fmla="*/ 8528 w 65984" name="connsiteX6"/>
                <a:gd fmla="*/ 812900 h 812900" name="connsiteY6"/>
                <a:gd fmla="*/ 0 w 65984" name="connsiteX7"/>
                <a:gd fmla="*/ 811554 h 812900" name="connsiteY7"/>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b="b" l="l" r="r" t="t"/>
              <a:pathLst>
                <a:path h="812900" w="65984">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grpSp>
      <p:grpSp>
        <p:nvGrpSpPr>
          <p:cNvPr id="124" name="组合 123"/>
          <p:cNvGrpSpPr/>
          <p:nvPr/>
        </p:nvGrpSpPr>
        <p:grpSpPr>
          <a:xfrm>
            <a:off x="9293379" y="1606838"/>
            <a:ext cx="285798" cy="663487"/>
            <a:chOff x="2059513" y="2071843"/>
            <a:chExt cx="275362" cy="639260"/>
          </a:xfrm>
          <a:noFill/>
        </p:grpSpPr>
        <p:sp>
          <p:nvSpPr>
            <p:cNvPr id="125" name="Freeform 5"/>
            <p:cNvSpPr/>
            <p:nvPr/>
          </p:nvSpPr>
          <p:spPr bwMode="auto">
            <a:xfrm>
              <a:off x="2073731" y="2258466"/>
              <a:ext cx="246206" cy="39234"/>
            </a:xfrm>
            <a:custGeom>
              <a:gdLst>
                <a:gd fmla="*/ 309 w 577" name="T0"/>
                <a:gd fmla="*/ 0 h 92" name="T1"/>
                <a:gd fmla="*/ 3 w 577" name="T2"/>
                <a:gd fmla="*/ 17 h 92" name="T3"/>
                <a:gd fmla="*/ 0 w 577" name="T4"/>
                <a:gd fmla="*/ 17 h 92" name="T5"/>
                <a:gd fmla="*/ 42 w 577" name="T6"/>
                <a:gd fmla="*/ 44 h 92" name="T7"/>
                <a:gd fmla="*/ 54 w 577" name="T8"/>
                <a:gd fmla="*/ 69 h 92" name="T9"/>
                <a:gd fmla="*/ 44 w 577" name="T10"/>
                <a:gd fmla="*/ 92 h 92" name="T11"/>
                <a:gd fmla="*/ 288 w 577" name="T12"/>
                <a:gd fmla="*/ 75 h 92" name="T13"/>
                <a:gd fmla="*/ 289 w 577" name="T14"/>
                <a:gd fmla="*/ 75 h 92" name="T15"/>
                <a:gd fmla="*/ 289 w 577" name="T16"/>
                <a:gd fmla="*/ 75 h 92" name="T17"/>
                <a:gd fmla="*/ 532 w 577" name="T18"/>
                <a:gd fmla="*/ 92 h 92" name="T19"/>
                <a:gd fmla="*/ 522 w 577" name="T20"/>
                <a:gd fmla="*/ 70 h 92" name="T21"/>
                <a:gd fmla="*/ 531 w 577" name="T22"/>
                <a:gd fmla="*/ 49 h 92" name="T23"/>
                <a:gd fmla="*/ 551 w 577" name="T24"/>
                <a:gd fmla="*/ 32 h 92" name="T25"/>
                <a:gd fmla="*/ 577 w 577" name="T26"/>
                <a:gd fmla="*/ 17 h 92" name="T27"/>
                <a:gd fmla="*/ 309 w 577" name="T28"/>
                <a:gd fmla="*/ 0 h 9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92" w="577">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26" name="Freeform 6"/>
            <p:cNvSpPr>
              <a:spLocks noEditPoints="1"/>
            </p:cNvSpPr>
            <p:nvPr/>
          </p:nvSpPr>
          <p:spPr bwMode="auto">
            <a:xfrm>
              <a:off x="2070672" y="2257745"/>
              <a:ext cx="252325" cy="41214"/>
            </a:xfrm>
            <a:custGeom>
              <a:gdLst>
                <a:gd fmla="*/ 49 w 591" name="T0"/>
                <a:gd fmla="*/ 95 h 97" name="T1"/>
                <a:gd fmla="*/ 48 w 591" name="T2"/>
                <a:gd fmla="*/ 96 h 97" name="T3"/>
                <a:gd fmla="*/ 47 w 591" name="T4"/>
                <a:gd fmla="*/ 96 h 97" name="T5"/>
                <a:gd fmla="*/ 45 w 591" name="T6"/>
                <a:gd fmla="*/ 97 h 97" name="T7"/>
                <a:gd fmla="*/ 48 w 591" name="T8"/>
                <a:gd fmla="*/ 96 h 97" name="T9"/>
                <a:gd fmla="*/ 48 w 591" name="T10"/>
                <a:gd fmla="*/ 96 h 97" name="T11"/>
                <a:gd fmla="*/ 49 w 591" name="T12"/>
                <a:gd fmla="*/ 95 h 97" name="T13"/>
                <a:gd fmla="*/ 544 w 591" name="T14"/>
                <a:gd fmla="*/ 95 h 97" name="T15"/>
                <a:gd fmla="*/ 543 w 591" name="T16"/>
                <a:gd fmla="*/ 96 h 97" name="T17"/>
                <a:gd fmla="*/ 543 w 591" name="T18"/>
                <a:gd fmla="*/ 96 h 97" name="T19"/>
                <a:gd fmla="*/ 546 w 591" name="T20"/>
                <a:gd fmla="*/ 97 h 97" name="T21"/>
                <a:gd fmla="*/ 544 w 591" name="T22"/>
                <a:gd fmla="*/ 95 h 97" name="T23"/>
                <a:gd fmla="*/ 316 w 591" name="T24"/>
                <a:gd fmla="*/ 0 h 97" name="T25"/>
                <a:gd fmla="*/ 3 w 591" name="T26"/>
                <a:gd fmla="*/ 17 h 97" name="T27"/>
                <a:gd fmla="*/ 0 w 591" name="T28"/>
                <a:gd fmla="*/ 18 h 97" name="T29"/>
                <a:gd fmla="*/ 3 w 591" name="T30"/>
                <a:gd fmla="*/ 19 h 97" name="T31"/>
                <a:gd fmla="*/ 4 w 591" name="T32"/>
                <a:gd fmla="*/ 18 h 97" name="T33"/>
                <a:gd fmla="*/ 3 w 591" name="T34"/>
                <a:gd fmla="*/ 19 h 97" name="T35"/>
                <a:gd fmla="*/ 48 w 591" name="T36"/>
                <a:gd fmla="*/ 47 h 97" name="T37"/>
                <a:gd fmla="*/ 59 w 591" name="T38"/>
                <a:gd fmla="*/ 71 h 97" name="T39"/>
                <a:gd fmla="*/ 53 w 591" name="T40"/>
                <a:gd fmla="*/ 88 h 97" name="T41"/>
                <a:gd fmla="*/ 50 w 591" name="T42"/>
                <a:gd fmla="*/ 93 h 97" name="T43"/>
                <a:gd fmla="*/ 48 w 591" name="T44"/>
                <a:gd fmla="*/ 94 h 97" name="T45"/>
                <a:gd fmla="*/ 48 w 591" name="T46"/>
                <a:gd fmla="*/ 94 h 97" name="T47"/>
                <a:gd fmla="*/ 48 w 591" name="T48"/>
                <a:gd fmla="*/ 94 h 97" name="T49"/>
                <a:gd fmla="*/ 51 w 591" name="T50"/>
                <a:gd fmla="*/ 94 h 97" name="T51"/>
                <a:gd fmla="*/ 61 w 591" name="T52"/>
                <a:gd fmla="*/ 71 h 97" name="T53"/>
                <a:gd fmla="*/ 49 w 591" name="T54"/>
                <a:gd fmla="*/ 46 h 97" name="T55"/>
                <a:gd fmla="*/ 7 w 591" name="T56"/>
                <a:gd fmla="*/ 19 h 97" name="T57"/>
                <a:gd fmla="*/ 10 w 591" name="T58"/>
                <a:gd fmla="*/ 19 h 97" name="T59"/>
                <a:gd fmla="*/ 316 w 591" name="T60"/>
                <a:gd fmla="*/ 2 h 97" name="T61"/>
                <a:gd fmla="*/ 584 w 591" name="T62"/>
                <a:gd fmla="*/ 19 h 97" name="T63"/>
                <a:gd fmla="*/ 558 w 591" name="T64"/>
                <a:gd fmla="*/ 34 h 97" name="T65"/>
                <a:gd fmla="*/ 538 w 591" name="T66"/>
                <a:gd fmla="*/ 51 h 97" name="T67"/>
                <a:gd fmla="*/ 529 w 591" name="T68"/>
                <a:gd fmla="*/ 72 h 97" name="T69"/>
                <a:gd fmla="*/ 539 w 591" name="T70"/>
                <a:gd fmla="*/ 94 h 97" name="T71"/>
                <a:gd fmla="*/ 296 w 591" name="T72"/>
                <a:gd fmla="*/ 77 h 97" name="T73"/>
                <a:gd fmla="*/ 296 w 591" name="T74"/>
                <a:gd fmla="*/ 77 h 97" name="T75"/>
                <a:gd fmla="*/ 543 w 591" name="T76"/>
                <a:gd fmla="*/ 94 h 97" name="T77"/>
                <a:gd fmla="*/ 543 w 591" name="T78"/>
                <a:gd fmla="*/ 94 h 97" name="T79"/>
                <a:gd fmla="*/ 531 w 591" name="T80"/>
                <a:gd fmla="*/ 72 h 97" name="T81"/>
                <a:gd fmla="*/ 540 w 591" name="T82"/>
                <a:gd fmla="*/ 52 h 97" name="T83"/>
                <a:gd fmla="*/ 570 w 591" name="T84"/>
                <a:gd fmla="*/ 29 h 97" name="T85"/>
                <a:gd fmla="*/ 583 w 591" name="T86"/>
                <a:gd fmla="*/ 22 h 97" name="T87"/>
                <a:gd fmla="*/ 588 w 591" name="T88"/>
                <a:gd fmla="*/ 19 h 97" name="T89"/>
                <a:gd fmla="*/ 591 w 591" name="T90"/>
                <a:gd fmla="*/ 18 h 97" name="T91"/>
                <a:gd fmla="*/ 588 w 591" name="T92"/>
                <a:gd fmla="*/ 17 h 97" name="T93"/>
                <a:gd fmla="*/ 316 w 591" name="T94"/>
                <a:gd fmla="*/ 0 h 97"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97" w="591">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27" name="Freeform 7"/>
            <p:cNvSpPr/>
            <p:nvPr/>
          </p:nvSpPr>
          <p:spPr bwMode="auto">
            <a:xfrm>
              <a:off x="2059513" y="2246947"/>
              <a:ext cx="273742" cy="22677"/>
            </a:xfrm>
            <a:custGeom>
              <a:gdLst>
                <a:gd fmla="*/ 614 w 641" name="T0"/>
                <a:gd fmla="*/ 52 h 53" name="T1"/>
                <a:gd fmla="*/ 641 w 641" name="T2"/>
                <a:gd fmla="*/ 39 h 53" name="T3"/>
                <a:gd fmla="*/ 0 w 641" name="T4"/>
                <a:gd fmla="*/ 39 h 53" name="T5"/>
                <a:gd fmla="*/ 30 w 641" name="T6"/>
                <a:gd fmla="*/ 53 h 53" name="T7"/>
                <a:gd fmla="*/ 614 w 641" name="T8"/>
                <a:gd fmla="*/ 52 h 53" name="T9"/>
              </a:gdLst>
              <a:cxnLst>
                <a:cxn ang="0">
                  <a:pos x="T0" y="T1"/>
                </a:cxn>
                <a:cxn ang="0">
                  <a:pos x="T2" y="T3"/>
                </a:cxn>
                <a:cxn ang="0">
                  <a:pos x="T4" y="T5"/>
                </a:cxn>
                <a:cxn ang="0">
                  <a:pos x="T6" y="T7"/>
                </a:cxn>
                <a:cxn ang="0">
                  <a:pos x="T8" y="T9"/>
                </a:cxn>
              </a:cxnLst>
              <a:rect b="b" l="0" r="r" t="0"/>
              <a:pathLst>
                <a:path h="52" w="641">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28" name="Freeform 8"/>
            <p:cNvSpPr/>
            <p:nvPr/>
          </p:nvSpPr>
          <p:spPr bwMode="auto">
            <a:xfrm>
              <a:off x="2059513" y="2255946"/>
              <a:ext cx="275362" cy="14038"/>
            </a:xfrm>
            <a:custGeom>
              <a:gdLst>
                <a:gd fmla="*/ 614 w 645" name="T0"/>
                <a:gd fmla="*/ 31 h 33" name="T1"/>
                <a:gd fmla="*/ 614 w 645" name="T2"/>
                <a:gd fmla="*/ 32 h 33" name="T3"/>
                <a:gd fmla="*/ 633 w 645" name="T4"/>
                <a:gd fmla="*/ 22 h 33" name="T5"/>
                <a:gd fmla="*/ 639 w 645" name="T6"/>
                <a:gd fmla="*/ 20 h 33" name="T7"/>
                <a:gd fmla="*/ 641 w 645" name="T8"/>
                <a:gd fmla="*/ 19 h 33" name="T9"/>
                <a:gd fmla="*/ 645 w 645" name="T10"/>
                <a:gd fmla="*/ 17 h 33" name="T11"/>
                <a:gd fmla="*/ 641 w 645" name="T12"/>
                <a:gd fmla="*/ 17 h 33" name="T13"/>
                <a:gd fmla="*/ 346 w 645" name="T14"/>
                <a:gd fmla="*/ 0 h 33" name="T15"/>
                <a:gd fmla="*/ 0 w 645" name="T16"/>
                <a:gd fmla="*/ 17 h 33" name="T17"/>
                <a:gd fmla="*/ 0 w 645" name="T18"/>
                <a:gd fmla="*/ 19 h 33" name="T19"/>
                <a:gd fmla="*/ 29 w 645" name="T20"/>
                <a:gd fmla="*/ 33 h 33" name="T21"/>
                <a:gd fmla="*/ 29 w 645" name="T22"/>
                <a:gd fmla="*/ 33 h 33" name="T23"/>
                <a:gd fmla="*/ 30 w 645" name="T24"/>
                <a:gd fmla="*/ 33 h 33" name="T25"/>
                <a:gd fmla="*/ 345 w 645" name="T26"/>
                <a:gd fmla="*/ 19 h 33" name="T27"/>
                <a:gd fmla="*/ 613 w 645" name="T28"/>
                <a:gd fmla="*/ 32 h 33" name="T29"/>
                <a:gd fmla="*/ 614 w 645" name="T30"/>
                <a:gd fmla="*/ 32 h 33" name="T31"/>
                <a:gd fmla="*/ 614 w 645" name="T32"/>
                <a:gd fmla="*/ 32 h 33" name="T33"/>
                <a:gd fmla="*/ 614 w 645" name="T34"/>
                <a:gd fmla="*/ 31 h 33" name="T35"/>
                <a:gd fmla="*/ 614 w 645" name="T36"/>
                <a:gd fmla="*/ 30 h 33" name="T37"/>
                <a:gd fmla="*/ 345 w 645" name="T38"/>
                <a:gd fmla="*/ 17 h 33" name="T39"/>
                <a:gd fmla="*/ 29 w 645" name="T40"/>
                <a:gd fmla="*/ 31 h 33" name="T41"/>
                <a:gd fmla="*/ 30 w 645" name="T42"/>
                <a:gd fmla="*/ 32 h 33" name="T43"/>
                <a:gd fmla="*/ 30 w 645" name="T44"/>
                <a:gd fmla="*/ 31 h 33" name="T45"/>
                <a:gd fmla="*/ 0 w 645" name="T46"/>
                <a:gd fmla="*/ 17 h 33" name="T47"/>
                <a:gd fmla="*/ 0 w 645" name="T48"/>
                <a:gd fmla="*/ 18 h 33" name="T49"/>
                <a:gd fmla="*/ 0 w 645" name="T50"/>
                <a:gd fmla="*/ 19 h 33" name="T51"/>
                <a:gd fmla="*/ 7 w 645" name="T52"/>
                <a:gd fmla="*/ 18 h 33" name="T53"/>
                <a:gd fmla="*/ 346 w 645" name="T54"/>
                <a:gd fmla="*/ 2 h 33" name="T55"/>
                <a:gd fmla="*/ 641 w 645" name="T56"/>
                <a:gd fmla="*/ 19 h 33" name="T57"/>
                <a:gd fmla="*/ 641 w 645" name="T58"/>
                <a:gd fmla="*/ 18 h 33" name="T59"/>
                <a:gd fmla="*/ 640 w 645" name="T60"/>
                <a:gd fmla="*/ 17 h 33" name="T61"/>
                <a:gd fmla="*/ 613 w 645" name="T62"/>
                <a:gd fmla="*/ 31 h 33" name="T63"/>
                <a:gd fmla="*/ 614 w 645" name="T64"/>
                <a:gd fmla="*/ 31 h 33" name="T65"/>
                <a:gd fmla="*/ 614 w 645" name="T66"/>
                <a:gd fmla="*/ 30 h 33" name="T67"/>
                <a:gd fmla="*/ 614 w 645" name="T68"/>
                <a:gd fmla="*/ 31 h 33"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3" w="645">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29" name="Freeform 9"/>
            <p:cNvSpPr/>
            <p:nvPr/>
          </p:nvSpPr>
          <p:spPr bwMode="auto">
            <a:xfrm>
              <a:off x="2092809" y="2291221"/>
              <a:ext cx="208411" cy="39234"/>
            </a:xfrm>
            <a:custGeom>
              <a:gdLst>
                <a:gd fmla="*/ 244 w 488" name="T0"/>
                <a:gd fmla="*/ 0 h 92" name="T1"/>
                <a:gd fmla="*/ 0 w 488" name="T2"/>
                <a:gd fmla="*/ 17 h 92" name="T3"/>
                <a:gd fmla="*/ 28 w 488" name="T4"/>
                <a:gd fmla="*/ 35 h 92" name="T5"/>
                <a:gd fmla="*/ 37 w 488" name="T6"/>
                <a:gd fmla="*/ 53 h 92" name="T7"/>
                <a:gd fmla="*/ 31 w 488" name="T8"/>
                <a:gd fmla="*/ 70 h 92" name="T9"/>
                <a:gd fmla="*/ 17 w 488" name="T10"/>
                <a:gd fmla="*/ 83 h 92" name="T11"/>
                <a:gd fmla="*/ 3 w 488" name="T12"/>
                <a:gd fmla="*/ 91 h 92" name="T13"/>
                <a:gd fmla="*/ 243 w 488" name="T14"/>
                <a:gd fmla="*/ 75 h 92" name="T15"/>
                <a:gd fmla="*/ 244 w 488" name="T16"/>
                <a:gd fmla="*/ 75 h 92" name="T17"/>
                <a:gd fmla="*/ 244 w 488" name="T18"/>
                <a:gd fmla="*/ 75 h 92" name="T19"/>
                <a:gd fmla="*/ 487 w 488" name="T20"/>
                <a:gd fmla="*/ 92 h 92" name="T21"/>
                <a:gd fmla="*/ 470 w 488" name="T22"/>
                <a:gd fmla="*/ 56 h 92" name="T23"/>
                <a:gd fmla="*/ 488 w 488" name="T24"/>
                <a:gd fmla="*/ 17 h 92" name="T25"/>
                <a:gd fmla="*/ 244 w 488" name="T26"/>
                <a:gd fmla="*/ 0 h 9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92" w="488">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30" name="Freeform 10"/>
            <p:cNvSpPr/>
            <p:nvPr/>
          </p:nvSpPr>
          <p:spPr bwMode="auto">
            <a:xfrm>
              <a:off x="2092809" y="2291221"/>
              <a:ext cx="104206" cy="7379"/>
            </a:xfrm>
            <a:custGeom>
              <a:gdLst>
                <a:gd fmla="*/ 243 w 244" name="T0"/>
                <a:gd fmla="*/ 0 h 17" name="T1"/>
                <a:gd fmla="*/ 1 w 244" name="T2"/>
                <a:gd fmla="*/ 17 h 17" name="T3"/>
                <a:gd fmla="*/ 0 w 244" name="T4"/>
                <a:gd fmla="*/ 17 h 17" name="T5"/>
                <a:gd fmla="*/ 0 w 244" name="T6"/>
                <a:gd fmla="*/ 17 h 17" name="T7"/>
                <a:gd fmla="*/ 244 w 244" name="T8"/>
                <a:gd fmla="*/ 0 h 17" name="T9"/>
                <a:gd fmla="*/ 243 w 244" name="T10"/>
                <a:gd fmla="*/ 0 h 17" name="T11"/>
              </a:gdLst>
              <a:cxnLst>
                <a:cxn ang="0">
                  <a:pos x="T0" y="T1"/>
                </a:cxn>
                <a:cxn ang="0">
                  <a:pos x="T2" y="T3"/>
                </a:cxn>
                <a:cxn ang="0">
                  <a:pos x="T4" y="T5"/>
                </a:cxn>
                <a:cxn ang="0">
                  <a:pos x="T6" y="T7"/>
                </a:cxn>
                <a:cxn ang="0">
                  <a:pos x="T8" y="T9"/>
                </a:cxn>
                <a:cxn ang="0">
                  <a:pos x="T10" y="T11"/>
                </a:cxn>
              </a:cxnLst>
              <a:rect b="b" l="0" r="r" t="0"/>
              <a:pathLst>
                <a:path h="17" w="244">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31" name="Freeform 11"/>
            <p:cNvSpPr>
              <a:spLocks noEditPoints="1"/>
            </p:cNvSpPr>
            <p:nvPr/>
          </p:nvSpPr>
          <p:spPr bwMode="auto">
            <a:xfrm>
              <a:off x="2089929" y="2297700"/>
              <a:ext cx="213450" cy="900"/>
            </a:xfrm>
            <a:custGeom>
              <a:gdLst>
                <a:gd fmla="*/ 3 w 500" name="T0"/>
                <a:gd fmla="*/ 0 h 2" name="T1"/>
                <a:gd fmla="*/ 0 w 500" name="T2"/>
                <a:gd fmla="*/ 1 h 2" name="T3"/>
                <a:gd fmla="*/ 2 w 500" name="T4"/>
                <a:gd fmla="*/ 2 h 2" name="T5"/>
                <a:gd fmla="*/ 3 w 500" name="T6"/>
                <a:gd fmla="*/ 0 h 2" name="T7"/>
                <a:gd fmla="*/ 3 w 500" name="T8"/>
                <a:gd fmla="*/ 0 h 2" name="T9"/>
                <a:gd fmla="*/ 498 w 500" name="T10"/>
                <a:gd fmla="*/ 0 h 2" name="T11"/>
                <a:gd fmla="*/ 498 w 500" name="T12"/>
                <a:gd fmla="*/ 0 h 2" name="T13"/>
                <a:gd fmla="*/ 499 w 500" name="T14"/>
                <a:gd fmla="*/ 1 h 2" name="T15"/>
                <a:gd fmla="*/ 500 w 500" name="T16"/>
                <a:gd fmla="*/ 1 h 2" name="T17"/>
                <a:gd fmla="*/ 498 w 500" name="T18"/>
                <a:gd fmla="*/ 0 h 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 w="500">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32" name="Freeform 12"/>
            <p:cNvSpPr/>
            <p:nvPr/>
          </p:nvSpPr>
          <p:spPr bwMode="auto">
            <a:xfrm>
              <a:off x="2092449" y="2290501"/>
              <a:ext cx="104566" cy="7199"/>
            </a:xfrm>
            <a:custGeom>
              <a:gdLst>
                <a:gd fmla="*/ 244 w 245" name="T0"/>
                <a:gd fmla="*/ 0 h 17" name="T1"/>
                <a:gd fmla="*/ 0 w 245" name="T2"/>
                <a:gd fmla="*/ 17 h 17" name="T3"/>
                <a:gd fmla="*/ 0 w 245" name="T4"/>
                <a:gd fmla="*/ 17 h 17" name="T5"/>
                <a:gd fmla="*/ 245 w 245" name="T6"/>
                <a:gd fmla="*/ 0 h 17" name="T7"/>
                <a:gd fmla="*/ 244 w 245" name="T8"/>
                <a:gd fmla="*/ 0 h 17" name="T9"/>
              </a:gdLst>
              <a:cxnLst>
                <a:cxn ang="0">
                  <a:pos x="T0" y="T1"/>
                </a:cxn>
                <a:cxn ang="0">
                  <a:pos x="T2" y="T3"/>
                </a:cxn>
                <a:cxn ang="0">
                  <a:pos x="T4" y="T5"/>
                </a:cxn>
                <a:cxn ang="0">
                  <a:pos x="T6" y="T7"/>
                </a:cxn>
                <a:cxn ang="0">
                  <a:pos x="T8" y="T9"/>
                </a:cxn>
              </a:cxnLst>
              <a:rect b="b" l="0" r="r" t="0"/>
              <a:pathLst>
                <a:path h="17" w="245">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33" name="Freeform 13"/>
            <p:cNvSpPr/>
            <p:nvPr/>
          </p:nvSpPr>
          <p:spPr bwMode="auto">
            <a:xfrm>
              <a:off x="2090829" y="2290501"/>
              <a:ext cx="212011" cy="8099"/>
            </a:xfrm>
            <a:custGeom>
              <a:gdLst>
                <a:gd fmla="*/ 249 w 497" name="T0"/>
                <a:gd fmla="*/ 0 h 19" name="T1"/>
                <a:gd fmla="*/ 4 w 497" name="T2"/>
                <a:gd fmla="*/ 17 h 19" name="T3"/>
                <a:gd fmla="*/ 4 w 497" name="T4"/>
                <a:gd fmla="*/ 17 h 19" name="T5"/>
                <a:gd fmla="*/ 1 w 497" name="T6"/>
                <a:gd fmla="*/ 17 h 19" name="T7"/>
                <a:gd fmla="*/ 1 w 497" name="T8"/>
                <a:gd fmla="*/ 17 h 19" name="T9"/>
                <a:gd fmla="*/ 1 w 497" name="T10"/>
                <a:gd fmla="*/ 17 h 19" name="T11"/>
                <a:gd fmla="*/ 0 w 497" name="T12"/>
                <a:gd fmla="*/ 19 h 19" name="T13"/>
                <a:gd fmla="*/ 1 w 497" name="T14"/>
                <a:gd fmla="*/ 19 h 19" name="T15"/>
                <a:gd fmla="*/ 2 w 497" name="T16"/>
                <a:gd fmla="*/ 18 h 19" name="T17"/>
                <a:gd fmla="*/ 1 w 497" name="T18"/>
                <a:gd fmla="*/ 19 h 19" name="T19"/>
                <a:gd fmla="*/ 1 w 497" name="T20"/>
                <a:gd fmla="*/ 19 h 19" name="T21"/>
                <a:gd fmla="*/ 2 w 497" name="T22"/>
                <a:gd fmla="*/ 19 h 19" name="T23"/>
                <a:gd fmla="*/ 5 w 497" name="T24"/>
                <a:gd fmla="*/ 19 h 19" name="T25"/>
                <a:gd fmla="*/ 5 w 497" name="T26"/>
                <a:gd fmla="*/ 19 h 19" name="T27"/>
                <a:gd fmla="*/ 6 w 497" name="T28"/>
                <a:gd fmla="*/ 19 h 19" name="T29"/>
                <a:gd fmla="*/ 248 w 497" name="T30"/>
                <a:gd fmla="*/ 2 h 19" name="T31"/>
                <a:gd fmla="*/ 249 w 497" name="T32"/>
                <a:gd fmla="*/ 2 h 19" name="T33"/>
                <a:gd fmla="*/ 249 w 497" name="T34"/>
                <a:gd fmla="*/ 2 h 19" name="T35"/>
                <a:gd fmla="*/ 427 w 497" name="T36"/>
                <a:gd fmla="*/ 11 h 19" name="T37"/>
                <a:gd fmla="*/ 478 w 497" name="T38"/>
                <a:gd fmla="*/ 17 h 19" name="T39"/>
                <a:gd fmla="*/ 491 w 497" name="T40"/>
                <a:gd fmla="*/ 19 h 19" name="T41"/>
                <a:gd fmla="*/ 495 w 497" name="T42"/>
                <a:gd fmla="*/ 19 h 19" name="T43"/>
                <a:gd fmla="*/ 496 w 497" name="T44"/>
                <a:gd fmla="*/ 19 h 19" name="T45"/>
                <a:gd fmla="*/ 496 w 497" name="T46"/>
                <a:gd fmla="*/ 19 h 19" name="T47"/>
                <a:gd fmla="*/ 497 w 497" name="T48"/>
                <a:gd fmla="*/ 18 h 19" name="T49"/>
                <a:gd fmla="*/ 496 w 497" name="T50"/>
                <a:gd fmla="*/ 17 h 19" name="T51"/>
                <a:gd fmla="*/ 496 w 497" name="T52"/>
                <a:gd fmla="*/ 17 h 19" name="T53"/>
                <a:gd fmla="*/ 496 w 497" name="T54"/>
                <a:gd fmla="*/ 17 h 19" name="T55"/>
                <a:gd fmla="*/ 249 w 497" name="T56"/>
                <a:gd fmla="*/ 0 h 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9" w="497">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34" name="Freeform 14"/>
            <p:cNvSpPr>
              <a:spLocks noEditPoints="1"/>
            </p:cNvSpPr>
            <p:nvPr/>
          </p:nvSpPr>
          <p:spPr bwMode="auto">
            <a:xfrm>
              <a:off x="2091189" y="2291221"/>
              <a:ext cx="212551" cy="40494"/>
            </a:xfrm>
            <a:custGeom>
              <a:gdLst>
                <a:gd fmla="*/ 496 w 498" name="T0"/>
                <a:gd fmla="*/ 93 h 95" name="T1"/>
                <a:gd fmla="*/ 495 w 498" name="T2"/>
                <a:gd fmla="*/ 94 h 95" name="T3"/>
                <a:gd fmla="*/ 495 w 498" name="T4"/>
                <a:gd fmla="*/ 94 h 95" name="T5"/>
                <a:gd fmla="*/ 498 w 498" name="T6"/>
                <a:gd fmla="*/ 95 h 95" name="T7"/>
                <a:gd fmla="*/ 496 w 498" name="T8"/>
                <a:gd fmla="*/ 93 h 95" name="T9"/>
                <a:gd fmla="*/ 4 w 498" name="T10"/>
                <a:gd fmla="*/ 17 h 95" name="T11"/>
                <a:gd fmla="*/ 1 w 498" name="T12"/>
                <a:gd fmla="*/ 17 h 95" name="T13"/>
                <a:gd fmla="*/ 0 w 498" name="T14"/>
                <a:gd fmla="*/ 17 h 95" name="T15"/>
                <a:gd fmla="*/ 31 w 498" name="T16"/>
                <a:gd fmla="*/ 36 h 95" name="T17"/>
                <a:gd fmla="*/ 39 w 498" name="T18"/>
                <a:gd fmla="*/ 53 h 95" name="T19"/>
                <a:gd fmla="*/ 33 w 498" name="T20"/>
                <a:gd fmla="*/ 68 h 95" name="T21"/>
                <a:gd fmla="*/ 13 w 498" name="T22"/>
                <a:gd fmla="*/ 86 h 95" name="T23"/>
                <a:gd fmla="*/ 4 w 498" name="T24"/>
                <a:gd fmla="*/ 91 h 95" name="T25"/>
                <a:gd fmla="*/ 0 w 498" name="T26"/>
                <a:gd fmla="*/ 92 h 95" name="T27"/>
                <a:gd fmla="*/ 0 w 498" name="T28"/>
                <a:gd fmla="*/ 92 h 95" name="T29"/>
                <a:gd fmla="*/ 7 w 498" name="T30"/>
                <a:gd fmla="*/ 91 h 95" name="T31"/>
                <a:gd fmla="*/ 21 w 498" name="T32"/>
                <a:gd fmla="*/ 83 h 95" name="T33"/>
                <a:gd fmla="*/ 35 w 498" name="T34"/>
                <a:gd fmla="*/ 70 h 95" name="T35"/>
                <a:gd fmla="*/ 41 w 498" name="T36"/>
                <a:gd fmla="*/ 53 h 95" name="T37"/>
                <a:gd fmla="*/ 32 w 498" name="T38"/>
                <a:gd fmla="*/ 35 h 95" name="T39"/>
                <a:gd fmla="*/ 4 w 498" name="T40"/>
                <a:gd fmla="*/ 17 h 95" name="T41"/>
                <a:gd fmla="*/ 248 w 498" name="T42"/>
                <a:gd fmla="*/ 0 h 95" name="T43"/>
                <a:gd fmla="*/ 248 w 498" name="T44"/>
                <a:gd fmla="*/ 0 h 95" name="T45"/>
                <a:gd fmla="*/ 492 w 498" name="T46"/>
                <a:gd fmla="*/ 17 h 95" name="T47"/>
                <a:gd fmla="*/ 474 w 498" name="T48"/>
                <a:gd fmla="*/ 56 h 95" name="T49"/>
                <a:gd fmla="*/ 491 w 498" name="T50"/>
                <a:gd fmla="*/ 92 h 95" name="T51"/>
                <a:gd fmla="*/ 248 w 498" name="T52"/>
                <a:gd fmla="*/ 75 h 95" name="T53"/>
                <a:gd fmla="*/ 248 w 498" name="T54"/>
                <a:gd fmla="*/ 75 h 95" name="T55"/>
                <a:gd fmla="*/ 495 w 498" name="T56"/>
                <a:gd fmla="*/ 92 h 95" name="T57"/>
                <a:gd fmla="*/ 495 w 498" name="T58"/>
                <a:gd fmla="*/ 92 h 95" name="T59"/>
                <a:gd fmla="*/ 476 w 498" name="T60"/>
                <a:gd fmla="*/ 56 h 95" name="T61"/>
                <a:gd fmla="*/ 485 w 498" name="T62"/>
                <a:gd fmla="*/ 28 h 95" name="T63"/>
                <a:gd fmla="*/ 492 w 498" name="T64"/>
                <a:gd fmla="*/ 20 h 95" name="T65"/>
                <a:gd fmla="*/ 494 w 498" name="T66"/>
                <a:gd fmla="*/ 18 h 95" name="T67"/>
                <a:gd fmla="*/ 495 w 498" name="T68"/>
                <a:gd fmla="*/ 17 h 95" name="T69"/>
                <a:gd fmla="*/ 494 w 498" name="T70"/>
                <a:gd fmla="*/ 17 h 95" name="T71"/>
                <a:gd fmla="*/ 490 w 498" name="T72"/>
                <a:gd fmla="*/ 17 h 95" name="T73"/>
                <a:gd fmla="*/ 477 w 498" name="T74"/>
                <a:gd fmla="*/ 15 h 95" name="T75"/>
                <a:gd fmla="*/ 426 w 498" name="T76"/>
                <a:gd fmla="*/ 9 h 95" name="T77"/>
                <a:gd fmla="*/ 248 w 498" name="T78"/>
                <a:gd fmla="*/ 0 h 95"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95" w="498">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35" name="Freeform 15"/>
            <p:cNvSpPr/>
            <p:nvPr/>
          </p:nvSpPr>
          <p:spPr bwMode="auto">
            <a:xfrm>
              <a:off x="2092809" y="2324156"/>
              <a:ext cx="208411" cy="38695"/>
            </a:xfrm>
            <a:custGeom>
              <a:gdLst>
                <a:gd fmla="*/ 244 w 488" name="T0"/>
                <a:gd fmla="*/ 0 h 91" name="T1"/>
                <a:gd fmla="*/ 0 w 488" name="T2"/>
                <a:gd fmla="*/ 17 h 91" name="T3"/>
                <a:gd fmla="*/ 28 w 488" name="T4"/>
                <a:gd fmla="*/ 34 h 91" name="T5"/>
                <a:gd fmla="*/ 37 w 488" name="T6"/>
                <a:gd fmla="*/ 53 h 91" name="T7"/>
                <a:gd fmla="*/ 31 w 488" name="T8"/>
                <a:gd fmla="*/ 70 h 91" name="T9"/>
                <a:gd fmla="*/ 17 w 488" name="T10"/>
                <a:gd fmla="*/ 82 h 91" name="T11"/>
                <a:gd fmla="*/ 3 w 488" name="T12"/>
                <a:gd fmla="*/ 91 h 91" name="T13"/>
                <a:gd fmla="*/ 244 w 488" name="T14"/>
                <a:gd fmla="*/ 75 h 91" name="T15"/>
                <a:gd fmla="*/ 487 w 488" name="T16"/>
                <a:gd fmla="*/ 91 h 91" name="T17"/>
                <a:gd fmla="*/ 470 w 488" name="T18"/>
                <a:gd fmla="*/ 56 h 91" name="T19"/>
                <a:gd fmla="*/ 488 w 488" name="T20"/>
                <a:gd fmla="*/ 17 h 91" name="T21"/>
                <a:gd fmla="*/ 244 w 488" name="T22"/>
                <a:gd fmla="*/ 0 h 9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91" w="488">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36" name="Freeform 16"/>
            <p:cNvSpPr/>
            <p:nvPr/>
          </p:nvSpPr>
          <p:spPr bwMode="auto">
            <a:xfrm>
              <a:off x="2092809" y="2324156"/>
              <a:ext cx="104206" cy="7199"/>
            </a:xfrm>
            <a:custGeom>
              <a:gdLst>
                <a:gd fmla="*/ 243 w 244" name="T0"/>
                <a:gd fmla="*/ 0 h 17" name="T1"/>
                <a:gd fmla="*/ 1 w 244" name="T2"/>
                <a:gd fmla="*/ 16 h 17" name="T3"/>
                <a:gd fmla="*/ 0 w 244" name="T4"/>
                <a:gd fmla="*/ 17 h 17" name="T5"/>
                <a:gd fmla="*/ 0 w 244" name="T6"/>
                <a:gd fmla="*/ 17 h 17" name="T7"/>
                <a:gd fmla="*/ 244 w 244" name="T8"/>
                <a:gd fmla="*/ 0 h 17" name="T9"/>
                <a:gd fmla="*/ 243 w 244" name="T10"/>
                <a:gd fmla="*/ 0 h 17" name="T11"/>
              </a:gdLst>
              <a:cxnLst>
                <a:cxn ang="0">
                  <a:pos x="T0" y="T1"/>
                </a:cxn>
                <a:cxn ang="0">
                  <a:pos x="T2" y="T3"/>
                </a:cxn>
                <a:cxn ang="0">
                  <a:pos x="T4" y="T5"/>
                </a:cxn>
                <a:cxn ang="0">
                  <a:pos x="T6" y="T7"/>
                </a:cxn>
                <a:cxn ang="0">
                  <a:pos x="T8" y="T9"/>
                </a:cxn>
                <a:cxn ang="0">
                  <a:pos x="T10" y="T11"/>
                </a:cxn>
              </a:cxnLst>
              <a:rect b="b" l="0" r="r" t="0"/>
              <a:pathLst>
                <a:path h="17" w="244">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37" name="Freeform 17"/>
            <p:cNvSpPr>
              <a:spLocks noEditPoints="1"/>
            </p:cNvSpPr>
            <p:nvPr/>
          </p:nvSpPr>
          <p:spPr bwMode="auto">
            <a:xfrm>
              <a:off x="2089929" y="2324156"/>
              <a:ext cx="213810" cy="40315"/>
            </a:xfrm>
            <a:custGeom>
              <a:gdLst>
                <a:gd fmla="*/ 498 w 501" name="T0"/>
                <a:gd fmla="*/ 15 h 95" name="T1"/>
                <a:gd fmla="*/ 498 w 501" name="T2"/>
                <a:gd fmla="*/ 15 h 95" name="T3"/>
                <a:gd fmla="*/ 499 w 501" name="T4"/>
                <a:gd fmla="*/ 16 h 95" name="T5"/>
                <a:gd fmla="*/ 500 w 501" name="T6"/>
                <a:gd fmla="*/ 15 h 95" name="T7"/>
                <a:gd fmla="*/ 498 w 501" name="T8"/>
                <a:gd fmla="*/ 15 h 95" name="T9"/>
                <a:gd fmla="*/ 3 w 501" name="T10"/>
                <a:gd fmla="*/ 15 h 95" name="T11"/>
                <a:gd fmla="*/ 0 w 501" name="T12"/>
                <a:gd fmla="*/ 16 h 95" name="T13"/>
                <a:gd fmla="*/ 3 w 501" name="T14"/>
                <a:gd fmla="*/ 17 h 95" name="T15"/>
                <a:gd fmla="*/ 3 w 501" name="T16"/>
                <a:gd fmla="*/ 16 h 95" name="T17"/>
                <a:gd fmla="*/ 3 w 501" name="T18"/>
                <a:gd fmla="*/ 15 h 95" name="T19"/>
                <a:gd fmla="*/ 3 w 501" name="T20"/>
                <a:gd fmla="*/ 15 h 95" name="T21"/>
                <a:gd fmla="*/ 251 w 501" name="T22"/>
                <a:gd fmla="*/ 0 h 95" name="T23"/>
                <a:gd fmla="*/ 251 w 501" name="T24"/>
                <a:gd fmla="*/ 0 h 95" name="T25"/>
                <a:gd fmla="*/ 495 w 501" name="T26"/>
                <a:gd fmla="*/ 17 h 95" name="T27"/>
                <a:gd fmla="*/ 477 w 501" name="T28"/>
                <a:gd fmla="*/ 56 h 95" name="T29"/>
                <a:gd fmla="*/ 494 w 501" name="T30"/>
                <a:gd fmla="*/ 91 h 95" name="T31"/>
                <a:gd fmla="*/ 251 w 501" name="T32"/>
                <a:gd fmla="*/ 75 h 95" name="T33"/>
                <a:gd fmla="*/ 10 w 501" name="T34"/>
                <a:gd fmla="*/ 91 h 95" name="T35"/>
                <a:gd fmla="*/ 24 w 501" name="T36"/>
                <a:gd fmla="*/ 82 h 95" name="T37"/>
                <a:gd fmla="*/ 38 w 501" name="T38"/>
                <a:gd fmla="*/ 70 h 95" name="T39"/>
                <a:gd fmla="*/ 44 w 501" name="T40"/>
                <a:gd fmla="*/ 53 h 95" name="T41"/>
                <a:gd fmla="*/ 35 w 501" name="T42"/>
                <a:gd fmla="*/ 34 h 95" name="T43"/>
                <a:gd fmla="*/ 7 w 501" name="T44"/>
                <a:gd fmla="*/ 17 h 95" name="T45"/>
                <a:gd fmla="*/ 4 w 501" name="T46"/>
                <a:gd fmla="*/ 17 h 95" name="T47"/>
                <a:gd fmla="*/ 3 w 501" name="T48"/>
                <a:gd fmla="*/ 16 h 95" name="T49"/>
                <a:gd fmla="*/ 3 w 501" name="T50"/>
                <a:gd fmla="*/ 17 h 95" name="T51"/>
                <a:gd fmla="*/ 34 w 501" name="T52"/>
                <a:gd fmla="*/ 36 h 95" name="T53"/>
                <a:gd fmla="*/ 42 w 501" name="T54"/>
                <a:gd fmla="*/ 53 h 95" name="T55"/>
                <a:gd fmla="*/ 36 w 501" name="T56"/>
                <a:gd fmla="*/ 68 h 95" name="T57"/>
                <a:gd fmla="*/ 16 w 501" name="T58"/>
                <a:gd fmla="*/ 86 h 95" name="T59"/>
                <a:gd fmla="*/ 7 w 501" name="T60"/>
                <a:gd fmla="*/ 90 h 95" name="T61"/>
                <a:gd fmla="*/ 3 w 501" name="T62"/>
                <a:gd fmla="*/ 92 h 95" name="T63"/>
                <a:gd fmla="*/ 4 w 501" name="T64"/>
                <a:gd fmla="*/ 94 h 95" name="T65"/>
                <a:gd fmla="*/ 251 w 501" name="T66"/>
                <a:gd fmla="*/ 77 h 95" name="T67"/>
                <a:gd fmla="*/ 429 w 501" name="T68"/>
                <a:gd fmla="*/ 85 h 95" name="T69"/>
                <a:gd fmla="*/ 480 w 501" name="T70"/>
                <a:gd fmla="*/ 91 h 95" name="T71"/>
                <a:gd fmla="*/ 493 w 501" name="T72"/>
                <a:gd fmla="*/ 93 h 95" name="T73"/>
                <a:gd fmla="*/ 497 w 501" name="T74"/>
                <a:gd fmla="*/ 94 h 95" name="T75"/>
                <a:gd fmla="*/ 501 w 501" name="T76"/>
                <a:gd fmla="*/ 95 h 95" name="T77"/>
                <a:gd fmla="*/ 498 w 501" name="T78"/>
                <a:gd fmla="*/ 92 h 95" name="T79"/>
                <a:gd fmla="*/ 479 w 501" name="T80"/>
                <a:gd fmla="*/ 56 h 95" name="T81"/>
                <a:gd fmla="*/ 488 w 501" name="T82"/>
                <a:gd fmla="*/ 28 h 95" name="T83"/>
                <a:gd fmla="*/ 495 w 501" name="T84"/>
                <a:gd fmla="*/ 20 h 95" name="T85"/>
                <a:gd fmla="*/ 497 w 501" name="T86"/>
                <a:gd fmla="*/ 18 h 95" name="T87"/>
                <a:gd fmla="*/ 498 w 501" name="T88"/>
                <a:gd fmla="*/ 17 h 95" name="T89"/>
                <a:gd fmla="*/ 497 w 501" name="T90"/>
                <a:gd fmla="*/ 17 h 95" name="T91"/>
                <a:gd fmla="*/ 493 w 501" name="T92"/>
                <a:gd fmla="*/ 16 h 95" name="T93"/>
                <a:gd fmla="*/ 480 w 501" name="T94"/>
                <a:gd fmla="*/ 14 h 95" name="T95"/>
                <a:gd fmla="*/ 429 w 501" name="T96"/>
                <a:gd fmla="*/ 9 h 95" name="T97"/>
                <a:gd fmla="*/ 251 w 501" name="T98"/>
                <a:gd fmla="*/ 0 h 9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5" w="501">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38" name="Freeform 18"/>
            <p:cNvSpPr/>
            <p:nvPr/>
          </p:nvSpPr>
          <p:spPr bwMode="auto">
            <a:xfrm>
              <a:off x="2094248" y="2323256"/>
              <a:ext cx="102766" cy="6839"/>
            </a:xfrm>
            <a:custGeom>
              <a:gdLst>
                <a:gd fmla="*/ 240 w 241" name="T0"/>
                <a:gd fmla="*/ 0 h 16" name="T1"/>
                <a:gd fmla="*/ 0 w 241" name="T2"/>
                <a:gd fmla="*/ 16 h 16" name="T3"/>
                <a:gd fmla="*/ 0 w 241" name="T4"/>
                <a:gd fmla="*/ 16 h 16" name="T5"/>
                <a:gd fmla="*/ 241 w 241" name="T6"/>
                <a:gd fmla="*/ 0 h 16" name="T7"/>
                <a:gd fmla="*/ 240 w 241" name="T8"/>
                <a:gd fmla="*/ 0 h 16" name="T9"/>
              </a:gdLst>
              <a:cxnLst>
                <a:cxn ang="0">
                  <a:pos x="T0" y="T1"/>
                </a:cxn>
                <a:cxn ang="0">
                  <a:pos x="T2" y="T3"/>
                </a:cxn>
                <a:cxn ang="0">
                  <a:pos x="T4" y="T5"/>
                </a:cxn>
                <a:cxn ang="0">
                  <a:pos x="T6" y="T7"/>
                </a:cxn>
                <a:cxn ang="0">
                  <a:pos x="T8" y="T9"/>
                </a:cxn>
              </a:cxnLst>
              <a:rect b="b" l="0" r="r" t="0"/>
              <a:pathLst>
                <a:path h="16" w="241">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39" name="Freeform 19"/>
            <p:cNvSpPr/>
            <p:nvPr/>
          </p:nvSpPr>
          <p:spPr bwMode="auto">
            <a:xfrm>
              <a:off x="2091189" y="2323256"/>
              <a:ext cx="211651" cy="8099"/>
            </a:xfrm>
            <a:custGeom>
              <a:gdLst>
                <a:gd fmla="*/ 248 w 496" name="T0"/>
                <a:gd fmla="*/ 0 h 19" name="T1"/>
                <a:gd fmla="*/ 7 w 496" name="T2"/>
                <a:gd fmla="*/ 16 h 19" name="T3"/>
                <a:gd fmla="*/ 7 w 496" name="T4"/>
                <a:gd fmla="*/ 16 h 19" name="T5"/>
                <a:gd fmla="*/ 0 w 496" name="T6"/>
                <a:gd fmla="*/ 17 h 19" name="T7"/>
                <a:gd fmla="*/ 0 w 496" name="T8"/>
                <a:gd fmla="*/ 17 h 19" name="T9"/>
                <a:gd fmla="*/ 0 w 496" name="T10"/>
                <a:gd fmla="*/ 17 h 19" name="T11"/>
                <a:gd fmla="*/ 0 w 496" name="T12"/>
                <a:gd fmla="*/ 18 h 19" name="T13"/>
                <a:gd fmla="*/ 1 w 496" name="T14"/>
                <a:gd fmla="*/ 18 h 19" name="T15"/>
                <a:gd fmla="*/ 0 w 496" name="T16"/>
                <a:gd fmla="*/ 18 h 19" name="T17"/>
                <a:gd fmla="*/ 1 w 496" name="T18"/>
                <a:gd fmla="*/ 19 h 19" name="T19"/>
                <a:gd fmla="*/ 4 w 496" name="T20"/>
                <a:gd fmla="*/ 19 h 19" name="T21"/>
                <a:gd fmla="*/ 4 w 496" name="T22"/>
                <a:gd fmla="*/ 19 h 19" name="T23"/>
                <a:gd fmla="*/ 5 w 496" name="T24"/>
                <a:gd fmla="*/ 18 h 19" name="T25"/>
                <a:gd fmla="*/ 247 w 496" name="T26"/>
                <a:gd fmla="*/ 2 h 19" name="T27"/>
                <a:gd fmla="*/ 248 w 496" name="T28"/>
                <a:gd fmla="*/ 2 h 19" name="T29"/>
                <a:gd fmla="*/ 248 w 496" name="T30"/>
                <a:gd fmla="*/ 2 h 19" name="T31"/>
                <a:gd fmla="*/ 426 w 496" name="T32"/>
                <a:gd fmla="*/ 11 h 19" name="T33"/>
                <a:gd fmla="*/ 477 w 496" name="T34"/>
                <a:gd fmla="*/ 16 h 19" name="T35"/>
                <a:gd fmla="*/ 490 w 496" name="T36"/>
                <a:gd fmla="*/ 18 h 19" name="T37"/>
                <a:gd fmla="*/ 494 w 496" name="T38"/>
                <a:gd fmla="*/ 19 h 19" name="T39"/>
                <a:gd fmla="*/ 495 w 496" name="T40"/>
                <a:gd fmla="*/ 19 h 19" name="T41"/>
                <a:gd fmla="*/ 495 w 496" name="T42"/>
                <a:gd fmla="*/ 19 h 19" name="T43"/>
                <a:gd fmla="*/ 496 w 496" name="T44"/>
                <a:gd fmla="*/ 18 h 19" name="T45"/>
                <a:gd fmla="*/ 495 w 496" name="T46"/>
                <a:gd fmla="*/ 17 h 19" name="T47"/>
                <a:gd fmla="*/ 495 w 496" name="T48"/>
                <a:gd fmla="*/ 17 h 19" name="T49"/>
                <a:gd fmla="*/ 495 w 496" name="T50"/>
                <a:gd fmla="*/ 17 h 19" name="T51"/>
                <a:gd fmla="*/ 248 w 496" name="T52"/>
                <a:gd fmla="*/ 0 h 1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9" w="496">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40" name="Freeform 20"/>
            <p:cNvSpPr/>
            <p:nvPr/>
          </p:nvSpPr>
          <p:spPr bwMode="auto">
            <a:xfrm>
              <a:off x="2091548" y="2347553"/>
              <a:ext cx="210931" cy="48953"/>
            </a:xfrm>
            <a:custGeom>
              <a:gdLst>
                <a:gd fmla="*/ 0 w 494" name="T0"/>
                <a:gd fmla="*/ 38 h 115" name="T1"/>
                <a:gd fmla="*/ 494 w 494" name="T2"/>
                <a:gd fmla="*/ 38 h 115" name="T3"/>
                <a:gd fmla="*/ 494 w 494" name="T4"/>
                <a:gd fmla="*/ 115 h 115" name="T5"/>
                <a:gd fmla="*/ 0 w 494" name="T6"/>
                <a:gd fmla="*/ 115 h 115" name="T7"/>
                <a:gd fmla="*/ 0 w 494" name="T8"/>
                <a:gd fmla="*/ 38 h 115" name="T9"/>
              </a:gdLst>
              <a:cxnLst>
                <a:cxn ang="0">
                  <a:pos x="T0" y="T1"/>
                </a:cxn>
                <a:cxn ang="0">
                  <a:pos x="T2" y="T3"/>
                </a:cxn>
                <a:cxn ang="0">
                  <a:pos x="T4" y="T5"/>
                </a:cxn>
                <a:cxn ang="0">
                  <a:pos x="T6" y="T7"/>
                </a:cxn>
                <a:cxn ang="0">
                  <a:pos x="T8" y="T9"/>
                </a:cxn>
              </a:cxnLst>
              <a:rect b="b" l="0" r="r" t="0"/>
              <a:pathLst>
                <a:path h="115" w="493">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41" name="Freeform 21"/>
            <p:cNvSpPr/>
            <p:nvPr/>
          </p:nvSpPr>
          <p:spPr bwMode="auto">
            <a:xfrm>
              <a:off x="2089929" y="2356012"/>
              <a:ext cx="213810" cy="4085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6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2 h 96" name="T81"/>
                <a:gd fmla="*/ 497 w 501" name="T82"/>
                <a:gd fmla="*/ 20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8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42" name="Freeform 22"/>
            <p:cNvSpPr/>
            <p:nvPr/>
          </p:nvSpPr>
          <p:spPr bwMode="auto">
            <a:xfrm>
              <a:off x="2091548" y="2379949"/>
              <a:ext cx="210931" cy="49313"/>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43" name="Freeform 23"/>
            <p:cNvSpPr/>
            <p:nvPr/>
          </p:nvSpPr>
          <p:spPr bwMode="auto">
            <a:xfrm>
              <a:off x="2089929" y="2388767"/>
              <a:ext cx="213810" cy="4085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6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2 h 96" name="T81"/>
                <a:gd fmla="*/ 497 w 501" name="T82"/>
                <a:gd fmla="*/ 19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44" name="Freeform 24"/>
            <p:cNvSpPr/>
            <p:nvPr/>
          </p:nvSpPr>
          <p:spPr bwMode="auto">
            <a:xfrm>
              <a:off x="2091548" y="2412704"/>
              <a:ext cx="210931" cy="49313"/>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45" name="Freeform 25"/>
            <p:cNvSpPr/>
            <p:nvPr/>
          </p:nvSpPr>
          <p:spPr bwMode="auto">
            <a:xfrm>
              <a:off x="2089929" y="2421523"/>
              <a:ext cx="213810" cy="4103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5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1 h 96" name="T81"/>
                <a:gd fmla="*/ 497 w 501" name="T82"/>
                <a:gd fmla="*/ 19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46" name="Freeform 26"/>
            <p:cNvSpPr/>
            <p:nvPr/>
          </p:nvSpPr>
          <p:spPr bwMode="auto">
            <a:xfrm>
              <a:off x="2091548" y="2445460"/>
              <a:ext cx="210931" cy="49313"/>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47" name="Freeform 27"/>
            <p:cNvSpPr/>
            <p:nvPr/>
          </p:nvSpPr>
          <p:spPr bwMode="auto">
            <a:xfrm>
              <a:off x="2089929" y="2454458"/>
              <a:ext cx="213810" cy="4085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7 h 96" name="T15"/>
                <a:gd fmla="*/ 497 w 501" name="T16"/>
                <a:gd fmla="*/ 95 h 96" name="T17"/>
                <a:gd fmla="*/ 498 w 501" name="T18"/>
                <a:gd fmla="*/ 95 h 96" name="T19"/>
                <a:gd fmla="*/ 498 w 501" name="T20"/>
                <a:gd fmla="*/ 94 h 96" name="T21"/>
                <a:gd fmla="*/ 251 w 501" name="T22"/>
                <a:gd fmla="*/ 76 h 96" name="T23"/>
                <a:gd fmla="*/ 3 w 501" name="T24"/>
                <a:gd fmla="*/ 94 h 96" name="T25"/>
                <a:gd fmla="*/ 4 w 501" name="T26"/>
                <a:gd fmla="*/ 95 h 96" name="T27"/>
                <a:gd fmla="*/ 4 w 501" name="T28"/>
                <a:gd fmla="*/ 95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7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8 h 96" name="T63"/>
                <a:gd fmla="*/ 429 w 501" name="T64"/>
                <a:gd fmla="*/ 87 h 96" name="T65"/>
                <a:gd fmla="*/ 480 w 501" name="T66"/>
                <a:gd fmla="*/ 93 h 96" name="T67"/>
                <a:gd fmla="*/ 493 w 501" name="T68"/>
                <a:gd fmla="*/ 95 h 96" name="T69"/>
                <a:gd fmla="*/ 497 w 501" name="T70"/>
                <a:gd fmla="*/ 95 h 96" name="T71"/>
                <a:gd fmla="*/ 501 w 501" name="T72"/>
                <a:gd fmla="*/ 96 h 96" name="T73"/>
                <a:gd fmla="*/ 498 w 501" name="T74"/>
                <a:gd fmla="*/ 94 h 96" name="T75"/>
                <a:gd fmla="*/ 479 w 501" name="T76"/>
                <a:gd fmla="*/ 57 h 96" name="T77"/>
                <a:gd fmla="*/ 488 w 501" name="T78"/>
                <a:gd fmla="*/ 30 h 96" name="T79"/>
                <a:gd fmla="*/ 495 w 501" name="T80"/>
                <a:gd fmla="*/ 21 h 96" name="T81"/>
                <a:gd fmla="*/ 497 w 501" name="T82"/>
                <a:gd fmla="*/ 19 h 96" name="T83"/>
                <a:gd fmla="*/ 498 w 501" name="T84"/>
                <a:gd fmla="*/ 18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48" name="Freeform 28"/>
            <p:cNvSpPr/>
            <p:nvPr/>
          </p:nvSpPr>
          <p:spPr bwMode="auto">
            <a:xfrm>
              <a:off x="2091548" y="2478215"/>
              <a:ext cx="230188" cy="65691"/>
            </a:xfrm>
            <a:custGeom>
              <a:gdLst>
                <a:gd fmla="*/ 0 w 539" name="T0"/>
                <a:gd fmla="*/ 39 h 154" name="T1"/>
                <a:gd fmla="*/ 494 w 539" name="T2"/>
                <a:gd fmla="*/ 39 h 154" name="T3"/>
                <a:gd fmla="*/ 539 w 539" name="T4"/>
                <a:gd fmla="*/ 115 h 154" name="T5"/>
                <a:gd fmla="*/ 0 w 539" name="T6"/>
                <a:gd fmla="*/ 115 h 154" name="T7"/>
                <a:gd fmla="*/ 0 w 539" name="T8"/>
                <a:gd fmla="*/ 39 h 154" name="T9"/>
              </a:gdLst>
              <a:cxnLst>
                <a:cxn ang="0">
                  <a:pos x="T0" y="T1"/>
                </a:cxn>
                <a:cxn ang="0">
                  <a:pos x="T2" y="T3"/>
                </a:cxn>
                <a:cxn ang="0">
                  <a:pos x="T4" y="T5"/>
                </a:cxn>
                <a:cxn ang="0">
                  <a:pos x="T6" y="T7"/>
                </a:cxn>
                <a:cxn ang="0">
                  <a:pos x="T8" y="T9"/>
                </a:cxn>
              </a:cxnLst>
              <a:rect b="b" l="0" r="r" t="0"/>
              <a:pathLst>
                <a:path h="154" w="539">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49" name="Freeform 29"/>
            <p:cNvSpPr/>
            <p:nvPr/>
          </p:nvSpPr>
          <p:spPr bwMode="auto">
            <a:xfrm>
              <a:off x="2090289" y="2486674"/>
              <a:ext cx="231448" cy="48233"/>
            </a:xfrm>
            <a:custGeom>
              <a:gdLst>
                <a:gd fmla="*/ 3 w 542" name="T0"/>
                <a:gd fmla="*/ 19 h 113" name="T1"/>
                <a:gd fmla="*/ 3 w 542" name="T2"/>
                <a:gd fmla="*/ 19 h 113" name="T3"/>
                <a:gd fmla="*/ 6 w 542" name="T4"/>
                <a:gd fmla="*/ 19 h 113" name="T5"/>
                <a:gd fmla="*/ 229 w 542" name="T6"/>
                <a:gd fmla="*/ 2 h 113" name="T7"/>
                <a:gd fmla="*/ 497 w 542" name="T8"/>
                <a:gd fmla="*/ 20 h 113" name="T9"/>
                <a:gd fmla="*/ 497 w 542" name="T10"/>
                <a:gd fmla="*/ 19 h 113" name="T11"/>
                <a:gd fmla="*/ 496 w 542" name="T12"/>
                <a:gd fmla="*/ 18 h 113" name="T13"/>
                <a:gd fmla="*/ 484 w 542" name="T14"/>
                <a:gd fmla="*/ 57 h 113" name="T15"/>
                <a:gd fmla="*/ 496 w 542" name="T16"/>
                <a:gd fmla="*/ 84 h 113" name="T17"/>
                <a:gd fmla="*/ 542 w 542" name="T18"/>
                <a:gd fmla="*/ 96 h 113" name="T19"/>
                <a:gd fmla="*/ 542 w 542" name="T20"/>
                <a:gd fmla="*/ 95 h 113" name="T21"/>
                <a:gd fmla="*/ 541 w 542" name="T22"/>
                <a:gd fmla="*/ 94 h 113" name="T23"/>
                <a:gd fmla="*/ 538 w 542" name="T24"/>
                <a:gd fmla="*/ 95 h 113" name="T25"/>
                <a:gd fmla="*/ 302 w 542" name="T26"/>
                <a:gd fmla="*/ 111 h 113" name="T27"/>
                <a:gd fmla="*/ 3 w 542" name="T28"/>
                <a:gd fmla="*/ 94 h 113" name="T29"/>
                <a:gd fmla="*/ 3 w 542" name="T30"/>
                <a:gd fmla="*/ 95 h 113" name="T31"/>
                <a:gd fmla="*/ 3 w 542" name="T32"/>
                <a:gd fmla="*/ 96 h 113" name="T33"/>
                <a:gd fmla="*/ 23 w 542" name="T34"/>
                <a:gd fmla="*/ 56 h 113" name="T35"/>
                <a:gd fmla="*/ 3 w 542" name="T36"/>
                <a:gd fmla="*/ 18 h 113" name="T37"/>
                <a:gd fmla="*/ 3 w 542" name="T38"/>
                <a:gd fmla="*/ 19 h 113" name="T39"/>
                <a:gd fmla="*/ 3 w 542" name="T40"/>
                <a:gd fmla="*/ 19 h 113" name="T41"/>
                <a:gd fmla="*/ 3 w 542" name="T42"/>
                <a:gd fmla="*/ 19 h 113" name="T43"/>
                <a:gd fmla="*/ 2 w 542" name="T44"/>
                <a:gd fmla="*/ 19 h 113" name="T45"/>
                <a:gd fmla="*/ 21 w 542" name="T46"/>
                <a:gd fmla="*/ 56 h 113" name="T47"/>
                <a:gd fmla="*/ 12 w 542" name="T48"/>
                <a:gd fmla="*/ 83 h 113" name="T49"/>
                <a:gd fmla="*/ 5 w 542" name="T50"/>
                <a:gd fmla="*/ 92 h 113" name="T51"/>
                <a:gd fmla="*/ 3 w 542" name="T52"/>
                <a:gd fmla="*/ 94 h 113" name="T53"/>
                <a:gd fmla="*/ 2 w 542" name="T54"/>
                <a:gd fmla="*/ 95 h 113" name="T55"/>
                <a:gd fmla="*/ 0 w 542" name="T56"/>
                <a:gd fmla="*/ 96 h 113" name="T57"/>
                <a:gd fmla="*/ 2 w 542" name="T58"/>
                <a:gd fmla="*/ 96 h 113" name="T59"/>
                <a:gd fmla="*/ 302 w 542" name="T60"/>
                <a:gd fmla="*/ 113 h 113" name="T61"/>
                <a:gd fmla="*/ 542 w 542" name="T62"/>
                <a:gd fmla="*/ 96 h 113" name="T63"/>
                <a:gd fmla="*/ 542 w 542" name="T64"/>
                <a:gd fmla="*/ 94 h 113" name="T65"/>
                <a:gd fmla="*/ 497 w 542" name="T66"/>
                <a:gd fmla="*/ 83 h 113" name="T67"/>
                <a:gd fmla="*/ 486 w 542" name="T68"/>
                <a:gd fmla="*/ 57 h 113" name="T69"/>
                <a:gd fmla="*/ 492 w 542" name="T70"/>
                <a:gd fmla="*/ 31 h 113" name="T71"/>
                <a:gd fmla="*/ 496 w 542" name="T72"/>
                <a:gd fmla="*/ 22 h 113" name="T73"/>
                <a:gd fmla="*/ 497 w 542" name="T74"/>
                <a:gd fmla="*/ 20 h 113" name="T75"/>
                <a:gd fmla="*/ 497 w 542" name="T76"/>
                <a:gd fmla="*/ 19 h 113" name="T77"/>
                <a:gd fmla="*/ 498 w 542" name="T78"/>
                <a:gd fmla="*/ 18 h 113" name="T79"/>
                <a:gd fmla="*/ 497 w 542" name="T80"/>
                <a:gd fmla="*/ 18 h 113" name="T81"/>
                <a:gd fmla="*/ 229 w 542" name="T82"/>
                <a:gd fmla="*/ 0 h 113" name="T83"/>
                <a:gd fmla="*/ 2 w 542" name="T84"/>
                <a:gd fmla="*/ 18 h 113" name="T85"/>
                <a:gd fmla="*/ 0 w 542" name="T86"/>
                <a:gd fmla="*/ 18 h 113" name="T87"/>
                <a:gd fmla="*/ 2 w 542" name="T88"/>
                <a:gd fmla="*/ 19 h 113" name="T89"/>
                <a:gd fmla="*/ 3 w 542" name="T90"/>
                <a:gd fmla="*/ 19 h 113"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13" w="542">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50" name="Freeform 30"/>
            <p:cNvSpPr/>
            <p:nvPr/>
          </p:nvSpPr>
          <p:spPr bwMode="auto">
            <a:xfrm>
              <a:off x="2072471" y="2525009"/>
              <a:ext cx="249266" cy="21417"/>
            </a:xfrm>
            <a:custGeom>
              <a:gdLst>
                <a:gd fmla="*/ 45 w 584" name="T0"/>
                <a:gd fmla="*/ 0 h 50" name="T1"/>
                <a:gd fmla="*/ 0 w 584" name="T2"/>
                <a:gd fmla="*/ 12 h 50" name="T3"/>
                <a:gd fmla="*/ 584 w 584" name="T4"/>
                <a:gd fmla="*/ 7 h 50" name="T5"/>
                <a:gd fmla="*/ 550 w 584" name="T6"/>
                <a:gd fmla="*/ 0 h 50" name="T7"/>
                <a:gd fmla="*/ 45 w 584" name="T8"/>
                <a:gd fmla="*/ 0 h 50" name="T9"/>
              </a:gdLst>
              <a:cxnLst>
                <a:cxn ang="0">
                  <a:pos x="T0" y="T1"/>
                </a:cxn>
                <a:cxn ang="0">
                  <a:pos x="T2" y="T3"/>
                </a:cxn>
                <a:cxn ang="0">
                  <a:pos x="T4" y="T5"/>
                </a:cxn>
                <a:cxn ang="0">
                  <a:pos x="T6" y="T7"/>
                </a:cxn>
                <a:cxn ang="0">
                  <a:pos x="T8" y="T9"/>
                </a:cxn>
              </a:cxnLst>
              <a:rect b="b" l="0" r="r" t="0"/>
              <a:pathLst>
                <a:path h="50" w="584">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51" name="Freeform 31"/>
            <p:cNvSpPr/>
            <p:nvPr/>
          </p:nvSpPr>
          <p:spPr bwMode="auto">
            <a:xfrm>
              <a:off x="2071931" y="2524648"/>
              <a:ext cx="249806" cy="12778"/>
            </a:xfrm>
            <a:custGeom>
              <a:gdLst>
                <a:gd fmla="*/ 46 w 585" name="T0"/>
                <a:gd fmla="*/ 1 h 30" name="T1"/>
                <a:gd fmla="*/ 45 w 585" name="T2"/>
                <a:gd fmla="*/ 0 h 30" name="T3"/>
                <a:gd fmla="*/ 35 w 585" name="T4"/>
                <a:gd fmla="*/ 5 h 30" name="T5"/>
                <a:gd fmla="*/ 12 w 585" name="T6"/>
                <a:gd fmla="*/ 10 h 30" name="T7"/>
                <a:gd fmla="*/ 4 w 585" name="T8"/>
                <a:gd fmla="*/ 12 h 30" name="T9"/>
                <a:gd fmla="*/ 0 w 585" name="T10"/>
                <a:gd fmla="*/ 12 h 30" name="T11"/>
                <a:gd fmla="*/ 0 w 585" name="T12"/>
                <a:gd fmla="*/ 14 h 30" name="T13"/>
                <a:gd fmla="*/ 328 w 585" name="T14"/>
                <a:gd fmla="*/ 30 h 30" name="T15"/>
                <a:gd fmla="*/ 585 w 585" name="T16"/>
                <a:gd fmla="*/ 9 h 30" name="T17"/>
                <a:gd fmla="*/ 585 w 585" name="T18"/>
                <a:gd fmla="*/ 7 h 30" name="T19"/>
                <a:gd fmla="*/ 552 w 585" name="T20"/>
                <a:gd fmla="*/ 0 h 30" name="T21"/>
                <a:gd fmla="*/ 552 w 585" name="T22"/>
                <a:gd fmla="*/ 0 h 30" name="T23"/>
                <a:gd fmla="*/ 551 w 585" name="T24"/>
                <a:gd fmla="*/ 0 h 30" name="T25"/>
                <a:gd fmla="*/ 323 w 585" name="T26"/>
                <a:gd fmla="*/ 16 h 30" name="T27"/>
                <a:gd fmla="*/ 46 w 585" name="T28"/>
                <a:gd fmla="*/ 0 h 30" name="T29"/>
                <a:gd fmla="*/ 45 w 585" name="T30"/>
                <a:gd fmla="*/ 0 h 30" name="T31"/>
                <a:gd fmla="*/ 45 w 585" name="T32"/>
                <a:gd fmla="*/ 0 h 30" name="T33"/>
                <a:gd fmla="*/ 46 w 585" name="T34"/>
                <a:gd fmla="*/ 1 h 30" name="T35"/>
                <a:gd fmla="*/ 45 w 585" name="T36"/>
                <a:gd fmla="*/ 2 h 30" name="T37"/>
                <a:gd fmla="*/ 323 w 585" name="T38"/>
                <a:gd fmla="*/ 18 h 30" name="T39"/>
                <a:gd fmla="*/ 552 w 585" name="T40"/>
                <a:gd fmla="*/ 2 h 30" name="T41"/>
                <a:gd fmla="*/ 551 w 585" name="T42"/>
                <a:gd fmla="*/ 1 h 30" name="T43"/>
                <a:gd fmla="*/ 551 w 585" name="T44"/>
                <a:gd fmla="*/ 2 h 30" name="T45"/>
                <a:gd fmla="*/ 585 w 585" name="T46"/>
                <a:gd fmla="*/ 9 h 30" name="T47"/>
                <a:gd fmla="*/ 585 w 585" name="T48"/>
                <a:gd fmla="*/ 8 h 30" name="T49"/>
                <a:gd fmla="*/ 584 w 585" name="T50"/>
                <a:gd fmla="*/ 7 h 30" name="T51"/>
                <a:gd fmla="*/ 581 w 585" name="T52"/>
                <a:gd fmla="*/ 8 h 30" name="T53"/>
                <a:gd fmla="*/ 328 w 585" name="T54"/>
                <a:gd fmla="*/ 28 h 30" name="T55"/>
                <a:gd fmla="*/ 1 w 585" name="T56"/>
                <a:gd fmla="*/ 12 h 30" name="T57"/>
                <a:gd fmla="*/ 1 w 585" name="T58"/>
                <a:gd fmla="*/ 13 h 30" name="T59"/>
                <a:gd fmla="*/ 1 w 585" name="T60"/>
                <a:gd fmla="*/ 14 h 30" name="T61"/>
                <a:gd fmla="*/ 20 w 585" name="T62"/>
                <a:gd fmla="*/ 11 h 30" name="T63"/>
                <a:gd fmla="*/ 35 w 585" name="T64"/>
                <a:gd fmla="*/ 7 h 30" name="T65"/>
                <a:gd fmla="*/ 46 w 585" name="T66"/>
                <a:gd fmla="*/ 2 h 30" name="T67"/>
                <a:gd fmla="*/ 46 w 585" name="T68"/>
                <a:gd fmla="*/ 1 h 30" name="T69"/>
                <a:gd fmla="*/ 45 w 585" name="T70"/>
                <a:gd fmla="*/ 2 h 30" name="T71"/>
                <a:gd fmla="*/ 46 w 585" name="T72"/>
                <a:gd fmla="*/ 1 h 30"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30" w="585">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52" name="任意多边形 151"/>
            <p:cNvSpPr>
              <a:spLocks noChangeArrowheads="1"/>
            </p:cNvSpPr>
            <p:nvPr/>
          </p:nvSpPr>
          <p:spPr bwMode="auto">
            <a:xfrm>
              <a:off x="2186395" y="2538327"/>
              <a:ext cx="26096" cy="172776"/>
            </a:xfrm>
            <a:custGeom>
              <a:gdLst>
                <a:gd fmla="*/ 70545 w 112406" name="connsiteX0"/>
                <a:gd fmla="*/ 722495 h 744201" name="connsiteY0"/>
                <a:gd fmla="*/ 80623 w 112406" name="connsiteX1"/>
                <a:gd fmla="*/ 733348 h 744201" name="connsiteY1"/>
                <a:gd fmla="*/ 70545 w 112406" name="connsiteX2"/>
                <a:gd fmla="*/ 744201 h 744201" name="connsiteY2"/>
                <a:gd fmla="*/ 60467 w 112406" name="connsiteX3"/>
                <a:gd fmla="*/ 733348 h 744201" name="connsiteY3"/>
                <a:gd fmla="*/ 70545 w 112406" name="connsiteX4"/>
                <a:gd fmla="*/ 722495 h 744201" name="connsiteY4"/>
                <a:gd fmla="*/ 39536 w 112406" name="connsiteX5"/>
                <a:gd fmla="*/ 722495 h 744201" name="connsiteY5"/>
                <a:gd fmla="*/ 49614 w 112406" name="connsiteX6"/>
                <a:gd fmla="*/ 733348 h 744201" name="connsiteY6"/>
                <a:gd fmla="*/ 39536 w 112406" name="connsiteX7"/>
                <a:gd fmla="*/ 744201 h 744201" name="connsiteY7"/>
                <a:gd fmla="*/ 29458 w 112406" name="connsiteX8"/>
                <a:gd fmla="*/ 733348 h 744201" name="connsiteY8"/>
                <a:gd fmla="*/ 39536 w 112406" name="connsiteX9"/>
                <a:gd fmla="*/ 722495 h 744201" name="connsiteY9"/>
                <a:gd fmla="*/ 70545 w 112406" name="connsiteX10"/>
                <a:gd fmla="*/ 689161 h 744201" name="connsiteY10"/>
                <a:gd fmla="*/ 80623 w 112406" name="connsiteX11"/>
                <a:gd fmla="*/ 700402 h 744201" name="connsiteY11"/>
                <a:gd fmla="*/ 70545 w 112406" name="connsiteX12"/>
                <a:gd fmla="*/ 711643 h 744201" name="connsiteY12"/>
                <a:gd fmla="*/ 60467 w 112406" name="connsiteX13"/>
                <a:gd fmla="*/ 700402 h 744201" name="connsiteY13"/>
                <a:gd fmla="*/ 70545 w 112406" name="connsiteX14"/>
                <a:gd fmla="*/ 689161 h 744201" name="connsiteY14"/>
                <a:gd fmla="*/ 39536 w 112406" name="connsiteX15"/>
                <a:gd fmla="*/ 689161 h 744201" name="connsiteY15"/>
                <a:gd fmla="*/ 49614 w 112406" name="connsiteX16"/>
                <a:gd fmla="*/ 700402 h 744201" name="connsiteY16"/>
                <a:gd fmla="*/ 39536 w 112406" name="connsiteX17"/>
                <a:gd fmla="*/ 711643 h 744201" name="connsiteY17"/>
                <a:gd fmla="*/ 29458 w 112406" name="connsiteX18"/>
                <a:gd fmla="*/ 700402 h 744201" name="connsiteY18"/>
                <a:gd fmla="*/ 39536 w 112406" name="connsiteX19"/>
                <a:gd fmla="*/ 689161 h 744201" name="connsiteY19"/>
                <a:gd fmla="*/ 70545 w 112406" name="connsiteX20"/>
                <a:gd fmla="*/ 654277 h 744201" name="connsiteY20"/>
                <a:gd fmla="*/ 80623 w 112406" name="connsiteX21"/>
                <a:gd fmla="*/ 665518 h 744201" name="connsiteY21"/>
                <a:gd fmla="*/ 70545 w 112406" name="connsiteX22"/>
                <a:gd fmla="*/ 676759 h 744201" name="connsiteY22"/>
                <a:gd fmla="*/ 60467 w 112406" name="connsiteX23"/>
                <a:gd fmla="*/ 665518 h 744201" name="connsiteY23"/>
                <a:gd fmla="*/ 70545 w 112406" name="connsiteX24"/>
                <a:gd fmla="*/ 654277 h 744201" name="connsiteY24"/>
                <a:gd fmla="*/ 39536 w 112406" name="connsiteX25"/>
                <a:gd fmla="*/ 654277 h 744201" name="connsiteY25"/>
                <a:gd fmla="*/ 49614 w 112406" name="connsiteX26"/>
                <a:gd fmla="*/ 665518 h 744201" name="connsiteY26"/>
                <a:gd fmla="*/ 39536 w 112406" name="connsiteX27"/>
                <a:gd fmla="*/ 676759 h 744201" name="connsiteY27"/>
                <a:gd fmla="*/ 29458 w 112406" name="connsiteX28"/>
                <a:gd fmla="*/ 665518 h 744201" name="connsiteY28"/>
                <a:gd fmla="*/ 39536 w 112406" name="connsiteX29"/>
                <a:gd fmla="*/ 654277 h 744201" name="connsiteY29"/>
                <a:gd fmla="*/ 70545 w 112406" name="connsiteX30"/>
                <a:gd fmla="*/ 621718 h 744201" name="connsiteY30"/>
                <a:gd fmla="*/ 80623 w 112406" name="connsiteX31"/>
                <a:gd fmla="*/ 632571 h 744201" name="connsiteY31"/>
                <a:gd fmla="*/ 70545 w 112406" name="connsiteX32"/>
                <a:gd fmla="*/ 643424 h 744201" name="connsiteY32"/>
                <a:gd fmla="*/ 60467 w 112406" name="connsiteX33"/>
                <a:gd fmla="*/ 632571 h 744201" name="connsiteY33"/>
                <a:gd fmla="*/ 70545 w 112406" name="connsiteX34"/>
                <a:gd fmla="*/ 621718 h 744201" name="connsiteY34"/>
                <a:gd fmla="*/ 39536 w 112406" name="connsiteX35"/>
                <a:gd fmla="*/ 621718 h 744201" name="connsiteY35"/>
                <a:gd fmla="*/ 49614 w 112406" name="connsiteX36"/>
                <a:gd fmla="*/ 632571 h 744201" name="connsiteY36"/>
                <a:gd fmla="*/ 39536 w 112406" name="connsiteX37"/>
                <a:gd fmla="*/ 643424 h 744201" name="connsiteY37"/>
                <a:gd fmla="*/ 29458 w 112406" name="connsiteX38"/>
                <a:gd fmla="*/ 632571 h 744201" name="connsiteY38"/>
                <a:gd fmla="*/ 39536 w 112406" name="connsiteX39"/>
                <a:gd fmla="*/ 621718 h 744201" name="connsiteY39"/>
                <a:gd fmla="*/ 70545 w 112406" name="connsiteX40"/>
                <a:gd fmla="*/ 588384 h 744201" name="connsiteY40"/>
                <a:gd fmla="*/ 80623 w 112406" name="connsiteX41"/>
                <a:gd fmla="*/ 599625 h 744201" name="connsiteY41"/>
                <a:gd fmla="*/ 70545 w 112406" name="connsiteX42"/>
                <a:gd fmla="*/ 610866 h 744201" name="connsiteY42"/>
                <a:gd fmla="*/ 60467 w 112406" name="connsiteX43"/>
                <a:gd fmla="*/ 599625 h 744201" name="connsiteY43"/>
                <a:gd fmla="*/ 70545 w 112406" name="connsiteX44"/>
                <a:gd fmla="*/ 588384 h 744201" name="connsiteY44"/>
                <a:gd fmla="*/ 39536 w 112406" name="connsiteX45"/>
                <a:gd fmla="*/ 588384 h 744201" name="connsiteY45"/>
                <a:gd fmla="*/ 49614 w 112406" name="connsiteX46"/>
                <a:gd fmla="*/ 599625 h 744201" name="connsiteY46"/>
                <a:gd fmla="*/ 39536 w 112406" name="connsiteX47"/>
                <a:gd fmla="*/ 610866 h 744201" name="connsiteY47"/>
                <a:gd fmla="*/ 29458 w 112406" name="connsiteX48"/>
                <a:gd fmla="*/ 599625 h 744201" name="connsiteY48"/>
                <a:gd fmla="*/ 39536 w 112406" name="connsiteX49"/>
                <a:gd fmla="*/ 588384 h 744201" name="connsiteY49"/>
                <a:gd fmla="*/ 102328 w 112406" name="connsiteX50"/>
                <a:gd fmla="*/ 558926 h 744201" name="connsiteY50"/>
                <a:gd fmla="*/ 112406 w 112406" name="connsiteX51"/>
                <a:gd fmla="*/ 570167 h 744201" name="connsiteY51"/>
                <a:gd fmla="*/ 102328 w 112406" name="connsiteX52"/>
                <a:gd fmla="*/ 581408 h 744201" name="connsiteY52"/>
                <a:gd fmla="*/ 92250 w 112406" name="connsiteX53"/>
                <a:gd fmla="*/ 570167 h 744201" name="connsiteY53"/>
                <a:gd fmla="*/ 102328 w 112406" name="connsiteX54"/>
                <a:gd fmla="*/ 558926 h 744201" name="connsiteY54"/>
                <a:gd fmla="*/ 70545 w 112406" name="connsiteX55"/>
                <a:gd fmla="*/ 558926 h 744201" name="connsiteY55"/>
                <a:gd fmla="*/ 80623 w 112406" name="connsiteX56"/>
                <a:gd fmla="*/ 570167 h 744201" name="connsiteY56"/>
                <a:gd fmla="*/ 70545 w 112406" name="connsiteX57"/>
                <a:gd fmla="*/ 581408 h 744201" name="connsiteY57"/>
                <a:gd fmla="*/ 60467 w 112406" name="connsiteX58"/>
                <a:gd fmla="*/ 570167 h 744201" name="connsiteY58"/>
                <a:gd fmla="*/ 70545 w 112406" name="connsiteX59"/>
                <a:gd fmla="*/ 558926 h 744201" name="connsiteY59"/>
                <a:gd fmla="*/ 39536 w 112406" name="connsiteX60"/>
                <a:gd fmla="*/ 558926 h 744201" name="connsiteY60"/>
                <a:gd fmla="*/ 49614 w 112406" name="connsiteX61"/>
                <a:gd fmla="*/ 570167 h 744201" name="connsiteY61"/>
                <a:gd fmla="*/ 39536 w 112406" name="connsiteX62"/>
                <a:gd fmla="*/ 581408 h 744201" name="connsiteY62"/>
                <a:gd fmla="*/ 29458 w 112406" name="connsiteX63"/>
                <a:gd fmla="*/ 570167 h 744201" name="connsiteY63"/>
                <a:gd fmla="*/ 39536 w 112406" name="connsiteX64"/>
                <a:gd fmla="*/ 558926 h 744201" name="connsiteY64"/>
                <a:gd fmla="*/ 10078 w 112406" name="connsiteX65"/>
                <a:gd fmla="*/ 558926 h 744201" name="connsiteY65"/>
                <a:gd fmla="*/ 20156 w 112406" name="connsiteX66"/>
                <a:gd fmla="*/ 570167 h 744201" name="connsiteY66"/>
                <a:gd fmla="*/ 10078 w 112406" name="connsiteX67"/>
                <a:gd fmla="*/ 581408 h 744201" name="connsiteY67"/>
                <a:gd fmla="*/ 0 w 112406" name="connsiteX68"/>
                <a:gd fmla="*/ 570167 h 744201" name="connsiteY68"/>
                <a:gd fmla="*/ 10078 w 112406" name="connsiteX69"/>
                <a:gd fmla="*/ 558926 h 744201" name="connsiteY69"/>
                <a:gd fmla="*/ 102328 w 112406" name="connsiteX70"/>
                <a:gd fmla="*/ 526367 h 744201" name="connsiteY70"/>
                <a:gd fmla="*/ 112406 w 112406" name="connsiteX71"/>
                <a:gd fmla="*/ 537220 h 744201" name="connsiteY71"/>
                <a:gd fmla="*/ 102328 w 112406" name="connsiteX72"/>
                <a:gd fmla="*/ 548073 h 744201" name="connsiteY72"/>
                <a:gd fmla="*/ 92250 w 112406" name="connsiteX73"/>
                <a:gd fmla="*/ 537220 h 744201" name="connsiteY73"/>
                <a:gd fmla="*/ 102328 w 112406" name="connsiteX74"/>
                <a:gd fmla="*/ 526367 h 744201" name="connsiteY74"/>
                <a:gd fmla="*/ 70545 w 112406" name="connsiteX75"/>
                <a:gd fmla="*/ 526367 h 744201" name="connsiteY75"/>
                <a:gd fmla="*/ 80623 w 112406" name="connsiteX76"/>
                <a:gd fmla="*/ 537220 h 744201" name="connsiteY76"/>
                <a:gd fmla="*/ 70545 w 112406" name="connsiteX77"/>
                <a:gd fmla="*/ 548073 h 744201" name="connsiteY77"/>
                <a:gd fmla="*/ 60467 w 112406" name="connsiteX78"/>
                <a:gd fmla="*/ 537220 h 744201" name="connsiteY78"/>
                <a:gd fmla="*/ 70545 w 112406" name="connsiteX79"/>
                <a:gd fmla="*/ 526367 h 744201" name="connsiteY79"/>
                <a:gd fmla="*/ 39536 w 112406" name="connsiteX80"/>
                <a:gd fmla="*/ 526367 h 744201" name="connsiteY80"/>
                <a:gd fmla="*/ 49614 w 112406" name="connsiteX81"/>
                <a:gd fmla="*/ 537220 h 744201" name="connsiteY81"/>
                <a:gd fmla="*/ 39536 w 112406" name="connsiteX82"/>
                <a:gd fmla="*/ 548073 h 744201" name="connsiteY82"/>
                <a:gd fmla="*/ 29458 w 112406" name="connsiteX83"/>
                <a:gd fmla="*/ 537220 h 744201" name="connsiteY83"/>
                <a:gd fmla="*/ 39536 w 112406" name="connsiteX84"/>
                <a:gd fmla="*/ 526367 h 744201" name="connsiteY84"/>
                <a:gd fmla="*/ 10078 w 112406" name="connsiteX85"/>
                <a:gd fmla="*/ 526367 h 744201" name="connsiteY85"/>
                <a:gd fmla="*/ 20156 w 112406" name="connsiteX86"/>
                <a:gd fmla="*/ 537220 h 744201" name="connsiteY86"/>
                <a:gd fmla="*/ 10078 w 112406" name="connsiteX87"/>
                <a:gd fmla="*/ 548073 h 744201" name="connsiteY87"/>
                <a:gd fmla="*/ 0 w 112406" name="connsiteX88"/>
                <a:gd fmla="*/ 537220 h 744201" name="connsiteY88"/>
                <a:gd fmla="*/ 10078 w 112406" name="connsiteX89"/>
                <a:gd fmla="*/ 526367 h 744201" name="connsiteY89"/>
                <a:gd fmla="*/ 102328 w 112406" name="connsiteX90"/>
                <a:gd fmla="*/ 491483 h 744201" name="connsiteY90"/>
                <a:gd fmla="*/ 112406 w 112406" name="connsiteX91"/>
                <a:gd fmla="*/ 503499 h 744201" name="connsiteY91"/>
                <a:gd fmla="*/ 102328 w 112406" name="connsiteX92"/>
                <a:gd fmla="*/ 515515 h 744201" name="connsiteY92"/>
                <a:gd fmla="*/ 92250 w 112406" name="connsiteX93"/>
                <a:gd fmla="*/ 503499 h 744201" name="connsiteY93"/>
                <a:gd fmla="*/ 102328 w 112406" name="connsiteX94"/>
                <a:gd fmla="*/ 491483 h 744201" name="connsiteY94"/>
                <a:gd fmla="*/ 70545 w 112406" name="connsiteX95"/>
                <a:gd fmla="*/ 491483 h 744201" name="connsiteY95"/>
                <a:gd fmla="*/ 80623 w 112406" name="connsiteX96"/>
                <a:gd fmla="*/ 503499 h 744201" name="connsiteY96"/>
                <a:gd fmla="*/ 70545 w 112406" name="connsiteX97"/>
                <a:gd fmla="*/ 515515 h 744201" name="connsiteY97"/>
                <a:gd fmla="*/ 60467 w 112406" name="connsiteX98"/>
                <a:gd fmla="*/ 503499 h 744201" name="connsiteY98"/>
                <a:gd fmla="*/ 70545 w 112406" name="connsiteX99"/>
                <a:gd fmla="*/ 491483 h 744201" name="connsiteY99"/>
                <a:gd fmla="*/ 39536 w 112406" name="connsiteX100"/>
                <a:gd fmla="*/ 491483 h 744201" name="connsiteY100"/>
                <a:gd fmla="*/ 49614 w 112406" name="connsiteX101"/>
                <a:gd fmla="*/ 503499 h 744201" name="connsiteY101"/>
                <a:gd fmla="*/ 39536 w 112406" name="connsiteX102"/>
                <a:gd fmla="*/ 515515 h 744201" name="connsiteY102"/>
                <a:gd fmla="*/ 29458 w 112406" name="connsiteX103"/>
                <a:gd fmla="*/ 503499 h 744201" name="connsiteY103"/>
                <a:gd fmla="*/ 39536 w 112406" name="connsiteX104"/>
                <a:gd fmla="*/ 491483 h 744201" name="connsiteY104"/>
                <a:gd fmla="*/ 10078 w 112406" name="connsiteX105"/>
                <a:gd fmla="*/ 491483 h 744201" name="connsiteY105"/>
                <a:gd fmla="*/ 20156 w 112406" name="connsiteX106"/>
                <a:gd fmla="*/ 503499 h 744201" name="connsiteY106"/>
                <a:gd fmla="*/ 10078 w 112406" name="connsiteX107"/>
                <a:gd fmla="*/ 515515 h 744201" name="connsiteY107"/>
                <a:gd fmla="*/ 0 w 112406" name="connsiteX108"/>
                <a:gd fmla="*/ 503499 h 744201" name="connsiteY108"/>
                <a:gd fmla="*/ 10078 w 112406" name="connsiteX109"/>
                <a:gd fmla="*/ 491483 h 744201" name="connsiteY109"/>
                <a:gd fmla="*/ 102328 w 112406" name="connsiteX110"/>
                <a:gd fmla="*/ 458149 h 744201" name="connsiteY110"/>
                <a:gd fmla="*/ 112406 w 112406" name="connsiteX111"/>
                <a:gd fmla="*/ 469390 h 744201" name="connsiteY111"/>
                <a:gd fmla="*/ 102328 w 112406" name="connsiteX112"/>
                <a:gd fmla="*/ 480631 h 744201" name="connsiteY112"/>
                <a:gd fmla="*/ 92250 w 112406" name="connsiteX113"/>
                <a:gd fmla="*/ 469390 h 744201" name="connsiteY113"/>
                <a:gd fmla="*/ 102328 w 112406" name="connsiteX114"/>
                <a:gd fmla="*/ 458149 h 744201" name="connsiteY114"/>
                <a:gd fmla="*/ 70545 w 112406" name="connsiteX115"/>
                <a:gd fmla="*/ 458149 h 744201" name="connsiteY115"/>
                <a:gd fmla="*/ 80623 w 112406" name="connsiteX116"/>
                <a:gd fmla="*/ 469390 h 744201" name="connsiteY116"/>
                <a:gd fmla="*/ 70545 w 112406" name="connsiteX117"/>
                <a:gd fmla="*/ 480631 h 744201" name="connsiteY117"/>
                <a:gd fmla="*/ 60467 w 112406" name="connsiteX118"/>
                <a:gd fmla="*/ 469390 h 744201" name="connsiteY118"/>
                <a:gd fmla="*/ 70545 w 112406" name="connsiteX119"/>
                <a:gd fmla="*/ 458149 h 744201" name="connsiteY119"/>
                <a:gd fmla="*/ 39536 w 112406" name="connsiteX120"/>
                <a:gd fmla="*/ 458149 h 744201" name="connsiteY120"/>
                <a:gd fmla="*/ 49614 w 112406" name="connsiteX121"/>
                <a:gd fmla="*/ 469390 h 744201" name="connsiteY121"/>
                <a:gd fmla="*/ 39536 w 112406" name="connsiteX122"/>
                <a:gd fmla="*/ 480631 h 744201" name="connsiteY122"/>
                <a:gd fmla="*/ 29458 w 112406" name="connsiteX123"/>
                <a:gd fmla="*/ 469390 h 744201" name="connsiteY123"/>
                <a:gd fmla="*/ 39536 w 112406" name="connsiteX124"/>
                <a:gd fmla="*/ 458149 h 744201" name="connsiteY124"/>
                <a:gd fmla="*/ 10078 w 112406" name="connsiteX125"/>
                <a:gd fmla="*/ 458149 h 744201" name="connsiteY125"/>
                <a:gd fmla="*/ 20156 w 112406" name="connsiteX126"/>
                <a:gd fmla="*/ 469390 h 744201" name="connsiteY126"/>
                <a:gd fmla="*/ 10078 w 112406" name="connsiteX127"/>
                <a:gd fmla="*/ 480631 h 744201" name="connsiteY127"/>
                <a:gd fmla="*/ 0 w 112406" name="connsiteX128"/>
                <a:gd fmla="*/ 469390 h 744201" name="connsiteY128"/>
                <a:gd fmla="*/ 10078 w 112406" name="connsiteX129"/>
                <a:gd fmla="*/ 458149 h 744201" name="connsiteY129"/>
                <a:gd fmla="*/ 102328 w 112406" name="connsiteX130"/>
                <a:gd fmla="*/ 425590 h 744201" name="connsiteY130"/>
                <a:gd fmla="*/ 112406 w 112406" name="connsiteX131"/>
                <a:gd fmla="*/ 436443 h 744201" name="connsiteY131"/>
                <a:gd fmla="*/ 102328 w 112406" name="connsiteX132"/>
                <a:gd fmla="*/ 447296 h 744201" name="connsiteY132"/>
                <a:gd fmla="*/ 92250 w 112406" name="connsiteX133"/>
                <a:gd fmla="*/ 436443 h 744201" name="connsiteY133"/>
                <a:gd fmla="*/ 102328 w 112406" name="connsiteX134"/>
                <a:gd fmla="*/ 425590 h 744201" name="connsiteY134"/>
                <a:gd fmla="*/ 70545 w 112406" name="connsiteX135"/>
                <a:gd fmla="*/ 425590 h 744201" name="connsiteY135"/>
                <a:gd fmla="*/ 80623 w 112406" name="connsiteX136"/>
                <a:gd fmla="*/ 436443 h 744201" name="connsiteY136"/>
                <a:gd fmla="*/ 70545 w 112406" name="connsiteX137"/>
                <a:gd fmla="*/ 447296 h 744201" name="connsiteY137"/>
                <a:gd fmla="*/ 60467 w 112406" name="connsiteX138"/>
                <a:gd fmla="*/ 436443 h 744201" name="connsiteY138"/>
                <a:gd fmla="*/ 70545 w 112406" name="connsiteX139"/>
                <a:gd fmla="*/ 425590 h 744201" name="connsiteY139"/>
                <a:gd fmla="*/ 39536 w 112406" name="connsiteX140"/>
                <a:gd fmla="*/ 425590 h 744201" name="connsiteY140"/>
                <a:gd fmla="*/ 49614 w 112406" name="connsiteX141"/>
                <a:gd fmla="*/ 436443 h 744201" name="connsiteY141"/>
                <a:gd fmla="*/ 39536 w 112406" name="connsiteX142"/>
                <a:gd fmla="*/ 447296 h 744201" name="connsiteY142"/>
                <a:gd fmla="*/ 29458 w 112406" name="connsiteX143"/>
                <a:gd fmla="*/ 436443 h 744201" name="connsiteY143"/>
                <a:gd fmla="*/ 39536 w 112406" name="connsiteX144"/>
                <a:gd fmla="*/ 425590 h 744201" name="connsiteY144"/>
                <a:gd fmla="*/ 10078 w 112406" name="connsiteX145"/>
                <a:gd fmla="*/ 425590 h 744201" name="connsiteY145"/>
                <a:gd fmla="*/ 20156 w 112406" name="connsiteX146"/>
                <a:gd fmla="*/ 436443 h 744201" name="connsiteY146"/>
                <a:gd fmla="*/ 10078 w 112406" name="connsiteX147"/>
                <a:gd fmla="*/ 447296 h 744201" name="connsiteY147"/>
                <a:gd fmla="*/ 0 w 112406" name="connsiteX148"/>
                <a:gd fmla="*/ 436443 h 744201" name="connsiteY148"/>
                <a:gd fmla="*/ 10078 w 112406" name="connsiteX149"/>
                <a:gd fmla="*/ 425590 h 744201" name="connsiteY149"/>
                <a:gd fmla="*/ 102328 w 112406" name="connsiteX150"/>
                <a:gd fmla="*/ 392256 h 744201" name="connsiteY150"/>
                <a:gd fmla="*/ 112406 w 112406" name="connsiteX151"/>
                <a:gd fmla="*/ 403109 h 744201" name="connsiteY151"/>
                <a:gd fmla="*/ 102328 w 112406" name="connsiteX152"/>
                <a:gd fmla="*/ 413962 h 744201" name="connsiteY152"/>
                <a:gd fmla="*/ 92250 w 112406" name="connsiteX153"/>
                <a:gd fmla="*/ 403109 h 744201" name="connsiteY153"/>
                <a:gd fmla="*/ 102328 w 112406" name="connsiteX154"/>
                <a:gd fmla="*/ 392256 h 744201" name="connsiteY154"/>
                <a:gd fmla="*/ 70545 w 112406" name="connsiteX155"/>
                <a:gd fmla="*/ 392256 h 744201" name="connsiteY155"/>
                <a:gd fmla="*/ 80623 w 112406" name="connsiteX156"/>
                <a:gd fmla="*/ 403109 h 744201" name="connsiteY156"/>
                <a:gd fmla="*/ 70545 w 112406" name="connsiteX157"/>
                <a:gd fmla="*/ 413962 h 744201" name="connsiteY157"/>
                <a:gd fmla="*/ 60467 w 112406" name="connsiteX158"/>
                <a:gd fmla="*/ 403109 h 744201" name="connsiteY158"/>
                <a:gd fmla="*/ 70545 w 112406" name="connsiteX159"/>
                <a:gd fmla="*/ 392256 h 744201" name="connsiteY159"/>
                <a:gd fmla="*/ 39536 w 112406" name="connsiteX160"/>
                <a:gd fmla="*/ 392256 h 744201" name="connsiteY160"/>
                <a:gd fmla="*/ 49614 w 112406" name="connsiteX161"/>
                <a:gd fmla="*/ 403109 h 744201" name="connsiteY161"/>
                <a:gd fmla="*/ 39536 w 112406" name="connsiteX162"/>
                <a:gd fmla="*/ 413962 h 744201" name="connsiteY162"/>
                <a:gd fmla="*/ 29458 w 112406" name="connsiteX163"/>
                <a:gd fmla="*/ 403109 h 744201" name="connsiteY163"/>
                <a:gd fmla="*/ 39536 w 112406" name="connsiteX164"/>
                <a:gd fmla="*/ 392256 h 744201" name="connsiteY164"/>
                <a:gd fmla="*/ 10078 w 112406" name="connsiteX165"/>
                <a:gd fmla="*/ 392256 h 744201" name="connsiteY165"/>
                <a:gd fmla="*/ 20156 w 112406" name="connsiteX166"/>
                <a:gd fmla="*/ 403109 h 744201" name="connsiteY166"/>
                <a:gd fmla="*/ 10078 w 112406" name="connsiteX167"/>
                <a:gd fmla="*/ 413962 h 744201" name="connsiteY167"/>
                <a:gd fmla="*/ 0 w 112406" name="connsiteX168"/>
                <a:gd fmla="*/ 403109 h 744201" name="connsiteY168"/>
                <a:gd fmla="*/ 10078 w 112406" name="connsiteX169"/>
                <a:gd fmla="*/ 392256 h 744201" name="connsiteY169"/>
                <a:gd fmla="*/ 102328 w 112406" name="connsiteX170"/>
                <a:gd fmla="*/ 358922 h 744201" name="connsiteY170"/>
                <a:gd fmla="*/ 112406 w 112406" name="connsiteX171"/>
                <a:gd fmla="*/ 370163 h 744201" name="connsiteY171"/>
                <a:gd fmla="*/ 102328 w 112406" name="connsiteX172"/>
                <a:gd fmla="*/ 381404 h 744201" name="connsiteY172"/>
                <a:gd fmla="*/ 92250 w 112406" name="connsiteX173"/>
                <a:gd fmla="*/ 370163 h 744201" name="connsiteY173"/>
                <a:gd fmla="*/ 102328 w 112406" name="connsiteX174"/>
                <a:gd fmla="*/ 358922 h 744201" name="connsiteY174"/>
                <a:gd fmla="*/ 70545 w 112406" name="connsiteX175"/>
                <a:gd fmla="*/ 358922 h 744201" name="connsiteY175"/>
                <a:gd fmla="*/ 80623 w 112406" name="connsiteX176"/>
                <a:gd fmla="*/ 370163 h 744201" name="connsiteY176"/>
                <a:gd fmla="*/ 70545 w 112406" name="connsiteX177"/>
                <a:gd fmla="*/ 381404 h 744201" name="connsiteY177"/>
                <a:gd fmla="*/ 60467 w 112406" name="connsiteX178"/>
                <a:gd fmla="*/ 370163 h 744201" name="connsiteY178"/>
                <a:gd fmla="*/ 70545 w 112406" name="connsiteX179"/>
                <a:gd fmla="*/ 358922 h 744201" name="connsiteY179"/>
                <a:gd fmla="*/ 39536 w 112406" name="connsiteX180"/>
                <a:gd fmla="*/ 358922 h 744201" name="connsiteY180"/>
                <a:gd fmla="*/ 49614 w 112406" name="connsiteX181"/>
                <a:gd fmla="*/ 370163 h 744201" name="connsiteY181"/>
                <a:gd fmla="*/ 39536 w 112406" name="connsiteX182"/>
                <a:gd fmla="*/ 381404 h 744201" name="connsiteY182"/>
                <a:gd fmla="*/ 29458 w 112406" name="connsiteX183"/>
                <a:gd fmla="*/ 370163 h 744201" name="connsiteY183"/>
                <a:gd fmla="*/ 39536 w 112406" name="connsiteX184"/>
                <a:gd fmla="*/ 358922 h 744201" name="connsiteY184"/>
                <a:gd fmla="*/ 10078 w 112406" name="connsiteX185"/>
                <a:gd fmla="*/ 358922 h 744201" name="connsiteY185"/>
                <a:gd fmla="*/ 20156 w 112406" name="connsiteX186"/>
                <a:gd fmla="*/ 370163 h 744201" name="connsiteY186"/>
                <a:gd fmla="*/ 10078 w 112406" name="connsiteX187"/>
                <a:gd fmla="*/ 381404 h 744201" name="connsiteY187"/>
                <a:gd fmla="*/ 0 w 112406" name="connsiteX188"/>
                <a:gd fmla="*/ 370163 h 744201" name="connsiteY188"/>
                <a:gd fmla="*/ 10078 w 112406" name="connsiteX189"/>
                <a:gd fmla="*/ 358922 h 744201" name="connsiteY189"/>
                <a:gd fmla="*/ 102328 w 112406" name="connsiteX190"/>
                <a:gd fmla="*/ 324813 h 744201" name="connsiteY190"/>
                <a:gd fmla="*/ 112406 w 112406" name="connsiteX191"/>
                <a:gd fmla="*/ 335666 h 744201" name="connsiteY191"/>
                <a:gd fmla="*/ 102328 w 112406" name="connsiteX192"/>
                <a:gd fmla="*/ 346519 h 744201" name="connsiteY192"/>
                <a:gd fmla="*/ 92250 w 112406" name="connsiteX193"/>
                <a:gd fmla="*/ 335666 h 744201" name="connsiteY193"/>
                <a:gd fmla="*/ 102328 w 112406" name="connsiteX194"/>
                <a:gd fmla="*/ 324813 h 744201" name="connsiteY194"/>
                <a:gd fmla="*/ 70545 w 112406" name="connsiteX195"/>
                <a:gd fmla="*/ 324813 h 744201" name="connsiteY195"/>
                <a:gd fmla="*/ 80623 w 112406" name="connsiteX196"/>
                <a:gd fmla="*/ 335666 h 744201" name="connsiteY196"/>
                <a:gd fmla="*/ 70545 w 112406" name="connsiteX197"/>
                <a:gd fmla="*/ 346519 h 744201" name="connsiteY197"/>
                <a:gd fmla="*/ 60467 w 112406" name="connsiteX198"/>
                <a:gd fmla="*/ 335666 h 744201" name="connsiteY198"/>
                <a:gd fmla="*/ 70545 w 112406" name="connsiteX199"/>
                <a:gd fmla="*/ 324813 h 744201" name="connsiteY199"/>
                <a:gd fmla="*/ 39536 w 112406" name="connsiteX200"/>
                <a:gd fmla="*/ 324813 h 744201" name="connsiteY200"/>
                <a:gd fmla="*/ 49614 w 112406" name="connsiteX201"/>
                <a:gd fmla="*/ 335666 h 744201" name="connsiteY201"/>
                <a:gd fmla="*/ 39536 w 112406" name="connsiteX202"/>
                <a:gd fmla="*/ 346519 h 744201" name="connsiteY202"/>
                <a:gd fmla="*/ 29458 w 112406" name="connsiteX203"/>
                <a:gd fmla="*/ 335666 h 744201" name="connsiteY203"/>
                <a:gd fmla="*/ 39536 w 112406" name="connsiteX204"/>
                <a:gd fmla="*/ 324813 h 744201" name="connsiteY204"/>
                <a:gd fmla="*/ 10078 w 112406" name="connsiteX205"/>
                <a:gd fmla="*/ 324813 h 744201" name="connsiteY205"/>
                <a:gd fmla="*/ 20156 w 112406" name="connsiteX206"/>
                <a:gd fmla="*/ 335666 h 744201" name="connsiteY206"/>
                <a:gd fmla="*/ 10078 w 112406" name="connsiteX207"/>
                <a:gd fmla="*/ 346519 h 744201" name="connsiteY207"/>
                <a:gd fmla="*/ 0 w 112406" name="connsiteX208"/>
                <a:gd fmla="*/ 335666 h 744201" name="connsiteY208"/>
                <a:gd fmla="*/ 10078 w 112406" name="connsiteX209"/>
                <a:gd fmla="*/ 324813 h 744201" name="connsiteY209"/>
                <a:gd fmla="*/ 102328 w 112406" name="connsiteX210"/>
                <a:gd fmla="*/ 291479 h 744201" name="connsiteY210"/>
                <a:gd fmla="*/ 112406 w 112406" name="connsiteX211"/>
                <a:gd fmla="*/ 302332 h 744201" name="connsiteY211"/>
                <a:gd fmla="*/ 102328 w 112406" name="connsiteX212"/>
                <a:gd fmla="*/ 313185 h 744201" name="connsiteY212"/>
                <a:gd fmla="*/ 92250 w 112406" name="connsiteX213"/>
                <a:gd fmla="*/ 302332 h 744201" name="connsiteY213"/>
                <a:gd fmla="*/ 102328 w 112406" name="connsiteX214"/>
                <a:gd fmla="*/ 291479 h 744201" name="connsiteY214"/>
                <a:gd fmla="*/ 70545 w 112406" name="connsiteX215"/>
                <a:gd fmla="*/ 291479 h 744201" name="connsiteY215"/>
                <a:gd fmla="*/ 80623 w 112406" name="connsiteX216"/>
                <a:gd fmla="*/ 302332 h 744201" name="connsiteY216"/>
                <a:gd fmla="*/ 70545 w 112406" name="connsiteX217"/>
                <a:gd fmla="*/ 313185 h 744201" name="connsiteY217"/>
                <a:gd fmla="*/ 60467 w 112406" name="connsiteX218"/>
                <a:gd fmla="*/ 302332 h 744201" name="connsiteY218"/>
                <a:gd fmla="*/ 70545 w 112406" name="connsiteX219"/>
                <a:gd fmla="*/ 291479 h 744201" name="connsiteY219"/>
                <a:gd fmla="*/ 39536 w 112406" name="connsiteX220"/>
                <a:gd fmla="*/ 291479 h 744201" name="connsiteY220"/>
                <a:gd fmla="*/ 49614 w 112406" name="connsiteX221"/>
                <a:gd fmla="*/ 302332 h 744201" name="connsiteY221"/>
                <a:gd fmla="*/ 39536 w 112406" name="connsiteX222"/>
                <a:gd fmla="*/ 313185 h 744201" name="connsiteY222"/>
                <a:gd fmla="*/ 29458 w 112406" name="connsiteX223"/>
                <a:gd fmla="*/ 302332 h 744201" name="connsiteY223"/>
                <a:gd fmla="*/ 39536 w 112406" name="connsiteX224"/>
                <a:gd fmla="*/ 291479 h 744201" name="connsiteY224"/>
                <a:gd fmla="*/ 10078 w 112406" name="connsiteX225"/>
                <a:gd fmla="*/ 291479 h 744201" name="connsiteY225"/>
                <a:gd fmla="*/ 20156 w 112406" name="connsiteX226"/>
                <a:gd fmla="*/ 302332 h 744201" name="connsiteY226"/>
                <a:gd fmla="*/ 10078 w 112406" name="connsiteX227"/>
                <a:gd fmla="*/ 313185 h 744201" name="connsiteY227"/>
                <a:gd fmla="*/ 0 w 112406" name="connsiteX228"/>
                <a:gd fmla="*/ 302332 h 744201" name="connsiteY228"/>
                <a:gd fmla="*/ 10078 w 112406" name="connsiteX229"/>
                <a:gd fmla="*/ 291479 h 744201" name="connsiteY229"/>
                <a:gd fmla="*/ 102328 w 112406" name="connsiteX230"/>
                <a:gd fmla="*/ 258145 h 744201" name="connsiteY230"/>
                <a:gd fmla="*/ 112406 w 112406" name="connsiteX231"/>
                <a:gd fmla="*/ 269386 h 744201" name="connsiteY231"/>
                <a:gd fmla="*/ 102328 w 112406" name="connsiteX232"/>
                <a:gd fmla="*/ 280627 h 744201" name="connsiteY232"/>
                <a:gd fmla="*/ 92250 w 112406" name="connsiteX233"/>
                <a:gd fmla="*/ 269386 h 744201" name="connsiteY233"/>
                <a:gd fmla="*/ 102328 w 112406" name="connsiteX234"/>
                <a:gd fmla="*/ 258145 h 744201" name="connsiteY234"/>
                <a:gd fmla="*/ 70545 w 112406" name="connsiteX235"/>
                <a:gd fmla="*/ 258145 h 744201" name="connsiteY235"/>
                <a:gd fmla="*/ 80623 w 112406" name="connsiteX236"/>
                <a:gd fmla="*/ 269386 h 744201" name="connsiteY236"/>
                <a:gd fmla="*/ 70545 w 112406" name="connsiteX237"/>
                <a:gd fmla="*/ 280627 h 744201" name="connsiteY237"/>
                <a:gd fmla="*/ 60467 w 112406" name="connsiteX238"/>
                <a:gd fmla="*/ 269386 h 744201" name="connsiteY238"/>
                <a:gd fmla="*/ 70545 w 112406" name="connsiteX239"/>
                <a:gd fmla="*/ 258145 h 744201" name="connsiteY239"/>
                <a:gd fmla="*/ 39536 w 112406" name="connsiteX240"/>
                <a:gd fmla="*/ 258145 h 744201" name="connsiteY240"/>
                <a:gd fmla="*/ 49614 w 112406" name="connsiteX241"/>
                <a:gd fmla="*/ 269386 h 744201" name="connsiteY241"/>
                <a:gd fmla="*/ 39536 w 112406" name="connsiteX242"/>
                <a:gd fmla="*/ 280627 h 744201" name="connsiteY242"/>
                <a:gd fmla="*/ 29458 w 112406" name="connsiteX243"/>
                <a:gd fmla="*/ 269386 h 744201" name="connsiteY243"/>
                <a:gd fmla="*/ 39536 w 112406" name="connsiteX244"/>
                <a:gd fmla="*/ 258145 h 744201" name="connsiteY244"/>
                <a:gd fmla="*/ 10078 w 112406" name="connsiteX245"/>
                <a:gd fmla="*/ 258145 h 744201" name="connsiteY245"/>
                <a:gd fmla="*/ 20156 w 112406" name="connsiteX246"/>
                <a:gd fmla="*/ 269386 h 744201" name="connsiteY246"/>
                <a:gd fmla="*/ 10078 w 112406" name="connsiteX247"/>
                <a:gd fmla="*/ 280627 h 744201" name="connsiteY247"/>
                <a:gd fmla="*/ 0 w 112406" name="connsiteX248"/>
                <a:gd fmla="*/ 269386 h 744201" name="connsiteY248"/>
                <a:gd fmla="*/ 10078 w 112406" name="connsiteX249"/>
                <a:gd fmla="*/ 258145 h 744201" name="connsiteY249"/>
                <a:gd fmla="*/ 102328 w 112406" name="connsiteX250"/>
                <a:gd fmla="*/ 225586 h 744201" name="connsiteY250"/>
                <a:gd fmla="*/ 112406 w 112406" name="connsiteX251"/>
                <a:gd fmla="*/ 236439 h 744201" name="connsiteY251"/>
                <a:gd fmla="*/ 102328 w 112406" name="connsiteX252"/>
                <a:gd fmla="*/ 247292 h 744201" name="connsiteY252"/>
                <a:gd fmla="*/ 92250 w 112406" name="connsiteX253"/>
                <a:gd fmla="*/ 236439 h 744201" name="connsiteY253"/>
                <a:gd fmla="*/ 102328 w 112406" name="connsiteX254"/>
                <a:gd fmla="*/ 225586 h 744201" name="connsiteY254"/>
                <a:gd fmla="*/ 70545 w 112406" name="connsiteX255"/>
                <a:gd fmla="*/ 225586 h 744201" name="connsiteY255"/>
                <a:gd fmla="*/ 80623 w 112406" name="connsiteX256"/>
                <a:gd fmla="*/ 236439 h 744201" name="connsiteY256"/>
                <a:gd fmla="*/ 70545 w 112406" name="connsiteX257"/>
                <a:gd fmla="*/ 247292 h 744201" name="connsiteY257"/>
                <a:gd fmla="*/ 60467 w 112406" name="connsiteX258"/>
                <a:gd fmla="*/ 236439 h 744201" name="connsiteY258"/>
                <a:gd fmla="*/ 70545 w 112406" name="connsiteX259"/>
                <a:gd fmla="*/ 225586 h 744201" name="connsiteY259"/>
                <a:gd fmla="*/ 39536 w 112406" name="connsiteX260"/>
                <a:gd fmla="*/ 225586 h 744201" name="connsiteY260"/>
                <a:gd fmla="*/ 49614 w 112406" name="connsiteX261"/>
                <a:gd fmla="*/ 236439 h 744201" name="connsiteY261"/>
                <a:gd fmla="*/ 39536 w 112406" name="connsiteX262"/>
                <a:gd fmla="*/ 247292 h 744201" name="connsiteY262"/>
                <a:gd fmla="*/ 29458 w 112406" name="connsiteX263"/>
                <a:gd fmla="*/ 236439 h 744201" name="connsiteY263"/>
                <a:gd fmla="*/ 39536 w 112406" name="connsiteX264"/>
                <a:gd fmla="*/ 225586 h 744201" name="connsiteY264"/>
                <a:gd fmla="*/ 10078 w 112406" name="connsiteX265"/>
                <a:gd fmla="*/ 225586 h 744201" name="connsiteY265"/>
                <a:gd fmla="*/ 20156 w 112406" name="connsiteX266"/>
                <a:gd fmla="*/ 236439 h 744201" name="connsiteY266"/>
                <a:gd fmla="*/ 10078 w 112406" name="connsiteX267"/>
                <a:gd fmla="*/ 247292 h 744201" name="connsiteY267"/>
                <a:gd fmla="*/ 0 w 112406" name="connsiteX268"/>
                <a:gd fmla="*/ 236439 h 744201" name="connsiteY268"/>
                <a:gd fmla="*/ 10078 w 112406" name="connsiteX269"/>
                <a:gd fmla="*/ 225586 h 744201" name="connsiteY269"/>
                <a:gd fmla="*/ 102328 w 112406" name="connsiteX270"/>
                <a:gd fmla="*/ 190702 h 744201" name="connsiteY270"/>
                <a:gd fmla="*/ 112406 w 112406" name="connsiteX271"/>
                <a:gd fmla="*/ 202718 h 744201" name="connsiteY271"/>
                <a:gd fmla="*/ 102328 w 112406" name="connsiteX272"/>
                <a:gd fmla="*/ 214734 h 744201" name="connsiteY272"/>
                <a:gd fmla="*/ 92250 w 112406" name="connsiteX273"/>
                <a:gd fmla="*/ 202718 h 744201" name="connsiteY273"/>
                <a:gd fmla="*/ 102328 w 112406" name="connsiteX274"/>
                <a:gd fmla="*/ 190702 h 744201" name="connsiteY274"/>
                <a:gd fmla="*/ 70545 w 112406" name="connsiteX275"/>
                <a:gd fmla="*/ 190702 h 744201" name="connsiteY275"/>
                <a:gd fmla="*/ 80623 w 112406" name="connsiteX276"/>
                <a:gd fmla="*/ 202718 h 744201" name="connsiteY276"/>
                <a:gd fmla="*/ 70545 w 112406" name="connsiteX277"/>
                <a:gd fmla="*/ 214734 h 744201" name="connsiteY277"/>
                <a:gd fmla="*/ 60467 w 112406" name="connsiteX278"/>
                <a:gd fmla="*/ 202718 h 744201" name="connsiteY278"/>
                <a:gd fmla="*/ 70545 w 112406" name="connsiteX279"/>
                <a:gd fmla="*/ 190702 h 744201" name="connsiteY279"/>
                <a:gd fmla="*/ 39536 w 112406" name="connsiteX280"/>
                <a:gd fmla="*/ 190702 h 744201" name="connsiteY280"/>
                <a:gd fmla="*/ 49614 w 112406" name="connsiteX281"/>
                <a:gd fmla="*/ 202718 h 744201" name="connsiteY281"/>
                <a:gd fmla="*/ 39536 w 112406" name="connsiteX282"/>
                <a:gd fmla="*/ 214734 h 744201" name="connsiteY282"/>
                <a:gd fmla="*/ 29458 w 112406" name="connsiteX283"/>
                <a:gd fmla="*/ 202718 h 744201" name="connsiteY283"/>
                <a:gd fmla="*/ 39536 w 112406" name="connsiteX284"/>
                <a:gd fmla="*/ 190702 h 744201" name="connsiteY284"/>
                <a:gd fmla="*/ 10078 w 112406" name="connsiteX285"/>
                <a:gd fmla="*/ 190702 h 744201" name="connsiteY285"/>
                <a:gd fmla="*/ 20156 w 112406" name="connsiteX286"/>
                <a:gd fmla="*/ 202718 h 744201" name="connsiteY286"/>
                <a:gd fmla="*/ 10078 w 112406" name="connsiteX287"/>
                <a:gd fmla="*/ 214734 h 744201" name="connsiteY287"/>
                <a:gd fmla="*/ 0 w 112406" name="connsiteX288"/>
                <a:gd fmla="*/ 202718 h 744201" name="connsiteY288"/>
                <a:gd fmla="*/ 10078 w 112406" name="connsiteX289"/>
                <a:gd fmla="*/ 190702 h 744201" name="connsiteY289"/>
                <a:gd fmla="*/ 102328 w 112406" name="connsiteX290"/>
                <a:gd fmla="*/ 157368 h 744201" name="connsiteY290"/>
                <a:gd fmla="*/ 112406 w 112406" name="connsiteX291"/>
                <a:gd fmla="*/ 168609 h 744201" name="connsiteY291"/>
                <a:gd fmla="*/ 102328 w 112406" name="connsiteX292"/>
                <a:gd fmla="*/ 179850 h 744201" name="connsiteY292"/>
                <a:gd fmla="*/ 92250 w 112406" name="connsiteX293"/>
                <a:gd fmla="*/ 168609 h 744201" name="connsiteY293"/>
                <a:gd fmla="*/ 102328 w 112406" name="connsiteX294"/>
                <a:gd fmla="*/ 157368 h 744201" name="connsiteY294"/>
                <a:gd fmla="*/ 70545 w 112406" name="connsiteX295"/>
                <a:gd fmla="*/ 157368 h 744201" name="connsiteY295"/>
                <a:gd fmla="*/ 80623 w 112406" name="connsiteX296"/>
                <a:gd fmla="*/ 168609 h 744201" name="connsiteY296"/>
                <a:gd fmla="*/ 70545 w 112406" name="connsiteX297"/>
                <a:gd fmla="*/ 179850 h 744201" name="connsiteY297"/>
                <a:gd fmla="*/ 60467 w 112406" name="connsiteX298"/>
                <a:gd fmla="*/ 168609 h 744201" name="connsiteY298"/>
                <a:gd fmla="*/ 70545 w 112406" name="connsiteX299"/>
                <a:gd fmla="*/ 157368 h 744201" name="connsiteY299"/>
                <a:gd fmla="*/ 39536 w 112406" name="connsiteX300"/>
                <a:gd fmla="*/ 157368 h 744201" name="connsiteY300"/>
                <a:gd fmla="*/ 49614 w 112406" name="connsiteX301"/>
                <a:gd fmla="*/ 168609 h 744201" name="connsiteY301"/>
                <a:gd fmla="*/ 39536 w 112406" name="connsiteX302"/>
                <a:gd fmla="*/ 179850 h 744201" name="connsiteY302"/>
                <a:gd fmla="*/ 29458 w 112406" name="connsiteX303"/>
                <a:gd fmla="*/ 168609 h 744201" name="connsiteY303"/>
                <a:gd fmla="*/ 39536 w 112406" name="connsiteX304"/>
                <a:gd fmla="*/ 157368 h 744201" name="connsiteY304"/>
                <a:gd fmla="*/ 10078 w 112406" name="connsiteX305"/>
                <a:gd fmla="*/ 157368 h 744201" name="connsiteY305"/>
                <a:gd fmla="*/ 20156 w 112406" name="connsiteX306"/>
                <a:gd fmla="*/ 168609 h 744201" name="connsiteY306"/>
                <a:gd fmla="*/ 10078 w 112406" name="connsiteX307"/>
                <a:gd fmla="*/ 179850 h 744201" name="connsiteY307"/>
                <a:gd fmla="*/ 0 w 112406" name="connsiteX308"/>
                <a:gd fmla="*/ 168609 h 744201" name="connsiteY308"/>
                <a:gd fmla="*/ 10078 w 112406" name="connsiteX309"/>
                <a:gd fmla="*/ 157368 h 744201" name="connsiteY309"/>
                <a:gd fmla="*/ 102328 w 112406" name="connsiteX310"/>
                <a:gd fmla="*/ 124809 h 744201" name="connsiteY310"/>
                <a:gd fmla="*/ 112406 w 112406" name="connsiteX311"/>
                <a:gd fmla="*/ 135662 h 744201" name="connsiteY311"/>
                <a:gd fmla="*/ 102328 w 112406" name="connsiteX312"/>
                <a:gd fmla="*/ 146515 h 744201" name="connsiteY312"/>
                <a:gd fmla="*/ 92250 w 112406" name="connsiteX313"/>
                <a:gd fmla="*/ 135662 h 744201" name="connsiteY313"/>
                <a:gd fmla="*/ 102328 w 112406" name="connsiteX314"/>
                <a:gd fmla="*/ 124809 h 744201" name="connsiteY314"/>
                <a:gd fmla="*/ 70545 w 112406" name="connsiteX315"/>
                <a:gd fmla="*/ 124809 h 744201" name="connsiteY315"/>
                <a:gd fmla="*/ 80623 w 112406" name="connsiteX316"/>
                <a:gd fmla="*/ 135662 h 744201" name="connsiteY316"/>
                <a:gd fmla="*/ 70545 w 112406" name="connsiteX317"/>
                <a:gd fmla="*/ 146515 h 744201" name="connsiteY317"/>
                <a:gd fmla="*/ 60467 w 112406" name="connsiteX318"/>
                <a:gd fmla="*/ 135662 h 744201" name="connsiteY318"/>
                <a:gd fmla="*/ 70545 w 112406" name="connsiteX319"/>
                <a:gd fmla="*/ 124809 h 744201" name="connsiteY319"/>
                <a:gd fmla="*/ 39536 w 112406" name="connsiteX320"/>
                <a:gd fmla="*/ 124809 h 744201" name="connsiteY320"/>
                <a:gd fmla="*/ 49614 w 112406" name="connsiteX321"/>
                <a:gd fmla="*/ 135662 h 744201" name="connsiteY321"/>
                <a:gd fmla="*/ 39536 w 112406" name="connsiteX322"/>
                <a:gd fmla="*/ 146515 h 744201" name="connsiteY322"/>
                <a:gd fmla="*/ 29458 w 112406" name="connsiteX323"/>
                <a:gd fmla="*/ 135662 h 744201" name="connsiteY323"/>
                <a:gd fmla="*/ 39536 w 112406" name="connsiteX324"/>
                <a:gd fmla="*/ 124809 h 744201" name="connsiteY324"/>
                <a:gd fmla="*/ 10078 w 112406" name="connsiteX325"/>
                <a:gd fmla="*/ 124809 h 744201" name="connsiteY325"/>
                <a:gd fmla="*/ 20156 w 112406" name="connsiteX326"/>
                <a:gd fmla="*/ 135662 h 744201" name="connsiteY326"/>
                <a:gd fmla="*/ 10078 w 112406" name="connsiteX327"/>
                <a:gd fmla="*/ 146515 h 744201" name="connsiteY327"/>
                <a:gd fmla="*/ 0 w 112406" name="connsiteX328"/>
                <a:gd fmla="*/ 135662 h 744201" name="connsiteY328"/>
                <a:gd fmla="*/ 10078 w 112406" name="connsiteX329"/>
                <a:gd fmla="*/ 124809 h 744201" name="connsiteY329"/>
                <a:gd fmla="*/ 0 w 112406" name="connsiteX330"/>
                <a:gd fmla="*/ 0 h 744201" name="connsiteY330"/>
                <a:gd fmla="*/ 112405 w 112406" name="connsiteX331"/>
                <a:gd fmla="*/ 0 h 744201" name="connsiteY331"/>
                <a:gd fmla="*/ 112405 w 112406" name="connsiteX332"/>
                <a:gd fmla="*/ 122483 h 744201" name="connsiteY332"/>
                <a:gd fmla="*/ 0 w 112406" name="connsiteX333"/>
                <a:gd fmla="*/ 122483 h 744201" name="connsiteY3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b="b" l="l" r="r" t="t"/>
              <a:pathLst>
                <a:path h="744201" w="112405">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53" name="任意多边形 152"/>
            <p:cNvSpPr/>
            <p:nvPr/>
          </p:nvSpPr>
          <p:spPr bwMode="auto">
            <a:xfrm>
              <a:off x="2183336" y="2071843"/>
              <a:ext cx="26457" cy="187646"/>
            </a:xfrm>
            <a:custGeom>
              <a:gdLst>
                <a:gd fmla="*/ 24688 w 65984" name="connsiteX0"/>
                <a:gd fmla="*/ 0 h 812900" name="connsiteY0"/>
                <a:gd fmla="*/ 28952 w 65984" name="connsiteX1"/>
                <a:gd fmla="*/ 673 h 812900" name="connsiteY1"/>
                <a:gd fmla="*/ 33217 w 65984" name="connsiteX2"/>
                <a:gd fmla="*/ 0 h 812900" name="connsiteY2"/>
                <a:gd fmla="*/ 65984 w 65984" name="connsiteX3"/>
                <a:gd fmla="*/ 810655 h 812900" name="connsiteY3"/>
                <a:gd fmla="*/ 57456 w 65984" name="connsiteX4"/>
                <a:gd fmla="*/ 811553 h 812900" name="connsiteY4"/>
                <a:gd fmla="*/ 29555 w 65984" name="connsiteX5"/>
                <a:gd fmla="*/ 121691 h 812900" name="connsiteY5"/>
                <a:gd fmla="*/ 8528 w 65984" name="connsiteX6"/>
                <a:gd fmla="*/ 812900 h 812900" name="connsiteY6"/>
                <a:gd fmla="*/ 0 w 65984" name="connsiteX7"/>
                <a:gd fmla="*/ 811554 h 812900" name="connsiteY7"/>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b="b" l="l" r="r" t="t"/>
              <a:pathLst>
                <a:path h="812900" w="65984">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grpSp>
      <p:grpSp>
        <p:nvGrpSpPr>
          <p:cNvPr id="154" name="组合 153"/>
          <p:cNvGrpSpPr/>
          <p:nvPr/>
        </p:nvGrpSpPr>
        <p:grpSpPr>
          <a:xfrm>
            <a:off x="5465725" y="2054595"/>
            <a:ext cx="187684" cy="435713"/>
            <a:chOff x="2059513" y="2071843"/>
            <a:chExt cx="275362" cy="639260"/>
          </a:xfrm>
          <a:noFill/>
        </p:grpSpPr>
        <p:sp>
          <p:nvSpPr>
            <p:cNvPr id="155" name="Freeform 5"/>
            <p:cNvSpPr/>
            <p:nvPr/>
          </p:nvSpPr>
          <p:spPr bwMode="auto">
            <a:xfrm>
              <a:off x="2073731" y="2258466"/>
              <a:ext cx="246206" cy="39234"/>
            </a:xfrm>
            <a:custGeom>
              <a:gdLst>
                <a:gd fmla="*/ 309 w 577" name="T0"/>
                <a:gd fmla="*/ 0 h 92" name="T1"/>
                <a:gd fmla="*/ 3 w 577" name="T2"/>
                <a:gd fmla="*/ 17 h 92" name="T3"/>
                <a:gd fmla="*/ 0 w 577" name="T4"/>
                <a:gd fmla="*/ 17 h 92" name="T5"/>
                <a:gd fmla="*/ 42 w 577" name="T6"/>
                <a:gd fmla="*/ 44 h 92" name="T7"/>
                <a:gd fmla="*/ 54 w 577" name="T8"/>
                <a:gd fmla="*/ 69 h 92" name="T9"/>
                <a:gd fmla="*/ 44 w 577" name="T10"/>
                <a:gd fmla="*/ 92 h 92" name="T11"/>
                <a:gd fmla="*/ 288 w 577" name="T12"/>
                <a:gd fmla="*/ 75 h 92" name="T13"/>
                <a:gd fmla="*/ 289 w 577" name="T14"/>
                <a:gd fmla="*/ 75 h 92" name="T15"/>
                <a:gd fmla="*/ 289 w 577" name="T16"/>
                <a:gd fmla="*/ 75 h 92" name="T17"/>
                <a:gd fmla="*/ 532 w 577" name="T18"/>
                <a:gd fmla="*/ 92 h 92" name="T19"/>
                <a:gd fmla="*/ 522 w 577" name="T20"/>
                <a:gd fmla="*/ 70 h 92" name="T21"/>
                <a:gd fmla="*/ 531 w 577" name="T22"/>
                <a:gd fmla="*/ 49 h 92" name="T23"/>
                <a:gd fmla="*/ 551 w 577" name="T24"/>
                <a:gd fmla="*/ 32 h 92" name="T25"/>
                <a:gd fmla="*/ 577 w 577" name="T26"/>
                <a:gd fmla="*/ 17 h 92" name="T27"/>
                <a:gd fmla="*/ 309 w 577" name="T28"/>
                <a:gd fmla="*/ 0 h 9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92" w="577">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56" name="Freeform 6"/>
            <p:cNvSpPr>
              <a:spLocks noEditPoints="1"/>
            </p:cNvSpPr>
            <p:nvPr/>
          </p:nvSpPr>
          <p:spPr bwMode="auto">
            <a:xfrm>
              <a:off x="2070672" y="2257745"/>
              <a:ext cx="252325" cy="41214"/>
            </a:xfrm>
            <a:custGeom>
              <a:gdLst>
                <a:gd fmla="*/ 49 w 591" name="T0"/>
                <a:gd fmla="*/ 95 h 97" name="T1"/>
                <a:gd fmla="*/ 48 w 591" name="T2"/>
                <a:gd fmla="*/ 96 h 97" name="T3"/>
                <a:gd fmla="*/ 47 w 591" name="T4"/>
                <a:gd fmla="*/ 96 h 97" name="T5"/>
                <a:gd fmla="*/ 45 w 591" name="T6"/>
                <a:gd fmla="*/ 97 h 97" name="T7"/>
                <a:gd fmla="*/ 48 w 591" name="T8"/>
                <a:gd fmla="*/ 96 h 97" name="T9"/>
                <a:gd fmla="*/ 48 w 591" name="T10"/>
                <a:gd fmla="*/ 96 h 97" name="T11"/>
                <a:gd fmla="*/ 49 w 591" name="T12"/>
                <a:gd fmla="*/ 95 h 97" name="T13"/>
                <a:gd fmla="*/ 544 w 591" name="T14"/>
                <a:gd fmla="*/ 95 h 97" name="T15"/>
                <a:gd fmla="*/ 543 w 591" name="T16"/>
                <a:gd fmla="*/ 96 h 97" name="T17"/>
                <a:gd fmla="*/ 543 w 591" name="T18"/>
                <a:gd fmla="*/ 96 h 97" name="T19"/>
                <a:gd fmla="*/ 546 w 591" name="T20"/>
                <a:gd fmla="*/ 97 h 97" name="T21"/>
                <a:gd fmla="*/ 544 w 591" name="T22"/>
                <a:gd fmla="*/ 95 h 97" name="T23"/>
                <a:gd fmla="*/ 316 w 591" name="T24"/>
                <a:gd fmla="*/ 0 h 97" name="T25"/>
                <a:gd fmla="*/ 3 w 591" name="T26"/>
                <a:gd fmla="*/ 17 h 97" name="T27"/>
                <a:gd fmla="*/ 0 w 591" name="T28"/>
                <a:gd fmla="*/ 18 h 97" name="T29"/>
                <a:gd fmla="*/ 3 w 591" name="T30"/>
                <a:gd fmla="*/ 19 h 97" name="T31"/>
                <a:gd fmla="*/ 4 w 591" name="T32"/>
                <a:gd fmla="*/ 18 h 97" name="T33"/>
                <a:gd fmla="*/ 3 w 591" name="T34"/>
                <a:gd fmla="*/ 19 h 97" name="T35"/>
                <a:gd fmla="*/ 48 w 591" name="T36"/>
                <a:gd fmla="*/ 47 h 97" name="T37"/>
                <a:gd fmla="*/ 59 w 591" name="T38"/>
                <a:gd fmla="*/ 71 h 97" name="T39"/>
                <a:gd fmla="*/ 53 w 591" name="T40"/>
                <a:gd fmla="*/ 88 h 97" name="T41"/>
                <a:gd fmla="*/ 50 w 591" name="T42"/>
                <a:gd fmla="*/ 93 h 97" name="T43"/>
                <a:gd fmla="*/ 48 w 591" name="T44"/>
                <a:gd fmla="*/ 94 h 97" name="T45"/>
                <a:gd fmla="*/ 48 w 591" name="T46"/>
                <a:gd fmla="*/ 94 h 97" name="T47"/>
                <a:gd fmla="*/ 48 w 591" name="T48"/>
                <a:gd fmla="*/ 94 h 97" name="T49"/>
                <a:gd fmla="*/ 51 w 591" name="T50"/>
                <a:gd fmla="*/ 94 h 97" name="T51"/>
                <a:gd fmla="*/ 61 w 591" name="T52"/>
                <a:gd fmla="*/ 71 h 97" name="T53"/>
                <a:gd fmla="*/ 49 w 591" name="T54"/>
                <a:gd fmla="*/ 46 h 97" name="T55"/>
                <a:gd fmla="*/ 7 w 591" name="T56"/>
                <a:gd fmla="*/ 19 h 97" name="T57"/>
                <a:gd fmla="*/ 10 w 591" name="T58"/>
                <a:gd fmla="*/ 19 h 97" name="T59"/>
                <a:gd fmla="*/ 316 w 591" name="T60"/>
                <a:gd fmla="*/ 2 h 97" name="T61"/>
                <a:gd fmla="*/ 584 w 591" name="T62"/>
                <a:gd fmla="*/ 19 h 97" name="T63"/>
                <a:gd fmla="*/ 558 w 591" name="T64"/>
                <a:gd fmla="*/ 34 h 97" name="T65"/>
                <a:gd fmla="*/ 538 w 591" name="T66"/>
                <a:gd fmla="*/ 51 h 97" name="T67"/>
                <a:gd fmla="*/ 529 w 591" name="T68"/>
                <a:gd fmla="*/ 72 h 97" name="T69"/>
                <a:gd fmla="*/ 539 w 591" name="T70"/>
                <a:gd fmla="*/ 94 h 97" name="T71"/>
                <a:gd fmla="*/ 296 w 591" name="T72"/>
                <a:gd fmla="*/ 77 h 97" name="T73"/>
                <a:gd fmla="*/ 296 w 591" name="T74"/>
                <a:gd fmla="*/ 77 h 97" name="T75"/>
                <a:gd fmla="*/ 543 w 591" name="T76"/>
                <a:gd fmla="*/ 94 h 97" name="T77"/>
                <a:gd fmla="*/ 543 w 591" name="T78"/>
                <a:gd fmla="*/ 94 h 97" name="T79"/>
                <a:gd fmla="*/ 531 w 591" name="T80"/>
                <a:gd fmla="*/ 72 h 97" name="T81"/>
                <a:gd fmla="*/ 540 w 591" name="T82"/>
                <a:gd fmla="*/ 52 h 97" name="T83"/>
                <a:gd fmla="*/ 570 w 591" name="T84"/>
                <a:gd fmla="*/ 29 h 97" name="T85"/>
                <a:gd fmla="*/ 583 w 591" name="T86"/>
                <a:gd fmla="*/ 22 h 97" name="T87"/>
                <a:gd fmla="*/ 588 w 591" name="T88"/>
                <a:gd fmla="*/ 19 h 97" name="T89"/>
                <a:gd fmla="*/ 591 w 591" name="T90"/>
                <a:gd fmla="*/ 18 h 97" name="T91"/>
                <a:gd fmla="*/ 588 w 591" name="T92"/>
                <a:gd fmla="*/ 17 h 97" name="T93"/>
                <a:gd fmla="*/ 316 w 591" name="T94"/>
                <a:gd fmla="*/ 0 h 97"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97" w="591">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57" name="Freeform 7"/>
            <p:cNvSpPr/>
            <p:nvPr/>
          </p:nvSpPr>
          <p:spPr bwMode="auto">
            <a:xfrm>
              <a:off x="2059513" y="2246947"/>
              <a:ext cx="273742" cy="22677"/>
            </a:xfrm>
            <a:custGeom>
              <a:gdLst>
                <a:gd fmla="*/ 614 w 641" name="T0"/>
                <a:gd fmla="*/ 52 h 53" name="T1"/>
                <a:gd fmla="*/ 641 w 641" name="T2"/>
                <a:gd fmla="*/ 39 h 53" name="T3"/>
                <a:gd fmla="*/ 0 w 641" name="T4"/>
                <a:gd fmla="*/ 39 h 53" name="T5"/>
                <a:gd fmla="*/ 30 w 641" name="T6"/>
                <a:gd fmla="*/ 53 h 53" name="T7"/>
                <a:gd fmla="*/ 614 w 641" name="T8"/>
                <a:gd fmla="*/ 52 h 53" name="T9"/>
              </a:gdLst>
              <a:cxnLst>
                <a:cxn ang="0">
                  <a:pos x="T0" y="T1"/>
                </a:cxn>
                <a:cxn ang="0">
                  <a:pos x="T2" y="T3"/>
                </a:cxn>
                <a:cxn ang="0">
                  <a:pos x="T4" y="T5"/>
                </a:cxn>
                <a:cxn ang="0">
                  <a:pos x="T6" y="T7"/>
                </a:cxn>
                <a:cxn ang="0">
                  <a:pos x="T8" y="T9"/>
                </a:cxn>
              </a:cxnLst>
              <a:rect b="b" l="0" r="r" t="0"/>
              <a:pathLst>
                <a:path h="52" w="641">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58" name="Freeform 8"/>
            <p:cNvSpPr/>
            <p:nvPr/>
          </p:nvSpPr>
          <p:spPr bwMode="auto">
            <a:xfrm>
              <a:off x="2059513" y="2255946"/>
              <a:ext cx="275362" cy="14038"/>
            </a:xfrm>
            <a:custGeom>
              <a:gdLst>
                <a:gd fmla="*/ 614 w 645" name="T0"/>
                <a:gd fmla="*/ 31 h 33" name="T1"/>
                <a:gd fmla="*/ 614 w 645" name="T2"/>
                <a:gd fmla="*/ 32 h 33" name="T3"/>
                <a:gd fmla="*/ 633 w 645" name="T4"/>
                <a:gd fmla="*/ 22 h 33" name="T5"/>
                <a:gd fmla="*/ 639 w 645" name="T6"/>
                <a:gd fmla="*/ 20 h 33" name="T7"/>
                <a:gd fmla="*/ 641 w 645" name="T8"/>
                <a:gd fmla="*/ 19 h 33" name="T9"/>
                <a:gd fmla="*/ 645 w 645" name="T10"/>
                <a:gd fmla="*/ 17 h 33" name="T11"/>
                <a:gd fmla="*/ 641 w 645" name="T12"/>
                <a:gd fmla="*/ 17 h 33" name="T13"/>
                <a:gd fmla="*/ 346 w 645" name="T14"/>
                <a:gd fmla="*/ 0 h 33" name="T15"/>
                <a:gd fmla="*/ 0 w 645" name="T16"/>
                <a:gd fmla="*/ 17 h 33" name="T17"/>
                <a:gd fmla="*/ 0 w 645" name="T18"/>
                <a:gd fmla="*/ 19 h 33" name="T19"/>
                <a:gd fmla="*/ 29 w 645" name="T20"/>
                <a:gd fmla="*/ 33 h 33" name="T21"/>
                <a:gd fmla="*/ 29 w 645" name="T22"/>
                <a:gd fmla="*/ 33 h 33" name="T23"/>
                <a:gd fmla="*/ 30 w 645" name="T24"/>
                <a:gd fmla="*/ 33 h 33" name="T25"/>
                <a:gd fmla="*/ 345 w 645" name="T26"/>
                <a:gd fmla="*/ 19 h 33" name="T27"/>
                <a:gd fmla="*/ 613 w 645" name="T28"/>
                <a:gd fmla="*/ 32 h 33" name="T29"/>
                <a:gd fmla="*/ 614 w 645" name="T30"/>
                <a:gd fmla="*/ 32 h 33" name="T31"/>
                <a:gd fmla="*/ 614 w 645" name="T32"/>
                <a:gd fmla="*/ 32 h 33" name="T33"/>
                <a:gd fmla="*/ 614 w 645" name="T34"/>
                <a:gd fmla="*/ 31 h 33" name="T35"/>
                <a:gd fmla="*/ 614 w 645" name="T36"/>
                <a:gd fmla="*/ 30 h 33" name="T37"/>
                <a:gd fmla="*/ 345 w 645" name="T38"/>
                <a:gd fmla="*/ 17 h 33" name="T39"/>
                <a:gd fmla="*/ 29 w 645" name="T40"/>
                <a:gd fmla="*/ 31 h 33" name="T41"/>
                <a:gd fmla="*/ 30 w 645" name="T42"/>
                <a:gd fmla="*/ 32 h 33" name="T43"/>
                <a:gd fmla="*/ 30 w 645" name="T44"/>
                <a:gd fmla="*/ 31 h 33" name="T45"/>
                <a:gd fmla="*/ 0 w 645" name="T46"/>
                <a:gd fmla="*/ 17 h 33" name="T47"/>
                <a:gd fmla="*/ 0 w 645" name="T48"/>
                <a:gd fmla="*/ 18 h 33" name="T49"/>
                <a:gd fmla="*/ 0 w 645" name="T50"/>
                <a:gd fmla="*/ 19 h 33" name="T51"/>
                <a:gd fmla="*/ 7 w 645" name="T52"/>
                <a:gd fmla="*/ 18 h 33" name="T53"/>
                <a:gd fmla="*/ 346 w 645" name="T54"/>
                <a:gd fmla="*/ 2 h 33" name="T55"/>
                <a:gd fmla="*/ 641 w 645" name="T56"/>
                <a:gd fmla="*/ 19 h 33" name="T57"/>
                <a:gd fmla="*/ 641 w 645" name="T58"/>
                <a:gd fmla="*/ 18 h 33" name="T59"/>
                <a:gd fmla="*/ 640 w 645" name="T60"/>
                <a:gd fmla="*/ 17 h 33" name="T61"/>
                <a:gd fmla="*/ 613 w 645" name="T62"/>
                <a:gd fmla="*/ 31 h 33" name="T63"/>
                <a:gd fmla="*/ 614 w 645" name="T64"/>
                <a:gd fmla="*/ 31 h 33" name="T65"/>
                <a:gd fmla="*/ 614 w 645" name="T66"/>
                <a:gd fmla="*/ 30 h 33" name="T67"/>
                <a:gd fmla="*/ 614 w 645" name="T68"/>
                <a:gd fmla="*/ 31 h 33"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3" w="645">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59" name="Freeform 9"/>
            <p:cNvSpPr/>
            <p:nvPr/>
          </p:nvSpPr>
          <p:spPr bwMode="auto">
            <a:xfrm>
              <a:off x="2092809" y="2291221"/>
              <a:ext cx="208411" cy="39234"/>
            </a:xfrm>
            <a:custGeom>
              <a:gdLst>
                <a:gd fmla="*/ 244 w 488" name="T0"/>
                <a:gd fmla="*/ 0 h 92" name="T1"/>
                <a:gd fmla="*/ 0 w 488" name="T2"/>
                <a:gd fmla="*/ 17 h 92" name="T3"/>
                <a:gd fmla="*/ 28 w 488" name="T4"/>
                <a:gd fmla="*/ 35 h 92" name="T5"/>
                <a:gd fmla="*/ 37 w 488" name="T6"/>
                <a:gd fmla="*/ 53 h 92" name="T7"/>
                <a:gd fmla="*/ 31 w 488" name="T8"/>
                <a:gd fmla="*/ 70 h 92" name="T9"/>
                <a:gd fmla="*/ 17 w 488" name="T10"/>
                <a:gd fmla="*/ 83 h 92" name="T11"/>
                <a:gd fmla="*/ 3 w 488" name="T12"/>
                <a:gd fmla="*/ 91 h 92" name="T13"/>
                <a:gd fmla="*/ 243 w 488" name="T14"/>
                <a:gd fmla="*/ 75 h 92" name="T15"/>
                <a:gd fmla="*/ 244 w 488" name="T16"/>
                <a:gd fmla="*/ 75 h 92" name="T17"/>
                <a:gd fmla="*/ 244 w 488" name="T18"/>
                <a:gd fmla="*/ 75 h 92" name="T19"/>
                <a:gd fmla="*/ 487 w 488" name="T20"/>
                <a:gd fmla="*/ 92 h 92" name="T21"/>
                <a:gd fmla="*/ 470 w 488" name="T22"/>
                <a:gd fmla="*/ 56 h 92" name="T23"/>
                <a:gd fmla="*/ 488 w 488" name="T24"/>
                <a:gd fmla="*/ 17 h 92" name="T25"/>
                <a:gd fmla="*/ 244 w 488" name="T26"/>
                <a:gd fmla="*/ 0 h 9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92" w="488">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60" name="Freeform 10"/>
            <p:cNvSpPr/>
            <p:nvPr/>
          </p:nvSpPr>
          <p:spPr bwMode="auto">
            <a:xfrm>
              <a:off x="2092809" y="2291221"/>
              <a:ext cx="104206" cy="7379"/>
            </a:xfrm>
            <a:custGeom>
              <a:gdLst>
                <a:gd fmla="*/ 243 w 244" name="T0"/>
                <a:gd fmla="*/ 0 h 17" name="T1"/>
                <a:gd fmla="*/ 1 w 244" name="T2"/>
                <a:gd fmla="*/ 17 h 17" name="T3"/>
                <a:gd fmla="*/ 0 w 244" name="T4"/>
                <a:gd fmla="*/ 17 h 17" name="T5"/>
                <a:gd fmla="*/ 0 w 244" name="T6"/>
                <a:gd fmla="*/ 17 h 17" name="T7"/>
                <a:gd fmla="*/ 244 w 244" name="T8"/>
                <a:gd fmla="*/ 0 h 17" name="T9"/>
                <a:gd fmla="*/ 243 w 244" name="T10"/>
                <a:gd fmla="*/ 0 h 17" name="T11"/>
              </a:gdLst>
              <a:cxnLst>
                <a:cxn ang="0">
                  <a:pos x="T0" y="T1"/>
                </a:cxn>
                <a:cxn ang="0">
                  <a:pos x="T2" y="T3"/>
                </a:cxn>
                <a:cxn ang="0">
                  <a:pos x="T4" y="T5"/>
                </a:cxn>
                <a:cxn ang="0">
                  <a:pos x="T6" y="T7"/>
                </a:cxn>
                <a:cxn ang="0">
                  <a:pos x="T8" y="T9"/>
                </a:cxn>
                <a:cxn ang="0">
                  <a:pos x="T10" y="T11"/>
                </a:cxn>
              </a:cxnLst>
              <a:rect b="b" l="0" r="r" t="0"/>
              <a:pathLst>
                <a:path h="17" w="244">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61" name="Freeform 11"/>
            <p:cNvSpPr>
              <a:spLocks noEditPoints="1"/>
            </p:cNvSpPr>
            <p:nvPr/>
          </p:nvSpPr>
          <p:spPr bwMode="auto">
            <a:xfrm>
              <a:off x="2089929" y="2297700"/>
              <a:ext cx="213450" cy="900"/>
            </a:xfrm>
            <a:custGeom>
              <a:gdLst>
                <a:gd fmla="*/ 3 w 500" name="T0"/>
                <a:gd fmla="*/ 0 h 2" name="T1"/>
                <a:gd fmla="*/ 0 w 500" name="T2"/>
                <a:gd fmla="*/ 1 h 2" name="T3"/>
                <a:gd fmla="*/ 2 w 500" name="T4"/>
                <a:gd fmla="*/ 2 h 2" name="T5"/>
                <a:gd fmla="*/ 3 w 500" name="T6"/>
                <a:gd fmla="*/ 0 h 2" name="T7"/>
                <a:gd fmla="*/ 3 w 500" name="T8"/>
                <a:gd fmla="*/ 0 h 2" name="T9"/>
                <a:gd fmla="*/ 498 w 500" name="T10"/>
                <a:gd fmla="*/ 0 h 2" name="T11"/>
                <a:gd fmla="*/ 498 w 500" name="T12"/>
                <a:gd fmla="*/ 0 h 2" name="T13"/>
                <a:gd fmla="*/ 499 w 500" name="T14"/>
                <a:gd fmla="*/ 1 h 2" name="T15"/>
                <a:gd fmla="*/ 500 w 500" name="T16"/>
                <a:gd fmla="*/ 1 h 2" name="T17"/>
                <a:gd fmla="*/ 498 w 500" name="T18"/>
                <a:gd fmla="*/ 0 h 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 w="500">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62" name="Freeform 12"/>
            <p:cNvSpPr/>
            <p:nvPr/>
          </p:nvSpPr>
          <p:spPr bwMode="auto">
            <a:xfrm>
              <a:off x="2092449" y="2290501"/>
              <a:ext cx="104566" cy="7199"/>
            </a:xfrm>
            <a:custGeom>
              <a:gdLst>
                <a:gd fmla="*/ 244 w 245" name="T0"/>
                <a:gd fmla="*/ 0 h 17" name="T1"/>
                <a:gd fmla="*/ 0 w 245" name="T2"/>
                <a:gd fmla="*/ 17 h 17" name="T3"/>
                <a:gd fmla="*/ 0 w 245" name="T4"/>
                <a:gd fmla="*/ 17 h 17" name="T5"/>
                <a:gd fmla="*/ 245 w 245" name="T6"/>
                <a:gd fmla="*/ 0 h 17" name="T7"/>
                <a:gd fmla="*/ 244 w 245" name="T8"/>
                <a:gd fmla="*/ 0 h 17" name="T9"/>
              </a:gdLst>
              <a:cxnLst>
                <a:cxn ang="0">
                  <a:pos x="T0" y="T1"/>
                </a:cxn>
                <a:cxn ang="0">
                  <a:pos x="T2" y="T3"/>
                </a:cxn>
                <a:cxn ang="0">
                  <a:pos x="T4" y="T5"/>
                </a:cxn>
                <a:cxn ang="0">
                  <a:pos x="T6" y="T7"/>
                </a:cxn>
                <a:cxn ang="0">
                  <a:pos x="T8" y="T9"/>
                </a:cxn>
              </a:cxnLst>
              <a:rect b="b" l="0" r="r" t="0"/>
              <a:pathLst>
                <a:path h="17" w="245">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63" name="Freeform 13"/>
            <p:cNvSpPr/>
            <p:nvPr/>
          </p:nvSpPr>
          <p:spPr bwMode="auto">
            <a:xfrm>
              <a:off x="2090829" y="2290501"/>
              <a:ext cx="212011" cy="8099"/>
            </a:xfrm>
            <a:custGeom>
              <a:gdLst>
                <a:gd fmla="*/ 249 w 497" name="T0"/>
                <a:gd fmla="*/ 0 h 19" name="T1"/>
                <a:gd fmla="*/ 4 w 497" name="T2"/>
                <a:gd fmla="*/ 17 h 19" name="T3"/>
                <a:gd fmla="*/ 4 w 497" name="T4"/>
                <a:gd fmla="*/ 17 h 19" name="T5"/>
                <a:gd fmla="*/ 1 w 497" name="T6"/>
                <a:gd fmla="*/ 17 h 19" name="T7"/>
                <a:gd fmla="*/ 1 w 497" name="T8"/>
                <a:gd fmla="*/ 17 h 19" name="T9"/>
                <a:gd fmla="*/ 1 w 497" name="T10"/>
                <a:gd fmla="*/ 17 h 19" name="T11"/>
                <a:gd fmla="*/ 0 w 497" name="T12"/>
                <a:gd fmla="*/ 19 h 19" name="T13"/>
                <a:gd fmla="*/ 1 w 497" name="T14"/>
                <a:gd fmla="*/ 19 h 19" name="T15"/>
                <a:gd fmla="*/ 2 w 497" name="T16"/>
                <a:gd fmla="*/ 18 h 19" name="T17"/>
                <a:gd fmla="*/ 1 w 497" name="T18"/>
                <a:gd fmla="*/ 19 h 19" name="T19"/>
                <a:gd fmla="*/ 1 w 497" name="T20"/>
                <a:gd fmla="*/ 19 h 19" name="T21"/>
                <a:gd fmla="*/ 2 w 497" name="T22"/>
                <a:gd fmla="*/ 19 h 19" name="T23"/>
                <a:gd fmla="*/ 5 w 497" name="T24"/>
                <a:gd fmla="*/ 19 h 19" name="T25"/>
                <a:gd fmla="*/ 5 w 497" name="T26"/>
                <a:gd fmla="*/ 19 h 19" name="T27"/>
                <a:gd fmla="*/ 6 w 497" name="T28"/>
                <a:gd fmla="*/ 19 h 19" name="T29"/>
                <a:gd fmla="*/ 248 w 497" name="T30"/>
                <a:gd fmla="*/ 2 h 19" name="T31"/>
                <a:gd fmla="*/ 249 w 497" name="T32"/>
                <a:gd fmla="*/ 2 h 19" name="T33"/>
                <a:gd fmla="*/ 249 w 497" name="T34"/>
                <a:gd fmla="*/ 2 h 19" name="T35"/>
                <a:gd fmla="*/ 427 w 497" name="T36"/>
                <a:gd fmla="*/ 11 h 19" name="T37"/>
                <a:gd fmla="*/ 478 w 497" name="T38"/>
                <a:gd fmla="*/ 17 h 19" name="T39"/>
                <a:gd fmla="*/ 491 w 497" name="T40"/>
                <a:gd fmla="*/ 19 h 19" name="T41"/>
                <a:gd fmla="*/ 495 w 497" name="T42"/>
                <a:gd fmla="*/ 19 h 19" name="T43"/>
                <a:gd fmla="*/ 496 w 497" name="T44"/>
                <a:gd fmla="*/ 19 h 19" name="T45"/>
                <a:gd fmla="*/ 496 w 497" name="T46"/>
                <a:gd fmla="*/ 19 h 19" name="T47"/>
                <a:gd fmla="*/ 497 w 497" name="T48"/>
                <a:gd fmla="*/ 18 h 19" name="T49"/>
                <a:gd fmla="*/ 496 w 497" name="T50"/>
                <a:gd fmla="*/ 17 h 19" name="T51"/>
                <a:gd fmla="*/ 496 w 497" name="T52"/>
                <a:gd fmla="*/ 17 h 19" name="T53"/>
                <a:gd fmla="*/ 496 w 497" name="T54"/>
                <a:gd fmla="*/ 17 h 19" name="T55"/>
                <a:gd fmla="*/ 249 w 497" name="T56"/>
                <a:gd fmla="*/ 0 h 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9" w="497">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64" name="Freeform 14"/>
            <p:cNvSpPr>
              <a:spLocks noEditPoints="1"/>
            </p:cNvSpPr>
            <p:nvPr/>
          </p:nvSpPr>
          <p:spPr bwMode="auto">
            <a:xfrm>
              <a:off x="2091189" y="2291221"/>
              <a:ext cx="212551" cy="40494"/>
            </a:xfrm>
            <a:custGeom>
              <a:gdLst>
                <a:gd fmla="*/ 496 w 498" name="T0"/>
                <a:gd fmla="*/ 93 h 95" name="T1"/>
                <a:gd fmla="*/ 495 w 498" name="T2"/>
                <a:gd fmla="*/ 94 h 95" name="T3"/>
                <a:gd fmla="*/ 495 w 498" name="T4"/>
                <a:gd fmla="*/ 94 h 95" name="T5"/>
                <a:gd fmla="*/ 498 w 498" name="T6"/>
                <a:gd fmla="*/ 95 h 95" name="T7"/>
                <a:gd fmla="*/ 496 w 498" name="T8"/>
                <a:gd fmla="*/ 93 h 95" name="T9"/>
                <a:gd fmla="*/ 4 w 498" name="T10"/>
                <a:gd fmla="*/ 17 h 95" name="T11"/>
                <a:gd fmla="*/ 1 w 498" name="T12"/>
                <a:gd fmla="*/ 17 h 95" name="T13"/>
                <a:gd fmla="*/ 0 w 498" name="T14"/>
                <a:gd fmla="*/ 17 h 95" name="T15"/>
                <a:gd fmla="*/ 31 w 498" name="T16"/>
                <a:gd fmla="*/ 36 h 95" name="T17"/>
                <a:gd fmla="*/ 39 w 498" name="T18"/>
                <a:gd fmla="*/ 53 h 95" name="T19"/>
                <a:gd fmla="*/ 33 w 498" name="T20"/>
                <a:gd fmla="*/ 68 h 95" name="T21"/>
                <a:gd fmla="*/ 13 w 498" name="T22"/>
                <a:gd fmla="*/ 86 h 95" name="T23"/>
                <a:gd fmla="*/ 4 w 498" name="T24"/>
                <a:gd fmla="*/ 91 h 95" name="T25"/>
                <a:gd fmla="*/ 0 w 498" name="T26"/>
                <a:gd fmla="*/ 92 h 95" name="T27"/>
                <a:gd fmla="*/ 0 w 498" name="T28"/>
                <a:gd fmla="*/ 92 h 95" name="T29"/>
                <a:gd fmla="*/ 7 w 498" name="T30"/>
                <a:gd fmla="*/ 91 h 95" name="T31"/>
                <a:gd fmla="*/ 21 w 498" name="T32"/>
                <a:gd fmla="*/ 83 h 95" name="T33"/>
                <a:gd fmla="*/ 35 w 498" name="T34"/>
                <a:gd fmla="*/ 70 h 95" name="T35"/>
                <a:gd fmla="*/ 41 w 498" name="T36"/>
                <a:gd fmla="*/ 53 h 95" name="T37"/>
                <a:gd fmla="*/ 32 w 498" name="T38"/>
                <a:gd fmla="*/ 35 h 95" name="T39"/>
                <a:gd fmla="*/ 4 w 498" name="T40"/>
                <a:gd fmla="*/ 17 h 95" name="T41"/>
                <a:gd fmla="*/ 248 w 498" name="T42"/>
                <a:gd fmla="*/ 0 h 95" name="T43"/>
                <a:gd fmla="*/ 248 w 498" name="T44"/>
                <a:gd fmla="*/ 0 h 95" name="T45"/>
                <a:gd fmla="*/ 492 w 498" name="T46"/>
                <a:gd fmla="*/ 17 h 95" name="T47"/>
                <a:gd fmla="*/ 474 w 498" name="T48"/>
                <a:gd fmla="*/ 56 h 95" name="T49"/>
                <a:gd fmla="*/ 491 w 498" name="T50"/>
                <a:gd fmla="*/ 92 h 95" name="T51"/>
                <a:gd fmla="*/ 248 w 498" name="T52"/>
                <a:gd fmla="*/ 75 h 95" name="T53"/>
                <a:gd fmla="*/ 248 w 498" name="T54"/>
                <a:gd fmla="*/ 75 h 95" name="T55"/>
                <a:gd fmla="*/ 495 w 498" name="T56"/>
                <a:gd fmla="*/ 92 h 95" name="T57"/>
                <a:gd fmla="*/ 495 w 498" name="T58"/>
                <a:gd fmla="*/ 92 h 95" name="T59"/>
                <a:gd fmla="*/ 476 w 498" name="T60"/>
                <a:gd fmla="*/ 56 h 95" name="T61"/>
                <a:gd fmla="*/ 485 w 498" name="T62"/>
                <a:gd fmla="*/ 28 h 95" name="T63"/>
                <a:gd fmla="*/ 492 w 498" name="T64"/>
                <a:gd fmla="*/ 20 h 95" name="T65"/>
                <a:gd fmla="*/ 494 w 498" name="T66"/>
                <a:gd fmla="*/ 18 h 95" name="T67"/>
                <a:gd fmla="*/ 495 w 498" name="T68"/>
                <a:gd fmla="*/ 17 h 95" name="T69"/>
                <a:gd fmla="*/ 494 w 498" name="T70"/>
                <a:gd fmla="*/ 17 h 95" name="T71"/>
                <a:gd fmla="*/ 490 w 498" name="T72"/>
                <a:gd fmla="*/ 17 h 95" name="T73"/>
                <a:gd fmla="*/ 477 w 498" name="T74"/>
                <a:gd fmla="*/ 15 h 95" name="T75"/>
                <a:gd fmla="*/ 426 w 498" name="T76"/>
                <a:gd fmla="*/ 9 h 95" name="T77"/>
                <a:gd fmla="*/ 248 w 498" name="T78"/>
                <a:gd fmla="*/ 0 h 95"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95" w="498">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65" name="Freeform 15"/>
            <p:cNvSpPr/>
            <p:nvPr/>
          </p:nvSpPr>
          <p:spPr bwMode="auto">
            <a:xfrm>
              <a:off x="2092809" y="2324156"/>
              <a:ext cx="208411" cy="38695"/>
            </a:xfrm>
            <a:custGeom>
              <a:gdLst>
                <a:gd fmla="*/ 244 w 488" name="T0"/>
                <a:gd fmla="*/ 0 h 91" name="T1"/>
                <a:gd fmla="*/ 0 w 488" name="T2"/>
                <a:gd fmla="*/ 17 h 91" name="T3"/>
                <a:gd fmla="*/ 28 w 488" name="T4"/>
                <a:gd fmla="*/ 34 h 91" name="T5"/>
                <a:gd fmla="*/ 37 w 488" name="T6"/>
                <a:gd fmla="*/ 53 h 91" name="T7"/>
                <a:gd fmla="*/ 31 w 488" name="T8"/>
                <a:gd fmla="*/ 70 h 91" name="T9"/>
                <a:gd fmla="*/ 17 w 488" name="T10"/>
                <a:gd fmla="*/ 82 h 91" name="T11"/>
                <a:gd fmla="*/ 3 w 488" name="T12"/>
                <a:gd fmla="*/ 91 h 91" name="T13"/>
                <a:gd fmla="*/ 244 w 488" name="T14"/>
                <a:gd fmla="*/ 75 h 91" name="T15"/>
                <a:gd fmla="*/ 487 w 488" name="T16"/>
                <a:gd fmla="*/ 91 h 91" name="T17"/>
                <a:gd fmla="*/ 470 w 488" name="T18"/>
                <a:gd fmla="*/ 56 h 91" name="T19"/>
                <a:gd fmla="*/ 488 w 488" name="T20"/>
                <a:gd fmla="*/ 17 h 91" name="T21"/>
                <a:gd fmla="*/ 244 w 488" name="T22"/>
                <a:gd fmla="*/ 0 h 9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91" w="488">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66" name="Freeform 16"/>
            <p:cNvSpPr/>
            <p:nvPr/>
          </p:nvSpPr>
          <p:spPr bwMode="auto">
            <a:xfrm>
              <a:off x="2092809" y="2324156"/>
              <a:ext cx="104206" cy="7199"/>
            </a:xfrm>
            <a:custGeom>
              <a:gdLst>
                <a:gd fmla="*/ 243 w 244" name="T0"/>
                <a:gd fmla="*/ 0 h 17" name="T1"/>
                <a:gd fmla="*/ 1 w 244" name="T2"/>
                <a:gd fmla="*/ 16 h 17" name="T3"/>
                <a:gd fmla="*/ 0 w 244" name="T4"/>
                <a:gd fmla="*/ 17 h 17" name="T5"/>
                <a:gd fmla="*/ 0 w 244" name="T6"/>
                <a:gd fmla="*/ 17 h 17" name="T7"/>
                <a:gd fmla="*/ 244 w 244" name="T8"/>
                <a:gd fmla="*/ 0 h 17" name="T9"/>
                <a:gd fmla="*/ 243 w 244" name="T10"/>
                <a:gd fmla="*/ 0 h 17" name="T11"/>
              </a:gdLst>
              <a:cxnLst>
                <a:cxn ang="0">
                  <a:pos x="T0" y="T1"/>
                </a:cxn>
                <a:cxn ang="0">
                  <a:pos x="T2" y="T3"/>
                </a:cxn>
                <a:cxn ang="0">
                  <a:pos x="T4" y="T5"/>
                </a:cxn>
                <a:cxn ang="0">
                  <a:pos x="T6" y="T7"/>
                </a:cxn>
                <a:cxn ang="0">
                  <a:pos x="T8" y="T9"/>
                </a:cxn>
                <a:cxn ang="0">
                  <a:pos x="T10" y="T11"/>
                </a:cxn>
              </a:cxnLst>
              <a:rect b="b" l="0" r="r" t="0"/>
              <a:pathLst>
                <a:path h="17" w="244">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67" name="Freeform 17"/>
            <p:cNvSpPr>
              <a:spLocks noEditPoints="1"/>
            </p:cNvSpPr>
            <p:nvPr/>
          </p:nvSpPr>
          <p:spPr bwMode="auto">
            <a:xfrm>
              <a:off x="2089929" y="2324156"/>
              <a:ext cx="213810" cy="40315"/>
            </a:xfrm>
            <a:custGeom>
              <a:gdLst>
                <a:gd fmla="*/ 498 w 501" name="T0"/>
                <a:gd fmla="*/ 15 h 95" name="T1"/>
                <a:gd fmla="*/ 498 w 501" name="T2"/>
                <a:gd fmla="*/ 15 h 95" name="T3"/>
                <a:gd fmla="*/ 499 w 501" name="T4"/>
                <a:gd fmla="*/ 16 h 95" name="T5"/>
                <a:gd fmla="*/ 500 w 501" name="T6"/>
                <a:gd fmla="*/ 15 h 95" name="T7"/>
                <a:gd fmla="*/ 498 w 501" name="T8"/>
                <a:gd fmla="*/ 15 h 95" name="T9"/>
                <a:gd fmla="*/ 3 w 501" name="T10"/>
                <a:gd fmla="*/ 15 h 95" name="T11"/>
                <a:gd fmla="*/ 0 w 501" name="T12"/>
                <a:gd fmla="*/ 16 h 95" name="T13"/>
                <a:gd fmla="*/ 3 w 501" name="T14"/>
                <a:gd fmla="*/ 17 h 95" name="T15"/>
                <a:gd fmla="*/ 3 w 501" name="T16"/>
                <a:gd fmla="*/ 16 h 95" name="T17"/>
                <a:gd fmla="*/ 3 w 501" name="T18"/>
                <a:gd fmla="*/ 15 h 95" name="T19"/>
                <a:gd fmla="*/ 3 w 501" name="T20"/>
                <a:gd fmla="*/ 15 h 95" name="T21"/>
                <a:gd fmla="*/ 251 w 501" name="T22"/>
                <a:gd fmla="*/ 0 h 95" name="T23"/>
                <a:gd fmla="*/ 251 w 501" name="T24"/>
                <a:gd fmla="*/ 0 h 95" name="T25"/>
                <a:gd fmla="*/ 495 w 501" name="T26"/>
                <a:gd fmla="*/ 17 h 95" name="T27"/>
                <a:gd fmla="*/ 477 w 501" name="T28"/>
                <a:gd fmla="*/ 56 h 95" name="T29"/>
                <a:gd fmla="*/ 494 w 501" name="T30"/>
                <a:gd fmla="*/ 91 h 95" name="T31"/>
                <a:gd fmla="*/ 251 w 501" name="T32"/>
                <a:gd fmla="*/ 75 h 95" name="T33"/>
                <a:gd fmla="*/ 10 w 501" name="T34"/>
                <a:gd fmla="*/ 91 h 95" name="T35"/>
                <a:gd fmla="*/ 24 w 501" name="T36"/>
                <a:gd fmla="*/ 82 h 95" name="T37"/>
                <a:gd fmla="*/ 38 w 501" name="T38"/>
                <a:gd fmla="*/ 70 h 95" name="T39"/>
                <a:gd fmla="*/ 44 w 501" name="T40"/>
                <a:gd fmla="*/ 53 h 95" name="T41"/>
                <a:gd fmla="*/ 35 w 501" name="T42"/>
                <a:gd fmla="*/ 34 h 95" name="T43"/>
                <a:gd fmla="*/ 7 w 501" name="T44"/>
                <a:gd fmla="*/ 17 h 95" name="T45"/>
                <a:gd fmla="*/ 4 w 501" name="T46"/>
                <a:gd fmla="*/ 17 h 95" name="T47"/>
                <a:gd fmla="*/ 3 w 501" name="T48"/>
                <a:gd fmla="*/ 16 h 95" name="T49"/>
                <a:gd fmla="*/ 3 w 501" name="T50"/>
                <a:gd fmla="*/ 17 h 95" name="T51"/>
                <a:gd fmla="*/ 34 w 501" name="T52"/>
                <a:gd fmla="*/ 36 h 95" name="T53"/>
                <a:gd fmla="*/ 42 w 501" name="T54"/>
                <a:gd fmla="*/ 53 h 95" name="T55"/>
                <a:gd fmla="*/ 36 w 501" name="T56"/>
                <a:gd fmla="*/ 68 h 95" name="T57"/>
                <a:gd fmla="*/ 16 w 501" name="T58"/>
                <a:gd fmla="*/ 86 h 95" name="T59"/>
                <a:gd fmla="*/ 7 w 501" name="T60"/>
                <a:gd fmla="*/ 90 h 95" name="T61"/>
                <a:gd fmla="*/ 3 w 501" name="T62"/>
                <a:gd fmla="*/ 92 h 95" name="T63"/>
                <a:gd fmla="*/ 4 w 501" name="T64"/>
                <a:gd fmla="*/ 94 h 95" name="T65"/>
                <a:gd fmla="*/ 251 w 501" name="T66"/>
                <a:gd fmla="*/ 77 h 95" name="T67"/>
                <a:gd fmla="*/ 429 w 501" name="T68"/>
                <a:gd fmla="*/ 85 h 95" name="T69"/>
                <a:gd fmla="*/ 480 w 501" name="T70"/>
                <a:gd fmla="*/ 91 h 95" name="T71"/>
                <a:gd fmla="*/ 493 w 501" name="T72"/>
                <a:gd fmla="*/ 93 h 95" name="T73"/>
                <a:gd fmla="*/ 497 w 501" name="T74"/>
                <a:gd fmla="*/ 94 h 95" name="T75"/>
                <a:gd fmla="*/ 501 w 501" name="T76"/>
                <a:gd fmla="*/ 95 h 95" name="T77"/>
                <a:gd fmla="*/ 498 w 501" name="T78"/>
                <a:gd fmla="*/ 92 h 95" name="T79"/>
                <a:gd fmla="*/ 479 w 501" name="T80"/>
                <a:gd fmla="*/ 56 h 95" name="T81"/>
                <a:gd fmla="*/ 488 w 501" name="T82"/>
                <a:gd fmla="*/ 28 h 95" name="T83"/>
                <a:gd fmla="*/ 495 w 501" name="T84"/>
                <a:gd fmla="*/ 20 h 95" name="T85"/>
                <a:gd fmla="*/ 497 w 501" name="T86"/>
                <a:gd fmla="*/ 18 h 95" name="T87"/>
                <a:gd fmla="*/ 498 w 501" name="T88"/>
                <a:gd fmla="*/ 17 h 95" name="T89"/>
                <a:gd fmla="*/ 497 w 501" name="T90"/>
                <a:gd fmla="*/ 17 h 95" name="T91"/>
                <a:gd fmla="*/ 493 w 501" name="T92"/>
                <a:gd fmla="*/ 16 h 95" name="T93"/>
                <a:gd fmla="*/ 480 w 501" name="T94"/>
                <a:gd fmla="*/ 14 h 95" name="T95"/>
                <a:gd fmla="*/ 429 w 501" name="T96"/>
                <a:gd fmla="*/ 9 h 95" name="T97"/>
                <a:gd fmla="*/ 251 w 501" name="T98"/>
                <a:gd fmla="*/ 0 h 9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5" w="501">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68" name="Freeform 18"/>
            <p:cNvSpPr/>
            <p:nvPr/>
          </p:nvSpPr>
          <p:spPr bwMode="auto">
            <a:xfrm>
              <a:off x="2094248" y="2323256"/>
              <a:ext cx="102766" cy="6839"/>
            </a:xfrm>
            <a:custGeom>
              <a:gdLst>
                <a:gd fmla="*/ 240 w 241" name="T0"/>
                <a:gd fmla="*/ 0 h 16" name="T1"/>
                <a:gd fmla="*/ 0 w 241" name="T2"/>
                <a:gd fmla="*/ 16 h 16" name="T3"/>
                <a:gd fmla="*/ 0 w 241" name="T4"/>
                <a:gd fmla="*/ 16 h 16" name="T5"/>
                <a:gd fmla="*/ 241 w 241" name="T6"/>
                <a:gd fmla="*/ 0 h 16" name="T7"/>
                <a:gd fmla="*/ 240 w 241" name="T8"/>
                <a:gd fmla="*/ 0 h 16" name="T9"/>
              </a:gdLst>
              <a:cxnLst>
                <a:cxn ang="0">
                  <a:pos x="T0" y="T1"/>
                </a:cxn>
                <a:cxn ang="0">
                  <a:pos x="T2" y="T3"/>
                </a:cxn>
                <a:cxn ang="0">
                  <a:pos x="T4" y="T5"/>
                </a:cxn>
                <a:cxn ang="0">
                  <a:pos x="T6" y="T7"/>
                </a:cxn>
                <a:cxn ang="0">
                  <a:pos x="T8" y="T9"/>
                </a:cxn>
              </a:cxnLst>
              <a:rect b="b" l="0" r="r" t="0"/>
              <a:pathLst>
                <a:path h="16" w="241">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69" name="Freeform 19"/>
            <p:cNvSpPr/>
            <p:nvPr/>
          </p:nvSpPr>
          <p:spPr bwMode="auto">
            <a:xfrm>
              <a:off x="2091189" y="2323256"/>
              <a:ext cx="211651" cy="8099"/>
            </a:xfrm>
            <a:custGeom>
              <a:gdLst>
                <a:gd fmla="*/ 248 w 496" name="T0"/>
                <a:gd fmla="*/ 0 h 19" name="T1"/>
                <a:gd fmla="*/ 7 w 496" name="T2"/>
                <a:gd fmla="*/ 16 h 19" name="T3"/>
                <a:gd fmla="*/ 7 w 496" name="T4"/>
                <a:gd fmla="*/ 16 h 19" name="T5"/>
                <a:gd fmla="*/ 0 w 496" name="T6"/>
                <a:gd fmla="*/ 17 h 19" name="T7"/>
                <a:gd fmla="*/ 0 w 496" name="T8"/>
                <a:gd fmla="*/ 17 h 19" name="T9"/>
                <a:gd fmla="*/ 0 w 496" name="T10"/>
                <a:gd fmla="*/ 17 h 19" name="T11"/>
                <a:gd fmla="*/ 0 w 496" name="T12"/>
                <a:gd fmla="*/ 18 h 19" name="T13"/>
                <a:gd fmla="*/ 1 w 496" name="T14"/>
                <a:gd fmla="*/ 18 h 19" name="T15"/>
                <a:gd fmla="*/ 0 w 496" name="T16"/>
                <a:gd fmla="*/ 18 h 19" name="T17"/>
                <a:gd fmla="*/ 1 w 496" name="T18"/>
                <a:gd fmla="*/ 19 h 19" name="T19"/>
                <a:gd fmla="*/ 4 w 496" name="T20"/>
                <a:gd fmla="*/ 19 h 19" name="T21"/>
                <a:gd fmla="*/ 4 w 496" name="T22"/>
                <a:gd fmla="*/ 19 h 19" name="T23"/>
                <a:gd fmla="*/ 5 w 496" name="T24"/>
                <a:gd fmla="*/ 18 h 19" name="T25"/>
                <a:gd fmla="*/ 247 w 496" name="T26"/>
                <a:gd fmla="*/ 2 h 19" name="T27"/>
                <a:gd fmla="*/ 248 w 496" name="T28"/>
                <a:gd fmla="*/ 2 h 19" name="T29"/>
                <a:gd fmla="*/ 248 w 496" name="T30"/>
                <a:gd fmla="*/ 2 h 19" name="T31"/>
                <a:gd fmla="*/ 426 w 496" name="T32"/>
                <a:gd fmla="*/ 11 h 19" name="T33"/>
                <a:gd fmla="*/ 477 w 496" name="T34"/>
                <a:gd fmla="*/ 16 h 19" name="T35"/>
                <a:gd fmla="*/ 490 w 496" name="T36"/>
                <a:gd fmla="*/ 18 h 19" name="T37"/>
                <a:gd fmla="*/ 494 w 496" name="T38"/>
                <a:gd fmla="*/ 19 h 19" name="T39"/>
                <a:gd fmla="*/ 495 w 496" name="T40"/>
                <a:gd fmla="*/ 19 h 19" name="T41"/>
                <a:gd fmla="*/ 495 w 496" name="T42"/>
                <a:gd fmla="*/ 19 h 19" name="T43"/>
                <a:gd fmla="*/ 496 w 496" name="T44"/>
                <a:gd fmla="*/ 18 h 19" name="T45"/>
                <a:gd fmla="*/ 495 w 496" name="T46"/>
                <a:gd fmla="*/ 17 h 19" name="T47"/>
                <a:gd fmla="*/ 495 w 496" name="T48"/>
                <a:gd fmla="*/ 17 h 19" name="T49"/>
                <a:gd fmla="*/ 495 w 496" name="T50"/>
                <a:gd fmla="*/ 17 h 19" name="T51"/>
                <a:gd fmla="*/ 248 w 496" name="T52"/>
                <a:gd fmla="*/ 0 h 1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9" w="496">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70" name="Freeform 20"/>
            <p:cNvSpPr/>
            <p:nvPr/>
          </p:nvSpPr>
          <p:spPr bwMode="auto">
            <a:xfrm>
              <a:off x="2091548" y="2347553"/>
              <a:ext cx="210931" cy="48953"/>
            </a:xfrm>
            <a:custGeom>
              <a:gdLst>
                <a:gd fmla="*/ 0 w 494" name="T0"/>
                <a:gd fmla="*/ 38 h 115" name="T1"/>
                <a:gd fmla="*/ 494 w 494" name="T2"/>
                <a:gd fmla="*/ 38 h 115" name="T3"/>
                <a:gd fmla="*/ 494 w 494" name="T4"/>
                <a:gd fmla="*/ 115 h 115" name="T5"/>
                <a:gd fmla="*/ 0 w 494" name="T6"/>
                <a:gd fmla="*/ 115 h 115" name="T7"/>
                <a:gd fmla="*/ 0 w 494" name="T8"/>
                <a:gd fmla="*/ 38 h 115" name="T9"/>
              </a:gdLst>
              <a:cxnLst>
                <a:cxn ang="0">
                  <a:pos x="T0" y="T1"/>
                </a:cxn>
                <a:cxn ang="0">
                  <a:pos x="T2" y="T3"/>
                </a:cxn>
                <a:cxn ang="0">
                  <a:pos x="T4" y="T5"/>
                </a:cxn>
                <a:cxn ang="0">
                  <a:pos x="T6" y="T7"/>
                </a:cxn>
                <a:cxn ang="0">
                  <a:pos x="T8" y="T9"/>
                </a:cxn>
              </a:cxnLst>
              <a:rect b="b" l="0" r="r" t="0"/>
              <a:pathLst>
                <a:path h="115" w="493">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71" name="Freeform 21"/>
            <p:cNvSpPr/>
            <p:nvPr/>
          </p:nvSpPr>
          <p:spPr bwMode="auto">
            <a:xfrm>
              <a:off x="2089929" y="2356012"/>
              <a:ext cx="213810" cy="4085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6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2 h 96" name="T81"/>
                <a:gd fmla="*/ 497 w 501" name="T82"/>
                <a:gd fmla="*/ 20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8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72" name="Freeform 22"/>
            <p:cNvSpPr/>
            <p:nvPr/>
          </p:nvSpPr>
          <p:spPr bwMode="auto">
            <a:xfrm>
              <a:off x="2091548" y="2379949"/>
              <a:ext cx="210931" cy="49313"/>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73" name="Freeform 23"/>
            <p:cNvSpPr/>
            <p:nvPr/>
          </p:nvSpPr>
          <p:spPr bwMode="auto">
            <a:xfrm>
              <a:off x="2089929" y="2388767"/>
              <a:ext cx="213810" cy="4085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6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2 h 96" name="T81"/>
                <a:gd fmla="*/ 497 w 501" name="T82"/>
                <a:gd fmla="*/ 19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74" name="Freeform 24"/>
            <p:cNvSpPr/>
            <p:nvPr/>
          </p:nvSpPr>
          <p:spPr bwMode="auto">
            <a:xfrm>
              <a:off x="2091548" y="2412704"/>
              <a:ext cx="210931" cy="49313"/>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75" name="Freeform 25"/>
            <p:cNvSpPr/>
            <p:nvPr/>
          </p:nvSpPr>
          <p:spPr bwMode="auto">
            <a:xfrm>
              <a:off x="2089929" y="2421523"/>
              <a:ext cx="213810" cy="4103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5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1 h 96" name="T81"/>
                <a:gd fmla="*/ 497 w 501" name="T82"/>
                <a:gd fmla="*/ 19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76" name="Freeform 26"/>
            <p:cNvSpPr/>
            <p:nvPr/>
          </p:nvSpPr>
          <p:spPr bwMode="auto">
            <a:xfrm>
              <a:off x="2091548" y="2445460"/>
              <a:ext cx="210931" cy="49313"/>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77" name="Freeform 27"/>
            <p:cNvSpPr/>
            <p:nvPr/>
          </p:nvSpPr>
          <p:spPr bwMode="auto">
            <a:xfrm>
              <a:off x="2089929" y="2454458"/>
              <a:ext cx="213810" cy="40854"/>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7 h 96" name="T15"/>
                <a:gd fmla="*/ 497 w 501" name="T16"/>
                <a:gd fmla="*/ 95 h 96" name="T17"/>
                <a:gd fmla="*/ 498 w 501" name="T18"/>
                <a:gd fmla="*/ 95 h 96" name="T19"/>
                <a:gd fmla="*/ 498 w 501" name="T20"/>
                <a:gd fmla="*/ 94 h 96" name="T21"/>
                <a:gd fmla="*/ 251 w 501" name="T22"/>
                <a:gd fmla="*/ 76 h 96" name="T23"/>
                <a:gd fmla="*/ 3 w 501" name="T24"/>
                <a:gd fmla="*/ 94 h 96" name="T25"/>
                <a:gd fmla="*/ 4 w 501" name="T26"/>
                <a:gd fmla="*/ 95 h 96" name="T27"/>
                <a:gd fmla="*/ 4 w 501" name="T28"/>
                <a:gd fmla="*/ 95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7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8 h 96" name="T63"/>
                <a:gd fmla="*/ 429 w 501" name="T64"/>
                <a:gd fmla="*/ 87 h 96" name="T65"/>
                <a:gd fmla="*/ 480 w 501" name="T66"/>
                <a:gd fmla="*/ 93 h 96" name="T67"/>
                <a:gd fmla="*/ 493 w 501" name="T68"/>
                <a:gd fmla="*/ 95 h 96" name="T69"/>
                <a:gd fmla="*/ 497 w 501" name="T70"/>
                <a:gd fmla="*/ 95 h 96" name="T71"/>
                <a:gd fmla="*/ 501 w 501" name="T72"/>
                <a:gd fmla="*/ 96 h 96" name="T73"/>
                <a:gd fmla="*/ 498 w 501" name="T74"/>
                <a:gd fmla="*/ 94 h 96" name="T75"/>
                <a:gd fmla="*/ 479 w 501" name="T76"/>
                <a:gd fmla="*/ 57 h 96" name="T77"/>
                <a:gd fmla="*/ 488 w 501" name="T78"/>
                <a:gd fmla="*/ 30 h 96" name="T79"/>
                <a:gd fmla="*/ 495 w 501" name="T80"/>
                <a:gd fmla="*/ 21 h 96" name="T81"/>
                <a:gd fmla="*/ 497 w 501" name="T82"/>
                <a:gd fmla="*/ 19 h 96" name="T83"/>
                <a:gd fmla="*/ 498 w 501" name="T84"/>
                <a:gd fmla="*/ 18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78" name="Freeform 28"/>
            <p:cNvSpPr/>
            <p:nvPr/>
          </p:nvSpPr>
          <p:spPr bwMode="auto">
            <a:xfrm>
              <a:off x="2091548" y="2478215"/>
              <a:ext cx="230188" cy="65691"/>
            </a:xfrm>
            <a:custGeom>
              <a:gdLst>
                <a:gd fmla="*/ 0 w 539" name="T0"/>
                <a:gd fmla="*/ 39 h 154" name="T1"/>
                <a:gd fmla="*/ 494 w 539" name="T2"/>
                <a:gd fmla="*/ 39 h 154" name="T3"/>
                <a:gd fmla="*/ 539 w 539" name="T4"/>
                <a:gd fmla="*/ 115 h 154" name="T5"/>
                <a:gd fmla="*/ 0 w 539" name="T6"/>
                <a:gd fmla="*/ 115 h 154" name="T7"/>
                <a:gd fmla="*/ 0 w 539" name="T8"/>
                <a:gd fmla="*/ 39 h 154" name="T9"/>
              </a:gdLst>
              <a:cxnLst>
                <a:cxn ang="0">
                  <a:pos x="T0" y="T1"/>
                </a:cxn>
                <a:cxn ang="0">
                  <a:pos x="T2" y="T3"/>
                </a:cxn>
                <a:cxn ang="0">
                  <a:pos x="T4" y="T5"/>
                </a:cxn>
                <a:cxn ang="0">
                  <a:pos x="T6" y="T7"/>
                </a:cxn>
                <a:cxn ang="0">
                  <a:pos x="T8" y="T9"/>
                </a:cxn>
              </a:cxnLst>
              <a:rect b="b" l="0" r="r" t="0"/>
              <a:pathLst>
                <a:path h="154" w="539">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79" name="Freeform 29"/>
            <p:cNvSpPr/>
            <p:nvPr/>
          </p:nvSpPr>
          <p:spPr bwMode="auto">
            <a:xfrm>
              <a:off x="2090289" y="2486674"/>
              <a:ext cx="231448" cy="48233"/>
            </a:xfrm>
            <a:custGeom>
              <a:gdLst>
                <a:gd fmla="*/ 3 w 542" name="T0"/>
                <a:gd fmla="*/ 19 h 113" name="T1"/>
                <a:gd fmla="*/ 3 w 542" name="T2"/>
                <a:gd fmla="*/ 19 h 113" name="T3"/>
                <a:gd fmla="*/ 6 w 542" name="T4"/>
                <a:gd fmla="*/ 19 h 113" name="T5"/>
                <a:gd fmla="*/ 229 w 542" name="T6"/>
                <a:gd fmla="*/ 2 h 113" name="T7"/>
                <a:gd fmla="*/ 497 w 542" name="T8"/>
                <a:gd fmla="*/ 20 h 113" name="T9"/>
                <a:gd fmla="*/ 497 w 542" name="T10"/>
                <a:gd fmla="*/ 19 h 113" name="T11"/>
                <a:gd fmla="*/ 496 w 542" name="T12"/>
                <a:gd fmla="*/ 18 h 113" name="T13"/>
                <a:gd fmla="*/ 484 w 542" name="T14"/>
                <a:gd fmla="*/ 57 h 113" name="T15"/>
                <a:gd fmla="*/ 496 w 542" name="T16"/>
                <a:gd fmla="*/ 84 h 113" name="T17"/>
                <a:gd fmla="*/ 542 w 542" name="T18"/>
                <a:gd fmla="*/ 96 h 113" name="T19"/>
                <a:gd fmla="*/ 542 w 542" name="T20"/>
                <a:gd fmla="*/ 95 h 113" name="T21"/>
                <a:gd fmla="*/ 541 w 542" name="T22"/>
                <a:gd fmla="*/ 94 h 113" name="T23"/>
                <a:gd fmla="*/ 538 w 542" name="T24"/>
                <a:gd fmla="*/ 95 h 113" name="T25"/>
                <a:gd fmla="*/ 302 w 542" name="T26"/>
                <a:gd fmla="*/ 111 h 113" name="T27"/>
                <a:gd fmla="*/ 3 w 542" name="T28"/>
                <a:gd fmla="*/ 94 h 113" name="T29"/>
                <a:gd fmla="*/ 3 w 542" name="T30"/>
                <a:gd fmla="*/ 95 h 113" name="T31"/>
                <a:gd fmla="*/ 3 w 542" name="T32"/>
                <a:gd fmla="*/ 96 h 113" name="T33"/>
                <a:gd fmla="*/ 23 w 542" name="T34"/>
                <a:gd fmla="*/ 56 h 113" name="T35"/>
                <a:gd fmla="*/ 3 w 542" name="T36"/>
                <a:gd fmla="*/ 18 h 113" name="T37"/>
                <a:gd fmla="*/ 3 w 542" name="T38"/>
                <a:gd fmla="*/ 19 h 113" name="T39"/>
                <a:gd fmla="*/ 3 w 542" name="T40"/>
                <a:gd fmla="*/ 19 h 113" name="T41"/>
                <a:gd fmla="*/ 3 w 542" name="T42"/>
                <a:gd fmla="*/ 19 h 113" name="T43"/>
                <a:gd fmla="*/ 2 w 542" name="T44"/>
                <a:gd fmla="*/ 19 h 113" name="T45"/>
                <a:gd fmla="*/ 21 w 542" name="T46"/>
                <a:gd fmla="*/ 56 h 113" name="T47"/>
                <a:gd fmla="*/ 12 w 542" name="T48"/>
                <a:gd fmla="*/ 83 h 113" name="T49"/>
                <a:gd fmla="*/ 5 w 542" name="T50"/>
                <a:gd fmla="*/ 92 h 113" name="T51"/>
                <a:gd fmla="*/ 3 w 542" name="T52"/>
                <a:gd fmla="*/ 94 h 113" name="T53"/>
                <a:gd fmla="*/ 2 w 542" name="T54"/>
                <a:gd fmla="*/ 95 h 113" name="T55"/>
                <a:gd fmla="*/ 0 w 542" name="T56"/>
                <a:gd fmla="*/ 96 h 113" name="T57"/>
                <a:gd fmla="*/ 2 w 542" name="T58"/>
                <a:gd fmla="*/ 96 h 113" name="T59"/>
                <a:gd fmla="*/ 302 w 542" name="T60"/>
                <a:gd fmla="*/ 113 h 113" name="T61"/>
                <a:gd fmla="*/ 542 w 542" name="T62"/>
                <a:gd fmla="*/ 96 h 113" name="T63"/>
                <a:gd fmla="*/ 542 w 542" name="T64"/>
                <a:gd fmla="*/ 94 h 113" name="T65"/>
                <a:gd fmla="*/ 497 w 542" name="T66"/>
                <a:gd fmla="*/ 83 h 113" name="T67"/>
                <a:gd fmla="*/ 486 w 542" name="T68"/>
                <a:gd fmla="*/ 57 h 113" name="T69"/>
                <a:gd fmla="*/ 492 w 542" name="T70"/>
                <a:gd fmla="*/ 31 h 113" name="T71"/>
                <a:gd fmla="*/ 496 w 542" name="T72"/>
                <a:gd fmla="*/ 22 h 113" name="T73"/>
                <a:gd fmla="*/ 497 w 542" name="T74"/>
                <a:gd fmla="*/ 20 h 113" name="T75"/>
                <a:gd fmla="*/ 497 w 542" name="T76"/>
                <a:gd fmla="*/ 19 h 113" name="T77"/>
                <a:gd fmla="*/ 498 w 542" name="T78"/>
                <a:gd fmla="*/ 18 h 113" name="T79"/>
                <a:gd fmla="*/ 497 w 542" name="T80"/>
                <a:gd fmla="*/ 18 h 113" name="T81"/>
                <a:gd fmla="*/ 229 w 542" name="T82"/>
                <a:gd fmla="*/ 0 h 113" name="T83"/>
                <a:gd fmla="*/ 2 w 542" name="T84"/>
                <a:gd fmla="*/ 18 h 113" name="T85"/>
                <a:gd fmla="*/ 0 w 542" name="T86"/>
                <a:gd fmla="*/ 18 h 113" name="T87"/>
                <a:gd fmla="*/ 2 w 542" name="T88"/>
                <a:gd fmla="*/ 19 h 113" name="T89"/>
                <a:gd fmla="*/ 3 w 542" name="T90"/>
                <a:gd fmla="*/ 19 h 113"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13" w="542">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80" name="Freeform 30"/>
            <p:cNvSpPr/>
            <p:nvPr/>
          </p:nvSpPr>
          <p:spPr bwMode="auto">
            <a:xfrm>
              <a:off x="2072471" y="2525009"/>
              <a:ext cx="249266" cy="21417"/>
            </a:xfrm>
            <a:custGeom>
              <a:gdLst>
                <a:gd fmla="*/ 45 w 584" name="T0"/>
                <a:gd fmla="*/ 0 h 50" name="T1"/>
                <a:gd fmla="*/ 0 w 584" name="T2"/>
                <a:gd fmla="*/ 12 h 50" name="T3"/>
                <a:gd fmla="*/ 584 w 584" name="T4"/>
                <a:gd fmla="*/ 7 h 50" name="T5"/>
                <a:gd fmla="*/ 550 w 584" name="T6"/>
                <a:gd fmla="*/ 0 h 50" name="T7"/>
                <a:gd fmla="*/ 45 w 584" name="T8"/>
                <a:gd fmla="*/ 0 h 50" name="T9"/>
              </a:gdLst>
              <a:cxnLst>
                <a:cxn ang="0">
                  <a:pos x="T0" y="T1"/>
                </a:cxn>
                <a:cxn ang="0">
                  <a:pos x="T2" y="T3"/>
                </a:cxn>
                <a:cxn ang="0">
                  <a:pos x="T4" y="T5"/>
                </a:cxn>
                <a:cxn ang="0">
                  <a:pos x="T6" y="T7"/>
                </a:cxn>
                <a:cxn ang="0">
                  <a:pos x="T8" y="T9"/>
                </a:cxn>
              </a:cxnLst>
              <a:rect b="b" l="0" r="r" t="0"/>
              <a:pathLst>
                <a:path h="50" w="584">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81" name="Freeform 31"/>
            <p:cNvSpPr/>
            <p:nvPr/>
          </p:nvSpPr>
          <p:spPr bwMode="auto">
            <a:xfrm>
              <a:off x="2071931" y="2524648"/>
              <a:ext cx="249806" cy="12778"/>
            </a:xfrm>
            <a:custGeom>
              <a:gdLst>
                <a:gd fmla="*/ 46 w 585" name="T0"/>
                <a:gd fmla="*/ 1 h 30" name="T1"/>
                <a:gd fmla="*/ 45 w 585" name="T2"/>
                <a:gd fmla="*/ 0 h 30" name="T3"/>
                <a:gd fmla="*/ 35 w 585" name="T4"/>
                <a:gd fmla="*/ 5 h 30" name="T5"/>
                <a:gd fmla="*/ 12 w 585" name="T6"/>
                <a:gd fmla="*/ 10 h 30" name="T7"/>
                <a:gd fmla="*/ 4 w 585" name="T8"/>
                <a:gd fmla="*/ 12 h 30" name="T9"/>
                <a:gd fmla="*/ 0 w 585" name="T10"/>
                <a:gd fmla="*/ 12 h 30" name="T11"/>
                <a:gd fmla="*/ 0 w 585" name="T12"/>
                <a:gd fmla="*/ 14 h 30" name="T13"/>
                <a:gd fmla="*/ 328 w 585" name="T14"/>
                <a:gd fmla="*/ 30 h 30" name="T15"/>
                <a:gd fmla="*/ 585 w 585" name="T16"/>
                <a:gd fmla="*/ 9 h 30" name="T17"/>
                <a:gd fmla="*/ 585 w 585" name="T18"/>
                <a:gd fmla="*/ 7 h 30" name="T19"/>
                <a:gd fmla="*/ 552 w 585" name="T20"/>
                <a:gd fmla="*/ 0 h 30" name="T21"/>
                <a:gd fmla="*/ 552 w 585" name="T22"/>
                <a:gd fmla="*/ 0 h 30" name="T23"/>
                <a:gd fmla="*/ 551 w 585" name="T24"/>
                <a:gd fmla="*/ 0 h 30" name="T25"/>
                <a:gd fmla="*/ 323 w 585" name="T26"/>
                <a:gd fmla="*/ 16 h 30" name="T27"/>
                <a:gd fmla="*/ 46 w 585" name="T28"/>
                <a:gd fmla="*/ 0 h 30" name="T29"/>
                <a:gd fmla="*/ 45 w 585" name="T30"/>
                <a:gd fmla="*/ 0 h 30" name="T31"/>
                <a:gd fmla="*/ 45 w 585" name="T32"/>
                <a:gd fmla="*/ 0 h 30" name="T33"/>
                <a:gd fmla="*/ 46 w 585" name="T34"/>
                <a:gd fmla="*/ 1 h 30" name="T35"/>
                <a:gd fmla="*/ 45 w 585" name="T36"/>
                <a:gd fmla="*/ 2 h 30" name="T37"/>
                <a:gd fmla="*/ 323 w 585" name="T38"/>
                <a:gd fmla="*/ 18 h 30" name="T39"/>
                <a:gd fmla="*/ 552 w 585" name="T40"/>
                <a:gd fmla="*/ 2 h 30" name="T41"/>
                <a:gd fmla="*/ 551 w 585" name="T42"/>
                <a:gd fmla="*/ 1 h 30" name="T43"/>
                <a:gd fmla="*/ 551 w 585" name="T44"/>
                <a:gd fmla="*/ 2 h 30" name="T45"/>
                <a:gd fmla="*/ 585 w 585" name="T46"/>
                <a:gd fmla="*/ 9 h 30" name="T47"/>
                <a:gd fmla="*/ 585 w 585" name="T48"/>
                <a:gd fmla="*/ 8 h 30" name="T49"/>
                <a:gd fmla="*/ 584 w 585" name="T50"/>
                <a:gd fmla="*/ 7 h 30" name="T51"/>
                <a:gd fmla="*/ 581 w 585" name="T52"/>
                <a:gd fmla="*/ 8 h 30" name="T53"/>
                <a:gd fmla="*/ 328 w 585" name="T54"/>
                <a:gd fmla="*/ 28 h 30" name="T55"/>
                <a:gd fmla="*/ 1 w 585" name="T56"/>
                <a:gd fmla="*/ 12 h 30" name="T57"/>
                <a:gd fmla="*/ 1 w 585" name="T58"/>
                <a:gd fmla="*/ 13 h 30" name="T59"/>
                <a:gd fmla="*/ 1 w 585" name="T60"/>
                <a:gd fmla="*/ 14 h 30" name="T61"/>
                <a:gd fmla="*/ 20 w 585" name="T62"/>
                <a:gd fmla="*/ 11 h 30" name="T63"/>
                <a:gd fmla="*/ 35 w 585" name="T64"/>
                <a:gd fmla="*/ 7 h 30" name="T65"/>
                <a:gd fmla="*/ 46 w 585" name="T66"/>
                <a:gd fmla="*/ 2 h 30" name="T67"/>
                <a:gd fmla="*/ 46 w 585" name="T68"/>
                <a:gd fmla="*/ 1 h 30" name="T69"/>
                <a:gd fmla="*/ 45 w 585" name="T70"/>
                <a:gd fmla="*/ 2 h 30" name="T71"/>
                <a:gd fmla="*/ 46 w 585" name="T72"/>
                <a:gd fmla="*/ 1 h 30"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30" w="585">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82" name="任意多边形 181"/>
            <p:cNvSpPr>
              <a:spLocks noChangeArrowheads="1"/>
            </p:cNvSpPr>
            <p:nvPr/>
          </p:nvSpPr>
          <p:spPr bwMode="auto">
            <a:xfrm>
              <a:off x="2186395" y="2538327"/>
              <a:ext cx="26096" cy="172776"/>
            </a:xfrm>
            <a:custGeom>
              <a:gdLst>
                <a:gd fmla="*/ 70545 w 112406" name="connsiteX0"/>
                <a:gd fmla="*/ 722495 h 744201" name="connsiteY0"/>
                <a:gd fmla="*/ 80623 w 112406" name="connsiteX1"/>
                <a:gd fmla="*/ 733348 h 744201" name="connsiteY1"/>
                <a:gd fmla="*/ 70545 w 112406" name="connsiteX2"/>
                <a:gd fmla="*/ 744201 h 744201" name="connsiteY2"/>
                <a:gd fmla="*/ 60467 w 112406" name="connsiteX3"/>
                <a:gd fmla="*/ 733348 h 744201" name="connsiteY3"/>
                <a:gd fmla="*/ 70545 w 112406" name="connsiteX4"/>
                <a:gd fmla="*/ 722495 h 744201" name="connsiteY4"/>
                <a:gd fmla="*/ 39536 w 112406" name="connsiteX5"/>
                <a:gd fmla="*/ 722495 h 744201" name="connsiteY5"/>
                <a:gd fmla="*/ 49614 w 112406" name="connsiteX6"/>
                <a:gd fmla="*/ 733348 h 744201" name="connsiteY6"/>
                <a:gd fmla="*/ 39536 w 112406" name="connsiteX7"/>
                <a:gd fmla="*/ 744201 h 744201" name="connsiteY7"/>
                <a:gd fmla="*/ 29458 w 112406" name="connsiteX8"/>
                <a:gd fmla="*/ 733348 h 744201" name="connsiteY8"/>
                <a:gd fmla="*/ 39536 w 112406" name="connsiteX9"/>
                <a:gd fmla="*/ 722495 h 744201" name="connsiteY9"/>
                <a:gd fmla="*/ 70545 w 112406" name="connsiteX10"/>
                <a:gd fmla="*/ 689161 h 744201" name="connsiteY10"/>
                <a:gd fmla="*/ 80623 w 112406" name="connsiteX11"/>
                <a:gd fmla="*/ 700402 h 744201" name="connsiteY11"/>
                <a:gd fmla="*/ 70545 w 112406" name="connsiteX12"/>
                <a:gd fmla="*/ 711643 h 744201" name="connsiteY12"/>
                <a:gd fmla="*/ 60467 w 112406" name="connsiteX13"/>
                <a:gd fmla="*/ 700402 h 744201" name="connsiteY13"/>
                <a:gd fmla="*/ 70545 w 112406" name="connsiteX14"/>
                <a:gd fmla="*/ 689161 h 744201" name="connsiteY14"/>
                <a:gd fmla="*/ 39536 w 112406" name="connsiteX15"/>
                <a:gd fmla="*/ 689161 h 744201" name="connsiteY15"/>
                <a:gd fmla="*/ 49614 w 112406" name="connsiteX16"/>
                <a:gd fmla="*/ 700402 h 744201" name="connsiteY16"/>
                <a:gd fmla="*/ 39536 w 112406" name="connsiteX17"/>
                <a:gd fmla="*/ 711643 h 744201" name="connsiteY17"/>
                <a:gd fmla="*/ 29458 w 112406" name="connsiteX18"/>
                <a:gd fmla="*/ 700402 h 744201" name="connsiteY18"/>
                <a:gd fmla="*/ 39536 w 112406" name="connsiteX19"/>
                <a:gd fmla="*/ 689161 h 744201" name="connsiteY19"/>
                <a:gd fmla="*/ 70545 w 112406" name="connsiteX20"/>
                <a:gd fmla="*/ 654277 h 744201" name="connsiteY20"/>
                <a:gd fmla="*/ 80623 w 112406" name="connsiteX21"/>
                <a:gd fmla="*/ 665518 h 744201" name="connsiteY21"/>
                <a:gd fmla="*/ 70545 w 112406" name="connsiteX22"/>
                <a:gd fmla="*/ 676759 h 744201" name="connsiteY22"/>
                <a:gd fmla="*/ 60467 w 112406" name="connsiteX23"/>
                <a:gd fmla="*/ 665518 h 744201" name="connsiteY23"/>
                <a:gd fmla="*/ 70545 w 112406" name="connsiteX24"/>
                <a:gd fmla="*/ 654277 h 744201" name="connsiteY24"/>
                <a:gd fmla="*/ 39536 w 112406" name="connsiteX25"/>
                <a:gd fmla="*/ 654277 h 744201" name="connsiteY25"/>
                <a:gd fmla="*/ 49614 w 112406" name="connsiteX26"/>
                <a:gd fmla="*/ 665518 h 744201" name="connsiteY26"/>
                <a:gd fmla="*/ 39536 w 112406" name="connsiteX27"/>
                <a:gd fmla="*/ 676759 h 744201" name="connsiteY27"/>
                <a:gd fmla="*/ 29458 w 112406" name="connsiteX28"/>
                <a:gd fmla="*/ 665518 h 744201" name="connsiteY28"/>
                <a:gd fmla="*/ 39536 w 112406" name="connsiteX29"/>
                <a:gd fmla="*/ 654277 h 744201" name="connsiteY29"/>
                <a:gd fmla="*/ 70545 w 112406" name="connsiteX30"/>
                <a:gd fmla="*/ 621718 h 744201" name="connsiteY30"/>
                <a:gd fmla="*/ 80623 w 112406" name="connsiteX31"/>
                <a:gd fmla="*/ 632571 h 744201" name="connsiteY31"/>
                <a:gd fmla="*/ 70545 w 112406" name="connsiteX32"/>
                <a:gd fmla="*/ 643424 h 744201" name="connsiteY32"/>
                <a:gd fmla="*/ 60467 w 112406" name="connsiteX33"/>
                <a:gd fmla="*/ 632571 h 744201" name="connsiteY33"/>
                <a:gd fmla="*/ 70545 w 112406" name="connsiteX34"/>
                <a:gd fmla="*/ 621718 h 744201" name="connsiteY34"/>
                <a:gd fmla="*/ 39536 w 112406" name="connsiteX35"/>
                <a:gd fmla="*/ 621718 h 744201" name="connsiteY35"/>
                <a:gd fmla="*/ 49614 w 112406" name="connsiteX36"/>
                <a:gd fmla="*/ 632571 h 744201" name="connsiteY36"/>
                <a:gd fmla="*/ 39536 w 112406" name="connsiteX37"/>
                <a:gd fmla="*/ 643424 h 744201" name="connsiteY37"/>
                <a:gd fmla="*/ 29458 w 112406" name="connsiteX38"/>
                <a:gd fmla="*/ 632571 h 744201" name="connsiteY38"/>
                <a:gd fmla="*/ 39536 w 112406" name="connsiteX39"/>
                <a:gd fmla="*/ 621718 h 744201" name="connsiteY39"/>
                <a:gd fmla="*/ 70545 w 112406" name="connsiteX40"/>
                <a:gd fmla="*/ 588384 h 744201" name="connsiteY40"/>
                <a:gd fmla="*/ 80623 w 112406" name="connsiteX41"/>
                <a:gd fmla="*/ 599625 h 744201" name="connsiteY41"/>
                <a:gd fmla="*/ 70545 w 112406" name="connsiteX42"/>
                <a:gd fmla="*/ 610866 h 744201" name="connsiteY42"/>
                <a:gd fmla="*/ 60467 w 112406" name="connsiteX43"/>
                <a:gd fmla="*/ 599625 h 744201" name="connsiteY43"/>
                <a:gd fmla="*/ 70545 w 112406" name="connsiteX44"/>
                <a:gd fmla="*/ 588384 h 744201" name="connsiteY44"/>
                <a:gd fmla="*/ 39536 w 112406" name="connsiteX45"/>
                <a:gd fmla="*/ 588384 h 744201" name="connsiteY45"/>
                <a:gd fmla="*/ 49614 w 112406" name="connsiteX46"/>
                <a:gd fmla="*/ 599625 h 744201" name="connsiteY46"/>
                <a:gd fmla="*/ 39536 w 112406" name="connsiteX47"/>
                <a:gd fmla="*/ 610866 h 744201" name="connsiteY47"/>
                <a:gd fmla="*/ 29458 w 112406" name="connsiteX48"/>
                <a:gd fmla="*/ 599625 h 744201" name="connsiteY48"/>
                <a:gd fmla="*/ 39536 w 112406" name="connsiteX49"/>
                <a:gd fmla="*/ 588384 h 744201" name="connsiteY49"/>
                <a:gd fmla="*/ 102328 w 112406" name="connsiteX50"/>
                <a:gd fmla="*/ 558926 h 744201" name="connsiteY50"/>
                <a:gd fmla="*/ 112406 w 112406" name="connsiteX51"/>
                <a:gd fmla="*/ 570167 h 744201" name="connsiteY51"/>
                <a:gd fmla="*/ 102328 w 112406" name="connsiteX52"/>
                <a:gd fmla="*/ 581408 h 744201" name="connsiteY52"/>
                <a:gd fmla="*/ 92250 w 112406" name="connsiteX53"/>
                <a:gd fmla="*/ 570167 h 744201" name="connsiteY53"/>
                <a:gd fmla="*/ 102328 w 112406" name="connsiteX54"/>
                <a:gd fmla="*/ 558926 h 744201" name="connsiteY54"/>
                <a:gd fmla="*/ 70545 w 112406" name="connsiteX55"/>
                <a:gd fmla="*/ 558926 h 744201" name="connsiteY55"/>
                <a:gd fmla="*/ 80623 w 112406" name="connsiteX56"/>
                <a:gd fmla="*/ 570167 h 744201" name="connsiteY56"/>
                <a:gd fmla="*/ 70545 w 112406" name="connsiteX57"/>
                <a:gd fmla="*/ 581408 h 744201" name="connsiteY57"/>
                <a:gd fmla="*/ 60467 w 112406" name="connsiteX58"/>
                <a:gd fmla="*/ 570167 h 744201" name="connsiteY58"/>
                <a:gd fmla="*/ 70545 w 112406" name="connsiteX59"/>
                <a:gd fmla="*/ 558926 h 744201" name="connsiteY59"/>
                <a:gd fmla="*/ 39536 w 112406" name="connsiteX60"/>
                <a:gd fmla="*/ 558926 h 744201" name="connsiteY60"/>
                <a:gd fmla="*/ 49614 w 112406" name="connsiteX61"/>
                <a:gd fmla="*/ 570167 h 744201" name="connsiteY61"/>
                <a:gd fmla="*/ 39536 w 112406" name="connsiteX62"/>
                <a:gd fmla="*/ 581408 h 744201" name="connsiteY62"/>
                <a:gd fmla="*/ 29458 w 112406" name="connsiteX63"/>
                <a:gd fmla="*/ 570167 h 744201" name="connsiteY63"/>
                <a:gd fmla="*/ 39536 w 112406" name="connsiteX64"/>
                <a:gd fmla="*/ 558926 h 744201" name="connsiteY64"/>
                <a:gd fmla="*/ 10078 w 112406" name="connsiteX65"/>
                <a:gd fmla="*/ 558926 h 744201" name="connsiteY65"/>
                <a:gd fmla="*/ 20156 w 112406" name="connsiteX66"/>
                <a:gd fmla="*/ 570167 h 744201" name="connsiteY66"/>
                <a:gd fmla="*/ 10078 w 112406" name="connsiteX67"/>
                <a:gd fmla="*/ 581408 h 744201" name="connsiteY67"/>
                <a:gd fmla="*/ 0 w 112406" name="connsiteX68"/>
                <a:gd fmla="*/ 570167 h 744201" name="connsiteY68"/>
                <a:gd fmla="*/ 10078 w 112406" name="connsiteX69"/>
                <a:gd fmla="*/ 558926 h 744201" name="connsiteY69"/>
                <a:gd fmla="*/ 102328 w 112406" name="connsiteX70"/>
                <a:gd fmla="*/ 526367 h 744201" name="connsiteY70"/>
                <a:gd fmla="*/ 112406 w 112406" name="connsiteX71"/>
                <a:gd fmla="*/ 537220 h 744201" name="connsiteY71"/>
                <a:gd fmla="*/ 102328 w 112406" name="connsiteX72"/>
                <a:gd fmla="*/ 548073 h 744201" name="connsiteY72"/>
                <a:gd fmla="*/ 92250 w 112406" name="connsiteX73"/>
                <a:gd fmla="*/ 537220 h 744201" name="connsiteY73"/>
                <a:gd fmla="*/ 102328 w 112406" name="connsiteX74"/>
                <a:gd fmla="*/ 526367 h 744201" name="connsiteY74"/>
                <a:gd fmla="*/ 70545 w 112406" name="connsiteX75"/>
                <a:gd fmla="*/ 526367 h 744201" name="connsiteY75"/>
                <a:gd fmla="*/ 80623 w 112406" name="connsiteX76"/>
                <a:gd fmla="*/ 537220 h 744201" name="connsiteY76"/>
                <a:gd fmla="*/ 70545 w 112406" name="connsiteX77"/>
                <a:gd fmla="*/ 548073 h 744201" name="connsiteY77"/>
                <a:gd fmla="*/ 60467 w 112406" name="connsiteX78"/>
                <a:gd fmla="*/ 537220 h 744201" name="connsiteY78"/>
                <a:gd fmla="*/ 70545 w 112406" name="connsiteX79"/>
                <a:gd fmla="*/ 526367 h 744201" name="connsiteY79"/>
                <a:gd fmla="*/ 39536 w 112406" name="connsiteX80"/>
                <a:gd fmla="*/ 526367 h 744201" name="connsiteY80"/>
                <a:gd fmla="*/ 49614 w 112406" name="connsiteX81"/>
                <a:gd fmla="*/ 537220 h 744201" name="connsiteY81"/>
                <a:gd fmla="*/ 39536 w 112406" name="connsiteX82"/>
                <a:gd fmla="*/ 548073 h 744201" name="connsiteY82"/>
                <a:gd fmla="*/ 29458 w 112406" name="connsiteX83"/>
                <a:gd fmla="*/ 537220 h 744201" name="connsiteY83"/>
                <a:gd fmla="*/ 39536 w 112406" name="connsiteX84"/>
                <a:gd fmla="*/ 526367 h 744201" name="connsiteY84"/>
                <a:gd fmla="*/ 10078 w 112406" name="connsiteX85"/>
                <a:gd fmla="*/ 526367 h 744201" name="connsiteY85"/>
                <a:gd fmla="*/ 20156 w 112406" name="connsiteX86"/>
                <a:gd fmla="*/ 537220 h 744201" name="connsiteY86"/>
                <a:gd fmla="*/ 10078 w 112406" name="connsiteX87"/>
                <a:gd fmla="*/ 548073 h 744201" name="connsiteY87"/>
                <a:gd fmla="*/ 0 w 112406" name="connsiteX88"/>
                <a:gd fmla="*/ 537220 h 744201" name="connsiteY88"/>
                <a:gd fmla="*/ 10078 w 112406" name="connsiteX89"/>
                <a:gd fmla="*/ 526367 h 744201" name="connsiteY89"/>
                <a:gd fmla="*/ 102328 w 112406" name="connsiteX90"/>
                <a:gd fmla="*/ 491483 h 744201" name="connsiteY90"/>
                <a:gd fmla="*/ 112406 w 112406" name="connsiteX91"/>
                <a:gd fmla="*/ 503499 h 744201" name="connsiteY91"/>
                <a:gd fmla="*/ 102328 w 112406" name="connsiteX92"/>
                <a:gd fmla="*/ 515515 h 744201" name="connsiteY92"/>
                <a:gd fmla="*/ 92250 w 112406" name="connsiteX93"/>
                <a:gd fmla="*/ 503499 h 744201" name="connsiteY93"/>
                <a:gd fmla="*/ 102328 w 112406" name="connsiteX94"/>
                <a:gd fmla="*/ 491483 h 744201" name="connsiteY94"/>
                <a:gd fmla="*/ 70545 w 112406" name="connsiteX95"/>
                <a:gd fmla="*/ 491483 h 744201" name="connsiteY95"/>
                <a:gd fmla="*/ 80623 w 112406" name="connsiteX96"/>
                <a:gd fmla="*/ 503499 h 744201" name="connsiteY96"/>
                <a:gd fmla="*/ 70545 w 112406" name="connsiteX97"/>
                <a:gd fmla="*/ 515515 h 744201" name="connsiteY97"/>
                <a:gd fmla="*/ 60467 w 112406" name="connsiteX98"/>
                <a:gd fmla="*/ 503499 h 744201" name="connsiteY98"/>
                <a:gd fmla="*/ 70545 w 112406" name="connsiteX99"/>
                <a:gd fmla="*/ 491483 h 744201" name="connsiteY99"/>
                <a:gd fmla="*/ 39536 w 112406" name="connsiteX100"/>
                <a:gd fmla="*/ 491483 h 744201" name="connsiteY100"/>
                <a:gd fmla="*/ 49614 w 112406" name="connsiteX101"/>
                <a:gd fmla="*/ 503499 h 744201" name="connsiteY101"/>
                <a:gd fmla="*/ 39536 w 112406" name="connsiteX102"/>
                <a:gd fmla="*/ 515515 h 744201" name="connsiteY102"/>
                <a:gd fmla="*/ 29458 w 112406" name="connsiteX103"/>
                <a:gd fmla="*/ 503499 h 744201" name="connsiteY103"/>
                <a:gd fmla="*/ 39536 w 112406" name="connsiteX104"/>
                <a:gd fmla="*/ 491483 h 744201" name="connsiteY104"/>
                <a:gd fmla="*/ 10078 w 112406" name="connsiteX105"/>
                <a:gd fmla="*/ 491483 h 744201" name="connsiteY105"/>
                <a:gd fmla="*/ 20156 w 112406" name="connsiteX106"/>
                <a:gd fmla="*/ 503499 h 744201" name="connsiteY106"/>
                <a:gd fmla="*/ 10078 w 112406" name="connsiteX107"/>
                <a:gd fmla="*/ 515515 h 744201" name="connsiteY107"/>
                <a:gd fmla="*/ 0 w 112406" name="connsiteX108"/>
                <a:gd fmla="*/ 503499 h 744201" name="connsiteY108"/>
                <a:gd fmla="*/ 10078 w 112406" name="connsiteX109"/>
                <a:gd fmla="*/ 491483 h 744201" name="connsiteY109"/>
                <a:gd fmla="*/ 102328 w 112406" name="connsiteX110"/>
                <a:gd fmla="*/ 458149 h 744201" name="connsiteY110"/>
                <a:gd fmla="*/ 112406 w 112406" name="connsiteX111"/>
                <a:gd fmla="*/ 469390 h 744201" name="connsiteY111"/>
                <a:gd fmla="*/ 102328 w 112406" name="connsiteX112"/>
                <a:gd fmla="*/ 480631 h 744201" name="connsiteY112"/>
                <a:gd fmla="*/ 92250 w 112406" name="connsiteX113"/>
                <a:gd fmla="*/ 469390 h 744201" name="connsiteY113"/>
                <a:gd fmla="*/ 102328 w 112406" name="connsiteX114"/>
                <a:gd fmla="*/ 458149 h 744201" name="connsiteY114"/>
                <a:gd fmla="*/ 70545 w 112406" name="connsiteX115"/>
                <a:gd fmla="*/ 458149 h 744201" name="connsiteY115"/>
                <a:gd fmla="*/ 80623 w 112406" name="connsiteX116"/>
                <a:gd fmla="*/ 469390 h 744201" name="connsiteY116"/>
                <a:gd fmla="*/ 70545 w 112406" name="connsiteX117"/>
                <a:gd fmla="*/ 480631 h 744201" name="connsiteY117"/>
                <a:gd fmla="*/ 60467 w 112406" name="connsiteX118"/>
                <a:gd fmla="*/ 469390 h 744201" name="connsiteY118"/>
                <a:gd fmla="*/ 70545 w 112406" name="connsiteX119"/>
                <a:gd fmla="*/ 458149 h 744201" name="connsiteY119"/>
                <a:gd fmla="*/ 39536 w 112406" name="connsiteX120"/>
                <a:gd fmla="*/ 458149 h 744201" name="connsiteY120"/>
                <a:gd fmla="*/ 49614 w 112406" name="connsiteX121"/>
                <a:gd fmla="*/ 469390 h 744201" name="connsiteY121"/>
                <a:gd fmla="*/ 39536 w 112406" name="connsiteX122"/>
                <a:gd fmla="*/ 480631 h 744201" name="connsiteY122"/>
                <a:gd fmla="*/ 29458 w 112406" name="connsiteX123"/>
                <a:gd fmla="*/ 469390 h 744201" name="connsiteY123"/>
                <a:gd fmla="*/ 39536 w 112406" name="connsiteX124"/>
                <a:gd fmla="*/ 458149 h 744201" name="connsiteY124"/>
                <a:gd fmla="*/ 10078 w 112406" name="connsiteX125"/>
                <a:gd fmla="*/ 458149 h 744201" name="connsiteY125"/>
                <a:gd fmla="*/ 20156 w 112406" name="connsiteX126"/>
                <a:gd fmla="*/ 469390 h 744201" name="connsiteY126"/>
                <a:gd fmla="*/ 10078 w 112406" name="connsiteX127"/>
                <a:gd fmla="*/ 480631 h 744201" name="connsiteY127"/>
                <a:gd fmla="*/ 0 w 112406" name="connsiteX128"/>
                <a:gd fmla="*/ 469390 h 744201" name="connsiteY128"/>
                <a:gd fmla="*/ 10078 w 112406" name="connsiteX129"/>
                <a:gd fmla="*/ 458149 h 744201" name="connsiteY129"/>
                <a:gd fmla="*/ 102328 w 112406" name="connsiteX130"/>
                <a:gd fmla="*/ 425590 h 744201" name="connsiteY130"/>
                <a:gd fmla="*/ 112406 w 112406" name="connsiteX131"/>
                <a:gd fmla="*/ 436443 h 744201" name="connsiteY131"/>
                <a:gd fmla="*/ 102328 w 112406" name="connsiteX132"/>
                <a:gd fmla="*/ 447296 h 744201" name="connsiteY132"/>
                <a:gd fmla="*/ 92250 w 112406" name="connsiteX133"/>
                <a:gd fmla="*/ 436443 h 744201" name="connsiteY133"/>
                <a:gd fmla="*/ 102328 w 112406" name="connsiteX134"/>
                <a:gd fmla="*/ 425590 h 744201" name="connsiteY134"/>
                <a:gd fmla="*/ 70545 w 112406" name="connsiteX135"/>
                <a:gd fmla="*/ 425590 h 744201" name="connsiteY135"/>
                <a:gd fmla="*/ 80623 w 112406" name="connsiteX136"/>
                <a:gd fmla="*/ 436443 h 744201" name="connsiteY136"/>
                <a:gd fmla="*/ 70545 w 112406" name="connsiteX137"/>
                <a:gd fmla="*/ 447296 h 744201" name="connsiteY137"/>
                <a:gd fmla="*/ 60467 w 112406" name="connsiteX138"/>
                <a:gd fmla="*/ 436443 h 744201" name="connsiteY138"/>
                <a:gd fmla="*/ 70545 w 112406" name="connsiteX139"/>
                <a:gd fmla="*/ 425590 h 744201" name="connsiteY139"/>
                <a:gd fmla="*/ 39536 w 112406" name="connsiteX140"/>
                <a:gd fmla="*/ 425590 h 744201" name="connsiteY140"/>
                <a:gd fmla="*/ 49614 w 112406" name="connsiteX141"/>
                <a:gd fmla="*/ 436443 h 744201" name="connsiteY141"/>
                <a:gd fmla="*/ 39536 w 112406" name="connsiteX142"/>
                <a:gd fmla="*/ 447296 h 744201" name="connsiteY142"/>
                <a:gd fmla="*/ 29458 w 112406" name="connsiteX143"/>
                <a:gd fmla="*/ 436443 h 744201" name="connsiteY143"/>
                <a:gd fmla="*/ 39536 w 112406" name="connsiteX144"/>
                <a:gd fmla="*/ 425590 h 744201" name="connsiteY144"/>
                <a:gd fmla="*/ 10078 w 112406" name="connsiteX145"/>
                <a:gd fmla="*/ 425590 h 744201" name="connsiteY145"/>
                <a:gd fmla="*/ 20156 w 112406" name="connsiteX146"/>
                <a:gd fmla="*/ 436443 h 744201" name="connsiteY146"/>
                <a:gd fmla="*/ 10078 w 112406" name="connsiteX147"/>
                <a:gd fmla="*/ 447296 h 744201" name="connsiteY147"/>
                <a:gd fmla="*/ 0 w 112406" name="connsiteX148"/>
                <a:gd fmla="*/ 436443 h 744201" name="connsiteY148"/>
                <a:gd fmla="*/ 10078 w 112406" name="connsiteX149"/>
                <a:gd fmla="*/ 425590 h 744201" name="connsiteY149"/>
                <a:gd fmla="*/ 102328 w 112406" name="connsiteX150"/>
                <a:gd fmla="*/ 392256 h 744201" name="connsiteY150"/>
                <a:gd fmla="*/ 112406 w 112406" name="connsiteX151"/>
                <a:gd fmla="*/ 403109 h 744201" name="connsiteY151"/>
                <a:gd fmla="*/ 102328 w 112406" name="connsiteX152"/>
                <a:gd fmla="*/ 413962 h 744201" name="connsiteY152"/>
                <a:gd fmla="*/ 92250 w 112406" name="connsiteX153"/>
                <a:gd fmla="*/ 403109 h 744201" name="connsiteY153"/>
                <a:gd fmla="*/ 102328 w 112406" name="connsiteX154"/>
                <a:gd fmla="*/ 392256 h 744201" name="connsiteY154"/>
                <a:gd fmla="*/ 70545 w 112406" name="connsiteX155"/>
                <a:gd fmla="*/ 392256 h 744201" name="connsiteY155"/>
                <a:gd fmla="*/ 80623 w 112406" name="connsiteX156"/>
                <a:gd fmla="*/ 403109 h 744201" name="connsiteY156"/>
                <a:gd fmla="*/ 70545 w 112406" name="connsiteX157"/>
                <a:gd fmla="*/ 413962 h 744201" name="connsiteY157"/>
                <a:gd fmla="*/ 60467 w 112406" name="connsiteX158"/>
                <a:gd fmla="*/ 403109 h 744201" name="connsiteY158"/>
                <a:gd fmla="*/ 70545 w 112406" name="connsiteX159"/>
                <a:gd fmla="*/ 392256 h 744201" name="connsiteY159"/>
                <a:gd fmla="*/ 39536 w 112406" name="connsiteX160"/>
                <a:gd fmla="*/ 392256 h 744201" name="connsiteY160"/>
                <a:gd fmla="*/ 49614 w 112406" name="connsiteX161"/>
                <a:gd fmla="*/ 403109 h 744201" name="connsiteY161"/>
                <a:gd fmla="*/ 39536 w 112406" name="connsiteX162"/>
                <a:gd fmla="*/ 413962 h 744201" name="connsiteY162"/>
                <a:gd fmla="*/ 29458 w 112406" name="connsiteX163"/>
                <a:gd fmla="*/ 403109 h 744201" name="connsiteY163"/>
                <a:gd fmla="*/ 39536 w 112406" name="connsiteX164"/>
                <a:gd fmla="*/ 392256 h 744201" name="connsiteY164"/>
                <a:gd fmla="*/ 10078 w 112406" name="connsiteX165"/>
                <a:gd fmla="*/ 392256 h 744201" name="connsiteY165"/>
                <a:gd fmla="*/ 20156 w 112406" name="connsiteX166"/>
                <a:gd fmla="*/ 403109 h 744201" name="connsiteY166"/>
                <a:gd fmla="*/ 10078 w 112406" name="connsiteX167"/>
                <a:gd fmla="*/ 413962 h 744201" name="connsiteY167"/>
                <a:gd fmla="*/ 0 w 112406" name="connsiteX168"/>
                <a:gd fmla="*/ 403109 h 744201" name="connsiteY168"/>
                <a:gd fmla="*/ 10078 w 112406" name="connsiteX169"/>
                <a:gd fmla="*/ 392256 h 744201" name="connsiteY169"/>
                <a:gd fmla="*/ 102328 w 112406" name="connsiteX170"/>
                <a:gd fmla="*/ 358922 h 744201" name="connsiteY170"/>
                <a:gd fmla="*/ 112406 w 112406" name="connsiteX171"/>
                <a:gd fmla="*/ 370163 h 744201" name="connsiteY171"/>
                <a:gd fmla="*/ 102328 w 112406" name="connsiteX172"/>
                <a:gd fmla="*/ 381404 h 744201" name="connsiteY172"/>
                <a:gd fmla="*/ 92250 w 112406" name="connsiteX173"/>
                <a:gd fmla="*/ 370163 h 744201" name="connsiteY173"/>
                <a:gd fmla="*/ 102328 w 112406" name="connsiteX174"/>
                <a:gd fmla="*/ 358922 h 744201" name="connsiteY174"/>
                <a:gd fmla="*/ 70545 w 112406" name="connsiteX175"/>
                <a:gd fmla="*/ 358922 h 744201" name="connsiteY175"/>
                <a:gd fmla="*/ 80623 w 112406" name="connsiteX176"/>
                <a:gd fmla="*/ 370163 h 744201" name="connsiteY176"/>
                <a:gd fmla="*/ 70545 w 112406" name="connsiteX177"/>
                <a:gd fmla="*/ 381404 h 744201" name="connsiteY177"/>
                <a:gd fmla="*/ 60467 w 112406" name="connsiteX178"/>
                <a:gd fmla="*/ 370163 h 744201" name="connsiteY178"/>
                <a:gd fmla="*/ 70545 w 112406" name="connsiteX179"/>
                <a:gd fmla="*/ 358922 h 744201" name="connsiteY179"/>
                <a:gd fmla="*/ 39536 w 112406" name="connsiteX180"/>
                <a:gd fmla="*/ 358922 h 744201" name="connsiteY180"/>
                <a:gd fmla="*/ 49614 w 112406" name="connsiteX181"/>
                <a:gd fmla="*/ 370163 h 744201" name="connsiteY181"/>
                <a:gd fmla="*/ 39536 w 112406" name="connsiteX182"/>
                <a:gd fmla="*/ 381404 h 744201" name="connsiteY182"/>
                <a:gd fmla="*/ 29458 w 112406" name="connsiteX183"/>
                <a:gd fmla="*/ 370163 h 744201" name="connsiteY183"/>
                <a:gd fmla="*/ 39536 w 112406" name="connsiteX184"/>
                <a:gd fmla="*/ 358922 h 744201" name="connsiteY184"/>
                <a:gd fmla="*/ 10078 w 112406" name="connsiteX185"/>
                <a:gd fmla="*/ 358922 h 744201" name="connsiteY185"/>
                <a:gd fmla="*/ 20156 w 112406" name="connsiteX186"/>
                <a:gd fmla="*/ 370163 h 744201" name="connsiteY186"/>
                <a:gd fmla="*/ 10078 w 112406" name="connsiteX187"/>
                <a:gd fmla="*/ 381404 h 744201" name="connsiteY187"/>
                <a:gd fmla="*/ 0 w 112406" name="connsiteX188"/>
                <a:gd fmla="*/ 370163 h 744201" name="connsiteY188"/>
                <a:gd fmla="*/ 10078 w 112406" name="connsiteX189"/>
                <a:gd fmla="*/ 358922 h 744201" name="connsiteY189"/>
                <a:gd fmla="*/ 102328 w 112406" name="connsiteX190"/>
                <a:gd fmla="*/ 324813 h 744201" name="connsiteY190"/>
                <a:gd fmla="*/ 112406 w 112406" name="connsiteX191"/>
                <a:gd fmla="*/ 335666 h 744201" name="connsiteY191"/>
                <a:gd fmla="*/ 102328 w 112406" name="connsiteX192"/>
                <a:gd fmla="*/ 346519 h 744201" name="connsiteY192"/>
                <a:gd fmla="*/ 92250 w 112406" name="connsiteX193"/>
                <a:gd fmla="*/ 335666 h 744201" name="connsiteY193"/>
                <a:gd fmla="*/ 102328 w 112406" name="connsiteX194"/>
                <a:gd fmla="*/ 324813 h 744201" name="connsiteY194"/>
                <a:gd fmla="*/ 70545 w 112406" name="connsiteX195"/>
                <a:gd fmla="*/ 324813 h 744201" name="connsiteY195"/>
                <a:gd fmla="*/ 80623 w 112406" name="connsiteX196"/>
                <a:gd fmla="*/ 335666 h 744201" name="connsiteY196"/>
                <a:gd fmla="*/ 70545 w 112406" name="connsiteX197"/>
                <a:gd fmla="*/ 346519 h 744201" name="connsiteY197"/>
                <a:gd fmla="*/ 60467 w 112406" name="connsiteX198"/>
                <a:gd fmla="*/ 335666 h 744201" name="connsiteY198"/>
                <a:gd fmla="*/ 70545 w 112406" name="connsiteX199"/>
                <a:gd fmla="*/ 324813 h 744201" name="connsiteY199"/>
                <a:gd fmla="*/ 39536 w 112406" name="connsiteX200"/>
                <a:gd fmla="*/ 324813 h 744201" name="connsiteY200"/>
                <a:gd fmla="*/ 49614 w 112406" name="connsiteX201"/>
                <a:gd fmla="*/ 335666 h 744201" name="connsiteY201"/>
                <a:gd fmla="*/ 39536 w 112406" name="connsiteX202"/>
                <a:gd fmla="*/ 346519 h 744201" name="connsiteY202"/>
                <a:gd fmla="*/ 29458 w 112406" name="connsiteX203"/>
                <a:gd fmla="*/ 335666 h 744201" name="connsiteY203"/>
                <a:gd fmla="*/ 39536 w 112406" name="connsiteX204"/>
                <a:gd fmla="*/ 324813 h 744201" name="connsiteY204"/>
                <a:gd fmla="*/ 10078 w 112406" name="connsiteX205"/>
                <a:gd fmla="*/ 324813 h 744201" name="connsiteY205"/>
                <a:gd fmla="*/ 20156 w 112406" name="connsiteX206"/>
                <a:gd fmla="*/ 335666 h 744201" name="connsiteY206"/>
                <a:gd fmla="*/ 10078 w 112406" name="connsiteX207"/>
                <a:gd fmla="*/ 346519 h 744201" name="connsiteY207"/>
                <a:gd fmla="*/ 0 w 112406" name="connsiteX208"/>
                <a:gd fmla="*/ 335666 h 744201" name="connsiteY208"/>
                <a:gd fmla="*/ 10078 w 112406" name="connsiteX209"/>
                <a:gd fmla="*/ 324813 h 744201" name="connsiteY209"/>
                <a:gd fmla="*/ 102328 w 112406" name="connsiteX210"/>
                <a:gd fmla="*/ 291479 h 744201" name="connsiteY210"/>
                <a:gd fmla="*/ 112406 w 112406" name="connsiteX211"/>
                <a:gd fmla="*/ 302332 h 744201" name="connsiteY211"/>
                <a:gd fmla="*/ 102328 w 112406" name="connsiteX212"/>
                <a:gd fmla="*/ 313185 h 744201" name="connsiteY212"/>
                <a:gd fmla="*/ 92250 w 112406" name="connsiteX213"/>
                <a:gd fmla="*/ 302332 h 744201" name="connsiteY213"/>
                <a:gd fmla="*/ 102328 w 112406" name="connsiteX214"/>
                <a:gd fmla="*/ 291479 h 744201" name="connsiteY214"/>
                <a:gd fmla="*/ 70545 w 112406" name="connsiteX215"/>
                <a:gd fmla="*/ 291479 h 744201" name="connsiteY215"/>
                <a:gd fmla="*/ 80623 w 112406" name="connsiteX216"/>
                <a:gd fmla="*/ 302332 h 744201" name="connsiteY216"/>
                <a:gd fmla="*/ 70545 w 112406" name="connsiteX217"/>
                <a:gd fmla="*/ 313185 h 744201" name="connsiteY217"/>
                <a:gd fmla="*/ 60467 w 112406" name="connsiteX218"/>
                <a:gd fmla="*/ 302332 h 744201" name="connsiteY218"/>
                <a:gd fmla="*/ 70545 w 112406" name="connsiteX219"/>
                <a:gd fmla="*/ 291479 h 744201" name="connsiteY219"/>
                <a:gd fmla="*/ 39536 w 112406" name="connsiteX220"/>
                <a:gd fmla="*/ 291479 h 744201" name="connsiteY220"/>
                <a:gd fmla="*/ 49614 w 112406" name="connsiteX221"/>
                <a:gd fmla="*/ 302332 h 744201" name="connsiteY221"/>
                <a:gd fmla="*/ 39536 w 112406" name="connsiteX222"/>
                <a:gd fmla="*/ 313185 h 744201" name="connsiteY222"/>
                <a:gd fmla="*/ 29458 w 112406" name="connsiteX223"/>
                <a:gd fmla="*/ 302332 h 744201" name="connsiteY223"/>
                <a:gd fmla="*/ 39536 w 112406" name="connsiteX224"/>
                <a:gd fmla="*/ 291479 h 744201" name="connsiteY224"/>
                <a:gd fmla="*/ 10078 w 112406" name="connsiteX225"/>
                <a:gd fmla="*/ 291479 h 744201" name="connsiteY225"/>
                <a:gd fmla="*/ 20156 w 112406" name="connsiteX226"/>
                <a:gd fmla="*/ 302332 h 744201" name="connsiteY226"/>
                <a:gd fmla="*/ 10078 w 112406" name="connsiteX227"/>
                <a:gd fmla="*/ 313185 h 744201" name="connsiteY227"/>
                <a:gd fmla="*/ 0 w 112406" name="connsiteX228"/>
                <a:gd fmla="*/ 302332 h 744201" name="connsiteY228"/>
                <a:gd fmla="*/ 10078 w 112406" name="connsiteX229"/>
                <a:gd fmla="*/ 291479 h 744201" name="connsiteY229"/>
                <a:gd fmla="*/ 102328 w 112406" name="connsiteX230"/>
                <a:gd fmla="*/ 258145 h 744201" name="connsiteY230"/>
                <a:gd fmla="*/ 112406 w 112406" name="connsiteX231"/>
                <a:gd fmla="*/ 269386 h 744201" name="connsiteY231"/>
                <a:gd fmla="*/ 102328 w 112406" name="connsiteX232"/>
                <a:gd fmla="*/ 280627 h 744201" name="connsiteY232"/>
                <a:gd fmla="*/ 92250 w 112406" name="connsiteX233"/>
                <a:gd fmla="*/ 269386 h 744201" name="connsiteY233"/>
                <a:gd fmla="*/ 102328 w 112406" name="connsiteX234"/>
                <a:gd fmla="*/ 258145 h 744201" name="connsiteY234"/>
                <a:gd fmla="*/ 70545 w 112406" name="connsiteX235"/>
                <a:gd fmla="*/ 258145 h 744201" name="connsiteY235"/>
                <a:gd fmla="*/ 80623 w 112406" name="connsiteX236"/>
                <a:gd fmla="*/ 269386 h 744201" name="connsiteY236"/>
                <a:gd fmla="*/ 70545 w 112406" name="connsiteX237"/>
                <a:gd fmla="*/ 280627 h 744201" name="connsiteY237"/>
                <a:gd fmla="*/ 60467 w 112406" name="connsiteX238"/>
                <a:gd fmla="*/ 269386 h 744201" name="connsiteY238"/>
                <a:gd fmla="*/ 70545 w 112406" name="connsiteX239"/>
                <a:gd fmla="*/ 258145 h 744201" name="connsiteY239"/>
                <a:gd fmla="*/ 39536 w 112406" name="connsiteX240"/>
                <a:gd fmla="*/ 258145 h 744201" name="connsiteY240"/>
                <a:gd fmla="*/ 49614 w 112406" name="connsiteX241"/>
                <a:gd fmla="*/ 269386 h 744201" name="connsiteY241"/>
                <a:gd fmla="*/ 39536 w 112406" name="connsiteX242"/>
                <a:gd fmla="*/ 280627 h 744201" name="connsiteY242"/>
                <a:gd fmla="*/ 29458 w 112406" name="connsiteX243"/>
                <a:gd fmla="*/ 269386 h 744201" name="connsiteY243"/>
                <a:gd fmla="*/ 39536 w 112406" name="connsiteX244"/>
                <a:gd fmla="*/ 258145 h 744201" name="connsiteY244"/>
                <a:gd fmla="*/ 10078 w 112406" name="connsiteX245"/>
                <a:gd fmla="*/ 258145 h 744201" name="connsiteY245"/>
                <a:gd fmla="*/ 20156 w 112406" name="connsiteX246"/>
                <a:gd fmla="*/ 269386 h 744201" name="connsiteY246"/>
                <a:gd fmla="*/ 10078 w 112406" name="connsiteX247"/>
                <a:gd fmla="*/ 280627 h 744201" name="connsiteY247"/>
                <a:gd fmla="*/ 0 w 112406" name="connsiteX248"/>
                <a:gd fmla="*/ 269386 h 744201" name="connsiteY248"/>
                <a:gd fmla="*/ 10078 w 112406" name="connsiteX249"/>
                <a:gd fmla="*/ 258145 h 744201" name="connsiteY249"/>
                <a:gd fmla="*/ 102328 w 112406" name="connsiteX250"/>
                <a:gd fmla="*/ 225586 h 744201" name="connsiteY250"/>
                <a:gd fmla="*/ 112406 w 112406" name="connsiteX251"/>
                <a:gd fmla="*/ 236439 h 744201" name="connsiteY251"/>
                <a:gd fmla="*/ 102328 w 112406" name="connsiteX252"/>
                <a:gd fmla="*/ 247292 h 744201" name="connsiteY252"/>
                <a:gd fmla="*/ 92250 w 112406" name="connsiteX253"/>
                <a:gd fmla="*/ 236439 h 744201" name="connsiteY253"/>
                <a:gd fmla="*/ 102328 w 112406" name="connsiteX254"/>
                <a:gd fmla="*/ 225586 h 744201" name="connsiteY254"/>
                <a:gd fmla="*/ 70545 w 112406" name="connsiteX255"/>
                <a:gd fmla="*/ 225586 h 744201" name="connsiteY255"/>
                <a:gd fmla="*/ 80623 w 112406" name="connsiteX256"/>
                <a:gd fmla="*/ 236439 h 744201" name="connsiteY256"/>
                <a:gd fmla="*/ 70545 w 112406" name="connsiteX257"/>
                <a:gd fmla="*/ 247292 h 744201" name="connsiteY257"/>
                <a:gd fmla="*/ 60467 w 112406" name="connsiteX258"/>
                <a:gd fmla="*/ 236439 h 744201" name="connsiteY258"/>
                <a:gd fmla="*/ 70545 w 112406" name="connsiteX259"/>
                <a:gd fmla="*/ 225586 h 744201" name="connsiteY259"/>
                <a:gd fmla="*/ 39536 w 112406" name="connsiteX260"/>
                <a:gd fmla="*/ 225586 h 744201" name="connsiteY260"/>
                <a:gd fmla="*/ 49614 w 112406" name="connsiteX261"/>
                <a:gd fmla="*/ 236439 h 744201" name="connsiteY261"/>
                <a:gd fmla="*/ 39536 w 112406" name="connsiteX262"/>
                <a:gd fmla="*/ 247292 h 744201" name="connsiteY262"/>
                <a:gd fmla="*/ 29458 w 112406" name="connsiteX263"/>
                <a:gd fmla="*/ 236439 h 744201" name="connsiteY263"/>
                <a:gd fmla="*/ 39536 w 112406" name="connsiteX264"/>
                <a:gd fmla="*/ 225586 h 744201" name="connsiteY264"/>
                <a:gd fmla="*/ 10078 w 112406" name="connsiteX265"/>
                <a:gd fmla="*/ 225586 h 744201" name="connsiteY265"/>
                <a:gd fmla="*/ 20156 w 112406" name="connsiteX266"/>
                <a:gd fmla="*/ 236439 h 744201" name="connsiteY266"/>
                <a:gd fmla="*/ 10078 w 112406" name="connsiteX267"/>
                <a:gd fmla="*/ 247292 h 744201" name="connsiteY267"/>
                <a:gd fmla="*/ 0 w 112406" name="connsiteX268"/>
                <a:gd fmla="*/ 236439 h 744201" name="connsiteY268"/>
                <a:gd fmla="*/ 10078 w 112406" name="connsiteX269"/>
                <a:gd fmla="*/ 225586 h 744201" name="connsiteY269"/>
                <a:gd fmla="*/ 102328 w 112406" name="connsiteX270"/>
                <a:gd fmla="*/ 190702 h 744201" name="connsiteY270"/>
                <a:gd fmla="*/ 112406 w 112406" name="connsiteX271"/>
                <a:gd fmla="*/ 202718 h 744201" name="connsiteY271"/>
                <a:gd fmla="*/ 102328 w 112406" name="connsiteX272"/>
                <a:gd fmla="*/ 214734 h 744201" name="connsiteY272"/>
                <a:gd fmla="*/ 92250 w 112406" name="connsiteX273"/>
                <a:gd fmla="*/ 202718 h 744201" name="connsiteY273"/>
                <a:gd fmla="*/ 102328 w 112406" name="connsiteX274"/>
                <a:gd fmla="*/ 190702 h 744201" name="connsiteY274"/>
                <a:gd fmla="*/ 70545 w 112406" name="connsiteX275"/>
                <a:gd fmla="*/ 190702 h 744201" name="connsiteY275"/>
                <a:gd fmla="*/ 80623 w 112406" name="connsiteX276"/>
                <a:gd fmla="*/ 202718 h 744201" name="connsiteY276"/>
                <a:gd fmla="*/ 70545 w 112406" name="connsiteX277"/>
                <a:gd fmla="*/ 214734 h 744201" name="connsiteY277"/>
                <a:gd fmla="*/ 60467 w 112406" name="connsiteX278"/>
                <a:gd fmla="*/ 202718 h 744201" name="connsiteY278"/>
                <a:gd fmla="*/ 70545 w 112406" name="connsiteX279"/>
                <a:gd fmla="*/ 190702 h 744201" name="connsiteY279"/>
                <a:gd fmla="*/ 39536 w 112406" name="connsiteX280"/>
                <a:gd fmla="*/ 190702 h 744201" name="connsiteY280"/>
                <a:gd fmla="*/ 49614 w 112406" name="connsiteX281"/>
                <a:gd fmla="*/ 202718 h 744201" name="connsiteY281"/>
                <a:gd fmla="*/ 39536 w 112406" name="connsiteX282"/>
                <a:gd fmla="*/ 214734 h 744201" name="connsiteY282"/>
                <a:gd fmla="*/ 29458 w 112406" name="connsiteX283"/>
                <a:gd fmla="*/ 202718 h 744201" name="connsiteY283"/>
                <a:gd fmla="*/ 39536 w 112406" name="connsiteX284"/>
                <a:gd fmla="*/ 190702 h 744201" name="connsiteY284"/>
                <a:gd fmla="*/ 10078 w 112406" name="connsiteX285"/>
                <a:gd fmla="*/ 190702 h 744201" name="connsiteY285"/>
                <a:gd fmla="*/ 20156 w 112406" name="connsiteX286"/>
                <a:gd fmla="*/ 202718 h 744201" name="connsiteY286"/>
                <a:gd fmla="*/ 10078 w 112406" name="connsiteX287"/>
                <a:gd fmla="*/ 214734 h 744201" name="connsiteY287"/>
                <a:gd fmla="*/ 0 w 112406" name="connsiteX288"/>
                <a:gd fmla="*/ 202718 h 744201" name="connsiteY288"/>
                <a:gd fmla="*/ 10078 w 112406" name="connsiteX289"/>
                <a:gd fmla="*/ 190702 h 744201" name="connsiteY289"/>
                <a:gd fmla="*/ 102328 w 112406" name="connsiteX290"/>
                <a:gd fmla="*/ 157368 h 744201" name="connsiteY290"/>
                <a:gd fmla="*/ 112406 w 112406" name="connsiteX291"/>
                <a:gd fmla="*/ 168609 h 744201" name="connsiteY291"/>
                <a:gd fmla="*/ 102328 w 112406" name="connsiteX292"/>
                <a:gd fmla="*/ 179850 h 744201" name="connsiteY292"/>
                <a:gd fmla="*/ 92250 w 112406" name="connsiteX293"/>
                <a:gd fmla="*/ 168609 h 744201" name="connsiteY293"/>
                <a:gd fmla="*/ 102328 w 112406" name="connsiteX294"/>
                <a:gd fmla="*/ 157368 h 744201" name="connsiteY294"/>
                <a:gd fmla="*/ 70545 w 112406" name="connsiteX295"/>
                <a:gd fmla="*/ 157368 h 744201" name="connsiteY295"/>
                <a:gd fmla="*/ 80623 w 112406" name="connsiteX296"/>
                <a:gd fmla="*/ 168609 h 744201" name="connsiteY296"/>
                <a:gd fmla="*/ 70545 w 112406" name="connsiteX297"/>
                <a:gd fmla="*/ 179850 h 744201" name="connsiteY297"/>
                <a:gd fmla="*/ 60467 w 112406" name="connsiteX298"/>
                <a:gd fmla="*/ 168609 h 744201" name="connsiteY298"/>
                <a:gd fmla="*/ 70545 w 112406" name="connsiteX299"/>
                <a:gd fmla="*/ 157368 h 744201" name="connsiteY299"/>
                <a:gd fmla="*/ 39536 w 112406" name="connsiteX300"/>
                <a:gd fmla="*/ 157368 h 744201" name="connsiteY300"/>
                <a:gd fmla="*/ 49614 w 112406" name="connsiteX301"/>
                <a:gd fmla="*/ 168609 h 744201" name="connsiteY301"/>
                <a:gd fmla="*/ 39536 w 112406" name="connsiteX302"/>
                <a:gd fmla="*/ 179850 h 744201" name="connsiteY302"/>
                <a:gd fmla="*/ 29458 w 112406" name="connsiteX303"/>
                <a:gd fmla="*/ 168609 h 744201" name="connsiteY303"/>
                <a:gd fmla="*/ 39536 w 112406" name="connsiteX304"/>
                <a:gd fmla="*/ 157368 h 744201" name="connsiteY304"/>
                <a:gd fmla="*/ 10078 w 112406" name="connsiteX305"/>
                <a:gd fmla="*/ 157368 h 744201" name="connsiteY305"/>
                <a:gd fmla="*/ 20156 w 112406" name="connsiteX306"/>
                <a:gd fmla="*/ 168609 h 744201" name="connsiteY306"/>
                <a:gd fmla="*/ 10078 w 112406" name="connsiteX307"/>
                <a:gd fmla="*/ 179850 h 744201" name="connsiteY307"/>
                <a:gd fmla="*/ 0 w 112406" name="connsiteX308"/>
                <a:gd fmla="*/ 168609 h 744201" name="connsiteY308"/>
                <a:gd fmla="*/ 10078 w 112406" name="connsiteX309"/>
                <a:gd fmla="*/ 157368 h 744201" name="connsiteY309"/>
                <a:gd fmla="*/ 102328 w 112406" name="connsiteX310"/>
                <a:gd fmla="*/ 124809 h 744201" name="connsiteY310"/>
                <a:gd fmla="*/ 112406 w 112406" name="connsiteX311"/>
                <a:gd fmla="*/ 135662 h 744201" name="connsiteY311"/>
                <a:gd fmla="*/ 102328 w 112406" name="connsiteX312"/>
                <a:gd fmla="*/ 146515 h 744201" name="connsiteY312"/>
                <a:gd fmla="*/ 92250 w 112406" name="connsiteX313"/>
                <a:gd fmla="*/ 135662 h 744201" name="connsiteY313"/>
                <a:gd fmla="*/ 102328 w 112406" name="connsiteX314"/>
                <a:gd fmla="*/ 124809 h 744201" name="connsiteY314"/>
                <a:gd fmla="*/ 70545 w 112406" name="connsiteX315"/>
                <a:gd fmla="*/ 124809 h 744201" name="connsiteY315"/>
                <a:gd fmla="*/ 80623 w 112406" name="connsiteX316"/>
                <a:gd fmla="*/ 135662 h 744201" name="connsiteY316"/>
                <a:gd fmla="*/ 70545 w 112406" name="connsiteX317"/>
                <a:gd fmla="*/ 146515 h 744201" name="connsiteY317"/>
                <a:gd fmla="*/ 60467 w 112406" name="connsiteX318"/>
                <a:gd fmla="*/ 135662 h 744201" name="connsiteY318"/>
                <a:gd fmla="*/ 70545 w 112406" name="connsiteX319"/>
                <a:gd fmla="*/ 124809 h 744201" name="connsiteY319"/>
                <a:gd fmla="*/ 39536 w 112406" name="connsiteX320"/>
                <a:gd fmla="*/ 124809 h 744201" name="connsiteY320"/>
                <a:gd fmla="*/ 49614 w 112406" name="connsiteX321"/>
                <a:gd fmla="*/ 135662 h 744201" name="connsiteY321"/>
                <a:gd fmla="*/ 39536 w 112406" name="connsiteX322"/>
                <a:gd fmla="*/ 146515 h 744201" name="connsiteY322"/>
                <a:gd fmla="*/ 29458 w 112406" name="connsiteX323"/>
                <a:gd fmla="*/ 135662 h 744201" name="connsiteY323"/>
                <a:gd fmla="*/ 39536 w 112406" name="connsiteX324"/>
                <a:gd fmla="*/ 124809 h 744201" name="connsiteY324"/>
                <a:gd fmla="*/ 10078 w 112406" name="connsiteX325"/>
                <a:gd fmla="*/ 124809 h 744201" name="connsiteY325"/>
                <a:gd fmla="*/ 20156 w 112406" name="connsiteX326"/>
                <a:gd fmla="*/ 135662 h 744201" name="connsiteY326"/>
                <a:gd fmla="*/ 10078 w 112406" name="connsiteX327"/>
                <a:gd fmla="*/ 146515 h 744201" name="connsiteY327"/>
                <a:gd fmla="*/ 0 w 112406" name="connsiteX328"/>
                <a:gd fmla="*/ 135662 h 744201" name="connsiteY328"/>
                <a:gd fmla="*/ 10078 w 112406" name="connsiteX329"/>
                <a:gd fmla="*/ 124809 h 744201" name="connsiteY329"/>
                <a:gd fmla="*/ 0 w 112406" name="connsiteX330"/>
                <a:gd fmla="*/ 0 h 744201" name="connsiteY330"/>
                <a:gd fmla="*/ 112405 w 112406" name="connsiteX331"/>
                <a:gd fmla="*/ 0 h 744201" name="connsiteY331"/>
                <a:gd fmla="*/ 112405 w 112406" name="connsiteX332"/>
                <a:gd fmla="*/ 122483 h 744201" name="connsiteY332"/>
                <a:gd fmla="*/ 0 w 112406" name="connsiteX333"/>
                <a:gd fmla="*/ 122483 h 744201" name="connsiteY3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b="b" l="l" r="r" t="t"/>
              <a:pathLst>
                <a:path h="744201" w="112405">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83" name="任意多边形 182"/>
            <p:cNvSpPr/>
            <p:nvPr/>
          </p:nvSpPr>
          <p:spPr bwMode="auto">
            <a:xfrm>
              <a:off x="2183336" y="2071843"/>
              <a:ext cx="26457" cy="187646"/>
            </a:xfrm>
            <a:custGeom>
              <a:gdLst>
                <a:gd fmla="*/ 24688 w 65984" name="connsiteX0"/>
                <a:gd fmla="*/ 0 h 812900" name="connsiteY0"/>
                <a:gd fmla="*/ 28952 w 65984" name="connsiteX1"/>
                <a:gd fmla="*/ 673 h 812900" name="connsiteY1"/>
                <a:gd fmla="*/ 33217 w 65984" name="connsiteX2"/>
                <a:gd fmla="*/ 0 h 812900" name="connsiteY2"/>
                <a:gd fmla="*/ 65984 w 65984" name="connsiteX3"/>
                <a:gd fmla="*/ 810655 h 812900" name="connsiteY3"/>
                <a:gd fmla="*/ 57456 w 65984" name="connsiteX4"/>
                <a:gd fmla="*/ 811553 h 812900" name="connsiteY4"/>
                <a:gd fmla="*/ 29555 w 65984" name="connsiteX5"/>
                <a:gd fmla="*/ 121691 h 812900" name="connsiteY5"/>
                <a:gd fmla="*/ 8528 w 65984" name="connsiteX6"/>
                <a:gd fmla="*/ 812900 h 812900" name="connsiteY6"/>
                <a:gd fmla="*/ 0 w 65984" name="connsiteX7"/>
                <a:gd fmla="*/ 811554 h 812900" name="connsiteY7"/>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b="b" l="l" r="r" t="t"/>
              <a:pathLst>
                <a:path h="812900" w="65984">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grpSp>
      <p:grpSp>
        <p:nvGrpSpPr>
          <p:cNvPr id="184" name="组合 183"/>
          <p:cNvGrpSpPr/>
          <p:nvPr/>
        </p:nvGrpSpPr>
        <p:grpSpPr>
          <a:xfrm>
            <a:off x="1734872" y="1683507"/>
            <a:ext cx="686768" cy="1594350"/>
            <a:chOff x="1381024" y="1803580"/>
            <a:chExt cx="686768" cy="1594350"/>
          </a:xfrm>
          <a:noFill/>
        </p:grpSpPr>
        <p:sp>
          <p:nvSpPr>
            <p:cNvPr id="185" name="Freeform 5"/>
            <p:cNvSpPr/>
            <p:nvPr/>
          </p:nvSpPr>
          <p:spPr bwMode="auto">
            <a:xfrm>
              <a:off x="1416485" y="2269027"/>
              <a:ext cx="614051" cy="97853"/>
            </a:xfrm>
            <a:custGeom>
              <a:gdLst>
                <a:gd fmla="*/ 309 w 577" name="T0"/>
                <a:gd fmla="*/ 0 h 92" name="T1"/>
                <a:gd fmla="*/ 3 w 577" name="T2"/>
                <a:gd fmla="*/ 17 h 92" name="T3"/>
                <a:gd fmla="*/ 0 w 577" name="T4"/>
                <a:gd fmla="*/ 17 h 92" name="T5"/>
                <a:gd fmla="*/ 42 w 577" name="T6"/>
                <a:gd fmla="*/ 44 h 92" name="T7"/>
                <a:gd fmla="*/ 54 w 577" name="T8"/>
                <a:gd fmla="*/ 69 h 92" name="T9"/>
                <a:gd fmla="*/ 44 w 577" name="T10"/>
                <a:gd fmla="*/ 92 h 92" name="T11"/>
                <a:gd fmla="*/ 288 w 577" name="T12"/>
                <a:gd fmla="*/ 75 h 92" name="T13"/>
                <a:gd fmla="*/ 289 w 577" name="T14"/>
                <a:gd fmla="*/ 75 h 92" name="T15"/>
                <a:gd fmla="*/ 289 w 577" name="T16"/>
                <a:gd fmla="*/ 75 h 92" name="T17"/>
                <a:gd fmla="*/ 532 w 577" name="T18"/>
                <a:gd fmla="*/ 92 h 92" name="T19"/>
                <a:gd fmla="*/ 522 w 577" name="T20"/>
                <a:gd fmla="*/ 70 h 92" name="T21"/>
                <a:gd fmla="*/ 531 w 577" name="T22"/>
                <a:gd fmla="*/ 49 h 92" name="T23"/>
                <a:gd fmla="*/ 551 w 577" name="T24"/>
                <a:gd fmla="*/ 32 h 92" name="T25"/>
                <a:gd fmla="*/ 577 w 577" name="T26"/>
                <a:gd fmla="*/ 17 h 92" name="T27"/>
                <a:gd fmla="*/ 309 w 577" name="T28"/>
                <a:gd fmla="*/ 0 h 9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92" w="577">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86" name="Freeform 6"/>
            <p:cNvSpPr>
              <a:spLocks noEditPoints="1"/>
            </p:cNvSpPr>
            <p:nvPr/>
          </p:nvSpPr>
          <p:spPr bwMode="auto">
            <a:xfrm>
              <a:off x="1408854" y="2267231"/>
              <a:ext cx="629313" cy="102791"/>
            </a:xfrm>
            <a:custGeom>
              <a:gdLst>
                <a:gd fmla="*/ 49 w 591" name="T0"/>
                <a:gd fmla="*/ 95 h 97" name="T1"/>
                <a:gd fmla="*/ 48 w 591" name="T2"/>
                <a:gd fmla="*/ 96 h 97" name="T3"/>
                <a:gd fmla="*/ 47 w 591" name="T4"/>
                <a:gd fmla="*/ 96 h 97" name="T5"/>
                <a:gd fmla="*/ 45 w 591" name="T6"/>
                <a:gd fmla="*/ 97 h 97" name="T7"/>
                <a:gd fmla="*/ 48 w 591" name="T8"/>
                <a:gd fmla="*/ 96 h 97" name="T9"/>
                <a:gd fmla="*/ 48 w 591" name="T10"/>
                <a:gd fmla="*/ 96 h 97" name="T11"/>
                <a:gd fmla="*/ 49 w 591" name="T12"/>
                <a:gd fmla="*/ 95 h 97" name="T13"/>
                <a:gd fmla="*/ 544 w 591" name="T14"/>
                <a:gd fmla="*/ 95 h 97" name="T15"/>
                <a:gd fmla="*/ 543 w 591" name="T16"/>
                <a:gd fmla="*/ 96 h 97" name="T17"/>
                <a:gd fmla="*/ 543 w 591" name="T18"/>
                <a:gd fmla="*/ 96 h 97" name="T19"/>
                <a:gd fmla="*/ 546 w 591" name="T20"/>
                <a:gd fmla="*/ 97 h 97" name="T21"/>
                <a:gd fmla="*/ 544 w 591" name="T22"/>
                <a:gd fmla="*/ 95 h 97" name="T23"/>
                <a:gd fmla="*/ 316 w 591" name="T24"/>
                <a:gd fmla="*/ 0 h 97" name="T25"/>
                <a:gd fmla="*/ 3 w 591" name="T26"/>
                <a:gd fmla="*/ 17 h 97" name="T27"/>
                <a:gd fmla="*/ 0 w 591" name="T28"/>
                <a:gd fmla="*/ 18 h 97" name="T29"/>
                <a:gd fmla="*/ 3 w 591" name="T30"/>
                <a:gd fmla="*/ 19 h 97" name="T31"/>
                <a:gd fmla="*/ 4 w 591" name="T32"/>
                <a:gd fmla="*/ 18 h 97" name="T33"/>
                <a:gd fmla="*/ 3 w 591" name="T34"/>
                <a:gd fmla="*/ 19 h 97" name="T35"/>
                <a:gd fmla="*/ 48 w 591" name="T36"/>
                <a:gd fmla="*/ 47 h 97" name="T37"/>
                <a:gd fmla="*/ 59 w 591" name="T38"/>
                <a:gd fmla="*/ 71 h 97" name="T39"/>
                <a:gd fmla="*/ 53 w 591" name="T40"/>
                <a:gd fmla="*/ 88 h 97" name="T41"/>
                <a:gd fmla="*/ 50 w 591" name="T42"/>
                <a:gd fmla="*/ 93 h 97" name="T43"/>
                <a:gd fmla="*/ 48 w 591" name="T44"/>
                <a:gd fmla="*/ 94 h 97" name="T45"/>
                <a:gd fmla="*/ 48 w 591" name="T46"/>
                <a:gd fmla="*/ 94 h 97" name="T47"/>
                <a:gd fmla="*/ 48 w 591" name="T48"/>
                <a:gd fmla="*/ 94 h 97" name="T49"/>
                <a:gd fmla="*/ 51 w 591" name="T50"/>
                <a:gd fmla="*/ 94 h 97" name="T51"/>
                <a:gd fmla="*/ 61 w 591" name="T52"/>
                <a:gd fmla="*/ 71 h 97" name="T53"/>
                <a:gd fmla="*/ 49 w 591" name="T54"/>
                <a:gd fmla="*/ 46 h 97" name="T55"/>
                <a:gd fmla="*/ 7 w 591" name="T56"/>
                <a:gd fmla="*/ 19 h 97" name="T57"/>
                <a:gd fmla="*/ 10 w 591" name="T58"/>
                <a:gd fmla="*/ 19 h 97" name="T59"/>
                <a:gd fmla="*/ 316 w 591" name="T60"/>
                <a:gd fmla="*/ 2 h 97" name="T61"/>
                <a:gd fmla="*/ 584 w 591" name="T62"/>
                <a:gd fmla="*/ 19 h 97" name="T63"/>
                <a:gd fmla="*/ 558 w 591" name="T64"/>
                <a:gd fmla="*/ 34 h 97" name="T65"/>
                <a:gd fmla="*/ 538 w 591" name="T66"/>
                <a:gd fmla="*/ 51 h 97" name="T67"/>
                <a:gd fmla="*/ 529 w 591" name="T68"/>
                <a:gd fmla="*/ 72 h 97" name="T69"/>
                <a:gd fmla="*/ 539 w 591" name="T70"/>
                <a:gd fmla="*/ 94 h 97" name="T71"/>
                <a:gd fmla="*/ 296 w 591" name="T72"/>
                <a:gd fmla="*/ 77 h 97" name="T73"/>
                <a:gd fmla="*/ 296 w 591" name="T74"/>
                <a:gd fmla="*/ 77 h 97" name="T75"/>
                <a:gd fmla="*/ 543 w 591" name="T76"/>
                <a:gd fmla="*/ 94 h 97" name="T77"/>
                <a:gd fmla="*/ 543 w 591" name="T78"/>
                <a:gd fmla="*/ 94 h 97" name="T79"/>
                <a:gd fmla="*/ 531 w 591" name="T80"/>
                <a:gd fmla="*/ 72 h 97" name="T81"/>
                <a:gd fmla="*/ 540 w 591" name="T82"/>
                <a:gd fmla="*/ 52 h 97" name="T83"/>
                <a:gd fmla="*/ 570 w 591" name="T84"/>
                <a:gd fmla="*/ 29 h 97" name="T85"/>
                <a:gd fmla="*/ 583 w 591" name="T86"/>
                <a:gd fmla="*/ 22 h 97" name="T87"/>
                <a:gd fmla="*/ 588 w 591" name="T88"/>
                <a:gd fmla="*/ 19 h 97" name="T89"/>
                <a:gd fmla="*/ 591 w 591" name="T90"/>
                <a:gd fmla="*/ 18 h 97" name="T91"/>
                <a:gd fmla="*/ 588 w 591" name="T92"/>
                <a:gd fmla="*/ 17 h 97" name="T93"/>
                <a:gd fmla="*/ 316 w 591" name="T94"/>
                <a:gd fmla="*/ 0 h 97"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97" w="591">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87" name="Freeform 7"/>
            <p:cNvSpPr/>
            <p:nvPr/>
          </p:nvSpPr>
          <p:spPr bwMode="auto">
            <a:xfrm>
              <a:off x="1381024" y="2240299"/>
              <a:ext cx="682728" cy="56557"/>
            </a:xfrm>
            <a:custGeom>
              <a:gdLst>
                <a:gd fmla="*/ 614 w 641" name="T0"/>
                <a:gd fmla="*/ 52 h 53" name="T1"/>
                <a:gd fmla="*/ 641 w 641" name="T2"/>
                <a:gd fmla="*/ 39 h 53" name="T3"/>
                <a:gd fmla="*/ 0 w 641" name="T4"/>
                <a:gd fmla="*/ 39 h 53" name="T5"/>
                <a:gd fmla="*/ 30 w 641" name="T6"/>
                <a:gd fmla="*/ 53 h 53" name="T7"/>
                <a:gd fmla="*/ 614 w 641" name="T8"/>
                <a:gd fmla="*/ 52 h 53" name="T9"/>
              </a:gdLst>
              <a:cxnLst>
                <a:cxn ang="0">
                  <a:pos x="T0" y="T1"/>
                </a:cxn>
                <a:cxn ang="0">
                  <a:pos x="T2" y="T3"/>
                </a:cxn>
                <a:cxn ang="0">
                  <a:pos x="T4" y="T5"/>
                </a:cxn>
                <a:cxn ang="0">
                  <a:pos x="T6" y="T7"/>
                </a:cxn>
                <a:cxn ang="0">
                  <a:pos x="T8" y="T9"/>
                </a:cxn>
              </a:cxnLst>
              <a:rect b="b" l="0" r="r" t="0"/>
              <a:pathLst>
                <a:path h="52" w="641">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88" name="Freeform 8"/>
            <p:cNvSpPr/>
            <p:nvPr/>
          </p:nvSpPr>
          <p:spPr bwMode="auto">
            <a:xfrm>
              <a:off x="1381024" y="2262743"/>
              <a:ext cx="686768" cy="35012"/>
            </a:xfrm>
            <a:custGeom>
              <a:gdLst>
                <a:gd fmla="*/ 614 w 645" name="T0"/>
                <a:gd fmla="*/ 31 h 33" name="T1"/>
                <a:gd fmla="*/ 614 w 645" name="T2"/>
                <a:gd fmla="*/ 32 h 33" name="T3"/>
                <a:gd fmla="*/ 633 w 645" name="T4"/>
                <a:gd fmla="*/ 22 h 33" name="T5"/>
                <a:gd fmla="*/ 639 w 645" name="T6"/>
                <a:gd fmla="*/ 20 h 33" name="T7"/>
                <a:gd fmla="*/ 641 w 645" name="T8"/>
                <a:gd fmla="*/ 19 h 33" name="T9"/>
                <a:gd fmla="*/ 645 w 645" name="T10"/>
                <a:gd fmla="*/ 17 h 33" name="T11"/>
                <a:gd fmla="*/ 641 w 645" name="T12"/>
                <a:gd fmla="*/ 17 h 33" name="T13"/>
                <a:gd fmla="*/ 346 w 645" name="T14"/>
                <a:gd fmla="*/ 0 h 33" name="T15"/>
                <a:gd fmla="*/ 0 w 645" name="T16"/>
                <a:gd fmla="*/ 17 h 33" name="T17"/>
                <a:gd fmla="*/ 0 w 645" name="T18"/>
                <a:gd fmla="*/ 19 h 33" name="T19"/>
                <a:gd fmla="*/ 29 w 645" name="T20"/>
                <a:gd fmla="*/ 33 h 33" name="T21"/>
                <a:gd fmla="*/ 29 w 645" name="T22"/>
                <a:gd fmla="*/ 33 h 33" name="T23"/>
                <a:gd fmla="*/ 30 w 645" name="T24"/>
                <a:gd fmla="*/ 33 h 33" name="T25"/>
                <a:gd fmla="*/ 345 w 645" name="T26"/>
                <a:gd fmla="*/ 19 h 33" name="T27"/>
                <a:gd fmla="*/ 613 w 645" name="T28"/>
                <a:gd fmla="*/ 32 h 33" name="T29"/>
                <a:gd fmla="*/ 614 w 645" name="T30"/>
                <a:gd fmla="*/ 32 h 33" name="T31"/>
                <a:gd fmla="*/ 614 w 645" name="T32"/>
                <a:gd fmla="*/ 32 h 33" name="T33"/>
                <a:gd fmla="*/ 614 w 645" name="T34"/>
                <a:gd fmla="*/ 31 h 33" name="T35"/>
                <a:gd fmla="*/ 614 w 645" name="T36"/>
                <a:gd fmla="*/ 30 h 33" name="T37"/>
                <a:gd fmla="*/ 345 w 645" name="T38"/>
                <a:gd fmla="*/ 17 h 33" name="T39"/>
                <a:gd fmla="*/ 29 w 645" name="T40"/>
                <a:gd fmla="*/ 31 h 33" name="T41"/>
                <a:gd fmla="*/ 30 w 645" name="T42"/>
                <a:gd fmla="*/ 32 h 33" name="T43"/>
                <a:gd fmla="*/ 30 w 645" name="T44"/>
                <a:gd fmla="*/ 31 h 33" name="T45"/>
                <a:gd fmla="*/ 0 w 645" name="T46"/>
                <a:gd fmla="*/ 17 h 33" name="T47"/>
                <a:gd fmla="*/ 0 w 645" name="T48"/>
                <a:gd fmla="*/ 18 h 33" name="T49"/>
                <a:gd fmla="*/ 0 w 645" name="T50"/>
                <a:gd fmla="*/ 19 h 33" name="T51"/>
                <a:gd fmla="*/ 7 w 645" name="T52"/>
                <a:gd fmla="*/ 18 h 33" name="T53"/>
                <a:gd fmla="*/ 346 w 645" name="T54"/>
                <a:gd fmla="*/ 2 h 33" name="T55"/>
                <a:gd fmla="*/ 641 w 645" name="T56"/>
                <a:gd fmla="*/ 19 h 33" name="T57"/>
                <a:gd fmla="*/ 641 w 645" name="T58"/>
                <a:gd fmla="*/ 18 h 33" name="T59"/>
                <a:gd fmla="*/ 640 w 645" name="T60"/>
                <a:gd fmla="*/ 17 h 33" name="T61"/>
                <a:gd fmla="*/ 613 w 645" name="T62"/>
                <a:gd fmla="*/ 31 h 33" name="T63"/>
                <a:gd fmla="*/ 614 w 645" name="T64"/>
                <a:gd fmla="*/ 31 h 33" name="T65"/>
                <a:gd fmla="*/ 614 w 645" name="T66"/>
                <a:gd fmla="*/ 30 h 33" name="T67"/>
                <a:gd fmla="*/ 614 w 645" name="T68"/>
                <a:gd fmla="*/ 31 h 33"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3" w="645">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89" name="Freeform 9"/>
            <p:cNvSpPr/>
            <p:nvPr/>
          </p:nvSpPr>
          <p:spPr bwMode="auto">
            <a:xfrm>
              <a:off x="1464065" y="2350721"/>
              <a:ext cx="519789" cy="97853"/>
            </a:xfrm>
            <a:custGeom>
              <a:gdLst>
                <a:gd fmla="*/ 244 w 488" name="T0"/>
                <a:gd fmla="*/ 0 h 92" name="T1"/>
                <a:gd fmla="*/ 0 w 488" name="T2"/>
                <a:gd fmla="*/ 17 h 92" name="T3"/>
                <a:gd fmla="*/ 28 w 488" name="T4"/>
                <a:gd fmla="*/ 35 h 92" name="T5"/>
                <a:gd fmla="*/ 37 w 488" name="T6"/>
                <a:gd fmla="*/ 53 h 92" name="T7"/>
                <a:gd fmla="*/ 31 w 488" name="T8"/>
                <a:gd fmla="*/ 70 h 92" name="T9"/>
                <a:gd fmla="*/ 17 w 488" name="T10"/>
                <a:gd fmla="*/ 83 h 92" name="T11"/>
                <a:gd fmla="*/ 3 w 488" name="T12"/>
                <a:gd fmla="*/ 91 h 92" name="T13"/>
                <a:gd fmla="*/ 243 w 488" name="T14"/>
                <a:gd fmla="*/ 75 h 92" name="T15"/>
                <a:gd fmla="*/ 244 w 488" name="T16"/>
                <a:gd fmla="*/ 75 h 92" name="T17"/>
                <a:gd fmla="*/ 244 w 488" name="T18"/>
                <a:gd fmla="*/ 75 h 92" name="T19"/>
                <a:gd fmla="*/ 487 w 488" name="T20"/>
                <a:gd fmla="*/ 92 h 92" name="T21"/>
                <a:gd fmla="*/ 470 w 488" name="T22"/>
                <a:gd fmla="*/ 56 h 92" name="T23"/>
                <a:gd fmla="*/ 488 w 488" name="T24"/>
                <a:gd fmla="*/ 17 h 92" name="T25"/>
                <a:gd fmla="*/ 244 w 488" name="T26"/>
                <a:gd fmla="*/ 0 h 9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92" w="488">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90" name="Freeform 10"/>
            <p:cNvSpPr/>
            <p:nvPr/>
          </p:nvSpPr>
          <p:spPr bwMode="auto">
            <a:xfrm>
              <a:off x="1464065" y="2350721"/>
              <a:ext cx="259895" cy="18404"/>
            </a:xfrm>
            <a:custGeom>
              <a:gdLst>
                <a:gd fmla="*/ 243 w 244" name="T0"/>
                <a:gd fmla="*/ 0 h 17" name="T1"/>
                <a:gd fmla="*/ 1 w 244" name="T2"/>
                <a:gd fmla="*/ 17 h 17" name="T3"/>
                <a:gd fmla="*/ 0 w 244" name="T4"/>
                <a:gd fmla="*/ 17 h 17" name="T5"/>
                <a:gd fmla="*/ 0 w 244" name="T6"/>
                <a:gd fmla="*/ 17 h 17" name="T7"/>
                <a:gd fmla="*/ 244 w 244" name="T8"/>
                <a:gd fmla="*/ 0 h 17" name="T9"/>
                <a:gd fmla="*/ 243 w 244" name="T10"/>
                <a:gd fmla="*/ 0 h 17" name="T11"/>
              </a:gdLst>
              <a:cxnLst>
                <a:cxn ang="0">
                  <a:pos x="T0" y="T1"/>
                </a:cxn>
                <a:cxn ang="0">
                  <a:pos x="T2" y="T3"/>
                </a:cxn>
                <a:cxn ang="0">
                  <a:pos x="T4" y="T5"/>
                </a:cxn>
                <a:cxn ang="0">
                  <a:pos x="T6" y="T7"/>
                </a:cxn>
                <a:cxn ang="0">
                  <a:pos x="T8" y="T9"/>
                </a:cxn>
                <a:cxn ang="0">
                  <a:pos x="T10" y="T11"/>
                </a:cxn>
              </a:cxnLst>
              <a:rect b="b" l="0" r="r" t="0"/>
              <a:pathLst>
                <a:path h="17" w="244">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91" name="Freeform 11"/>
            <p:cNvSpPr>
              <a:spLocks noEditPoints="1"/>
            </p:cNvSpPr>
            <p:nvPr/>
          </p:nvSpPr>
          <p:spPr bwMode="auto">
            <a:xfrm>
              <a:off x="1456882" y="2366880"/>
              <a:ext cx="532357" cy="2244"/>
            </a:xfrm>
            <a:custGeom>
              <a:gdLst>
                <a:gd fmla="*/ 3 w 500" name="T0"/>
                <a:gd fmla="*/ 0 h 2" name="T1"/>
                <a:gd fmla="*/ 0 w 500" name="T2"/>
                <a:gd fmla="*/ 1 h 2" name="T3"/>
                <a:gd fmla="*/ 2 w 500" name="T4"/>
                <a:gd fmla="*/ 2 h 2" name="T5"/>
                <a:gd fmla="*/ 3 w 500" name="T6"/>
                <a:gd fmla="*/ 0 h 2" name="T7"/>
                <a:gd fmla="*/ 3 w 500" name="T8"/>
                <a:gd fmla="*/ 0 h 2" name="T9"/>
                <a:gd fmla="*/ 498 w 500" name="T10"/>
                <a:gd fmla="*/ 0 h 2" name="T11"/>
                <a:gd fmla="*/ 498 w 500" name="T12"/>
                <a:gd fmla="*/ 0 h 2" name="T13"/>
                <a:gd fmla="*/ 499 w 500" name="T14"/>
                <a:gd fmla="*/ 1 h 2" name="T15"/>
                <a:gd fmla="*/ 500 w 500" name="T16"/>
                <a:gd fmla="*/ 1 h 2" name="T17"/>
                <a:gd fmla="*/ 498 w 500" name="T18"/>
                <a:gd fmla="*/ 0 h 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 w="500">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92" name="Freeform 12"/>
            <p:cNvSpPr/>
            <p:nvPr/>
          </p:nvSpPr>
          <p:spPr bwMode="auto">
            <a:xfrm>
              <a:off x="1463167" y="2348925"/>
              <a:ext cx="260793" cy="17955"/>
            </a:xfrm>
            <a:custGeom>
              <a:gdLst>
                <a:gd fmla="*/ 244 w 245" name="T0"/>
                <a:gd fmla="*/ 0 h 17" name="T1"/>
                <a:gd fmla="*/ 0 w 245" name="T2"/>
                <a:gd fmla="*/ 17 h 17" name="T3"/>
                <a:gd fmla="*/ 0 w 245" name="T4"/>
                <a:gd fmla="*/ 17 h 17" name="T5"/>
                <a:gd fmla="*/ 245 w 245" name="T6"/>
                <a:gd fmla="*/ 0 h 17" name="T7"/>
                <a:gd fmla="*/ 244 w 245" name="T8"/>
                <a:gd fmla="*/ 0 h 17" name="T9"/>
              </a:gdLst>
              <a:cxnLst>
                <a:cxn ang="0">
                  <a:pos x="T0" y="T1"/>
                </a:cxn>
                <a:cxn ang="0">
                  <a:pos x="T2" y="T3"/>
                </a:cxn>
                <a:cxn ang="0">
                  <a:pos x="T4" y="T5"/>
                </a:cxn>
                <a:cxn ang="0">
                  <a:pos x="T6" y="T7"/>
                </a:cxn>
                <a:cxn ang="0">
                  <a:pos x="T8" y="T9"/>
                </a:cxn>
              </a:cxnLst>
              <a:rect b="b" l="0" r="r" t="0"/>
              <a:pathLst>
                <a:path h="17" w="245">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93" name="Freeform 13"/>
            <p:cNvSpPr/>
            <p:nvPr/>
          </p:nvSpPr>
          <p:spPr bwMode="auto">
            <a:xfrm>
              <a:off x="1459127" y="2348925"/>
              <a:ext cx="528766" cy="20199"/>
            </a:xfrm>
            <a:custGeom>
              <a:gdLst>
                <a:gd fmla="*/ 249 w 497" name="T0"/>
                <a:gd fmla="*/ 0 h 19" name="T1"/>
                <a:gd fmla="*/ 4 w 497" name="T2"/>
                <a:gd fmla="*/ 17 h 19" name="T3"/>
                <a:gd fmla="*/ 4 w 497" name="T4"/>
                <a:gd fmla="*/ 17 h 19" name="T5"/>
                <a:gd fmla="*/ 1 w 497" name="T6"/>
                <a:gd fmla="*/ 17 h 19" name="T7"/>
                <a:gd fmla="*/ 1 w 497" name="T8"/>
                <a:gd fmla="*/ 17 h 19" name="T9"/>
                <a:gd fmla="*/ 1 w 497" name="T10"/>
                <a:gd fmla="*/ 17 h 19" name="T11"/>
                <a:gd fmla="*/ 0 w 497" name="T12"/>
                <a:gd fmla="*/ 19 h 19" name="T13"/>
                <a:gd fmla="*/ 1 w 497" name="T14"/>
                <a:gd fmla="*/ 19 h 19" name="T15"/>
                <a:gd fmla="*/ 2 w 497" name="T16"/>
                <a:gd fmla="*/ 18 h 19" name="T17"/>
                <a:gd fmla="*/ 1 w 497" name="T18"/>
                <a:gd fmla="*/ 19 h 19" name="T19"/>
                <a:gd fmla="*/ 1 w 497" name="T20"/>
                <a:gd fmla="*/ 19 h 19" name="T21"/>
                <a:gd fmla="*/ 2 w 497" name="T22"/>
                <a:gd fmla="*/ 19 h 19" name="T23"/>
                <a:gd fmla="*/ 5 w 497" name="T24"/>
                <a:gd fmla="*/ 19 h 19" name="T25"/>
                <a:gd fmla="*/ 5 w 497" name="T26"/>
                <a:gd fmla="*/ 19 h 19" name="T27"/>
                <a:gd fmla="*/ 6 w 497" name="T28"/>
                <a:gd fmla="*/ 19 h 19" name="T29"/>
                <a:gd fmla="*/ 248 w 497" name="T30"/>
                <a:gd fmla="*/ 2 h 19" name="T31"/>
                <a:gd fmla="*/ 249 w 497" name="T32"/>
                <a:gd fmla="*/ 2 h 19" name="T33"/>
                <a:gd fmla="*/ 249 w 497" name="T34"/>
                <a:gd fmla="*/ 2 h 19" name="T35"/>
                <a:gd fmla="*/ 427 w 497" name="T36"/>
                <a:gd fmla="*/ 11 h 19" name="T37"/>
                <a:gd fmla="*/ 478 w 497" name="T38"/>
                <a:gd fmla="*/ 17 h 19" name="T39"/>
                <a:gd fmla="*/ 491 w 497" name="T40"/>
                <a:gd fmla="*/ 19 h 19" name="T41"/>
                <a:gd fmla="*/ 495 w 497" name="T42"/>
                <a:gd fmla="*/ 19 h 19" name="T43"/>
                <a:gd fmla="*/ 496 w 497" name="T44"/>
                <a:gd fmla="*/ 19 h 19" name="T45"/>
                <a:gd fmla="*/ 496 w 497" name="T46"/>
                <a:gd fmla="*/ 19 h 19" name="T47"/>
                <a:gd fmla="*/ 497 w 497" name="T48"/>
                <a:gd fmla="*/ 18 h 19" name="T49"/>
                <a:gd fmla="*/ 496 w 497" name="T50"/>
                <a:gd fmla="*/ 17 h 19" name="T51"/>
                <a:gd fmla="*/ 496 w 497" name="T52"/>
                <a:gd fmla="*/ 17 h 19" name="T53"/>
                <a:gd fmla="*/ 496 w 497" name="T54"/>
                <a:gd fmla="*/ 17 h 19" name="T55"/>
                <a:gd fmla="*/ 249 w 497" name="T56"/>
                <a:gd fmla="*/ 0 h 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9" w="497">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94" name="Freeform 14"/>
            <p:cNvSpPr>
              <a:spLocks noEditPoints="1"/>
            </p:cNvSpPr>
            <p:nvPr/>
          </p:nvSpPr>
          <p:spPr bwMode="auto">
            <a:xfrm>
              <a:off x="1460025" y="2350721"/>
              <a:ext cx="530113" cy="100995"/>
            </a:xfrm>
            <a:custGeom>
              <a:gdLst>
                <a:gd fmla="*/ 496 w 498" name="T0"/>
                <a:gd fmla="*/ 93 h 95" name="T1"/>
                <a:gd fmla="*/ 495 w 498" name="T2"/>
                <a:gd fmla="*/ 94 h 95" name="T3"/>
                <a:gd fmla="*/ 495 w 498" name="T4"/>
                <a:gd fmla="*/ 94 h 95" name="T5"/>
                <a:gd fmla="*/ 498 w 498" name="T6"/>
                <a:gd fmla="*/ 95 h 95" name="T7"/>
                <a:gd fmla="*/ 496 w 498" name="T8"/>
                <a:gd fmla="*/ 93 h 95" name="T9"/>
                <a:gd fmla="*/ 4 w 498" name="T10"/>
                <a:gd fmla="*/ 17 h 95" name="T11"/>
                <a:gd fmla="*/ 1 w 498" name="T12"/>
                <a:gd fmla="*/ 17 h 95" name="T13"/>
                <a:gd fmla="*/ 0 w 498" name="T14"/>
                <a:gd fmla="*/ 17 h 95" name="T15"/>
                <a:gd fmla="*/ 31 w 498" name="T16"/>
                <a:gd fmla="*/ 36 h 95" name="T17"/>
                <a:gd fmla="*/ 39 w 498" name="T18"/>
                <a:gd fmla="*/ 53 h 95" name="T19"/>
                <a:gd fmla="*/ 33 w 498" name="T20"/>
                <a:gd fmla="*/ 68 h 95" name="T21"/>
                <a:gd fmla="*/ 13 w 498" name="T22"/>
                <a:gd fmla="*/ 86 h 95" name="T23"/>
                <a:gd fmla="*/ 4 w 498" name="T24"/>
                <a:gd fmla="*/ 91 h 95" name="T25"/>
                <a:gd fmla="*/ 0 w 498" name="T26"/>
                <a:gd fmla="*/ 92 h 95" name="T27"/>
                <a:gd fmla="*/ 0 w 498" name="T28"/>
                <a:gd fmla="*/ 92 h 95" name="T29"/>
                <a:gd fmla="*/ 7 w 498" name="T30"/>
                <a:gd fmla="*/ 91 h 95" name="T31"/>
                <a:gd fmla="*/ 21 w 498" name="T32"/>
                <a:gd fmla="*/ 83 h 95" name="T33"/>
                <a:gd fmla="*/ 35 w 498" name="T34"/>
                <a:gd fmla="*/ 70 h 95" name="T35"/>
                <a:gd fmla="*/ 41 w 498" name="T36"/>
                <a:gd fmla="*/ 53 h 95" name="T37"/>
                <a:gd fmla="*/ 32 w 498" name="T38"/>
                <a:gd fmla="*/ 35 h 95" name="T39"/>
                <a:gd fmla="*/ 4 w 498" name="T40"/>
                <a:gd fmla="*/ 17 h 95" name="T41"/>
                <a:gd fmla="*/ 248 w 498" name="T42"/>
                <a:gd fmla="*/ 0 h 95" name="T43"/>
                <a:gd fmla="*/ 248 w 498" name="T44"/>
                <a:gd fmla="*/ 0 h 95" name="T45"/>
                <a:gd fmla="*/ 492 w 498" name="T46"/>
                <a:gd fmla="*/ 17 h 95" name="T47"/>
                <a:gd fmla="*/ 474 w 498" name="T48"/>
                <a:gd fmla="*/ 56 h 95" name="T49"/>
                <a:gd fmla="*/ 491 w 498" name="T50"/>
                <a:gd fmla="*/ 92 h 95" name="T51"/>
                <a:gd fmla="*/ 248 w 498" name="T52"/>
                <a:gd fmla="*/ 75 h 95" name="T53"/>
                <a:gd fmla="*/ 248 w 498" name="T54"/>
                <a:gd fmla="*/ 75 h 95" name="T55"/>
                <a:gd fmla="*/ 495 w 498" name="T56"/>
                <a:gd fmla="*/ 92 h 95" name="T57"/>
                <a:gd fmla="*/ 495 w 498" name="T58"/>
                <a:gd fmla="*/ 92 h 95" name="T59"/>
                <a:gd fmla="*/ 476 w 498" name="T60"/>
                <a:gd fmla="*/ 56 h 95" name="T61"/>
                <a:gd fmla="*/ 485 w 498" name="T62"/>
                <a:gd fmla="*/ 28 h 95" name="T63"/>
                <a:gd fmla="*/ 492 w 498" name="T64"/>
                <a:gd fmla="*/ 20 h 95" name="T65"/>
                <a:gd fmla="*/ 494 w 498" name="T66"/>
                <a:gd fmla="*/ 18 h 95" name="T67"/>
                <a:gd fmla="*/ 495 w 498" name="T68"/>
                <a:gd fmla="*/ 17 h 95" name="T69"/>
                <a:gd fmla="*/ 494 w 498" name="T70"/>
                <a:gd fmla="*/ 17 h 95" name="T71"/>
                <a:gd fmla="*/ 490 w 498" name="T72"/>
                <a:gd fmla="*/ 17 h 95" name="T73"/>
                <a:gd fmla="*/ 477 w 498" name="T74"/>
                <a:gd fmla="*/ 15 h 95" name="T75"/>
                <a:gd fmla="*/ 426 w 498" name="T76"/>
                <a:gd fmla="*/ 9 h 95" name="T77"/>
                <a:gd fmla="*/ 248 w 498" name="T78"/>
                <a:gd fmla="*/ 0 h 95"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95" w="498">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95" name="Freeform 15"/>
            <p:cNvSpPr/>
            <p:nvPr/>
          </p:nvSpPr>
          <p:spPr bwMode="auto">
            <a:xfrm>
              <a:off x="1464065" y="2432863"/>
              <a:ext cx="519789" cy="96507"/>
            </a:xfrm>
            <a:custGeom>
              <a:gdLst>
                <a:gd fmla="*/ 244 w 488" name="T0"/>
                <a:gd fmla="*/ 0 h 91" name="T1"/>
                <a:gd fmla="*/ 0 w 488" name="T2"/>
                <a:gd fmla="*/ 17 h 91" name="T3"/>
                <a:gd fmla="*/ 28 w 488" name="T4"/>
                <a:gd fmla="*/ 34 h 91" name="T5"/>
                <a:gd fmla="*/ 37 w 488" name="T6"/>
                <a:gd fmla="*/ 53 h 91" name="T7"/>
                <a:gd fmla="*/ 31 w 488" name="T8"/>
                <a:gd fmla="*/ 70 h 91" name="T9"/>
                <a:gd fmla="*/ 17 w 488" name="T10"/>
                <a:gd fmla="*/ 82 h 91" name="T11"/>
                <a:gd fmla="*/ 3 w 488" name="T12"/>
                <a:gd fmla="*/ 91 h 91" name="T13"/>
                <a:gd fmla="*/ 244 w 488" name="T14"/>
                <a:gd fmla="*/ 75 h 91" name="T15"/>
                <a:gd fmla="*/ 487 w 488" name="T16"/>
                <a:gd fmla="*/ 91 h 91" name="T17"/>
                <a:gd fmla="*/ 470 w 488" name="T18"/>
                <a:gd fmla="*/ 56 h 91" name="T19"/>
                <a:gd fmla="*/ 488 w 488" name="T20"/>
                <a:gd fmla="*/ 17 h 91" name="T21"/>
                <a:gd fmla="*/ 244 w 488" name="T22"/>
                <a:gd fmla="*/ 0 h 9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91" w="488">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96" name="Freeform 16"/>
            <p:cNvSpPr/>
            <p:nvPr/>
          </p:nvSpPr>
          <p:spPr bwMode="auto">
            <a:xfrm>
              <a:off x="1464065" y="2432863"/>
              <a:ext cx="259895" cy="17955"/>
            </a:xfrm>
            <a:custGeom>
              <a:gdLst>
                <a:gd fmla="*/ 243 w 244" name="T0"/>
                <a:gd fmla="*/ 0 h 17" name="T1"/>
                <a:gd fmla="*/ 1 w 244" name="T2"/>
                <a:gd fmla="*/ 16 h 17" name="T3"/>
                <a:gd fmla="*/ 0 w 244" name="T4"/>
                <a:gd fmla="*/ 17 h 17" name="T5"/>
                <a:gd fmla="*/ 0 w 244" name="T6"/>
                <a:gd fmla="*/ 17 h 17" name="T7"/>
                <a:gd fmla="*/ 244 w 244" name="T8"/>
                <a:gd fmla="*/ 0 h 17" name="T9"/>
                <a:gd fmla="*/ 243 w 244" name="T10"/>
                <a:gd fmla="*/ 0 h 17" name="T11"/>
              </a:gdLst>
              <a:cxnLst>
                <a:cxn ang="0">
                  <a:pos x="T0" y="T1"/>
                </a:cxn>
                <a:cxn ang="0">
                  <a:pos x="T2" y="T3"/>
                </a:cxn>
                <a:cxn ang="0">
                  <a:pos x="T4" y="T5"/>
                </a:cxn>
                <a:cxn ang="0">
                  <a:pos x="T6" y="T7"/>
                </a:cxn>
                <a:cxn ang="0">
                  <a:pos x="T8" y="T9"/>
                </a:cxn>
                <a:cxn ang="0">
                  <a:pos x="T10" y="T11"/>
                </a:cxn>
              </a:cxnLst>
              <a:rect b="b" l="0" r="r" t="0"/>
              <a:pathLst>
                <a:path h="17" w="244">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97" name="Freeform 17"/>
            <p:cNvSpPr>
              <a:spLocks noEditPoints="1"/>
            </p:cNvSpPr>
            <p:nvPr/>
          </p:nvSpPr>
          <p:spPr bwMode="auto">
            <a:xfrm>
              <a:off x="1456882" y="2432863"/>
              <a:ext cx="533255" cy="100547"/>
            </a:xfrm>
            <a:custGeom>
              <a:gdLst>
                <a:gd fmla="*/ 498 w 501" name="T0"/>
                <a:gd fmla="*/ 15 h 95" name="T1"/>
                <a:gd fmla="*/ 498 w 501" name="T2"/>
                <a:gd fmla="*/ 15 h 95" name="T3"/>
                <a:gd fmla="*/ 499 w 501" name="T4"/>
                <a:gd fmla="*/ 16 h 95" name="T5"/>
                <a:gd fmla="*/ 500 w 501" name="T6"/>
                <a:gd fmla="*/ 15 h 95" name="T7"/>
                <a:gd fmla="*/ 498 w 501" name="T8"/>
                <a:gd fmla="*/ 15 h 95" name="T9"/>
                <a:gd fmla="*/ 3 w 501" name="T10"/>
                <a:gd fmla="*/ 15 h 95" name="T11"/>
                <a:gd fmla="*/ 0 w 501" name="T12"/>
                <a:gd fmla="*/ 16 h 95" name="T13"/>
                <a:gd fmla="*/ 3 w 501" name="T14"/>
                <a:gd fmla="*/ 17 h 95" name="T15"/>
                <a:gd fmla="*/ 3 w 501" name="T16"/>
                <a:gd fmla="*/ 16 h 95" name="T17"/>
                <a:gd fmla="*/ 3 w 501" name="T18"/>
                <a:gd fmla="*/ 15 h 95" name="T19"/>
                <a:gd fmla="*/ 3 w 501" name="T20"/>
                <a:gd fmla="*/ 15 h 95" name="T21"/>
                <a:gd fmla="*/ 251 w 501" name="T22"/>
                <a:gd fmla="*/ 0 h 95" name="T23"/>
                <a:gd fmla="*/ 251 w 501" name="T24"/>
                <a:gd fmla="*/ 0 h 95" name="T25"/>
                <a:gd fmla="*/ 495 w 501" name="T26"/>
                <a:gd fmla="*/ 17 h 95" name="T27"/>
                <a:gd fmla="*/ 477 w 501" name="T28"/>
                <a:gd fmla="*/ 56 h 95" name="T29"/>
                <a:gd fmla="*/ 494 w 501" name="T30"/>
                <a:gd fmla="*/ 91 h 95" name="T31"/>
                <a:gd fmla="*/ 251 w 501" name="T32"/>
                <a:gd fmla="*/ 75 h 95" name="T33"/>
                <a:gd fmla="*/ 10 w 501" name="T34"/>
                <a:gd fmla="*/ 91 h 95" name="T35"/>
                <a:gd fmla="*/ 24 w 501" name="T36"/>
                <a:gd fmla="*/ 82 h 95" name="T37"/>
                <a:gd fmla="*/ 38 w 501" name="T38"/>
                <a:gd fmla="*/ 70 h 95" name="T39"/>
                <a:gd fmla="*/ 44 w 501" name="T40"/>
                <a:gd fmla="*/ 53 h 95" name="T41"/>
                <a:gd fmla="*/ 35 w 501" name="T42"/>
                <a:gd fmla="*/ 34 h 95" name="T43"/>
                <a:gd fmla="*/ 7 w 501" name="T44"/>
                <a:gd fmla="*/ 17 h 95" name="T45"/>
                <a:gd fmla="*/ 4 w 501" name="T46"/>
                <a:gd fmla="*/ 17 h 95" name="T47"/>
                <a:gd fmla="*/ 3 w 501" name="T48"/>
                <a:gd fmla="*/ 16 h 95" name="T49"/>
                <a:gd fmla="*/ 3 w 501" name="T50"/>
                <a:gd fmla="*/ 17 h 95" name="T51"/>
                <a:gd fmla="*/ 34 w 501" name="T52"/>
                <a:gd fmla="*/ 36 h 95" name="T53"/>
                <a:gd fmla="*/ 42 w 501" name="T54"/>
                <a:gd fmla="*/ 53 h 95" name="T55"/>
                <a:gd fmla="*/ 36 w 501" name="T56"/>
                <a:gd fmla="*/ 68 h 95" name="T57"/>
                <a:gd fmla="*/ 16 w 501" name="T58"/>
                <a:gd fmla="*/ 86 h 95" name="T59"/>
                <a:gd fmla="*/ 7 w 501" name="T60"/>
                <a:gd fmla="*/ 90 h 95" name="T61"/>
                <a:gd fmla="*/ 3 w 501" name="T62"/>
                <a:gd fmla="*/ 92 h 95" name="T63"/>
                <a:gd fmla="*/ 4 w 501" name="T64"/>
                <a:gd fmla="*/ 94 h 95" name="T65"/>
                <a:gd fmla="*/ 251 w 501" name="T66"/>
                <a:gd fmla="*/ 77 h 95" name="T67"/>
                <a:gd fmla="*/ 429 w 501" name="T68"/>
                <a:gd fmla="*/ 85 h 95" name="T69"/>
                <a:gd fmla="*/ 480 w 501" name="T70"/>
                <a:gd fmla="*/ 91 h 95" name="T71"/>
                <a:gd fmla="*/ 493 w 501" name="T72"/>
                <a:gd fmla="*/ 93 h 95" name="T73"/>
                <a:gd fmla="*/ 497 w 501" name="T74"/>
                <a:gd fmla="*/ 94 h 95" name="T75"/>
                <a:gd fmla="*/ 501 w 501" name="T76"/>
                <a:gd fmla="*/ 95 h 95" name="T77"/>
                <a:gd fmla="*/ 498 w 501" name="T78"/>
                <a:gd fmla="*/ 92 h 95" name="T79"/>
                <a:gd fmla="*/ 479 w 501" name="T80"/>
                <a:gd fmla="*/ 56 h 95" name="T81"/>
                <a:gd fmla="*/ 488 w 501" name="T82"/>
                <a:gd fmla="*/ 28 h 95" name="T83"/>
                <a:gd fmla="*/ 495 w 501" name="T84"/>
                <a:gd fmla="*/ 20 h 95" name="T85"/>
                <a:gd fmla="*/ 497 w 501" name="T86"/>
                <a:gd fmla="*/ 18 h 95" name="T87"/>
                <a:gd fmla="*/ 498 w 501" name="T88"/>
                <a:gd fmla="*/ 17 h 95" name="T89"/>
                <a:gd fmla="*/ 497 w 501" name="T90"/>
                <a:gd fmla="*/ 17 h 95" name="T91"/>
                <a:gd fmla="*/ 493 w 501" name="T92"/>
                <a:gd fmla="*/ 16 h 95" name="T93"/>
                <a:gd fmla="*/ 480 w 501" name="T94"/>
                <a:gd fmla="*/ 14 h 95" name="T95"/>
                <a:gd fmla="*/ 429 w 501" name="T96"/>
                <a:gd fmla="*/ 9 h 95" name="T97"/>
                <a:gd fmla="*/ 251 w 501" name="T98"/>
                <a:gd fmla="*/ 0 h 9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5" w="501">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98" name="Freeform 18"/>
            <p:cNvSpPr/>
            <p:nvPr/>
          </p:nvSpPr>
          <p:spPr bwMode="auto">
            <a:xfrm>
              <a:off x="1467655" y="2430619"/>
              <a:ext cx="256303" cy="17057"/>
            </a:xfrm>
            <a:custGeom>
              <a:gdLst>
                <a:gd fmla="*/ 240 w 241" name="T0"/>
                <a:gd fmla="*/ 0 h 16" name="T1"/>
                <a:gd fmla="*/ 0 w 241" name="T2"/>
                <a:gd fmla="*/ 16 h 16" name="T3"/>
                <a:gd fmla="*/ 0 w 241" name="T4"/>
                <a:gd fmla="*/ 16 h 16" name="T5"/>
                <a:gd fmla="*/ 241 w 241" name="T6"/>
                <a:gd fmla="*/ 0 h 16" name="T7"/>
                <a:gd fmla="*/ 240 w 241" name="T8"/>
                <a:gd fmla="*/ 0 h 16" name="T9"/>
              </a:gdLst>
              <a:cxnLst>
                <a:cxn ang="0">
                  <a:pos x="T0" y="T1"/>
                </a:cxn>
                <a:cxn ang="0">
                  <a:pos x="T2" y="T3"/>
                </a:cxn>
                <a:cxn ang="0">
                  <a:pos x="T4" y="T5"/>
                </a:cxn>
                <a:cxn ang="0">
                  <a:pos x="T6" y="T7"/>
                </a:cxn>
                <a:cxn ang="0">
                  <a:pos x="T8" y="T9"/>
                </a:cxn>
              </a:cxnLst>
              <a:rect b="b" l="0" r="r" t="0"/>
              <a:pathLst>
                <a:path h="16" w="241">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199" name="Freeform 19"/>
            <p:cNvSpPr/>
            <p:nvPr/>
          </p:nvSpPr>
          <p:spPr bwMode="auto">
            <a:xfrm>
              <a:off x="1460025" y="2430619"/>
              <a:ext cx="527869" cy="20199"/>
            </a:xfrm>
            <a:custGeom>
              <a:gdLst>
                <a:gd fmla="*/ 248 w 496" name="T0"/>
                <a:gd fmla="*/ 0 h 19" name="T1"/>
                <a:gd fmla="*/ 7 w 496" name="T2"/>
                <a:gd fmla="*/ 16 h 19" name="T3"/>
                <a:gd fmla="*/ 7 w 496" name="T4"/>
                <a:gd fmla="*/ 16 h 19" name="T5"/>
                <a:gd fmla="*/ 0 w 496" name="T6"/>
                <a:gd fmla="*/ 17 h 19" name="T7"/>
                <a:gd fmla="*/ 0 w 496" name="T8"/>
                <a:gd fmla="*/ 17 h 19" name="T9"/>
                <a:gd fmla="*/ 0 w 496" name="T10"/>
                <a:gd fmla="*/ 17 h 19" name="T11"/>
                <a:gd fmla="*/ 0 w 496" name="T12"/>
                <a:gd fmla="*/ 18 h 19" name="T13"/>
                <a:gd fmla="*/ 1 w 496" name="T14"/>
                <a:gd fmla="*/ 18 h 19" name="T15"/>
                <a:gd fmla="*/ 0 w 496" name="T16"/>
                <a:gd fmla="*/ 18 h 19" name="T17"/>
                <a:gd fmla="*/ 1 w 496" name="T18"/>
                <a:gd fmla="*/ 19 h 19" name="T19"/>
                <a:gd fmla="*/ 4 w 496" name="T20"/>
                <a:gd fmla="*/ 19 h 19" name="T21"/>
                <a:gd fmla="*/ 4 w 496" name="T22"/>
                <a:gd fmla="*/ 19 h 19" name="T23"/>
                <a:gd fmla="*/ 5 w 496" name="T24"/>
                <a:gd fmla="*/ 18 h 19" name="T25"/>
                <a:gd fmla="*/ 247 w 496" name="T26"/>
                <a:gd fmla="*/ 2 h 19" name="T27"/>
                <a:gd fmla="*/ 248 w 496" name="T28"/>
                <a:gd fmla="*/ 2 h 19" name="T29"/>
                <a:gd fmla="*/ 248 w 496" name="T30"/>
                <a:gd fmla="*/ 2 h 19" name="T31"/>
                <a:gd fmla="*/ 426 w 496" name="T32"/>
                <a:gd fmla="*/ 11 h 19" name="T33"/>
                <a:gd fmla="*/ 477 w 496" name="T34"/>
                <a:gd fmla="*/ 16 h 19" name="T35"/>
                <a:gd fmla="*/ 490 w 496" name="T36"/>
                <a:gd fmla="*/ 18 h 19" name="T37"/>
                <a:gd fmla="*/ 494 w 496" name="T38"/>
                <a:gd fmla="*/ 19 h 19" name="T39"/>
                <a:gd fmla="*/ 495 w 496" name="T40"/>
                <a:gd fmla="*/ 19 h 19" name="T41"/>
                <a:gd fmla="*/ 495 w 496" name="T42"/>
                <a:gd fmla="*/ 19 h 19" name="T43"/>
                <a:gd fmla="*/ 496 w 496" name="T44"/>
                <a:gd fmla="*/ 18 h 19" name="T45"/>
                <a:gd fmla="*/ 495 w 496" name="T46"/>
                <a:gd fmla="*/ 17 h 19" name="T47"/>
                <a:gd fmla="*/ 495 w 496" name="T48"/>
                <a:gd fmla="*/ 17 h 19" name="T49"/>
                <a:gd fmla="*/ 495 w 496" name="T50"/>
                <a:gd fmla="*/ 17 h 19" name="T51"/>
                <a:gd fmla="*/ 248 w 496" name="T52"/>
                <a:gd fmla="*/ 0 h 1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9" w="496">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00" name="Freeform 20"/>
            <p:cNvSpPr/>
            <p:nvPr/>
          </p:nvSpPr>
          <p:spPr bwMode="auto">
            <a:xfrm>
              <a:off x="1460922" y="2491216"/>
              <a:ext cx="526073" cy="122092"/>
            </a:xfrm>
            <a:custGeom>
              <a:gdLst>
                <a:gd fmla="*/ 0 w 494" name="T0"/>
                <a:gd fmla="*/ 38 h 115" name="T1"/>
                <a:gd fmla="*/ 494 w 494" name="T2"/>
                <a:gd fmla="*/ 38 h 115" name="T3"/>
                <a:gd fmla="*/ 494 w 494" name="T4"/>
                <a:gd fmla="*/ 115 h 115" name="T5"/>
                <a:gd fmla="*/ 0 w 494" name="T6"/>
                <a:gd fmla="*/ 115 h 115" name="T7"/>
                <a:gd fmla="*/ 0 w 494" name="T8"/>
                <a:gd fmla="*/ 38 h 115" name="T9"/>
              </a:gdLst>
              <a:cxnLst>
                <a:cxn ang="0">
                  <a:pos x="T0" y="T1"/>
                </a:cxn>
                <a:cxn ang="0">
                  <a:pos x="T2" y="T3"/>
                </a:cxn>
                <a:cxn ang="0">
                  <a:pos x="T4" y="T5"/>
                </a:cxn>
                <a:cxn ang="0">
                  <a:pos x="T6" y="T7"/>
                </a:cxn>
                <a:cxn ang="0">
                  <a:pos x="T8" y="T9"/>
                </a:cxn>
              </a:cxnLst>
              <a:rect b="b" l="0" r="r" t="0"/>
              <a:pathLst>
                <a:path h="115" w="493">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01" name="Freeform 21"/>
            <p:cNvSpPr/>
            <p:nvPr/>
          </p:nvSpPr>
          <p:spPr bwMode="auto">
            <a:xfrm>
              <a:off x="1456882" y="2512313"/>
              <a:ext cx="533255" cy="101893"/>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6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2 h 96" name="T81"/>
                <a:gd fmla="*/ 497 w 501" name="T82"/>
                <a:gd fmla="*/ 20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8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02" name="Freeform 22"/>
            <p:cNvSpPr/>
            <p:nvPr/>
          </p:nvSpPr>
          <p:spPr bwMode="auto">
            <a:xfrm>
              <a:off x="1460922" y="2572013"/>
              <a:ext cx="526073" cy="122990"/>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03" name="Freeform 23"/>
            <p:cNvSpPr/>
            <p:nvPr/>
          </p:nvSpPr>
          <p:spPr bwMode="auto">
            <a:xfrm>
              <a:off x="1456882" y="2594007"/>
              <a:ext cx="533255" cy="101893"/>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6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2 h 96" name="T81"/>
                <a:gd fmla="*/ 497 w 501" name="T82"/>
                <a:gd fmla="*/ 19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04" name="Freeform 24"/>
            <p:cNvSpPr/>
            <p:nvPr/>
          </p:nvSpPr>
          <p:spPr bwMode="auto">
            <a:xfrm>
              <a:off x="1460922" y="2653707"/>
              <a:ext cx="526073" cy="122990"/>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05" name="Freeform 25"/>
            <p:cNvSpPr/>
            <p:nvPr/>
          </p:nvSpPr>
          <p:spPr bwMode="auto">
            <a:xfrm>
              <a:off x="1456882" y="2675701"/>
              <a:ext cx="533255" cy="102342"/>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5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1 h 96" name="T81"/>
                <a:gd fmla="*/ 497 w 501" name="T82"/>
                <a:gd fmla="*/ 19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06" name="Freeform 26"/>
            <p:cNvSpPr/>
            <p:nvPr/>
          </p:nvSpPr>
          <p:spPr bwMode="auto">
            <a:xfrm>
              <a:off x="1460922" y="2735401"/>
              <a:ext cx="526073" cy="122990"/>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07" name="Freeform 27"/>
            <p:cNvSpPr/>
            <p:nvPr/>
          </p:nvSpPr>
          <p:spPr bwMode="auto">
            <a:xfrm>
              <a:off x="1456882" y="2757844"/>
              <a:ext cx="533255" cy="101893"/>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7 h 96" name="T15"/>
                <a:gd fmla="*/ 497 w 501" name="T16"/>
                <a:gd fmla="*/ 95 h 96" name="T17"/>
                <a:gd fmla="*/ 498 w 501" name="T18"/>
                <a:gd fmla="*/ 95 h 96" name="T19"/>
                <a:gd fmla="*/ 498 w 501" name="T20"/>
                <a:gd fmla="*/ 94 h 96" name="T21"/>
                <a:gd fmla="*/ 251 w 501" name="T22"/>
                <a:gd fmla="*/ 76 h 96" name="T23"/>
                <a:gd fmla="*/ 3 w 501" name="T24"/>
                <a:gd fmla="*/ 94 h 96" name="T25"/>
                <a:gd fmla="*/ 4 w 501" name="T26"/>
                <a:gd fmla="*/ 95 h 96" name="T27"/>
                <a:gd fmla="*/ 4 w 501" name="T28"/>
                <a:gd fmla="*/ 95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7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8 h 96" name="T63"/>
                <a:gd fmla="*/ 429 w 501" name="T64"/>
                <a:gd fmla="*/ 87 h 96" name="T65"/>
                <a:gd fmla="*/ 480 w 501" name="T66"/>
                <a:gd fmla="*/ 93 h 96" name="T67"/>
                <a:gd fmla="*/ 493 w 501" name="T68"/>
                <a:gd fmla="*/ 95 h 96" name="T69"/>
                <a:gd fmla="*/ 497 w 501" name="T70"/>
                <a:gd fmla="*/ 95 h 96" name="T71"/>
                <a:gd fmla="*/ 501 w 501" name="T72"/>
                <a:gd fmla="*/ 96 h 96" name="T73"/>
                <a:gd fmla="*/ 498 w 501" name="T74"/>
                <a:gd fmla="*/ 94 h 96" name="T75"/>
                <a:gd fmla="*/ 479 w 501" name="T76"/>
                <a:gd fmla="*/ 57 h 96" name="T77"/>
                <a:gd fmla="*/ 488 w 501" name="T78"/>
                <a:gd fmla="*/ 30 h 96" name="T79"/>
                <a:gd fmla="*/ 495 w 501" name="T80"/>
                <a:gd fmla="*/ 21 h 96" name="T81"/>
                <a:gd fmla="*/ 497 w 501" name="T82"/>
                <a:gd fmla="*/ 19 h 96" name="T83"/>
                <a:gd fmla="*/ 498 w 501" name="T84"/>
                <a:gd fmla="*/ 18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08" name="Freeform 28"/>
            <p:cNvSpPr/>
            <p:nvPr/>
          </p:nvSpPr>
          <p:spPr bwMode="auto">
            <a:xfrm>
              <a:off x="1460922" y="2817094"/>
              <a:ext cx="574102" cy="163837"/>
            </a:xfrm>
            <a:custGeom>
              <a:gdLst>
                <a:gd fmla="*/ 0 w 539" name="T0"/>
                <a:gd fmla="*/ 39 h 154" name="T1"/>
                <a:gd fmla="*/ 494 w 539" name="T2"/>
                <a:gd fmla="*/ 39 h 154" name="T3"/>
                <a:gd fmla="*/ 539 w 539" name="T4"/>
                <a:gd fmla="*/ 115 h 154" name="T5"/>
                <a:gd fmla="*/ 0 w 539" name="T6"/>
                <a:gd fmla="*/ 115 h 154" name="T7"/>
                <a:gd fmla="*/ 0 w 539" name="T8"/>
                <a:gd fmla="*/ 39 h 154" name="T9"/>
              </a:gdLst>
              <a:cxnLst>
                <a:cxn ang="0">
                  <a:pos x="T0" y="T1"/>
                </a:cxn>
                <a:cxn ang="0">
                  <a:pos x="T2" y="T3"/>
                </a:cxn>
                <a:cxn ang="0">
                  <a:pos x="T4" y="T5"/>
                </a:cxn>
                <a:cxn ang="0">
                  <a:pos x="T6" y="T7"/>
                </a:cxn>
                <a:cxn ang="0">
                  <a:pos x="T8" y="T9"/>
                </a:cxn>
              </a:cxnLst>
              <a:rect b="b" l="0" r="r" t="0"/>
              <a:pathLst>
                <a:path h="154" w="539">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09" name="Freeform 29"/>
            <p:cNvSpPr/>
            <p:nvPr/>
          </p:nvSpPr>
          <p:spPr bwMode="auto">
            <a:xfrm>
              <a:off x="1457781" y="2838191"/>
              <a:ext cx="577244" cy="120297"/>
            </a:xfrm>
            <a:custGeom>
              <a:gdLst>
                <a:gd fmla="*/ 3 w 542" name="T0"/>
                <a:gd fmla="*/ 19 h 113" name="T1"/>
                <a:gd fmla="*/ 3 w 542" name="T2"/>
                <a:gd fmla="*/ 19 h 113" name="T3"/>
                <a:gd fmla="*/ 6 w 542" name="T4"/>
                <a:gd fmla="*/ 19 h 113" name="T5"/>
                <a:gd fmla="*/ 229 w 542" name="T6"/>
                <a:gd fmla="*/ 2 h 113" name="T7"/>
                <a:gd fmla="*/ 497 w 542" name="T8"/>
                <a:gd fmla="*/ 20 h 113" name="T9"/>
                <a:gd fmla="*/ 497 w 542" name="T10"/>
                <a:gd fmla="*/ 19 h 113" name="T11"/>
                <a:gd fmla="*/ 496 w 542" name="T12"/>
                <a:gd fmla="*/ 18 h 113" name="T13"/>
                <a:gd fmla="*/ 484 w 542" name="T14"/>
                <a:gd fmla="*/ 57 h 113" name="T15"/>
                <a:gd fmla="*/ 496 w 542" name="T16"/>
                <a:gd fmla="*/ 84 h 113" name="T17"/>
                <a:gd fmla="*/ 542 w 542" name="T18"/>
                <a:gd fmla="*/ 96 h 113" name="T19"/>
                <a:gd fmla="*/ 542 w 542" name="T20"/>
                <a:gd fmla="*/ 95 h 113" name="T21"/>
                <a:gd fmla="*/ 541 w 542" name="T22"/>
                <a:gd fmla="*/ 94 h 113" name="T23"/>
                <a:gd fmla="*/ 538 w 542" name="T24"/>
                <a:gd fmla="*/ 95 h 113" name="T25"/>
                <a:gd fmla="*/ 302 w 542" name="T26"/>
                <a:gd fmla="*/ 111 h 113" name="T27"/>
                <a:gd fmla="*/ 3 w 542" name="T28"/>
                <a:gd fmla="*/ 94 h 113" name="T29"/>
                <a:gd fmla="*/ 3 w 542" name="T30"/>
                <a:gd fmla="*/ 95 h 113" name="T31"/>
                <a:gd fmla="*/ 3 w 542" name="T32"/>
                <a:gd fmla="*/ 96 h 113" name="T33"/>
                <a:gd fmla="*/ 23 w 542" name="T34"/>
                <a:gd fmla="*/ 56 h 113" name="T35"/>
                <a:gd fmla="*/ 3 w 542" name="T36"/>
                <a:gd fmla="*/ 18 h 113" name="T37"/>
                <a:gd fmla="*/ 3 w 542" name="T38"/>
                <a:gd fmla="*/ 19 h 113" name="T39"/>
                <a:gd fmla="*/ 3 w 542" name="T40"/>
                <a:gd fmla="*/ 19 h 113" name="T41"/>
                <a:gd fmla="*/ 3 w 542" name="T42"/>
                <a:gd fmla="*/ 19 h 113" name="T43"/>
                <a:gd fmla="*/ 2 w 542" name="T44"/>
                <a:gd fmla="*/ 19 h 113" name="T45"/>
                <a:gd fmla="*/ 21 w 542" name="T46"/>
                <a:gd fmla="*/ 56 h 113" name="T47"/>
                <a:gd fmla="*/ 12 w 542" name="T48"/>
                <a:gd fmla="*/ 83 h 113" name="T49"/>
                <a:gd fmla="*/ 5 w 542" name="T50"/>
                <a:gd fmla="*/ 92 h 113" name="T51"/>
                <a:gd fmla="*/ 3 w 542" name="T52"/>
                <a:gd fmla="*/ 94 h 113" name="T53"/>
                <a:gd fmla="*/ 2 w 542" name="T54"/>
                <a:gd fmla="*/ 95 h 113" name="T55"/>
                <a:gd fmla="*/ 0 w 542" name="T56"/>
                <a:gd fmla="*/ 96 h 113" name="T57"/>
                <a:gd fmla="*/ 2 w 542" name="T58"/>
                <a:gd fmla="*/ 96 h 113" name="T59"/>
                <a:gd fmla="*/ 302 w 542" name="T60"/>
                <a:gd fmla="*/ 113 h 113" name="T61"/>
                <a:gd fmla="*/ 542 w 542" name="T62"/>
                <a:gd fmla="*/ 96 h 113" name="T63"/>
                <a:gd fmla="*/ 542 w 542" name="T64"/>
                <a:gd fmla="*/ 94 h 113" name="T65"/>
                <a:gd fmla="*/ 497 w 542" name="T66"/>
                <a:gd fmla="*/ 83 h 113" name="T67"/>
                <a:gd fmla="*/ 486 w 542" name="T68"/>
                <a:gd fmla="*/ 57 h 113" name="T69"/>
                <a:gd fmla="*/ 492 w 542" name="T70"/>
                <a:gd fmla="*/ 31 h 113" name="T71"/>
                <a:gd fmla="*/ 496 w 542" name="T72"/>
                <a:gd fmla="*/ 22 h 113" name="T73"/>
                <a:gd fmla="*/ 497 w 542" name="T74"/>
                <a:gd fmla="*/ 20 h 113" name="T75"/>
                <a:gd fmla="*/ 497 w 542" name="T76"/>
                <a:gd fmla="*/ 19 h 113" name="T77"/>
                <a:gd fmla="*/ 498 w 542" name="T78"/>
                <a:gd fmla="*/ 18 h 113" name="T79"/>
                <a:gd fmla="*/ 497 w 542" name="T80"/>
                <a:gd fmla="*/ 18 h 113" name="T81"/>
                <a:gd fmla="*/ 229 w 542" name="T82"/>
                <a:gd fmla="*/ 0 h 113" name="T83"/>
                <a:gd fmla="*/ 2 w 542" name="T84"/>
                <a:gd fmla="*/ 18 h 113" name="T85"/>
                <a:gd fmla="*/ 0 w 542" name="T86"/>
                <a:gd fmla="*/ 18 h 113" name="T87"/>
                <a:gd fmla="*/ 2 w 542" name="T88"/>
                <a:gd fmla="*/ 19 h 113" name="T89"/>
                <a:gd fmla="*/ 3 w 542" name="T90"/>
                <a:gd fmla="*/ 19 h 113"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13" w="542">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10" name="Freeform 30"/>
            <p:cNvSpPr/>
            <p:nvPr/>
          </p:nvSpPr>
          <p:spPr bwMode="auto">
            <a:xfrm>
              <a:off x="1413342" y="2933801"/>
              <a:ext cx="621682" cy="53415"/>
            </a:xfrm>
            <a:custGeom>
              <a:gdLst>
                <a:gd fmla="*/ 45 w 584" name="T0"/>
                <a:gd fmla="*/ 0 h 50" name="T1"/>
                <a:gd fmla="*/ 0 w 584" name="T2"/>
                <a:gd fmla="*/ 12 h 50" name="T3"/>
                <a:gd fmla="*/ 584 w 584" name="T4"/>
                <a:gd fmla="*/ 7 h 50" name="T5"/>
                <a:gd fmla="*/ 550 w 584" name="T6"/>
                <a:gd fmla="*/ 0 h 50" name="T7"/>
                <a:gd fmla="*/ 45 w 584" name="T8"/>
                <a:gd fmla="*/ 0 h 50" name="T9"/>
              </a:gdLst>
              <a:cxnLst>
                <a:cxn ang="0">
                  <a:pos x="T0" y="T1"/>
                </a:cxn>
                <a:cxn ang="0">
                  <a:pos x="T2" y="T3"/>
                </a:cxn>
                <a:cxn ang="0">
                  <a:pos x="T4" y="T5"/>
                </a:cxn>
                <a:cxn ang="0">
                  <a:pos x="T6" y="T7"/>
                </a:cxn>
                <a:cxn ang="0">
                  <a:pos x="T8" y="T9"/>
                </a:cxn>
              </a:cxnLst>
              <a:rect b="b" l="0" r="r" t="0"/>
              <a:pathLst>
                <a:path h="50" w="584">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11" name="Freeform 31"/>
            <p:cNvSpPr/>
            <p:nvPr/>
          </p:nvSpPr>
          <p:spPr bwMode="auto">
            <a:xfrm>
              <a:off x="1411996" y="2932902"/>
              <a:ext cx="623029" cy="31870"/>
            </a:xfrm>
            <a:custGeom>
              <a:gdLst>
                <a:gd fmla="*/ 46 w 585" name="T0"/>
                <a:gd fmla="*/ 1 h 30" name="T1"/>
                <a:gd fmla="*/ 45 w 585" name="T2"/>
                <a:gd fmla="*/ 0 h 30" name="T3"/>
                <a:gd fmla="*/ 35 w 585" name="T4"/>
                <a:gd fmla="*/ 5 h 30" name="T5"/>
                <a:gd fmla="*/ 12 w 585" name="T6"/>
                <a:gd fmla="*/ 10 h 30" name="T7"/>
                <a:gd fmla="*/ 4 w 585" name="T8"/>
                <a:gd fmla="*/ 12 h 30" name="T9"/>
                <a:gd fmla="*/ 0 w 585" name="T10"/>
                <a:gd fmla="*/ 12 h 30" name="T11"/>
                <a:gd fmla="*/ 0 w 585" name="T12"/>
                <a:gd fmla="*/ 14 h 30" name="T13"/>
                <a:gd fmla="*/ 328 w 585" name="T14"/>
                <a:gd fmla="*/ 30 h 30" name="T15"/>
                <a:gd fmla="*/ 585 w 585" name="T16"/>
                <a:gd fmla="*/ 9 h 30" name="T17"/>
                <a:gd fmla="*/ 585 w 585" name="T18"/>
                <a:gd fmla="*/ 7 h 30" name="T19"/>
                <a:gd fmla="*/ 552 w 585" name="T20"/>
                <a:gd fmla="*/ 0 h 30" name="T21"/>
                <a:gd fmla="*/ 552 w 585" name="T22"/>
                <a:gd fmla="*/ 0 h 30" name="T23"/>
                <a:gd fmla="*/ 551 w 585" name="T24"/>
                <a:gd fmla="*/ 0 h 30" name="T25"/>
                <a:gd fmla="*/ 323 w 585" name="T26"/>
                <a:gd fmla="*/ 16 h 30" name="T27"/>
                <a:gd fmla="*/ 46 w 585" name="T28"/>
                <a:gd fmla="*/ 0 h 30" name="T29"/>
                <a:gd fmla="*/ 45 w 585" name="T30"/>
                <a:gd fmla="*/ 0 h 30" name="T31"/>
                <a:gd fmla="*/ 45 w 585" name="T32"/>
                <a:gd fmla="*/ 0 h 30" name="T33"/>
                <a:gd fmla="*/ 46 w 585" name="T34"/>
                <a:gd fmla="*/ 1 h 30" name="T35"/>
                <a:gd fmla="*/ 45 w 585" name="T36"/>
                <a:gd fmla="*/ 2 h 30" name="T37"/>
                <a:gd fmla="*/ 323 w 585" name="T38"/>
                <a:gd fmla="*/ 18 h 30" name="T39"/>
                <a:gd fmla="*/ 552 w 585" name="T40"/>
                <a:gd fmla="*/ 2 h 30" name="T41"/>
                <a:gd fmla="*/ 551 w 585" name="T42"/>
                <a:gd fmla="*/ 1 h 30" name="T43"/>
                <a:gd fmla="*/ 551 w 585" name="T44"/>
                <a:gd fmla="*/ 2 h 30" name="T45"/>
                <a:gd fmla="*/ 585 w 585" name="T46"/>
                <a:gd fmla="*/ 9 h 30" name="T47"/>
                <a:gd fmla="*/ 585 w 585" name="T48"/>
                <a:gd fmla="*/ 8 h 30" name="T49"/>
                <a:gd fmla="*/ 584 w 585" name="T50"/>
                <a:gd fmla="*/ 7 h 30" name="T51"/>
                <a:gd fmla="*/ 581 w 585" name="T52"/>
                <a:gd fmla="*/ 8 h 30" name="T53"/>
                <a:gd fmla="*/ 328 w 585" name="T54"/>
                <a:gd fmla="*/ 28 h 30" name="T55"/>
                <a:gd fmla="*/ 1 w 585" name="T56"/>
                <a:gd fmla="*/ 12 h 30" name="T57"/>
                <a:gd fmla="*/ 1 w 585" name="T58"/>
                <a:gd fmla="*/ 13 h 30" name="T59"/>
                <a:gd fmla="*/ 1 w 585" name="T60"/>
                <a:gd fmla="*/ 14 h 30" name="T61"/>
                <a:gd fmla="*/ 20 w 585" name="T62"/>
                <a:gd fmla="*/ 11 h 30" name="T63"/>
                <a:gd fmla="*/ 35 w 585" name="T64"/>
                <a:gd fmla="*/ 7 h 30" name="T65"/>
                <a:gd fmla="*/ 46 w 585" name="T66"/>
                <a:gd fmla="*/ 2 h 30" name="T67"/>
                <a:gd fmla="*/ 46 w 585" name="T68"/>
                <a:gd fmla="*/ 1 h 30" name="T69"/>
                <a:gd fmla="*/ 45 w 585" name="T70"/>
                <a:gd fmla="*/ 2 h 30" name="T71"/>
                <a:gd fmla="*/ 46 w 585" name="T72"/>
                <a:gd fmla="*/ 1 h 30"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30" w="585">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12" name="任意多边形 211"/>
            <p:cNvSpPr>
              <a:spLocks noChangeArrowheads="1"/>
            </p:cNvSpPr>
            <p:nvPr/>
          </p:nvSpPr>
          <p:spPr bwMode="auto">
            <a:xfrm>
              <a:off x="1697475" y="2967017"/>
              <a:ext cx="65086" cy="430913"/>
            </a:xfrm>
            <a:custGeom>
              <a:gdLst>
                <a:gd fmla="*/ 70545 w 112406" name="connsiteX0"/>
                <a:gd fmla="*/ 722495 h 744201" name="connsiteY0"/>
                <a:gd fmla="*/ 80623 w 112406" name="connsiteX1"/>
                <a:gd fmla="*/ 733348 h 744201" name="connsiteY1"/>
                <a:gd fmla="*/ 70545 w 112406" name="connsiteX2"/>
                <a:gd fmla="*/ 744201 h 744201" name="connsiteY2"/>
                <a:gd fmla="*/ 60467 w 112406" name="connsiteX3"/>
                <a:gd fmla="*/ 733348 h 744201" name="connsiteY3"/>
                <a:gd fmla="*/ 70545 w 112406" name="connsiteX4"/>
                <a:gd fmla="*/ 722495 h 744201" name="connsiteY4"/>
                <a:gd fmla="*/ 39536 w 112406" name="connsiteX5"/>
                <a:gd fmla="*/ 722495 h 744201" name="connsiteY5"/>
                <a:gd fmla="*/ 49614 w 112406" name="connsiteX6"/>
                <a:gd fmla="*/ 733348 h 744201" name="connsiteY6"/>
                <a:gd fmla="*/ 39536 w 112406" name="connsiteX7"/>
                <a:gd fmla="*/ 744201 h 744201" name="connsiteY7"/>
                <a:gd fmla="*/ 29458 w 112406" name="connsiteX8"/>
                <a:gd fmla="*/ 733348 h 744201" name="connsiteY8"/>
                <a:gd fmla="*/ 39536 w 112406" name="connsiteX9"/>
                <a:gd fmla="*/ 722495 h 744201" name="connsiteY9"/>
                <a:gd fmla="*/ 70545 w 112406" name="connsiteX10"/>
                <a:gd fmla="*/ 689161 h 744201" name="connsiteY10"/>
                <a:gd fmla="*/ 80623 w 112406" name="connsiteX11"/>
                <a:gd fmla="*/ 700402 h 744201" name="connsiteY11"/>
                <a:gd fmla="*/ 70545 w 112406" name="connsiteX12"/>
                <a:gd fmla="*/ 711643 h 744201" name="connsiteY12"/>
                <a:gd fmla="*/ 60467 w 112406" name="connsiteX13"/>
                <a:gd fmla="*/ 700402 h 744201" name="connsiteY13"/>
                <a:gd fmla="*/ 70545 w 112406" name="connsiteX14"/>
                <a:gd fmla="*/ 689161 h 744201" name="connsiteY14"/>
                <a:gd fmla="*/ 39536 w 112406" name="connsiteX15"/>
                <a:gd fmla="*/ 689161 h 744201" name="connsiteY15"/>
                <a:gd fmla="*/ 49614 w 112406" name="connsiteX16"/>
                <a:gd fmla="*/ 700402 h 744201" name="connsiteY16"/>
                <a:gd fmla="*/ 39536 w 112406" name="connsiteX17"/>
                <a:gd fmla="*/ 711643 h 744201" name="connsiteY17"/>
                <a:gd fmla="*/ 29458 w 112406" name="connsiteX18"/>
                <a:gd fmla="*/ 700402 h 744201" name="connsiteY18"/>
                <a:gd fmla="*/ 39536 w 112406" name="connsiteX19"/>
                <a:gd fmla="*/ 689161 h 744201" name="connsiteY19"/>
                <a:gd fmla="*/ 70545 w 112406" name="connsiteX20"/>
                <a:gd fmla="*/ 654277 h 744201" name="connsiteY20"/>
                <a:gd fmla="*/ 80623 w 112406" name="connsiteX21"/>
                <a:gd fmla="*/ 665518 h 744201" name="connsiteY21"/>
                <a:gd fmla="*/ 70545 w 112406" name="connsiteX22"/>
                <a:gd fmla="*/ 676759 h 744201" name="connsiteY22"/>
                <a:gd fmla="*/ 60467 w 112406" name="connsiteX23"/>
                <a:gd fmla="*/ 665518 h 744201" name="connsiteY23"/>
                <a:gd fmla="*/ 70545 w 112406" name="connsiteX24"/>
                <a:gd fmla="*/ 654277 h 744201" name="connsiteY24"/>
                <a:gd fmla="*/ 39536 w 112406" name="connsiteX25"/>
                <a:gd fmla="*/ 654277 h 744201" name="connsiteY25"/>
                <a:gd fmla="*/ 49614 w 112406" name="connsiteX26"/>
                <a:gd fmla="*/ 665518 h 744201" name="connsiteY26"/>
                <a:gd fmla="*/ 39536 w 112406" name="connsiteX27"/>
                <a:gd fmla="*/ 676759 h 744201" name="connsiteY27"/>
                <a:gd fmla="*/ 29458 w 112406" name="connsiteX28"/>
                <a:gd fmla="*/ 665518 h 744201" name="connsiteY28"/>
                <a:gd fmla="*/ 39536 w 112406" name="connsiteX29"/>
                <a:gd fmla="*/ 654277 h 744201" name="connsiteY29"/>
                <a:gd fmla="*/ 70545 w 112406" name="connsiteX30"/>
                <a:gd fmla="*/ 621718 h 744201" name="connsiteY30"/>
                <a:gd fmla="*/ 80623 w 112406" name="connsiteX31"/>
                <a:gd fmla="*/ 632571 h 744201" name="connsiteY31"/>
                <a:gd fmla="*/ 70545 w 112406" name="connsiteX32"/>
                <a:gd fmla="*/ 643424 h 744201" name="connsiteY32"/>
                <a:gd fmla="*/ 60467 w 112406" name="connsiteX33"/>
                <a:gd fmla="*/ 632571 h 744201" name="connsiteY33"/>
                <a:gd fmla="*/ 70545 w 112406" name="connsiteX34"/>
                <a:gd fmla="*/ 621718 h 744201" name="connsiteY34"/>
                <a:gd fmla="*/ 39536 w 112406" name="connsiteX35"/>
                <a:gd fmla="*/ 621718 h 744201" name="connsiteY35"/>
                <a:gd fmla="*/ 49614 w 112406" name="connsiteX36"/>
                <a:gd fmla="*/ 632571 h 744201" name="connsiteY36"/>
                <a:gd fmla="*/ 39536 w 112406" name="connsiteX37"/>
                <a:gd fmla="*/ 643424 h 744201" name="connsiteY37"/>
                <a:gd fmla="*/ 29458 w 112406" name="connsiteX38"/>
                <a:gd fmla="*/ 632571 h 744201" name="connsiteY38"/>
                <a:gd fmla="*/ 39536 w 112406" name="connsiteX39"/>
                <a:gd fmla="*/ 621718 h 744201" name="connsiteY39"/>
                <a:gd fmla="*/ 70545 w 112406" name="connsiteX40"/>
                <a:gd fmla="*/ 588384 h 744201" name="connsiteY40"/>
                <a:gd fmla="*/ 80623 w 112406" name="connsiteX41"/>
                <a:gd fmla="*/ 599625 h 744201" name="connsiteY41"/>
                <a:gd fmla="*/ 70545 w 112406" name="connsiteX42"/>
                <a:gd fmla="*/ 610866 h 744201" name="connsiteY42"/>
                <a:gd fmla="*/ 60467 w 112406" name="connsiteX43"/>
                <a:gd fmla="*/ 599625 h 744201" name="connsiteY43"/>
                <a:gd fmla="*/ 70545 w 112406" name="connsiteX44"/>
                <a:gd fmla="*/ 588384 h 744201" name="connsiteY44"/>
                <a:gd fmla="*/ 39536 w 112406" name="connsiteX45"/>
                <a:gd fmla="*/ 588384 h 744201" name="connsiteY45"/>
                <a:gd fmla="*/ 49614 w 112406" name="connsiteX46"/>
                <a:gd fmla="*/ 599625 h 744201" name="connsiteY46"/>
                <a:gd fmla="*/ 39536 w 112406" name="connsiteX47"/>
                <a:gd fmla="*/ 610866 h 744201" name="connsiteY47"/>
                <a:gd fmla="*/ 29458 w 112406" name="connsiteX48"/>
                <a:gd fmla="*/ 599625 h 744201" name="connsiteY48"/>
                <a:gd fmla="*/ 39536 w 112406" name="connsiteX49"/>
                <a:gd fmla="*/ 588384 h 744201" name="connsiteY49"/>
                <a:gd fmla="*/ 102328 w 112406" name="connsiteX50"/>
                <a:gd fmla="*/ 558926 h 744201" name="connsiteY50"/>
                <a:gd fmla="*/ 112406 w 112406" name="connsiteX51"/>
                <a:gd fmla="*/ 570167 h 744201" name="connsiteY51"/>
                <a:gd fmla="*/ 102328 w 112406" name="connsiteX52"/>
                <a:gd fmla="*/ 581408 h 744201" name="connsiteY52"/>
                <a:gd fmla="*/ 92250 w 112406" name="connsiteX53"/>
                <a:gd fmla="*/ 570167 h 744201" name="connsiteY53"/>
                <a:gd fmla="*/ 102328 w 112406" name="connsiteX54"/>
                <a:gd fmla="*/ 558926 h 744201" name="connsiteY54"/>
                <a:gd fmla="*/ 70545 w 112406" name="connsiteX55"/>
                <a:gd fmla="*/ 558926 h 744201" name="connsiteY55"/>
                <a:gd fmla="*/ 80623 w 112406" name="connsiteX56"/>
                <a:gd fmla="*/ 570167 h 744201" name="connsiteY56"/>
                <a:gd fmla="*/ 70545 w 112406" name="connsiteX57"/>
                <a:gd fmla="*/ 581408 h 744201" name="connsiteY57"/>
                <a:gd fmla="*/ 60467 w 112406" name="connsiteX58"/>
                <a:gd fmla="*/ 570167 h 744201" name="connsiteY58"/>
                <a:gd fmla="*/ 70545 w 112406" name="connsiteX59"/>
                <a:gd fmla="*/ 558926 h 744201" name="connsiteY59"/>
                <a:gd fmla="*/ 39536 w 112406" name="connsiteX60"/>
                <a:gd fmla="*/ 558926 h 744201" name="connsiteY60"/>
                <a:gd fmla="*/ 49614 w 112406" name="connsiteX61"/>
                <a:gd fmla="*/ 570167 h 744201" name="connsiteY61"/>
                <a:gd fmla="*/ 39536 w 112406" name="connsiteX62"/>
                <a:gd fmla="*/ 581408 h 744201" name="connsiteY62"/>
                <a:gd fmla="*/ 29458 w 112406" name="connsiteX63"/>
                <a:gd fmla="*/ 570167 h 744201" name="connsiteY63"/>
                <a:gd fmla="*/ 39536 w 112406" name="connsiteX64"/>
                <a:gd fmla="*/ 558926 h 744201" name="connsiteY64"/>
                <a:gd fmla="*/ 10078 w 112406" name="connsiteX65"/>
                <a:gd fmla="*/ 558926 h 744201" name="connsiteY65"/>
                <a:gd fmla="*/ 20156 w 112406" name="connsiteX66"/>
                <a:gd fmla="*/ 570167 h 744201" name="connsiteY66"/>
                <a:gd fmla="*/ 10078 w 112406" name="connsiteX67"/>
                <a:gd fmla="*/ 581408 h 744201" name="connsiteY67"/>
                <a:gd fmla="*/ 0 w 112406" name="connsiteX68"/>
                <a:gd fmla="*/ 570167 h 744201" name="connsiteY68"/>
                <a:gd fmla="*/ 10078 w 112406" name="connsiteX69"/>
                <a:gd fmla="*/ 558926 h 744201" name="connsiteY69"/>
                <a:gd fmla="*/ 102328 w 112406" name="connsiteX70"/>
                <a:gd fmla="*/ 526367 h 744201" name="connsiteY70"/>
                <a:gd fmla="*/ 112406 w 112406" name="connsiteX71"/>
                <a:gd fmla="*/ 537220 h 744201" name="connsiteY71"/>
                <a:gd fmla="*/ 102328 w 112406" name="connsiteX72"/>
                <a:gd fmla="*/ 548073 h 744201" name="connsiteY72"/>
                <a:gd fmla="*/ 92250 w 112406" name="connsiteX73"/>
                <a:gd fmla="*/ 537220 h 744201" name="connsiteY73"/>
                <a:gd fmla="*/ 102328 w 112406" name="connsiteX74"/>
                <a:gd fmla="*/ 526367 h 744201" name="connsiteY74"/>
                <a:gd fmla="*/ 70545 w 112406" name="connsiteX75"/>
                <a:gd fmla="*/ 526367 h 744201" name="connsiteY75"/>
                <a:gd fmla="*/ 80623 w 112406" name="connsiteX76"/>
                <a:gd fmla="*/ 537220 h 744201" name="connsiteY76"/>
                <a:gd fmla="*/ 70545 w 112406" name="connsiteX77"/>
                <a:gd fmla="*/ 548073 h 744201" name="connsiteY77"/>
                <a:gd fmla="*/ 60467 w 112406" name="connsiteX78"/>
                <a:gd fmla="*/ 537220 h 744201" name="connsiteY78"/>
                <a:gd fmla="*/ 70545 w 112406" name="connsiteX79"/>
                <a:gd fmla="*/ 526367 h 744201" name="connsiteY79"/>
                <a:gd fmla="*/ 39536 w 112406" name="connsiteX80"/>
                <a:gd fmla="*/ 526367 h 744201" name="connsiteY80"/>
                <a:gd fmla="*/ 49614 w 112406" name="connsiteX81"/>
                <a:gd fmla="*/ 537220 h 744201" name="connsiteY81"/>
                <a:gd fmla="*/ 39536 w 112406" name="connsiteX82"/>
                <a:gd fmla="*/ 548073 h 744201" name="connsiteY82"/>
                <a:gd fmla="*/ 29458 w 112406" name="connsiteX83"/>
                <a:gd fmla="*/ 537220 h 744201" name="connsiteY83"/>
                <a:gd fmla="*/ 39536 w 112406" name="connsiteX84"/>
                <a:gd fmla="*/ 526367 h 744201" name="connsiteY84"/>
                <a:gd fmla="*/ 10078 w 112406" name="connsiteX85"/>
                <a:gd fmla="*/ 526367 h 744201" name="connsiteY85"/>
                <a:gd fmla="*/ 20156 w 112406" name="connsiteX86"/>
                <a:gd fmla="*/ 537220 h 744201" name="connsiteY86"/>
                <a:gd fmla="*/ 10078 w 112406" name="connsiteX87"/>
                <a:gd fmla="*/ 548073 h 744201" name="connsiteY87"/>
                <a:gd fmla="*/ 0 w 112406" name="connsiteX88"/>
                <a:gd fmla="*/ 537220 h 744201" name="connsiteY88"/>
                <a:gd fmla="*/ 10078 w 112406" name="connsiteX89"/>
                <a:gd fmla="*/ 526367 h 744201" name="connsiteY89"/>
                <a:gd fmla="*/ 102328 w 112406" name="connsiteX90"/>
                <a:gd fmla="*/ 491483 h 744201" name="connsiteY90"/>
                <a:gd fmla="*/ 112406 w 112406" name="connsiteX91"/>
                <a:gd fmla="*/ 503499 h 744201" name="connsiteY91"/>
                <a:gd fmla="*/ 102328 w 112406" name="connsiteX92"/>
                <a:gd fmla="*/ 515515 h 744201" name="connsiteY92"/>
                <a:gd fmla="*/ 92250 w 112406" name="connsiteX93"/>
                <a:gd fmla="*/ 503499 h 744201" name="connsiteY93"/>
                <a:gd fmla="*/ 102328 w 112406" name="connsiteX94"/>
                <a:gd fmla="*/ 491483 h 744201" name="connsiteY94"/>
                <a:gd fmla="*/ 70545 w 112406" name="connsiteX95"/>
                <a:gd fmla="*/ 491483 h 744201" name="connsiteY95"/>
                <a:gd fmla="*/ 80623 w 112406" name="connsiteX96"/>
                <a:gd fmla="*/ 503499 h 744201" name="connsiteY96"/>
                <a:gd fmla="*/ 70545 w 112406" name="connsiteX97"/>
                <a:gd fmla="*/ 515515 h 744201" name="connsiteY97"/>
                <a:gd fmla="*/ 60467 w 112406" name="connsiteX98"/>
                <a:gd fmla="*/ 503499 h 744201" name="connsiteY98"/>
                <a:gd fmla="*/ 70545 w 112406" name="connsiteX99"/>
                <a:gd fmla="*/ 491483 h 744201" name="connsiteY99"/>
                <a:gd fmla="*/ 39536 w 112406" name="connsiteX100"/>
                <a:gd fmla="*/ 491483 h 744201" name="connsiteY100"/>
                <a:gd fmla="*/ 49614 w 112406" name="connsiteX101"/>
                <a:gd fmla="*/ 503499 h 744201" name="connsiteY101"/>
                <a:gd fmla="*/ 39536 w 112406" name="connsiteX102"/>
                <a:gd fmla="*/ 515515 h 744201" name="connsiteY102"/>
                <a:gd fmla="*/ 29458 w 112406" name="connsiteX103"/>
                <a:gd fmla="*/ 503499 h 744201" name="connsiteY103"/>
                <a:gd fmla="*/ 39536 w 112406" name="connsiteX104"/>
                <a:gd fmla="*/ 491483 h 744201" name="connsiteY104"/>
                <a:gd fmla="*/ 10078 w 112406" name="connsiteX105"/>
                <a:gd fmla="*/ 491483 h 744201" name="connsiteY105"/>
                <a:gd fmla="*/ 20156 w 112406" name="connsiteX106"/>
                <a:gd fmla="*/ 503499 h 744201" name="connsiteY106"/>
                <a:gd fmla="*/ 10078 w 112406" name="connsiteX107"/>
                <a:gd fmla="*/ 515515 h 744201" name="connsiteY107"/>
                <a:gd fmla="*/ 0 w 112406" name="connsiteX108"/>
                <a:gd fmla="*/ 503499 h 744201" name="connsiteY108"/>
                <a:gd fmla="*/ 10078 w 112406" name="connsiteX109"/>
                <a:gd fmla="*/ 491483 h 744201" name="connsiteY109"/>
                <a:gd fmla="*/ 102328 w 112406" name="connsiteX110"/>
                <a:gd fmla="*/ 458149 h 744201" name="connsiteY110"/>
                <a:gd fmla="*/ 112406 w 112406" name="connsiteX111"/>
                <a:gd fmla="*/ 469390 h 744201" name="connsiteY111"/>
                <a:gd fmla="*/ 102328 w 112406" name="connsiteX112"/>
                <a:gd fmla="*/ 480631 h 744201" name="connsiteY112"/>
                <a:gd fmla="*/ 92250 w 112406" name="connsiteX113"/>
                <a:gd fmla="*/ 469390 h 744201" name="connsiteY113"/>
                <a:gd fmla="*/ 102328 w 112406" name="connsiteX114"/>
                <a:gd fmla="*/ 458149 h 744201" name="connsiteY114"/>
                <a:gd fmla="*/ 70545 w 112406" name="connsiteX115"/>
                <a:gd fmla="*/ 458149 h 744201" name="connsiteY115"/>
                <a:gd fmla="*/ 80623 w 112406" name="connsiteX116"/>
                <a:gd fmla="*/ 469390 h 744201" name="connsiteY116"/>
                <a:gd fmla="*/ 70545 w 112406" name="connsiteX117"/>
                <a:gd fmla="*/ 480631 h 744201" name="connsiteY117"/>
                <a:gd fmla="*/ 60467 w 112406" name="connsiteX118"/>
                <a:gd fmla="*/ 469390 h 744201" name="connsiteY118"/>
                <a:gd fmla="*/ 70545 w 112406" name="connsiteX119"/>
                <a:gd fmla="*/ 458149 h 744201" name="connsiteY119"/>
                <a:gd fmla="*/ 39536 w 112406" name="connsiteX120"/>
                <a:gd fmla="*/ 458149 h 744201" name="connsiteY120"/>
                <a:gd fmla="*/ 49614 w 112406" name="connsiteX121"/>
                <a:gd fmla="*/ 469390 h 744201" name="connsiteY121"/>
                <a:gd fmla="*/ 39536 w 112406" name="connsiteX122"/>
                <a:gd fmla="*/ 480631 h 744201" name="connsiteY122"/>
                <a:gd fmla="*/ 29458 w 112406" name="connsiteX123"/>
                <a:gd fmla="*/ 469390 h 744201" name="connsiteY123"/>
                <a:gd fmla="*/ 39536 w 112406" name="connsiteX124"/>
                <a:gd fmla="*/ 458149 h 744201" name="connsiteY124"/>
                <a:gd fmla="*/ 10078 w 112406" name="connsiteX125"/>
                <a:gd fmla="*/ 458149 h 744201" name="connsiteY125"/>
                <a:gd fmla="*/ 20156 w 112406" name="connsiteX126"/>
                <a:gd fmla="*/ 469390 h 744201" name="connsiteY126"/>
                <a:gd fmla="*/ 10078 w 112406" name="connsiteX127"/>
                <a:gd fmla="*/ 480631 h 744201" name="connsiteY127"/>
                <a:gd fmla="*/ 0 w 112406" name="connsiteX128"/>
                <a:gd fmla="*/ 469390 h 744201" name="connsiteY128"/>
                <a:gd fmla="*/ 10078 w 112406" name="connsiteX129"/>
                <a:gd fmla="*/ 458149 h 744201" name="connsiteY129"/>
                <a:gd fmla="*/ 102328 w 112406" name="connsiteX130"/>
                <a:gd fmla="*/ 425590 h 744201" name="connsiteY130"/>
                <a:gd fmla="*/ 112406 w 112406" name="connsiteX131"/>
                <a:gd fmla="*/ 436443 h 744201" name="connsiteY131"/>
                <a:gd fmla="*/ 102328 w 112406" name="connsiteX132"/>
                <a:gd fmla="*/ 447296 h 744201" name="connsiteY132"/>
                <a:gd fmla="*/ 92250 w 112406" name="connsiteX133"/>
                <a:gd fmla="*/ 436443 h 744201" name="connsiteY133"/>
                <a:gd fmla="*/ 102328 w 112406" name="connsiteX134"/>
                <a:gd fmla="*/ 425590 h 744201" name="connsiteY134"/>
                <a:gd fmla="*/ 70545 w 112406" name="connsiteX135"/>
                <a:gd fmla="*/ 425590 h 744201" name="connsiteY135"/>
                <a:gd fmla="*/ 80623 w 112406" name="connsiteX136"/>
                <a:gd fmla="*/ 436443 h 744201" name="connsiteY136"/>
                <a:gd fmla="*/ 70545 w 112406" name="connsiteX137"/>
                <a:gd fmla="*/ 447296 h 744201" name="connsiteY137"/>
                <a:gd fmla="*/ 60467 w 112406" name="connsiteX138"/>
                <a:gd fmla="*/ 436443 h 744201" name="connsiteY138"/>
                <a:gd fmla="*/ 70545 w 112406" name="connsiteX139"/>
                <a:gd fmla="*/ 425590 h 744201" name="connsiteY139"/>
                <a:gd fmla="*/ 39536 w 112406" name="connsiteX140"/>
                <a:gd fmla="*/ 425590 h 744201" name="connsiteY140"/>
                <a:gd fmla="*/ 49614 w 112406" name="connsiteX141"/>
                <a:gd fmla="*/ 436443 h 744201" name="connsiteY141"/>
                <a:gd fmla="*/ 39536 w 112406" name="connsiteX142"/>
                <a:gd fmla="*/ 447296 h 744201" name="connsiteY142"/>
                <a:gd fmla="*/ 29458 w 112406" name="connsiteX143"/>
                <a:gd fmla="*/ 436443 h 744201" name="connsiteY143"/>
                <a:gd fmla="*/ 39536 w 112406" name="connsiteX144"/>
                <a:gd fmla="*/ 425590 h 744201" name="connsiteY144"/>
                <a:gd fmla="*/ 10078 w 112406" name="connsiteX145"/>
                <a:gd fmla="*/ 425590 h 744201" name="connsiteY145"/>
                <a:gd fmla="*/ 20156 w 112406" name="connsiteX146"/>
                <a:gd fmla="*/ 436443 h 744201" name="connsiteY146"/>
                <a:gd fmla="*/ 10078 w 112406" name="connsiteX147"/>
                <a:gd fmla="*/ 447296 h 744201" name="connsiteY147"/>
                <a:gd fmla="*/ 0 w 112406" name="connsiteX148"/>
                <a:gd fmla="*/ 436443 h 744201" name="connsiteY148"/>
                <a:gd fmla="*/ 10078 w 112406" name="connsiteX149"/>
                <a:gd fmla="*/ 425590 h 744201" name="connsiteY149"/>
                <a:gd fmla="*/ 102328 w 112406" name="connsiteX150"/>
                <a:gd fmla="*/ 392256 h 744201" name="connsiteY150"/>
                <a:gd fmla="*/ 112406 w 112406" name="connsiteX151"/>
                <a:gd fmla="*/ 403109 h 744201" name="connsiteY151"/>
                <a:gd fmla="*/ 102328 w 112406" name="connsiteX152"/>
                <a:gd fmla="*/ 413962 h 744201" name="connsiteY152"/>
                <a:gd fmla="*/ 92250 w 112406" name="connsiteX153"/>
                <a:gd fmla="*/ 403109 h 744201" name="connsiteY153"/>
                <a:gd fmla="*/ 102328 w 112406" name="connsiteX154"/>
                <a:gd fmla="*/ 392256 h 744201" name="connsiteY154"/>
                <a:gd fmla="*/ 70545 w 112406" name="connsiteX155"/>
                <a:gd fmla="*/ 392256 h 744201" name="connsiteY155"/>
                <a:gd fmla="*/ 80623 w 112406" name="connsiteX156"/>
                <a:gd fmla="*/ 403109 h 744201" name="connsiteY156"/>
                <a:gd fmla="*/ 70545 w 112406" name="connsiteX157"/>
                <a:gd fmla="*/ 413962 h 744201" name="connsiteY157"/>
                <a:gd fmla="*/ 60467 w 112406" name="connsiteX158"/>
                <a:gd fmla="*/ 403109 h 744201" name="connsiteY158"/>
                <a:gd fmla="*/ 70545 w 112406" name="connsiteX159"/>
                <a:gd fmla="*/ 392256 h 744201" name="connsiteY159"/>
                <a:gd fmla="*/ 39536 w 112406" name="connsiteX160"/>
                <a:gd fmla="*/ 392256 h 744201" name="connsiteY160"/>
                <a:gd fmla="*/ 49614 w 112406" name="connsiteX161"/>
                <a:gd fmla="*/ 403109 h 744201" name="connsiteY161"/>
                <a:gd fmla="*/ 39536 w 112406" name="connsiteX162"/>
                <a:gd fmla="*/ 413962 h 744201" name="connsiteY162"/>
                <a:gd fmla="*/ 29458 w 112406" name="connsiteX163"/>
                <a:gd fmla="*/ 403109 h 744201" name="connsiteY163"/>
                <a:gd fmla="*/ 39536 w 112406" name="connsiteX164"/>
                <a:gd fmla="*/ 392256 h 744201" name="connsiteY164"/>
                <a:gd fmla="*/ 10078 w 112406" name="connsiteX165"/>
                <a:gd fmla="*/ 392256 h 744201" name="connsiteY165"/>
                <a:gd fmla="*/ 20156 w 112406" name="connsiteX166"/>
                <a:gd fmla="*/ 403109 h 744201" name="connsiteY166"/>
                <a:gd fmla="*/ 10078 w 112406" name="connsiteX167"/>
                <a:gd fmla="*/ 413962 h 744201" name="connsiteY167"/>
                <a:gd fmla="*/ 0 w 112406" name="connsiteX168"/>
                <a:gd fmla="*/ 403109 h 744201" name="connsiteY168"/>
                <a:gd fmla="*/ 10078 w 112406" name="connsiteX169"/>
                <a:gd fmla="*/ 392256 h 744201" name="connsiteY169"/>
                <a:gd fmla="*/ 102328 w 112406" name="connsiteX170"/>
                <a:gd fmla="*/ 358922 h 744201" name="connsiteY170"/>
                <a:gd fmla="*/ 112406 w 112406" name="connsiteX171"/>
                <a:gd fmla="*/ 370163 h 744201" name="connsiteY171"/>
                <a:gd fmla="*/ 102328 w 112406" name="connsiteX172"/>
                <a:gd fmla="*/ 381404 h 744201" name="connsiteY172"/>
                <a:gd fmla="*/ 92250 w 112406" name="connsiteX173"/>
                <a:gd fmla="*/ 370163 h 744201" name="connsiteY173"/>
                <a:gd fmla="*/ 102328 w 112406" name="connsiteX174"/>
                <a:gd fmla="*/ 358922 h 744201" name="connsiteY174"/>
                <a:gd fmla="*/ 70545 w 112406" name="connsiteX175"/>
                <a:gd fmla="*/ 358922 h 744201" name="connsiteY175"/>
                <a:gd fmla="*/ 80623 w 112406" name="connsiteX176"/>
                <a:gd fmla="*/ 370163 h 744201" name="connsiteY176"/>
                <a:gd fmla="*/ 70545 w 112406" name="connsiteX177"/>
                <a:gd fmla="*/ 381404 h 744201" name="connsiteY177"/>
                <a:gd fmla="*/ 60467 w 112406" name="connsiteX178"/>
                <a:gd fmla="*/ 370163 h 744201" name="connsiteY178"/>
                <a:gd fmla="*/ 70545 w 112406" name="connsiteX179"/>
                <a:gd fmla="*/ 358922 h 744201" name="connsiteY179"/>
                <a:gd fmla="*/ 39536 w 112406" name="connsiteX180"/>
                <a:gd fmla="*/ 358922 h 744201" name="connsiteY180"/>
                <a:gd fmla="*/ 49614 w 112406" name="connsiteX181"/>
                <a:gd fmla="*/ 370163 h 744201" name="connsiteY181"/>
                <a:gd fmla="*/ 39536 w 112406" name="connsiteX182"/>
                <a:gd fmla="*/ 381404 h 744201" name="connsiteY182"/>
                <a:gd fmla="*/ 29458 w 112406" name="connsiteX183"/>
                <a:gd fmla="*/ 370163 h 744201" name="connsiteY183"/>
                <a:gd fmla="*/ 39536 w 112406" name="connsiteX184"/>
                <a:gd fmla="*/ 358922 h 744201" name="connsiteY184"/>
                <a:gd fmla="*/ 10078 w 112406" name="connsiteX185"/>
                <a:gd fmla="*/ 358922 h 744201" name="connsiteY185"/>
                <a:gd fmla="*/ 20156 w 112406" name="connsiteX186"/>
                <a:gd fmla="*/ 370163 h 744201" name="connsiteY186"/>
                <a:gd fmla="*/ 10078 w 112406" name="connsiteX187"/>
                <a:gd fmla="*/ 381404 h 744201" name="connsiteY187"/>
                <a:gd fmla="*/ 0 w 112406" name="connsiteX188"/>
                <a:gd fmla="*/ 370163 h 744201" name="connsiteY188"/>
                <a:gd fmla="*/ 10078 w 112406" name="connsiteX189"/>
                <a:gd fmla="*/ 358922 h 744201" name="connsiteY189"/>
                <a:gd fmla="*/ 102328 w 112406" name="connsiteX190"/>
                <a:gd fmla="*/ 324813 h 744201" name="connsiteY190"/>
                <a:gd fmla="*/ 112406 w 112406" name="connsiteX191"/>
                <a:gd fmla="*/ 335666 h 744201" name="connsiteY191"/>
                <a:gd fmla="*/ 102328 w 112406" name="connsiteX192"/>
                <a:gd fmla="*/ 346519 h 744201" name="connsiteY192"/>
                <a:gd fmla="*/ 92250 w 112406" name="connsiteX193"/>
                <a:gd fmla="*/ 335666 h 744201" name="connsiteY193"/>
                <a:gd fmla="*/ 102328 w 112406" name="connsiteX194"/>
                <a:gd fmla="*/ 324813 h 744201" name="connsiteY194"/>
                <a:gd fmla="*/ 70545 w 112406" name="connsiteX195"/>
                <a:gd fmla="*/ 324813 h 744201" name="connsiteY195"/>
                <a:gd fmla="*/ 80623 w 112406" name="connsiteX196"/>
                <a:gd fmla="*/ 335666 h 744201" name="connsiteY196"/>
                <a:gd fmla="*/ 70545 w 112406" name="connsiteX197"/>
                <a:gd fmla="*/ 346519 h 744201" name="connsiteY197"/>
                <a:gd fmla="*/ 60467 w 112406" name="connsiteX198"/>
                <a:gd fmla="*/ 335666 h 744201" name="connsiteY198"/>
                <a:gd fmla="*/ 70545 w 112406" name="connsiteX199"/>
                <a:gd fmla="*/ 324813 h 744201" name="connsiteY199"/>
                <a:gd fmla="*/ 39536 w 112406" name="connsiteX200"/>
                <a:gd fmla="*/ 324813 h 744201" name="connsiteY200"/>
                <a:gd fmla="*/ 49614 w 112406" name="connsiteX201"/>
                <a:gd fmla="*/ 335666 h 744201" name="connsiteY201"/>
                <a:gd fmla="*/ 39536 w 112406" name="connsiteX202"/>
                <a:gd fmla="*/ 346519 h 744201" name="connsiteY202"/>
                <a:gd fmla="*/ 29458 w 112406" name="connsiteX203"/>
                <a:gd fmla="*/ 335666 h 744201" name="connsiteY203"/>
                <a:gd fmla="*/ 39536 w 112406" name="connsiteX204"/>
                <a:gd fmla="*/ 324813 h 744201" name="connsiteY204"/>
                <a:gd fmla="*/ 10078 w 112406" name="connsiteX205"/>
                <a:gd fmla="*/ 324813 h 744201" name="connsiteY205"/>
                <a:gd fmla="*/ 20156 w 112406" name="connsiteX206"/>
                <a:gd fmla="*/ 335666 h 744201" name="connsiteY206"/>
                <a:gd fmla="*/ 10078 w 112406" name="connsiteX207"/>
                <a:gd fmla="*/ 346519 h 744201" name="connsiteY207"/>
                <a:gd fmla="*/ 0 w 112406" name="connsiteX208"/>
                <a:gd fmla="*/ 335666 h 744201" name="connsiteY208"/>
                <a:gd fmla="*/ 10078 w 112406" name="connsiteX209"/>
                <a:gd fmla="*/ 324813 h 744201" name="connsiteY209"/>
                <a:gd fmla="*/ 102328 w 112406" name="connsiteX210"/>
                <a:gd fmla="*/ 291479 h 744201" name="connsiteY210"/>
                <a:gd fmla="*/ 112406 w 112406" name="connsiteX211"/>
                <a:gd fmla="*/ 302332 h 744201" name="connsiteY211"/>
                <a:gd fmla="*/ 102328 w 112406" name="connsiteX212"/>
                <a:gd fmla="*/ 313185 h 744201" name="connsiteY212"/>
                <a:gd fmla="*/ 92250 w 112406" name="connsiteX213"/>
                <a:gd fmla="*/ 302332 h 744201" name="connsiteY213"/>
                <a:gd fmla="*/ 102328 w 112406" name="connsiteX214"/>
                <a:gd fmla="*/ 291479 h 744201" name="connsiteY214"/>
                <a:gd fmla="*/ 70545 w 112406" name="connsiteX215"/>
                <a:gd fmla="*/ 291479 h 744201" name="connsiteY215"/>
                <a:gd fmla="*/ 80623 w 112406" name="connsiteX216"/>
                <a:gd fmla="*/ 302332 h 744201" name="connsiteY216"/>
                <a:gd fmla="*/ 70545 w 112406" name="connsiteX217"/>
                <a:gd fmla="*/ 313185 h 744201" name="connsiteY217"/>
                <a:gd fmla="*/ 60467 w 112406" name="connsiteX218"/>
                <a:gd fmla="*/ 302332 h 744201" name="connsiteY218"/>
                <a:gd fmla="*/ 70545 w 112406" name="connsiteX219"/>
                <a:gd fmla="*/ 291479 h 744201" name="connsiteY219"/>
                <a:gd fmla="*/ 39536 w 112406" name="connsiteX220"/>
                <a:gd fmla="*/ 291479 h 744201" name="connsiteY220"/>
                <a:gd fmla="*/ 49614 w 112406" name="connsiteX221"/>
                <a:gd fmla="*/ 302332 h 744201" name="connsiteY221"/>
                <a:gd fmla="*/ 39536 w 112406" name="connsiteX222"/>
                <a:gd fmla="*/ 313185 h 744201" name="connsiteY222"/>
                <a:gd fmla="*/ 29458 w 112406" name="connsiteX223"/>
                <a:gd fmla="*/ 302332 h 744201" name="connsiteY223"/>
                <a:gd fmla="*/ 39536 w 112406" name="connsiteX224"/>
                <a:gd fmla="*/ 291479 h 744201" name="connsiteY224"/>
                <a:gd fmla="*/ 10078 w 112406" name="connsiteX225"/>
                <a:gd fmla="*/ 291479 h 744201" name="connsiteY225"/>
                <a:gd fmla="*/ 20156 w 112406" name="connsiteX226"/>
                <a:gd fmla="*/ 302332 h 744201" name="connsiteY226"/>
                <a:gd fmla="*/ 10078 w 112406" name="connsiteX227"/>
                <a:gd fmla="*/ 313185 h 744201" name="connsiteY227"/>
                <a:gd fmla="*/ 0 w 112406" name="connsiteX228"/>
                <a:gd fmla="*/ 302332 h 744201" name="connsiteY228"/>
                <a:gd fmla="*/ 10078 w 112406" name="connsiteX229"/>
                <a:gd fmla="*/ 291479 h 744201" name="connsiteY229"/>
                <a:gd fmla="*/ 102328 w 112406" name="connsiteX230"/>
                <a:gd fmla="*/ 258145 h 744201" name="connsiteY230"/>
                <a:gd fmla="*/ 112406 w 112406" name="connsiteX231"/>
                <a:gd fmla="*/ 269386 h 744201" name="connsiteY231"/>
                <a:gd fmla="*/ 102328 w 112406" name="connsiteX232"/>
                <a:gd fmla="*/ 280627 h 744201" name="connsiteY232"/>
                <a:gd fmla="*/ 92250 w 112406" name="connsiteX233"/>
                <a:gd fmla="*/ 269386 h 744201" name="connsiteY233"/>
                <a:gd fmla="*/ 102328 w 112406" name="connsiteX234"/>
                <a:gd fmla="*/ 258145 h 744201" name="connsiteY234"/>
                <a:gd fmla="*/ 70545 w 112406" name="connsiteX235"/>
                <a:gd fmla="*/ 258145 h 744201" name="connsiteY235"/>
                <a:gd fmla="*/ 80623 w 112406" name="connsiteX236"/>
                <a:gd fmla="*/ 269386 h 744201" name="connsiteY236"/>
                <a:gd fmla="*/ 70545 w 112406" name="connsiteX237"/>
                <a:gd fmla="*/ 280627 h 744201" name="connsiteY237"/>
                <a:gd fmla="*/ 60467 w 112406" name="connsiteX238"/>
                <a:gd fmla="*/ 269386 h 744201" name="connsiteY238"/>
                <a:gd fmla="*/ 70545 w 112406" name="connsiteX239"/>
                <a:gd fmla="*/ 258145 h 744201" name="connsiteY239"/>
                <a:gd fmla="*/ 39536 w 112406" name="connsiteX240"/>
                <a:gd fmla="*/ 258145 h 744201" name="connsiteY240"/>
                <a:gd fmla="*/ 49614 w 112406" name="connsiteX241"/>
                <a:gd fmla="*/ 269386 h 744201" name="connsiteY241"/>
                <a:gd fmla="*/ 39536 w 112406" name="connsiteX242"/>
                <a:gd fmla="*/ 280627 h 744201" name="connsiteY242"/>
                <a:gd fmla="*/ 29458 w 112406" name="connsiteX243"/>
                <a:gd fmla="*/ 269386 h 744201" name="connsiteY243"/>
                <a:gd fmla="*/ 39536 w 112406" name="connsiteX244"/>
                <a:gd fmla="*/ 258145 h 744201" name="connsiteY244"/>
                <a:gd fmla="*/ 10078 w 112406" name="connsiteX245"/>
                <a:gd fmla="*/ 258145 h 744201" name="connsiteY245"/>
                <a:gd fmla="*/ 20156 w 112406" name="connsiteX246"/>
                <a:gd fmla="*/ 269386 h 744201" name="connsiteY246"/>
                <a:gd fmla="*/ 10078 w 112406" name="connsiteX247"/>
                <a:gd fmla="*/ 280627 h 744201" name="connsiteY247"/>
                <a:gd fmla="*/ 0 w 112406" name="connsiteX248"/>
                <a:gd fmla="*/ 269386 h 744201" name="connsiteY248"/>
                <a:gd fmla="*/ 10078 w 112406" name="connsiteX249"/>
                <a:gd fmla="*/ 258145 h 744201" name="connsiteY249"/>
                <a:gd fmla="*/ 102328 w 112406" name="connsiteX250"/>
                <a:gd fmla="*/ 225586 h 744201" name="connsiteY250"/>
                <a:gd fmla="*/ 112406 w 112406" name="connsiteX251"/>
                <a:gd fmla="*/ 236439 h 744201" name="connsiteY251"/>
                <a:gd fmla="*/ 102328 w 112406" name="connsiteX252"/>
                <a:gd fmla="*/ 247292 h 744201" name="connsiteY252"/>
                <a:gd fmla="*/ 92250 w 112406" name="connsiteX253"/>
                <a:gd fmla="*/ 236439 h 744201" name="connsiteY253"/>
                <a:gd fmla="*/ 102328 w 112406" name="connsiteX254"/>
                <a:gd fmla="*/ 225586 h 744201" name="connsiteY254"/>
                <a:gd fmla="*/ 70545 w 112406" name="connsiteX255"/>
                <a:gd fmla="*/ 225586 h 744201" name="connsiteY255"/>
                <a:gd fmla="*/ 80623 w 112406" name="connsiteX256"/>
                <a:gd fmla="*/ 236439 h 744201" name="connsiteY256"/>
                <a:gd fmla="*/ 70545 w 112406" name="connsiteX257"/>
                <a:gd fmla="*/ 247292 h 744201" name="connsiteY257"/>
                <a:gd fmla="*/ 60467 w 112406" name="connsiteX258"/>
                <a:gd fmla="*/ 236439 h 744201" name="connsiteY258"/>
                <a:gd fmla="*/ 70545 w 112406" name="connsiteX259"/>
                <a:gd fmla="*/ 225586 h 744201" name="connsiteY259"/>
                <a:gd fmla="*/ 39536 w 112406" name="connsiteX260"/>
                <a:gd fmla="*/ 225586 h 744201" name="connsiteY260"/>
                <a:gd fmla="*/ 49614 w 112406" name="connsiteX261"/>
                <a:gd fmla="*/ 236439 h 744201" name="connsiteY261"/>
                <a:gd fmla="*/ 39536 w 112406" name="connsiteX262"/>
                <a:gd fmla="*/ 247292 h 744201" name="connsiteY262"/>
                <a:gd fmla="*/ 29458 w 112406" name="connsiteX263"/>
                <a:gd fmla="*/ 236439 h 744201" name="connsiteY263"/>
                <a:gd fmla="*/ 39536 w 112406" name="connsiteX264"/>
                <a:gd fmla="*/ 225586 h 744201" name="connsiteY264"/>
                <a:gd fmla="*/ 10078 w 112406" name="connsiteX265"/>
                <a:gd fmla="*/ 225586 h 744201" name="connsiteY265"/>
                <a:gd fmla="*/ 20156 w 112406" name="connsiteX266"/>
                <a:gd fmla="*/ 236439 h 744201" name="connsiteY266"/>
                <a:gd fmla="*/ 10078 w 112406" name="connsiteX267"/>
                <a:gd fmla="*/ 247292 h 744201" name="connsiteY267"/>
                <a:gd fmla="*/ 0 w 112406" name="connsiteX268"/>
                <a:gd fmla="*/ 236439 h 744201" name="connsiteY268"/>
                <a:gd fmla="*/ 10078 w 112406" name="connsiteX269"/>
                <a:gd fmla="*/ 225586 h 744201" name="connsiteY269"/>
                <a:gd fmla="*/ 102328 w 112406" name="connsiteX270"/>
                <a:gd fmla="*/ 190702 h 744201" name="connsiteY270"/>
                <a:gd fmla="*/ 112406 w 112406" name="connsiteX271"/>
                <a:gd fmla="*/ 202718 h 744201" name="connsiteY271"/>
                <a:gd fmla="*/ 102328 w 112406" name="connsiteX272"/>
                <a:gd fmla="*/ 214734 h 744201" name="connsiteY272"/>
                <a:gd fmla="*/ 92250 w 112406" name="connsiteX273"/>
                <a:gd fmla="*/ 202718 h 744201" name="connsiteY273"/>
                <a:gd fmla="*/ 102328 w 112406" name="connsiteX274"/>
                <a:gd fmla="*/ 190702 h 744201" name="connsiteY274"/>
                <a:gd fmla="*/ 70545 w 112406" name="connsiteX275"/>
                <a:gd fmla="*/ 190702 h 744201" name="connsiteY275"/>
                <a:gd fmla="*/ 80623 w 112406" name="connsiteX276"/>
                <a:gd fmla="*/ 202718 h 744201" name="connsiteY276"/>
                <a:gd fmla="*/ 70545 w 112406" name="connsiteX277"/>
                <a:gd fmla="*/ 214734 h 744201" name="connsiteY277"/>
                <a:gd fmla="*/ 60467 w 112406" name="connsiteX278"/>
                <a:gd fmla="*/ 202718 h 744201" name="connsiteY278"/>
                <a:gd fmla="*/ 70545 w 112406" name="connsiteX279"/>
                <a:gd fmla="*/ 190702 h 744201" name="connsiteY279"/>
                <a:gd fmla="*/ 39536 w 112406" name="connsiteX280"/>
                <a:gd fmla="*/ 190702 h 744201" name="connsiteY280"/>
                <a:gd fmla="*/ 49614 w 112406" name="connsiteX281"/>
                <a:gd fmla="*/ 202718 h 744201" name="connsiteY281"/>
                <a:gd fmla="*/ 39536 w 112406" name="connsiteX282"/>
                <a:gd fmla="*/ 214734 h 744201" name="connsiteY282"/>
                <a:gd fmla="*/ 29458 w 112406" name="connsiteX283"/>
                <a:gd fmla="*/ 202718 h 744201" name="connsiteY283"/>
                <a:gd fmla="*/ 39536 w 112406" name="connsiteX284"/>
                <a:gd fmla="*/ 190702 h 744201" name="connsiteY284"/>
                <a:gd fmla="*/ 10078 w 112406" name="connsiteX285"/>
                <a:gd fmla="*/ 190702 h 744201" name="connsiteY285"/>
                <a:gd fmla="*/ 20156 w 112406" name="connsiteX286"/>
                <a:gd fmla="*/ 202718 h 744201" name="connsiteY286"/>
                <a:gd fmla="*/ 10078 w 112406" name="connsiteX287"/>
                <a:gd fmla="*/ 214734 h 744201" name="connsiteY287"/>
                <a:gd fmla="*/ 0 w 112406" name="connsiteX288"/>
                <a:gd fmla="*/ 202718 h 744201" name="connsiteY288"/>
                <a:gd fmla="*/ 10078 w 112406" name="connsiteX289"/>
                <a:gd fmla="*/ 190702 h 744201" name="connsiteY289"/>
                <a:gd fmla="*/ 102328 w 112406" name="connsiteX290"/>
                <a:gd fmla="*/ 157368 h 744201" name="connsiteY290"/>
                <a:gd fmla="*/ 112406 w 112406" name="connsiteX291"/>
                <a:gd fmla="*/ 168609 h 744201" name="connsiteY291"/>
                <a:gd fmla="*/ 102328 w 112406" name="connsiteX292"/>
                <a:gd fmla="*/ 179850 h 744201" name="connsiteY292"/>
                <a:gd fmla="*/ 92250 w 112406" name="connsiteX293"/>
                <a:gd fmla="*/ 168609 h 744201" name="connsiteY293"/>
                <a:gd fmla="*/ 102328 w 112406" name="connsiteX294"/>
                <a:gd fmla="*/ 157368 h 744201" name="connsiteY294"/>
                <a:gd fmla="*/ 70545 w 112406" name="connsiteX295"/>
                <a:gd fmla="*/ 157368 h 744201" name="connsiteY295"/>
                <a:gd fmla="*/ 80623 w 112406" name="connsiteX296"/>
                <a:gd fmla="*/ 168609 h 744201" name="connsiteY296"/>
                <a:gd fmla="*/ 70545 w 112406" name="connsiteX297"/>
                <a:gd fmla="*/ 179850 h 744201" name="connsiteY297"/>
                <a:gd fmla="*/ 60467 w 112406" name="connsiteX298"/>
                <a:gd fmla="*/ 168609 h 744201" name="connsiteY298"/>
                <a:gd fmla="*/ 70545 w 112406" name="connsiteX299"/>
                <a:gd fmla="*/ 157368 h 744201" name="connsiteY299"/>
                <a:gd fmla="*/ 39536 w 112406" name="connsiteX300"/>
                <a:gd fmla="*/ 157368 h 744201" name="connsiteY300"/>
                <a:gd fmla="*/ 49614 w 112406" name="connsiteX301"/>
                <a:gd fmla="*/ 168609 h 744201" name="connsiteY301"/>
                <a:gd fmla="*/ 39536 w 112406" name="connsiteX302"/>
                <a:gd fmla="*/ 179850 h 744201" name="connsiteY302"/>
                <a:gd fmla="*/ 29458 w 112406" name="connsiteX303"/>
                <a:gd fmla="*/ 168609 h 744201" name="connsiteY303"/>
                <a:gd fmla="*/ 39536 w 112406" name="connsiteX304"/>
                <a:gd fmla="*/ 157368 h 744201" name="connsiteY304"/>
                <a:gd fmla="*/ 10078 w 112406" name="connsiteX305"/>
                <a:gd fmla="*/ 157368 h 744201" name="connsiteY305"/>
                <a:gd fmla="*/ 20156 w 112406" name="connsiteX306"/>
                <a:gd fmla="*/ 168609 h 744201" name="connsiteY306"/>
                <a:gd fmla="*/ 10078 w 112406" name="connsiteX307"/>
                <a:gd fmla="*/ 179850 h 744201" name="connsiteY307"/>
                <a:gd fmla="*/ 0 w 112406" name="connsiteX308"/>
                <a:gd fmla="*/ 168609 h 744201" name="connsiteY308"/>
                <a:gd fmla="*/ 10078 w 112406" name="connsiteX309"/>
                <a:gd fmla="*/ 157368 h 744201" name="connsiteY309"/>
                <a:gd fmla="*/ 102328 w 112406" name="connsiteX310"/>
                <a:gd fmla="*/ 124809 h 744201" name="connsiteY310"/>
                <a:gd fmla="*/ 112406 w 112406" name="connsiteX311"/>
                <a:gd fmla="*/ 135662 h 744201" name="connsiteY311"/>
                <a:gd fmla="*/ 102328 w 112406" name="connsiteX312"/>
                <a:gd fmla="*/ 146515 h 744201" name="connsiteY312"/>
                <a:gd fmla="*/ 92250 w 112406" name="connsiteX313"/>
                <a:gd fmla="*/ 135662 h 744201" name="connsiteY313"/>
                <a:gd fmla="*/ 102328 w 112406" name="connsiteX314"/>
                <a:gd fmla="*/ 124809 h 744201" name="connsiteY314"/>
                <a:gd fmla="*/ 70545 w 112406" name="connsiteX315"/>
                <a:gd fmla="*/ 124809 h 744201" name="connsiteY315"/>
                <a:gd fmla="*/ 80623 w 112406" name="connsiteX316"/>
                <a:gd fmla="*/ 135662 h 744201" name="connsiteY316"/>
                <a:gd fmla="*/ 70545 w 112406" name="connsiteX317"/>
                <a:gd fmla="*/ 146515 h 744201" name="connsiteY317"/>
                <a:gd fmla="*/ 60467 w 112406" name="connsiteX318"/>
                <a:gd fmla="*/ 135662 h 744201" name="connsiteY318"/>
                <a:gd fmla="*/ 70545 w 112406" name="connsiteX319"/>
                <a:gd fmla="*/ 124809 h 744201" name="connsiteY319"/>
                <a:gd fmla="*/ 39536 w 112406" name="connsiteX320"/>
                <a:gd fmla="*/ 124809 h 744201" name="connsiteY320"/>
                <a:gd fmla="*/ 49614 w 112406" name="connsiteX321"/>
                <a:gd fmla="*/ 135662 h 744201" name="connsiteY321"/>
                <a:gd fmla="*/ 39536 w 112406" name="connsiteX322"/>
                <a:gd fmla="*/ 146515 h 744201" name="connsiteY322"/>
                <a:gd fmla="*/ 29458 w 112406" name="connsiteX323"/>
                <a:gd fmla="*/ 135662 h 744201" name="connsiteY323"/>
                <a:gd fmla="*/ 39536 w 112406" name="connsiteX324"/>
                <a:gd fmla="*/ 124809 h 744201" name="connsiteY324"/>
                <a:gd fmla="*/ 10078 w 112406" name="connsiteX325"/>
                <a:gd fmla="*/ 124809 h 744201" name="connsiteY325"/>
                <a:gd fmla="*/ 20156 w 112406" name="connsiteX326"/>
                <a:gd fmla="*/ 135662 h 744201" name="connsiteY326"/>
                <a:gd fmla="*/ 10078 w 112406" name="connsiteX327"/>
                <a:gd fmla="*/ 146515 h 744201" name="connsiteY327"/>
                <a:gd fmla="*/ 0 w 112406" name="connsiteX328"/>
                <a:gd fmla="*/ 135662 h 744201" name="connsiteY328"/>
                <a:gd fmla="*/ 10078 w 112406" name="connsiteX329"/>
                <a:gd fmla="*/ 124809 h 744201" name="connsiteY329"/>
                <a:gd fmla="*/ 0 w 112406" name="connsiteX330"/>
                <a:gd fmla="*/ 0 h 744201" name="connsiteY330"/>
                <a:gd fmla="*/ 112405 w 112406" name="connsiteX331"/>
                <a:gd fmla="*/ 0 h 744201" name="connsiteY331"/>
                <a:gd fmla="*/ 112405 w 112406" name="connsiteX332"/>
                <a:gd fmla="*/ 122483 h 744201" name="connsiteY332"/>
                <a:gd fmla="*/ 0 w 112406" name="connsiteX333"/>
                <a:gd fmla="*/ 122483 h 744201" name="connsiteY3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b="b" l="l" r="r" t="t"/>
              <a:pathLst>
                <a:path h="744201" w="112405">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ln>
            <a:extLst/>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13" name="任意多边形 212"/>
            <p:cNvSpPr/>
            <p:nvPr/>
          </p:nvSpPr>
          <p:spPr bwMode="auto">
            <a:xfrm>
              <a:off x="1689845" y="1803580"/>
              <a:ext cx="65984" cy="468000"/>
            </a:xfrm>
            <a:custGeom>
              <a:gdLst>
                <a:gd fmla="*/ 24688 w 65984" name="connsiteX0"/>
                <a:gd fmla="*/ 0 h 812900" name="connsiteY0"/>
                <a:gd fmla="*/ 28952 w 65984" name="connsiteX1"/>
                <a:gd fmla="*/ 673 h 812900" name="connsiteY1"/>
                <a:gd fmla="*/ 33217 w 65984" name="connsiteX2"/>
                <a:gd fmla="*/ 0 h 812900" name="connsiteY2"/>
                <a:gd fmla="*/ 65984 w 65984" name="connsiteX3"/>
                <a:gd fmla="*/ 810655 h 812900" name="connsiteY3"/>
                <a:gd fmla="*/ 57456 w 65984" name="connsiteX4"/>
                <a:gd fmla="*/ 811553 h 812900" name="connsiteY4"/>
                <a:gd fmla="*/ 29555 w 65984" name="connsiteX5"/>
                <a:gd fmla="*/ 121691 h 812900" name="connsiteY5"/>
                <a:gd fmla="*/ 8528 w 65984" name="connsiteX6"/>
                <a:gd fmla="*/ 812900 h 812900" name="connsiteY6"/>
                <a:gd fmla="*/ 0 w 65984" name="connsiteX7"/>
                <a:gd fmla="*/ 811554 h 812900" name="connsiteY7"/>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b="b" l="l" r="r" t="t"/>
              <a:pathLst>
                <a:path h="812900" w="65984">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ln>
            <a:extLst/>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grpSp>
      <p:sp>
        <p:nvSpPr>
          <p:cNvPr id="214" name="任意多边形 213"/>
          <p:cNvSpPr/>
          <p:nvPr/>
        </p:nvSpPr>
        <p:spPr>
          <a:xfrm>
            <a:off x="997527" y="1395847"/>
            <a:ext cx="10214264" cy="727878"/>
          </a:xfrm>
          <a:custGeom>
            <a:gdLst>
              <a:gd fmla="*/ 0 w 10214264" name="connsiteX0"/>
              <a:gd fmla="*/ 197427 h 1538861" name="connsiteY0"/>
              <a:gd fmla="*/ 4842164 w 10214264" name="connsiteX1"/>
              <a:gd fmla="*/ 1537855 h 1538861" name="connsiteY1"/>
              <a:gd fmla="*/ 10214264 w 10214264" name="connsiteX2"/>
              <a:gd fmla="*/ 0 h 1538861" name="connsiteY2"/>
            </a:gdLst>
            <a:cxnLst>
              <a:cxn ang="0">
                <a:pos x="connsiteX0" y="connsiteY0"/>
              </a:cxn>
              <a:cxn ang="0">
                <a:pos x="connsiteX1" y="connsiteY1"/>
              </a:cxn>
              <a:cxn ang="0">
                <a:pos x="connsiteX2" y="connsiteY2"/>
              </a:cxn>
            </a:cxnLst>
            <a:rect b="b" l="l" r="r" t="t"/>
            <a:pathLst>
              <a:path h="1538861" w="10214264">
                <a:moveTo>
                  <a:pt x="0" y="197427"/>
                </a:moveTo>
                <a:cubicBezTo>
                  <a:pt x="1458191" y="789708"/>
                  <a:pt x="3139787" y="1570759"/>
                  <a:pt x="4842164" y="1537855"/>
                </a:cubicBezTo>
                <a:cubicBezTo>
                  <a:pt x="6544541" y="1504951"/>
                  <a:pt x="8672945" y="637309"/>
                  <a:pt x="10214264" y="0"/>
                </a:cubicBezTo>
              </a:path>
            </a:pathLst>
          </a:cu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white"/>
              </a:solidFill>
              <a:effectLst/>
              <a:uLnTx/>
              <a:uFillTx/>
              <a:latin panose="020f0502020204030204" typeface="Calibri"/>
              <a:ea typeface="腾祥铁山楷书简"/>
              <a:cs typeface="+mn-cs"/>
            </a:endParaRPr>
          </a:p>
        </p:txBody>
      </p:sp>
      <p:grpSp>
        <p:nvGrpSpPr>
          <p:cNvPr id="215" name="组合 214"/>
          <p:cNvGrpSpPr/>
          <p:nvPr/>
        </p:nvGrpSpPr>
        <p:grpSpPr>
          <a:xfrm>
            <a:off x="3669431" y="1988925"/>
            <a:ext cx="551685" cy="1280751"/>
            <a:chOff x="1381024" y="1803580"/>
            <a:chExt cx="686768" cy="1594350"/>
          </a:xfrm>
          <a:noFill/>
        </p:grpSpPr>
        <p:sp>
          <p:nvSpPr>
            <p:cNvPr id="216" name="Freeform 5"/>
            <p:cNvSpPr/>
            <p:nvPr/>
          </p:nvSpPr>
          <p:spPr bwMode="auto">
            <a:xfrm>
              <a:off x="1416485" y="2269027"/>
              <a:ext cx="614051" cy="97853"/>
            </a:xfrm>
            <a:custGeom>
              <a:gdLst>
                <a:gd fmla="*/ 309 w 577" name="T0"/>
                <a:gd fmla="*/ 0 h 92" name="T1"/>
                <a:gd fmla="*/ 3 w 577" name="T2"/>
                <a:gd fmla="*/ 17 h 92" name="T3"/>
                <a:gd fmla="*/ 0 w 577" name="T4"/>
                <a:gd fmla="*/ 17 h 92" name="T5"/>
                <a:gd fmla="*/ 42 w 577" name="T6"/>
                <a:gd fmla="*/ 44 h 92" name="T7"/>
                <a:gd fmla="*/ 54 w 577" name="T8"/>
                <a:gd fmla="*/ 69 h 92" name="T9"/>
                <a:gd fmla="*/ 44 w 577" name="T10"/>
                <a:gd fmla="*/ 92 h 92" name="T11"/>
                <a:gd fmla="*/ 288 w 577" name="T12"/>
                <a:gd fmla="*/ 75 h 92" name="T13"/>
                <a:gd fmla="*/ 289 w 577" name="T14"/>
                <a:gd fmla="*/ 75 h 92" name="T15"/>
                <a:gd fmla="*/ 289 w 577" name="T16"/>
                <a:gd fmla="*/ 75 h 92" name="T17"/>
                <a:gd fmla="*/ 532 w 577" name="T18"/>
                <a:gd fmla="*/ 92 h 92" name="T19"/>
                <a:gd fmla="*/ 522 w 577" name="T20"/>
                <a:gd fmla="*/ 70 h 92" name="T21"/>
                <a:gd fmla="*/ 531 w 577" name="T22"/>
                <a:gd fmla="*/ 49 h 92" name="T23"/>
                <a:gd fmla="*/ 551 w 577" name="T24"/>
                <a:gd fmla="*/ 32 h 92" name="T25"/>
                <a:gd fmla="*/ 577 w 577" name="T26"/>
                <a:gd fmla="*/ 17 h 92" name="T27"/>
                <a:gd fmla="*/ 309 w 577" name="T28"/>
                <a:gd fmla="*/ 0 h 9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92" w="577">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17" name="Freeform 6"/>
            <p:cNvSpPr>
              <a:spLocks noEditPoints="1"/>
            </p:cNvSpPr>
            <p:nvPr/>
          </p:nvSpPr>
          <p:spPr bwMode="auto">
            <a:xfrm>
              <a:off x="1408854" y="2267231"/>
              <a:ext cx="629313" cy="102791"/>
            </a:xfrm>
            <a:custGeom>
              <a:gdLst>
                <a:gd fmla="*/ 49 w 591" name="T0"/>
                <a:gd fmla="*/ 95 h 97" name="T1"/>
                <a:gd fmla="*/ 48 w 591" name="T2"/>
                <a:gd fmla="*/ 96 h 97" name="T3"/>
                <a:gd fmla="*/ 47 w 591" name="T4"/>
                <a:gd fmla="*/ 96 h 97" name="T5"/>
                <a:gd fmla="*/ 45 w 591" name="T6"/>
                <a:gd fmla="*/ 97 h 97" name="T7"/>
                <a:gd fmla="*/ 48 w 591" name="T8"/>
                <a:gd fmla="*/ 96 h 97" name="T9"/>
                <a:gd fmla="*/ 48 w 591" name="T10"/>
                <a:gd fmla="*/ 96 h 97" name="T11"/>
                <a:gd fmla="*/ 49 w 591" name="T12"/>
                <a:gd fmla="*/ 95 h 97" name="T13"/>
                <a:gd fmla="*/ 544 w 591" name="T14"/>
                <a:gd fmla="*/ 95 h 97" name="T15"/>
                <a:gd fmla="*/ 543 w 591" name="T16"/>
                <a:gd fmla="*/ 96 h 97" name="T17"/>
                <a:gd fmla="*/ 543 w 591" name="T18"/>
                <a:gd fmla="*/ 96 h 97" name="T19"/>
                <a:gd fmla="*/ 546 w 591" name="T20"/>
                <a:gd fmla="*/ 97 h 97" name="T21"/>
                <a:gd fmla="*/ 544 w 591" name="T22"/>
                <a:gd fmla="*/ 95 h 97" name="T23"/>
                <a:gd fmla="*/ 316 w 591" name="T24"/>
                <a:gd fmla="*/ 0 h 97" name="T25"/>
                <a:gd fmla="*/ 3 w 591" name="T26"/>
                <a:gd fmla="*/ 17 h 97" name="T27"/>
                <a:gd fmla="*/ 0 w 591" name="T28"/>
                <a:gd fmla="*/ 18 h 97" name="T29"/>
                <a:gd fmla="*/ 3 w 591" name="T30"/>
                <a:gd fmla="*/ 19 h 97" name="T31"/>
                <a:gd fmla="*/ 4 w 591" name="T32"/>
                <a:gd fmla="*/ 18 h 97" name="T33"/>
                <a:gd fmla="*/ 3 w 591" name="T34"/>
                <a:gd fmla="*/ 19 h 97" name="T35"/>
                <a:gd fmla="*/ 48 w 591" name="T36"/>
                <a:gd fmla="*/ 47 h 97" name="T37"/>
                <a:gd fmla="*/ 59 w 591" name="T38"/>
                <a:gd fmla="*/ 71 h 97" name="T39"/>
                <a:gd fmla="*/ 53 w 591" name="T40"/>
                <a:gd fmla="*/ 88 h 97" name="T41"/>
                <a:gd fmla="*/ 50 w 591" name="T42"/>
                <a:gd fmla="*/ 93 h 97" name="T43"/>
                <a:gd fmla="*/ 48 w 591" name="T44"/>
                <a:gd fmla="*/ 94 h 97" name="T45"/>
                <a:gd fmla="*/ 48 w 591" name="T46"/>
                <a:gd fmla="*/ 94 h 97" name="T47"/>
                <a:gd fmla="*/ 48 w 591" name="T48"/>
                <a:gd fmla="*/ 94 h 97" name="T49"/>
                <a:gd fmla="*/ 51 w 591" name="T50"/>
                <a:gd fmla="*/ 94 h 97" name="T51"/>
                <a:gd fmla="*/ 61 w 591" name="T52"/>
                <a:gd fmla="*/ 71 h 97" name="T53"/>
                <a:gd fmla="*/ 49 w 591" name="T54"/>
                <a:gd fmla="*/ 46 h 97" name="T55"/>
                <a:gd fmla="*/ 7 w 591" name="T56"/>
                <a:gd fmla="*/ 19 h 97" name="T57"/>
                <a:gd fmla="*/ 10 w 591" name="T58"/>
                <a:gd fmla="*/ 19 h 97" name="T59"/>
                <a:gd fmla="*/ 316 w 591" name="T60"/>
                <a:gd fmla="*/ 2 h 97" name="T61"/>
                <a:gd fmla="*/ 584 w 591" name="T62"/>
                <a:gd fmla="*/ 19 h 97" name="T63"/>
                <a:gd fmla="*/ 558 w 591" name="T64"/>
                <a:gd fmla="*/ 34 h 97" name="T65"/>
                <a:gd fmla="*/ 538 w 591" name="T66"/>
                <a:gd fmla="*/ 51 h 97" name="T67"/>
                <a:gd fmla="*/ 529 w 591" name="T68"/>
                <a:gd fmla="*/ 72 h 97" name="T69"/>
                <a:gd fmla="*/ 539 w 591" name="T70"/>
                <a:gd fmla="*/ 94 h 97" name="T71"/>
                <a:gd fmla="*/ 296 w 591" name="T72"/>
                <a:gd fmla="*/ 77 h 97" name="T73"/>
                <a:gd fmla="*/ 296 w 591" name="T74"/>
                <a:gd fmla="*/ 77 h 97" name="T75"/>
                <a:gd fmla="*/ 543 w 591" name="T76"/>
                <a:gd fmla="*/ 94 h 97" name="T77"/>
                <a:gd fmla="*/ 543 w 591" name="T78"/>
                <a:gd fmla="*/ 94 h 97" name="T79"/>
                <a:gd fmla="*/ 531 w 591" name="T80"/>
                <a:gd fmla="*/ 72 h 97" name="T81"/>
                <a:gd fmla="*/ 540 w 591" name="T82"/>
                <a:gd fmla="*/ 52 h 97" name="T83"/>
                <a:gd fmla="*/ 570 w 591" name="T84"/>
                <a:gd fmla="*/ 29 h 97" name="T85"/>
                <a:gd fmla="*/ 583 w 591" name="T86"/>
                <a:gd fmla="*/ 22 h 97" name="T87"/>
                <a:gd fmla="*/ 588 w 591" name="T88"/>
                <a:gd fmla="*/ 19 h 97" name="T89"/>
                <a:gd fmla="*/ 591 w 591" name="T90"/>
                <a:gd fmla="*/ 18 h 97" name="T91"/>
                <a:gd fmla="*/ 588 w 591" name="T92"/>
                <a:gd fmla="*/ 17 h 97" name="T93"/>
                <a:gd fmla="*/ 316 w 591" name="T94"/>
                <a:gd fmla="*/ 0 h 97"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97" w="591">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18" name="Freeform 7"/>
            <p:cNvSpPr/>
            <p:nvPr/>
          </p:nvSpPr>
          <p:spPr bwMode="auto">
            <a:xfrm>
              <a:off x="1381024" y="2240299"/>
              <a:ext cx="682728" cy="56557"/>
            </a:xfrm>
            <a:custGeom>
              <a:gdLst>
                <a:gd fmla="*/ 614 w 641" name="T0"/>
                <a:gd fmla="*/ 52 h 53" name="T1"/>
                <a:gd fmla="*/ 641 w 641" name="T2"/>
                <a:gd fmla="*/ 39 h 53" name="T3"/>
                <a:gd fmla="*/ 0 w 641" name="T4"/>
                <a:gd fmla="*/ 39 h 53" name="T5"/>
                <a:gd fmla="*/ 30 w 641" name="T6"/>
                <a:gd fmla="*/ 53 h 53" name="T7"/>
                <a:gd fmla="*/ 614 w 641" name="T8"/>
                <a:gd fmla="*/ 52 h 53" name="T9"/>
              </a:gdLst>
              <a:cxnLst>
                <a:cxn ang="0">
                  <a:pos x="T0" y="T1"/>
                </a:cxn>
                <a:cxn ang="0">
                  <a:pos x="T2" y="T3"/>
                </a:cxn>
                <a:cxn ang="0">
                  <a:pos x="T4" y="T5"/>
                </a:cxn>
                <a:cxn ang="0">
                  <a:pos x="T6" y="T7"/>
                </a:cxn>
                <a:cxn ang="0">
                  <a:pos x="T8" y="T9"/>
                </a:cxn>
              </a:cxnLst>
              <a:rect b="b" l="0" r="r" t="0"/>
              <a:pathLst>
                <a:path h="52" w="641">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19" name="Freeform 8"/>
            <p:cNvSpPr/>
            <p:nvPr/>
          </p:nvSpPr>
          <p:spPr bwMode="auto">
            <a:xfrm>
              <a:off x="1381024" y="2262743"/>
              <a:ext cx="686768" cy="35012"/>
            </a:xfrm>
            <a:custGeom>
              <a:gdLst>
                <a:gd fmla="*/ 614 w 645" name="T0"/>
                <a:gd fmla="*/ 31 h 33" name="T1"/>
                <a:gd fmla="*/ 614 w 645" name="T2"/>
                <a:gd fmla="*/ 32 h 33" name="T3"/>
                <a:gd fmla="*/ 633 w 645" name="T4"/>
                <a:gd fmla="*/ 22 h 33" name="T5"/>
                <a:gd fmla="*/ 639 w 645" name="T6"/>
                <a:gd fmla="*/ 20 h 33" name="T7"/>
                <a:gd fmla="*/ 641 w 645" name="T8"/>
                <a:gd fmla="*/ 19 h 33" name="T9"/>
                <a:gd fmla="*/ 645 w 645" name="T10"/>
                <a:gd fmla="*/ 17 h 33" name="T11"/>
                <a:gd fmla="*/ 641 w 645" name="T12"/>
                <a:gd fmla="*/ 17 h 33" name="T13"/>
                <a:gd fmla="*/ 346 w 645" name="T14"/>
                <a:gd fmla="*/ 0 h 33" name="T15"/>
                <a:gd fmla="*/ 0 w 645" name="T16"/>
                <a:gd fmla="*/ 17 h 33" name="T17"/>
                <a:gd fmla="*/ 0 w 645" name="T18"/>
                <a:gd fmla="*/ 19 h 33" name="T19"/>
                <a:gd fmla="*/ 29 w 645" name="T20"/>
                <a:gd fmla="*/ 33 h 33" name="T21"/>
                <a:gd fmla="*/ 29 w 645" name="T22"/>
                <a:gd fmla="*/ 33 h 33" name="T23"/>
                <a:gd fmla="*/ 30 w 645" name="T24"/>
                <a:gd fmla="*/ 33 h 33" name="T25"/>
                <a:gd fmla="*/ 345 w 645" name="T26"/>
                <a:gd fmla="*/ 19 h 33" name="T27"/>
                <a:gd fmla="*/ 613 w 645" name="T28"/>
                <a:gd fmla="*/ 32 h 33" name="T29"/>
                <a:gd fmla="*/ 614 w 645" name="T30"/>
                <a:gd fmla="*/ 32 h 33" name="T31"/>
                <a:gd fmla="*/ 614 w 645" name="T32"/>
                <a:gd fmla="*/ 32 h 33" name="T33"/>
                <a:gd fmla="*/ 614 w 645" name="T34"/>
                <a:gd fmla="*/ 31 h 33" name="T35"/>
                <a:gd fmla="*/ 614 w 645" name="T36"/>
                <a:gd fmla="*/ 30 h 33" name="T37"/>
                <a:gd fmla="*/ 345 w 645" name="T38"/>
                <a:gd fmla="*/ 17 h 33" name="T39"/>
                <a:gd fmla="*/ 29 w 645" name="T40"/>
                <a:gd fmla="*/ 31 h 33" name="T41"/>
                <a:gd fmla="*/ 30 w 645" name="T42"/>
                <a:gd fmla="*/ 32 h 33" name="T43"/>
                <a:gd fmla="*/ 30 w 645" name="T44"/>
                <a:gd fmla="*/ 31 h 33" name="T45"/>
                <a:gd fmla="*/ 0 w 645" name="T46"/>
                <a:gd fmla="*/ 17 h 33" name="T47"/>
                <a:gd fmla="*/ 0 w 645" name="T48"/>
                <a:gd fmla="*/ 18 h 33" name="T49"/>
                <a:gd fmla="*/ 0 w 645" name="T50"/>
                <a:gd fmla="*/ 19 h 33" name="T51"/>
                <a:gd fmla="*/ 7 w 645" name="T52"/>
                <a:gd fmla="*/ 18 h 33" name="T53"/>
                <a:gd fmla="*/ 346 w 645" name="T54"/>
                <a:gd fmla="*/ 2 h 33" name="T55"/>
                <a:gd fmla="*/ 641 w 645" name="T56"/>
                <a:gd fmla="*/ 19 h 33" name="T57"/>
                <a:gd fmla="*/ 641 w 645" name="T58"/>
                <a:gd fmla="*/ 18 h 33" name="T59"/>
                <a:gd fmla="*/ 640 w 645" name="T60"/>
                <a:gd fmla="*/ 17 h 33" name="T61"/>
                <a:gd fmla="*/ 613 w 645" name="T62"/>
                <a:gd fmla="*/ 31 h 33" name="T63"/>
                <a:gd fmla="*/ 614 w 645" name="T64"/>
                <a:gd fmla="*/ 31 h 33" name="T65"/>
                <a:gd fmla="*/ 614 w 645" name="T66"/>
                <a:gd fmla="*/ 30 h 33" name="T67"/>
                <a:gd fmla="*/ 614 w 645" name="T68"/>
                <a:gd fmla="*/ 31 h 33"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3" w="645">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20" name="Freeform 9"/>
            <p:cNvSpPr/>
            <p:nvPr/>
          </p:nvSpPr>
          <p:spPr bwMode="auto">
            <a:xfrm>
              <a:off x="1464065" y="2350721"/>
              <a:ext cx="519789" cy="97853"/>
            </a:xfrm>
            <a:custGeom>
              <a:gdLst>
                <a:gd fmla="*/ 244 w 488" name="T0"/>
                <a:gd fmla="*/ 0 h 92" name="T1"/>
                <a:gd fmla="*/ 0 w 488" name="T2"/>
                <a:gd fmla="*/ 17 h 92" name="T3"/>
                <a:gd fmla="*/ 28 w 488" name="T4"/>
                <a:gd fmla="*/ 35 h 92" name="T5"/>
                <a:gd fmla="*/ 37 w 488" name="T6"/>
                <a:gd fmla="*/ 53 h 92" name="T7"/>
                <a:gd fmla="*/ 31 w 488" name="T8"/>
                <a:gd fmla="*/ 70 h 92" name="T9"/>
                <a:gd fmla="*/ 17 w 488" name="T10"/>
                <a:gd fmla="*/ 83 h 92" name="T11"/>
                <a:gd fmla="*/ 3 w 488" name="T12"/>
                <a:gd fmla="*/ 91 h 92" name="T13"/>
                <a:gd fmla="*/ 243 w 488" name="T14"/>
                <a:gd fmla="*/ 75 h 92" name="T15"/>
                <a:gd fmla="*/ 244 w 488" name="T16"/>
                <a:gd fmla="*/ 75 h 92" name="T17"/>
                <a:gd fmla="*/ 244 w 488" name="T18"/>
                <a:gd fmla="*/ 75 h 92" name="T19"/>
                <a:gd fmla="*/ 487 w 488" name="T20"/>
                <a:gd fmla="*/ 92 h 92" name="T21"/>
                <a:gd fmla="*/ 470 w 488" name="T22"/>
                <a:gd fmla="*/ 56 h 92" name="T23"/>
                <a:gd fmla="*/ 488 w 488" name="T24"/>
                <a:gd fmla="*/ 17 h 92" name="T25"/>
                <a:gd fmla="*/ 244 w 488" name="T26"/>
                <a:gd fmla="*/ 0 h 9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92" w="488">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21" name="Freeform 10"/>
            <p:cNvSpPr/>
            <p:nvPr/>
          </p:nvSpPr>
          <p:spPr bwMode="auto">
            <a:xfrm>
              <a:off x="1464065" y="2350721"/>
              <a:ext cx="259895" cy="18404"/>
            </a:xfrm>
            <a:custGeom>
              <a:gdLst>
                <a:gd fmla="*/ 243 w 244" name="T0"/>
                <a:gd fmla="*/ 0 h 17" name="T1"/>
                <a:gd fmla="*/ 1 w 244" name="T2"/>
                <a:gd fmla="*/ 17 h 17" name="T3"/>
                <a:gd fmla="*/ 0 w 244" name="T4"/>
                <a:gd fmla="*/ 17 h 17" name="T5"/>
                <a:gd fmla="*/ 0 w 244" name="T6"/>
                <a:gd fmla="*/ 17 h 17" name="T7"/>
                <a:gd fmla="*/ 244 w 244" name="T8"/>
                <a:gd fmla="*/ 0 h 17" name="T9"/>
                <a:gd fmla="*/ 243 w 244" name="T10"/>
                <a:gd fmla="*/ 0 h 17" name="T11"/>
              </a:gdLst>
              <a:cxnLst>
                <a:cxn ang="0">
                  <a:pos x="T0" y="T1"/>
                </a:cxn>
                <a:cxn ang="0">
                  <a:pos x="T2" y="T3"/>
                </a:cxn>
                <a:cxn ang="0">
                  <a:pos x="T4" y="T5"/>
                </a:cxn>
                <a:cxn ang="0">
                  <a:pos x="T6" y="T7"/>
                </a:cxn>
                <a:cxn ang="0">
                  <a:pos x="T8" y="T9"/>
                </a:cxn>
                <a:cxn ang="0">
                  <a:pos x="T10" y="T11"/>
                </a:cxn>
              </a:cxnLst>
              <a:rect b="b" l="0" r="r" t="0"/>
              <a:pathLst>
                <a:path h="17" w="244">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22" name="Freeform 11"/>
            <p:cNvSpPr>
              <a:spLocks noEditPoints="1"/>
            </p:cNvSpPr>
            <p:nvPr/>
          </p:nvSpPr>
          <p:spPr bwMode="auto">
            <a:xfrm>
              <a:off x="1456882" y="2366880"/>
              <a:ext cx="532357" cy="2244"/>
            </a:xfrm>
            <a:custGeom>
              <a:gdLst>
                <a:gd fmla="*/ 3 w 500" name="T0"/>
                <a:gd fmla="*/ 0 h 2" name="T1"/>
                <a:gd fmla="*/ 0 w 500" name="T2"/>
                <a:gd fmla="*/ 1 h 2" name="T3"/>
                <a:gd fmla="*/ 2 w 500" name="T4"/>
                <a:gd fmla="*/ 2 h 2" name="T5"/>
                <a:gd fmla="*/ 3 w 500" name="T6"/>
                <a:gd fmla="*/ 0 h 2" name="T7"/>
                <a:gd fmla="*/ 3 w 500" name="T8"/>
                <a:gd fmla="*/ 0 h 2" name="T9"/>
                <a:gd fmla="*/ 498 w 500" name="T10"/>
                <a:gd fmla="*/ 0 h 2" name="T11"/>
                <a:gd fmla="*/ 498 w 500" name="T12"/>
                <a:gd fmla="*/ 0 h 2" name="T13"/>
                <a:gd fmla="*/ 499 w 500" name="T14"/>
                <a:gd fmla="*/ 1 h 2" name="T15"/>
                <a:gd fmla="*/ 500 w 500" name="T16"/>
                <a:gd fmla="*/ 1 h 2" name="T17"/>
                <a:gd fmla="*/ 498 w 500" name="T18"/>
                <a:gd fmla="*/ 0 h 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 w="500">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23" name="Freeform 12"/>
            <p:cNvSpPr/>
            <p:nvPr/>
          </p:nvSpPr>
          <p:spPr bwMode="auto">
            <a:xfrm>
              <a:off x="1463167" y="2348925"/>
              <a:ext cx="260793" cy="17955"/>
            </a:xfrm>
            <a:custGeom>
              <a:gdLst>
                <a:gd fmla="*/ 244 w 245" name="T0"/>
                <a:gd fmla="*/ 0 h 17" name="T1"/>
                <a:gd fmla="*/ 0 w 245" name="T2"/>
                <a:gd fmla="*/ 17 h 17" name="T3"/>
                <a:gd fmla="*/ 0 w 245" name="T4"/>
                <a:gd fmla="*/ 17 h 17" name="T5"/>
                <a:gd fmla="*/ 245 w 245" name="T6"/>
                <a:gd fmla="*/ 0 h 17" name="T7"/>
                <a:gd fmla="*/ 244 w 245" name="T8"/>
                <a:gd fmla="*/ 0 h 17" name="T9"/>
              </a:gdLst>
              <a:cxnLst>
                <a:cxn ang="0">
                  <a:pos x="T0" y="T1"/>
                </a:cxn>
                <a:cxn ang="0">
                  <a:pos x="T2" y="T3"/>
                </a:cxn>
                <a:cxn ang="0">
                  <a:pos x="T4" y="T5"/>
                </a:cxn>
                <a:cxn ang="0">
                  <a:pos x="T6" y="T7"/>
                </a:cxn>
                <a:cxn ang="0">
                  <a:pos x="T8" y="T9"/>
                </a:cxn>
              </a:cxnLst>
              <a:rect b="b" l="0" r="r" t="0"/>
              <a:pathLst>
                <a:path h="17" w="245">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24" name="Freeform 13"/>
            <p:cNvSpPr/>
            <p:nvPr/>
          </p:nvSpPr>
          <p:spPr bwMode="auto">
            <a:xfrm>
              <a:off x="1459127" y="2348925"/>
              <a:ext cx="528766" cy="20199"/>
            </a:xfrm>
            <a:custGeom>
              <a:gdLst>
                <a:gd fmla="*/ 249 w 497" name="T0"/>
                <a:gd fmla="*/ 0 h 19" name="T1"/>
                <a:gd fmla="*/ 4 w 497" name="T2"/>
                <a:gd fmla="*/ 17 h 19" name="T3"/>
                <a:gd fmla="*/ 4 w 497" name="T4"/>
                <a:gd fmla="*/ 17 h 19" name="T5"/>
                <a:gd fmla="*/ 1 w 497" name="T6"/>
                <a:gd fmla="*/ 17 h 19" name="T7"/>
                <a:gd fmla="*/ 1 w 497" name="T8"/>
                <a:gd fmla="*/ 17 h 19" name="T9"/>
                <a:gd fmla="*/ 1 w 497" name="T10"/>
                <a:gd fmla="*/ 17 h 19" name="T11"/>
                <a:gd fmla="*/ 0 w 497" name="T12"/>
                <a:gd fmla="*/ 19 h 19" name="T13"/>
                <a:gd fmla="*/ 1 w 497" name="T14"/>
                <a:gd fmla="*/ 19 h 19" name="T15"/>
                <a:gd fmla="*/ 2 w 497" name="T16"/>
                <a:gd fmla="*/ 18 h 19" name="T17"/>
                <a:gd fmla="*/ 1 w 497" name="T18"/>
                <a:gd fmla="*/ 19 h 19" name="T19"/>
                <a:gd fmla="*/ 1 w 497" name="T20"/>
                <a:gd fmla="*/ 19 h 19" name="T21"/>
                <a:gd fmla="*/ 2 w 497" name="T22"/>
                <a:gd fmla="*/ 19 h 19" name="T23"/>
                <a:gd fmla="*/ 5 w 497" name="T24"/>
                <a:gd fmla="*/ 19 h 19" name="T25"/>
                <a:gd fmla="*/ 5 w 497" name="T26"/>
                <a:gd fmla="*/ 19 h 19" name="T27"/>
                <a:gd fmla="*/ 6 w 497" name="T28"/>
                <a:gd fmla="*/ 19 h 19" name="T29"/>
                <a:gd fmla="*/ 248 w 497" name="T30"/>
                <a:gd fmla="*/ 2 h 19" name="T31"/>
                <a:gd fmla="*/ 249 w 497" name="T32"/>
                <a:gd fmla="*/ 2 h 19" name="T33"/>
                <a:gd fmla="*/ 249 w 497" name="T34"/>
                <a:gd fmla="*/ 2 h 19" name="T35"/>
                <a:gd fmla="*/ 427 w 497" name="T36"/>
                <a:gd fmla="*/ 11 h 19" name="T37"/>
                <a:gd fmla="*/ 478 w 497" name="T38"/>
                <a:gd fmla="*/ 17 h 19" name="T39"/>
                <a:gd fmla="*/ 491 w 497" name="T40"/>
                <a:gd fmla="*/ 19 h 19" name="T41"/>
                <a:gd fmla="*/ 495 w 497" name="T42"/>
                <a:gd fmla="*/ 19 h 19" name="T43"/>
                <a:gd fmla="*/ 496 w 497" name="T44"/>
                <a:gd fmla="*/ 19 h 19" name="T45"/>
                <a:gd fmla="*/ 496 w 497" name="T46"/>
                <a:gd fmla="*/ 19 h 19" name="T47"/>
                <a:gd fmla="*/ 497 w 497" name="T48"/>
                <a:gd fmla="*/ 18 h 19" name="T49"/>
                <a:gd fmla="*/ 496 w 497" name="T50"/>
                <a:gd fmla="*/ 17 h 19" name="T51"/>
                <a:gd fmla="*/ 496 w 497" name="T52"/>
                <a:gd fmla="*/ 17 h 19" name="T53"/>
                <a:gd fmla="*/ 496 w 497" name="T54"/>
                <a:gd fmla="*/ 17 h 19" name="T55"/>
                <a:gd fmla="*/ 249 w 497" name="T56"/>
                <a:gd fmla="*/ 0 h 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9" w="497">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25" name="Freeform 14"/>
            <p:cNvSpPr>
              <a:spLocks noEditPoints="1"/>
            </p:cNvSpPr>
            <p:nvPr/>
          </p:nvSpPr>
          <p:spPr bwMode="auto">
            <a:xfrm>
              <a:off x="1460025" y="2350721"/>
              <a:ext cx="530113" cy="100995"/>
            </a:xfrm>
            <a:custGeom>
              <a:gdLst>
                <a:gd fmla="*/ 496 w 498" name="T0"/>
                <a:gd fmla="*/ 93 h 95" name="T1"/>
                <a:gd fmla="*/ 495 w 498" name="T2"/>
                <a:gd fmla="*/ 94 h 95" name="T3"/>
                <a:gd fmla="*/ 495 w 498" name="T4"/>
                <a:gd fmla="*/ 94 h 95" name="T5"/>
                <a:gd fmla="*/ 498 w 498" name="T6"/>
                <a:gd fmla="*/ 95 h 95" name="T7"/>
                <a:gd fmla="*/ 496 w 498" name="T8"/>
                <a:gd fmla="*/ 93 h 95" name="T9"/>
                <a:gd fmla="*/ 4 w 498" name="T10"/>
                <a:gd fmla="*/ 17 h 95" name="T11"/>
                <a:gd fmla="*/ 1 w 498" name="T12"/>
                <a:gd fmla="*/ 17 h 95" name="T13"/>
                <a:gd fmla="*/ 0 w 498" name="T14"/>
                <a:gd fmla="*/ 17 h 95" name="T15"/>
                <a:gd fmla="*/ 31 w 498" name="T16"/>
                <a:gd fmla="*/ 36 h 95" name="T17"/>
                <a:gd fmla="*/ 39 w 498" name="T18"/>
                <a:gd fmla="*/ 53 h 95" name="T19"/>
                <a:gd fmla="*/ 33 w 498" name="T20"/>
                <a:gd fmla="*/ 68 h 95" name="T21"/>
                <a:gd fmla="*/ 13 w 498" name="T22"/>
                <a:gd fmla="*/ 86 h 95" name="T23"/>
                <a:gd fmla="*/ 4 w 498" name="T24"/>
                <a:gd fmla="*/ 91 h 95" name="T25"/>
                <a:gd fmla="*/ 0 w 498" name="T26"/>
                <a:gd fmla="*/ 92 h 95" name="T27"/>
                <a:gd fmla="*/ 0 w 498" name="T28"/>
                <a:gd fmla="*/ 92 h 95" name="T29"/>
                <a:gd fmla="*/ 7 w 498" name="T30"/>
                <a:gd fmla="*/ 91 h 95" name="T31"/>
                <a:gd fmla="*/ 21 w 498" name="T32"/>
                <a:gd fmla="*/ 83 h 95" name="T33"/>
                <a:gd fmla="*/ 35 w 498" name="T34"/>
                <a:gd fmla="*/ 70 h 95" name="T35"/>
                <a:gd fmla="*/ 41 w 498" name="T36"/>
                <a:gd fmla="*/ 53 h 95" name="T37"/>
                <a:gd fmla="*/ 32 w 498" name="T38"/>
                <a:gd fmla="*/ 35 h 95" name="T39"/>
                <a:gd fmla="*/ 4 w 498" name="T40"/>
                <a:gd fmla="*/ 17 h 95" name="T41"/>
                <a:gd fmla="*/ 248 w 498" name="T42"/>
                <a:gd fmla="*/ 0 h 95" name="T43"/>
                <a:gd fmla="*/ 248 w 498" name="T44"/>
                <a:gd fmla="*/ 0 h 95" name="T45"/>
                <a:gd fmla="*/ 492 w 498" name="T46"/>
                <a:gd fmla="*/ 17 h 95" name="T47"/>
                <a:gd fmla="*/ 474 w 498" name="T48"/>
                <a:gd fmla="*/ 56 h 95" name="T49"/>
                <a:gd fmla="*/ 491 w 498" name="T50"/>
                <a:gd fmla="*/ 92 h 95" name="T51"/>
                <a:gd fmla="*/ 248 w 498" name="T52"/>
                <a:gd fmla="*/ 75 h 95" name="T53"/>
                <a:gd fmla="*/ 248 w 498" name="T54"/>
                <a:gd fmla="*/ 75 h 95" name="T55"/>
                <a:gd fmla="*/ 495 w 498" name="T56"/>
                <a:gd fmla="*/ 92 h 95" name="T57"/>
                <a:gd fmla="*/ 495 w 498" name="T58"/>
                <a:gd fmla="*/ 92 h 95" name="T59"/>
                <a:gd fmla="*/ 476 w 498" name="T60"/>
                <a:gd fmla="*/ 56 h 95" name="T61"/>
                <a:gd fmla="*/ 485 w 498" name="T62"/>
                <a:gd fmla="*/ 28 h 95" name="T63"/>
                <a:gd fmla="*/ 492 w 498" name="T64"/>
                <a:gd fmla="*/ 20 h 95" name="T65"/>
                <a:gd fmla="*/ 494 w 498" name="T66"/>
                <a:gd fmla="*/ 18 h 95" name="T67"/>
                <a:gd fmla="*/ 495 w 498" name="T68"/>
                <a:gd fmla="*/ 17 h 95" name="T69"/>
                <a:gd fmla="*/ 494 w 498" name="T70"/>
                <a:gd fmla="*/ 17 h 95" name="T71"/>
                <a:gd fmla="*/ 490 w 498" name="T72"/>
                <a:gd fmla="*/ 17 h 95" name="T73"/>
                <a:gd fmla="*/ 477 w 498" name="T74"/>
                <a:gd fmla="*/ 15 h 95" name="T75"/>
                <a:gd fmla="*/ 426 w 498" name="T76"/>
                <a:gd fmla="*/ 9 h 95" name="T77"/>
                <a:gd fmla="*/ 248 w 498" name="T78"/>
                <a:gd fmla="*/ 0 h 95"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95" w="498">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26" name="Freeform 15"/>
            <p:cNvSpPr/>
            <p:nvPr/>
          </p:nvSpPr>
          <p:spPr bwMode="auto">
            <a:xfrm>
              <a:off x="1464065" y="2432863"/>
              <a:ext cx="519789" cy="96507"/>
            </a:xfrm>
            <a:custGeom>
              <a:gdLst>
                <a:gd fmla="*/ 244 w 488" name="T0"/>
                <a:gd fmla="*/ 0 h 91" name="T1"/>
                <a:gd fmla="*/ 0 w 488" name="T2"/>
                <a:gd fmla="*/ 17 h 91" name="T3"/>
                <a:gd fmla="*/ 28 w 488" name="T4"/>
                <a:gd fmla="*/ 34 h 91" name="T5"/>
                <a:gd fmla="*/ 37 w 488" name="T6"/>
                <a:gd fmla="*/ 53 h 91" name="T7"/>
                <a:gd fmla="*/ 31 w 488" name="T8"/>
                <a:gd fmla="*/ 70 h 91" name="T9"/>
                <a:gd fmla="*/ 17 w 488" name="T10"/>
                <a:gd fmla="*/ 82 h 91" name="T11"/>
                <a:gd fmla="*/ 3 w 488" name="T12"/>
                <a:gd fmla="*/ 91 h 91" name="T13"/>
                <a:gd fmla="*/ 244 w 488" name="T14"/>
                <a:gd fmla="*/ 75 h 91" name="T15"/>
                <a:gd fmla="*/ 487 w 488" name="T16"/>
                <a:gd fmla="*/ 91 h 91" name="T17"/>
                <a:gd fmla="*/ 470 w 488" name="T18"/>
                <a:gd fmla="*/ 56 h 91" name="T19"/>
                <a:gd fmla="*/ 488 w 488" name="T20"/>
                <a:gd fmla="*/ 17 h 91" name="T21"/>
                <a:gd fmla="*/ 244 w 488" name="T22"/>
                <a:gd fmla="*/ 0 h 9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91" w="488">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27" name="Freeform 16"/>
            <p:cNvSpPr/>
            <p:nvPr/>
          </p:nvSpPr>
          <p:spPr bwMode="auto">
            <a:xfrm>
              <a:off x="1464065" y="2432863"/>
              <a:ext cx="259895" cy="17955"/>
            </a:xfrm>
            <a:custGeom>
              <a:gdLst>
                <a:gd fmla="*/ 243 w 244" name="T0"/>
                <a:gd fmla="*/ 0 h 17" name="T1"/>
                <a:gd fmla="*/ 1 w 244" name="T2"/>
                <a:gd fmla="*/ 16 h 17" name="T3"/>
                <a:gd fmla="*/ 0 w 244" name="T4"/>
                <a:gd fmla="*/ 17 h 17" name="T5"/>
                <a:gd fmla="*/ 0 w 244" name="T6"/>
                <a:gd fmla="*/ 17 h 17" name="T7"/>
                <a:gd fmla="*/ 244 w 244" name="T8"/>
                <a:gd fmla="*/ 0 h 17" name="T9"/>
                <a:gd fmla="*/ 243 w 244" name="T10"/>
                <a:gd fmla="*/ 0 h 17" name="T11"/>
              </a:gdLst>
              <a:cxnLst>
                <a:cxn ang="0">
                  <a:pos x="T0" y="T1"/>
                </a:cxn>
                <a:cxn ang="0">
                  <a:pos x="T2" y="T3"/>
                </a:cxn>
                <a:cxn ang="0">
                  <a:pos x="T4" y="T5"/>
                </a:cxn>
                <a:cxn ang="0">
                  <a:pos x="T6" y="T7"/>
                </a:cxn>
                <a:cxn ang="0">
                  <a:pos x="T8" y="T9"/>
                </a:cxn>
                <a:cxn ang="0">
                  <a:pos x="T10" y="T11"/>
                </a:cxn>
              </a:cxnLst>
              <a:rect b="b" l="0" r="r" t="0"/>
              <a:pathLst>
                <a:path h="17" w="244">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28" name="Freeform 17"/>
            <p:cNvSpPr>
              <a:spLocks noEditPoints="1"/>
            </p:cNvSpPr>
            <p:nvPr/>
          </p:nvSpPr>
          <p:spPr bwMode="auto">
            <a:xfrm>
              <a:off x="1456882" y="2432863"/>
              <a:ext cx="533255" cy="100547"/>
            </a:xfrm>
            <a:custGeom>
              <a:gdLst>
                <a:gd fmla="*/ 498 w 501" name="T0"/>
                <a:gd fmla="*/ 15 h 95" name="T1"/>
                <a:gd fmla="*/ 498 w 501" name="T2"/>
                <a:gd fmla="*/ 15 h 95" name="T3"/>
                <a:gd fmla="*/ 499 w 501" name="T4"/>
                <a:gd fmla="*/ 16 h 95" name="T5"/>
                <a:gd fmla="*/ 500 w 501" name="T6"/>
                <a:gd fmla="*/ 15 h 95" name="T7"/>
                <a:gd fmla="*/ 498 w 501" name="T8"/>
                <a:gd fmla="*/ 15 h 95" name="T9"/>
                <a:gd fmla="*/ 3 w 501" name="T10"/>
                <a:gd fmla="*/ 15 h 95" name="T11"/>
                <a:gd fmla="*/ 0 w 501" name="T12"/>
                <a:gd fmla="*/ 16 h 95" name="T13"/>
                <a:gd fmla="*/ 3 w 501" name="T14"/>
                <a:gd fmla="*/ 17 h 95" name="T15"/>
                <a:gd fmla="*/ 3 w 501" name="T16"/>
                <a:gd fmla="*/ 16 h 95" name="T17"/>
                <a:gd fmla="*/ 3 w 501" name="T18"/>
                <a:gd fmla="*/ 15 h 95" name="T19"/>
                <a:gd fmla="*/ 3 w 501" name="T20"/>
                <a:gd fmla="*/ 15 h 95" name="T21"/>
                <a:gd fmla="*/ 251 w 501" name="T22"/>
                <a:gd fmla="*/ 0 h 95" name="T23"/>
                <a:gd fmla="*/ 251 w 501" name="T24"/>
                <a:gd fmla="*/ 0 h 95" name="T25"/>
                <a:gd fmla="*/ 495 w 501" name="T26"/>
                <a:gd fmla="*/ 17 h 95" name="T27"/>
                <a:gd fmla="*/ 477 w 501" name="T28"/>
                <a:gd fmla="*/ 56 h 95" name="T29"/>
                <a:gd fmla="*/ 494 w 501" name="T30"/>
                <a:gd fmla="*/ 91 h 95" name="T31"/>
                <a:gd fmla="*/ 251 w 501" name="T32"/>
                <a:gd fmla="*/ 75 h 95" name="T33"/>
                <a:gd fmla="*/ 10 w 501" name="T34"/>
                <a:gd fmla="*/ 91 h 95" name="T35"/>
                <a:gd fmla="*/ 24 w 501" name="T36"/>
                <a:gd fmla="*/ 82 h 95" name="T37"/>
                <a:gd fmla="*/ 38 w 501" name="T38"/>
                <a:gd fmla="*/ 70 h 95" name="T39"/>
                <a:gd fmla="*/ 44 w 501" name="T40"/>
                <a:gd fmla="*/ 53 h 95" name="T41"/>
                <a:gd fmla="*/ 35 w 501" name="T42"/>
                <a:gd fmla="*/ 34 h 95" name="T43"/>
                <a:gd fmla="*/ 7 w 501" name="T44"/>
                <a:gd fmla="*/ 17 h 95" name="T45"/>
                <a:gd fmla="*/ 4 w 501" name="T46"/>
                <a:gd fmla="*/ 17 h 95" name="T47"/>
                <a:gd fmla="*/ 3 w 501" name="T48"/>
                <a:gd fmla="*/ 16 h 95" name="T49"/>
                <a:gd fmla="*/ 3 w 501" name="T50"/>
                <a:gd fmla="*/ 17 h 95" name="T51"/>
                <a:gd fmla="*/ 34 w 501" name="T52"/>
                <a:gd fmla="*/ 36 h 95" name="T53"/>
                <a:gd fmla="*/ 42 w 501" name="T54"/>
                <a:gd fmla="*/ 53 h 95" name="T55"/>
                <a:gd fmla="*/ 36 w 501" name="T56"/>
                <a:gd fmla="*/ 68 h 95" name="T57"/>
                <a:gd fmla="*/ 16 w 501" name="T58"/>
                <a:gd fmla="*/ 86 h 95" name="T59"/>
                <a:gd fmla="*/ 7 w 501" name="T60"/>
                <a:gd fmla="*/ 90 h 95" name="T61"/>
                <a:gd fmla="*/ 3 w 501" name="T62"/>
                <a:gd fmla="*/ 92 h 95" name="T63"/>
                <a:gd fmla="*/ 4 w 501" name="T64"/>
                <a:gd fmla="*/ 94 h 95" name="T65"/>
                <a:gd fmla="*/ 251 w 501" name="T66"/>
                <a:gd fmla="*/ 77 h 95" name="T67"/>
                <a:gd fmla="*/ 429 w 501" name="T68"/>
                <a:gd fmla="*/ 85 h 95" name="T69"/>
                <a:gd fmla="*/ 480 w 501" name="T70"/>
                <a:gd fmla="*/ 91 h 95" name="T71"/>
                <a:gd fmla="*/ 493 w 501" name="T72"/>
                <a:gd fmla="*/ 93 h 95" name="T73"/>
                <a:gd fmla="*/ 497 w 501" name="T74"/>
                <a:gd fmla="*/ 94 h 95" name="T75"/>
                <a:gd fmla="*/ 501 w 501" name="T76"/>
                <a:gd fmla="*/ 95 h 95" name="T77"/>
                <a:gd fmla="*/ 498 w 501" name="T78"/>
                <a:gd fmla="*/ 92 h 95" name="T79"/>
                <a:gd fmla="*/ 479 w 501" name="T80"/>
                <a:gd fmla="*/ 56 h 95" name="T81"/>
                <a:gd fmla="*/ 488 w 501" name="T82"/>
                <a:gd fmla="*/ 28 h 95" name="T83"/>
                <a:gd fmla="*/ 495 w 501" name="T84"/>
                <a:gd fmla="*/ 20 h 95" name="T85"/>
                <a:gd fmla="*/ 497 w 501" name="T86"/>
                <a:gd fmla="*/ 18 h 95" name="T87"/>
                <a:gd fmla="*/ 498 w 501" name="T88"/>
                <a:gd fmla="*/ 17 h 95" name="T89"/>
                <a:gd fmla="*/ 497 w 501" name="T90"/>
                <a:gd fmla="*/ 17 h 95" name="T91"/>
                <a:gd fmla="*/ 493 w 501" name="T92"/>
                <a:gd fmla="*/ 16 h 95" name="T93"/>
                <a:gd fmla="*/ 480 w 501" name="T94"/>
                <a:gd fmla="*/ 14 h 95" name="T95"/>
                <a:gd fmla="*/ 429 w 501" name="T96"/>
                <a:gd fmla="*/ 9 h 95" name="T97"/>
                <a:gd fmla="*/ 251 w 501" name="T98"/>
                <a:gd fmla="*/ 0 h 9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5" w="501">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29" name="Freeform 18"/>
            <p:cNvSpPr/>
            <p:nvPr/>
          </p:nvSpPr>
          <p:spPr bwMode="auto">
            <a:xfrm>
              <a:off x="1467655" y="2430619"/>
              <a:ext cx="256303" cy="17057"/>
            </a:xfrm>
            <a:custGeom>
              <a:gdLst>
                <a:gd fmla="*/ 240 w 241" name="T0"/>
                <a:gd fmla="*/ 0 h 16" name="T1"/>
                <a:gd fmla="*/ 0 w 241" name="T2"/>
                <a:gd fmla="*/ 16 h 16" name="T3"/>
                <a:gd fmla="*/ 0 w 241" name="T4"/>
                <a:gd fmla="*/ 16 h 16" name="T5"/>
                <a:gd fmla="*/ 241 w 241" name="T6"/>
                <a:gd fmla="*/ 0 h 16" name="T7"/>
                <a:gd fmla="*/ 240 w 241" name="T8"/>
                <a:gd fmla="*/ 0 h 16" name="T9"/>
              </a:gdLst>
              <a:cxnLst>
                <a:cxn ang="0">
                  <a:pos x="T0" y="T1"/>
                </a:cxn>
                <a:cxn ang="0">
                  <a:pos x="T2" y="T3"/>
                </a:cxn>
                <a:cxn ang="0">
                  <a:pos x="T4" y="T5"/>
                </a:cxn>
                <a:cxn ang="0">
                  <a:pos x="T6" y="T7"/>
                </a:cxn>
                <a:cxn ang="0">
                  <a:pos x="T8" y="T9"/>
                </a:cxn>
              </a:cxnLst>
              <a:rect b="b" l="0" r="r" t="0"/>
              <a:pathLst>
                <a:path h="16" w="241">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30" name="Freeform 19"/>
            <p:cNvSpPr/>
            <p:nvPr/>
          </p:nvSpPr>
          <p:spPr bwMode="auto">
            <a:xfrm>
              <a:off x="1460025" y="2430619"/>
              <a:ext cx="527869" cy="20199"/>
            </a:xfrm>
            <a:custGeom>
              <a:gdLst>
                <a:gd fmla="*/ 248 w 496" name="T0"/>
                <a:gd fmla="*/ 0 h 19" name="T1"/>
                <a:gd fmla="*/ 7 w 496" name="T2"/>
                <a:gd fmla="*/ 16 h 19" name="T3"/>
                <a:gd fmla="*/ 7 w 496" name="T4"/>
                <a:gd fmla="*/ 16 h 19" name="T5"/>
                <a:gd fmla="*/ 0 w 496" name="T6"/>
                <a:gd fmla="*/ 17 h 19" name="T7"/>
                <a:gd fmla="*/ 0 w 496" name="T8"/>
                <a:gd fmla="*/ 17 h 19" name="T9"/>
                <a:gd fmla="*/ 0 w 496" name="T10"/>
                <a:gd fmla="*/ 17 h 19" name="T11"/>
                <a:gd fmla="*/ 0 w 496" name="T12"/>
                <a:gd fmla="*/ 18 h 19" name="T13"/>
                <a:gd fmla="*/ 1 w 496" name="T14"/>
                <a:gd fmla="*/ 18 h 19" name="T15"/>
                <a:gd fmla="*/ 0 w 496" name="T16"/>
                <a:gd fmla="*/ 18 h 19" name="T17"/>
                <a:gd fmla="*/ 1 w 496" name="T18"/>
                <a:gd fmla="*/ 19 h 19" name="T19"/>
                <a:gd fmla="*/ 4 w 496" name="T20"/>
                <a:gd fmla="*/ 19 h 19" name="T21"/>
                <a:gd fmla="*/ 4 w 496" name="T22"/>
                <a:gd fmla="*/ 19 h 19" name="T23"/>
                <a:gd fmla="*/ 5 w 496" name="T24"/>
                <a:gd fmla="*/ 18 h 19" name="T25"/>
                <a:gd fmla="*/ 247 w 496" name="T26"/>
                <a:gd fmla="*/ 2 h 19" name="T27"/>
                <a:gd fmla="*/ 248 w 496" name="T28"/>
                <a:gd fmla="*/ 2 h 19" name="T29"/>
                <a:gd fmla="*/ 248 w 496" name="T30"/>
                <a:gd fmla="*/ 2 h 19" name="T31"/>
                <a:gd fmla="*/ 426 w 496" name="T32"/>
                <a:gd fmla="*/ 11 h 19" name="T33"/>
                <a:gd fmla="*/ 477 w 496" name="T34"/>
                <a:gd fmla="*/ 16 h 19" name="T35"/>
                <a:gd fmla="*/ 490 w 496" name="T36"/>
                <a:gd fmla="*/ 18 h 19" name="T37"/>
                <a:gd fmla="*/ 494 w 496" name="T38"/>
                <a:gd fmla="*/ 19 h 19" name="T39"/>
                <a:gd fmla="*/ 495 w 496" name="T40"/>
                <a:gd fmla="*/ 19 h 19" name="T41"/>
                <a:gd fmla="*/ 495 w 496" name="T42"/>
                <a:gd fmla="*/ 19 h 19" name="T43"/>
                <a:gd fmla="*/ 496 w 496" name="T44"/>
                <a:gd fmla="*/ 18 h 19" name="T45"/>
                <a:gd fmla="*/ 495 w 496" name="T46"/>
                <a:gd fmla="*/ 17 h 19" name="T47"/>
                <a:gd fmla="*/ 495 w 496" name="T48"/>
                <a:gd fmla="*/ 17 h 19" name="T49"/>
                <a:gd fmla="*/ 495 w 496" name="T50"/>
                <a:gd fmla="*/ 17 h 19" name="T51"/>
                <a:gd fmla="*/ 248 w 496" name="T52"/>
                <a:gd fmla="*/ 0 h 1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9" w="496">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31" name="Freeform 20"/>
            <p:cNvSpPr/>
            <p:nvPr/>
          </p:nvSpPr>
          <p:spPr bwMode="auto">
            <a:xfrm>
              <a:off x="1460922" y="2491216"/>
              <a:ext cx="526073" cy="122092"/>
            </a:xfrm>
            <a:custGeom>
              <a:gdLst>
                <a:gd fmla="*/ 0 w 494" name="T0"/>
                <a:gd fmla="*/ 38 h 115" name="T1"/>
                <a:gd fmla="*/ 494 w 494" name="T2"/>
                <a:gd fmla="*/ 38 h 115" name="T3"/>
                <a:gd fmla="*/ 494 w 494" name="T4"/>
                <a:gd fmla="*/ 115 h 115" name="T5"/>
                <a:gd fmla="*/ 0 w 494" name="T6"/>
                <a:gd fmla="*/ 115 h 115" name="T7"/>
                <a:gd fmla="*/ 0 w 494" name="T8"/>
                <a:gd fmla="*/ 38 h 115" name="T9"/>
              </a:gdLst>
              <a:cxnLst>
                <a:cxn ang="0">
                  <a:pos x="T0" y="T1"/>
                </a:cxn>
                <a:cxn ang="0">
                  <a:pos x="T2" y="T3"/>
                </a:cxn>
                <a:cxn ang="0">
                  <a:pos x="T4" y="T5"/>
                </a:cxn>
                <a:cxn ang="0">
                  <a:pos x="T6" y="T7"/>
                </a:cxn>
                <a:cxn ang="0">
                  <a:pos x="T8" y="T9"/>
                </a:cxn>
              </a:cxnLst>
              <a:rect b="b" l="0" r="r" t="0"/>
              <a:pathLst>
                <a:path h="115" w="493">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32" name="Freeform 21"/>
            <p:cNvSpPr/>
            <p:nvPr/>
          </p:nvSpPr>
          <p:spPr bwMode="auto">
            <a:xfrm>
              <a:off x="1456882" y="2512313"/>
              <a:ext cx="533255" cy="101893"/>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6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2 h 96" name="T81"/>
                <a:gd fmla="*/ 497 w 501" name="T82"/>
                <a:gd fmla="*/ 20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8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33" name="Freeform 22"/>
            <p:cNvSpPr/>
            <p:nvPr/>
          </p:nvSpPr>
          <p:spPr bwMode="auto">
            <a:xfrm>
              <a:off x="1460922" y="2572013"/>
              <a:ext cx="526073" cy="122990"/>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34" name="Freeform 23"/>
            <p:cNvSpPr/>
            <p:nvPr/>
          </p:nvSpPr>
          <p:spPr bwMode="auto">
            <a:xfrm>
              <a:off x="1456882" y="2594007"/>
              <a:ext cx="533255" cy="101893"/>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6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2 h 96" name="T81"/>
                <a:gd fmla="*/ 497 w 501" name="T82"/>
                <a:gd fmla="*/ 19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35" name="Freeform 24"/>
            <p:cNvSpPr/>
            <p:nvPr/>
          </p:nvSpPr>
          <p:spPr bwMode="auto">
            <a:xfrm>
              <a:off x="1460922" y="2653707"/>
              <a:ext cx="526073" cy="122990"/>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36" name="Freeform 25"/>
            <p:cNvSpPr/>
            <p:nvPr/>
          </p:nvSpPr>
          <p:spPr bwMode="auto">
            <a:xfrm>
              <a:off x="1456882" y="2675701"/>
              <a:ext cx="533255" cy="102342"/>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5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1 h 96" name="T81"/>
                <a:gd fmla="*/ 497 w 501" name="T82"/>
                <a:gd fmla="*/ 19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37" name="Freeform 26"/>
            <p:cNvSpPr/>
            <p:nvPr/>
          </p:nvSpPr>
          <p:spPr bwMode="auto">
            <a:xfrm>
              <a:off x="1460922" y="2735401"/>
              <a:ext cx="526073" cy="122990"/>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38" name="Freeform 27"/>
            <p:cNvSpPr/>
            <p:nvPr/>
          </p:nvSpPr>
          <p:spPr bwMode="auto">
            <a:xfrm>
              <a:off x="1456882" y="2757844"/>
              <a:ext cx="533255" cy="101893"/>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7 h 96" name="T15"/>
                <a:gd fmla="*/ 497 w 501" name="T16"/>
                <a:gd fmla="*/ 95 h 96" name="T17"/>
                <a:gd fmla="*/ 498 w 501" name="T18"/>
                <a:gd fmla="*/ 95 h 96" name="T19"/>
                <a:gd fmla="*/ 498 w 501" name="T20"/>
                <a:gd fmla="*/ 94 h 96" name="T21"/>
                <a:gd fmla="*/ 251 w 501" name="T22"/>
                <a:gd fmla="*/ 76 h 96" name="T23"/>
                <a:gd fmla="*/ 3 w 501" name="T24"/>
                <a:gd fmla="*/ 94 h 96" name="T25"/>
                <a:gd fmla="*/ 4 w 501" name="T26"/>
                <a:gd fmla="*/ 95 h 96" name="T27"/>
                <a:gd fmla="*/ 4 w 501" name="T28"/>
                <a:gd fmla="*/ 95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7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8 h 96" name="T63"/>
                <a:gd fmla="*/ 429 w 501" name="T64"/>
                <a:gd fmla="*/ 87 h 96" name="T65"/>
                <a:gd fmla="*/ 480 w 501" name="T66"/>
                <a:gd fmla="*/ 93 h 96" name="T67"/>
                <a:gd fmla="*/ 493 w 501" name="T68"/>
                <a:gd fmla="*/ 95 h 96" name="T69"/>
                <a:gd fmla="*/ 497 w 501" name="T70"/>
                <a:gd fmla="*/ 95 h 96" name="T71"/>
                <a:gd fmla="*/ 501 w 501" name="T72"/>
                <a:gd fmla="*/ 96 h 96" name="T73"/>
                <a:gd fmla="*/ 498 w 501" name="T74"/>
                <a:gd fmla="*/ 94 h 96" name="T75"/>
                <a:gd fmla="*/ 479 w 501" name="T76"/>
                <a:gd fmla="*/ 57 h 96" name="T77"/>
                <a:gd fmla="*/ 488 w 501" name="T78"/>
                <a:gd fmla="*/ 30 h 96" name="T79"/>
                <a:gd fmla="*/ 495 w 501" name="T80"/>
                <a:gd fmla="*/ 21 h 96" name="T81"/>
                <a:gd fmla="*/ 497 w 501" name="T82"/>
                <a:gd fmla="*/ 19 h 96" name="T83"/>
                <a:gd fmla="*/ 498 w 501" name="T84"/>
                <a:gd fmla="*/ 18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39" name="Freeform 28"/>
            <p:cNvSpPr/>
            <p:nvPr/>
          </p:nvSpPr>
          <p:spPr bwMode="auto">
            <a:xfrm>
              <a:off x="1460922" y="2817094"/>
              <a:ext cx="574102" cy="163837"/>
            </a:xfrm>
            <a:custGeom>
              <a:gdLst>
                <a:gd fmla="*/ 0 w 539" name="T0"/>
                <a:gd fmla="*/ 39 h 154" name="T1"/>
                <a:gd fmla="*/ 494 w 539" name="T2"/>
                <a:gd fmla="*/ 39 h 154" name="T3"/>
                <a:gd fmla="*/ 539 w 539" name="T4"/>
                <a:gd fmla="*/ 115 h 154" name="T5"/>
                <a:gd fmla="*/ 0 w 539" name="T6"/>
                <a:gd fmla="*/ 115 h 154" name="T7"/>
                <a:gd fmla="*/ 0 w 539" name="T8"/>
                <a:gd fmla="*/ 39 h 154" name="T9"/>
              </a:gdLst>
              <a:cxnLst>
                <a:cxn ang="0">
                  <a:pos x="T0" y="T1"/>
                </a:cxn>
                <a:cxn ang="0">
                  <a:pos x="T2" y="T3"/>
                </a:cxn>
                <a:cxn ang="0">
                  <a:pos x="T4" y="T5"/>
                </a:cxn>
                <a:cxn ang="0">
                  <a:pos x="T6" y="T7"/>
                </a:cxn>
                <a:cxn ang="0">
                  <a:pos x="T8" y="T9"/>
                </a:cxn>
              </a:cxnLst>
              <a:rect b="b" l="0" r="r" t="0"/>
              <a:pathLst>
                <a:path h="154" w="539">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40" name="Freeform 29"/>
            <p:cNvSpPr/>
            <p:nvPr/>
          </p:nvSpPr>
          <p:spPr bwMode="auto">
            <a:xfrm>
              <a:off x="1457781" y="2838191"/>
              <a:ext cx="577244" cy="120297"/>
            </a:xfrm>
            <a:custGeom>
              <a:gdLst>
                <a:gd fmla="*/ 3 w 542" name="T0"/>
                <a:gd fmla="*/ 19 h 113" name="T1"/>
                <a:gd fmla="*/ 3 w 542" name="T2"/>
                <a:gd fmla="*/ 19 h 113" name="T3"/>
                <a:gd fmla="*/ 6 w 542" name="T4"/>
                <a:gd fmla="*/ 19 h 113" name="T5"/>
                <a:gd fmla="*/ 229 w 542" name="T6"/>
                <a:gd fmla="*/ 2 h 113" name="T7"/>
                <a:gd fmla="*/ 497 w 542" name="T8"/>
                <a:gd fmla="*/ 20 h 113" name="T9"/>
                <a:gd fmla="*/ 497 w 542" name="T10"/>
                <a:gd fmla="*/ 19 h 113" name="T11"/>
                <a:gd fmla="*/ 496 w 542" name="T12"/>
                <a:gd fmla="*/ 18 h 113" name="T13"/>
                <a:gd fmla="*/ 484 w 542" name="T14"/>
                <a:gd fmla="*/ 57 h 113" name="T15"/>
                <a:gd fmla="*/ 496 w 542" name="T16"/>
                <a:gd fmla="*/ 84 h 113" name="T17"/>
                <a:gd fmla="*/ 542 w 542" name="T18"/>
                <a:gd fmla="*/ 96 h 113" name="T19"/>
                <a:gd fmla="*/ 542 w 542" name="T20"/>
                <a:gd fmla="*/ 95 h 113" name="T21"/>
                <a:gd fmla="*/ 541 w 542" name="T22"/>
                <a:gd fmla="*/ 94 h 113" name="T23"/>
                <a:gd fmla="*/ 538 w 542" name="T24"/>
                <a:gd fmla="*/ 95 h 113" name="T25"/>
                <a:gd fmla="*/ 302 w 542" name="T26"/>
                <a:gd fmla="*/ 111 h 113" name="T27"/>
                <a:gd fmla="*/ 3 w 542" name="T28"/>
                <a:gd fmla="*/ 94 h 113" name="T29"/>
                <a:gd fmla="*/ 3 w 542" name="T30"/>
                <a:gd fmla="*/ 95 h 113" name="T31"/>
                <a:gd fmla="*/ 3 w 542" name="T32"/>
                <a:gd fmla="*/ 96 h 113" name="T33"/>
                <a:gd fmla="*/ 23 w 542" name="T34"/>
                <a:gd fmla="*/ 56 h 113" name="T35"/>
                <a:gd fmla="*/ 3 w 542" name="T36"/>
                <a:gd fmla="*/ 18 h 113" name="T37"/>
                <a:gd fmla="*/ 3 w 542" name="T38"/>
                <a:gd fmla="*/ 19 h 113" name="T39"/>
                <a:gd fmla="*/ 3 w 542" name="T40"/>
                <a:gd fmla="*/ 19 h 113" name="T41"/>
                <a:gd fmla="*/ 3 w 542" name="T42"/>
                <a:gd fmla="*/ 19 h 113" name="T43"/>
                <a:gd fmla="*/ 2 w 542" name="T44"/>
                <a:gd fmla="*/ 19 h 113" name="T45"/>
                <a:gd fmla="*/ 21 w 542" name="T46"/>
                <a:gd fmla="*/ 56 h 113" name="T47"/>
                <a:gd fmla="*/ 12 w 542" name="T48"/>
                <a:gd fmla="*/ 83 h 113" name="T49"/>
                <a:gd fmla="*/ 5 w 542" name="T50"/>
                <a:gd fmla="*/ 92 h 113" name="T51"/>
                <a:gd fmla="*/ 3 w 542" name="T52"/>
                <a:gd fmla="*/ 94 h 113" name="T53"/>
                <a:gd fmla="*/ 2 w 542" name="T54"/>
                <a:gd fmla="*/ 95 h 113" name="T55"/>
                <a:gd fmla="*/ 0 w 542" name="T56"/>
                <a:gd fmla="*/ 96 h 113" name="T57"/>
                <a:gd fmla="*/ 2 w 542" name="T58"/>
                <a:gd fmla="*/ 96 h 113" name="T59"/>
                <a:gd fmla="*/ 302 w 542" name="T60"/>
                <a:gd fmla="*/ 113 h 113" name="T61"/>
                <a:gd fmla="*/ 542 w 542" name="T62"/>
                <a:gd fmla="*/ 96 h 113" name="T63"/>
                <a:gd fmla="*/ 542 w 542" name="T64"/>
                <a:gd fmla="*/ 94 h 113" name="T65"/>
                <a:gd fmla="*/ 497 w 542" name="T66"/>
                <a:gd fmla="*/ 83 h 113" name="T67"/>
                <a:gd fmla="*/ 486 w 542" name="T68"/>
                <a:gd fmla="*/ 57 h 113" name="T69"/>
                <a:gd fmla="*/ 492 w 542" name="T70"/>
                <a:gd fmla="*/ 31 h 113" name="T71"/>
                <a:gd fmla="*/ 496 w 542" name="T72"/>
                <a:gd fmla="*/ 22 h 113" name="T73"/>
                <a:gd fmla="*/ 497 w 542" name="T74"/>
                <a:gd fmla="*/ 20 h 113" name="T75"/>
                <a:gd fmla="*/ 497 w 542" name="T76"/>
                <a:gd fmla="*/ 19 h 113" name="T77"/>
                <a:gd fmla="*/ 498 w 542" name="T78"/>
                <a:gd fmla="*/ 18 h 113" name="T79"/>
                <a:gd fmla="*/ 497 w 542" name="T80"/>
                <a:gd fmla="*/ 18 h 113" name="T81"/>
                <a:gd fmla="*/ 229 w 542" name="T82"/>
                <a:gd fmla="*/ 0 h 113" name="T83"/>
                <a:gd fmla="*/ 2 w 542" name="T84"/>
                <a:gd fmla="*/ 18 h 113" name="T85"/>
                <a:gd fmla="*/ 0 w 542" name="T86"/>
                <a:gd fmla="*/ 18 h 113" name="T87"/>
                <a:gd fmla="*/ 2 w 542" name="T88"/>
                <a:gd fmla="*/ 19 h 113" name="T89"/>
                <a:gd fmla="*/ 3 w 542" name="T90"/>
                <a:gd fmla="*/ 19 h 113"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13" w="542">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41" name="Freeform 30"/>
            <p:cNvSpPr/>
            <p:nvPr/>
          </p:nvSpPr>
          <p:spPr bwMode="auto">
            <a:xfrm>
              <a:off x="1413342" y="2933801"/>
              <a:ext cx="621682" cy="53415"/>
            </a:xfrm>
            <a:custGeom>
              <a:gdLst>
                <a:gd fmla="*/ 45 w 584" name="T0"/>
                <a:gd fmla="*/ 0 h 50" name="T1"/>
                <a:gd fmla="*/ 0 w 584" name="T2"/>
                <a:gd fmla="*/ 12 h 50" name="T3"/>
                <a:gd fmla="*/ 584 w 584" name="T4"/>
                <a:gd fmla="*/ 7 h 50" name="T5"/>
                <a:gd fmla="*/ 550 w 584" name="T6"/>
                <a:gd fmla="*/ 0 h 50" name="T7"/>
                <a:gd fmla="*/ 45 w 584" name="T8"/>
                <a:gd fmla="*/ 0 h 50" name="T9"/>
              </a:gdLst>
              <a:cxnLst>
                <a:cxn ang="0">
                  <a:pos x="T0" y="T1"/>
                </a:cxn>
                <a:cxn ang="0">
                  <a:pos x="T2" y="T3"/>
                </a:cxn>
                <a:cxn ang="0">
                  <a:pos x="T4" y="T5"/>
                </a:cxn>
                <a:cxn ang="0">
                  <a:pos x="T6" y="T7"/>
                </a:cxn>
                <a:cxn ang="0">
                  <a:pos x="T8" y="T9"/>
                </a:cxn>
              </a:cxnLst>
              <a:rect b="b" l="0" r="r" t="0"/>
              <a:pathLst>
                <a:path h="50" w="584">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42" name="Freeform 31"/>
            <p:cNvSpPr/>
            <p:nvPr/>
          </p:nvSpPr>
          <p:spPr bwMode="auto">
            <a:xfrm>
              <a:off x="1411996" y="2932902"/>
              <a:ext cx="623029" cy="31870"/>
            </a:xfrm>
            <a:custGeom>
              <a:gdLst>
                <a:gd fmla="*/ 46 w 585" name="T0"/>
                <a:gd fmla="*/ 1 h 30" name="T1"/>
                <a:gd fmla="*/ 45 w 585" name="T2"/>
                <a:gd fmla="*/ 0 h 30" name="T3"/>
                <a:gd fmla="*/ 35 w 585" name="T4"/>
                <a:gd fmla="*/ 5 h 30" name="T5"/>
                <a:gd fmla="*/ 12 w 585" name="T6"/>
                <a:gd fmla="*/ 10 h 30" name="T7"/>
                <a:gd fmla="*/ 4 w 585" name="T8"/>
                <a:gd fmla="*/ 12 h 30" name="T9"/>
                <a:gd fmla="*/ 0 w 585" name="T10"/>
                <a:gd fmla="*/ 12 h 30" name="T11"/>
                <a:gd fmla="*/ 0 w 585" name="T12"/>
                <a:gd fmla="*/ 14 h 30" name="T13"/>
                <a:gd fmla="*/ 328 w 585" name="T14"/>
                <a:gd fmla="*/ 30 h 30" name="T15"/>
                <a:gd fmla="*/ 585 w 585" name="T16"/>
                <a:gd fmla="*/ 9 h 30" name="T17"/>
                <a:gd fmla="*/ 585 w 585" name="T18"/>
                <a:gd fmla="*/ 7 h 30" name="T19"/>
                <a:gd fmla="*/ 552 w 585" name="T20"/>
                <a:gd fmla="*/ 0 h 30" name="T21"/>
                <a:gd fmla="*/ 552 w 585" name="T22"/>
                <a:gd fmla="*/ 0 h 30" name="T23"/>
                <a:gd fmla="*/ 551 w 585" name="T24"/>
                <a:gd fmla="*/ 0 h 30" name="T25"/>
                <a:gd fmla="*/ 323 w 585" name="T26"/>
                <a:gd fmla="*/ 16 h 30" name="T27"/>
                <a:gd fmla="*/ 46 w 585" name="T28"/>
                <a:gd fmla="*/ 0 h 30" name="T29"/>
                <a:gd fmla="*/ 45 w 585" name="T30"/>
                <a:gd fmla="*/ 0 h 30" name="T31"/>
                <a:gd fmla="*/ 45 w 585" name="T32"/>
                <a:gd fmla="*/ 0 h 30" name="T33"/>
                <a:gd fmla="*/ 46 w 585" name="T34"/>
                <a:gd fmla="*/ 1 h 30" name="T35"/>
                <a:gd fmla="*/ 45 w 585" name="T36"/>
                <a:gd fmla="*/ 2 h 30" name="T37"/>
                <a:gd fmla="*/ 323 w 585" name="T38"/>
                <a:gd fmla="*/ 18 h 30" name="T39"/>
                <a:gd fmla="*/ 552 w 585" name="T40"/>
                <a:gd fmla="*/ 2 h 30" name="T41"/>
                <a:gd fmla="*/ 551 w 585" name="T42"/>
                <a:gd fmla="*/ 1 h 30" name="T43"/>
                <a:gd fmla="*/ 551 w 585" name="T44"/>
                <a:gd fmla="*/ 2 h 30" name="T45"/>
                <a:gd fmla="*/ 585 w 585" name="T46"/>
                <a:gd fmla="*/ 9 h 30" name="T47"/>
                <a:gd fmla="*/ 585 w 585" name="T48"/>
                <a:gd fmla="*/ 8 h 30" name="T49"/>
                <a:gd fmla="*/ 584 w 585" name="T50"/>
                <a:gd fmla="*/ 7 h 30" name="T51"/>
                <a:gd fmla="*/ 581 w 585" name="T52"/>
                <a:gd fmla="*/ 8 h 30" name="T53"/>
                <a:gd fmla="*/ 328 w 585" name="T54"/>
                <a:gd fmla="*/ 28 h 30" name="T55"/>
                <a:gd fmla="*/ 1 w 585" name="T56"/>
                <a:gd fmla="*/ 12 h 30" name="T57"/>
                <a:gd fmla="*/ 1 w 585" name="T58"/>
                <a:gd fmla="*/ 13 h 30" name="T59"/>
                <a:gd fmla="*/ 1 w 585" name="T60"/>
                <a:gd fmla="*/ 14 h 30" name="T61"/>
                <a:gd fmla="*/ 20 w 585" name="T62"/>
                <a:gd fmla="*/ 11 h 30" name="T63"/>
                <a:gd fmla="*/ 35 w 585" name="T64"/>
                <a:gd fmla="*/ 7 h 30" name="T65"/>
                <a:gd fmla="*/ 46 w 585" name="T66"/>
                <a:gd fmla="*/ 2 h 30" name="T67"/>
                <a:gd fmla="*/ 46 w 585" name="T68"/>
                <a:gd fmla="*/ 1 h 30" name="T69"/>
                <a:gd fmla="*/ 45 w 585" name="T70"/>
                <a:gd fmla="*/ 2 h 30" name="T71"/>
                <a:gd fmla="*/ 46 w 585" name="T72"/>
                <a:gd fmla="*/ 1 h 30"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30" w="585">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43" name="任意多边形 242"/>
            <p:cNvSpPr>
              <a:spLocks noChangeArrowheads="1"/>
            </p:cNvSpPr>
            <p:nvPr/>
          </p:nvSpPr>
          <p:spPr bwMode="auto">
            <a:xfrm>
              <a:off x="1697475" y="2967017"/>
              <a:ext cx="65086" cy="430913"/>
            </a:xfrm>
            <a:custGeom>
              <a:gdLst>
                <a:gd fmla="*/ 70545 w 112406" name="connsiteX0"/>
                <a:gd fmla="*/ 722495 h 744201" name="connsiteY0"/>
                <a:gd fmla="*/ 80623 w 112406" name="connsiteX1"/>
                <a:gd fmla="*/ 733348 h 744201" name="connsiteY1"/>
                <a:gd fmla="*/ 70545 w 112406" name="connsiteX2"/>
                <a:gd fmla="*/ 744201 h 744201" name="connsiteY2"/>
                <a:gd fmla="*/ 60467 w 112406" name="connsiteX3"/>
                <a:gd fmla="*/ 733348 h 744201" name="connsiteY3"/>
                <a:gd fmla="*/ 70545 w 112406" name="connsiteX4"/>
                <a:gd fmla="*/ 722495 h 744201" name="connsiteY4"/>
                <a:gd fmla="*/ 39536 w 112406" name="connsiteX5"/>
                <a:gd fmla="*/ 722495 h 744201" name="connsiteY5"/>
                <a:gd fmla="*/ 49614 w 112406" name="connsiteX6"/>
                <a:gd fmla="*/ 733348 h 744201" name="connsiteY6"/>
                <a:gd fmla="*/ 39536 w 112406" name="connsiteX7"/>
                <a:gd fmla="*/ 744201 h 744201" name="connsiteY7"/>
                <a:gd fmla="*/ 29458 w 112406" name="connsiteX8"/>
                <a:gd fmla="*/ 733348 h 744201" name="connsiteY8"/>
                <a:gd fmla="*/ 39536 w 112406" name="connsiteX9"/>
                <a:gd fmla="*/ 722495 h 744201" name="connsiteY9"/>
                <a:gd fmla="*/ 70545 w 112406" name="connsiteX10"/>
                <a:gd fmla="*/ 689161 h 744201" name="connsiteY10"/>
                <a:gd fmla="*/ 80623 w 112406" name="connsiteX11"/>
                <a:gd fmla="*/ 700402 h 744201" name="connsiteY11"/>
                <a:gd fmla="*/ 70545 w 112406" name="connsiteX12"/>
                <a:gd fmla="*/ 711643 h 744201" name="connsiteY12"/>
                <a:gd fmla="*/ 60467 w 112406" name="connsiteX13"/>
                <a:gd fmla="*/ 700402 h 744201" name="connsiteY13"/>
                <a:gd fmla="*/ 70545 w 112406" name="connsiteX14"/>
                <a:gd fmla="*/ 689161 h 744201" name="connsiteY14"/>
                <a:gd fmla="*/ 39536 w 112406" name="connsiteX15"/>
                <a:gd fmla="*/ 689161 h 744201" name="connsiteY15"/>
                <a:gd fmla="*/ 49614 w 112406" name="connsiteX16"/>
                <a:gd fmla="*/ 700402 h 744201" name="connsiteY16"/>
                <a:gd fmla="*/ 39536 w 112406" name="connsiteX17"/>
                <a:gd fmla="*/ 711643 h 744201" name="connsiteY17"/>
                <a:gd fmla="*/ 29458 w 112406" name="connsiteX18"/>
                <a:gd fmla="*/ 700402 h 744201" name="connsiteY18"/>
                <a:gd fmla="*/ 39536 w 112406" name="connsiteX19"/>
                <a:gd fmla="*/ 689161 h 744201" name="connsiteY19"/>
                <a:gd fmla="*/ 70545 w 112406" name="connsiteX20"/>
                <a:gd fmla="*/ 654277 h 744201" name="connsiteY20"/>
                <a:gd fmla="*/ 80623 w 112406" name="connsiteX21"/>
                <a:gd fmla="*/ 665518 h 744201" name="connsiteY21"/>
                <a:gd fmla="*/ 70545 w 112406" name="connsiteX22"/>
                <a:gd fmla="*/ 676759 h 744201" name="connsiteY22"/>
                <a:gd fmla="*/ 60467 w 112406" name="connsiteX23"/>
                <a:gd fmla="*/ 665518 h 744201" name="connsiteY23"/>
                <a:gd fmla="*/ 70545 w 112406" name="connsiteX24"/>
                <a:gd fmla="*/ 654277 h 744201" name="connsiteY24"/>
                <a:gd fmla="*/ 39536 w 112406" name="connsiteX25"/>
                <a:gd fmla="*/ 654277 h 744201" name="connsiteY25"/>
                <a:gd fmla="*/ 49614 w 112406" name="connsiteX26"/>
                <a:gd fmla="*/ 665518 h 744201" name="connsiteY26"/>
                <a:gd fmla="*/ 39536 w 112406" name="connsiteX27"/>
                <a:gd fmla="*/ 676759 h 744201" name="connsiteY27"/>
                <a:gd fmla="*/ 29458 w 112406" name="connsiteX28"/>
                <a:gd fmla="*/ 665518 h 744201" name="connsiteY28"/>
                <a:gd fmla="*/ 39536 w 112406" name="connsiteX29"/>
                <a:gd fmla="*/ 654277 h 744201" name="connsiteY29"/>
                <a:gd fmla="*/ 70545 w 112406" name="connsiteX30"/>
                <a:gd fmla="*/ 621718 h 744201" name="connsiteY30"/>
                <a:gd fmla="*/ 80623 w 112406" name="connsiteX31"/>
                <a:gd fmla="*/ 632571 h 744201" name="connsiteY31"/>
                <a:gd fmla="*/ 70545 w 112406" name="connsiteX32"/>
                <a:gd fmla="*/ 643424 h 744201" name="connsiteY32"/>
                <a:gd fmla="*/ 60467 w 112406" name="connsiteX33"/>
                <a:gd fmla="*/ 632571 h 744201" name="connsiteY33"/>
                <a:gd fmla="*/ 70545 w 112406" name="connsiteX34"/>
                <a:gd fmla="*/ 621718 h 744201" name="connsiteY34"/>
                <a:gd fmla="*/ 39536 w 112406" name="connsiteX35"/>
                <a:gd fmla="*/ 621718 h 744201" name="connsiteY35"/>
                <a:gd fmla="*/ 49614 w 112406" name="connsiteX36"/>
                <a:gd fmla="*/ 632571 h 744201" name="connsiteY36"/>
                <a:gd fmla="*/ 39536 w 112406" name="connsiteX37"/>
                <a:gd fmla="*/ 643424 h 744201" name="connsiteY37"/>
                <a:gd fmla="*/ 29458 w 112406" name="connsiteX38"/>
                <a:gd fmla="*/ 632571 h 744201" name="connsiteY38"/>
                <a:gd fmla="*/ 39536 w 112406" name="connsiteX39"/>
                <a:gd fmla="*/ 621718 h 744201" name="connsiteY39"/>
                <a:gd fmla="*/ 70545 w 112406" name="connsiteX40"/>
                <a:gd fmla="*/ 588384 h 744201" name="connsiteY40"/>
                <a:gd fmla="*/ 80623 w 112406" name="connsiteX41"/>
                <a:gd fmla="*/ 599625 h 744201" name="connsiteY41"/>
                <a:gd fmla="*/ 70545 w 112406" name="connsiteX42"/>
                <a:gd fmla="*/ 610866 h 744201" name="connsiteY42"/>
                <a:gd fmla="*/ 60467 w 112406" name="connsiteX43"/>
                <a:gd fmla="*/ 599625 h 744201" name="connsiteY43"/>
                <a:gd fmla="*/ 70545 w 112406" name="connsiteX44"/>
                <a:gd fmla="*/ 588384 h 744201" name="connsiteY44"/>
                <a:gd fmla="*/ 39536 w 112406" name="connsiteX45"/>
                <a:gd fmla="*/ 588384 h 744201" name="connsiteY45"/>
                <a:gd fmla="*/ 49614 w 112406" name="connsiteX46"/>
                <a:gd fmla="*/ 599625 h 744201" name="connsiteY46"/>
                <a:gd fmla="*/ 39536 w 112406" name="connsiteX47"/>
                <a:gd fmla="*/ 610866 h 744201" name="connsiteY47"/>
                <a:gd fmla="*/ 29458 w 112406" name="connsiteX48"/>
                <a:gd fmla="*/ 599625 h 744201" name="connsiteY48"/>
                <a:gd fmla="*/ 39536 w 112406" name="connsiteX49"/>
                <a:gd fmla="*/ 588384 h 744201" name="connsiteY49"/>
                <a:gd fmla="*/ 102328 w 112406" name="connsiteX50"/>
                <a:gd fmla="*/ 558926 h 744201" name="connsiteY50"/>
                <a:gd fmla="*/ 112406 w 112406" name="connsiteX51"/>
                <a:gd fmla="*/ 570167 h 744201" name="connsiteY51"/>
                <a:gd fmla="*/ 102328 w 112406" name="connsiteX52"/>
                <a:gd fmla="*/ 581408 h 744201" name="connsiteY52"/>
                <a:gd fmla="*/ 92250 w 112406" name="connsiteX53"/>
                <a:gd fmla="*/ 570167 h 744201" name="connsiteY53"/>
                <a:gd fmla="*/ 102328 w 112406" name="connsiteX54"/>
                <a:gd fmla="*/ 558926 h 744201" name="connsiteY54"/>
                <a:gd fmla="*/ 70545 w 112406" name="connsiteX55"/>
                <a:gd fmla="*/ 558926 h 744201" name="connsiteY55"/>
                <a:gd fmla="*/ 80623 w 112406" name="connsiteX56"/>
                <a:gd fmla="*/ 570167 h 744201" name="connsiteY56"/>
                <a:gd fmla="*/ 70545 w 112406" name="connsiteX57"/>
                <a:gd fmla="*/ 581408 h 744201" name="connsiteY57"/>
                <a:gd fmla="*/ 60467 w 112406" name="connsiteX58"/>
                <a:gd fmla="*/ 570167 h 744201" name="connsiteY58"/>
                <a:gd fmla="*/ 70545 w 112406" name="connsiteX59"/>
                <a:gd fmla="*/ 558926 h 744201" name="connsiteY59"/>
                <a:gd fmla="*/ 39536 w 112406" name="connsiteX60"/>
                <a:gd fmla="*/ 558926 h 744201" name="connsiteY60"/>
                <a:gd fmla="*/ 49614 w 112406" name="connsiteX61"/>
                <a:gd fmla="*/ 570167 h 744201" name="connsiteY61"/>
                <a:gd fmla="*/ 39536 w 112406" name="connsiteX62"/>
                <a:gd fmla="*/ 581408 h 744201" name="connsiteY62"/>
                <a:gd fmla="*/ 29458 w 112406" name="connsiteX63"/>
                <a:gd fmla="*/ 570167 h 744201" name="connsiteY63"/>
                <a:gd fmla="*/ 39536 w 112406" name="connsiteX64"/>
                <a:gd fmla="*/ 558926 h 744201" name="connsiteY64"/>
                <a:gd fmla="*/ 10078 w 112406" name="connsiteX65"/>
                <a:gd fmla="*/ 558926 h 744201" name="connsiteY65"/>
                <a:gd fmla="*/ 20156 w 112406" name="connsiteX66"/>
                <a:gd fmla="*/ 570167 h 744201" name="connsiteY66"/>
                <a:gd fmla="*/ 10078 w 112406" name="connsiteX67"/>
                <a:gd fmla="*/ 581408 h 744201" name="connsiteY67"/>
                <a:gd fmla="*/ 0 w 112406" name="connsiteX68"/>
                <a:gd fmla="*/ 570167 h 744201" name="connsiteY68"/>
                <a:gd fmla="*/ 10078 w 112406" name="connsiteX69"/>
                <a:gd fmla="*/ 558926 h 744201" name="connsiteY69"/>
                <a:gd fmla="*/ 102328 w 112406" name="connsiteX70"/>
                <a:gd fmla="*/ 526367 h 744201" name="connsiteY70"/>
                <a:gd fmla="*/ 112406 w 112406" name="connsiteX71"/>
                <a:gd fmla="*/ 537220 h 744201" name="connsiteY71"/>
                <a:gd fmla="*/ 102328 w 112406" name="connsiteX72"/>
                <a:gd fmla="*/ 548073 h 744201" name="connsiteY72"/>
                <a:gd fmla="*/ 92250 w 112406" name="connsiteX73"/>
                <a:gd fmla="*/ 537220 h 744201" name="connsiteY73"/>
                <a:gd fmla="*/ 102328 w 112406" name="connsiteX74"/>
                <a:gd fmla="*/ 526367 h 744201" name="connsiteY74"/>
                <a:gd fmla="*/ 70545 w 112406" name="connsiteX75"/>
                <a:gd fmla="*/ 526367 h 744201" name="connsiteY75"/>
                <a:gd fmla="*/ 80623 w 112406" name="connsiteX76"/>
                <a:gd fmla="*/ 537220 h 744201" name="connsiteY76"/>
                <a:gd fmla="*/ 70545 w 112406" name="connsiteX77"/>
                <a:gd fmla="*/ 548073 h 744201" name="connsiteY77"/>
                <a:gd fmla="*/ 60467 w 112406" name="connsiteX78"/>
                <a:gd fmla="*/ 537220 h 744201" name="connsiteY78"/>
                <a:gd fmla="*/ 70545 w 112406" name="connsiteX79"/>
                <a:gd fmla="*/ 526367 h 744201" name="connsiteY79"/>
                <a:gd fmla="*/ 39536 w 112406" name="connsiteX80"/>
                <a:gd fmla="*/ 526367 h 744201" name="connsiteY80"/>
                <a:gd fmla="*/ 49614 w 112406" name="connsiteX81"/>
                <a:gd fmla="*/ 537220 h 744201" name="connsiteY81"/>
                <a:gd fmla="*/ 39536 w 112406" name="connsiteX82"/>
                <a:gd fmla="*/ 548073 h 744201" name="connsiteY82"/>
                <a:gd fmla="*/ 29458 w 112406" name="connsiteX83"/>
                <a:gd fmla="*/ 537220 h 744201" name="connsiteY83"/>
                <a:gd fmla="*/ 39536 w 112406" name="connsiteX84"/>
                <a:gd fmla="*/ 526367 h 744201" name="connsiteY84"/>
                <a:gd fmla="*/ 10078 w 112406" name="connsiteX85"/>
                <a:gd fmla="*/ 526367 h 744201" name="connsiteY85"/>
                <a:gd fmla="*/ 20156 w 112406" name="connsiteX86"/>
                <a:gd fmla="*/ 537220 h 744201" name="connsiteY86"/>
                <a:gd fmla="*/ 10078 w 112406" name="connsiteX87"/>
                <a:gd fmla="*/ 548073 h 744201" name="connsiteY87"/>
                <a:gd fmla="*/ 0 w 112406" name="connsiteX88"/>
                <a:gd fmla="*/ 537220 h 744201" name="connsiteY88"/>
                <a:gd fmla="*/ 10078 w 112406" name="connsiteX89"/>
                <a:gd fmla="*/ 526367 h 744201" name="connsiteY89"/>
                <a:gd fmla="*/ 102328 w 112406" name="connsiteX90"/>
                <a:gd fmla="*/ 491483 h 744201" name="connsiteY90"/>
                <a:gd fmla="*/ 112406 w 112406" name="connsiteX91"/>
                <a:gd fmla="*/ 503499 h 744201" name="connsiteY91"/>
                <a:gd fmla="*/ 102328 w 112406" name="connsiteX92"/>
                <a:gd fmla="*/ 515515 h 744201" name="connsiteY92"/>
                <a:gd fmla="*/ 92250 w 112406" name="connsiteX93"/>
                <a:gd fmla="*/ 503499 h 744201" name="connsiteY93"/>
                <a:gd fmla="*/ 102328 w 112406" name="connsiteX94"/>
                <a:gd fmla="*/ 491483 h 744201" name="connsiteY94"/>
                <a:gd fmla="*/ 70545 w 112406" name="connsiteX95"/>
                <a:gd fmla="*/ 491483 h 744201" name="connsiteY95"/>
                <a:gd fmla="*/ 80623 w 112406" name="connsiteX96"/>
                <a:gd fmla="*/ 503499 h 744201" name="connsiteY96"/>
                <a:gd fmla="*/ 70545 w 112406" name="connsiteX97"/>
                <a:gd fmla="*/ 515515 h 744201" name="connsiteY97"/>
                <a:gd fmla="*/ 60467 w 112406" name="connsiteX98"/>
                <a:gd fmla="*/ 503499 h 744201" name="connsiteY98"/>
                <a:gd fmla="*/ 70545 w 112406" name="connsiteX99"/>
                <a:gd fmla="*/ 491483 h 744201" name="connsiteY99"/>
                <a:gd fmla="*/ 39536 w 112406" name="connsiteX100"/>
                <a:gd fmla="*/ 491483 h 744201" name="connsiteY100"/>
                <a:gd fmla="*/ 49614 w 112406" name="connsiteX101"/>
                <a:gd fmla="*/ 503499 h 744201" name="connsiteY101"/>
                <a:gd fmla="*/ 39536 w 112406" name="connsiteX102"/>
                <a:gd fmla="*/ 515515 h 744201" name="connsiteY102"/>
                <a:gd fmla="*/ 29458 w 112406" name="connsiteX103"/>
                <a:gd fmla="*/ 503499 h 744201" name="connsiteY103"/>
                <a:gd fmla="*/ 39536 w 112406" name="connsiteX104"/>
                <a:gd fmla="*/ 491483 h 744201" name="connsiteY104"/>
                <a:gd fmla="*/ 10078 w 112406" name="connsiteX105"/>
                <a:gd fmla="*/ 491483 h 744201" name="connsiteY105"/>
                <a:gd fmla="*/ 20156 w 112406" name="connsiteX106"/>
                <a:gd fmla="*/ 503499 h 744201" name="connsiteY106"/>
                <a:gd fmla="*/ 10078 w 112406" name="connsiteX107"/>
                <a:gd fmla="*/ 515515 h 744201" name="connsiteY107"/>
                <a:gd fmla="*/ 0 w 112406" name="connsiteX108"/>
                <a:gd fmla="*/ 503499 h 744201" name="connsiteY108"/>
                <a:gd fmla="*/ 10078 w 112406" name="connsiteX109"/>
                <a:gd fmla="*/ 491483 h 744201" name="connsiteY109"/>
                <a:gd fmla="*/ 102328 w 112406" name="connsiteX110"/>
                <a:gd fmla="*/ 458149 h 744201" name="connsiteY110"/>
                <a:gd fmla="*/ 112406 w 112406" name="connsiteX111"/>
                <a:gd fmla="*/ 469390 h 744201" name="connsiteY111"/>
                <a:gd fmla="*/ 102328 w 112406" name="connsiteX112"/>
                <a:gd fmla="*/ 480631 h 744201" name="connsiteY112"/>
                <a:gd fmla="*/ 92250 w 112406" name="connsiteX113"/>
                <a:gd fmla="*/ 469390 h 744201" name="connsiteY113"/>
                <a:gd fmla="*/ 102328 w 112406" name="connsiteX114"/>
                <a:gd fmla="*/ 458149 h 744201" name="connsiteY114"/>
                <a:gd fmla="*/ 70545 w 112406" name="connsiteX115"/>
                <a:gd fmla="*/ 458149 h 744201" name="connsiteY115"/>
                <a:gd fmla="*/ 80623 w 112406" name="connsiteX116"/>
                <a:gd fmla="*/ 469390 h 744201" name="connsiteY116"/>
                <a:gd fmla="*/ 70545 w 112406" name="connsiteX117"/>
                <a:gd fmla="*/ 480631 h 744201" name="connsiteY117"/>
                <a:gd fmla="*/ 60467 w 112406" name="connsiteX118"/>
                <a:gd fmla="*/ 469390 h 744201" name="connsiteY118"/>
                <a:gd fmla="*/ 70545 w 112406" name="connsiteX119"/>
                <a:gd fmla="*/ 458149 h 744201" name="connsiteY119"/>
                <a:gd fmla="*/ 39536 w 112406" name="connsiteX120"/>
                <a:gd fmla="*/ 458149 h 744201" name="connsiteY120"/>
                <a:gd fmla="*/ 49614 w 112406" name="connsiteX121"/>
                <a:gd fmla="*/ 469390 h 744201" name="connsiteY121"/>
                <a:gd fmla="*/ 39536 w 112406" name="connsiteX122"/>
                <a:gd fmla="*/ 480631 h 744201" name="connsiteY122"/>
                <a:gd fmla="*/ 29458 w 112406" name="connsiteX123"/>
                <a:gd fmla="*/ 469390 h 744201" name="connsiteY123"/>
                <a:gd fmla="*/ 39536 w 112406" name="connsiteX124"/>
                <a:gd fmla="*/ 458149 h 744201" name="connsiteY124"/>
                <a:gd fmla="*/ 10078 w 112406" name="connsiteX125"/>
                <a:gd fmla="*/ 458149 h 744201" name="connsiteY125"/>
                <a:gd fmla="*/ 20156 w 112406" name="connsiteX126"/>
                <a:gd fmla="*/ 469390 h 744201" name="connsiteY126"/>
                <a:gd fmla="*/ 10078 w 112406" name="connsiteX127"/>
                <a:gd fmla="*/ 480631 h 744201" name="connsiteY127"/>
                <a:gd fmla="*/ 0 w 112406" name="connsiteX128"/>
                <a:gd fmla="*/ 469390 h 744201" name="connsiteY128"/>
                <a:gd fmla="*/ 10078 w 112406" name="connsiteX129"/>
                <a:gd fmla="*/ 458149 h 744201" name="connsiteY129"/>
                <a:gd fmla="*/ 102328 w 112406" name="connsiteX130"/>
                <a:gd fmla="*/ 425590 h 744201" name="connsiteY130"/>
                <a:gd fmla="*/ 112406 w 112406" name="connsiteX131"/>
                <a:gd fmla="*/ 436443 h 744201" name="connsiteY131"/>
                <a:gd fmla="*/ 102328 w 112406" name="connsiteX132"/>
                <a:gd fmla="*/ 447296 h 744201" name="connsiteY132"/>
                <a:gd fmla="*/ 92250 w 112406" name="connsiteX133"/>
                <a:gd fmla="*/ 436443 h 744201" name="connsiteY133"/>
                <a:gd fmla="*/ 102328 w 112406" name="connsiteX134"/>
                <a:gd fmla="*/ 425590 h 744201" name="connsiteY134"/>
                <a:gd fmla="*/ 70545 w 112406" name="connsiteX135"/>
                <a:gd fmla="*/ 425590 h 744201" name="connsiteY135"/>
                <a:gd fmla="*/ 80623 w 112406" name="connsiteX136"/>
                <a:gd fmla="*/ 436443 h 744201" name="connsiteY136"/>
                <a:gd fmla="*/ 70545 w 112406" name="connsiteX137"/>
                <a:gd fmla="*/ 447296 h 744201" name="connsiteY137"/>
                <a:gd fmla="*/ 60467 w 112406" name="connsiteX138"/>
                <a:gd fmla="*/ 436443 h 744201" name="connsiteY138"/>
                <a:gd fmla="*/ 70545 w 112406" name="connsiteX139"/>
                <a:gd fmla="*/ 425590 h 744201" name="connsiteY139"/>
                <a:gd fmla="*/ 39536 w 112406" name="connsiteX140"/>
                <a:gd fmla="*/ 425590 h 744201" name="connsiteY140"/>
                <a:gd fmla="*/ 49614 w 112406" name="connsiteX141"/>
                <a:gd fmla="*/ 436443 h 744201" name="connsiteY141"/>
                <a:gd fmla="*/ 39536 w 112406" name="connsiteX142"/>
                <a:gd fmla="*/ 447296 h 744201" name="connsiteY142"/>
                <a:gd fmla="*/ 29458 w 112406" name="connsiteX143"/>
                <a:gd fmla="*/ 436443 h 744201" name="connsiteY143"/>
                <a:gd fmla="*/ 39536 w 112406" name="connsiteX144"/>
                <a:gd fmla="*/ 425590 h 744201" name="connsiteY144"/>
                <a:gd fmla="*/ 10078 w 112406" name="connsiteX145"/>
                <a:gd fmla="*/ 425590 h 744201" name="connsiteY145"/>
                <a:gd fmla="*/ 20156 w 112406" name="connsiteX146"/>
                <a:gd fmla="*/ 436443 h 744201" name="connsiteY146"/>
                <a:gd fmla="*/ 10078 w 112406" name="connsiteX147"/>
                <a:gd fmla="*/ 447296 h 744201" name="connsiteY147"/>
                <a:gd fmla="*/ 0 w 112406" name="connsiteX148"/>
                <a:gd fmla="*/ 436443 h 744201" name="connsiteY148"/>
                <a:gd fmla="*/ 10078 w 112406" name="connsiteX149"/>
                <a:gd fmla="*/ 425590 h 744201" name="connsiteY149"/>
                <a:gd fmla="*/ 102328 w 112406" name="connsiteX150"/>
                <a:gd fmla="*/ 392256 h 744201" name="connsiteY150"/>
                <a:gd fmla="*/ 112406 w 112406" name="connsiteX151"/>
                <a:gd fmla="*/ 403109 h 744201" name="connsiteY151"/>
                <a:gd fmla="*/ 102328 w 112406" name="connsiteX152"/>
                <a:gd fmla="*/ 413962 h 744201" name="connsiteY152"/>
                <a:gd fmla="*/ 92250 w 112406" name="connsiteX153"/>
                <a:gd fmla="*/ 403109 h 744201" name="connsiteY153"/>
                <a:gd fmla="*/ 102328 w 112406" name="connsiteX154"/>
                <a:gd fmla="*/ 392256 h 744201" name="connsiteY154"/>
                <a:gd fmla="*/ 70545 w 112406" name="connsiteX155"/>
                <a:gd fmla="*/ 392256 h 744201" name="connsiteY155"/>
                <a:gd fmla="*/ 80623 w 112406" name="connsiteX156"/>
                <a:gd fmla="*/ 403109 h 744201" name="connsiteY156"/>
                <a:gd fmla="*/ 70545 w 112406" name="connsiteX157"/>
                <a:gd fmla="*/ 413962 h 744201" name="connsiteY157"/>
                <a:gd fmla="*/ 60467 w 112406" name="connsiteX158"/>
                <a:gd fmla="*/ 403109 h 744201" name="connsiteY158"/>
                <a:gd fmla="*/ 70545 w 112406" name="connsiteX159"/>
                <a:gd fmla="*/ 392256 h 744201" name="connsiteY159"/>
                <a:gd fmla="*/ 39536 w 112406" name="connsiteX160"/>
                <a:gd fmla="*/ 392256 h 744201" name="connsiteY160"/>
                <a:gd fmla="*/ 49614 w 112406" name="connsiteX161"/>
                <a:gd fmla="*/ 403109 h 744201" name="connsiteY161"/>
                <a:gd fmla="*/ 39536 w 112406" name="connsiteX162"/>
                <a:gd fmla="*/ 413962 h 744201" name="connsiteY162"/>
                <a:gd fmla="*/ 29458 w 112406" name="connsiteX163"/>
                <a:gd fmla="*/ 403109 h 744201" name="connsiteY163"/>
                <a:gd fmla="*/ 39536 w 112406" name="connsiteX164"/>
                <a:gd fmla="*/ 392256 h 744201" name="connsiteY164"/>
                <a:gd fmla="*/ 10078 w 112406" name="connsiteX165"/>
                <a:gd fmla="*/ 392256 h 744201" name="connsiteY165"/>
                <a:gd fmla="*/ 20156 w 112406" name="connsiteX166"/>
                <a:gd fmla="*/ 403109 h 744201" name="connsiteY166"/>
                <a:gd fmla="*/ 10078 w 112406" name="connsiteX167"/>
                <a:gd fmla="*/ 413962 h 744201" name="connsiteY167"/>
                <a:gd fmla="*/ 0 w 112406" name="connsiteX168"/>
                <a:gd fmla="*/ 403109 h 744201" name="connsiteY168"/>
                <a:gd fmla="*/ 10078 w 112406" name="connsiteX169"/>
                <a:gd fmla="*/ 392256 h 744201" name="connsiteY169"/>
                <a:gd fmla="*/ 102328 w 112406" name="connsiteX170"/>
                <a:gd fmla="*/ 358922 h 744201" name="connsiteY170"/>
                <a:gd fmla="*/ 112406 w 112406" name="connsiteX171"/>
                <a:gd fmla="*/ 370163 h 744201" name="connsiteY171"/>
                <a:gd fmla="*/ 102328 w 112406" name="connsiteX172"/>
                <a:gd fmla="*/ 381404 h 744201" name="connsiteY172"/>
                <a:gd fmla="*/ 92250 w 112406" name="connsiteX173"/>
                <a:gd fmla="*/ 370163 h 744201" name="connsiteY173"/>
                <a:gd fmla="*/ 102328 w 112406" name="connsiteX174"/>
                <a:gd fmla="*/ 358922 h 744201" name="connsiteY174"/>
                <a:gd fmla="*/ 70545 w 112406" name="connsiteX175"/>
                <a:gd fmla="*/ 358922 h 744201" name="connsiteY175"/>
                <a:gd fmla="*/ 80623 w 112406" name="connsiteX176"/>
                <a:gd fmla="*/ 370163 h 744201" name="connsiteY176"/>
                <a:gd fmla="*/ 70545 w 112406" name="connsiteX177"/>
                <a:gd fmla="*/ 381404 h 744201" name="connsiteY177"/>
                <a:gd fmla="*/ 60467 w 112406" name="connsiteX178"/>
                <a:gd fmla="*/ 370163 h 744201" name="connsiteY178"/>
                <a:gd fmla="*/ 70545 w 112406" name="connsiteX179"/>
                <a:gd fmla="*/ 358922 h 744201" name="connsiteY179"/>
                <a:gd fmla="*/ 39536 w 112406" name="connsiteX180"/>
                <a:gd fmla="*/ 358922 h 744201" name="connsiteY180"/>
                <a:gd fmla="*/ 49614 w 112406" name="connsiteX181"/>
                <a:gd fmla="*/ 370163 h 744201" name="connsiteY181"/>
                <a:gd fmla="*/ 39536 w 112406" name="connsiteX182"/>
                <a:gd fmla="*/ 381404 h 744201" name="connsiteY182"/>
                <a:gd fmla="*/ 29458 w 112406" name="connsiteX183"/>
                <a:gd fmla="*/ 370163 h 744201" name="connsiteY183"/>
                <a:gd fmla="*/ 39536 w 112406" name="connsiteX184"/>
                <a:gd fmla="*/ 358922 h 744201" name="connsiteY184"/>
                <a:gd fmla="*/ 10078 w 112406" name="connsiteX185"/>
                <a:gd fmla="*/ 358922 h 744201" name="connsiteY185"/>
                <a:gd fmla="*/ 20156 w 112406" name="connsiteX186"/>
                <a:gd fmla="*/ 370163 h 744201" name="connsiteY186"/>
                <a:gd fmla="*/ 10078 w 112406" name="connsiteX187"/>
                <a:gd fmla="*/ 381404 h 744201" name="connsiteY187"/>
                <a:gd fmla="*/ 0 w 112406" name="connsiteX188"/>
                <a:gd fmla="*/ 370163 h 744201" name="connsiteY188"/>
                <a:gd fmla="*/ 10078 w 112406" name="connsiteX189"/>
                <a:gd fmla="*/ 358922 h 744201" name="connsiteY189"/>
                <a:gd fmla="*/ 102328 w 112406" name="connsiteX190"/>
                <a:gd fmla="*/ 324813 h 744201" name="connsiteY190"/>
                <a:gd fmla="*/ 112406 w 112406" name="connsiteX191"/>
                <a:gd fmla="*/ 335666 h 744201" name="connsiteY191"/>
                <a:gd fmla="*/ 102328 w 112406" name="connsiteX192"/>
                <a:gd fmla="*/ 346519 h 744201" name="connsiteY192"/>
                <a:gd fmla="*/ 92250 w 112406" name="connsiteX193"/>
                <a:gd fmla="*/ 335666 h 744201" name="connsiteY193"/>
                <a:gd fmla="*/ 102328 w 112406" name="connsiteX194"/>
                <a:gd fmla="*/ 324813 h 744201" name="connsiteY194"/>
                <a:gd fmla="*/ 70545 w 112406" name="connsiteX195"/>
                <a:gd fmla="*/ 324813 h 744201" name="connsiteY195"/>
                <a:gd fmla="*/ 80623 w 112406" name="connsiteX196"/>
                <a:gd fmla="*/ 335666 h 744201" name="connsiteY196"/>
                <a:gd fmla="*/ 70545 w 112406" name="connsiteX197"/>
                <a:gd fmla="*/ 346519 h 744201" name="connsiteY197"/>
                <a:gd fmla="*/ 60467 w 112406" name="connsiteX198"/>
                <a:gd fmla="*/ 335666 h 744201" name="connsiteY198"/>
                <a:gd fmla="*/ 70545 w 112406" name="connsiteX199"/>
                <a:gd fmla="*/ 324813 h 744201" name="connsiteY199"/>
                <a:gd fmla="*/ 39536 w 112406" name="connsiteX200"/>
                <a:gd fmla="*/ 324813 h 744201" name="connsiteY200"/>
                <a:gd fmla="*/ 49614 w 112406" name="connsiteX201"/>
                <a:gd fmla="*/ 335666 h 744201" name="connsiteY201"/>
                <a:gd fmla="*/ 39536 w 112406" name="connsiteX202"/>
                <a:gd fmla="*/ 346519 h 744201" name="connsiteY202"/>
                <a:gd fmla="*/ 29458 w 112406" name="connsiteX203"/>
                <a:gd fmla="*/ 335666 h 744201" name="connsiteY203"/>
                <a:gd fmla="*/ 39536 w 112406" name="connsiteX204"/>
                <a:gd fmla="*/ 324813 h 744201" name="connsiteY204"/>
                <a:gd fmla="*/ 10078 w 112406" name="connsiteX205"/>
                <a:gd fmla="*/ 324813 h 744201" name="connsiteY205"/>
                <a:gd fmla="*/ 20156 w 112406" name="connsiteX206"/>
                <a:gd fmla="*/ 335666 h 744201" name="connsiteY206"/>
                <a:gd fmla="*/ 10078 w 112406" name="connsiteX207"/>
                <a:gd fmla="*/ 346519 h 744201" name="connsiteY207"/>
                <a:gd fmla="*/ 0 w 112406" name="connsiteX208"/>
                <a:gd fmla="*/ 335666 h 744201" name="connsiteY208"/>
                <a:gd fmla="*/ 10078 w 112406" name="connsiteX209"/>
                <a:gd fmla="*/ 324813 h 744201" name="connsiteY209"/>
                <a:gd fmla="*/ 102328 w 112406" name="connsiteX210"/>
                <a:gd fmla="*/ 291479 h 744201" name="connsiteY210"/>
                <a:gd fmla="*/ 112406 w 112406" name="connsiteX211"/>
                <a:gd fmla="*/ 302332 h 744201" name="connsiteY211"/>
                <a:gd fmla="*/ 102328 w 112406" name="connsiteX212"/>
                <a:gd fmla="*/ 313185 h 744201" name="connsiteY212"/>
                <a:gd fmla="*/ 92250 w 112406" name="connsiteX213"/>
                <a:gd fmla="*/ 302332 h 744201" name="connsiteY213"/>
                <a:gd fmla="*/ 102328 w 112406" name="connsiteX214"/>
                <a:gd fmla="*/ 291479 h 744201" name="connsiteY214"/>
                <a:gd fmla="*/ 70545 w 112406" name="connsiteX215"/>
                <a:gd fmla="*/ 291479 h 744201" name="connsiteY215"/>
                <a:gd fmla="*/ 80623 w 112406" name="connsiteX216"/>
                <a:gd fmla="*/ 302332 h 744201" name="connsiteY216"/>
                <a:gd fmla="*/ 70545 w 112406" name="connsiteX217"/>
                <a:gd fmla="*/ 313185 h 744201" name="connsiteY217"/>
                <a:gd fmla="*/ 60467 w 112406" name="connsiteX218"/>
                <a:gd fmla="*/ 302332 h 744201" name="connsiteY218"/>
                <a:gd fmla="*/ 70545 w 112406" name="connsiteX219"/>
                <a:gd fmla="*/ 291479 h 744201" name="connsiteY219"/>
                <a:gd fmla="*/ 39536 w 112406" name="connsiteX220"/>
                <a:gd fmla="*/ 291479 h 744201" name="connsiteY220"/>
                <a:gd fmla="*/ 49614 w 112406" name="connsiteX221"/>
                <a:gd fmla="*/ 302332 h 744201" name="connsiteY221"/>
                <a:gd fmla="*/ 39536 w 112406" name="connsiteX222"/>
                <a:gd fmla="*/ 313185 h 744201" name="connsiteY222"/>
                <a:gd fmla="*/ 29458 w 112406" name="connsiteX223"/>
                <a:gd fmla="*/ 302332 h 744201" name="connsiteY223"/>
                <a:gd fmla="*/ 39536 w 112406" name="connsiteX224"/>
                <a:gd fmla="*/ 291479 h 744201" name="connsiteY224"/>
                <a:gd fmla="*/ 10078 w 112406" name="connsiteX225"/>
                <a:gd fmla="*/ 291479 h 744201" name="connsiteY225"/>
                <a:gd fmla="*/ 20156 w 112406" name="connsiteX226"/>
                <a:gd fmla="*/ 302332 h 744201" name="connsiteY226"/>
                <a:gd fmla="*/ 10078 w 112406" name="connsiteX227"/>
                <a:gd fmla="*/ 313185 h 744201" name="connsiteY227"/>
                <a:gd fmla="*/ 0 w 112406" name="connsiteX228"/>
                <a:gd fmla="*/ 302332 h 744201" name="connsiteY228"/>
                <a:gd fmla="*/ 10078 w 112406" name="connsiteX229"/>
                <a:gd fmla="*/ 291479 h 744201" name="connsiteY229"/>
                <a:gd fmla="*/ 102328 w 112406" name="connsiteX230"/>
                <a:gd fmla="*/ 258145 h 744201" name="connsiteY230"/>
                <a:gd fmla="*/ 112406 w 112406" name="connsiteX231"/>
                <a:gd fmla="*/ 269386 h 744201" name="connsiteY231"/>
                <a:gd fmla="*/ 102328 w 112406" name="connsiteX232"/>
                <a:gd fmla="*/ 280627 h 744201" name="connsiteY232"/>
                <a:gd fmla="*/ 92250 w 112406" name="connsiteX233"/>
                <a:gd fmla="*/ 269386 h 744201" name="connsiteY233"/>
                <a:gd fmla="*/ 102328 w 112406" name="connsiteX234"/>
                <a:gd fmla="*/ 258145 h 744201" name="connsiteY234"/>
                <a:gd fmla="*/ 70545 w 112406" name="connsiteX235"/>
                <a:gd fmla="*/ 258145 h 744201" name="connsiteY235"/>
                <a:gd fmla="*/ 80623 w 112406" name="connsiteX236"/>
                <a:gd fmla="*/ 269386 h 744201" name="connsiteY236"/>
                <a:gd fmla="*/ 70545 w 112406" name="connsiteX237"/>
                <a:gd fmla="*/ 280627 h 744201" name="connsiteY237"/>
                <a:gd fmla="*/ 60467 w 112406" name="connsiteX238"/>
                <a:gd fmla="*/ 269386 h 744201" name="connsiteY238"/>
                <a:gd fmla="*/ 70545 w 112406" name="connsiteX239"/>
                <a:gd fmla="*/ 258145 h 744201" name="connsiteY239"/>
                <a:gd fmla="*/ 39536 w 112406" name="connsiteX240"/>
                <a:gd fmla="*/ 258145 h 744201" name="connsiteY240"/>
                <a:gd fmla="*/ 49614 w 112406" name="connsiteX241"/>
                <a:gd fmla="*/ 269386 h 744201" name="connsiteY241"/>
                <a:gd fmla="*/ 39536 w 112406" name="connsiteX242"/>
                <a:gd fmla="*/ 280627 h 744201" name="connsiteY242"/>
                <a:gd fmla="*/ 29458 w 112406" name="connsiteX243"/>
                <a:gd fmla="*/ 269386 h 744201" name="connsiteY243"/>
                <a:gd fmla="*/ 39536 w 112406" name="connsiteX244"/>
                <a:gd fmla="*/ 258145 h 744201" name="connsiteY244"/>
                <a:gd fmla="*/ 10078 w 112406" name="connsiteX245"/>
                <a:gd fmla="*/ 258145 h 744201" name="connsiteY245"/>
                <a:gd fmla="*/ 20156 w 112406" name="connsiteX246"/>
                <a:gd fmla="*/ 269386 h 744201" name="connsiteY246"/>
                <a:gd fmla="*/ 10078 w 112406" name="connsiteX247"/>
                <a:gd fmla="*/ 280627 h 744201" name="connsiteY247"/>
                <a:gd fmla="*/ 0 w 112406" name="connsiteX248"/>
                <a:gd fmla="*/ 269386 h 744201" name="connsiteY248"/>
                <a:gd fmla="*/ 10078 w 112406" name="connsiteX249"/>
                <a:gd fmla="*/ 258145 h 744201" name="connsiteY249"/>
                <a:gd fmla="*/ 102328 w 112406" name="connsiteX250"/>
                <a:gd fmla="*/ 225586 h 744201" name="connsiteY250"/>
                <a:gd fmla="*/ 112406 w 112406" name="connsiteX251"/>
                <a:gd fmla="*/ 236439 h 744201" name="connsiteY251"/>
                <a:gd fmla="*/ 102328 w 112406" name="connsiteX252"/>
                <a:gd fmla="*/ 247292 h 744201" name="connsiteY252"/>
                <a:gd fmla="*/ 92250 w 112406" name="connsiteX253"/>
                <a:gd fmla="*/ 236439 h 744201" name="connsiteY253"/>
                <a:gd fmla="*/ 102328 w 112406" name="connsiteX254"/>
                <a:gd fmla="*/ 225586 h 744201" name="connsiteY254"/>
                <a:gd fmla="*/ 70545 w 112406" name="connsiteX255"/>
                <a:gd fmla="*/ 225586 h 744201" name="connsiteY255"/>
                <a:gd fmla="*/ 80623 w 112406" name="connsiteX256"/>
                <a:gd fmla="*/ 236439 h 744201" name="connsiteY256"/>
                <a:gd fmla="*/ 70545 w 112406" name="connsiteX257"/>
                <a:gd fmla="*/ 247292 h 744201" name="connsiteY257"/>
                <a:gd fmla="*/ 60467 w 112406" name="connsiteX258"/>
                <a:gd fmla="*/ 236439 h 744201" name="connsiteY258"/>
                <a:gd fmla="*/ 70545 w 112406" name="connsiteX259"/>
                <a:gd fmla="*/ 225586 h 744201" name="connsiteY259"/>
                <a:gd fmla="*/ 39536 w 112406" name="connsiteX260"/>
                <a:gd fmla="*/ 225586 h 744201" name="connsiteY260"/>
                <a:gd fmla="*/ 49614 w 112406" name="connsiteX261"/>
                <a:gd fmla="*/ 236439 h 744201" name="connsiteY261"/>
                <a:gd fmla="*/ 39536 w 112406" name="connsiteX262"/>
                <a:gd fmla="*/ 247292 h 744201" name="connsiteY262"/>
                <a:gd fmla="*/ 29458 w 112406" name="connsiteX263"/>
                <a:gd fmla="*/ 236439 h 744201" name="connsiteY263"/>
                <a:gd fmla="*/ 39536 w 112406" name="connsiteX264"/>
                <a:gd fmla="*/ 225586 h 744201" name="connsiteY264"/>
                <a:gd fmla="*/ 10078 w 112406" name="connsiteX265"/>
                <a:gd fmla="*/ 225586 h 744201" name="connsiteY265"/>
                <a:gd fmla="*/ 20156 w 112406" name="connsiteX266"/>
                <a:gd fmla="*/ 236439 h 744201" name="connsiteY266"/>
                <a:gd fmla="*/ 10078 w 112406" name="connsiteX267"/>
                <a:gd fmla="*/ 247292 h 744201" name="connsiteY267"/>
                <a:gd fmla="*/ 0 w 112406" name="connsiteX268"/>
                <a:gd fmla="*/ 236439 h 744201" name="connsiteY268"/>
                <a:gd fmla="*/ 10078 w 112406" name="connsiteX269"/>
                <a:gd fmla="*/ 225586 h 744201" name="connsiteY269"/>
                <a:gd fmla="*/ 102328 w 112406" name="connsiteX270"/>
                <a:gd fmla="*/ 190702 h 744201" name="connsiteY270"/>
                <a:gd fmla="*/ 112406 w 112406" name="connsiteX271"/>
                <a:gd fmla="*/ 202718 h 744201" name="connsiteY271"/>
                <a:gd fmla="*/ 102328 w 112406" name="connsiteX272"/>
                <a:gd fmla="*/ 214734 h 744201" name="connsiteY272"/>
                <a:gd fmla="*/ 92250 w 112406" name="connsiteX273"/>
                <a:gd fmla="*/ 202718 h 744201" name="connsiteY273"/>
                <a:gd fmla="*/ 102328 w 112406" name="connsiteX274"/>
                <a:gd fmla="*/ 190702 h 744201" name="connsiteY274"/>
                <a:gd fmla="*/ 70545 w 112406" name="connsiteX275"/>
                <a:gd fmla="*/ 190702 h 744201" name="connsiteY275"/>
                <a:gd fmla="*/ 80623 w 112406" name="connsiteX276"/>
                <a:gd fmla="*/ 202718 h 744201" name="connsiteY276"/>
                <a:gd fmla="*/ 70545 w 112406" name="connsiteX277"/>
                <a:gd fmla="*/ 214734 h 744201" name="connsiteY277"/>
                <a:gd fmla="*/ 60467 w 112406" name="connsiteX278"/>
                <a:gd fmla="*/ 202718 h 744201" name="connsiteY278"/>
                <a:gd fmla="*/ 70545 w 112406" name="connsiteX279"/>
                <a:gd fmla="*/ 190702 h 744201" name="connsiteY279"/>
                <a:gd fmla="*/ 39536 w 112406" name="connsiteX280"/>
                <a:gd fmla="*/ 190702 h 744201" name="connsiteY280"/>
                <a:gd fmla="*/ 49614 w 112406" name="connsiteX281"/>
                <a:gd fmla="*/ 202718 h 744201" name="connsiteY281"/>
                <a:gd fmla="*/ 39536 w 112406" name="connsiteX282"/>
                <a:gd fmla="*/ 214734 h 744201" name="connsiteY282"/>
                <a:gd fmla="*/ 29458 w 112406" name="connsiteX283"/>
                <a:gd fmla="*/ 202718 h 744201" name="connsiteY283"/>
                <a:gd fmla="*/ 39536 w 112406" name="connsiteX284"/>
                <a:gd fmla="*/ 190702 h 744201" name="connsiteY284"/>
                <a:gd fmla="*/ 10078 w 112406" name="connsiteX285"/>
                <a:gd fmla="*/ 190702 h 744201" name="connsiteY285"/>
                <a:gd fmla="*/ 20156 w 112406" name="connsiteX286"/>
                <a:gd fmla="*/ 202718 h 744201" name="connsiteY286"/>
                <a:gd fmla="*/ 10078 w 112406" name="connsiteX287"/>
                <a:gd fmla="*/ 214734 h 744201" name="connsiteY287"/>
                <a:gd fmla="*/ 0 w 112406" name="connsiteX288"/>
                <a:gd fmla="*/ 202718 h 744201" name="connsiteY288"/>
                <a:gd fmla="*/ 10078 w 112406" name="connsiteX289"/>
                <a:gd fmla="*/ 190702 h 744201" name="connsiteY289"/>
                <a:gd fmla="*/ 102328 w 112406" name="connsiteX290"/>
                <a:gd fmla="*/ 157368 h 744201" name="connsiteY290"/>
                <a:gd fmla="*/ 112406 w 112406" name="connsiteX291"/>
                <a:gd fmla="*/ 168609 h 744201" name="connsiteY291"/>
                <a:gd fmla="*/ 102328 w 112406" name="connsiteX292"/>
                <a:gd fmla="*/ 179850 h 744201" name="connsiteY292"/>
                <a:gd fmla="*/ 92250 w 112406" name="connsiteX293"/>
                <a:gd fmla="*/ 168609 h 744201" name="connsiteY293"/>
                <a:gd fmla="*/ 102328 w 112406" name="connsiteX294"/>
                <a:gd fmla="*/ 157368 h 744201" name="connsiteY294"/>
                <a:gd fmla="*/ 70545 w 112406" name="connsiteX295"/>
                <a:gd fmla="*/ 157368 h 744201" name="connsiteY295"/>
                <a:gd fmla="*/ 80623 w 112406" name="connsiteX296"/>
                <a:gd fmla="*/ 168609 h 744201" name="connsiteY296"/>
                <a:gd fmla="*/ 70545 w 112406" name="connsiteX297"/>
                <a:gd fmla="*/ 179850 h 744201" name="connsiteY297"/>
                <a:gd fmla="*/ 60467 w 112406" name="connsiteX298"/>
                <a:gd fmla="*/ 168609 h 744201" name="connsiteY298"/>
                <a:gd fmla="*/ 70545 w 112406" name="connsiteX299"/>
                <a:gd fmla="*/ 157368 h 744201" name="connsiteY299"/>
                <a:gd fmla="*/ 39536 w 112406" name="connsiteX300"/>
                <a:gd fmla="*/ 157368 h 744201" name="connsiteY300"/>
                <a:gd fmla="*/ 49614 w 112406" name="connsiteX301"/>
                <a:gd fmla="*/ 168609 h 744201" name="connsiteY301"/>
                <a:gd fmla="*/ 39536 w 112406" name="connsiteX302"/>
                <a:gd fmla="*/ 179850 h 744201" name="connsiteY302"/>
                <a:gd fmla="*/ 29458 w 112406" name="connsiteX303"/>
                <a:gd fmla="*/ 168609 h 744201" name="connsiteY303"/>
                <a:gd fmla="*/ 39536 w 112406" name="connsiteX304"/>
                <a:gd fmla="*/ 157368 h 744201" name="connsiteY304"/>
                <a:gd fmla="*/ 10078 w 112406" name="connsiteX305"/>
                <a:gd fmla="*/ 157368 h 744201" name="connsiteY305"/>
                <a:gd fmla="*/ 20156 w 112406" name="connsiteX306"/>
                <a:gd fmla="*/ 168609 h 744201" name="connsiteY306"/>
                <a:gd fmla="*/ 10078 w 112406" name="connsiteX307"/>
                <a:gd fmla="*/ 179850 h 744201" name="connsiteY307"/>
                <a:gd fmla="*/ 0 w 112406" name="connsiteX308"/>
                <a:gd fmla="*/ 168609 h 744201" name="connsiteY308"/>
                <a:gd fmla="*/ 10078 w 112406" name="connsiteX309"/>
                <a:gd fmla="*/ 157368 h 744201" name="connsiteY309"/>
                <a:gd fmla="*/ 102328 w 112406" name="connsiteX310"/>
                <a:gd fmla="*/ 124809 h 744201" name="connsiteY310"/>
                <a:gd fmla="*/ 112406 w 112406" name="connsiteX311"/>
                <a:gd fmla="*/ 135662 h 744201" name="connsiteY311"/>
                <a:gd fmla="*/ 102328 w 112406" name="connsiteX312"/>
                <a:gd fmla="*/ 146515 h 744201" name="connsiteY312"/>
                <a:gd fmla="*/ 92250 w 112406" name="connsiteX313"/>
                <a:gd fmla="*/ 135662 h 744201" name="connsiteY313"/>
                <a:gd fmla="*/ 102328 w 112406" name="connsiteX314"/>
                <a:gd fmla="*/ 124809 h 744201" name="connsiteY314"/>
                <a:gd fmla="*/ 70545 w 112406" name="connsiteX315"/>
                <a:gd fmla="*/ 124809 h 744201" name="connsiteY315"/>
                <a:gd fmla="*/ 80623 w 112406" name="connsiteX316"/>
                <a:gd fmla="*/ 135662 h 744201" name="connsiteY316"/>
                <a:gd fmla="*/ 70545 w 112406" name="connsiteX317"/>
                <a:gd fmla="*/ 146515 h 744201" name="connsiteY317"/>
                <a:gd fmla="*/ 60467 w 112406" name="connsiteX318"/>
                <a:gd fmla="*/ 135662 h 744201" name="connsiteY318"/>
                <a:gd fmla="*/ 70545 w 112406" name="connsiteX319"/>
                <a:gd fmla="*/ 124809 h 744201" name="connsiteY319"/>
                <a:gd fmla="*/ 39536 w 112406" name="connsiteX320"/>
                <a:gd fmla="*/ 124809 h 744201" name="connsiteY320"/>
                <a:gd fmla="*/ 49614 w 112406" name="connsiteX321"/>
                <a:gd fmla="*/ 135662 h 744201" name="connsiteY321"/>
                <a:gd fmla="*/ 39536 w 112406" name="connsiteX322"/>
                <a:gd fmla="*/ 146515 h 744201" name="connsiteY322"/>
                <a:gd fmla="*/ 29458 w 112406" name="connsiteX323"/>
                <a:gd fmla="*/ 135662 h 744201" name="connsiteY323"/>
                <a:gd fmla="*/ 39536 w 112406" name="connsiteX324"/>
                <a:gd fmla="*/ 124809 h 744201" name="connsiteY324"/>
                <a:gd fmla="*/ 10078 w 112406" name="connsiteX325"/>
                <a:gd fmla="*/ 124809 h 744201" name="connsiteY325"/>
                <a:gd fmla="*/ 20156 w 112406" name="connsiteX326"/>
                <a:gd fmla="*/ 135662 h 744201" name="connsiteY326"/>
                <a:gd fmla="*/ 10078 w 112406" name="connsiteX327"/>
                <a:gd fmla="*/ 146515 h 744201" name="connsiteY327"/>
                <a:gd fmla="*/ 0 w 112406" name="connsiteX328"/>
                <a:gd fmla="*/ 135662 h 744201" name="connsiteY328"/>
                <a:gd fmla="*/ 10078 w 112406" name="connsiteX329"/>
                <a:gd fmla="*/ 124809 h 744201" name="connsiteY329"/>
                <a:gd fmla="*/ 0 w 112406" name="connsiteX330"/>
                <a:gd fmla="*/ 0 h 744201" name="connsiteY330"/>
                <a:gd fmla="*/ 112405 w 112406" name="connsiteX331"/>
                <a:gd fmla="*/ 0 h 744201" name="connsiteY331"/>
                <a:gd fmla="*/ 112405 w 112406" name="connsiteX332"/>
                <a:gd fmla="*/ 122483 h 744201" name="connsiteY332"/>
                <a:gd fmla="*/ 0 w 112406" name="connsiteX333"/>
                <a:gd fmla="*/ 122483 h 744201" name="connsiteY3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b="b" l="l" r="r" t="t"/>
              <a:pathLst>
                <a:path h="744201" w="112405">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ln>
            <a:extLst/>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44" name="任意多边形 243"/>
            <p:cNvSpPr/>
            <p:nvPr/>
          </p:nvSpPr>
          <p:spPr bwMode="auto">
            <a:xfrm>
              <a:off x="1689845" y="1803580"/>
              <a:ext cx="65984" cy="468000"/>
            </a:xfrm>
            <a:custGeom>
              <a:gdLst>
                <a:gd fmla="*/ 24688 w 65984" name="connsiteX0"/>
                <a:gd fmla="*/ 0 h 812900" name="connsiteY0"/>
                <a:gd fmla="*/ 28952 w 65984" name="connsiteX1"/>
                <a:gd fmla="*/ 673 h 812900" name="connsiteY1"/>
                <a:gd fmla="*/ 33217 w 65984" name="connsiteX2"/>
                <a:gd fmla="*/ 0 h 812900" name="connsiteY2"/>
                <a:gd fmla="*/ 65984 w 65984" name="connsiteX3"/>
                <a:gd fmla="*/ 810655 h 812900" name="connsiteY3"/>
                <a:gd fmla="*/ 57456 w 65984" name="connsiteX4"/>
                <a:gd fmla="*/ 811553 h 812900" name="connsiteY4"/>
                <a:gd fmla="*/ 29555 w 65984" name="connsiteX5"/>
                <a:gd fmla="*/ 121691 h 812900" name="connsiteY5"/>
                <a:gd fmla="*/ 8528 w 65984" name="connsiteX6"/>
                <a:gd fmla="*/ 812900 h 812900" name="connsiteY6"/>
                <a:gd fmla="*/ 0 w 65984" name="connsiteX7"/>
                <a:gd fmla="*/ 811554 h 812900" name="connsiteY7"/>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b="b" l="l" r="r" t="t"/>
              <a:pathLst>
                <a:path h="812900" w="65984">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ln>
            <a:extLst/>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grpSp>
      <p:grpSp>
        <p:nvGrpSpPr>
          <p:cNvPr id="245" name="组合 244"/>
          <p:cNvGrpSpPr/>
          <p:nvPr/>
        </p:nvGrpSpPr>
        <p:grpSpPr>
          <a:xfrm>
            <a:off x="5570190" y="2122838"/>
            <a:ext cx="707548" cy="1642591"/>
            <a:chOff x="1381024" y="1803580"/>
            <a:chExt cx="686768" cy="1594350"/>
          </a:xfrm>
          <a:noFill/>
        </p:grpSpPr>
        <p:sp>
          <p:nvSpPr>
            <p:cNvPr id="246" name="Freeform 5"/>
            <p:cNvSpPr/>
            <p:nvPr/>
          </p:nvSpPr>
          <p:spPr bwMode="auto">
            <a:xfrm>
              <a:off x="1416485" y="2269027"/>
              <a:ext cx="614051" cy="97853"/>
            </a:xfrm>
            <a:custGeom>
              <a:gdLst>
                <a:gd fmla="*/ 309 w 577" name="T0"/>
                <a:gd fmla="*/ 0 h 92" name="T1"/>
                <a:gd fmla="*/ 3 w 577" name="T2"/>
                <a:gd fmla="*/ 17 h 92" name="T3"/>
                <a:gd fmla="*/ 0 w 577" name="T4"/>
                <a:gd fmla="*/ 17 h 92" name="T5"/>
                <a:gd fmla="*/ 42 w 577" name="T6"/>
                <a:gd fmla="*/ 44 h 92" name="T7"/>
                <a:gd fmla="*/ 54 w 577" name="T8"/>
                <a:gd fmla="*/ 69 h 92" name="T9"/>
                <a:gd fmla="*/ 44 w 577" name="T10"/>
                <a:gd fmla="*/ 92 h 92" name="T11"/>
                <a:gd fmla="*/ 288 w 577" name="T12"/>
                <a:gd fmla="*/ 75 h 92" name="T13"/>
                <a:gd fmla="*/ 289 w 577" name="T14"/>
                <a:gd fmla="*/ 75 h 92" name="T15"/>
                <a:gd fmla="*/ 289 w 577" name="T16"/>
                <a:gd fmla="*/ 75 h 92" name="T17"/>
                <a:gd fmla="*/ 532 w 577" name="T18"/>
                <a:gd fmla="*/ 92 h 92" name="T19"/>
                <a:gd fmla="*/ 522 w 577" name="T20"/>
                <a:gd fmla="*/ 70 h 92" name="T21"/>
                <a:gd fmla="*/ 531 w 577" name="T22"/>
                <a:gd fmla="*/ 49 h 92" name="T23"/>
                <a:gd fmla="*/ 551 w 577" name="T24"/>
                <a:gd fmla="*/ 32 h 92" name="T25"/>
                <a:gd fmla="*/ 577 w 577" name="T26"/>
                <a:gd fmla="*/ 17 h 92" name="T27"/>
                <a:gd fmla="*/ 309 w 577" name="T28"/>
                <a:gd fmla="*/ 0 h 9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92" w="577">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47" name="Freeform 6"/>
            <p:cNvSpPr>
              <a:spLocks noEditPoints="1"/>
            </p:cNvSpPr>
            <p:nvPr/>
          </p:nvSpPr>
          <p:spPr bwMode="auto">
            <a:xfrm>
              <a:off x="1408854" y="2267231"/>
              <a:ext cx="629313" cy="102791"/>
            </a:xfrm>
            <a:custGeom>
              <a:gdLst>
                <a:gd fmla="*/ 49 w 591" name="T0"/>
                <a:gd fmla="*/ 95 h 97" name="T1"/>
                <a:gd fmla="*/ 48 w 591" name="T2"/>
                <a:gd fmla="*/ 96 h 97" name="T3"/>
                <a:gd fmla="*/ 47 w 591" name="T4"/>
                <a:gd fmla="*/ 96 h 97" name="T5"/>
                <a:gd fmla="*/ 45 w 591" name="T6"/>
                <a:gd fmla="*/ 97 h 97" name="T7"/>
                <a:gd fmla="*/ 48 w 591" name="T8"/>
                <a:gd fmla="*/ 96 h 97" name="T9"/>
                <a:gd fmla="*/ 48 w 591" name="T10"/>
                <a:gd fmla="*/ 96 h 97" name="T11"/>
                <a:gd fmla="*/ 49 w 591" name="T12"/>
                <a:gd fmla="*/ 95 h 97" name="T13"/>
                <a:gd fmla="*/ 544 w 591" name="T14"/>
                <a:gd fmla="*/ 95 h 97" name="T15"/>
                <a:gd fmla="*/ 543 w 591" name="T16"/>
                <a:gd fmla="*/ 96 h 97" name="T17"/>
                <a:gd fmla="*/ 543 w 591" name="T18"/>
                <a:gd fmla="*/ 96 h 97" name="T19"/>
                <a:gd fmla="*/ 546 w 591" name="T20"/>
                <a:gd fmla="*/ 97 h 97" name="T21"/>
                <a:gd fmla="*/ 544 w 591" name="T22"/>
                <a:gd fmla="*/ 95 h 97" name="T23"/>
                <a:gd fmla="*/ 316 w 591" name="T24"/>
                <a:gd fmla="*/ 0 h 97" name="T25"/>
                <a:gd fmla="*/ 3 w 591" name="T26"/>
                <a:gd fmla="*/ 17 h 97" name="T27"/>
                <a:gd fmla="*/ 0 w 591" name="T28"/>
                <a:gd fmla="*/ 18 h 97" name="T29"/>
                <a:gd fmla="*/ 3 w 591" name="T30"/>
                <a:gd fmla="*/ 19 h 97" name="T31"/>
                <a:gd fmla="*/ 4 w 591" name="T32"/>
                <a:gd fmla="*/ 18 h 97" name="T33"/>
                <a:gd fmla="*/ 3 w 591" name="T34"/>
                <a:gd fmla="*/ 19 h 97" name="T35"/>
                <a:gd fmla="*/ 48 w 591" name="T36"/>
                <a:gd fmla="*/ 47 h 97" name="T37"/>
                <a:gd fmla="*/ 59 w 591" name="T38"/>
                <a:gd fmla="*/ 71 h 97" name="T39"/>
                <a:gd fmla="*/ 53 w 591" name="T40"/>
                <a:gd fmla="*/ 88 h 97" name="T41"/>
                <a:gd fmla="*/ 50 w 591" name="T42"/>
                <a:gd fmla="*/ 93 h 97" name="T43"/>
                <a:gd fmla="*/ 48 w 591" name="T44"/>
                <a:gd fmla="*/ 94 h 97" name="T45"/>
                <a:gd fmla="*/ 48 w 591" name="T46"/>
                <a:gd fmla="*/ 94 h 97" name="T47"/>
                <a:gd fmla="*/ 48 w 591" name="T48"/>
                <a:gd fmla="*/ 94 h 97" name="T49"/>
                <a:gd fmla="*/ 51 w 591" name="T50"/>
                <a:gd fmla="*/ 94 h 97" name="T51"/>
                <a:gd fmla="*/ 61 w 591" name="T52"/>
                <a:gd fmla="*/ 71 h 97" name="T53"/>
                <a:gd fmla="*/ 49 w 591" name="T54"/>
                <a:gd fmla="*/ 46 h 97" name="T55"/>
                <a:gd fmla="*/ 7 w 591" name="T56"/>
                <a:gd fmla="*/ 19 h 97" name="T57"/>
                <a:gd fmla="*/ 10 w 591" name="T58"/>
                <a:gd fmla="*/ 19 h 97" name="T59"/>
                <a:gd fmla="*/ 316 w 591" name="T60"/>
                <a:gd fmla="*/ 2 h 97" name="T61"/>
                <a:gd fmla="*/ 584 w 591" name="T62"/>
                <a:gd fmla="*/ 19 h 97" name="T63"/>
                <a:gd fmla="*/ 558 w 591" name="T64"/>
                <a:gd fmla="*/ 34 h 97" name="T65"/>
                <a:gd fmla="*/ 538 w 591" name="T66"/>
                <a:gd fmla="*/ 51 h 97" name="T67"/>
                <a:gd fmla="*/ 529 w 591" name="T68"/>
                <a:gd fmla="*/ 72 h 97" name="T69"/>
                <a:gd fmla="*/ 539 w 591" name="T70"/>
                <a:gd fmla="*/ 94 h 97" name="T71"/>
                <a:gd fmla="*/ 296 w 591" name="T72"/>
                <a:gd fmla="*/ 77 h 97" name="T73"/>
                <a:gd fmla="*/ 296 w 591" name="T74"/>
                <a:gd fmla="*/ 77 h 97" name="T75"/>
                <a:gd fmla="*/ 543 w 591" name="T76"/>
                <a:gd fmla="*/ 94 h 97" name="T77"/>
                <a:gd fmla="*/ 543 w 591" name="T78"/>
                <a:gd fmla="*/ 94 h 97" name="T79"/>
                <a:gd fmla="*/ 531 w 591" name="T80"/>
                <a:gd fmla="*/ 72 h 97" name="T81"/>
                <a:gd fmla="*/ 540 w 591" name="T82"/>
                <a:gd fmla="*/ 52 h 97" name="T83"/>
                <a:gd fmla="*/ 570 w 591" name="T84"/>
                <a:gd fmla="*/ 29 h 97" name="T85"/>
                <a:gd fmla="*/ 583 w 591" name="T86"/>
                <a:gd fmla="*/ 22 h 97" name="T87"/>
                <a:gd fmla="*/ 588 w 591" name="T88"/>
                <a:gd fmla="*/ 19 h 97" name="T89"/>
                <a:gd fmla="*/ 591 w 591" name="T90"/>
                <a:gd fmla="*/ 18 h 97" name="T91"/>
                <a:gd fmla="*/ 588 w 591" name="T92"/>
                <a:gd fmla="*/ 17 h 97" name="T93"/>
                <a:gd fmla="*/ 316 w 591" name="T94"/>
                <a:gd fmla="*/ 0 h 97"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97" w="591">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48" name="Freeform 7"/>
            <p:cNvSpPr/>
            <p:nvPr/>
          </p:nvSpPr>
          <p:spPr bwMode="auto">
            <a:xfrm>
              <a:off x="1381024" y="2240299"/>
              <a:ext cx="682728" cy="56557"/>
            </a:xfrm>
            <a:custGeom>
              <a:gdLst>
                <a:gd fmla="*/ 614 w 641" name="T0"/>
                <a:gd fmla="*/ 52 h 53" name="T1"/>
                <a:gd fmla="*/ 641 w 641" name="T2"/>
                <a:gd fmla="*/ 39 h 53" name="T3"/>
                <a:gd fmla="*/ 0 w 641" name="T4"/>
                <a:gd fmla="*/ 39 h 53" name="T5"/>
                <a:gd fmla="*/ 30 w 641" name="T6"/>
                <a:gd fmla="*/ 53 h 53" name="T7"/>
                <a:gd fmla="*/ 614 w 641" name="T8"/>
                <a:gd fmla="*/ 52 h 53" name="T9"/>
              </a:gdLst>
              <a:cxnLst>
                <a:cxn ang="0">
                  <a:pos x="T0" y="T1"/>
                </a:cxn>
                <a:cxn ang="0">
                  <a:pos x="T2" y="T3"/>
                </a:cxn>
                <a:cxn ang="0">
                  <a:pos x="T4" y="T5"/>
                </a:cxn>
                <a:cxn ang="0">
                  <a:pos x="T6" y="T7"/>
                </a:cxn>
                <a:cxn ang="0">
                  <a:pos x="T8" y="T9"/>
                </a:cxn>
              </a:cxnLst>
              <a:rect b="b" l="0" r="r" t="0"/>
              <a:pathLst>
                <a:path h="52" w="641">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49" name="Freeform 8"/>
            <p:cNvSpPr/>
            <p:nvPr/>
          </p:nvSpPr>
          <p:spPr bwMode="auto">
            <a:xfrm>
              <a:off x="1381024" y="2262743"/>
              <a:ext cx="686768" cy="35012"/>
            </a:xfrm>
            <a:custGeom>
              <a:gdLst>
                <a:gd fmla="*/ 614 w 645" name="T0"/>
                <a:gd fmla="*/ 31 h 33" name="T1"/>
                <a:gd fmla="*/ 614 w 645" name="T2"/>
                <a:gd fmla="*/ 32 h 33" name="T3"/>
                <a:gd fmla="*/ 633 w 645" name="T4"/>
                <a:gd fmla="*/ 22 h 33" name="T5"/>
                <a:gd fmla="*/ 639 w 645" name="T6"/>
                <a:gd fmla="*/ 20 h 33" name="T7"/>
                <a:gd fmla="*/ 641 w 645" name="T8"/>
                <a:gd fmla="*/ 19 h 33" name="T9"/>
                <a:gd fmla="*/ 645 w 645" name="T10"/>
                <a:gd fmla="*/ 17 h 33" name="T11"/>
                <a:gd fmla="*/ 641 w 645" name="T12"/>
                <a:gd fmla="*/ 17 h 33" name="T13"/>
                <a:gd fmla="*/ 346 w 645" name="T14"/>
                <a:gd fmla="*/ 0 h 33" name="T15"/>
                <a:gd fmla="*/ 0 w 645" name="T16"/>
                <a:gd fmla="*/ 17 h 33" name="T17"/>
                <a:gd fmla="*/ 0 w 645" name="T18"/>
                <a:gd fmla="*/ 19 h 33" name="T19"/>
                <a:gd fmla="*/ 29 w 645" name="T20"/>
                <a:gd fmla="*/ 33 h 33" name="T21"/>
                <a:gd fmla="*/ 29 w 645" name="T22"/>
                <a:gd fmla="*/ 33 h 33" name="T23"/>
                <a:gd fmla="*/ 30 w 645" name="T24"/>
                <a:gd fmla="*/ 33 h 33" name="T25"/>
                <a:gd fmla="*/ 345 w 645" name="T26"/>
                <a:gd fmla="*/ 19 h 33" name="T27"/>
                <a:gd fmla="*/ 613 w 645" name="T28"/>
                <a:gd fmla="*/ 32 h 33" name="T29"/>
                <a:gd fmla="*/ 614 w 645" name="T30"/>
                <a:gd fmla="*/ 32 h 33" name="T31"/>
                <a:gd fmla="*/ 614 w 645" name="T32"/>
                <a:gd fmla="*/ 32 h 33" name="T33"/>
                <a:gd fmla="*/ 614 w 645" name="T34"/>
                <a:gd fmla="*/ 31 h 33" name="T35"/>
                <a:gd fmla="*/ 614 w 645" name="T36"/>
                <a:gd fmla="*/ 30 h 33" name="T37"/>
                <a:gd fmla="*/ 345 w 645" name="T38"/>
                <a:gd fmla="*/ 17 h 33" name="T39"/>
                <a:gd fmla="*/ 29 w 645" name="T40"/>
                <a:gd fmla="*/ 31 h 33" name="T41"/>
                <a:gd fmla="*/ 30 w 645" name="T42"/>
                <a:gd fmla="*/ 32 h 33" name="T43"/>
                <a:gd fmla="*/ 30 w 645" name="T44"/>
                <a:gd fmla="*/ 31 h 33" name="T45"/>
                <a:gd fmla="*/ 0 w 645" name="T46"/>
                <a:gd fmla="*/ 17 h 33" name="T47"/>
                <a:gd fmla="*/ 0 w 645" name="T48"/>
                <a:gd fmla="*/ 18 h 33" name="T49"/>
                <a:gd fmla="*/ 0 w 645" name="T50"/>
                <a:gd fmla="*/ 19 h 33" name="T51"/>
                <a:gd fmla="*/ 7 w 645" name="T52"/>
                <a:gd fmla="*/ 18 h 33" name="T53"/>
                <a:gd fmla="*/ 346 w 645" name="T54"/>
                <a:gd fmla="*/ 2 h 33" name="T55"/>
                <a:gd fmla="*/ 641 w 645" name="T56"/>
                <a:gd fmla="*/ 19 h 33" name="T57"/>
                <a:gd fmla="*/ 641 w 645" name="T58"/>
                <a:gd fmla="*/ 18 h 33" name="T59"/>
                <a:gd fmla="*/ 640 w 645" name="T60"/>
                <a:gd fmla="*/ 17 h 33" name="T61"/>
                <a:gd fmla="*/ 613 w 645" name="T62"/>
                <a:gd fmla="*/ 31 h 33" name="T63"/>
                <a:gd fmla="*/ 614 w 645" name="T64"/>
                <a:gd fmla="*/ 31 h 33" name="T65"/>
                <a:gd fmla="*/ 614 w 645" name="T66"/>
                <a:gd fmla="*/ 30 h 33" name="T67"/>
                <a:gd fmla="*/ 614 w 645" name="T68"/>
                <a:gd fmla="*/ 31 h 33"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3" w="645">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50" name="Freeform 9"/>
            <p:cNvSpPr/>
            <p:nvPr/>
          </p:nvSpPr>
          <p:spPr bwMode="auto">
            <a:xfrm>
              <a:off x="1464065" y="2350721"/>
              <a:ext cx="519789" cy="97853"/>
            </a:xfrm>
            <a:custGeom>
              <a:gdLst>
                <a:gd fmla="*/ 244 w 488" name="T0"/>
                <a:gd fmla="*/ 0 h 92" name="T1"/>
                <a:gd fmla="*/ 0 w 488" name="T2"/>
                <a:gd fmla="*/ 17 h 92" name="T3"/>
                <a:gd fmla="*/ 28 w 488" name="T4"/>
                <a:gd fmla="*/ 35 h 92" name="T5"/>
                <a:gd fmla="*/ 37 w 488" name="T6"/>
                <a:gd fmla="*/ 53 h 92" name="T7"/>
                <a:gd fmla="*/ 31 w 488" name="T8"/>
                <a:gd fmla="*/ 70 h 92" name="T9"/>
                <a:gd fmla="*/ 17 w 488" name="T10"/>
                <a:gd fmla="*/ 83 h 92" name="T11"/>
                <a:gd fmla="*/ 3 w 488" name="T12"/>
                <a:gd fmla="*/ 91 h 92" name="T13"/>
                <a:gd fmla="*/ 243 w 488" name="T14"/>
                <a:gd fmla="*/ 75 h 92" name="T15"/>
                <a:gd fmla="*/ 244 w 488" name="T16"/>
                <a:gd fmla="*/ 75 h 92" name="T17"/>
                <a:gd fmla="*/ 244 w 488" name="T18"/>
                <a:gd fmla="*/ 75 h 92" name="T19"/>
                <a:gd fmla="*/ 487 w 488" name="T20"/>
                <a:gd fmla="*/ 92 h 92" name="T21"/>
                <a:gd fmla="*/ 470 w 488" name="T22"/>
                <a:gd fmla="*/ 56 h 92" name="T23"/>
                <a:gd fmla="*/ 488 w 488" name="T24"/>
                <a:gd fmla="*/ 17 h 92" name="T25"/>
                <a:gd fmla="*/ 244 w 488" name="T26"/>
                <a:gd fmla="*/ 0 h 9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92" w="488">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51" name="Freeform 10"/>
            <p:cNvSpPr/>
            <p:nvPr/>
          </p:nvSpPr>
          <p:spPr bwMode="auto">
            <a:xfrm>
              <a:off x="1464065" y="2350721"/>
              <a:ext cx="259895" cy="18404"/>
            </a:xfrm>
            <a:custGeom>
              <a:gdLst>
                <a:gd fmla="*/ 243 w 244" name="T0"/>
                <a:gd fmla="*/ 0 h 17" name="T1"/>
                <a:gd fmla="*/ 1 w 244" name="T2"/>
                <a:gd fmla="*/ 17 h 17" name="T3"/>
                <a:gd fmla="*/ 0 w 244" name="T4"/>
                <a:gd fmla="*/ 17 h 17" name="T5"/>
                <a:gd fmla="*/ 0 w 244" name="T6"/>
                <a:gd fmla="*/ 17 h 17" name="T7"/>
                <a:gd fmla="*/ 244 w 244" name="T8"/>
                <a:gd fmla="*/ 0 h 17" name="T9"/>
                <a:gd fmla="*/ 243 w 244" name="T10"/>
                <a:gd fmla="*/ 0 h 17" name="T11"/>
              </a:gdLst>
              <a:cxnLst>
                <a:cxn ang="0">
                  <a:pos x="T0" y="T1"/>
                </a:cxn>
                <a:cxn ang="0">
                  <a:pos x="T2" y="T3"/>
                </a:cxn>
                <a:cxn ang="0">
                  <a:pos x="T4" y="T5"/>
                </a:cxn>
                <a:cxn ang="0">
                  <a:pos x="T6" y="T7"/>
                </a:cxn>
                <a:cxn ang="0">
                  <a:pos x="T8" y="T9"/>
                </a:cxn>
                <a:cxn ang="0">
                  <a:pos x="T10" y="T11"/>
                </a:cxn>
              </a:cxnLst>
              <a:rect b="b" l="0" r="r" t="0"/>
              <a:pathLst>
                <a:path h="17" w="244">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52" name="Freeform 11"/>
            <p:cNvSpPr>
              <a:spLocks noEditPoints="1"/>
            </p:cNvSpPr>
            <p:nvPr/>
          </p:nvSpPr>
          <p:spPr bwMode="auto">
            <a:xfrm>
              <a:off x="1456882" y="2366880"/>
              <a:ext cx="532357" cy="2244"/>
            </a:xfrm>
            <a:custGeom>
              <a:gdLst>
                <a:gd fmla="*/ 3 w 500" name="T0"/>
                <a:gd fmla="*/ 0 h 2" name="T1"/>
                <a:gd fmla="*/ 0 w 500" name="T2"/>
                <a:gd fmla="*/ 1 h 2" name="T3"/>
                <a:gd fmla="*/ 2 w 500" name="T4"/>
                <a:gd fmla="*/ 2 h 2" name="T5"/>
                <a:gd fmla="*/ 3 w 500" name="T6"/>
                <a:gd fmla="*/ 0 h 2" name="T7"/>
                <a:gd fmla="*/ 3 w 500" name="T8"/>
                <a:gd fmla="*/ 0 h 2" name="T9"/>
                <a:gd fmla="*/ 498 w 500" name="T10"/>
                <a:gd fmla="*/ 0 h 2" name="T11"/>
                <a:gd fmla="*/ 498 w 500" name="T12"/>
                <a:gd fmla="*/ 0 h 2" name="T13"/>
                <a:gd fmla="*/ 499 w 500" name="T14"/>
                <a:gd fmla="*/ 1 h 2" name="T15"/>
                <a:gd fmla="*/ 500 w 500" name="T16"/>
                <a:gd fmla="*/ 1 h 2" name="T17"/>
                <a:gd fmla="*/ 498 w 500" name="T18"/>
                <a:gd fmla="*/ 0 h 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 w="500">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53" name="Freeform 12"/>
            <p:cNvSpPr/>
            <p:nvPr/>
          </p:nvSpPr>
          <p:spPr bwMode="auto">
            <a:xfrm>
              <a:off x="1463167" y="2348925"/>
              <a:ext cx="260793" cy="17955"/>
            </a:xfrm>
            <a:custGeom>
              <a:gdLst>
                <a:gd fmla="*/ 244 w 245" name="T0"/>
                <a:gd fmla="*/ 0 h 17" name="T1"/>
                <a:gd fmla="*/ 0 w 245" name="T2"/>
                <a:gd fmla="*/ 17 h 17" name="T3"/>
                <a:gd fmla="*/ 0 w 245" name="T4"/>
                <a:gd fmla="*/ 17 h 17" name="T5"/>
                <a:gd fmla="*/ 245 w 245" name="T6"/>
                <a:gd fmla="*/ 0 h 17" name="T7"/>
                <a:gd fmla="*/ 244 w 245" name="T8"/>
                <a:gd fmla="*/ 0 h 17" name="T9"/>
              </a:gdLst>
              <a:cxnLst>
                <a:cxn ang="0">
                  <a:pos x="T0" y="T1"/>
                </a:cxn>
                <a:cxn ang="0">
                  <a:pos x="T2" y="T3"/>
                </a:cxn>
                <a:cxn ang="0">
                  <a:pos x="T4" y="T5"/>
                </a:cxn>
                <a:cxn ang="0">
                  <a:pos x="T6" y="T7"/>
                </a:cxn>
                <a:cxn ang="0">
                  <a:pos x="T8" y="T9"/>
                </a:cxn>
              </a:cxnLst>
              <a:rect b="b" l="0" r="r" t="0"/>
              <a:pathLst>
                <a:path h="17" w="245">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54" name="Freeform 13"/>
            <p:cNvSpPr/>
            <p:nvPr/>
          </p:nvSpPr>
          <p:spPr bwMode="auto">
            <a:xfrm>
              <a:off x="1459127" y="2348925"/>
              <a:ext cx="528766" cy="20199"/>
            </a:xfrm>
            <a:custGeom>
              <a:gdLst>
                <a:gd fmla="*/ 249 w 497" name="T0"/>
                <a:gd fmla="*/ 0 h 19" name="T1"/>
                <a:gd fmla="*/ 4 w 497" name="T2"/>
                <a:gd fmla="*/ 17 h 19" name="T3"/>
                <a:gd fmla="*/ 4 w 497" name="T4"/>
                <a:gd fmla="*/ 17 h 19" name="T5"/>
                <a:gd fmla="*/ 1 w 497" name="T6"/>
                <a:gd fmla="*/ 17 h 19" name="T7"/>
                <a:gd fmla="*/ 1 w 497" name="T8"/>
                <a:gd fmla="*/ 17 h 19" name="T9"/>
                <a:gd fmla="*/ 1 w 497" name="T10"/>
                <a:gd fmla="*/ 17 h 19" name="T11"/>
                <a:gd fmla="*/ 0 w 497" name="T12"/>
                <a:gd fmla="*/ 19 h 19" name="T13"/>
                <a:gd fmla="*/ 1 w 497" name="T14"/>
                <a:gd fmla="*/ 19 h 19" name="T15"/>
                <a:gd fmla="*/ 2 w 497" name="T16"/>
                <a:gd fmla="*/ 18 h 19" name="T17"/>
                <a:gd fmla="*/ 1 w 497" name="T18"/>
                <a:gd fmla="*/ 19 h 19" name="T19"/>
                <a:gd fmla="*/ 1 w 497" name="T20"/>
                <a:gd fmla="*/ 19 h 19" name="T21"/>
                <a:gd fmla="*/ 2 w 497" name="T22"/>
                <a:gd fmla="*/ 19 h 19" name="T23"/>
                <a:gd fmla="*/ 5 w 497" name="T24"/>
                <a:gd fmla="*/ 19 h 19" name="T25"/>
                <a:gd fmla="*/ 5 w 497" name="T26"/>
                <a:gd fmla="*/ 19 h 19" name="T27"/>
                <a:gd fmla="*/ 6 w 497" name="T28"/>
                <a:gd fmla="*/ 19 h 19" name="T29"/>
                <a:gd fmla="*/ 248 w 497" name="T30"/>
                <a:gd fmla="*/ 2 h 19" name="T31"/>
                <a:gd fmla="*/ 249 w 497" name="T32"/>
                <a:gd fmla="*/ 2 h 19" name="T33"/>
                <a:gd fmla="*/ 249 w 497" name="T34"/>
                <a:gd fmla="*/ 2 h 19" name="T35"/>
                <a:gd fmla="*/ 427 w 497" name="T36"/>
                <a:gd fmla="*/ 11 h 19" name="T37"/>
                <a:gd fmla="*/ 478 w 497" name="T38"/>
                <a:gd fmla="*/ 17 h 19" name="T39"/>
                <a:gd fmla="*/ 491 w 497" name="T40"/>
                <a:gd fmla="*/ 19 h 19" name="T41"/>
                <a:gd fmla="*/ 495 w 497" name="T42"/>
                <a:gd fmla="*/ 19 h 19" name="T43"/>
                <a:gd fmla="*/ 496 w 497" name="T44"/>
                <a:gd fmla="*/ 19 h 19" name="T45"/>
                <a:gd fmla="*/ 496 w 497" name="T46"/>
                <a:gd fmla="*/ 19 h 19" name="T47"/>
                <a:gd fmla="*/ 497 w 497" name="T48"/>
                <a:gd fmla="*/ 18 h 19" name="T49"/>
                <a:gd fmla="*/ 496 w 497" name="T50"/>
                <a:gd fmla="*/ 17 h 19" name="T51"/>
                <a:gd fmla="*/ 496 w 497" name="T52"/>
                <a:gd fmla="*/ 17 h 19" name="T53"/>
                <a:gd fmla="*/ 496 w 497" name="T54"/>
                <a:gd fmla="*/ 17 h 19" name="T55"/>
                <a:gd fmla="*/ 249 w 497" name="T56"/>
                <a:gd fmla="*/ 0 h 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9" w="497">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55" name="Freeform 14"/>
            <p:cNvSpPr>
              <a:spLocks noEditPoints="1"/>
            </p:cNvSpPr>
            <p:nvPr/>
          </p:nvSpPr>
          <p:spPr bwMode="auto">
            <a:xfrm>
              <a:off x="1460025" y="2350721"/>
              <a:ext cx="530113" cy="100995"/>
            </a:xfrm>
            <a:custGeom>
              <a:gdLst>
                <a:gd fmla="*/ 496 w 498" name="T0"/>
                <a:gd fmla="*/ 93 h 95" name="T1"/>
                <a:gd fmla="*/ 495 w 498" name="T2"/>
                <a:gd fmla="*/ 94 h 95" name="T3"/>
                <a:gd fmla="*/ 495 w 498" name="T4"/>
                <a:gd fmla="*/ 94 h 95" name="T5"/>
                <a:gd fmla="*/ 498 w 498" name="T6"/>
                <a:gd fmla="*/ 95 h 95" name="T7"/>
                <a:gd fmla="*/ 496 w 498" name="T8"/>
                <a:gd fmla="*/ 93 h 95" name="T9"/>
                <a:gd fmla="*/ 4 w 498" name="T10"/>
                <a:gd fmla="*/ 17 h 95" name="T11"/>
                <a:gd fmla="*/ 1 w 498" name="T12"/>
                <a:gd fmla="*/ 17 h 95" name="T13"/>
                <a:gd fmla="*/ 0 w 498" name="T14"/>
                <a:gd fmla="*/ 17 h 95" name="T15"/>
                <a:gd fmla="*/ 31 w 498" name="T16"/>
                <a:gd fmla="*/ 36 h 95" name="T17"/>
                <a:gd fmla="*/ 39 w 498" name="T18"/>
                <a:gd fmla="*/ 53 h 95" name="T19"/>
                <a:gd fmla="*/ 33 w 498" name="T20"/>
                <a:gd fmla="*/ 68 h 95" name="T21"/>
                <a:gd fmla="*/ 13 w 498" name="T22"/>
                <a:gd fmla="*/ 86 h 95" name="T23"/>
                <a:gd fmla="*/ 4 w 498" name="T24"/>
                <a:gd fmla="*/ 91 h 95" name="T25"/>
                <a:gd fmla="*/ 0 w 498" name="T26"/>
                <a:gd fmla="*/ 92 h 95" name="T27"/>
                <a:gd fmla="*/ 0 w 498" name="T28"/>
                <a:gd fmla="*/ 92 h 95" name="T29"/>
                <a:gd fmla="*/ 7 w 498" name="T30"/>
                <a:gd fmla="*/ 91 h 95" name="T31"/>
                <a:gd fmla="*/ 21 w 498" name="T32"/>
                <a:gd fmla="*/ 83 h 95" name="T33"/>
                <a:gd fmla="*/ 35 w 498" name="T34"/>
                <a:gd fmla="*/ 70 h 95" name="T35"/>
                <a:gd fmla="*/ 41 w 498" name="T36"/>
                <a:gd fmla="*/ 53 h 95" name="T37"/>
                <a:gd fmla="*/ 32 w 498" name="T38"/>
                <a:gd fmla="*/ 35 h 95" name="T39"/>
                <a:gd fmla="*/ 4 w 498" name="T40"/>
                <a:gd fmla="*/ 17 h 95" name="T41"/>
                <a:gd fmla="*/ 248 w 498" name="T42"/>
                <a:gd fmla="*/ 0 h 95" name="T43"/>
                <a:gd fmla="*/ 248 w 498" name="T44"/>
                <a:gd fmla="*/ 0 h 95" name="T45"/>
                <a:gd fmla="*/ 492 w 498" name="T46"/>
                <a:gd fmla="*/ 17 h 95" name="T47"/>
                <a:gd fmla="*/ 474 w 498" name="T48"/>
                <a:gd fmla="*/ 56 h 95" name="T49"/>
                <a:gd fmla="*/ 491 w 498" name="T50"/>
                <a:gd fmla="*/ 92 h 95" name="T51"/>
                <a:gd fmla="*/ 248 w 498" name="T52"/>
                <a:gd fmla="*/ 75 h 95" name="T53"/>
                <a:gd fmla="*/ 248 w 498" name="T54"/>
                <a:gd fmla="*/ 75 h 95" name="T55"/>
                <a:gd fmla="*/ 495 w 498" name="T56"/>
                <a:gd fmla="*/ 92 h 95" name="T57"/>
                <a:gd fmla="*/ 495 w 498" name="T58"/>
                <a:gd fmla="*/ 92 h 95" name="T59"/>
                <a:gd fmla="*/ 476 w 498" name="T60"/>
                <a:gd fmla="*/ 56 h 95" name="T61"/>
                <a:gd fmla="*/ 485 w 498" name="T62"/>
                <a:gd fmla="*/ 28 h 95" name="T63"/>
                <a:gd fmla="*/ 492 w 498" name="T64"/>
                <a:gd fmla="*/ 20 h 95" name="T65"/>
                <a:gd fmla="*/ 494 w 498" name="T66"/>
                <a:gd fmla="*/ 18 h 95" name="T67"/>
                <a:gd fmla="*/ 495 w 498" name="T68"/>
                <a:gd fmla="*/ 17 h 95" name="T69"/>
                <a:gd fmla="*/ 494 w 498" name="T70"/>
                <a:gd fmla="*/ 17 h 95" name="T71"/>
                <a:gd fmla="*/ 490 w 498" name="T72"/>
                <a:gd fmla="*/ 17 h 95" name="T73"/>
                <a:gd fmla="*/ 477 w 498" name="T74"/>
                <a:gd fmla="*/ 15 h 95" name="T75"/>
                <a:gd fmla="*/ 426 w 498" name="T76"/>
                <a:gd fmla="*/ 9 h 95" name="T77"/>
                <a:gd fmla="*/ 248 w 498" name="T78"/>
                <a:gd fmla="*/ 0 h 95"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95" w="498">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56" name="Freeform 15"/>
            <p:cNvSpPr/>
            <p:nvPr/>
          </p:nvSpPr>
          <p:spPr bwMode="auto">
            <a:xfrm>
              <a:off x="1464065" y="2432863"/>
              <a:ext cx="519789" cy="96507"/>
            </a:xfrm>
            <a:custGeom>
              <a:gdLst>
                <a:gd fmla="*/ 244 w 488" name="T0"/>
                <a:gd fmla="*/ 0 h 91" name="T1"/>
                <a:gd fmla="*/ 0 w 488" name="T2"/>
                <a:gd fmla="*/ 17 h 91" name="T3"/>
                <a:gd fmla="*/ 28 w 488" name="T4"/>
                <a:gd fmla="*/ 34 h 91" name="T5"/>
                <a:gd fmla="*/ 37 w 488" name="T6"/>
                <a:gd fmla="*/ 53 h 91" name="T7"/>
                <a:gd fmla="*/ 31 w 488" name="T8"/>
                <a:gd fmla="*/ 70 h 91" name="T9"/>
                <a:gd fmla="*/ 17 w 488" name="T10"/>
                <a:gd fmla="*/ 82 h 91" name="T11"/>
                <a:gd fmla="*/ 3 w 488" name="T12"/>
                <a:gd fmla="*/ 91 h 91" name="T13"/>
                <a:gd fmla="*/ 244 w 488" name="T14"/>
                <a:gd fmla="*/ 75 h 91" name="T15"/>
                <a:gd fmla="*/ 487 w 488" name="T16"/>
                <a:gd fmla="*/ 91 h 91" name="T17"/>
                <a:gd fmla="*/ 470 w 488" name="T18"/>
                <a:gd fmla="*/ 56 h 91" name="T19"/>
                <a:gd fmla="*/ 488 w 488" name="T20"/>
                <a:gd fmla="*/ 17 h 91" name="T21"/>
                <a:gd fmla="*/ 244 w 488" name="T22"/>
                <a:gd fmla="*/ 0 h 9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91" w="488">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57" name="Freeform 16"/>
            <p:cNvSpPr/>
            <p:nvPr/>
          </p:nvSpPr>
          <p:spPr bwMode="auto">
            <a:xfrm>
              <a:off x="1464065" y="2432863"/>
              <a:ext cx="259895" cy="17955"/>
            </a:xfrm>
            <a:custGeom>
              <a:gdLst>
                <a:gd fmla="*/ 243 w 244" name="T0"/>
                <a:gd fmla="*/ 0 h 17" name="T1"/>
                <a:gd fmla="*/ 1 w 244" name="T2"/>
                <a:gd fmla="*/ 16 h 17" name="T3"/>
                <a:gd fmla="*/ 0 w 244" name="T4"/>
                <a:gd fmla="*/ 17 h 17" name="T5"/>
                <a:gd fmla="*/ 0 w 244" name="T6"/>
                <a:gd fmla="*/ 17 h 17" name="T7"/>
                <a:gd fmla="*/ 244 w 244" name="T8"/>
                <a:gd fmla="*/ 0 h 17" name="T9"/>
                <a:gd fmla="*/ 243 w 244" name="T10"/>
                <a:gd fmla="*/ 0 h 17" name="T11"/>
              </a:gdLst>
              <a:cxnLst>
                <a:cxn ang="0">
                  <a:pos x="T0" y="T1"/>
                </a:cxn>
                <a:cxn ang="0">
                  <a:pos x="T2" y="T3"/>
                </a:cxn>
                <a:cxn ang="0">
                  <a:pos x="T4" y="T5"/>
                </a:cxn>
                <a:cxn ang="0">
                  <a:pos x="T6" y="T7"/>
                </a:cxn>
                <a:cxn ang="0">
                  <a:pos x="T8" y="T9"/>
                </a:cxn>
                <a:cxn ang="0">
                  <a:pos x="T10" y="T11"/>
                </a:cxn>
              </a:cxnLst>
              <a:rect b="b" l="0" r="r" t="0"/>
              <a:pathLst>
                <a:path h="17" w="244">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58" name="Freeform 17"/>
            <p:cNvSpPr>
              <a:spLocks noEditPoints="1"/>
            </p:cNvSpPr>
            <p:nvPr/>
          </p:nvSpPr>
          <p:spPr bwMode="auto">
            <a:xfrm>
              <a:off x="1456882" y="2432863"/>
              <a:ext cx="533255" cy="100547"/>
            </a:xfrm>
            <a:custGeom>
              <a:gdLst>
                <a:gd fmla="*/ 498 w 501" name="T0"/>
                <a:gd fmla="*/ 15 h 95" name="T1"/>
                <a:gd fmla="*/ 498 w 501" name="T2"/>
                <a:gd fmla="*/ 15 h 95" name="T3"/>
                <a:gd fmla="*/ 499 w 501" name="T4"/>
                <a:gd fmla="*/ 16 h 95" name="T5"/>
                <a:gd fmla="*/ 500 w 501" name="T6"/>
                <a:gd fmla="*/ 15 h 95" name="T7"/>
                <a:gd fmla="*/ 498 w 501" name="T8"/>
                <a:gd fmla="*/ 15 h 95" name="T9"/>
                <a:gd fmla="*/ 3 w 501" name="T10"/>
                <a:gd fmla="*/ 15 h 95" name="T11"/>
                <a:gd fmla="*/ 0 w 501" name="T12"/>
                <a:gd fmla="*/ 16 h 95" name="T13"/>
                <a:gd fmla="*/ 3 w 501" name="T14"/>
                <a:gd fmla="*/ 17 h 95" name="T15"/>
                <a:gd fmla="*/ 3 w 501" name="T16"/>
                <a:gd fmla="*/ 16 h 95" name="T17"/>
                <a:gd fmla="*/ 3 w 501" name="T18"/>
                <a:gd fmla="*/ 15 h 95" name="T19"/>
                <a:gd fmla="*/ 3 w 501" name="T20"/>
                <a:gd fmla="*/ 15 h 95" name="T21"/>
                <a:gd fmla="*/ 251 w 501" name="T22"/>
                <a:gd fmla="*/ 0 h 95" name="T23"/>
                <a:gd fmla="*/ 251 w 501" name="T24"/>
                <a:gd fmla="*/ 0 h 95" name="T25"/>
                <a:gd fmla="*/ 495 w 501" name="T26"/>
                <a:gd fmla="*/ 17 h 95" name="T27"/>
                <a:gd fmla="*/ 477 w 501" name="T28"/>
                <a:gd fmla="*/ 56 h 95" name="T29"/>
                <a:gd fmla="*/ 494 w 501" name="T30"/>
                <a:gd fmla="*/ 91 h 95" name="T31"/>
                <a:gd fmla="*/ 251 w 501" name="T32"/>
                <a:gd fmla="*/ 75 h 95" name="T33"/>
                <a:gd fmla="*/ 10 w 501" name="T34"/>
                <a:gd fmla="*/ 91 h 95" name="T35"/>
                <a:gd fmla="*/ 24 w 501" name="T36"/>
                <a:gd fmla="*/ 82 h 95" name="T37"/>
                <a:gd fmla="*/ 38 w 501" name="T38"/>
                <a:gd fmla="*/ 70 h 95" name="T39"/>
                <a:gd fmla="*/ 44 w 501" name="T40"/>
                <a:gd fmla="*/ 53 h 95" name="T41"/>
                <a:gd fmla="*/ 35 w 501" name="T42"/>
                <a:gd fmla="*/ 34 h 95" name="T43"/>
                <a:gd fmla="*/ 7 w 501" name="T44"/>
                <a:gd fmla="*/ 17 h 95" name="T45"/>
                <a:gd fmla="*/ 4 w 501" name="T46"/>
                <a:gd fmla="*/ 17 h 95" name="T47"/>
                <a:gd fmla="*/ 3 w 501" name="T48"/>
                <a:gd fmla="*/ 16 h 95" name="T49"/>
                <a:gd fmla="*/ 3 w 501" name="T50"/>
                <a:gd fmla="*/ 17 h 95" name="T51"/>
                <a:gd fmla="*/ 34 w 501" name="T52"/>
                <a:gd fmla="*/ 36 h 95" name="T53"/>
                <a:gd fmla="*/ 42 w 501" name="T54"/>
                <a:gd fmla="*/ 53 h 95" name="T55"/>
                <a:gd fmla="*/ 36 w 501" name="T56"/>
                <a:gd fmla="*/ 68 h 95" name="T57"/>
                <a:gd fmla="*/ 16 w 501" name="T58"/>
                <a:gd fmla="*/ 86 h 95" name="T59"/>
                <a:gd fmla="*/ 7 w 501" name="T60"/>
                <a:gd fmla="*/ 90 h 95" name="T61"/>
                <a:gd fmla="*/ 3 w 501" name="T62"/>
                <a:gd fmla="*/ 92 h 95" name="T63"/>
                <a:gd fmla="*/ 4 w 501" name="T64"/>
                <a:gd fmla="*/ 94 h 95" name="T65"/>
                <a:gd fmla="*/ 251 w 501" name="T66"/>
                <a:gd fmla="*/ 77 h 95" name="T67"/>
                <a:gd fmla="*/ 429 w 501" name="T68"/>
                <a:gd fmla="*/ 85 h 95" name="T69"/>
                <a:gd fmla="*/ 480 w 501" name="T70"/>
                <a:gd fmla="*/ 91 h 95" name="T71"/>
                <a:gd fmla="*/ 493 w 501" name="T72"/>
                <a:gd fmla="*/ 93 h 95" name="T73"/>
                <a:gd fmla="*/ 497 w 501" name="T74"/>
                <a:gd fmla="*/ 94 h 95" name="T75"/>
                <a:gd fmla="*/ 501 w 501" name="T76"/>
                <a:gd fmla="*/ 95 h 95" name="T77"/>
                <a:gd fmla="*/ 498 w 501" name="T78"/>
                <a:gd fmla="*/ 92 h 95" name="T79"/>
                <a:gd fmla="*/ 479 w 501" name="T80"/>
                <a:gd fmla="*/ 56 h 95" name="T81"/>
                <a:gd fmla="*/ 488 w 501" name="T82"/>
                <a:gd fmla="*/ 28 h 95" name="T83"/>
                <a:gd fmla="*/ 495 w 501" name="T84"/>
                <a:gd fmla="*/ 20 h 95" name="T85"/>
                <a:gd fmla="*/ 497 w 501" name="T86"/>
                <a:gd fmla="*/ 18 h 95" name="T87"/>
                <a:gd fmla="*/ 498 w 501" name="T88"/>
                <a:gd fmla="*/ 17 h 95" name="T89"/>
                <a:gd fmla="*/ 497 w 501" name="T90"/>
                <a:gd fmla="*/ 17 h 95" name="T91"/>
                <a:gd fmla="*/ 493 w 501" name="T92"/>
                <a:gd fmla="*/ 16 h 95" name="T93"/>
                <a:gd fmla="*/ 480 w 501" name="T94"/>
                <a:gd fmla="*/ 14 h 95" name="T95"/>
                <a:gd fmla="*/ 429 w 501" name="T96"/>
                <a:gd fmla="*/ 9 h 95" name="T97"/>
                <a:gd fmla="*/ 251 w 501" name="T98"/>
                <a:gd fmla="*/ 0 h 9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5" w="501">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59" name="Freeform 18"/>
            <p:cNvSpPr/>
            <p:nvPr/>
          </p:nvSpPr>
          <p:spPr bwMode="auto">
            <a:xfrm>
              <a:off x="1467655" y="2430619"/>
              <a:ext cx="256303" cy="17057"/>
            </a:xfrm>
            <a:custGeom>
              <a:gdLst>
                <a:gd fmla="*/ 240 w 241" name="T0"/>
                <a:gd fmla="*/ 0 h 16" name="T1"/>
                <a:gd fmla="*/ 0 w 241" name="T2"/>
                <a:gd fmla="*/ 16 h 16" name="T3"/>
                <a:gd fmla="*/ 0 w 241" name="T4"/>
                <a:gd fmla="*/ 16 h 16" name="T5"/>
                <a:gd fmla="*/ 241 w 241" name="T6"/>
                <a:gd fmla="*/ 0 h 16" name="T7"/>
                <a:gd fmla="*/ 240 w 241" name="T8"/>
                <a:gd fmla="*/ 0 h 16" name="T9"/>
              </a:gdLst>
              <a:cxnLst>
                <a:cxn ang="0">
                  <a:pos x="T0" y="T1"/>
                </a:cxn>
                <a:cxn ang="0">
                  <a:pos x="T2" y="T3"/>
                </a:cxn>
                <a:cxn ang="0">
                  <a:pos x="T4" y="T5"/>
                </a:cxn>
                <a:cxn ang="0">
                  <a:pos x="T6" y="T7"/>
                </a:cxn>
                <a:cxn ang="0">
                  <a:pos x="T8" y="T9"/>
                </a:cxn>
              </a:cxnLst>
              <a:rect b="b" l="0" r="r" t="0"/>
              <a:pathLst>
                <a:path h="16" w="241">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60" name="Freeform 19"/>
            <p:cNvSpPr/>
            <p:nvPr/>
          </p:nvSpPr>
          <p:spPr bwMode="auto">
            <a:xfrm>
              <a:off x="1460025" y="2430619"/>
              <a:ext cx="527869" cy="20199"/>
            </a:xfrm>
            <a:custGeom>
              <a:gdLst>
                <a:gd fmla="*/ 248 w 496" name="T0"/>
                <a:gd fmla="*/ 0 h 19" name="T1"/>
                <a:gd fmla="*/ 7 w 496" name="T2"/>
                <a:gd fmla="*/ 16 h 19" name="T3"/>
                <a:gd fmla="*/ 7 w 496" name="T4"/>
                <a:gd fmla="*/ 16 h 19" name="T5"/>
                <a:gd fmla="*/ 0 w 496" name="T6"/>
                <a:gd fmla="*/ 17 h 19" name="T7"/>
                <a:gd fmla="*/ 0 w 496" name="T8"/>
                <a:gd fmla="*/ 17 h 19" name="T9"/>
                <a:gd fmla="*/ 0 w 496" name="T10"/>
                <a:gd fmla="*/ 17 h 19" name="T11"/>
                <a:gd fmla="*/ 0 w 496" name="T12"/>
                <a:gd fmla="*/ 18 h 19" name="T13"/>
                <a:gd fmla="*/ 1 w 496" name="T14"/>
                <a:gd fmla="*/ 18 h 19" name="T15"/>
                <a:gd fmla="*/ 0 w 496" name="T16"/>
                <a:gd fmla="*/ 18 h 19" name="T17"/>
                <a:gd fmla="*/ 1 w 496" name="T18"/>
                <a:gd fmla="*/ 19 h 19" name="T19"/>
                <a:gd fmla="*/ 4 w 496" name="T20"/>
                <a:gd fmla="*/ 19 h 19" name="T21"/>
                <a:gd fmla="*/ 4 w 496" name="T22"/>
                <a:gd fmla="*/ 19 h 19" name="T23"/>
                <a:gd fmla="*/ 5 w 496" name="T24"/>
                <a:gd fmla="*/ 18 h 19" name="T25"/>
                <a:gd fmla="*/ 247 w 496" name="T26"/>
                <a:gd fmla="*/ 2 h 19" name="T27"/>
                <a:gd fmla="*/ 248 w 496" name="T28"/>
                <a:gd fmla="*/ 2 h 19" name="T29"/>
                <a:gd fmla="*/ 248 w 496" name="T30"/>
                <a:gd fmla="*/ 2 h 19" name="T31"/>
                <a:gd fmla="*/ 426 w 496" name="T32"/>
                <a:gd fmla="*/ 11 h 19" name="T33"/>
                <a:gd fmla="*/ 477 w 496" name="T34"/>
                <a:gd fmla="*/ 16 h 19" name="T35"/>
                <a:gd fmla="*/ 490 w 496" name="T36"/>
                <a:gd fmla="*/ 18 h 19" name="T37"/>
                <a:gd fmla="*/ 494 w 496" name="T38"/>
                <a:gd fmla="*/ 19 h 19" name="T39"/>
                <a:gd fmla="*/ 495 w 496" name="T40"/>
                <a:gd fmla="*/ 19 h 19" name="T41"/>
                <a:gd fmla="*/ 495 w 496" name="T42"/>
                <a:gd fmla="*/ 19 h 19" name="T43"/>
                <a:gd fmla="*/ 496 w 496" name="T44"/>
                <a:gd fmla="*/ 18 h 19" name="T45"/>
                <a:gd fmla="*/ 495 w 496" name="T46"/>
                <a:gd fmla="*/ 17 h 19" name="T47"/>
                <a:gd fmla="*/ 495 w 496" name="T48"/>
                <a:gd fmla="*/ 17 h 19" name="T49"/>
                <a:gd fmla="*/ 495 w 496" name="T50"/>
                <a:gd fmla="*/ 17 h 19" name="T51"/>
                <a:gd fmla="*/ 248 w 496" name="T52"/>
                <a:gd fmla="*/ 0 h 1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9" w="496">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61" name="Freeform 20"/>
            <p:cNvSpPr/>
            <p:nvPr/>
          </p:nvSpPr>
          <p:spPr bwMode="auto">
            <a:xfrm>
              <a:off x="1460922" y="2491216"/>
              <a:ext cx="526073" cy="122092"/>
            </a:xfrm>
            <a:custGeom>
              <a:gdLst>
                <a:gd fmla="*/ 0 w 494" name="T0"/>
                <a:gd fmla="*/ 38 h 115" name="T1"/>
                <a:gd fmla="*/ 494 w 494" name="T2"/>
                <a:gd fmla="*/ 38 h 115" name="T3"/>
                <a:gd fmla="*/ 494 w 494" name="T4"/>
                <a:gd fmla="*/ 115 h 115" name="T5"/>
                <a:gd fmla="*/ 0 w 494" name="T6"/>
                <a:gd fmla="*/ 115 h 115" name="T7"/>
                <a:gd fmla="*/ 0 w 494" name="T8"/>
                <a:gd fmla="*/ 38 h 115" name="T9"/>
              </a:gdLst>
              <a:cxnLst>
                <a:cxn ang="0">
                  <a:pos x="T0" y="T1"/>
                </a:cxn>
                <a:cxn ang="0">
                  <a:pos x="T2" y="T3"/>
                </a:cxn>
                <a:cxn ang="0">
                  <a:pos x="T4" y="T5"/>
                </a:cxn>
                <a:cxn ang="0">
                  <a:pos x="T6" y="T7"/>
                </a:cxn>
                <a:cxn ang="0">
                  <a:pos x="T8" y="T9"/>
                </a:cxn>
              </a:cxnLst>
              <a:rect b="b" l="0" r="r" t="0"/>
              <a:pathLst>
                <a:path h="115" w="493">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62" name="Freeform 21"/>
            <p:cNvSpPr/>
            <p:nvPr/>
          </p:nvSpPr>
          <p:spPr bwMode="auto">
            <a:xfrm>
              <a:off x="1456882" y="2512313"/>
              <a:ext cx="533255" cy="101893"/>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6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2 h 96" name="T81"/>
                <a:gd fmla="*/ 497 w 501" name="T82"/>
                <a:gd fmla="*/ 20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8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63" name="Freeform 22"/>
            <p:cNvSpPr/>
            <p:nvPr/>
          </p:nvSpPr>
          <p:spPr bwMode="auto">
            <a:xfrm>
              <a:off x="1460922" y="2572013"/>
              <a:ext cx="526073" cy="122990"/>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64" name="Freeform 23"/>
            <p:cNvSpPr/>
            <p:nvPr/>
          </p:nvSpPr>
          <p:spPr bwMode="auto">
            <a:xfrm>
              <a:off x="1456882" y="2594007"/>
              <a:ext cx="533255" cy="101893"/>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6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2 h 96" name="T81"/>
                <a:gd fmla="*/ 497 w 501" name="T82"/>
                <a:gd fmla="*/ 19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65" name="Freeform 24"/>
            <p:cNvSpPr/>
            <p:nvPr/>
          </p:nvSpPr>
          <p:spPr bwMode="auto">
            <a:xfrm>
              <a:off x="1460922" y="2653707"/>
              <a:ext cx="526073" cy="122990"/>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66" name="Freeform 25"/>
            <p:cNvSpPr/>
            <p:nvPr/>
          </p:nvSpPr>
          <p:spPr bwMode="auto">
            <a:xfrm>
              <a:off x="1456882" y="2675701"/>
              <a:ext cx="533255" cy="102342"/>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5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1 h 96" name="T81"/>
                <a:gd fmla="*/ 497 w 501" name="T82"/>
                <a:gd fmla="*/ 19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67" name="Freeform 26"/>
            <p:cNvSpPr/>
            <p:nvPr/>
          </p:nvSpPr>
          <p:spPr bwMode="auto">
            <a:xfrm>
              <a:off x="1460922" y="2735401"/>
              <a:ext cx="526073" cy="122990"/>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68" name="Freeform 27"/>
            <p:cNvSpPr/>
            <p:nvPr/>
          </p:nvSpPr>
          <p:spPr bwMode="auto">
            <a:xfrm>
              <a:off x="1456882" y="2757844"/>
              <a:ext cx="533255" cy="101893"/>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7 h 96" name="T15"/>
                <a:gd fmla="*/ 497 w 501" name="T16"/>
                <a:gd fmla="*/ 95 h 96" name="T17"/>
                <a:gd fmla="*/ 498 w 501" name="T18"/>
                <a:gd fmla="*/ 95 h 96" name="T19"/>
                <a:gd fmla="*/ 498 w 501" name="T20"/>
                <a:gd fmla="*/ 94 h 96" name="T21"/>
                <a:gd fmla="*/ 251 w 501" name="T22"/>
                <a:gd fmla="*/ 76 h 96" name="T23"/>
                <a:gd fmla="*/ 3 w 501" name="T24"/>
                <a:gd fmla="*/ 94 h 96" name="T25"/>
                <a:gd fmla="*/ 4 w 501" name="T26"/>
                <a:gd fmla="*/ 95 h 96" name="T27"/>
                <a:gd fmla="*/ 4 w 501" name="T28"/>
                <a:gd fmla="*/ 95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7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8 h 96" name="T63"/>
                <a:gd fmla="*/ 429 w 501" name="T64"/>
                <a:gd fmla="*/ 87 h 96" name="T65"/>
                <a:gd fmla="*/ 480 w 501" name="T66"/>
                <a:gd fmla="*/ 93 h 96" name="T67"/>
                <a:gd fmla="*/ 493 w 501" name="T68"/>
                <a:gd fmla="*/ 95 h 96" name="T69"/>
                <a:gd fmla="*/ 497 w 501" name="T70"/>
                <a:gd fmla="*/ 95 h 96" name="T71"/>
                <a:gd fmla="*/ 501 w 501" name="T72"/>
                <a:gd fmla="*/ 96 h 96" name="T73"/>
                <a:gd fmla="*/ 498 w 501" name="T74"/>
                <a:gd fmla="*/ 94 h 96" name="T75"/>
                <a:gd fmla="*/ 479 w 501" name="T76"/>
                <a:gd fmla="*/ 57 h 96" name="T77"/>
                <a:gd fmla="*/ 488 w 501" name="T78"/>
                <a:gd fmla="*/ 30 h 96" name="T79"/>
                <a:gd fmla="*/ 495 w 501" name="T80"/>
                <a:gd fmla="*/ 21 h 96" name="T81"/>
                <a:gd fmla="*/ 497 w 501" name="T82"/>
                <a:gd fmla="*/ 19 h 96" name="T83"/>
                <a:gd fmla="*/ 498 w 501" name="T84"/>
                <a:gd fmla="*/ 18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69" name="Freeform 28"/>
            <p:cNvSpPr/>
            <p:nvPr/>
          </p:nvSpPr>
          <p:spPr bwMode="auto">
            <a:xfrm>
              <a:off x="1460922" y="2817094"/>
              <a:ext cx="574102" cy="163837"/>
            </a:xfrm>
            <a:custGeom>
              <a:gdLst>
                <a:gd fmla="*/ 0 w 539" name="T0"/>
                <a:gd fmla="*/ 39 h 154" name="T1"/>
                <a:gd fmla="*/ 494 w 539" name="T2"/>
                <a:gd fmla="*/ 39 h 154" name="T3"/>
                <a:gd fmla="*/ 539 w 539" name="T4"/>
                <a:gd fmla="*/ 115 h 154" name="T5"/>
                <a:gd fmla="*/ 0 w 539" name="T6"/>
                <a:gd fmla="*/ 115 h 154" name="T7"/>
                <a:gd fmla="*/ 0 w 539" name="T8"/>
                <a:gd fmla="*/ 39 h 154" name="T9"/>
              </a:gdLst>
              <a:cxnLst>
                <a:cxn ang="0">
                  <a:pos x="T0" y="T1"/>
                </a:cxn>
                <a:cxn ang="0">
                  <a:pos x="T2" y="T3"/>
                </a:cxn>
                <a:cxn ang="0">
                  <a:pos x="T4" y="T5"/>
                </a:cxn>
                <a:cxn ang="0">
                  <a:pos x="T6" y="T7"/>
                </a:cxn>
                <a:cxn ang="0">
                  <a:pos x="T8" y="T9"/>
                </a:cxn>
              </a:cxnLst>
              <a:rect b="b" l="0" r="r" t="0"/>
              <a:pathLst>
                <a:path h="154" w="539">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70" name="Freeform 29"/>
            <p:cNvSpPr/>
            <p:nvPr/>
          </p:nvSpPr>
          <p:spPr bwMode="auto">
            <a:xfrm>
              <a:off x="1457781" y="2838191"/>
              <a:ext cx="577244" cy="120297"/>
            </a:xfrm>
            <a:custGeom>
              <a:gdLst>
                <a:gd fmla="*/ 3 w 542" name="T0"/>
                <a:gd fmla="*/ 19 h 113" name="T1"/>
                <a:gd fmla="*/ 3 w 542" name="T2"/>
                <a:gd fmla="*/ 19 h 113" name="T3"/>
                <a:gd fmla="*/ 6 w 542" name="T4"/>
                <a:gd fmla="*/ 19 h 113" name="T5"/>
                <a:gd fmla="*/ 229 w 542" name="T6"/>
                <a:gd fmla="*/ 2 h 113" name="T7"/>
                <a:gd fmla="*/ 497 w 542" name="T8"/>
                <a:gd fmla="*/ 20 h 113" name="T9"/>
                <a:gd fmla="*/ 497 w 542" name="T10"/>
                <a:gd fmla="*/ 19 h 113" name="T11"/>
                <a:gd fmla="*/ 496 w 542" name="T12"/>
                <a:gd fmla="*/ 18 h 113" name="T13"/>
                <a:gd fmla="*/ 484 w 542" name="T14"/>
                <a:gd fmla="*/ 57 h 113" name="T15"/>
                <a:gd fmla="*/ 496 w 542" name="T16"/>
                <a:gd fmla="*/ 84 h 113" name="T17"/>
                <a:gd fmla="*/ 542 w 542" name="T18"/>
                <a:gd fmla="*/ 96 h 113" name="T19"/>
                <a:gd fmla="*/ 542 w 542" name="T20"/>
                <a:gd fmla="*/ 95 h 113" name="T21"/>
                <a:gd fmla="*/ 541 w 542" name="T22"/>
                <a:gd fmla="*/ 94 h 113" name="T23"/>
                <a:gd fmla="*/ 538 w 542" name="T24"/>
                <a:gd fmla="*/ 95 h 113" name="T25"/>
                <a:gd fmla="*/ 302 w 542" name="T26"/>
                <a:gd fmla="*/ 111 h 113" name="T27"/>
                <a:gd fmla="*/ 3 w 542" name="T28"/>
                <a:gd fmla="*/ 94 h 113" name="T29"/>
                <a:gd fmla="*/ 3 w 542" name="T30"/>
                <a:gd fmla="*/ 95 h 113" name="T31"/>
                <a:gd fmla="*/ 3 w 542" name="T32"/>
                <a:gd fmla="*/ 96 h 113" name="T33"/>
                <a:gd fmla="*/ 23 w 542" name="T34"/>
                <a:gd fmla="*/ 56 h 113" name="T35"/>
                <a:gd fmla="*/ 3 w 542" name="T36"/>
                <a:gd fmla="*/ 18 h 113" name="T37"/>
                <a:gd fmla="*/ 3 w 542" name="T38"/>
                <a:gd fmla="*/ 19 h 113" name="T39"/>
                <a:gd fmla="*/ 3 w 542" name="T40"/>
                <a:gd fmla="*/ 19 h 113" name="T41"/>
                <a:gd fmla="*/ 3 w 542" name="T42"/>
                <a:gd fmla="*/ 19 h 113" name="T43"/>
                <a:gd fmla="*/ 2 w 542" name="T44"/>
                <a:gd fmla="*/ 19 h 113" name="T45"/>
                <a:gd fmla="*/ 21 w 542" name="T46"/>
                <a:gd fmla="*/ 56 h 113" name="T47"/>
                <a:gd fmla="*/ 12 w 542" name="T48"/>
                <a:gd fmla="*/ 83 h 113" name="T49"/>
                <a:gd fmla="*/ 5 w 542" name="T50"/>
                <a:gd fmla="*/ 92 h 113" name="T51"/>
                <a:gd fmla="*/ 3 w 542" name="T52"/>
                <a:gd fmla="*/ 94 h 113" name="T53"/>
                <a:gd fmla="*/ 2 w 542" name="T54"/>
                <a:gd fmla="*/ 95 h 113" name="T55"/>
                <a:gd fmla="*/ 0 w 542" name="T56"/>
                <a:gd fmla="*/ 96 h 113" name="T57"/>
                <a:gd fmla="*/ 2 w 542" name="T58"/>
                <a:gd fmla="*/ 96 h 113" name="T59"/>
                <a:gd fmla="*/ 302 w 542" name="T60"/>
                <a:gd fmla="*/ 113 h 113" name="T61"/>
                <a:gd fmla="*/ 542 w 542" name="T62"/>
                <a:gd fmla="*/ 96 h 113" name="T63"/>
                <a:gd fmla="*/ 542 w 542" name="T64"/>
                <a:gd fmla="*/ 94 h 113" name="T65"/>
                <a:gd fmla="*/ 497 w 542" name="T66"/>
                <a:gd fmla="*/ 83 h 113" name="T67"/>
                <a:gd fmla="*/ 486 w 542" name="T68"/>
                <a:gd fmla="*/ 57 h 113" name="T69"/>
                <a:gd fmla="*/ 492 w 542" name="T70"/>
                <a:gd fmla="*/ 31 h 113" name="T71"/>
                <a:gd fmla="*/ 496 w 542" name="T72"/>
                <a:gd fmla="*/ 22 h 113" name="T73"/>
                <a:gd fmla="*/ 497 w 542" name="T74"/>
                <a:gd fmla="*/ 20 h 113" name="T75"/>
                <a:gd fmla="*/ 497 w 542" name="T76"/>
                <a:gd fmla="*/ 19 h 113" name="T77"/>
                <a:gd fmla="*/ 498 w 542" name="T78"/>
                <a:gd fmla="*/ 18 h 113" name="T79"/>
                <a:gd fmla="*/ 497 w 542" name="T80"/>
                <a:gd fmla="*/ 18 h 113" name="T81"/>
                <a:gd fmla="*/ 229 w 542" name="T82"/>
                <a:gd fmla="*/ 0 h 113" name="T83"/>
                <a:gd fmla="*/ 2 w 542" name="T84"/>
                <a:gd fmla="*/ 18 h 113" name="T85"/>
                <a:gd fmla="*/ 0 w 542" name="T86"/>
                <a:gd fmla="*/ 18 h 113" name="T87"/>
                <a:gd fmla="*/ 2 w 542" name="T88"/>
                <a:gd fmla="*/ 19 h 113" name="T89"/>
                <a:gd fmla="*/ 3 w 542" name="T90"/>
                <a:gd fmla="*/ 19 h 113"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13" w="542">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71" name="Freeform 30"/>
            <p:cNvSpPr/>
            <p:nvPr/>
          </p:nvSpPr>
          <p:spPr bwMode="auto">
            <a:xfrm>
              <a:off x="1413342" y="2933801"/>
              <a:ext cx="621682" cy="53415"/>
            </a:xfrm>
            <a:custGeom>
              <a:gdLst>
                <a:gd fmla="*/ 45 w 584" name="T0"/>
                <a:gd fmla="*/ 0 h 50" name="T1"/>
                <a:gd fmla="*/ 0 w 584" name="T2"/>
                <a:gd fmla="*/ 12 h 50" name="T3"/>
                <a:gd fmla="*/ 584 w 584" name="T4"/>
                <a:gd fmla="*/ 7 h 50" name="T5"/>
                <a:gd fmla="*/ 550 w 584" name="T6"/>
                <a:gd fmla="*/ 0 h 50" name="T7"/>
                <a:gd fmla="*/ 45 w 584" name="T8"/>
                <a:gd fmla="*/ 0 h 50" name="T9"/>
              </a:gdLst>
              <a:cxnLst>
                <a:cxn ang="0">
                  <a:pos x="T0" y="T1"/>
                </a:cxn>
                <a:cxn ang="0">
                  <a:pos x="T2" y="T3"/>
                </a:cxn>
                <a:cxn ang="0">
                  <a:pos x="T4" y="T5"/>
                </a:cxn>
                <a:cxn ang="0">
                  <a:pos x="T6" y="T7"/>
                </a:cxn>
                <a:cxn ang="0">
                  <a:pos x="T8" y="T9"/>
                </a:cxn>
              </a:cxnLst>
              <a:rect b="b" l="0" r="r" t="0"/>
              <a:pathLst>
                <a:path h="50" w="584">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72" name="Freeform 31"/>
            <p:cNvSpPr/>
            <p:nvPr/>
          </p:nvSpPr>
          <p:spPr bwMode="auto">
            <a:xfrm>
              <a:off x="1411996" y="2932902"/>
              <a:ext cx="623029" cy="31870"/>
            </a:xfrm>
            <a:custGeom>
              <a:gdLst>
                <a:gd fmla="*/ 46 w 585" name="T0"/>
                <a:gd fmla="*/ 1 h 30" name="T1"/>
                <a:gd fmla="*/ 45 w 585" name="T2"/>
                <a:gd fmla="*/ 0 h 30" name="T3"/>
                <a:gd fmla="*/ 35 w 585" name="T4"/>
                <a:gd fmla="*/ 5 h 30" name="T5"/>
                <a:gd fmla="*/ 12 w 585" name="T6"/>
                <a:gd fmla="*/ 10 h 30" name="T7"/>
                <a:gd fmla="*/ 4 w 585" name="T8"/>
                <a:gd fmla="*/ 12 h 30" name="T9"/>
                <a:gd fmla="*/ 0 w 585" name="T10"/>
                <a:gd fmla="*/ 12 h 30" name="T11"/>
                <a:gd fmla="*/ 0 w 585" name="T12"/>
                <a:gd fmla="*/ 14 h 30" name="T13"/>
                <a:gd fmla="*/ 328 w 585" name="T14"/>
                <a:gd fmla="*/ 30 h 30" name="T15"/>
                <a:gd fmla="*/ 585 w 585" name="T16"/>
                <a:gd fmla="*/ 9 h 30" name="T17"/>
                <a:gd fmla="*/ 585 w 585" name="T18"/>
                <a:gd fmla="*/ 7 h 30" name="T19"/>
                <a:gd fmla="*/ 552 w 585" name="T20"/>
                <a:gd fmla="*/ 0 h 30" name="T21"/>
                <a:gd fmla="*/ 552 w 585" name="T22"/>
                <a:gd fmla="*/ 0 h 30" name="T23"/>
                <a:gd fmla="*/ 551 w 585" name="T24"/>
                <a:gd fmla="*/ 0 h 30" name="T25"/>
                <a:gd fmla="*/ 323 w 585" name="T26"/>
                <a:gd fmla="*/ 16 h 30" name="T27"/>
                <a:gd fmla="*/ 46 w 585" name="T28"/>
                <a:gd fmla="*/ 0 h 30" name="T29"/>
                <a:gd fmla="*/ 45 w 585" name="T30"/>
                <a:gd fmla="*/ 0 h 30" name="T31"/>
                <a:gd fmla="*/ 45 w 585" name="T32"/>
                <a:gd fmla="*/ 0 h 30" name="T33"/>
                <a:gd fmla="*/ 46 w 585" name="T34"/>
                <a:gd fmla="*/ 1 h 30" name="T35"/>
                <a:gd fmla="*/ 45 w 585" name="T36"/>
                <a:gd fmla="*/ 2 h 30" name="T37"/>
                <a:gd fmla="*/ 323 w 585" name="T38"/>
                <a:gd fmla="*/ 18 h 30" name="T39"/>
                <a:gd fmla="*/ 552 w 585" name="T40"/>
                <a:gd fmla="*/ 2 h 30" name="T41"/>
                <a:gd fmla="*/ 551 w 585" name="T42"/>
                <a:gd fmla="*/ 1 h 30" name="T43"/>
                <a:gd fmla="*/ 551 w 585" name="T44"/>
                <a:gd fmla="*/ 2 h 30" name="T45"/>
                <a:gd fmla="*/ 585 w 585" name="T46"/>
                <a:gd fmla="*/ 9 h 30" name="T47"/>
                <a:gd fmla="*/ 585 w 585" name="T48"/>
                <a:gd fmla="*/ 8 h 30" name="T49"/>
                <a:gd fmla="*/ 584 w 585" name="T50"/>
                <a:gd fmla="*/ 7 h 30" name="T51"/>
                <a:gd fmla="*/ 581 w 585" name="T52"/>
                <a:gd fmla="*/ 8 h 30" name="T53"/>
                <a:gd fmla="*/ 328 w 585" name="T54"/>
                <a:gd fmla="*/ 28 h 30" name="T55"/>
                <a:gd fmla="*/ 1 w 585" name="T56"/>
                <a:gd fmla="*/ 12 h 30" name="T57"/>
                <a:gd fmla="*/ 1 w 585" name="T58"/>
                <a:gd fmla="*/ 13 h 30" name="T59"/>
                <a:gd fmla="*/ 1 w 585" name="T60"/>
                <a:gd fmla="*/ 14 h 30" name="T61"/>
                <a:gd fmla="*/ 20 w 585" name="T62"/>
                <a:gd fmla="*/ 11 h 30" name="T63"/>
                <a:gd fmla="*/ 35 w 585" name="T64"/>
                <a:gd fmla="*/ 7 h 30" name="T65"/>
                <a:gd fmla="*/ 46 w 585" name="T66"/>
                <a:gd fmla="*/ 2 h 30" name="T67"/>
                <a:gd fmla="*/ 46 w 585" name="T68"/>
                <a:gd fmla="*/ 1 h 30" name="T69"/>
                <a:gd fmla="*/ 45 w 585" name="T70"/>
                <a:gd fmla="*/ 2 h 30" name="T71"/>
                <a:gd fmla="*/ 46 w 585" name="T72"/>
                <a:gd fmla="*/ 1 h 30"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30" w="585">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73" name="任意多边形 272"/>
            <p:cNvSpPr>
              <a:spLocks noChangeArrowheads="1"/>
            </p:cNvSpPr>
            <p:nvPr/>
          </p:nvSpPr>
          <p:spPr bwMode="auto">
            <a:xfrm>
              <a:off x="1697475" y="2967017"/>
              <a:ext cx="65086" cy="430913"/>
            </a:xfrm>
            <a:custGeom>
              <a:gdLst>
                <a:gd fmla="*/ 70545 w 112406" name="connsiteX0"/>
                <a:gd fmla="*/ 722495 h 744201" name="connsiteY0"/>
                <a:gd fmla="*/ 80623 w 112406" name="connsiteX1"/>
                <a:gd fmla="*/ 733348 h 744201" name="connsiteY1"/>
                <a:gd fmla="*/ 70545 w 112406" name="connsiteX2"/>
                <a:gd fmla="*/ 744201 h 744201" name="connsiteY2"/>
                <a:gd fmla="*/ 60467 w 112406" name="connsiteX3"/>
                <a:gd fmla="*/ 733348 h 744201" name="connsiteY3"/>
                <a:gd fmla="*/ 70545 w 112406" name="connsiteX4"/>
                <a:gd fmla="*/ 722495 h 744201" name="connsiteY4"/>
                <a:gd fmla="*/ 39536 w 112406" name="connsiteX5"/>
                <a:gd fmla="*/ 722495 h 744201" name="connsiteY5"/>
                <a:gd fmla="*/ 49614 w 112406" name="connsiteX6"/>
                <a:gd fmla="*/ 733348 h 744201" name="connsiteY6"/>
                <a:gd fmla="*/ 39536 w 112406" name="connsiteX7"/>
                <a:gd fmla="*/ 744201 h 744201" name="connsiteY7"/>
                <a:gd fmla="*/ 29458 w 112406" name="connsiteX8"/>
                <a:gd fmla="*/ 733348 h 744201" name="connsiteY8"/>
                <a:gd fmla="*/ 39536 w 112406" name="connsiteX9"/>
                <a:gd fmla="*/ 722495 h 744201" name="connsiteY9"/>
                <a:gd fmla="*/ 70545 w 112406" name="connsiteX10"/>
                <a:gd fmla="*/ 689161 h 744201" name="connsiteY10"/>
                <a:gd fmla="*/ 80623 w 112406" name="connsiteX11"/>
                <a:gd fmla="*/ 700402 h 744201" name="connsiteY11"/>
                <a:gd fmla="*/ 70545 w 112406" name="connsiteX12"/>
                <a:gd fmla="*/ 711643 h 744201" name="connsiteY12"/>
                <a:gd fmla="*/ 60467 w 112406" name="connsiteX13"/>
                <a:gd fmla="*/ 700402 h 744201" name="connsiteY13"/>
                <a:gd fmla="*/ 70545 w 112406" name="connsiteX14"/>
                <a:gd fmla="*/ 689161 h 744201" name="connsiteY14"/>
                <a:gd fmla="*/ 39536 w 112406" name="connsiteX15"/>
                <a:gd fmla="*/ 689161 h 744201" name="connsiteY15"/>
                <a:gd fmla="*/ 49614 w 112406" name="connsiteX16"/>
                <a:gd fmla="*/ 700402 h 744201" name="connsiteY16"/>
                <a:gd fmla="*/ 39536 w 112406" name="connsiteX17"/>
                <a:gd fmla="*/ 711643 h 744201" name="connsiteY17"/>
                <a:gd fmla="*/ 29458 w 112406" name="connsiteX18"/>
                <a:gd fmla="*/ 700402 h 744201" name="connsiteY18"/>
                <a:gd fmla="*/ 39536 w 112406" name="connsiteX19"/>
                <a:gd fmla="*/ 689161 h 744201" name="connsiteY19"/>
                <a:gd fmla="*/ 70545 w 112406" name="connsiteX20"/>
                <a:gd fmla="*/ 654277 h 744201" name="connsiteY20"/>
                <a:gd fmla="*/ 80623 w 112406" name="connsiteX21"/>
                <a:gd fmla="*/ 665518 h 744201" name="connsiteY21"/>
                <a:gd fmla="*/ 70545 w 112406" name="connsiteX22"/>
                <a:gd fmla="*/ 676759 h 744201" name="connsiteY22"/>
                <a:gd fmla="*/ 60467 w 112406" name="connsiteX23"/>
                <a:gd fmla="*/ 665518 h 744201" name="connsiteY23"/>
                <a:gd fmla="*/ 70545 w 112406" name="connsiteX24"/>
                <a:gd fmla="*/ 654277 h 744201" name="connsiteY24"/>
                <a:gd fmla="*/ 39536 w 112406" name="connsiteX25"/>
                <a:gd fmla="*/ 654277 h 744201" name="connsiteY25"/>
                <a:gd fmla="*/ 49614 w 112406" name="connsiteX26"/>
                <a:gd fmla="*/ 665518 h 744201" name="connsiteY26"/>
                <a:gd fmla="*/ 39536 w 112406" name="connsiteX27"/>
                <a:gd fmla="*/ 676759 h 744201" name="connsiteY27"/>
                <a:gd fmla="*/ 29458 w 112406" name="connsiteX28"/>
                <a:gd fmla="*/ 665518 h 744201" name="connsiteY28"/>
                <a:gd fmla="*/ 39536 w 112406" name="connsiteX29"/>
                <a:gd fmla="*/ 654277 h 744201" name="connsiteY29"/>
                <a:gd fmla="*/ 70545 w 112406" name="connsiteX30"/>
                <a:gd fmla="*/ 621718 h 744201" name="connsiteY30"/>
                <a:gd fmla="*/ 80623 w 112406" name="connsiteX31"/>
                <a:gd fmla="*/ 632571 h 744201" name="connsiteY31"/>
                <a:gd fmla="*/ 70545 w 112406" name="connsiteX32"/>
                <a:gd fmla="*/ 643424 h 744201" name="connsiteY32"/>
                <a:gd fmla="*/ 60467 w 112406" name="connsiteX33"/>
                <a:gd fmla="*/ 632571 h 744201" name="connsiteY33"/>
                <a:gd fmla="*/ 70545 w 112406" name="connsiteX34"/>
                <a:gd fmla="*/ 621718 h 744201" name="connsiteY34"/>
                <a:gd fmla="*/ 39536 w 112406" name="connsiteX35"/>
                <a:gd fmla="*/ 621718 h 744201" name="connsiteY35"/>
                <a:gd fmla="*/ 49614 w 112406" name="connsiteX36"/>
                <a:gd fmla="*/ 632571 h 744201" name="connsiteY36"/>
                <a:gd fmla="*/ 39536 w 112406" name="connsiteX37"/>
                <a:gd fmla="*/ 643424 h 744201" name="connsiteY37"/>
                <a:gd fmla="*/ 29458 w 112406" name="connsiteX38"/>
                <a:gd fmla="*/ 632571 h 744201" name="connsiteY38"/>
                <a:gd fmla="*/ 39536 w 112406" name="connsiteX39"/>
                <a:gd fmla="*/ 621718 h 744201" name="connsiteY39"/>
                <a:gd fmla="*/ 70545 w 112406" name="connsiteX40"/>
                <a:gd fmla="*/ 588384 h 744201" name="connsiteY40"/>
                <a:gd fmla="*/ 80623 w 112406" name="connsiteX41"/>
                <a:gd fmla="*/ 599625 h 744201" name="connsiteY41"/>
                <a:gd fmla="*/ 70545 w 112406" name="connsiteX42"/>
                <a:gd fmla="*/ 610866 h 744201" name="connsiteY42"/>
                <a:gd fmla="*/ 60467 w 112406" name="connsiteX43"/>
                <a:gd fmla="*/ 599625 h 744201" name="connsiteY43"/>
                <a:gd fmla="*/ 70545 w 112406" name="connsiteX44"/>
                <a:gd fmla="*/ 588384 h 744201" name="connsiteY44"/>
                <a:gd fmla="*/ 39536 w 112406" name="connsiteX45"/>
                <a:gd fmla="*/ 588384 h 744201" name="connsiteY45"/>
                <a:gd fmla="*/ 49614 w 112406" name="connsiteX46"/>
                <a:gd fmla="*/ 599625 h 744201" name="connsiteY46"/>
                <a:gd fmla="*/ 39536 w 112406" name="connsiteX47"/>
                <a:gd fmla="*/ 610866 h 744201" name="connsiteY47"/>
                <a:gd fmla="*/ 29458 w 112406" name="connsiteX48"/>
                <a:gd fmla="*/ 599625 h 744201" name="connsiteY48"/>
                <a:gd fmla="*/ 39536 w 112406" name="connsiteX49"/>
                <a:gd fmla="*/ 588384 h 744201" name="connsiteY49"/>
                <a:gd fmla="*/ 102328 w 112406" name="connsiteX50"/>
                <a:gd fmla="*/ 558926 h 744201" name="connsiteY50"/>
                <a:gd fmla="*/ 112406 w 112406" name="connsiteX51"/>
                <a:gd fmla="*/ 570167 h 744201" name="connsiteY51"/>
                <a:gd fmla="*/ 102328 w 112406" name="connsiteX52"/>
                <a:gd fmla="*/ 581408 h 744201" name="connsiteY52"/>
                <a:gd fmla="*/ 92250 w 112406" name="connsiteX53"/>
                <a:gd fmla="*/ 570167 h 744201" name="connsiteY53"/>
                <a:gd fmla="*/ 102328 w 112406" name="connsiteX54"/>
                <a:gd fmla="*/ 558926 h 744201" name="connsiteY54"/>
                <a:gd fmla="*/ 70545 w 112406" name="connsiteX55"/>
                <a:gd fmla="*/ 558926 h 744201" name="connsiteY55"/>
                <a:gd fmla="*/ 80623 w 112406" name="connsiteX56"/>
                <a:gd fmla="*/ 570167 h 744201" name="connsiteY56"/>
                <a:gd fmla="*/ 70545 w 112406" name="connsiteX57"/>
                <a:gd fmla="*/ 581408 h 744201" name="connsiteY57"/>
                <a:gd fmla="*/ 60467 w 112406" name="connsiteX58"/>
                <a:gd fmla="*/ 570167 h 744201" name="connsiteY58"/>
                <a:gd fmla="*/ 70545 w 112406" name="connsiteX59"/>
                <a:gd fmla="*/ 558926 h 744201" name="connsiteY59"/>
                <a:gd fmla="*/ 39536 w 112406" name="connsiteX60"/>
                <a:gd fmla="*/ 558926 h 744201" name="connsiteY60"/>
                <a:gd fmla="*/ 49614 w 112406" name="connsiteX61"/>
                <a:gd fmla="*/ 570167 h 744201" name="connsiteY61"/>
                <a:gd fmla="*/ 39536 w 112406" name="connsiteX62"/>
                <a:gd fmla="*/ 581408 h 744201" name="connsiteY62"/>
                <a:gd fmla="*/ 29458 w 112406" name="connsiteX63"/>
                <a:gd fmla="*/ 570167 h 744201" name="connsiteY63"/>
                <a:gd fmla="*/ 39536 w 112406" name="connsiteX64"/>
                <a:gd fmla="*/ 558926 h 744201" name="connsiteY64"/>
                <a:gd fmla="*/ 10078 w 112406" name="connsiteX65"/>
                <a:gd fmla="*/ 558926 h 744201" name="connsiteY65"/>
                <a:gd fmla="*/ 20156 w 112406" name="connsiteX66"/>
                <a:gd fmla="*/ 570167 h 744201" name="connsiteY66"/>
                <a:gd fmla="*/ 10078 w 112406" name="connsiteX67"/>
                <a:gd fmla="*/ 581408 h 744201" name="connsiteY67"/>
                <a:gd fmla="*/ 0 w 112406" name="connsiteX68"/>
                <a:gd fmla="*/ 570167 h 744201" name="connsiteY68"/>
                <a:gd fmla="*/ 10078 w 112406" name="connsiteX69"/>
                <a:gd fmla="*/ 558926 h 744201" name="connsiteY69"/>
                <a:gd fmla="*/ 102328 w 112406" name="connsiteX70"/>
                <a:gd fmla="*/ 526367 h 744201" name="connsiteY70"/>
                <a:gd fmla="*/ 112406 w 112406" name="connsiteX71"/>
                <a:gd fmla="*/ 537220 h 744201" name="connsiteY71"/>
                <a:gd fmla="*/ 102328 w 112406" name="connsiteX72"/>
                <a:gd fmla="*/ 548073 h 744201" name="connsiteY72"/>
                <a:gd fmla="*/ 92250 w 112406" name="connsiteX73"/>
                <a:gd fmla="*/ 537220 h 744201" name="connsiteY73"/>
                <a:gd fmla="*/ 102328 w 112406" name="connsiteX74"/>
                <a:gd fmla="*/ 526367 h 744201" name="connsiteY74"/>
                <a:gd fmla="*/ 70545 w 112406" name="connsiteX75"/>
                <a:gd fmla="*/ 526367 h 744201" name="connsiteY75"/>
                <a:gd fmla="*/ 80623 w 112406" name="connsiteX76"/>
                <a:gd fmla="*/ 537220 h 744201" name="connsiteY76"/>
                <a:gd fmla="*/ 70545 w 112406" name="connsiteX77"/>
                <a:gd fmla="*/ 548073 h 744201" name="connsiteY77"/>
                <a:gd fmla="*/ 60467 w 112406" name="connsiteX78"/>
                <a:gd fmla="*/ 537220 h 744201" name="connsiteY78"/>
                <a:gd fmla="*/ 70545 w 112406" name="connsiteX79"/>
                <a:gd fmla="*/ 526367 h 744201" name="connsiteY79"/>
                <a:gd fmla="*/ 39536 w 112406" name="connsiteX80"/>
                <a:gd fmla="*/ 526367 h 744201" name="connsiteY80"/>
                <a:gd fmla="*/ 49614 w 112406" name="connsiteX81"/>
                <a:gd fmla="*/ 537220 h 744201" name="connsiteY81"/>
                <a:gd fmla="*/ 39536 w 112406" name="connsiteX82"/>
                <a:gd fmla="*/ 548073 h 744201" name="connsiteY82"/>
                <a:gd fmla="*/ 29458 w 112406" name="connsiteX83"/>
                <a:gd fmla="*/ 537220 h 744201" name="connsiteY83"/>
                <a:gd fmla="*/ 39536 w 112406" name="connsiteX84"/>
                <a:gd fmla="*/ 526367 h 744201" name="connsiteY84"/>
                <a:gd fmla="*/ 10078 w 112406" name="connsiteX85"/>
                <a:gd fmla="*/ 526367 h 744201" name="connsiteY85"/>
                <a:gd fmla="*/ 20156 w 112406" name="connsiteX86"/>
                <a:gd fmla="*/ 537220 h 744201" name="connsiteY86"/>
                <a:gd fmla="*/ 10078 w 112406" name="connsiteX87"/>
                <a:gd fmla="*/ 548073 h 744201" name="connsiteY87"/>
                <a:gd fmla="*/ 0 w 112406" name="connsiteX88"/>
                <a:gd fmla="*/ 537220 h 744201" name="connsiteY88"/>
                <a:gd fmla="*/ 10078 w 112406" name="connsiteX89"/>
                <a:gd fmla="*/ 526367 h 744201" name="connsiteY89"/>
                <a:gd fmla="*/ 102328 w 112406" name="connsiteX90"/>
                <a:gd fmla="*/ 491483 h 744201" name="connsiteY90"/>
                <a:gd fmla="*/ 112406 w 112406" name="connsiteX91"/>
                <a:gd fmla="*/ 503499 h 744201" name="connsiteY91"/>
                <a:gd fmla="*/ 102328 w 112406" name="connsiteX92"/>
                <a:gd fmla="*/ 515515 h 744201" name="connsiteY92"/>
                <a:gd fmla="*/ 92250 w 112406" name="connsiteX93"/>
                <a:gd fmla="*/ 503499 h 744201" name="connsiteY93"/>
                <a:gd fmla="*/ 102328 w 112406" name="connsiteX94"/>
                <a:gd fmla="*/ 491483 h 744201" name="connsiteY94"/>
                <a:gd fmla="*/ 70545 w 112406" name="connsiteX95"/>
                <a:gd fmla="*/ 491483 h 744201" name="connsiteY95"/>
                <a:gd fmla="*/ 80623 w 112406" name="connsiteX96"/>
                <a:gd fmla="*/ 503499 h 744201" name="connsiteY96"/>
                <a:gd fmla="*/ 70545 w 112406" name="connsiteX97"/>
                <a:gd fmla="*/ 515515 h 744201" name="connsiteY97"/>
                <a:gd fmla="*/ 60467 w 112406" name="connsiteX98"/>
                <a:gd fmla="*/ 503499 h 744201" name="connsiteY98"/>
                <a:gd fmla="*/ 70545 w 112406" name="connsiteX99"/>
                <a:gd fmla="*/ 491483 h 744201" name="connsiteY99"/>
                <a:gd fmla="*/ 39536 w 112406" name="connsiteX100"/>
                <a:gd fmla="*/ 491483 h 744201" name="connsiteY100"/>
                <a:gd fmla="*/ 49614 w 112406" name="connsiteX101"/>
                <a:gd fmla="*/ 503499 h 744201" name="connsiteY101"/>
                <a:gd fmla="*/ 39536 w 112406" name="connsiteX102"/>
                <a:gd fmla="*/ 515515 h 744201" name="connsiteY102"/>
                <a:gd fmla="*/ 29458 w 112406" name="connsiteX103"/>
                <a:gd fmla="*/ 503499 h 744201" name="connsiteY103"/>
                <a:gd fmla="*/ 39536 w 112406" name="connsiteX104"/>
                <a:gd fmla="*/ 491483 h 744201" name="connsiteY104"/>
                <a:gd fmla="*/ 10078 w 112406" name="connsiteX105"/>
                <a:gd fmla="*/ 491483 h 744201" name="connsiteY105"/>
                <a:gd fmla="*/ 20156 w 112406" name="connsiteX106"/>
                <a:gd fmla="*/ 503499 h 744201" name="connsiteY106"/>
                <a:gd fmla="*/ 10078 w 112406" name="connsiteX107"/>
                <a:gd fmla="*/ 515515 h 744201" name="connsiteY107"/>
                <a:gd fmla="*/ 0 w 112406" name="connsiteX108"/>
                <a:gd fmla="*/ 503499 h 744201" name="connsiteY108"/>
                <a:gd fmla="*/ 10078 w 112406" name="connsiteX109"/>
                <a:gd fmla="*/ 491483 h 744201" name="connsiteY109"/>
                <a:gd fmla="*/ 102328 w 112406" name="connsiteX110"/>
                <a:gd fmla="*/ 458149 h 744201" name="connsiteY110"/>
                <a:gd fmla="*/ 112406 w 112406" name="connsiteX111"/>
                <a:gd fmla="*/ 469390 h 744201" name="connsiteY111"/>
                <a:gd fmla="*/ 102328 w 112406" name="connsiteX112"/>
                <a:gd fmla="*/ 480631 h 744201" name="connsiteY112"/>
                <a:gd fmla="*/ 92250 w 112406" name="connsiteX113"/>
                <a:gd fmla="*/ 469390 h 744201" name="connsiteY113"/>
                <a:gd fmla="*/ 102328 w 112406" name="connsiteX114"/>
                <a:gd fmla="*/ 458149 h 744201" name="connsiteY114"/>
                <a:gd fmla="*/ 70545 w 112406" name="connsiteX115"/>
                <a:gd fmla="*/ 458149 h 744201" name="connsiteY115"/>
                <a:gd fmla="*/ 80623 w 112406" name="connsiteX116"/>
                <a:gd fmla="*/ 469390 h 744201" name="connsiteY116"/>
                <a:gd fmla="*/ 70545 w 112406" name="connsiteX117"/>
                <a:gd fmla="*/ 480631 h 744201" name="connsiteY117"/>
                <a:gd fmla="*/ 60467 w 112406" name="connsiteX118"/>
                <a:gd fmla="*/ 469390 h 744201" name="connsiteY118"/>
                <a:gd fmla="*/ 70545 w 112406" name="connsiteX119"/>
                <a:gd fmla="*/ 458149 h 744201" name="connsiteY119"/>
                <a:gd fmla="*/ 39536 w 112406" name="connsiteX120"/>
                <a:gd fmla="*/ 458149 h 744201" name="connsiteY120"/>
                <a:gd fmla="*/ 49614 w 112406" name="connsiteX121"/>
                <a:gd fmla="*/ 469390 h 744201" name="connsiteY121"/>
                <a:gd fmla="*/ 39536 w 112406" name="connsiteX122"/>
                <a:gd fmla="*/ 480631 h 744201" name="connsiteY122"/>
                <a:gd fmla="*/ 29458 w 112406" name="connsiteX123"/>
                <a:gd fmla="*/ 469390 h 744201" name="connsiteY123"/>
                <a:gd fmla="*/ 39536 w 112406" name="connsiteX124"/>
                <a:gd fmla="*/ 458149 h 744201" name="connsiteY124"/>
                <a:gd fmla="*/ 10078 w 112406" name="connsiteX125"/>
                <a:gd fmla="*/ 458149 h 744201" name="connsiteY125"/>
                <a:gd fmla="*/ 20156 w 112406" name="connsiteX126"/>
                <a:gd fmla="*/ 469390 h 744201" name="connsiteY126"/>
                <a:gd fmla="*/ 10078 w 112406" name="connsiteX127"/>
                <a:gd fmla="*/ 480631 h 744201" name="connsiteY127"/>
                <a:gd fmla="*/ 0 w 112406" name="connsiteX128"/>
                <a:gd fmla="*/ 469390 h 744201" name="connsiteY128"/>
                <a:gd fmla="*/ 10078 w 112406" name="connsiteX129"/>
                <a:gd fmla="*/ 458149 h 744201" name="connsiteY129"/>
                <a:gd fmla="*/ 102328 w 112406" name="connsiteX130"/>
                <a:gd fmla="*/ 425590 h 744201" name="connsiteY130"/>
                <a:gd fmla="*/ 112406 w 112406" name="connsiteX131"/>
                <a:gd fmla="*/ 436443 h 744201" name="connsiteY131"/>
                <a:gd fmla="*/ 102328 w 112406" name="connsiteX132"/>
                <a:gd fmla="*/ 447296 h 744201" name="connsiteY132"/>
                <a:gd fmla="*/ 92250 w 112406" name="connsiteX133"/>
                <a:gd fmla="*/ 436443 h 744201" name="connsiteY133"/>
                <a:gd fmla="*/ 102328 w 112406" name="connsiteX134"/>
                <a:gd fmla="*/ 425590 h 744201" name="connsiteY134"/>
                <a:gd fmla="*/ 70545 w 112406" name="connsiteX135"/>
                <a:gd fmla="*/ 425590 h 744201" name="connsiteY135"/>
                <a:gd fmla="*/ 80623 w 112406" name="connsiteX136"/>
                <a:gd fmla="*/ 436443 h 744201" name="connsiteY136"/>
                <a:gd fmla="*/ 70545 w 112406" name="connsiteX137"/>
                <a:gd fmla="*/ 447296 h 744201" name="connsiteY137"/>
                <a:gd fmla="*/ 60467 w 112406" name="connsiteX138"/>
                <a:gd fmla="*/ 436443 h 744201" name="connsiteY138"/>
                <a:gd fmla="*/ 70545 w 112406" name="connsiteX139"/>
                <a:gd fmla="*/ 425590 h 744201" name="connsiteY139"/>
                <a:gd fmla="*/ 39536 w 112406" name="connsiteX140"/>
                <a:gd fmla="*/ 425590 h 744201" name="connsiteY140"/>
                <a:gd fmla="*/ 49614 w 112406" name="connsiteX141"/>
                <a:gd fmla="*/ 436443 h 744201" name="connsiteY141"/>
                <a:gd fmla="*/ 39536 w 112406" name="connsiteX142"/>
                <a:gd fmla="*/ 447296 h 744201" name="connsiteY142"/>
                <a:gd fmla="*/ 29458 w 112406" name="connsiteX143"/>
                <a:gd fmla="*/ 436443 h 744201" name="connsiteY143"/>
                <a:gd fmla="*/ 39536 w 112406" name="connsiteX144"/>
                <a:gd fmla="*/ 425590 h 744201" name="connsiteY144"/>
                <a:gd fmla="*/ 10078 w 112406" name="connsiteX145"/>
                <a:gd fmla="*/ 425590 h 744201" name="connsiteY145"/>
                <a:gd fmla="*/ 20156 w 112406" name="connsiteX146"/>
                <a:gd fmla="*/ 436443 h 744201" name="connsiteY146"/>
                <a:gd fmla="*/ 10078 w 112406" name="connsiteX147"/>
                <a:gd fmla="*/ 447296 h 744201" name="connsiteY147"/>
                <a:gd fmla="*/ 0 w 112406" name="connsiteX148"/>
                <a:gd fmla="*/ 436443 h 744201" name="connsiteY148"/>
                <a:gd fmla="*/ 10078 w 112406" name="connsiteX149"/>
                <a:gd fmla="*/ 425590 h 744201" name="connsiteY149"/>
                <a:gd fmla="*/ 102328 w 112406" name="connsiteX150"/>
                <a:gd fmla="*/ 392256 h 744201" name="connsiteY150"/>
                <a:gd fmla="*/ 112406 w 112406" name="connsiteX151"/>
                <a:gd fmla="*/ 403109 h 744201" name="connsiteY151"/>
                <a:gd fmla="*/ 102328 w 112406" name="connsiteX152"/>
                <a:gd fmla="*/ 413962 h 744201" name="connsiteY152"/>
                <a:gd fmla="*/ 92250 w 112406" name="connsiteX153"/>
                <a:gd fmla="*/ 403109 h 744201" name="connsiteY153"/>
                <a:gd fmla="*/ 102328 w 112406" name="connsiteX154"/>
                <a:gd fmla="*/ 392256 h 744201" name="connsiteY154"/>
                <a:gd fmla="*/ 70545 w 112406" name="connsiteX155"/>
                <a:gd fmla="*/ 392256 h 744201" name="connsiteY155"/>
                <a:gd fmla="*/ 80623 w 112406" name="connsiteX156"/>
                <a:gd fmla="*/ 403109 h 744201" name="connsiteY156"/>
                <a:gd fmla="*/ 70545 w 112406" name="connsiteX157"/>
                <a:gd fmla="*/ 413962 h 744201" name="connsiteY157"/>
                <a:gd fmla="*/ 60467 w 112406" name="connsiteX158"/>
                <a:gd fmla="*/ 403109 h 744201" name="connsiteY158"/>
                <a:gd fmla="*/ 70545 w 112406" name="connsiteX159"/>
                <a:gd fmla="*/ 392256 h 744201" name="connsiteY159"/>
                <a:gd fmla="*/ 39536 w 112406" name="connsiteX160"/>
                <a:gd fmla="*/ 392256 h 744201" name="connsiteY160"/>
                <a:gd fmla="*/ 49614 w 112406" name="connsiteX161"/>
                <a:gd fmla="*/ 403109 h 744201" name="connsiteY161"/>
                <a:gd fmla="*/ 39536 w 112406" name="connsiteX162"/>
                <a:gd fmla="*/ 413962 h 744201" name="connsiteY162"/>
                <a:gd fmla="*/ 29458 w 112406" name="connsiteX163"/>
                <a:gd fmla="*/ 403109 h 744201" name="connsiteY163"/>
                <a:gd fmla="*/ 39536 w 112406" name="connsiteX164"/>
                <a:gd fmla="*/ 392256 h 744201" name="connsiteY164"/>
                <a:gd fmla="*/ 10078 w 112406" name="connsiteX165"/>
                <a:gd fmla="*/ 392256 h 744201" name="connsiteY165"/>
                <a:gd fmla="*/ 20156 w 112406" name="connsiteX166"/>
                <a:gd fmla="*/ 403109 h 744201" name="connsiteY166"/>
                <a:gd fmla="*/ 10078 w 112406" name="connsiteX167"/>
                <a:gd fmla="*/ 413962 h 744201" name="connsiteY167"/>
                <a:gd fmla="*/ 0 w 112406" name="connsiteX168"/>
                <a:gd fmla="*/ 403109 h 744201" name="connsiteY168"/>
                <a:gd fmla="*/ 10078 w 112406" name="connsiteX169"/>
                <a:gd fmla="*/ 392256 h 744201" name="connsiteY169"/>
                <a:gd fmla="*/ 102328 w 112406" name="connsiteX170"/>
                <a:gd fmla="*/ 358922 h 744201" name="connsiteY170"/>
                <a:gd fmla="*/ 112406 w 112406" name="connsiteX171"/>
                <a:gd fmla="*/ 370163 h 744201" name="connsiteY171"/>
                <a:gd fmla="*/ 102328 w 112406" name="connsiteX172"/>
                <a:gd fmla="*/ 381404 h 744201" name="connsiteY172"/>
                <a:gd fmla="*/ 92250 w 112406" name="connsiteX173"/>
                <a:gd fmla="*/ 370163 h 744201" name="connsiteY173"/>
                <a:gd fmla="*/ 102328 w 112406" name="connsiteX174"/>
                <a:gd fmla="*/ 358922 h 744201" name="connsiteY174"/>
                <a:gd fmla="*/ 70545 w 112406" name="connsiteX175"/>
                <a:gd fmla="*/ 358922 h 744201" name="connsiteY175"/>
                <a:gd fmla="*/ 80623 w 112406" name="connsiteX176"/>
                <a:gd fmla="*/ 370163 h 744201" name="connsiteY176"/>
                <a:gd fmla="*/ 70545 w 112406" name="connsiteX177"/>
                <a:gd fmla="*/ 381404 h 744201" name="connsiteY177"/>
                <a:gd fmla="*/ 60467 w 112406" name="connsiteX178"/>
                <a:gd fmla="*/ 370163 h 744201" name="connsiteY178"/>
                <a:gd fmla="*/ 70545 w 112406" name="connsiteX179"/>
                <a:gd fmla="*/ 358922 h 744201" name="connsiteY179"/>
                <a:gd fmla="*/ 39536 w 112406" name="connsiteX180"/>
                <a:gd fmla="*/ 358922 h 744201" name="connsiteY180"/>
                <a:gd fmla="*/ 49614 w 112406" name="connsiteX181"/>
                <a:gd fmla="*/ 370163 h 744201" name="connsiteY181"/>
                <a:gd fmla="*/ 39536 w 112406" name="connsiteX182"/>
                <a:gd fmla="*/ 381404 h 744201" name="connsiteY182"/>
                <a:gd fmla="*/ 29458 w 112406" name="connsiteX183"/>
                <a:gd fmla="*/ 370163 h 744201" name="connsiteY183"/>
                <a:gd fmla="*/ 39536 w 112406" name="connsiteX184"/>
                <a:gd fmla="*/ 358922 h 744201" name="connsiteY184"/>
                <a:gd fmla="*/ 10078 w 112406" name="connsiteX185"/>
                <a:gd fmla="*/ 358922 h 744201" name="connsiteY185"/>
                <a:gd fmla="*/ 20156 w 112406" name="connsiteX186"/>
                <a:gd fmla="*/ 370163 h 744201" name="connsiteY186"/>
                <a:gd fmla="*/ 10078 w 112406" name="connsiteX187"/>
                <a:gd fmla="*/ 381404 h 744201" name="connsiteY187"/>
                <a:gd fmla="*/ 0 w 112406" name="connsiteX188"/>
                <a:gd fmla="*/ 370163 h 744201" name="connsiteY188"/>
                <a:gd fmla="*/ 10078 w 112406" name="connsiteX189"/>
                <a:gd fmla="*/ 358922 h 744201" name="connsiteY189"/>
                <a:gd fmla="*/ 102328 w 112406" name="connsiteX190"/>
                <a:gd fmla="*/ 324813 h 744201" name="connsiteY190"/>
                <a:gd fmla="*/ 112406 w 112406" name="connsiteX191"/>
                <a:gd fmla="*/ 335666 h 744201" name="connsiteY191"/>
                <a:gd fmla="*/ 102328 w 112406" name="connsiteX192"/>
                <a:gd fmla="*/ 346519 h 744201" name="connsiteY192"/>
                <a:gd fmla="*/ 92250 w 112406" name="connsiteX193"/>
                <a:gd fmla="*/ 335666 h 744201" name="connsiteY193"/>
                <a:gd fmla="*/ 102328 w 112406" name="connsiteX194"/>
                <a:gd fmla="*/ 324813 h 744201" name="connsiteY194"/>
                <a:gd fmla="*/ 70545 w 112406" name="connsiteX195"/>
                <a:gd fmla="*/ 324813 h 744201" name="connsiteY195"/>
                <a:gd fmla="*/ 80623 w 112406" name="connsiteX196"/>
                <a:gd fmla="*/ 335666 h 744201" name="connsiteY196"/>
                <a:gd fmla="*/ 70545 w 112406" name="connsiteX197"/>
                <a:gd fmla="*/ 346519 h 744201" name="connsiteY197"/>
                <a:gd fmla="*/ 60467 w 112406" name="connsiteX198"/>
                <a:gd fmla="*/ 335666 h 744201" name="connsiteY198"/>
                <a:gd fmla="*/ 70545 w 112406" name="connsiteX199"/>
                <a:gd fmla="*/ 324813 h 744201" name="connsiteY199"/>
                <a:gd fmla="*/ 39536 w 112406" name="connsiteX200"/>
                <a:gd fmla="*/ 324813 h 744201" name="connsiteY200"/>
                <a:gd fmla="*/ 49614 w 112406" name="connsiteX201"/>
                <a:gd fmla="*/ 335666 h 744201" name="connsiteY201"/>
                <a:gd fmla="*/ 39536 w 112406" name="connsiteX202"/>
                <a:gd fmla="*/ 346519 h 744201" name="connsiteY202"/>
                <a:gd fmla="*/ 29458 w 112406" name="connsiteX203"/>
                <a:gd fmla="*/ 335666 h 744201" name="connsiteY203"/>
                <a:gd fmla="*/ 39536 w 112406" name="connsiteX204"/>
                <a:gd fmla="*/ 324813 h 744201" name="connsiteY204"/>
                <a:gd fmla="*/ 10078 w 112406" name="connsiteX205"/>
                <a:gd fmla="*/ 324813 h 744201" name="connsiteY205"/>
                <a:gd fmla="*/ 20156 w 112406" name="connsiteX206"/>
                <a:gd fmla="*/ 335666 h 744201" name="connsiteY206"/>
                <a:gd fmla="*/ 10078 w 112406" name="connsiteX207"/>
                <a:gd fmla="*/ 346519 h 744201" name="connsiteY207"/>
                <a:gd fmla="*/ 0 w 112406" name="connsiteX208"/>
                <a:gd fmla="*/ 335666 h 744201" name="connsiteY208"/>
                <a:gd fmla="*/ 10078 w 112406" name="connsiteX209"/>
                <a:gd fmla="*/ 324813 h 744201" name="connsiteY209"/>
                <a:gd fmla="*/ 102328 w 112406" name="connsiteX210"/>
                <a:gd fmla="*/ 291479 h 744201" name="connsiteY210"/>
                <a:gd fmla="*/ 112406 w 112406" name="connsiteX211"/>
                <a:gd fmla="*/ 302332 h 744201" name="connsiteY211"/>
                <a:gd fmla="*/ 102328 w 112406" name="connsiteX212"/>
                <a:gd fmla="*/ 313185 h 744201" name="connsiteY212"/>
                <a:gd fmla="*/ 92250 w 112406" name="connsiteX213"/>
                <a:gd fmla="*/ 302332 h 744201" name="connsiteY213"/>
                <a:gd fmla="*/ 102328 w 112406" name="connsiteX214"/>
                <a:gd fmla="*/ 291479 h 744201" name="connsiteY214"/>
                <a:gd fmla="*/ 70545 w 112406" name="connsiteX215"/>
                <a:gd fmla="*/ 291479 h 744201" name="connsiteY215"/>
                <a:gd fmla="*/ 80623 w 112406" name="connsiteX216"/>
                <a:gd fmla="*/ 302332 h 744201" name="connsiteY216"/>
                <a:gd fmla="*/ 70545 w 112406" name="connsiteX217"/>
                <a:gd fmla="*/ 313185 h 744201" name="connsiteY217"/>
                <a:gd fmla="*/ 60467 w 112406" name="connsiteX218"/>
                <a:gd fmla="*/ 302332 h 744201" name="connsiteY218"/>
                <a:gd fmla="*/ 70545 w 112406" name="connsiteX219"/>
                <a:gd fmla="*/ 291479 h 744201" name="connsiteY219"/>
                <a:gd fmla="*/ 39536 w 112406" name="connsiteX220"/>
                <a:gd fmla="*/ 291479 h 744201" name="connsiteY220"/>
                <a:gd fmla="*/ 49614 w 112406" name="connsiteX221"/>
                <a:gd fmla="*/ 302332 h 744201" name="connsiteY221"/>
                <a:gd fmla="*/ 39536 w 112406" name="connsiteX222"/>
                <a:gd fmla="*/ 313185 h 744201" name="connsiteY222"/>
                <a:gd fmla="*/ 29458 w 112406" name="connsiteX223"/>
                <a:gd fmla="*/ 302332 h 744201" name="connsiteY223"/>
                <a:gd fmla="*/ 39536 w 112406" name="connsiteX224"/>
                <a:gd fmla="*/ 291479 h 744201" name="connsiteY224"/>
                <a:gd fmla="*/ 10078 w 112406" name="connsiteX225"/>
                <a:gd fmla="*/ 291479 h 744201" name="connsiteY225"/>
                <a:gd fmla="*/ 20156 w 112406" name="connsiteX226"/>
                <a:gd fmla="*/ 302332 h 744201" name="connsiteY226"/>
                <a:gd fmla="*/ 10078 w 112406" name="connsiteX227"/>
                <a:gd fmla="*/ 313185 h 744201" name="connsiteY227"/>
                <a:gd fmla="*/ 0 w 112406" name="connsiteX228"/>
                <a:gd fmla="*/ 302332 h 744201" name="connsiteY228"/>
                <a:gd fmla="*/ 10078 w 112406" name="connsiteX229"/>
                <a:gd fmla="*/ 291479 h 744201" name="connsiteY229"/>
                <a:gd fmla="*/ 102328 w 112406" name="connsiteX230"/>
                <a:gd fmla="*/ 258145 h 744201" name="connsiteY230"/>
                <a:gd fmla="*/ 112406 w 112406" name="connsiteX231"/>
                <a:gd fmla="*/ 269386 h 744201" name="connsiteY231"/>
                <a:gd fmla="*/ 102328 w 112406" name="connsiteX232"/>
                <a:gd fmla="*/ 280627 h 744201" name="connsiteY232"/>
                <a:gd fmla="*/ 92250 w 112406" name="connsiteX233"/>
                <a:gd fmla="*/ 269386 h 744201" name="connsiteY233"/>
                <a:gd fmla="*/ 102328 w 112406" name="connsiteX234"/>
                <a:gd fmla="*/ 258145 h 744201" name="connsiteY234"/>
                <a:gd fmla="*/ 70545 w 112406" name="connsiteX235"/>
                <a:gd fmla="*/ 258145 h 744201" name="connsiteY235"/>
                <a:gd fmla="*/ 80623 w 112406" name="connsiteX236"/>
                <a:gd fmla="*/ 269386 h 744201" name="connsiteY236"/>
                <a:gd fmla="*/ 70545 w 112406" name="connsiteX237"/>
                <a:gd fmla="*/ 280627 h 744201" name="connsiteY237"/>
                <a:gd fmla="*/ 60467 w 112406" name="connsiteX238"/>
                <a:gd fmla="*/ 269386 h 744201" name="connsiteY238"/>
                <a:gd fmla="*/ 70545 w 112406" name="connsiteX239"/>
                <a:gd fmla="*/ 258145 h 744201" name="connsiteY239"/>
                <a:gd fmla="*/ 39536 w 112406" name="connsiteX240"/>
                <a:gd fmla="*/ 258145 h 744201" name="connsiteY240"/>
                <a:gd fmla="*/ 49614 w 112406" name="connsiteX241"/>
                <a:gd fmla="*/ 269386 h 744201" name="connsiteY241"/>
                <a:gd fmla="*/ 39536 w 112406" name="connsiteX242"/>
                <a:gd fmla="*/ 280627 h 744201" name="connsiteY242"/>
                <a:gd fmla="*/ 29458 w 112406" name="connsiteX243"/>
                <a:gd fmla="*/ 269386 h 744201" name="connsiteY243"/>
                <a:gd fmla="*/ 39536 w 112406" name="connsiteX244"/>
                <a:gd fmla="*/ 258145 h 744201" name="connsiteY244"/>
                <a:gd fmla="*/ 10078 w 112406" name="connsiteX245"/>
                <a:gd fmla="*/ 258145 h 744201" name="connsiteY245"/>
                <a:gd fmla="*/ 20156 w 112406" name="connsiteX246"/>
                <a:gd fmla="*/ 269386 h 744201" name="connsiteY246"/>
                <a:gd fmla="*/ 10078 w 112406" name="connsiteX247"/>
                <a:gd fmla="*/ 280627 h 744201" name="connsiteY247"/>
                <a:gd fmla="*/ 0 w 112406" name="connsiteX248"/>
                <a:gd fmla="*/ 269386 h 744201" name="connsiteY248"/>
                <a:gd fmla="*/ 10078 w 112406" name="connsiteX249"/>
                <a:gd fmla="*/ 258145 h 744201" name="connsiteY249"/>
                <a:gd fmla="*/ 102328 w 112406" name="connsiteX250"/>
                <a:gd fmla="*/ 225586 h 744201" name="connsiteY250"/>
                <a:gd fmla="*/ 112406 w 112406" name="connsiteX251"/>
                <a:gd fmla="*/ 236439 h 744201" name="connsiteY251"/>
                <a:gd fmla="*/ 102328 w 112406" name="connsiteX252"/>
                <a:gd fmla="*/ 247292 h 744201" name="connsiteY252"/>
                <a:gd fmla="*/ 92250 w 112406" name="connsiteX253"/>
                <a:gd fmla="*/ 236439 h 744201" name="connsiteY253"/>
                <a:gd fmla="*/ 102328 w 112406" name="connsiteX254"/>
                <a:gd fmla="*/ 225586 h 744201" name="connsiteY254"/>
                <a:gd fmla="*/ 70545 w 112406" name="connsiteX255"/>
                <a:gd fmla="*/ 225586 h 744201" name="connsiteY255"/>
                <a:gd fmla="*/ 80623 w 112406" name="connsiteX256"/>
                <a:gd fmla="*/ 236439 h 744201" name="connsiteY256"/>
                <a:gd fmla="*/ 70545 w 112406" name="connsiteX257"/>
                <a:gd fmla="*/ 247292 h 744201" name="connsiteY257"/>
                <a:gd fmla="*/ 60467 w 112406" name="connsiteX258"/>
                <a:gd fmla="*/ 236439 h 744201" name="connsiteY258"/>
                <a:gd fmla="*/ 70545 w 112406" name="connsiteX259"/>
                <a:gd fmla="*/ 225586 h 744201" name="connsiteY259"/>
                <a:gd fmla="*/ 39536 w 112406" name="connsiteX260"/>
                <a:gd fmla="*/ 225586 h 744201" name="connsiteY260"/>
                <a:gd fmla="*/ 49614 w 112406" name="connsiteX261"/>
                <a:gd fmla="*/ 236439 h 744201" name="connsiteY261"/>
                <a:gd fmla="*/ 39536 w 112406" name="connsiteX262"/>
                <a:gd fmla="*/ 247292 h 744201" name="connsiteY262"/>
                <a:gd fmla="*/ 29458 w 112406" name="connsiteX263"/>
                <a:gd fmla="*/ 236439 h 744201" name="connsiteY263"/>
                <a:gd fmla="*/ 39536 w 112406" name="connsiteX264"/>
                <a:gd fmla="*/ 225586 h 744201" name="connsiteY264"/>
                <a:gd fmla="*/ 10078 w 112406" name="connsiteX265"/>
                <a:gd fmla="*/ 225586 h 744201" name="connsiteY265"/>
                <a:gd fmla="*/ 20156 w 112406" name="connsiteX266"/>
                <a:gd fmla="*/ 236439 h 744201" name="connsiteY266"/>
                <a:gd fmla="*/ 10078 w 112406" name="connsiteX267"/>
                <a:gd fmla="*/ 247292 h 744201" name="connsiteY267"/>
                <a:gd fmla="*/ 0 w 112406" name="connsiteX268"/>
                <a:gd fmla="*/ 236439 h 744201" name="connsiteY268"/>
                <a:gd fmla="*/ 10078 w 112406" name="connsiteX269"/>
                <a:gd fmla="*/ 225586 h 744201" name="connsiteY269"/>
                <a:gd fmla="*/ 102328 w 112406" name="connsiteX270"/>
                <a:gd fmla="*/ 190702 h 744201" name="connsiteY270"/>
                <a:gd fmla="*/ 112406 w 112406" name="connsiteX271"/>
                <a:gd fmla="*/ 202718 h 744201" name="connsiteY271"/>
                <a:gd fmla="*/ 102328 w 112406" name="connsiteX272"/>
                <a:gd fmla="*/ 214734 h 744201" name="connsiteY272"/>
                <a:gd fmla="*/ 92250 w 112406" name="connsiteX273"/>
                <a:gd fmla="*/ 202718 h 744201" name="connsiteY273"/>
                <a:gd fmla="*/ 102328 w 112406" name="connsiteX274"/>
                <a:gd fmla="*/ 190702 h 744201" name="connsiteY274"/>
                <a:gd fmla="*/ 70545 w 112406" name="connsiteX275"/>
                <a:gd fmla="*/ 190702 h 744201" name="connsiteY275"/>
                <a:gd fmla="*/ 80623 w 112406" name="connsiteX276"/>
                <a:gd fmla="*/ 202718 h 744201" name="connsiteY276"/>
                <a:gd fmla="*/ 70545 w 112406" name="connsiteX277"/>
                <a:gd fmla="*/ 214734 h 744201" name="connsiteY277"/>
                <a:gd fmla="*/ 60467 w 112406" name="connsiteX278"/>
                <a:gd fmla="*/ 202718 h 744201" name="connsiteY278"/>
                <a:gd fmla="*/ 70545 w 112406" name="connsiteX279"/>
                <a:gd fmla="*/ 190702 h 744201" name="connsiteY279"/>
                <a:gd fmla="*/ 39536 w 112406" name="connsiteX280"/>
                <a:gd fmla="*/ 190702 h 744201" name="connsiteY280"/>
                <a:gd fmla="*/ 49614 w 112406" name="connsiteX281"/>
                <a:gd fmla="*/ 202718 h 744201" name="connsiteY281"/>
                <a:gd fmla="*/ 39536 w 112406" name="connsiteX282"/>
                <a:gd fmla="*/ 214734 h 744201" name="connsiteY282"/>
                <a:gd fmla="*/ 29458 w 112406" name="connsiteX283"/>
                <a:gd fmla="*/ 202718 h 744201" name="connsiteY283"/>
                <a:gd fmla="*/ 39536 w 112406" name="connsiteX284"/>
                <a:gd fmla="*/ 190702 h 744201" name="connsiteY284"/>
                <a:gd fmla="*/ 10078 w 112406" name="connsiteX285"/>
                <a:gd fmla="*/ 190702 h 744201" name="connsiteY285"/>
                <a:gd fmla="*/ 20156 w 112406" name="connsiteX286"/>
                <a:gd fmla="*/ 202718 h 744201" name="connsiteY286"/>
                <a:gd fmla="*/ 10078 w 112406" name="connsiteX287"/>
                <a:gd fmla="*/ 214734 h 744201" name="connsiteY287"/>
                <a:gd fmla="*/ 0 w 112406" name="connsiteX288"/>
                <a:gd fmla="*/ 202718 h 744201" name="connsiteY288"/>
                <a:gd fmla="*/ 10078 w 112406" name="connsiteX289"/>
                <a:gd fmla="*/ 190702 h 744201" name="connsiteY289"/>
                <a:gd fmla="*/ 102328 w 112406" name="connsiteX290"/>
                <a:gd fmla="*/ 157368 h 744201" name="connsiteY290"/>
                <a:gd fmla="*/ 112406 w 112406" name="connsiteX291"/>
                <a:gd fmla="*/ 168609 h 744201" name="connsiteY291"/>
                <a:gd fmla="*/ 102328 w 112406" name="connsiteX292"/>
                <a:gd fmla="*/ 179850 h 744201" name="connsiteY292"/>
                <a:gd fmla="*/ 92250 w 112406" name="connsiteX293"/>
                <a:gd fmla="*/ 168609 h 744201" name="connsiteY293"/>
                <a:gd fmla="*/ 102328 w 112406" name="connsiteX294"/>
                <a:gd fmla="*/ 157368 h 744201" name="connsiteY294"/>
                <a:gd fmla="*/ 70545 w 112406" name="connsiteX295"/>
                <a:gd fmla="*/ 157368 h 744201" name="connsiteY295"/>
                <a:gd fmla="*/ 80623 w 112406" name="connsiteX296"/>
                <a:gd fmla="*/ 168609 h 744201" name="connsiteY296"/>
                <a:gd fmla="*/ 70545 w 112406" name="connsiteX297"/>
                <a:gd fmla="*/ 179850 h 744201" name="connsiteY297"/>
                <a:gd fmla="*/ 60467 w 112406" name="connsiteX298"/>
                <a:gd fmla="*/ 168609 h 744201" name="connsiteY298"/>
                <a:gd fmla="*/ 70545 w 112406" name="connsiteX299"/>
                <a:gd fmla="*/ 157368 h 744201" name="connsiteY299"/>
                <a:gd fmla="*/ 39536 w 112406" name="connsiteX300"/>
                <a:gd fmla="*/ 157368 h 744201" name="connsiteY300"/>
                <a:gd fmla="*/ 49614 w 112406" name="connsiteX301"/>
                <a:gd fmla="*/ 168609 h 744201" name="connsiteY301"/>
                <a:gd fmla="*/ 39536 w 112406" name="connsiteX302"/>
                <a:gd fmla="*/ 179850 h 744201" name="connsiteY302"/>
                <a:gd fmla="*/ 29458 w 112406" name="connsiteX303"/>
                <a:gd fmla="*/ 168609 h 744201" name="connsiteY303"/>
                <a:gd fmla="*/ 39536 w 112406" name="connsiteX304"/>
                <a:gd fmla="*/ 157368 h 744201" name="connsiteY304"/>
                <a:gd fmla="*/ 10078 w 112406" name="connsiteX305"/>
                <a:gd fmla="*/ 157368 h 744201" name="connsiteY305"/>
                <a:gd fmla="*/ 20156 w 112406" name="connsiteX306"/>
                <a:gd fmla="*/ 168609 h 744201" name="connsiteY306"/>
                <a:gd fmla="*/ 10078 w 112406" name="connsiteX307"/>
                <a:gd fmla="*/ 179850 h 744201" name="connsiteY307"/>
                <a:gd fmla="*/ 0 w 112406" name="connsiteX308"/>
                <a:gd fmla="*/ 168609 h 744201" name="connsiteY308"/>
                <a:gd fmla="*/ 10078 w 112406" name="connsiteX309"/>
                <a:gd fmla="*/ 157368 h 744201" name="connsiteY309"/>
                <a:gd fmla="*/ 102328 w 112406" name="connsiteX310"/>
                <a:gd fmla="*/ 124809 h 744201" name="connsiteY310"/>
                <a:gd fmla="*/ 112406 w 112406" name="connsiteX311"/>
                <a:gd fmla="*/ 135662 h 744201" name="connsiteY311"/>
                <a:gd fmla="*/ 102328 w 112406" name="connsiteX312"/>
                <a:gd fmla="*/ 146515 h 744201" name="connsiteY312"/>
                <a:gd fmla="*/ 92250 w 112406" name="connsiteX313"/>
                <a:gd fmla="*/ 135662 h 744201" name="connsiteY313"/>
                <a:gd fmla="*/ 102328 w 112406" name="connsiteX314"/>
                <a:gd fmla="*/ 124809 h 744201" name="connsiteY314"/>
                <a:gd fmla="*/ 70545 w 112406" name="connsiteX315"/>
                <a:gd fmla="*/ 124809 h 744201" name="connsiteY315"/>
                <a:gd fmla="*/ 80623 w 112406" name="connsiteX316"/>
                <a:gd fmla="*/ 135662 h 744201" name="connsiteY316"/>
                <a:gd fmla="*/ 70545 w 112406" name="connsiteX317"/>
                <a:gd fmla="*/ 146515 h 744201" name="connsiteY317"/>
                <a:gd fmla="*/ 60467 w 112406" name="connsiteX318"/>
                <a:gd fmla="*/ 135662 h 744201" name="connsiteY318"/>
                <a:gd fmla="*/ 70545 w 112406" name="connsiteX319"/>
                <a:gd fmla="*/ 124809 h 744201" name="connsiteY319"/>
                <a:gd fmla="*/ 39536 w 112406" name="connsiteX320"/>
                <a:gd fmla="*/ 124809 h 744201" name="connsiteY320"/>
                <a:gd fmla="*/ 49614 w 112406" name="connsiteX321"/>
                <a:gd fmla="*/ 135662 h 744201" name="connsiteY321"/>
                <a:gd fmla="*/ 39536 w 112406" name="connsiteX322"/>
                <a:gd fmla="*/ 146515 h 744201" name="connsiteY322"/>
                <a:gd fmla="*/ 29458 w 112406" name="connsiteX323"/>
                <a:gd fmla="*/ 135662 h 744201" name="connsiteY323"/>
                <a:gd fmla="*/ 39536 w 112406" name="connsiteX324"/>
                <a:gd fmla="*/ 124809 h 744201" name="connsiteY324"/>
                <a:gd fmla="*/ 10078 w 112406" name="connsiteX325"/>
                <a:gd fmla="*/ 124809 h 744201" name="connsiteY325"/>
                <a:gd fmla="*/ 20156 w 112406" name="connsiteX326"/>
                <a:gd fmla="*/ 135662 h 744201" name="connsiteY326"/>
                <a:gd fmla="*/ 10078 w 112406" name="connsiteX327"/>
                <a:gd fmla="*/ 146515 h 744201" name="connsiteY327"/>
                <a:gd fmla="*/ 0 w 112406" name="connsiteX328"/>
                <a:gd fmla="*/ 135662 h 744201" name="connsiteY328"/>
                <a:gd fmla="*/ 10078 w 112406" name="connsiteX329"/>
                <a:gd fmla="*/ 124809 h 744201" name="connsiteY329"/>
                <a:gd fmla="*/ 0 w 112406" name="connsiteX330"/>
                <a:gd fmla="*/ 0 h 744201" name="connsiteY330"/>
                <a:gd fmla="*/ 112405 w 112406" name="connsiteX331"/>
                <a:gd fmla="*/ 0 h 744201" name="connsiteY331"/>
                <a:gd fmla="*/ 112405 w 112406" name="connsiteX332"/>
                <a:gd fmla="*/ 122483 h 744201" name="connsiteY332"/>
                <a:gd fmla="*/ 0 w 112406" name="connsiteX333"/>
                <a:gd fmla="*/ 122483 h 744201" name="connsiteY3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b="b" l="l" r="r" t="t"/>
              <a:pathLst>
                <a:path h="744201" w="112405">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ln>
            <a:extLst/>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74" name="任意多边形 273"/>
            <p:cNvSpPr/>
            <p:nvPr/>
          </p:nvSpPr>
          <p:spPr bwMode="auto">
            <a:xfrm>
              <a:off x="1689845" y="1803580"/>
              <a:ext cx="65984" cy="468000"/>
            </a:xfrm>
            <a:custGeom>
              <a:gdLst>
                <a:gd fmla="*/ 24688 w 65984" name="connsiteX0"/>
                <a:gd fmla="*/ 0 h 812900" name="connsiteY0"/>
                <a:gd fmla="*/ 28952 w 65984" name="connsiteX1"/>
                <a:gd fmla="*/ 673 h 812900" name="connsiteY1"/>
                <a:gd fmla="*/ 33217 w 65984" name="connsiteX2"/>
                <a:gd fmla="*/ 0 h 812900" name="connsiteY2"/>
                <a:gd fmla="*/ 65984 w 65984" name="connsiteX3"/>
                <a:gd fmla="*/ 810655 h 812900" name="connsiteY3"/>
                <a:gd fmla="*/ 57456 w 65984" name="connsiteX4"/>
                <a:gd fmla="*/ 811553 h 812900" name="connsiteY4"/>
                <a:gd fmla="*/ 29555 w 65984" name="connsiteX5"/>
                <a:gd fmla="*/ 121691 h 812900" name="connsiteY5"/>
                <a:gd fmla="*/ 8528 w 65984" name="connsiteX6"/>
                <a:gd fmla="*/ 812900 h 812900" name="connsiteY6"/>
                <a:gd fmla="*/ 0 w 65984" name="connsiteX7"/>
                <a:gd fmla="*/ 811554 h 812900" name="connsiteY7"/>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b="b" l="l" r="r" t="t"/>
              <a:pathLst>
                <a:path h="812900" w="65984">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ln>
            <a:extLst/>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grpSp>
      <p:grpSp>
        <p:nvGrpSpPr>
          <p:cNvPr id="275" name="组合 274"/>
          <p:cNvGrpSpPr/>
          <p:nvPr/>
        </p:nvGrpSpPr>
        <p:grpSpPr>
          <a:xfrm>
            <a:off x="7680918" y="1972103"/>
            <a:ext cx="399525" cy="927508"/>
            <a:chOff x="1381024" y="1803580"/>
            <a:chExt cx="686768" cy="1594350"/>
          </a:xfrm>
          <a:noFill/>
        </p:grpSpPr>
        <p:sp>
          <p:nvSpPr>
            <p:cNvPr id="276" name="Freeform 5"/>
            <p:cNvSpPr/>
            <p:nvPr/>
          </p:nvSpPr>
          <p:spPr bwMode="auto">
            <a:xfrm>
              <a:off x="1416485" y="2269027"/>
              <a:ext cx="614051" cy="97853"/>
            </a:xfrm>
            <a:custGeom>
              <a:gdLst>
                <a:gd fmla="*/ 309 w 577" name="T0"/>
                <a:gd fmla="*/ 0 h 92" name="T1"/>
                <a:gd fmla="*/ 3 w 577" name="T2"/>
                <a:gd fmla="*/ 17 h 92" name="T3"/>
                <a:gd fmla="*/ 0 w 577" name="T4"/>
                <a:gd fmla="*/ 17 h 92" name="T5"/>
                <a:gd fmla="*/ 42 w 577" name="T6"/>
                <a:gd fmla="*/ 44 h 92" name="T7"/>
                <a:gd fmla="*/ 54 w 577" name="T8"/>
                <a:gd fmla="*/ 69 h 92" name="T9"/>
                <a:gd fmla="*/ 44 w 577" name="T10"/>
                <a:gd fmla="*/ 92 h 92" name="T11"/>
                <a:gd fmla="*/ 288 w 577" name="T12"/>
                <a:gd fmla="*/ 75 h 92" name="T13"/>
                <a:gd fmla="*/ 289 w 577" name="T14"/>
                <a:gd fmla="*/ 75 h 92" name="T15"/>
                <a:gd fmla="*/ 289 w 577" name="T16"/>
                <a:gd fmla="*/ 75 h 92" name="T17"/>
                <a:gd fmla="*/ 532 w 577" name="T18"/>
                <a:gd fmla="*/ 92 h 92" name="T19"/>
                <a:gd fmla="*/ 522 w 577" name="T20"/>
                <a:gd fmla="*/ 70 h 92" name="T21"/>
                <a:gd fmla="*/ 531 w 577" name="T22"/>
                <a:gd fmla="*/ 49 h 92" name="T23"/>
                <a:gd fmla="*/ 551 w 577" name="T24"/>
                <a:gd fmla="*/ 32 h 92" name="T25"/>
                <a:gd fmla="*/ 577 w 577" name="T26"/>
                <a:gd fmla="*/ 17 h 92" name="T27"/>
                <a:gd fmla="*/ 309 w 577" name="T28"/>
                <a:gd fmla="*/ 0 h 9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92" w="577">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77" name="Freeform 6"/>
            <p:cNvSpPr>
              <a:spLocks noEditPoints="1"/>
            </p:cNvSpPr>
            <p:nvPr/>
          </p:nvSpPr>
          <p:spPr bwMode="auto">
            <a:xfrm>
              <a:off x="1408854" y="2267231"/>
              <a:ext cx="629313" cy="102791"/>
            </a:xfrm>
            <a:custGeom>
              <a:gdLst>
                <a:gd fmla="*/ 49 w 591" name="T0"/>
                <a:gd fmla="*/ 95 h 97" name="T1"/>
                <a:gd fmla="*/ 48 w 591" name="T2"/>
                <a:gd fmla="*/ 96 h 97" name="T3"/>
                <a:gd fmla="*/ 47 w 591" name="T4"/>
                <a:gd fmla="*/ 96 h 97" name="T5"/>
                <a:gd fmla="*/ 45 w 591" name="T6"/>
                <a:gd fmla="*/ 97 h 97" name="T7"/>
                <a:gd fmla="*/ 48 w 591" name="T8"/>
                <a:gd fmla="*/ 96 h 97" name="T9"/>
                <a:gd fmla="*/ 48 w 591" name="T10"/>
                <a:gd fmla="*/ 96 h 97" name="T11"/>
                <a:gd fmla="*/ 49 w 591" name="T12"/>
                <a:gd fmla="*/ 95 h 97" name="T13"/>
                <a:gd fmla="*/ 544 w 591" name="T14"/>
                <a:gd fmla="*/ 95 h 97" name="T15"/>
                <a:gd fmla="*/ 543 w 591" name="T16"/>
                <a:gd fmla="*/ 96 h 97" name="T17"/>
                <a:gd fmla="*/ 543 w 591" name="T18"/>
                <a:gd fmla="*/ 96 h 97" name="T19"/>
                <a:gd fmla="*/ 546 w 591" name="T20"/>
                <a:gd fmla="*/ 97 h 97" name="T21"/>
                <a:gd fmla="*/ 544 w 591" name="T22"/>
                <a:gd fmla="*/ 95 h 97" name="T23"/>
                <a:gd fmla="*/ 316 w 591" name="T24"/>
                <a:gd fmla="*/ 0 h 97" name="T25"/>
                <a:gd fmla="*/ 3 w 591" name="T26"/>
                <a:gd fmla="*/ 17 h 97" name="T27"/>
                <a:gd fmla="*/ 0 w 591" name="T28"/>
                <a:gd fmla="*/ 18 h 97" name="T29"/>
                <a:gd fmla="*/ 3 w 591" name="T30"/>
                <a:gd fmla="*/ 19 h 97" name="T31"/>
                <a:gd fmla="*/ 4 w 591" name="T32"/>
                <a:gd fmla="*/ 18 h 97" name="T33"/>
                <a:gd fmla="*/ 3 w 591" name="T34"/>
                <a:gd fmla="*/ 19 h 97" name="T35"/>
                <a:gd fmla="*/ 48 w 591" name="T36"/>
                <a:gd fmla="*/ 47 h 97" name="T37"/>
                <a:gd fmla="*/ 59 w 591" name="T38"/>
                <a:gd fmla="*/ 71 h 97" name="T39"/>
                <a:gd fmla="*/ 53 w 591" name="T40"/>
                <a:gd fmla="*/ 88 h 97" name="T41"/>
                <a:gd fmla="*/ 50 w 591" name="T42"/>
                <a:gd fmla="*/ 93 h 97" name="T43"/>
                <a:gd fmla="*/ 48 w 591" name="T44"/>
                <a:gd fmla="*/ 94 h 97" name="T45"/>
                <a:gd fmla="*/ 48 w 591" name="T46"/>
                <a:gd fmla="*/ 94 h 97" name="T47"/>
                <a:gd fmla="*/ 48 w 591" name="T48"/>
                <a:gd fmla="*/ 94 h 97" name="T49"/>
                <a:gd fmla="*/ 51 w 591" name="T50"/>
                <a:gd fmla="*/ 94 h 97" name="T51"/>
                <a:gd fmla="*/ 61 w 591" name="T52"/>
                <a:gd fmla="*/ 71 h 97" name="T53"/>
                <a:gd fmla="*/ 49 w 591" name="T54"/>
                <a:gd fmla="*/ 46 h 97" name="T55"/>
                <a:gd fmla="*/ 7 w 591" name="T56"/>
                <a:gd fmla="*/ 19 h 97" name="T57"/>
                <a:gd fmla="*/ 10 w 591" name="T58"/>
                <a:gd fmla="*/ 19 h 97" name="T59"/>
                <a:gd fmla="*/ 316 w 591" name="T60"/>
                <a:gd fmla="*/ 2 h 97" name="T61"/>
                <a:gd fmla="*/ 584 w 591" name="T62"/>
                <a:gd fmla="*/ 19 h 97" name="T63"/>
                <a:gd fmla="*/ 558 w 591" name="T64"/>
                <a:gd fmla="*/ 34 h 97" name="T65"/>
                <a:gd fmla="*/ 538 w 591" name="T66"/>
                <a:gd fmla="*/ 51 h 97" name="T67"/>
                <a:gd fmla="*/ 529 w 591" name="T68"/>
                <a:gd fmla="*/ 72 h 97" name="T69"/>
                <a:gd fmla="*/ 539 w 591" name="T70"/>
                <a:gd fmla="*/ 94 h 97" name="T71"/>
                <a:gd fmla="*/ 296 w 591" name="T72"/>
                <a:gd fmla="*/ 77 h 97" name="T73"/>
                <a:gd fmla="*/ 296 w 591" name="T74"/>
                <a:gd fmla="*/ 77 h 97" name="T75"/>
                <a:gd fmla="*/ 543 w 591" name="T76"/>
                <a:gd fmla="*/ 94 h 97" name="T77"/>
                <a:gd fmla="*/ 543 w 591" name="T78"/>
                <a:gd fmla="*/ 94 h 97" name="T79"/>
                <a:gd fmla="*/ 531 w 591" name="T80"/>
                <a:gd fmla="*/ 72 h 97" name="T81"/>
                <a:gd fmla="*/ 540 w 591" name="T82"/>
                <a:gd fmla="*/ 52 h 97" name="T83"/>
                <a:gd fmla="*/ 570 w 591" name="T84"/>
                <a:gd fmla="*/ 29 h 97" name="T85"/>
                <a:gd fmla="*/ 583 w 591" name="T86"/>
                <a:gd fmla="*/ 22 h 97" name="T87"/>
                <a:gd fmla="*/ 588 w 591" name="T88"/>
                <a:gd fmla="*/ 19 h 97" name="T89"/>
                <a:gd fmla="*/ 591 w 591" name="T90"/>
                <a:gd fmla="*/ 18 h 97" name="T91"/>
                <a:gd fmla="*/ 588 w 591" name="T92"/>
                <a:gd fmla="*/ 17 h 97" name="T93"/>
                <a:gd fmla="*/ 316 w 591" name="T94"/>
                <a:gd fmla="*/ 0 h 97"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97" w="591">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78" name="Freeform 7"/>
            <p:cNvSpPr/>
            <p:nvPr/>
          </p:nvSpPr>
          <p:spPr bwMode="auto">
            <a:xfrm>
              <a:off x="1381024" y="2240299"/>
              <a:ext cx="682728" cy="56557"/>
            </a:xfrm>
            <a:custGeom>
              <a:gdLst>
                <a:gd fmla="*/ 614 w 641" name="T0"/>
                <a:gd fmla="*/ 52 h 53" name="T1"/>
                <a:gd fmla="*/ 641 w 641" name="T2"/>
                <a:gd fmla="*/ 39 h 53" name="T3"/>
                <a:gd fmla="*/ 0 w 641" name="T4"/>
                <a:gd fmla="*/ 39 h 53" name="T5"/>
                <a:gd fmla="*/ 30 w 641" name="T6"/>
                <a:gd fmla="*/ 53 h 53" name="T7"/>
                <a:gd fmla="*/ 614 w 641" name="T8"/>
                <a:gd fmla="*/ 52 h 53" name="T9"/>
              </a:gdLst>
              <a:cxnLst>
                <a:cxn ang="0">
                  <a:pos x="T0" y="T1"/>
                </a:cxn>
                <a:cxn ang="0">
                  <a:pos x="T2" y="T3"/>
                </a:cxn>
                <a:cxn ang="0">
                  <a:pos x="T4" y="T5"/>
                </a:cxn>
                <a:cxn ang="0">
                  <a:pos x="T6" y="T7"/>
                </a:cxn>
                <a:cxn ang="0">
                  <a:pos x="T8" y="T9"/>
                </a:cxn>
              </a:cxnLst>
              <a:rect b="b" l="0" r="r" t="0"/>
              <a:pathLst>
                <a:path h="52" w="641">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79" name="Freeform 8"/>
            <p:cNvSpPr/>
            <p:nvPr/>
          </p:nvSpPr>
          <p:spPr bwMode="auto">
            <a:xfrm>
              <a:off x="1381024" y="2262743"/>
              <a:ext cx="686768" cy="35012"/>
            </a:xfrm>
            <a:custGeom>
              <a:gdLst>
                <a:gd fmla="*/ 614 w 645" name="T0"/>
                <a:gd fmla="*/ 31 h 33" name="T1"/>
                <a:gd fmla="*/ 614 w 645" name="T2"/>
                <a:gd fmla="*/ 32 h 33" name="T3"/>
                <a:gd fmla="*/ 633 w 645" name="T4"/>
                <a:gd fmla="*/ 22 h 33" name="T5"/>
                <a:gd fmla="*/ 639 w 645" name="T6"/>
                <a:gd fmla="*/ 20 h 33" name="T7"/>
                <a:gd fmla="*/ 641 w 645" name="T8"/>
                <a:gd fmla="*/ 19 h 33" name="T9"/>
                <a:gd fmla="*/ 645 w 645" name="T10"/>
                <a:gd fmla="*/ 17 h 33" name="T11"/>
                <a:gd fmla="*/ 641 w 645" name="T12"/>
                <a:gd fmla="*/ 17 h 33" name="T13"/>
                <a:gd fmla="*/ 346 w 645" name="T14"/>
                <a:gd fmla="*/ 0 h 33" name="T15"/>
                <a:gd fmla="*/ 0 w 645" name="T16"/>
                <a:gd fmla="*/ 17 h 33" name="T17"/>
                <a:gd fmla="*/ 0 w 645" name="T18"/>
                <a:gd fmla="*/ 19 h 33" name="T19"/>
                <a:gd fmla="*/ 29 w 645" name="T20"/>
                <a:gd fmla="*/ 33 h 33" name="T21"/>
                <a:gd fmla="*/ 29 w 645" name="T22"/>
                <a:gd fmla="*/ 33 h 33" name="T23"/>
                <a:gd fmla="*/ 30 w 645" name="T24"/>
                <a:gd fmla="*/ 33 h 33" name="T25"/>
                <a:gd fmla="*/ 345 w 645" name="T26"/>
                <a:gd fmla="*/ 19 h 33" name="T27"/>
                <a:gd fmla="*/ 613 w 645" name="T28"/>
                <a:gd fmla="*/ 32 h 33" name="T29"/>
                <a:gd fmla="*/ 614 w 645" name="T30"/>
                <a:gd fmla="*/ 32 h 33" name="T31"/>
                <a:gd fmla="*/ 614 w 645" name="T32"/>
                <a:gd fmla="*/ 32 h 33" name="T33"/>
                <a:gd fmla="*/ 614 w 645" name="T34"/>
                <a:gd fmla="*/ 31 h 33" name="T35"/>
                <a:gd fmla="*/ 614 w 645" name="T36"/>
                <a:gd fmla="*/ 30 h 33" name="T37"/>
                <a:gd fmla="*/ 345 w 645" name="T38"/>
                <a:gd fmla="*/ 17 h 33" name="T39"/>
                <a:gd fmla="*/ 29 w 645" name="T40"/>
                <a:gd fmla="*/ 31 h 33" name="T41"/>
                <a:gd fmla="*/ 30 w 645" name="T42"/>
                <a:gd fmla="*/ 32 h 33" name="T43"/>
                <a:gd fmla="*/ 30 w 645" name="T44"/>
                <a:gd fmla="*/ 31 h 33" name="T45"/>
                <a:gd fmla="*/ 0 w 645" name="T46"/>
                <a:gd fmla="*/ 17 h 33" name="T47"/>
                <a:gd fmla="*/ 0 w 645" name="T48"/>
                <a:gd fmla="*/ 18 h 33" name="T49"/>
                <a:gd fmla="*/ 0 w 645" name="T50"/>
                <a:gd fmla="*/ 19 h 33" name="T51"/>
                <a:gd fmla="*/ 7 w 645" name="T52"/>
                <a:gd fmla="*/ 18 h 33" name="T53"/>
                <a:gd fmla="*/ 346 w 645" name="T54"/>
                <a:gd fmla="*/ 2 h 33" name="T55"/>
                <a:gd fmla="*/ 641 w 645" name="T56"/>
                <a:gd fmla="*/ 19 h 33" name="T57"/>
                <a:gd fmla="*/ 641 w 645" name="T58"/>
                <a:gd fmla="*/ 18 h 33" name="T59"/>
                <a:gd fmla="*/ 640 w 645" name="T60"/>
                <a:gd fmla="*/ 17 h 33" name="T61"/>
                <a:gd fmla="*/ 613 w 645" name="T62"/>
                <a:gd fmla="*/ 31 h 33" name="T63"/>
                <a:gd fmla="*/ 614 w 645" name="T64"/>
                <a:gd fmla="*/ 31 h 33" name="T65"/>
                <a:gd fmla="*/ 614 w 645" name="T66"/>
                <a:gd fmla="*/ 30 h 33" name="T67"/>
                <a:gd fmla="*/ 614 w 645" name="T68"/>
                <a:gd fmla="*/ 31 h 33"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3" w="645">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80" name="Freeform 9"/>
            <p:cNvSpPr/>
            <p:nvPr/>
          </p:nvSpPr>
          <p:spPr bwMode="auto">
            <a:xfrm>
              <a:off x="1464065" y="2350721"/>
              <a:ext cx="519789" cy="97853"/>
            </a:xfrm>
            <a:custGeom>
              <a:gdLst>
                <a:gd fmla="*/ 244 w 488" name="T0"/>
                <a:gd fmla="*/ 0 h 92" name="T1"/>
                <a:gd fmla="*/ 0 w 488" name="T2"/>
                <a:gd fmla="*/ 17 h 92" name="T3"/>
                <a:gd fmla="*/ 28 w 488" name="T4"/>
                <a:gd fmla="*/ 35 h 92" name="T5"/>
                <a:gd fmla="*/ 37 w 488" name="T6"/>
                <a:gd fmla="*/ 53 h 92" name="T7"/>
                <a:gd fmla="*/ 31 w 488" name="T8"/>
                <a:gd fmla="*/ 70 h 92" name="T9"/>
                <a:gd fmla="*/ 17 w 488" name="T10"/>
                <a:gd fmla="*/ 83 h 92" name="T11"/>
                <a:gd fmla="*/ 3 w 488" name="T12"/>
                <a:gd fmla="*/ 91 h 92" name="T13"/>
                <a:gd fmla="*/ 243 w 488" name="T14"/>
                <a:gd fmla="*/ 75 h 92" name="T15"/>
                <a:gd fmla="*/ 244 w 488" name="T16"/>
                <a:gd fmla="*/ 75 h 92" name="T17"/>
                <a:gd fmla="*/ 244 w 488" name="T18"/>
                <a:gd fmla="*/ 75 h 92" name="T19"/>
                <a:gd fmla="*/ 487 w 488" name="T20"/>
                <a:gd fmla="*/ 92 h 92" name="T21"/>
                <a:gd fmla="*/ 470 w 488" name="T22"/>
                <a:gd fmla="*/ 56 h 92" name="T23"/>
                <a:gd fmla="*/ 488 w 488" name="T24"/>
                <a:gd fmla="*/ 17 h 92" name="T25"/>
                <a:gd fmla="*/ 244 w 488" name="T26"/>
                <a:gd fmla="*/ 0 h 9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92" w="488">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81" name="Freeform 10"/>
            <p:cNvSpPr/>
            <p:nvPr/>
          </p:nvSpPr>
          <p:spPr bwMode="auto">
            <a:xfrm>
              <a:off x="1464065" y="2350721"/>
              <a:ext cx="259895" cy="18404"/>
            </a:xfrm>
            <a:custGeom>
              <a:gdLst>
                <a:gd fmla="*/ 243 w 244" name="T0"/>
                <a:gd fmla="*/ 0 h 17" name="T1"/>
                <a:gd fmla="*/ 1 w 244" name="T2"/>
                <a:gd fmla="*/ 17 h 17" name="T3"/>
                <a:gd fmla="*/ 0 w 244" name="T4"/>
                <a:gd fmla="*/ 17 h 17" name="T5"/>
                <a:gd fmla="*/ 0 w 244" name="T6"/>
                <a:gd fmla="*/ 17 h 17" name="T7"/>
                <a:gd fmla="*/ 244 w 244" name="T8"/>
                <a:gd fmla="*/ 0 h 17" name="T9"/>
                <a:gd fmla="*/ 243 w 244" name="T10"/>
                <a:gd fmla="*/ 0 h 17" name="T11"/>
              </a:gdLst>
              <a:cxnLst>
                <a:cxn ang="0">
                  <a:pos x="T0" y="T1"/>
                </a:cxn>
                <a:cxn ang="0">
                  <a:pos x="T2" y="T3"/>
                </a:cxn>
                <a:cxn ang="0">
                  <a:pos x="T4" y="T5"/>
                </a:cxn>
                <a:cxn ang="0">
                  <a:pos x="T6" y="T7"/>
                </a:cxn>
                <a:cxn ang="0">
                  <a:pos x="T8" y="T9"/>
                </a:cxn>
                <a:cxn ang="0">
                  <a:pos x="T10" y="T11"/>
                </a:cxn>
              </a:cxnLst>
              <a:rect b="b" l="0" r="r" t="0"/>
              <a:pathLst>
                <a:path h="17" w="244">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82" name="Freeform 11"/>
            <p:cNvSpPr>
              <a:spLocks noEditPoints="1"/>
            </p:cNvSpPr>
            <p:nvPr/>
          </p:nvSpPr>
          <p:spPr bwMode="auto">
            <a:xfrm>
              <a:off x="1456882" y="2366880"/>
              <a:ext cx="532357" cy="2244"/>
            </a:xfrm>
            <a:custGeom>
              <a:gdLst>
                <a:gd fmla="*/ 3 w 500" name="T0"/>
                <a:gd fmla="*/ 0 h 2" name="T1"/>
                <a:gd fmla="*/ 0 w 500" name="T2"/>
                <a:gd fmla="*/ 1 h 2" name="T3"/>
                <a:gd fmla="*/ 2 w 500" name="T4"/>
                <a:gd fmla="*/ 2 h 2" name="T5"/>
                <a:gd fmla="*/ 3 w 500" name="T6"/>
                <a:gd fmla="*/ 0 h 2" name="T7"/>
                <a:gd fmla="*/ 3 w 500" name="T8"/>
                <a:gd fmla="*/ 0 h 2" name="T9"/>
                <a:gd fmla="*/ 498 w 500" name="T10"/>
                <a:gd fmla="*/ 0 h 2" name="T11"/>
                <a:gd fmla="*/ 498 w 500" name="T12"/>
                <a:gd fmla="*/ 0 h 2" name="T13"/>
                <a:gd fmla="*/ 499 w 500" name="T14"/>
                <a:gd fmla="*/ 1 h 2" name="T15"/>
                <a:gd fmla="*/ 500 w 500" name="T16"/>
                <a:gd fmla="*/ 1 h 2" name="T17"/>
                <a:gd fmla="*/ 498 w 500" name="T18"/>
                <a:gd fmla="*/ 0 h 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 w="500">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83" name="Freeform 12"/>
            <p:cNvSpPr/>
            <p:nvPr/>
          </p:nvSpPr>
          <p:spPr bwMode="auto">
            <a:xfrm>
              <a:off x="1463167" y="2348925"/>
              <a:ext cx="260793" cy="17955"/>
            </a:xfrm>
            <a:custGeom>
              <a:gdLst>
                <a:gd fmla="*/ 244 w 245" name="T0"/>
                <a:gd fmla="*/ 0 h 17" name="T1"/>
                <a:gd fmla="*/ 0 w 245" name="T2"/>
                <a:gd fmla="*/ 17 h 17" name="T3"/>
                <a:gd fmla="*/ 0 w 245" name="T4"/>
                <a:gd fmla="*/ 17 h 17" name="T5"/>
                <a:gd fmla="*/ 245 w 245" name="T6"/>
                <a:gd fmla="*/ 0 h 17" name="T7"/>
                <a:gd fmla="*/ 244 w 245" name="T8"/>
                <a:gd fmla="*/ 0 h 17" name="T9"/>
              </a:gdLst>
              <a:cxnLst>
                <a:cxn ang="0">
                  <a:pos x="T0" y="T1"/>
                </a:cxn>
                <a:cxn ang="0">
                  <a:pos x="T2" y="T3"/>
                </a:cxn>
                <a:cxn ang="0">
                  <a:pos x="T4" y="T5"/>
                </a:cxn>
                <a:cxn ang="0">
                  <a:pos x="T6" y="T7"/>
                </a:cxn>
                <a:cxn ang="0">
                  <a:pos x="T8" y="T9"/>
                </a:cxn>
              </a:cxnLst>
              <a:rect b="b" l="0" r="r" t="0"/>
              <a:pathLst>
                <a:path h="17" w="245">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84" name="Freeform 13"/>
            <p:cNvSpPr/>
            <p:nvPr/>
          </p:nvSpPr>
          <p:spPr bwMode="auto">
            <a:xfrm>
              <a:off x="1459127" y="2348925"/>
              <a:ext cx="528766" cy="20199"/>
            </a:xfrm>
            <a:custGeom>
              <a:gdLst>
                <a:gd fmla="*/ 249 w 497" name="T0"/>
                <a:gd fmla="*/ 0 h 19" name="T1"/>
                <a:gd fmla="*/ 4 w 497" name="T2"/>
                <a:gd fmla="*/ 17 h 19" name="T3"/>
                <a:gd fmla="*/ 4 w 497" name="T4"/>
                <a:gd fmla="*/ 17 h 19" name="T5"/>
                <a:gd fmla="*/ 1 w 497" name="T6"/>
                <a:gd fmla="*/ 17 h 19" name="T7"/>
                <a:gd fmla="*/ 1 w 497" name="T8"/>
                <a:gd fmla="*/ 17 h 19" name="T9"/>
                <a:gd fmla="*/ 1 w 497" name="T10"/>
                <a:gd fmla="*/ 17 h 19" name="T11"/>
                <a:gd fmla="*/ 0 w 497" name="T12"/>
                <a:gd fmla="*/ 19 h 19" name="T13"/>
                <a:gd fmla="*/ 1 w 497" name="T14"/>
                <a:gd fmla="*/ 19 h 19" name="T15"/>
                <a:gd fmla="*/ 2 w 497" name="T16"/>
                <a:gd fmla="*/ 18 h 19" name="T17"/>
                <a:gd fmla="*/ 1 w 497" name="T18"/>
                <a:gd fmla="*/ 19 h 19" name="T19"/>
                <a:gd fmla="*/ 1 w 497" name="T20"/>
                <a:gd fmla="*/ 19 h 19" name="T21"/>
                <a:gd fmla="*/ 2 w 497" name="T22"/>
                <a:gd fmla="*/ 19 h 19" name="T23"/>
                <a:gd fmla="*/ 5 w 497" name="T24"/>
                <a:gd fmla="*/ 19 h 19" name="T25"/>
                <a:gd fmla="*/ 5 w 497" name="T26"/>
                <a:gd fmla="*/ 19 h 19" name="T27"/>
                <a:gd fmla="*/ 6 w 497" name="T28"/>
                <a:gd fmla="*/ 19 h 19" name="T29"/>
                <a:gd fmla="*/ 248 w 497" name="T30"/>
                <a:gd fmla="*/ 2 h 19" name="T31"/>
                <a:gd fmla="*/ 249 w 497" name="T32"/>
                <a:gd fmla="*/ 2 h 19" name="T33"/>
                <a:gd fmla="*/ 249 w 497" name="T34"/>
                <a:gd fmla="*/ 2 h 19" name="T35"/>
                <a:gd fmla="*/ 427 w 497" name="T36"/>
                <a:gd fmla="*/ 11 h 19" name="T37"/>
                <a:gd fmla="*/ 478 w 497" name="T38"/>
                <a:gd fmla="*/ 17 h 19" name="T39"/>
                <a:gd fmla="*/ 491 w 497" name="T40"/>
                <a:gd fmla="*/ 19 h 19" name="T41"/>
                <a:gd fmla="*/ 495 w 497" name="T42"/>
                <a:gd fmla="*/ 19 h 19" name="T43"/>
                <a:gd fmla="*/ 496 w 497" name="T44"/>
                <a:gd fmla="*/ 19 h 19" name="T45"/>
                <a:gd fmla="*/ 496 w 497" name="T46"/>
                <a:gd fmla="*/ 19 h 19" name="T47"/>
                <a:gd fmla="*/ 497 w 497" name="T48"/>
                <a:gd fmla="*/ 18 h 19" name="T49"/>
                <a:gd fmla="*/ 496 w 497" name="T50"/>
                <a:gd fmla="*/ 17 h 19" name="T51"/>
                <a:gd fmla="*/ 496 w 497" name="T52"/>
                <a:gd fmla="*/ 17 h 19" name="T53"/>
                <a:gd fmla="*/ 496 w 497" name="T54"/>
                <a:gd fmla="*/ 17 h 19" name="T55"/>
                <a:gd fmla="*/ 249 w 497" name="T56"/>
                <a:gd fmla="*/ 0 h 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9" w="497">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85" name="Freeform 14"/>
            <p:cNvSpPr>
              <a:spLocks noEditPoints="1"/>
            </p:cNvSpPr>
            <p:nvPr/>
          </p:nvSpPr>
          <p:spPr bwMode="auto">
            <a:xfrm>
              <a:off x="1460025" y="2350721"/>
              <a:ext cx="530113" cy="100995"/>
            </a:xfrm>
            <a:custGeom>
              <a:gdLst>
                <a:gd fmla="*/ 496 w 498" name="T0"/>
                <a:gd fmla="*/ 93 h 95" name="T1"/>
                <a:gd fmla="*/ 495 w 498" name="T2"/>
                <a:gd fmla="*/ 94 h 95" name="T3"/>
                <a:gd fmla="*/ 495 w 498" name="T4"/>
                <a:gd fmla="*/ 94 h 95" name="T5"/>
                <a:gd fmla="*/ 498 w 498" name="T6"/>
                <a:gd fmla="*/ 95 h 95" name="T7"/>
                <a:gd fmla="*/ 496 w 498" name="T8"/>
                <a:gd fmla="*/ 93 h 95" name="T9"/>
                <a:gd fmla="*/ 4 w 498" name="T10"/>
                <a:gd fmla="*/ 17 h 95" name="T11"/>
                <a:gd fmla="*/ 1 w 498" name="T12"/>
                <a:gd fmla="*/ 17 h 95" name="T13"/>
                <a:gd fmla="*/ 0 w 498" name="T14"/>
                <a:gd fmla="*/ 17 h 95" name="T15"/>
                <a:gd fmla="*/ 31 w 498" name="T16"/>
                <a:gd fmla="*/ 36 h 95" name="T17"/>
                <a:gd fmla="*/ 39 w 498" name="T18"/>
                <a:gd fmla="*/ 53 h 95" name="T19"/>
                <a:gd fmla="*/ 33 w 498" name="T20"/>
                <a:gd fmla="*/ 68 h 95" name="T21"/>
                <a:gd fmla="*/ 13 w 498" name="T22"/>
                <a:gd fmla="*/ 86 h 95" name="T23"/>
                <a:gd fmla="*/ 4 w 498" name="T24"/>
                <a:gd fmla="*/ 91 h 95" name="T25"/>
                <a:gd fmla="*/ 0 w 498" name="T26"/>
                <a:gd fmla="*/ 92 h 95" name="T27"/>
                <a:gd fmla="*/ 0 w 498" name="T28"/>
                <a:gd fmla="*/ 92 h 95" name="T29"/>
                <a:gd fmla="*/ 7 w 498" name="T30"/>
                <a:gd fmla="*/ 91 h 95" name="T31"/>
                <a:gd fmla="*/ 21 w 498" name="T32"/>
                <a:gd fmla="*/ 83 h 95" name="T33"/>
                <a:gd fmla="*/ 35 w 498" name="T34"/>
                <a:gd fmla="*/ 70 h 95" name="T35"/>
                <a:gd fmla="*/ 41 w 498" name="T36"/>
                <a:gd fmla="*/ 53 h 95" name="T37"/>
                <a:gd fmla="*/ 32 w 498" name="T38"/>
                <a:gd fmla="*/ 35 h 95" name="T39"/>
                <a:gd fmla="*/ 4 w 498" name="T40"/>
                <a:gd fmla="*/ 17 h 95" name="T41"/>
                <a:gd fmla="*/ 248 w 498" name="T42"/>
                <a:gd fmla="*/ 0 h 95" name="T43"/>
                <a:gd fmla="*/ 248 w 498" name="T44"/>
                <a:gd fmla="*/ 0 h 95" name="T45"/>
                <a:gd fmla="*/ 492 w 498" name="T46"/>
                <a:gd fmla="*/ 17 h 95" name="T47"/>
                <a:gd fmla="*/ 474 w 498" name="T48"/>
                <a:gd fmla="*/ 56 h 95" name="T49"/>
                <a:gd fmla="*/ 491 w 498" name="T50"/>
                <a:gd fmla="*/ 92 h 95" name="T51"/>
                <a:gd fmla="*/ 248 w 498" name="T52"/>
                <a:gd fmla="*/ 75 h 95" name="T53"/>
                <a:gd fmla="*/ 248 w 498" name="T54"/>
                <a:gd fmla="*/ 75 h 95" name="T55"/>
                <a:gd fmla="*/ 495 w 498" name="T56"/>
                <a:gd fmla="*/ 92 h 95" name="T57"/>
                <a:gd fmla="*/ 495 w 498" name="T58"/>
                <a:gd fmla="*/ 92 h 95" name="T59"/>
                <a:gd fmla="*/ 476 w 498" name="T60"/>
                <a:gd fmla="*/ 56 h 95" name="T61"/>
                <a:gd fmla="*/ 485 w 498" name="T62"/>
                <a:gd fmla="*/ 28 h 95" name="T63"/>
                <a:gd fmla="*/ 492 w 498" name="T64"/>
                <a:gd fmla="*/ 20 h 95" name="T65"/>
                <a:gd fmla="*/ 494 w 498" name="T66"/>
                <a:gd fmla="*/ 18 h 95" name="T67"/>
                <a:gd fmla="*/ 495 w 498" name="T68"/>
                <a:gd fmla="*/ 17 h 95" name="T69"/>
                <a:gd fmla="*/ 494 w 498" name="T70"/>
                <a:gd fmla="*/ 17 h 95" name="T71"/>
                <a:gd fmla="*/ 490 w 498" name="T72"/>
                <a:gd fmla="*/ 17 h 95" name="T73"/>
                <a:gd fmla="*/ 477 w 498" name="T74"/>
                <a:gd fmla="*/ 15 h 95" name="T75"/>
                <a:gd fmla="*/ 426 w 498" name="T76"/>
                <a:gd fmla="*/ 9 h 95" name="T77"/>
                <a:gd fmla="*/ 248 w 498" name="T78"/>
                <a:gd fmla="*/ 0 h 95"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95" w="498">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86" name="Freeform 15"/>
            <p:cNvSpPr/>
            <p:nvPr/>
          </p:nvSpPr>
          <p:spPr bwMode="auto">
            <a:xfrm>
              <a:off x="1464065" y="2432863"/>
              <a:ext cx="519789" cy="96507"/>
            </a:xfrm>
            <a:custGeom>
              <a:gdLst>
                <a:gd fmla="*/ 244 w 488" name="T0"/>
                <a:gd fmla="*/ 0 h 91" name="T1"/>
                <a:gd fmla="*/ 0 w 488" name="T2"/>
                <a:gd fmla="*/ 17 h 91" name="T3"/>
                <a:gd fmla="*/ 28 w 488" name="T4"/>
                <a:gd fmla="*/ 34 h 91" name="T5"/>
                <a:gd fmla="*/ 37 w 488" name="T6"/>
                <a:gd fmla="*/ 53 h 91" name="T7"/>
                <a:gd fmla="*/ 31 w 488" name="T8"/>
                <a:gd fmla="*/ 70 h 91" name="T9"/>
                <a:gd fmla="*/ 17 w 488" name="T10"/>
                <a:gd fmla="*/ 82 h 91" name="T11"/>
                <a:gd fmla="*/ 3 w 488" name="T12"/>
                <a:gd fmla="*/ 91 h 91" name="T13"/>
                <a:gd fmla="*/ 244 w 488" name="T14"/>
                <a:gd fmla="*/ 75 h 91" name="T15"/>
                <a:gd fmla="*/ 487 w 488" name="T16"/>
                <a:gd fmla="*/ 91 h 91" name="T17"/>
                <a:gd fmla="*/ 470 w 488" name="T18"/>
                <a:gd fmla="*/ 56 h 91" name="T19"/>
                <a:gd fmla="*/ 488 w 488" name="T20"/>
                <a:gd fmla="*/ 17 h 91" name="T21"/>
                <a:gd fmla="*/ 244 w 488" name="T22"/>
                <a:gd fmla="*/ 0 h 9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91" w="488">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87" name="Freeform 16"/>
            <p:cNvSpPr/>
            <p:nvPr/>
          </p:nvSpPr>
          <p:spPr bwMode="auto">
            <a:xfrm>
              <a:off x="1464065" y="2432863"/>
              <a:ext cx="259895" cy="17955"/>
            </a:xfrm>
            <a:custGeom>
              <a:gdLst>
                <a:gd fmla="*/ 243 w 244" name="T0"/>
                <a:gd fmla="*/ 0 h 17" name="T1"/>
                <a:gd fmla="*/ 1 w 244" name="T2"/>
                <a:gd fmla="*/ 16 h 17" name="T3"/>
                <a:gd fmla="*/ 0 w 244" name="T4"/>
                <a:gd fmla="*/ 17 h 17" name="T5"/>
                <a:gd fmla="*/ 0 w 244" name="T6"/>
                <a:gd fmla="*/ 17 h 17" name="T7"/>
                <a:gd fmla="*/ 244 w 244" name="T8"/>
                <a:gd fmla="*/ 0 h 17" name="T9"/>
                <a:gd fmla="*/ 243 w 244" name="T10"/>
                <a:gd fmla="*/ 0 h 17" name="T11"/>
              </a:gdLst>
              <a:cxnLst>
                <a:cxn ang="0">
                  <a:pos x="T0" y="T1"/>
                </a:cxn>
                <a:cxn ang="0">
                  <a:pos x="T2" y="T3"/>
                </a:cxn>
                <a:cxn ang="0">
                  <a:pos x="T4" y="T5"/>
                </a:cxn>
                <a:cxn ang="0">
                  <a:pos x="T6" y="T7"/>
                </a:cxn>
                <a:cxn ang="0">
                  <a:pos x="T8" y="T9"/>
                </a:cxn>
                <a:cxn ang="0">
                  <a:pos x="T10" y="T11"/>
                </a:cxn>
              </a:cxnLst>
              <a:rect b="b" l="0" r="r" t="0"/>
              <a:pathLst>
                <a:path h="17" w="244">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88" name="Freeform 17"/>
            <p:cNvSpPr>
              <a:spLocks noEditPoints="1"/>
            </p:cNvSpPr>
            <p:nvPr/>
          </p:nvSpPr>
          <p:spPr bwMode="auto">
            <a:xfrm>
              <a:off x="1456882" y="2432863"/>
              <a:ext cx="533255" cy="100547"/>
            </a:xfrm>
            <a:custGeom>
              <a:gdLst>
                <a:gd fmla="*/ 498 w 501" name="T0"/>
                <a:gd fmla="*/ 15 h 95" name="T1"/>
                <a:gd fmla="*/ 498 w 501" name="T2"/>
                <a:gd fmla="*/ 15 h 95" name="T3"/>
                <a:gd fmla="*/ 499 w 501" name="T4"/>
                <a:gd fmla="*/ 16 h 95" name="T5"/>
                <a:gd fmla="*/ 500 w 501" name="T6"/>
                <a:gd fmla="*/ 15 h 95" name="T7"/>
                <a:gd fmla="*/ 498 w 501" name="T8"/>
                <a:gd fmla="*/ 15 h 95" name="T9"/>
                <a:gd fmla="*/ 3 w 501" name="T10"/>
                <a:gd fmla="*/ 15 h 95" name="T11"/>
                <a:gd fmla="*/ 0 w 501" name="T12"/>
                <a:gd fmla="*/ 16 h 95" name="T13"/>
                <a:gd fmla="*/ 3 w 501" name="T14"/>
                <a:gd fmla="*/ 17 h 95" name="T15"/>
                <a:gd fmla="*/ 3 w 501" name="T16"/>
                <a:gd fmla="*/ 16 h 95" name="T17"/>
                <a:gd fmla="*/ 3 w 501" name="T18"/>
                <a:gd fmla="*/ 15 h 95" name="T19"/>
                <a:gd fmla="*/ 3 w 501" name="T20"/>
                <a:gd fmla="*/ 15 h 95" name="T21"/>
                <a:gd fmla="*/ 251 w 501" name="T22"/>
                <a:gd fmla="*/ 0 h 95" name="T23"/>
                <a:gd fmla="*/ 251 w 501" name="T24"/>
                <a:gd fmla="*/ 0 h 95" name="T25"/>
                <a:gd fmla="*/ 495 w 501" name="T26"/>
                <a:gd fmla="*/ 17 h 95" name="T27"/>
                <a:gd fmla="*/ 477 w 501" name="T28"/>
                <a:gd fmla="*/ 56 h 95" name="T29"/>
                <a:gd fmla="*/ 494 w 501" name="T30"/>
                <a:gd fmla="*/ 91 h 95" name="T31"/>
                <a:gd fmla="*/ 251 w 501" name="T32"/>
                <a:gd fmla="*/ 75 h 95" name="T33"/>
                <a:gd fmla="*/ 10 w 501" name="T34"/>
                <a:gd fmla="*/ 91 h 95" name="T35"/>
                <a:gd fmla="*/ 24 w 501" name="T36"/>
                <a:gd fmla="*/ 82 h 95" name="T37"/>
                <a:gd fmla="*/ 38 w 501" name="T38"/>
                <a:gd fmla="*/ 70 h 95" name="T39"/>
                <a:gd fmla="*/ 44 w 501" name="T40"/>
                <a:gd fmla="*/ 53 h 95" name="T41"/>
                <a:gd fmla="*/ 35 w 501" name="T42"/>
                <a:gd fmla="*/ 34 h 95" name="T43"/>
                <a:gd fmla="*/ 7 w 501" name="T44"/>
                <a:gd fmla="*/ 17 h 95" name="T45"/>
                <a:gd fmla="*/ 4 w 501" name="T46"/>
                <a:gd fmla="*/ 17 h 95" name="T47"/>
                <a:gd fmla="*/ 3 w 501" name="T48"/>
                <a:gd fmla="*/ 16 h 95" name="T49"/>
                <a:gd fmla="*/ 3 w 501" name="T50"/>
                <a:gd fmla="*/ 17 h 95" name="T51"/>
                <a:gd fmla="*/ 34 w 501" name="T52"/>
                <a:gd fmla="*/ 36 h 95" name="T53"/>
                <a:gd fmla="*/ 42 w 501" name="T54"/>
                <a:gd fmla="*/ 53 h 95" name="T55"/>
                <a:gd fmla="*/ 36 w 501" name="T56"/>
                <a:gd fmla="*/ 68 h 95" name="T57"/>
                <a:gd fmla="*/ 16 w 501" name="T58"/>
                <a:gd fmla="*/ 86 h 95" name="T59"/>
                <a:gd fmla="*/ 7 w 501" name="T60"/>
                <a:gd fmla="*/ 90 h 95" name="T61"/>
                <a:gd fmla="*/ 3 w 501" name="T62"/>
                <a:gd fmla="*/ 92 h 95" name="T63"/>
                <a:gd fmla="*/ 4 w 501" name="T64"/>
                <a:gd fmla="*/ 94 h 95" name="T65"/>
                <a:gd fmla="*/ 251 w 501" name="T66"/>
                <a:gd fmla="*/ 77 h 95" name="T67"/>
                <a:gd fmla="*/ 429 w 501" name="T68"/>
                <a:gd fmla="*/ 85 h 95" name="T69"/>
                <a:gd fmla="*/ 480 w 501" name="T70"/>
                <a:gd fmla="*/ 91 h 95" name="T71"/>
                <a:gd fmla="*/ 493 w 501" name="T72"/>
                <a:gd fmla="*/ 93 h 95" name="T73"/>
                <a:gd fmla="*/ 497 w 501" name="T74"/>
                <a:gd fmla="*/ 94 h 95" name="T75"/>
                <a:gd fmla="*/ 501 w 501" name="T76"/>
                <a:gd fmla="*/ 95 h 95" name="T77"/>
                <a:gd fmla="*/ 498 w 501" name="T78"/>
                <a:gd fmla="*/ 92 h 95" name="T79"/>
                <a:gd fmla="*/ 479 w 501" name="T80"/>
                <a:gd fmla="*/ 56 h 95" name="T81"/>
                <a:gd fmla="*/ 488 w 501" name="T82"/>
                <a:gd fmla="*/ 28 h 95" name="T83"/>
                <a:gd fmla="*/ 495 w 501" name="T84"/>
                <a:gd fmla="*/ 20 h 95" name="T85"/>
                <a:gd fmla="*/ 497 w 501" name="T86"/>
                <a:gd fmla="*/ 18 h 95" name="T87"/>
                <a:gd fmla="*/ 498 w 501" name="T88"/>
                <a:gd fmla="*/ 17 h 95" name="T89"/>
                <a:gd fmla="*/ 497 w 501" name="T90"/>
                <a:gd fmla="*/ 17 h 95" name="T91"/>
                <a:gd fmla="*/ 493 w 501" name="T92"/>
                <a:gd fmla="*/ 16 h 95" name="T93"/>
                <a:gd fmla="*/ 480 w 501" name="T94"/>
                <a:gd fmla="*/ 14 h 95" name="T95"/>
                <a:gd fmla="*/ 429 w 501" name="T96"/>
                <a:gd fmla="*/ 9 h 95" name="T97"/>
                <a:gd fmla="*/ 251 w 501" name="T98"/>
                <a:gd fmla="*/ 0 h 9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5" w="501">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89" name="Freeform 18"/>
            <p:cNvSpPr/>
            <p:nvPr/>
          </p:nvSpPr>
          <p:spPr bwMode="auto">
            <a:xfrm>
              <a:off x="1467655" y="2430619"/>
              <a:ext cx="256303" cy="17057"/>
            </a:xfrm>
            <a:custGeom>
              <a:gdLst>
                <a:gd fmla="*/ 240 w 241" name="T0"/>
                <a:gd fmla="*/ 0 h 16" name="T1"/>
                <a:gd fmla="*/ 0 w 241" name="T2"/>
                <a:gd fmla="*/ 16 h 16" name="T3"/>
                <a:gd fmla="*/ 0 w 241" name="T4"/>
                <a:gd fmla="*/ 16 h 16" name="T5"/>
                <a:gd fmla="*/ 241 w 241" name="T6"/>
                <a:gd fmla="*/ 0 h 16" name="T7"/>
                <a:gd fmla="*/ 240 w 241" name="T8"/>
                <a:gd fmla="*/ 0 h 16" name="T9"/>
              </a:gdLst>
              <a:cxnLst>
                <a:cxn ang="0">
                  <a:pos x="T0" y="T1"/>
                </a:cxn>
                <a:cxn ang="0">
                  <a:pos x="T2" y="T3"/>
                </a:cxn>
                <a:cxn ang="0">
                  <a:pos x="T4" y="T5"/>
                </a:cxn>
                <a:cxn ang="0">
                  <a:pos x="T6" y="T7"/>
                </a:cxn>
                <a:cxn ang="0">
                  <a:pos x="T8" y="T9"/>
                </a:cxn>
              </a:cxnLst>
              <a:rect b="b" l="0" r="r" t="0"/>
              <a:pathLst>
                <a:path h="16" w="241">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90" name="Freeform 19"/>
            <p:cNvSpPr/>
            <p:nvPr/>
          </p:nvSpPr>
          <p:spPr bwMode="auto">
            <a:xfrm>
              <a:off x="1460025" y="2430619"/>
              <a:ext cx="527869" cy="20199"/>
            </a:xfrm>
            <a:custGeom>
              <a:gdLst>
                <a:gd fmla="*/ 248 w 496" name="T0"/>
                <a:gd fmla="*/ 0 h 19" name="T1"/>
                <a:gd fmla="*/ 7 w 496" name="T2"/>
                <a:gd fmla="*/ 16 h 19" name="T3"/>
                <a:gd fmla="*/ 7 w 496" name="T4"/>
                <a:gd fmla="*/ 16 h 19" name="T5"/>
                <a:gd fmla="*/ 0 w 496" name="T6"/>
                <a:gd fmla="*/ 17 h 19" name="T7"/>
                <a:gd fmla="*/ 0 w 496" name="T8"/>
                <a:gd fmla="*/ 17 h 19" name="T9"/>
                <a:gd fmla="*/ 0 w 496" name="T10"/>
                <a:gd fmla="*/ 17 h 19" name="T11"/>
                <a:gd fmla="*/ 0 w 496" name="T12"/>
                <a:gd fmla="*/ 18 h 19" name="T13"/>
                <a:gd fmla="*/ 1 w 496" name="T14"/>
                <a:gd fmla="*/ 18 h 19" name="T15"/>
                <a:gd fmla="*/ 0 w 496" name="T16"/>
                <a:gd fmla="*/ 18 h 19" name="T17"/>
                <a:gd fmla="*/ 1 w 496" name="T18"/>
                <a:gd fmla="*/ 19 h 19" name="T19"/>
                <a:gd fmla="*/ 4 w 496" name="T20"/>
                <a:gd fmla="*/ 19 h 19" name="T21"/>
                <a:gd fmla="*/ 4 w 496" name="T22"/>
                <a:gd fmla="*/ 19 h 19" name="T23"/>
                <a:gd fmla="*/ 5 w 496" name="T24"/>
                <a:gd fmla="*/ 18 h 19" name="T25"/>
                <a:gd fmla="*/ 247 w 496" name="T26"/>
                <a:gd fmla="*/ 2 h 19" name="T27"/>
                <a:gd fmla="*/ 248 w 496" name="T28"/>
                <a:gd fmla="*/ 2 h 19" name="T29"/>
                <a:gd fmla="*/ 248 w 496" name="T30"/>
                <a:gd fmla="*/ 2 h 19" name="T31"/>
                <a:gd fmla="*/ 426 w 496" name="T32"/>
                <a:gd fmla="*/ 11 h 19" name="T33"/>
                <a:gd fmla="*/ 477 w 496" name="T34"/>
                <a:gd fmla="*/ 16 h 19" name="T35"/>
                <a:gd fmla="*/ 490 w 496" name="T36"/>
                <a:gd fmla="*/ 18 h 19" name="T37"/>
                <a:gd fmla="*/ 494 w 496" name="T38"/>
                <a:gd fmla="*/ 19 h 19" name="T39"/>
                <a:gd fmla="*/ 495 w 496" name="T40"/>
                <a:gd fmla="*/ 19 h 19" name="T41"/>
                <a:gd fmla="*/ 495 w 496" name="T42"/>
                <a:gd fmla="*/ 19 h 19" name="T43"/>
                <a:gd fmla="*/ 496 w 496" name="T44"/>
                <a:gd fmla="*/ 18 h 19" name="T45"/>
                <a:gd fmla="*/ 495 w 496" name="T46"/>
                <a:gd fmla="*/ 17 h 19" name="T47"/>
                <a:gd fmla="*/ 495 w 496" name="T48"/>
                <a:gd fmla="*/ 17 h 19" name="T49"/>
                <a:gd fmla="*/ 495 w 496" name="T50"/>
                <a:gd fmla="*/ 17 h 19" name="T51"/>
                <a:gd fmla="*/ 248 w 496" name="T52"/>
                <a:gd fmla="*/ 0 h 1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9" w="496">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91" name="Freeform 20"/>
            <p:cNvSpPr/>
            <p:nvPr/>
          </p:nvSpPr>
          <p:spPr bwMode="auto">
            <a:xfrm>
              <a:off x="1460922" y="2491216"/>
              <a:ext cx="526073" cy="122092"/>
            </a:xfrm>
            <a:custGeom>
              <a:gdLst>
                <a:gd fmla="*/ 0 w 494" name="T0"/>
                <a:gd fmla="*/ 38 h 115" name="T1"/>
                <a:gd fmla="*/ 494 w 494" name="T2"/>
                <a:gd fmla="*/ 38 h 115" name="T3"/>
                <a:gd fmla="*/ 494 w 494" name="T4"/>
                <a:gd fmla="*/ 115 h 115" name="T5"/>
                <a:gd fmla="*/ 0 w 494" name="T6"/>
                <a:gd fmla="*/ 115 h 115" name="T7"/>
                <a:gd fmla="*/ 0 w 494" name="T8"/>
                <a:gd fmla="*/ 38 h 115" name="T9"/>
              </a:gdLst>
              <a:cxnLst>
                <a:cxn ang="0">
                  <a:pos x="T0" y="T1"/>
                </a:cxn>
                <a:cxn ang="0">
                  <a:pos x="T2" y="T3"/>
                </a:cxn>
                <a:cxn ang="0">
                  <a:pos x="T4" y="T5"/>
                </a:cxn>
                <a:cxn ang="0">
                  <a:pos x="T6" y="T7"/>
                </a:cxn>
                <a:cxn ang="0">
                  <a:pos x="T8" y="T9"/>
                </a:cxn>
              </a:cxnLst>
              <a:rect b="b" l="0" r="r" t="0"/>
              <a:pathLst>
                <a:path h="115" w="493">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92" name="Freeform 21"/>
            <p:cNvSpPr/>
            <p:nvPr/>
          </p:nvSpPr>
          <p:spPr bwMode="auto">
            <a:xfrm>
              <a:off x="1456882" y="2512313"/>
              <a:ext cx="533255" cy="101893"/>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6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2 h 96" name="T81"/>
                <a:gd fmla="*/ 497 w 501" name="T82"/>
                <a:gd fmla="*/ 20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8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93" name="Freeform 22"/>
            <p:cNvSpPr/>
            <p:nvPr/>
          </p:nvSpPr>
          <p:spPr bwMode="auto">
            <a:xfrm>
              <a:off x="1460922" y="2572013"/>
              <a:ext cx="526073" cy="122990"/>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94" name="Freeform 23"/>
            <p:cNvSpPr/>
            <p:nvPr/>
          </p:nvSpPr>
          <p:spPr bwMode="auto">
            <a:xfrm>
              <a:off x="1456882" y="2594007"/>
              <a:ext cx="533255" cy="101893"/>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6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2 h 96" name="T81"/>
                <a:gd fmla="*/ 497 w 501" name="T82"/>
                <a:gd fmla="*/ 19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95" name="Freeform 24"/>
            <p:cNvSpPr/>
            <p:nvPr/>
          </p:nvSpPr>
          <p:spPr bwMode="auto">
            <a:xfrm>
              <a:off x="1460922" y="2653707"/>
              <a:ext cx="526073" cy="122990"/>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96" name="Freeform 25"/>
            <p:cNvSpPr/>
            <p:nvPr/>
          </p:nvSpPr>
          <p:spPr bwMode="auto">
            <a:xfrm>
              <a:off x="1456882" y="2675701"/>
              <a:ext cx="533255" cy="102342"/>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5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1 h 96" name="T81"/>
                <a:gd fmla="*/ 497 w 501" name="T82"/>
                <a:gd fmla="*/ 19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97" name="Freeform 26"/>
            <p:cNvSpPr/>
            <p:nvPr/>
          </p:nvSpPr>
          <p:spPr bwMode="auto">
            <a:xfrm>
              <a:off x="1460922" y="2735401"/>
              <a:ext cx="526073" cy="122990"/>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98" name="Freeform 27"/>
            <p:cNvSpPr/>
            <p:nvPr/>
          </p:nvSpPr>
          <p:spPr bwMode="auto">
            <a:xfrm>
              <a:off x="1456882" y="2757844"/>
              <a:ext cx="533255" cy="101893"/>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7 h 96" name="T15"/>
                <a:gd fmla="*/ 497 w 501" name="T16"/>
                <a:gd fmla="*/ 95 h 96" name="T17"/>
                <a:gd fmla="*/ 498 w 501" name="T18"/>
                <a:gd fmla="*/ 95 h 96" name="T19"/>
                <a:gd fmla="*/ 498 w 501" name="T20"/>
                <a:gd fmla="*/ 94 h 96" name="T21"/>
                <a:gd fmla="*/ 251 w 501" name="T22"/>
                <a:gd fmla="*/ 76 h 96" name="T23"/>
                <a:gd fmla="*/ 3 w 501" name="T24"/>
                <a:gd fmla="*/ 94 h 96" name="T25"/>
                <a:gd fmla="*/ 4 w 501" name="T26"/>
                <a:gd fmla="*/ 95 h 96" name="T27"/>
                <a:gd fmla="*/ 4 w 501" name="T28"/>
                <a:gd fmla="*/ 95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7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8 h 96" name="T63"/>
                <a:gd fmla="*/ 429 w 501" name="T64"/>
                <a:gd fmla="*/ 87 h 96" name="T65"/>
                <a:gd fmla="*/ 480 w 501" name="T66"/>
                <a:gd fmla="*/ 93 h 96" name="T67"/>
                <a:gd fmla="*/ 493 w 501" name="T68"/>
                <a:gd fmla="*/ 95 h 96" name="T69"/>
                <a:gd fmla="*/ 497 w 501" name="T70"/>
                <a:gd fmla="*/ 95 h 96" name="T71"/>
                <a:gd fmla="*/ 501 w 501" name="T72"/>
                <a:gd fmla="*/ 96 h 96" name="T73"/>
                <a:gd fmla="*/ 498 w 501" name="T74"/>
                <a:gd fmla="*/ 94 h 96" name="T75"/>
                <a:gd fmla="*/ 479 w 501" name="T76"/>
                <a:gd fmla="*/ 57 h 96" name="T77"/>
                <a:gd fmla="*/ 488 w 501" name="T78"/>
                <a:gd fmla="*/ 30 h 96" name="T79"/>
                <a:gd fmla="*/ 495 w 501" name="T80"/>
                <a:gd fmla="*/ 21 h 96" name="T81"/>
                <a:gd fmla="*/ 497 w 501" name="T82"/>
                <a:gd fmla="*/ 19 h 96" name="T83"/>
                <a:gd fmla="*/ 498 w 501" name="T84"/>
                <a:gd fmla="*/ 18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99" name="Freeform 28"/>
            <p:cNvSpPr/>
            <p:nvPr/>
          </p:nvSpPr>
          <p:spPr bwMode="auto">
            <a:xfrm>
              <a:off x="1460922" y="2817094"/>
              <a:ext cx="574102" cy="163837"/>
            </a:xfrm>
            <a:custGeom>
              <a:gdLst>
                <a:gd fmla="*/ 0 w 539" name="T0"/>
                <a:gd fmla="*/ 39 h 154" name="T1"/>
                <a:gd fmla="*/ 494 w 539" name="T2"/>
                <a:gd fmla="*/ 39 h 154" name="T3"/>
                <a:gd fmla="*/ 539 w 539" name="T4"/>
                <a:gd fmla="*/ 115 h 154" name="T5"/>
                <a:gd fmla="*/ 0 w 539" name="T6"/>
                <a:gd fmla="*/ 115 h 154" name="T7"/>
                <a:gd fmla="*/ 0 w 539" name="T8"/>
                <a:gd fmla="*/ 39 h 154" name="T9"/>
              </a:gdLst>
              <a:cxnLst>
                <a:cxn ang="0">
                  <a:pos x="T0" y="T1"/>
                </a:cxn>
                <a:cxn ang="0">
                  <a:pos x="T2" y="T3"/>
                </a:cxn>
                <a:cxn ang="0">
                  <a:pos x="T4" y="T5"/>
                </a:cxn>
                <a:cxn ang="0">
                  <a:pos x="T6" y="T7"/>
                </a:cxn>
                <a:cxn ang="0">
                  <a:pos x="T8" y="T9"/>
                </a:cxn>
              </a:cxnLst>
              <a:rect b="b" l="0" r="r" t="0"/>
              <a:pathLst>
                <a:path h="154" w="539">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00" name="Freeform 29"/>
            <p:cNvSpPr/>
            <p:nvPr/>
          </p:nvSpPr>
          <p:spPr bwMode="auto">
            <a:xfrm>
              <a:off x="1457781" y="2838191"/>
              <a:ext cx="577244" cy="120297"/>
            </a:xfrm>
            <a:custGeom>
              <a:gdLst>
                <a:gd fmla="*/ 3 w 542" name="T0"/>
                <a:gd fmla="*/ 19 h 113" name="T1"/>
                <a:gd fmla="*/ 3 w 542" name="T2"/>
                <a:gd fmla="*/ 19 h 113" name="T3"/>
                <a:gd fmla="*/ 6 w 542" name="T4"/>
                <a:gd fmla="*/ 19 h 113" name="T5"/>
                <a:gd fmla="*/ 229 w 542" name="T6"/>
                <a:gd fmla="*/ 2 h 113" name="T7"/>
                <a:gd fmla="*/ 497 w 542" name="T8"/>
                <a:gd fmla="*/ 20 h 113" name="T9"/>
                <a:gd fmla="*/ 497 w 542" name="T10"/>
                <a:gd fmla="*/ 19 h 113" name="T11"/>
                <a:gd fmla="*/ 496 w 542" name="T12"/>
                <a:gd fmla="*/ 18 h 113" name="T13"/>
                <a:gd fmla="*/ 484 w 542" name="T14"/>
                <a:gd fmla="*/ 57 h 113" name="T15"/>
                <a:gd fmla="*/ 496 w 542" name="T16"/>
                <a:gd fmla="*/ 84 h 113" name="T17"/>
                <a:gd fmla="*/ 542 w 542" name="T18"/>
                <a:gd fmla="*/ 96 h 113" name="T19"/>
                <a:gd fmla="*/ 542 w 542" name="T20"/>
                <a:gd fmla="*/ 95 h 113" name="T21"/>
                <a:gd fmla="*/ 541 w 542" name="T22"/>
                <a:gd fmla="*/ 94 h 113" name="T23"/>
                <a:gd fmla="*/ 538 w 542" name="T24"/>
                <a:gd fmla="*/ 95 h 113" name="T25"/>
                <a:gd fmla="*/ 302 w 542" name="T26"/>
                <a:gd fmla="*/ 111 h 113" name="T27"/>
                <a:gd fmla="*/ 3 w 542" name="T28"/>
                <a:gd fmla="*/ 94 h 113" name="T29"/>
                <a:gd fmla="*/ 3 w 542" name="T30"/>
                <a:gd fmla="*/ 95 h 113" name="T31"/>
                <a:gd fmla="*/ 3 w 542" name="T32"/>
                <a:gd fmla="*/ 96 h 113" name="T33"/>
                <a:gd fmla="*/ 23 w 542" name="T34"/>
                <a:gd fmla="*/ 56 h 113" name="T35"/>
                <a:gd fmla="*/ 3 w 542" name="T36"/>
                <a:gd fmla="*/ 18 h 113" name="T37"/>
                <a:gd fmla="*/ 3 w 542" name="T38"/>
                <a:gd fmla="*/ 19 h 113" name="T39"/>
                <a:gd fmla="*/ 3 w 542" name="T40"/>
                <a:gd fmla="*/ 19 h 113" name="T41"/>
                <a:gd fmla="*/ 3 w 542" name="T42"/>
                <a:gd fmla="*/ 19 h 113" name="T43"/>
                <a:gd fmla="*/ 2 w 542" name="T44"/>
                <a:gd fmla="*/ 19 h 113" name="T45"/>
                <a:gd fmla="*/ 21 w 542" name="T46"/>
                <a:gd fmla="*/ 56 h 113" name="T47"/>
                <a:gd fmla="*/ 12 w 542" name="T48"/>
                <a:gd fmla="*/ 83 h 113" name="T49"/>
                <a:gd fmla="*/ 5 w 542" name="T50"/>
                <a:gd fmla="*/ 92 h 113" name="T51"/>
                <a:gd fmla="*/ 3 w 542" name="T52"/>
                <a:gd fmla="*/ 94 h 113" name="T53"/>
                <a:gd fmla="*/ 2 w 542" name="T54"/>
                <a:gd fmla="*/ 95 h 113" name="T55"/>
                <a:gd fmla="*/ 0 w 542" name="T56"/>
                <a:gd fmla="*/ 96 h 113" name="T57"/>
                <a:gd fmla="*/ 2 w 542" name="T58"/>
                <a:gd fmla="*/ 96 h 113" name="T59"/>
                <a:gd fmla="*/ 302 w 542" name="T60"/>
                <a:gd fmla="*/ 113 h 113" name="T61"/>
                <a:gd fmla="*/ 542 w 542" name="T62"/>
                <a:gd fmla="*/ 96 h 113" name="T63"/>
                <a:gd fmla="*/ 542 w 542" name="T64"/>
                <a:gd fmla="*/ 94 h 113" name="T65"/>
                <a:gd fmla="*/ 497 w 542" name="T66"/>
                <a:gd fmla="*/ 83 h 113" name="T67"/>
                <a:gd fmla="*/ 486 w 542" name="T68"/>
                <a:gd fmla="*/ 57 h 113" name="T69"/>
                <a:gd fmla="*/ 492 w 542" name="T70"/>
                <a:gd fmla="*/ 31 h 113" name="T71"/>
                <a:gd fmla="*/ 496 w 542" name="T72"/>
                <a:gd fmla="*/ 22 h 113" name="T73"/>
                <a:gd fmla="*/ 497 w 542" name="T74"/>
                <a:gd fmla="*/ 20 h 113" name="T75"/>
                <a:gd fmla="*/ 497 w 542" name="T76"/>
                <a:gd fmla="*/ 19 h 113" name="T77"/>
                <a:gd fmla="*/ 498 w 542" name="T78"/>
                <a:gd fmla="*/ 18 h 113" name="T79"/>
                <a:gd fmla="*/ 497 w 542" name="T80"/>
                <a:gd fmla="*/ 18 h 113" name="T81"/>
                <a:gd fmla="*/ 229 w 542" name="T82"/>
                <a:gd fmla="*/ 0 h 113" name="T83"/>
                <a:gd fmla="*/ 2 w 542" name="T84"/>
                <a:gd fmla="*/ 18 h 113" name="T85"/>
                <a:gd fmla="*/ 0 w 542" name="T86"/>
                <a:gd fmla="*/ 18 h 113" name="T87"/>
                <a:gd fmla="*/ 2 w 542" name="T88"/>
                <a:gd fmla="*/ 19 h 113" name="T89"/>
                <a:gd fmla="*/ 3 w 542" name="T90"/>
                <a:gd fmla="*/ 19 h 113"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13" w="542">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01" name="Freeform 30"/>
            <p:cNvSpPr/>
            <p:nvPr/>
          </p:nvSpPr>
          <p:spPr bwMode="auto">
            <a:xfrm>
              <a:off x="1413342" y="2933801"/>
              <a:ext cx="621682" cy="53415"/>
            </a:xfrm>
            <a:custGeom>
              <a:gdLst>
                <a:gd fmla="*/ 45 w 584" name="T0"/>
                <a:gd fmla="*/ 0 h 50" name="T1"/>
                <a:gd fmla="*/ 0 w 584" name="T2"/>
                <a:gd fmla="*/ 12 h 50" name="T3"/>
                <a:gd fmla="*/ 584 w 584" name="T4"/>
                <a:gd fmla="*/ 7 h 50" name="T5"/>
                <a:gd fmla="*/ 550 w 584" name="T6"/>
                <a:gd fmla="*/ 0 h 50" name="T7"/>
                <a:gd fmla="*/ 45 w 584" name="T8"/>
                <a:gd fmla="*/ 0 h 50" name="T9"/>
              </a:gdLst>
              <a:cxnLst>
                <a:cxn ang="0">
                  <a:pos x="T0" y="T1"/>
                </a:cxn>
                <a:cxn ang="0">
                  <a:pos x="T2" y="T3"/>
                </a:cxn>
                <a:cxn ang="0">
                  <a:pos x="T4" y="T5"/>
                </a:cxn>
                <a:cxn ang="0">
                  <a:pos x="T6" y="T7"/>
                </a:cxn>
                <a:cxn ang="0">
                  <a:pos x="T8" y="T9"/>
                </a:cxn>
              </a:cxnLst>
              <a:rect b="b" l="0" r="r" t="0"/>
              <a:pathLst>
                <a:path h="50" w="584">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02" name="Freeform 31"/>
            <p:cNvSpPr/>
            <p:nvPr/>
          </p:nvSpPr>
          <p:spPr bwMode="auto">
            <a:xfrm>
              <a:off x="1411996" y="2932902"/>
              <a:ext cx="623029" cy="31870"/>
            </a:xfrm>
            <a:custGeom>
              <a:gdLst>
                <a:gd fmla="*/ 46 w 585" name="T0"/>
                <a:gd fmla="*/ 1 h 30" name="T1"/>
                <a:gd fmla="*/ 45 w 585" name="T2"/>
                <a:gd fmla="*/ 0 h 30" name="T3"/>
                <a:gd fmla="*/ 35 w 585" name="T4"/>
                <a:gd fmla="*/ 5 h 30" name="T5"/>
                <a:gd fmla="*/ 12 w 585" name="T6"/>
                <a:gd fmla="*/ 10 h 30" name="T7"/>
                <a:gd fmla="*/ 4 w 585" name="T8"/>
                <a:gd fmla="*/ 12 h 30" name="T9"/>
                <a:gd fmla="*/ 0 w 585" name="T10"/>
                <a:gd fmla="*/ 12 h 30" name="T11"/>
                <a:gd fmla="*/ 0 w 585" name="T12"/>
                <a:gd fmla="*/ 14 h 30" name="T13"/>
                <a:gd fmla="*/ 328 w 585" name="T14"/>
                <a:gd fmla="*/ 30 h 30" name="T15"/>
                <a:gd fmla="*/ 585 w 585" name="T16"/>
                <a:gd fmla="*/ 9 h 30" name="T17"/>
                <a:gd fmla="*/ 585 w 585" name="T18"/>
                <a:gd fmla="*/ 7 h 30" name="T19"/>
                <a:gd fmla="*/ 552 w 585" name="T20"/>
                <a:gd fmla="*/ 0 h 30" name="T21"/>
                <a:gd fmla="*/ 552 w 585" name="T22"/>
                <a:gd fmla="*/ 0 h 30" name="T23"/>
                <a:gd fmla="*/ 551 w 585" name="T24"/>
                <a:gd fmla="*/ 0 h 30" name="T25"/>
                <a:gd fmla="*/ 323 w 585" name="T26"/>
                <a:gd fmla="*/ 16 h 30" name="T27"/>
                <a:gd fmla="*/ 46 w 585" name="T28"/>
                <a:gd fmla="*/ 0 h 30" name="T29"/>
                <a:gd fmla="*/ 45 w 585" name="T30"/>
                <a:gd fmla="*/ 0 h 30" name="T31"/>
                <a:gd fmla="*/ 45 w 585" name="T32"/>
                <a:gd fmla="*/ 0 h 30" name="T33"/>
                <a:gd fmla="*/ 46 w 585" name="T34"/>
                <a:gd fmla="*/ 1 h 30" name="T35"/>
                <a:gd fmla="*/ 45 w 585" name="T36"/>
                <a:gd fmla="*/ 2 h 30" name="T37"/>
                <a:gd fmla="*/ 323 w 585" name="T38"/>
                <a:gd fmla="*/ 18 h 30" name="T39"/>
                <a:gd fmla="*/ 552 w 585" name="T40"/>
                <a:gd fmla="*/ 2 h 30" name="T41"/>
                <a:gd fmla="*/ 551 w 585" name="T42"/>
                <a:gd fmla="*/ 1 h 30" name="T43"/>
                <a:gd fmla="*/ 551 w 585" name="T44"/>
                <a:gd fmla="*/ 2 h 30" name="T45"/>
                <a:gd fmla="*/ 585 w 585" name="T46"/>
                <a:gd fmla="*/ 9 h 30" name="T47"/>
                <a:gd fmla="*/ 585 w 585" name="T48"/>
                <a:gd fmla="*/ 8 h 30" name="T49"/>
                <a:gd fmla="*/ 584 w 585" name="T50"/>
                <a:gd fmla="*/ 7 h 30" name="T51"/>
                <a:gd fmla="*/ 581 w 585" name="T52"/>
                <a:gd fmla="*/ 8 h 30" name="T53"/>
                <a:gd fmla="*/ 328 w 585" name="T54"/>
                <a:gd fmla="*/ 28 h 30" name="T55"/>
                <a:gd fmla="*/ 1 w 585" name="T56"/>
                <a:gd fmla="*/ 12 h 30" name="T57"/>
                <a:gd fmla="*/ 1 w 585" name="T58"/>
                <a:gd fmla="*/ 13 h 30" name="T59"/>
                <a:gd fmla="*/ 1 w 585" name="T60"/>
                <a:gd fmla="*/ 14 h 30" name="T61"/>
                <a:gd fmla="*/ 20 w 585" name="T62"/>
                <a:gd fmla="*/ 11 h 30" name="T63"/>
                <a:gd fmla="*/ 35 w 585" name="T64"/>
                <a:gd fmla="*/ 7 h 30" name="T65"/>
                <a:gd fmla="*/ 46 w 585" name="T66"/>
                <a:gd fmla="*/ 2 h 30" name="T67"/>
                <a:gd fmla="*/ 46 w 585" name="T68"/>
                <a:gd fmla="*/ 1 h 30" name="T69"/>
                <a:gd fmla="*/ 45 w 585" name="T70"/>
                <a:gd fmla="*/ 2 h 30" name="T71"/>
                <a:gd fmla="*/ 46 w 585" name="T72"/>
                <a:gd fmla="*/ 1 h 30"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30" w="585">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03" name="任意多边形 302"/>
            <p:cNvSpPr>
              <a:spLocks noChangeArrowheads="1"/>
            </p:cNvSpPr>
            <p:nvPr/>
          </p:nvSpPr>
          <p:spPr bwMode="auto">
            <a:xfrm>
              <a:off x="1697475" y="2967017"/>
              <a:ext cx="65086" cy="430913"/>
            </a:xfrm>
            <a:custGeom>
              <a:gdLst>
                <a:gd fmla="*/ 70545 w 112406" name="connsiteX0"/>
                <a:gd fmla="*/ 722495 h 744201" name="connsiteY0"/>
                <a:gd fmla="*/ 80623 w 112406" name="connsiteX1"/>
                <a:gd fmla="*/ 733348 h 744201" name="connsiteY1"/>
                <a:gd fmla="*/ 70545 w 112406" name="connsiteX2"/>
                <a:gd fmla="*/ 744201 h 744201" name="connsiteY2"/>
                <a:gd fmla="*/ 60467 w 112406" name="connsiteX3"/>
                <a:gd fmla="*/ 733348 h 744201" name="connsiteY3"/>
                <a:gd fmla="*/ 70545 w 112406" name="connsiteX4"/>
                <a:gd fmla="*/ 722495 h 744201" name="connsiteY4"/>
                <a:gd fmla="*/ 39536 w 112406" name="connsiteX5"/>
                <a:gd fmla="*/ 722495 h 744201" name="connsiteY5"/>
                <a:gd fmla="*/ 49614 w 112406" name="connsiteX6"/>
                <a:gd fmla="*/ 733348 h 744201" name="connsiteY6"/>
                <a:gd fmla="*/ 39536 w 112406" name="connsiteX7"/>
                <a:gd fmla="*/ 744201 h 744201" name="connsiteY7"/>
                <a:gd fmla="*/ 29458 w 112406" name="connsiteX8"/>
                <a:gd fmla="*/ 733348 h 744201" name="connsiteY8"/>
                <a:gd fmla="*/ 39536 w 112406" name="connsiteX9"/>
                <a:gd fmla="*/ 722495 h 744201" name="connsiteY9"/>
                <a:gd fmla="*/ 70545 w 112406" name="connsiteX10"/>
                <a:gd fmla="*/ 689161 h 744201" name="connsiteY10"/>
                <a:gd fmla="*/ 80623 w 112406" name="connsiteX11"/>
                <a:gd fmla="*/ 700402 h 744201" name="connsiteY11"/>
                <a:gd fmla="*/ 70545 w 112406" name="connsiteX12"/>
                <a:gd fmla="*/ 711643 h 744201" name="connsiteY12"/>
                <a:gd fmla="*/ 60467 w 112406" name="connsiteX13"/>
                <a:gd fmla="*/ 700402 h 744201" name="connsiteY13"/>
                <a:gd fmla="*/ 70545 w 112406" name="connsiteX14"/>
                <a:gd fmla="*/ 689161 h 744201" name="connsiteY14"/>
                <a:gd fmla="*/ 39536 w 112406" name="connsiteX15"/>
                <a:gd fmla="*/ 689161 h 744201" name="connsiteY15"/>
                <a:gd fmla="*/ 49614 w 112406" name="connsiteX16"/>
                <a:gd fmla="*/ 700402 h 744201" name="connsiteY16"/>
                <a:gd fmla="*/ 39536 w 112406" name="connsiteX17"/>
                <a:gd fmla="*/ 711643 h 744201" name="connsiteY17"/>
                <a:gd fmla="*/ 29458 w 112406" name="connsiteX18"/>
                <a:gd fmla="*/ 700402 h 744201" name="connsiteY18"/>
                <a:gd fmla="*/ 39536 w 112406" name="connsiteX19"/>
                <a:gd fmla="*/ 689161 h 744201" name="connsiteY19"/>
                <a:gd fmla="*/ 70545 w 112406" name="connsiteX20"/>
                <a:gd fmla="*/ 654277 h 744201" name="connsiteY20"/>
                <a:gd fmla="*/ 80623 w 112406" name="connsiteX21"/>
                <a:gd fmla="*/ 665518 h 744201" name="connsiteY21"/>
                <a:gd fmla="*/ 70545 w 112406" name="connsiteX22"/>
                <a:gd fmla="*/ 676759 h 744201" name="connsiteY22"/>
                <a:gd fmla="*/ 60467 w 112406" name="connsiteX23"/>
                <a:gd fmla="*/ 665518 h 744201" name="connsiteY23"/>
                <a:gd fmla="*/ 70545 w 112406" name="connsiteX24"/>
                <a:gd fmla="*/ 654277 h 744201" name="connsiteY24"/>
                <a:gd fmla="*/ 39536 w 112406" name="connsiteX25"/>
                <a:gd fmla="*/ 654277 h 744201" name="connsiteY25"/>
                <a:gd fmla="*/ 49614 w 112406" name="connsiteX26"/>
                <a:gd fmla="*/ 665518 h 744201" name="connsiteY26"/>
                <a:gd fmla="*/ 39536 w 112406" name="connsiteX27"/>
                <a:gd fmla="*/ 676759 h 744201" name="connsiteY27"/>
                <a:gd fmla="*/ 29458 w 112406" name="connsiteX28"/>
                <a:gd fmla="*/ 665518 h 744201" name="connsiteY28"/>
                <a:gd fmla="*/ 39536 w 112406" name="connsiteX29"/>
                <a:gd fmla="*/ 654277 h 744201" name="connsiteY29"/>
                <a:gd fmla="*/ 70545 w 112406" name="connsiteX30"/>
                <a:gd fmla="*/ 621718 h 744201" name="connsiteY30"/>
                <a:gd fmla="*/ 80623 w 112406" name="connsiteX31"/>
                <a:gd fmla="*/ 632571 h 744201" name="connsiteY31"/>
                <a:gd fmla="*/ 70545 w 112406" name="connsiteX32"/>
                <a:gd fmla="*/ 643424 h 744201" name="connsiteY32"/>
                <a:gd fmla="*/ 60467 w 112406" name="connsiteX33"/>
                <a:gd fmla="*/ 632571 h 744201" name="connsiteY33"/>
                <a:gd fmla="*/ 70545 w 112406" name="connsiteX34"/>
                <a:gd fmla="*/ 621718 h 744201" name="connsiteY34"/>
                <a:gd fmla="*/ 39536 w 112406" name="connsiteX35"/>
                <a:gd fmla="*/ 621718 h 744201" name="connsiteY35"/>
                <a:gd fmla="*/ 49614 w 112406" name="connsiteX36"/>
                <a:gd fmla="*/ 632571 h 744201" name="connsiteY36"/>
                <a:gd fmla="*/ 39536 w 112406" name="connsiteX37"/>
                <a:gd fmla="*/ 643424 h 744201" name="connsiteY37"/>
                <a:gd fmla="*/ 29458 w 112406" name="connsiteX38"/>
                <a:gd fmla="*/ 632571 h 744201" name="connsiteY38"/>
                <a:gd fmla="*/ 39536 w 112406" name="connsiteX39"/>
                <a:gd fmla="*/ 621718 h 744201" name="connsiteY39"/>
                <a:gd fmla="*/ 70545 w 112406" name="connsiteX40"/>
                <a:gd fmla="*/ 588384 h 744201" name="connsiteY40"/>
                <a:gd fmla="*/ 80623 w 112406" name="connsiteX41"/>
                <a:gd fmla="*/ 599625 h 744201" name="connsiteY41"/>
                <a:gd fmla="*/ 70545 w 112406" name="connsiteX42"/>
                <a:gd fmla="*/ 610866 h 744201" name="connsiteY42"/>
                <a:gd fmla="*/ 60467 w 112406" name="connsiteX43"/>
                <a:gd fmla="*/ 599625 h 744201" name="connsiteY43"/>
                <a:gd fmla="*/ 70545 w 112406" name="connsiteX44"/>
                <a:gd fmla="*/ 588384 h 744201" name="connsiteY44"/>
                <a:gd fmla="*/ 39536 w 112406" name="connsiteX45"/>
                <a:gd fmla="*/ 588384 h 744201" name="connsiteY45"/>
                <a:gd fmla="*/ 49614 w 112406" name="connsiteX46"/>
                <a:gd fmla="*/ 599625 h 744201" name="connsiteY46"/>
                <a:gd fmla="*/ 39536 w 112406" name="connsiteX47"/>
                <a:gd fmla="*/ 610866 h 744201" name="connsiteY47"/>
                <a:gd fmla="*/ 29458 w 112406" name="connsiteX48"/>
                <a:gd fmla="*/ 599625 h 744201" name="connsiteY48"/>
                <a:gd fmla="*/ 39536 w 112406" name="connsiteX49"/>
                <a:gd fmla="*/ 588384 h 744201" name="connsiteY49"/>
                <a:gd fmla="*/ 102328 w 112406" name="connsiteX50"/>
                <a:gd fmla="*/ 558926 h 744201" name="connsiteY50"/>
                <a:gd fmla="*/ 112406 w 112406" name="connsiteX51"/>
                <a:gd fmla="*/ 570167 h 744201" name="connsiteY51"/>
                <a:gd fmla="*/ 102328 w 112406" name="connsiteX52"/>
                <a:gd fmla="*/ 581408 h 744201" name="connsiteY52"/>
                <a:gd fmla="*/ 92250 w 112406" name="connsiteX53"/>
                <a:gd fmla="*/ 570167 h 744201" name="connsiteY53"/>
                <a:gd fmla="*/ 102328 w 112406" name="connsiteX54"/>
                <a:gd fmla="*/ 558926 h 744201" name="connsiteY54"/>
                <a:gd fmla="*/ 70545 w 112406" name="connsiteX55"/>
                <a:gd fmla="*/ 558926 h 744201" name="connsiteY55"/>
                <a:gd fmla="*/ 80623 w 112406" name="connsiteX56"/>
                <a:gd fmla="*/ 570167 h 744201" name="connsiteY56"/>
                <a:gd fmla="*/ 70545 w 112406" name="connsiteX57"/>
                <a:gd fmla="*/ 581408 h 744201" name="connsiteY57"/>
                <a:gd fmla="*/ 60467 w 112406" name="connsiteX58"/>
                <a:gd fmla="*/ 570167 h 744201" name="connsiteY58"/>
                <a:gd fmla="*/ 70545 w 112406" name="connsiteX59"/>
                <a:gd fmla="*/ 558926 h 744201" name="connsiteY59"/>
                <a:gd fmla="*/ 39536 w 112406" name="connsiteX60"/>
                <a:gd fmla="*/ 558926 h 744201" name="connsiteY60"/>
                <a:gd fmla="*/ 49614 w 112406" name="connsiteX61"/>
                <a:gd fmla="*/ 570167 h 744201" name="connsiteY61"/>
                <a:gd fmla="*/ 39536 w 112406" name="connsiteX62"/>
                <a:gd fmla="*/ 581408 h 744201" name="connsiteY62"/>
                <a:gd fmla="*/ 29458 w 112406" name="connsiteX63"/>
                <a:gd fmla="*/ 570167 h 744201" name="connsiteY63"/>
                <a:gd fmla="*/ 39536 w 112406" name="connsiteX64"/>
                <a:gd fmla="*/ 558926 h 744201" name="connsiteY64"/>
                <a:gd fmla="*/ 10078 w 112406" name="connsiteX65"/>
                <a:gd fmla="*/ 558926 h 744201" name="connsiteY65"/>
                <a:gd fmla="*/ 20156 w 112406" name="connsiteX66"/>
                <a:gd fmla="*/ 570167 h 744201" name="connsiteY66"/>
                <a:gd fmla="*/ 10078 w 112406" name="connsiteX67"/>
                <a:gd fmla="*/ 581408 h 744201" name="connsiteY67"/>
                <a:gd fmla="*/ 0 w 112406" name="connsiteX68"/>
                <a:gd fmla="*/ 570167 h 744201" name="connsiteY68"/>
                <a:gd fmla="*/ 10078 w 112406" name="connsiteX69"/>
                <a:gd fmla="*/ 558926 h 744201" name="connsiteY69"/>
                <a:gd fmla="*/ 102328 w 112406" name="connsiteX70"/>
                <a:gd fmla="*/ 526367 h 744201" name="connsiteY70"/>
                <a:gd fmla="*/ 112406 w 112406" name="connsiteX71"/>
                <a:gd fmla="*/ 537220 h 744201" name="connsiteY71"/>
                <a:gd fmla="*/ 102328 w 112406" name="connsiteX72"/>
                <a:gd fmla="*/ 548073 h 744201" name="connsiteY72"/>
                <a:gd fmla="*/ 92250 w 112406" name="connsiteX73"/>
                <a:gd fmla="*/ 537220 h 744201" name="connsiteY73"/>
                <a:gd fmla="*/ 102328 w 112406" name="connsiteX74"/>
                <a:gd fmla="*/ 526367 h 744201" name="connsiteY74"/>
                <a:gd fmla="*/ 70545 w 112406" name="connsiteX75"/>
                <a:gd fmla="*/ 526367 h 744201" name="connsiteY75"/>
                <a:gd fmla="*/ 80623 w 112406" name="connsiteX76"/>
                <a:gd fmla="*/ 537220 h 744201" name="connsiteY76"/>
                <a:gd fmla="*/ 70545 w 112406" name="connsiteX77"/>
                <a:gd fmla="*/ 548073 h 744201" name="connsiteY77"/>
                <a:gd fmla="*/ 60467 w 112406" name="connsiteX78"/>
                <a:gd fmla="*/ 537220 h 744201" name="connsiteY78"/>
                <a:gd fmla="*/ 70545 w 112406" name="connsiteX79"/>
                <a:gd fmla="*/ 526367 h 744201" name="connsiteY79"/>
                <a:gd fmla="*/ 39536 w 112406" name="connsiteX80"/>
                <a:gd fmla="*/ 526367 h 744201" name="connsiteY80"/>
                <a:gd fmla="*/ 49614 w 112406" name="connsiteX81"/>
                <a:gd fmla="*/ 537220 h 744201" name="connsiteY81"/>
                <a:gd fmla="*/ 39536 w 112406" name="connsiteX82"/>
                <a:gd fmla="*/ 548073 h 744201" name="connsiteY82"/>
                <a:gd fmla="*/ 29458 w 112406" name="connsiteX83"/>
                <a:gd fmla="*/ 537220 h 744201" name="connsiteY83"/>
                <a:gd fmla="*/ 39536 w 112406" name="connsiteX84"/>
                <a:gd fmla="*/ 526367 h 744201" name="connsiteY84"/>
                <a:gd fmla="*/ 10078 w 112406" name="connsiteX85"/>
                <a:gd fmla="*/ 526367 h 744201" name="connsiteY85"/>
                <a:gd fmla="*/ 20156 w 112406" name="connsiteX86"/>
                <a:gd fmla="*/ 537220 h 744201" name="connsiteY86"/>
                <a:gd fmla="*/ 10078 w 112406" name="connsiteX87"/>
                <a:gd fmla="*/ 548073 h 744201" name="connsiteY87"/>
                <a:gd fmla="*/ 0 w 112406" name="connsiteX88"/>
                <a:gd fmla="*/ 537220 h 744201" name="connsiteY88"/>
                <a:gd fmla="*/ 10078 w 112406" name="connsiteX89"/>
                <a:gd fmla="*/ 526367 h 744201" name="connsiteY89"/>
                <a:gd fmla="*/ 102328 w 112406" name="connsiteX90"/>
                <a:gd fmla="*/ 491483 h 744201" name="connsiteY90"/>
                <a:gd fmla="*/ 112406 w 112406" name="connsiteX91"/>
                <a:gd fmla="*/ 503499 h 744201" name="connsiteY91"/>
                <a:gd fmla="*/ 102328 w 112406" name="connsiteX92"/>
                <a:gd fmla="*/ 515515 h 744201" name="connsiteY92"/>
                <a:gd fmla="*/ 92250 w 112406" name="connsiteX93"/>
                <a:gd fmla="*/ 503499 h 744201" name="connsiteY93"/>
                <a:gd fmla="*/ 102328 w 112406" name="connsiteX94"/>
                <a:gd fmla="*/ 491483 h 744201" name="connsiteY94"/>
                <a:gd fmla="*/ 70545 w 112406" name="connsiteX95"/>
                <a:gd fmla="*/ 491483 h 744201" name="connsiteY95"/>
                <a:gd fmla="*/ 80623 w 112406" name="connsiteX96"/>
                <a:gd fmla="*/ 503499 h 744201" name="connsiteY96"/>
                <a:gd fmla="*/ 70545 w 112406" name="connsiteX97"/>
                <a:gd fmla="*/ 515515 h 744201" name="connsiteY97"/>
                <a:gd fmla="*/ 60467 w 112406" name="connsiteX98"/>
                <a:gd fmla="*/ 503499 h 744201" name="connsiteY98"/>
                <a:gd fmla="*/ 70545 w 112406" name="connsiteX99"/>
                <a:gd fmla="*/ 491483 h 744201" name="connsiteY99"/>
                <a:gd fmla="*/ 39536 w 112406" name="connsiteX100"/>
                <a:gd fmla="*/ 491483 h 744201" name="connsiteY100"/>
                <a:gd fmla="*/ 49614 w 112406" name="connsiteX101"/>
                <a:gd fmla="*/ 503499 h 744201" name="connsiteY101"/>
                <a:gd fmla="*/ 39536 w 112406" name="connsiteX102"/>
                <a:gd fmla="*/ 515515 h 744201" name="connsiteY102"/>
                <a:gd fmla="*/ 29458 w 112406" name="connsiteX103"/>
                <a:gd fmla="*/ 503499 h 744201" name="connsiteY103"/>
                <a:gd fmla="*/ 39536 w 112406" name="connsiteX104"/>
                <a:gd fmla="*/ 491483 h 744201" name="connsiteY104"/>
                <a:gd fmla="*/ 10078 w 112406" name="connsiteX105"/>
                <a:gd fmla="*/ 491483 h 744201" name="connsiteY105"/>
                <a:gd fmla="*/ 20156 w 112406" name="connsiteX106"/>
                <a:gd fmla="*/ 503499 h 744201" name="connsiteY106"/>
                <a:gd fmla="*/ 10078 w 112406" name="connsiteX107"/>
                <a:gd fmla="*/ 515515 h 744201" name="connsiteY107"/>
                <a:gd fmla="*/ 0 w 112406" name="connsiteX108"/>
                <a:gd fmla="*/ 503499 h 744201" name="connsiteY108"/>
                <a:gd fmla="*/ 10078 w 112406" name="connsiteX109"/>
                <a:gd fmla="*/ 491483 h 744201" name="connsiteY109"/>
                <a:gd fmla="*/ 102328 w 112406" name="connsiteX110"/>
                <a:gd fmla="*/ 458149 h 744201" name="connsiteY110"/>
                <a:gd fmla="*/ 112406 w 112406" name="connsiteX111"/>
                <a:gd fmla="*/ 469390 h 744201" name="connsiteY111"/>
                <a:gd fmla="*/ 102328 w 112406" name="connsiteX112"/>
                <a:gd fmla="*/ 480631 h 744201" name="connsiteY112"/>
                <a:gd fmla="*/ 92250 w 112406" name="connsiteX113"/>
                <a:gd fmla="*/ 469390 h 744201" name="connsiteY113"/>
                <a:gd fmla="*/ 102328 w 112406" name="connsiteX114"/>
                <a:gd fmla="*/ 458149 h 744201" name="connsiteY114"/>
                <a:gd fmla="*/ 70545 w 112406" name="connsiteX115"/>
                <a:gd fmla="*/ 458149 h 744201" name="connsiteY115"/>
                <a:gd fmla="*/ 80623 w 112406" name="connsiteX116"/>
                <a:gd fmla="*/ 469390 h 744201" name="connsiteY116"/>
                <a:gd fmla="*/ 70545 w 112406" name="connsiteX117"/>
                <a:gd fmla="*/ 480631 h 744201" name="connsiteY117"/>
                <a:gd fmla="*/ 60467 w 112406" name="connsiteX118"/>
                <a:gd fmla="*/ 469390 h 744201" name="connsiteY118"/>
                <a:gd fmla="*/ 70545 w 112406" name="connsiteX119"/>
                <a:gd fmla="*/ 458149 h 744201" name="connsiteY119"/>
                <a:gd fmla="*/ 39536 w 112406" name="connsiteX120"/>
                <a:gd fmla="*/ 458149 h 744201" name="connsiteY120"/>
                <a:gd fmla="*/ 49614 w 112406" name="connsiteX121"/>
                <a:gd fmla="*/ 469390 h 744201" name="connsiteY121"/>
                <a:gd fmla="*/ 39536 w 112406" name="connsiteX122"/>
                <a:gd fmla="*/ 480631 h 744201" name="connsiteY122"/>
                <a:gd fmla="*/ 29458 w 112406" name="connsiteX123"/>
                <a:gd fmla="*/ 469390 h 744201" name="connsiteY123"/>
                <a:gd fmla="*/ 39536 w 112406" name="connsiteX124"/>
                <a:gd fmla="*/ 458149 h 744201" name="connsiteY124"/>
                <a:gd fmla="*/ 10078 w 112406" name="connsiteX125"/>
                <a:gd fmla="*/ 458149 h 744201" name="connsiteY125"/>
                <a:gd fmla="*/ 20156 w 112406" name="connsiteX126"/>
                <a:gd fmla="*/ 469390 h 744201" name="connsiteY126"/>
                <a:gd fmla="*/ 10078 w 112406" name="connsiteX127"/>
                <a:gd fmla="*/ 480631 h 744201" name="connsiteY127"/>
                <a:gd fmla="*/ 0 w 112406" name="connsiteX128"/>
                <a:gd fmla="*/ 469390 h 744201" name="connsiteY128"/>
                <a:gd fmla="*/ 10078 w 112406" name="connsiteX129"/>
                <a:gd fmla="*/ 458149 h 744201" name="connsiteY129"/>
                <a:gd fmla="*/ 102328 w 112406" name="connsiteX130"/>
                <a:gd fmla="*/ 425590 h 744201" name="connsiteY130"/>
                <a:gd fmla="*/ 112406 w 112406" name="connsiteX131"/>
                <a:gd fmla="*/ 436443 h 744201" name="connsiteY131"/>
                <a:gd fmla="*/ 102328 w 112406" name="connsiteX132"/>
                <a:gd fmla="*/ 447296 h 744201" name="connsiteY132"/>
                <a:gd fmla="*/ 92250 w 112406" name="connsiteX133"/>
                <a:gd fmla="*/ 436443 h 744201" name="connsiteY133"/>
                <a:gd fmla="*/ 102328 w 112406" name="connsiteX134"/>
                <a:gd fmla="*/ 425590 h 744201" name="connsiteY134"/>
                <a:gd fmla="*/ 70545 w 112406" name="connsiteX135"/>
                <a:gd fmla="*/ 425590 h 744201" name="connsiteY135"/>
                <a:gd fmla="*/ 80623 w 112406" name="connsiteX136"/>
                <a:gd fmla="*/ 436443 h 744201" name="connsiteY136"/>
                <a:gd fmla="*/ 70545 w 112406" name="connsiteX137"/>
                <a:gd fmla="*/ 447296 h 744201" name="connsiteY137"/>
                <a:gd fmla="*/ 60467 w 112406" name="connsiteX138"/>
                <a:gd fmla="*/ 436443 h 744201" name="connsiteY138"/>
                <a:gd fmla="*/ 70545 w 112406" name="connsiteX139"/>
                <a:gd fmla="*/ 425590 h 744201" name="connsiteY139"/>
                <a:gd fmla="*/ 39536 w 112406" name="connsiteX140"/>
                <a:gd fmla="*/ 425590 h 744201" name="connsiteY140"/>
                <a:gd fmla="*/ 49614 w 112406" name="connsiteX141"/>
                <a:gd fmla="*/ 436443 h 744201" name="connsiteY141"/>
                <a:gd fmla="*/ 39536 w 112406" name="connsiteX142"/>
                <a:gd fmla="*/ 447296 h 744201" name="connsiteY142"/>
                <a:gd fmla="*/ 29458 w 112406" name="connsiteX143"/>
                <a:gd fmla="*/ 436443 h 744201" name="connsiteY143"/>
                <a:gd fmla="*/ 39536 w 112406" name="connsiteX144"/>
                <a:gd fmla="*/ 425590 h 744201" name="connsiteY144"/>
                <a:gd fmla="*/ 10078 w 112406" name="connsiteX145"/>
                <a:gd fmla="*/ 425590 h 744201" name="connsiteY145"/>
                <a:gd fmla="*/ 20156 w 112406" name="connsiteX146"/>
                <a:gd fmla="*/ 436443 h 744201" name="connsiteY146"/>
                <a:gd fmla="*/ 10078 w 112406" name="connsiteX147"/>
                <a:gd fmla="*/ 447296 h 744201" name="connsiteY147"/>
                <a:gd fmla="*/ 0 w 112406" name="connsiteX148"/>
                <a:gd fmla="*/ 436443 h 744201" name="connsiteY148"/>
                <a:gd fmla="*/ 10078 w 112406" name="connsiteX149"/>
                <a:gd fmla="*/ 425590 h 744201" name="connsiteY149"/>
                <a:gd fmla="*/ 102328 w 112406" name="connsiteX150"/>
                <a:gd fmla="*/ 392256 h 744201" name="connsiteY150"/>
                <a:gd fmla="*/ 112406 w 112406" name="connsiteX151"/>
                <a:gd fmla="*/ 403109 h 744201" name="connsiteY151"/>
                <a:gd fmla="*/ 102328 w 112406" name="connsiteX152"/>
                <a:gd fmla="*/ 413962 h 744201" name="connsiteY152"/>
                <a:gd fmla="*/ 92250 w 112406" name="connsiteX153"/>
                <a:gd fmla="*/ 403109 h 744201" name="connsiteY153"/>
                <a:gd fmla="*/ 102328 w 112406" name="connsiteX154"/>
                <a:gd fmla="*/ 392256 h 744201" name="connsiteY154"/>
                <a:gd fmla="*/ 70545 w 112406" name="connsiteX155"/>
                <a:gd fmla="*/ 392256 h 744201" name="connsiteY155"/>
                <a:gd fmla="*/ 80623 w 112406" name="connsiteX156"/>
                <a:gd fmla="*/ 403109 h 744201" name="connsiteY156"/>
                <a:gd fmla="*/ 70545 w 112406" name="connsiteX157"/>
                <a:gd fmla="*/ 413962 h 744201" name="connsiteY157"/>
                <a:gd fmla="*/ 60467 w 112406" name="connsiteX158"/>
                <a:gd fmla="*/ 403109 h 744201" name="connsiteY158"/>
                <a:gd fmla="*/ 70545 w 112406" name="connsiteX159"/>
                <a:gd fmla="*/ 392256 h 744201" name="connsiteY159"/>
                <a:gd fmla="*/ 39536 w 112406" name="connsiteX160"/>
                <a:gd fmla="*/ 392256 h 744201" name="connsiteY160"/>
                <a:gd fmla="*/ 49614 w 112406" name="connsiteX161"/>
                <a:gd fmla="*/ 403109 h 744201" name="connsiteY161"/>
                <a:gd fmla="*/ 39536 w 112406" name="connsiteX162"/>
                <a:gd fmla="*/ 413962 h 744201" name="connsiteY162"/>
                <a:gd fmla="*/ 29458 w 112406" name="connsiteX163"/>
                <a:gd fmla="*/ 403109 h 744201" name="connsiteY163"/>
                <a:gd fmla="*/ 39536 w 112406" name="connsiteX164"/>
                <a:gd fmla="*/ 392256 h 744201" name="connsiteY164"/>
                <a:gd fmla="*/ 10078 w 112406" name="connsiteX165"/>
                <a:gd fmla="*/ 392256 h 744201" name="connsiteY165"/>
                <a:gd fmla="*/ 20156 w 112406" name="connsiteX166"/>
                <a:gd fmla="*/ 403109 h 744201" name="connsiteY166"/>
                <a:gd fmla="*/ 10078 w 112406" name="connsiteX167"/>
                <a:gd fmla="*/ 413962 h 744201" name="connsiteY167"/>
                <a:gd fmla="*/ 0 w 112406" name="connsiteX168"/>
                <a:gd fmla="*/ 403109 h 744201" name="connsiteY168"/>
                <a:gd fmla="*/ 10078 w 112406" name="connsiteX169"/>
                <a:gd fmla="*/ 392256 h 744201" name="connsiteY169"/>
                <a:gd fmla="*/ 102328 w 112406" name="connsiteX170"/>
                <a:gd fmla="*/ 358922 h 744201" name="connsiteY170"/>
                <a:gd fmla="*/ 112406 w 112406" name="connsiteX171"/>
                <a:gd fmla="*/ 370163 h 744201" name="connsiteY171"/>
                <a:gd fmla="*/ 102328 w 112406" name="connsiteX172"/>
                <a:gd fmla="*/ 381404 h 744201" name="connsiteY172"/>
                <a:gd fmla="*/ 92250 w 112406" name="connsiteX173"/>
                <a:gd fmla="*/ 370163 h 744201" name="connsiteY173"/>
                <a:gd fmla="*/ 102328 w 112406" name="connsiteX174"/>
                <a:gd fmla="*/ 358922 h 744201" name="connsiteY174"/>
                <a:gd fmla="*/ 70545 w 112406" name="connsiteX175"/>
                <a:gd fmla="*/ 358922 h 744201" name="connsiteY175"/>
                <a:gd fmla="*/ 80623 w 112406" name="connsiteX176"/>
                <a:gd fmla="*/ 370163 h 744201" name="connsiteY176"/>
                <a:gd fmla="*/ 70545 w 112406" name="connsiteX177"/>
                <a:gd fmla="*/ 381404 h 744201" name="connsiteY177"/>
                <a:gd fmla="*/ 60467 w 112406" name="connsiteX178"/>
                <a:gd fmla="*/ 370163 h 744201" name="connsiteY178"/>
                <a:gd fmla="*/ 70545 w 112406" name="connsiteX179"/>
                <a:gd fmla="*/ 358922 h 744201" name="connsiteY179"/>
                <a:gd fmla="*/ 39536 w 112406" name="connsiteX180"/>
                <a:gd fmla="*/ 358922 h 744201" name="connsiteY180"/>
                <a:gd fmla="*/ 49614 w 112406" name="connsiteX181"/>
                <a:gd fmla="*/ 370163 h 744201" name="connsiteY181"/>
                <a:gd fmla="*/ 39536 w 112406" name="connsiteX182"/>
                <a:gd fmla="*/ 381404 h 744201" name="connsiteY182"/>
                <a:gd fmla="*/ 29458 w 112406" name="connsiteX183"/>
                <a:gd fmla="*/ 370163 h 744201" name="connsiteY183"/>
                <a:gd fmla="*/ 39536 w 112406" name="connsiteX184"/>
                <a:gd fmla="*/ 358922 h 744201" name="connsiteY184"/>
                <a:gd fmla="*/ 10078 w 112406" name="connsiteX185"/>
                <a:gd fmla="*/ 358922 h 744201" name="connsiteY185"/>
                <a:gd fmla="*/ 20156 w 112406" name="connsiteX186"/>
                <a:gd fmla="*/ 370163 h 744201" name="connsiteY186"/>
                <a:gd fmla="*/ 10078 w 112406" name="connsiteX187"/>
                <a:gd fmla="*/ 381404 h 744201" name="connsiteY187"/>
                <a:gd fmla="*/ 0 w 112406" name="connsiteX188"/>
                <a:gd fmla="*/ 370163 h 744201" name="connsiteY188"/>
                <a:gd fmla="*/ 10078 w 112406" name="connsiteX189"/>
                <a:gd fmla="*/ 358922 h 744201" name="connsiteY189"/>
                <a:gd fmla="*/ 102328 w 112406" name="connsiteX190"/>
                <a:gd fmla="*/ 324813 h 744201" name="connsiteY190"/>
                <a:gd fmla="*/ 112406 w 112406" name="connsiteX191"/>
                <a:gd fmla="*/ 335666 h 744201" name="connsiteY191"/>
                <a:gd fmla="*/ 102328 w 112406" name="connsiteX192"/>
                <a:gd fmla="*/ 346519 h 744201" name="connsiteY192"/>
                <a:gd fmla="*/ 92250 w 112406" name="connsiteX193"/>
                <a:gd fmla="*/ 335666 h 744201" name="connsiteY193"/>
                <a:gd fmla="*/ 102328 w 112406" name="connsiteX194"/>
                <a:gd fmla="*/ 324813 h 744201" name="connsiteY194"/>
                <a:gd fmla="*/ 70545 w 112406" name="connsiteX195"/>
                <a:gd fmla="*/ 324813 h 744201" name="connsiteY195"/>
                <a:gd fmla="*/ 80623 w 112406" name="connsiteX196"/>
                <a:gd fmla="*/ 335666 h 744201" name="connsiteY196"/>
                <a:gd fmla="*/ 70545 w 112406" name="connsiteX197"/>
                <a:gd fmla="*/ 346519 h 744201" name="connsiteY197"/>
                <a:gd fmla="*/ 60467 w 112406" name="connsiteX198"/>
                <a:gd fmla="*/ 335666 h 744201" name="connsiteY198"/>
                <a:gd fmla="*/ 70545 w 112406" name="connsiteX199"/>
                <a:gd fmla="*/ 324813 h 744201" name="connsiteY199"/>
                <a:gd fmla="*/ 39536 w 112406" name="connsiteX200"/>
                <a:gd fmla="*/ 324813 h 744201" name="connsiteY200"/>
                <a:gd fmla="*/ 49614 w 112406" name="connsiteX201"/>
                <a:gd fmla="*/ 335666 h 744201" name="connsiteY201"/>
                <a:gd fmla="*/ 39536 w 112406" name="connsiteX202"/>
                <a:gd fmla="*/ 346519 h 744201" name="connsiteY202"/>
                <a:gd fmla="*/ 29458 w 112406" name="connsiteX203"/>
                <a:gd fmla="*/ 335666 h 744201" name="connsiteY203"/>
                <a:gd fmla="*/ 39536 w 112406" name="connsiteX204"/>
                <a:gd fmla="*/ 324813 h 744201" name="connsiteY204"/>
                <a:gd fmla="*/ 10078 w 112406" name="connsiteX205"/>
                <a:gd fmla="*/ 324813 h 744201" name="connsiteY205"/>
                <a:gd fmla="*/ 20156 w 112406" name="connsiteX206"/>
                <a:gd fmla="*/ 335666 h 744201" name="connsiteY206"/>
                <a:gd fmla="*/ 10078 w 112406" name="connsiteX207"/>
                <a:gd fmla="*/ 346519 h 744201" name="connsiteY207"/>
                <a:gd fmla="*/ 0 w 112406" name="connsiteX208"/>
                <a:gd fmla="*/ 335666 h 744201" name="connsiteY208"/>
                <a:gd fmla="*/ 10078 w 112406" name="connsiteX209"/>
                <a:gd fmla="*/ 324813 h 744201" name="connsiteY209"/>
                <a:gd fmla="*/ 102328 w 112406" name="connsiteX210"/>
                <a:gd fmla="*/ 291479 h 744201" name="connsiteY210"/>
                <a:gd fmla="*/ 112406 w 112406" name="connsiteX211"/>
                <a:gd fmla="*/ 302332 h 744201" name="connsiteY211"/>
                <a:gd fmla="*/ 102328 w 112406" name="connsiteX212"/>
                <a:gd fmla="*/ 313185 h 744201" name="connsiteY212"/>
                <a:gd fmla="*/ 92250 w 112406" name="connsiteX213"/>
                <a:gd fmla="*/ 302332 h 744201" name="connsiteY213"/>
                <a:gd fmla="*/ 102328 w 112406" name="connsiteX214"/>
                <a:gd fmla="*/ 291479 h 744201" name="connsiteY214"/>
                <a:gd fmla="*/ 70545 w 112406" name="connsiteX215"/>
                <a:gd fmla="*/ 291479 h 744201" name="connsiteY215"/>
                <a:gd fmla="*/ 80623 w 112406" name="connsiteX216"/>
                <a:gd fmla="*/ 302332 h 744201" name="connsiteY216"/>
                <a:gd fmla="*/ 70545 w 112406" name="connsiteX217"/>
                <a:gd fmla="*/ 313185 h 744201" name="connsiteY217"/>
                <a:gd fmla="*/ 60467 w 112406" name="connsiteX218"/>
                <a:gd fmla="*/ 302332 h 744201" name="connsiteY218"/>
                <a:gd fmla="*/ 70545 w 112406" name="connsiteX219"/>
                <a:gd fmla="*/ 291479 h 744201" name="connsiteY219"/>
                <a:gd fmla="*/ 39536 w 112406" name="connsiteX220"/>
                <a:gd fmla="*/ 291479 h 744201" name="connsiteY220"/>
                <a:gd fmla="*/ 49614 w 112406" name="connsiteX221"/>
                <a:gd fmla="*/ 302332 h 744201" name="connsiteY221"/>
                <a:gd fmla="*/ 39536 w 112406" name="connsiteX222"/>
                <a:gd fmla="*/ 313185 h 744201" name="connsiteY222"/>
                <a:gd fmla="*/ 29458 w 112406" name="connsiteX223"/>
                <a:gd fmla="*/ 302332 h 744201" name="connsiteY223"/>
                <a:gd fmla="*/ 39536 w 112406" name="connsiteX224"/>
                <a:gd fmla="*/ 291479 h 744201" name="connsiteY224"/>
                <a:gd fmla="*/ 10078 w 112406" name="connsiteX225"/>
                <a:gd fmla="*/ 291479 h 744201" name="connsiteY225"/>
                <a:gd fmla="*/ 20156 w 112406" name="connsiteX226"/>
                <a:gd fmla="*/ 302332 h 744201" name="connsiteY226"/>
                <a:gd fmla="*/ 10078 w 112406" name="connsiteX227"/>
                <a:gd fmla="*/ 313185 h 744201" name="connsiteY227"/>
                <a:gd fmla="*/ 0 w 112406" name="connsiteX228"/>
                <a:gd fmla="*/ 302332 h 744201" name="connsiteY228"/>
                <a:gd fmla="*/ 10078 w 112406" name="connsiteX229"/>
                <a:gd fmla="*/ 291479 h 744201" name="connsiteY229"/>
                <a:gd fmla="*/ 102328 w 112406" name="connsiteX230"/>
                <a:gd fmla="*/ 258145 h 744201" name="connsiteY230"/>
                <a:gd fmla="*/ 112406 w 112406" name="connsiteX231"/>
                <a:gd fmla="*/ 269386 h 744201" name="connsiteY231"/>
                <a:gd fmla="*/ 102328 w 112406" name="connsiteX232"/>
                <a:gd fmla="*/ 280627 h 744201" name="connsiteY232"/>
                <a:gd fmla="*/ 92250 w 112406" name="connsiteX233"/>
                <a:gd fmla="*/ 269386 h 744201" name="connsiteY233"/>
                <a:gd fmla="*/ 102328 w 112406" name="connsiteX234"/>
                <a:gd fmla="*/ 258145 h 744201" name="connsiteY234"/>
                <a:gd fmla="*/ 70545 w 112406" name="connsiteX235"/>
                <a:gd fmla="*/ 258145 h 744201" name="connsiteY235"/>
                <a:gd fmla="*/ 80623 w 112406" name="connsiteX236"/>
                <a:gd fmla="*/ 269386 h 744201" name="connsiteY236"/>
                <a:gd fmla="*/ 70545 w 112406" name="connsiteX237"/>
                <a:gd fmla="*/ 280627 h 744201" name="connsiteY237"/>
                <a:gd fmla="*/ 60467 w 112406" name="connsiteX238"/>
                <a:gd fmla="*/ 269386 h 744201" name="connsiteY238"/>
                <a:gd fmla="*/ 70545 w 112406" name="connsiteX239"/>
                <a:gd fmla="*/ 258145 h 744201" name="connsiteY239"/>
                <a:gd fmla="*/ 39536 w 112406" name="connsiteX240"/>
                <a:gd fmla="*/ 258145 h 744201" name="connsiteY240"/>
                <a:gd fmla="*/ 49614 w 112406" name="connsiteX241"/>
                <a:gd fmla="*/ 269386 h 744201" name="connsiteY241"/>
                <a:gd fmla="*/ 39536 w 112406" name="connsiteX242"/>
                <a:gd fmla="*/ 280627 h 744201" name="connsiteY242"/>
                <a:gd fmla="*/ 29458 w 112406" name="connsiteX243"/>
                <a:gd fmla="*/ 269386 h 744201" name="connsiteY243"/>
                <a:gd fmla="*/ 39536 w 112406" name="connsiteX244"/>
                <a:gd fmla="*/ 258145 h 744201" name="connsiteY244"/>
                <a:gd fmla="*/ 10078 w 112406" name="connsiteX245"/>
                <a:gd fmla="*/ 258145 h 744201" name="connsiteY245"/>
                <a:gd fmla="*/ 20156 w 112406" name="connsiteX246"/>
                <a:gd fmla="*/ 269386 h 744201" name="connsiteY246"/>
                <a:gd fmla="*/ 10078 w 112406" name="connsiteX247"/>
                <a:gd fmla="*/ 280627 h 744201" name="connsiteY247"/>
                <a:gd fmla="*/ 0 w 112406" name="connsiteX248"/>
                <a:gd fmla="*/ 269386 h 744201" name="connsiteY248"/>
                <a:gd fmla="*/ 10078 w 112406" name="connsiteX249"/>
                <a:gd fmla="*/ 258145 h 744201" name="connsiteY249"/>
                <a:gd fmla="*/ 102328 w 112406" name="connsiteX250"/>
                <a:gd fmla="*/ 225586 h 744201" name="connsiteY250"/>
                <a:gd fmla="*/ 112406 w 112406" name="connsiteX251"/>
                <a:gd fmla="*/ 236439 h 744201" name="connsiteY251"/>
                <a:gd fmla="*/ 102328 w 112406" name="connsiteX252"/>
                <a:gd fmla="*/ 247292 h 744201" name="connsiteY252"/>
                <a:gd fmla="*/ 92250 w 112406" name="connsiteX253"/>
                <a:gd fmla="*/ 236439 h 744201" name="connsiteY253"/>
                <a:gd fmla="*/ 102328 w 112406" name="connsiteX254"/>
                <a:gd fmla="*/ 225586 h 744201" name="connsiteY254"/>
                <a:gd fmla="*/ 70545 w 112406" name="connsiteX255"/>
                <a:gd fmla="*/ 225586 h 744201" name="connsiteY255"/>
                <a:gd fmla="*/ 80623 w 112406" name="connsiteX256"/>
                <a:gd fmla="*/ 236439 h 744201" name="connsiteY256"/>
                <a:gd fmla="*/ 70545 w 112406" name="connsiteX257"/>
                <a:gd fmla="*/ 247292 h 744201" name="connsiteY257"/>
                <a:gd fmla="*/ 60467 w 112406" name="connsiteX258"/>
                <a:gd fmla="*/ 236439 h 744201" name="connsiteY258"/>
                <a:gd fmla="*/ 70545 w 112406" name="connsiteX259"/>
                <a:gd fmla="*/ 225586 h 744201" name="connsiteY259"/>
                <a:gd fmla="*/ 39536 w 112406" name="connsiteX260"/>
                <a:gd fmla="*/ 225586 h 744201" name="connsiteY260"/>
                <a:gd fmla="*/ 49614 w 112406" name="connsiteX261"/>
                <a:gd fmla="*/ 236439 h 744201" name="connsiteY261"/>
                <a:gd fmla="*/ 39536 w 112406" name="connsiteX262"/>
                <a:gd fmla="*/ 247292 h 744201" name="connsiteY262"/>
                <a:gd fmla="*/ 29458 w 112406" name="connsiteX263"/>
                <a:gd fmla="*/ 236439 h 744201" name="connsiteY263"/>
                <a:gd fmla="*/ 39536 w 112406" name="connsiteX264"/>
                <a:gd fmla="*/ 225586 h 744201" name="connsiteY264"/>
                <a:gd fmla="*/ 10078 w 112406" name="connsiteX265"/>
                <a:gd fmla="*/ 225586 h 744201" name="connsiteY265"/>
                <a:gd fmla="*/ 20156 w 112406" name="connsiteX266"/>
                <a:gd fmla="*/ 236439 h 744201" name="connsiteY266"/>
                <a:gd fmla="*/ 10078 w 112406" name="connsiteX267"/>
                <a:gd fmla="*/ 247292 h 744201" name="connsiteY267"/>
                <a:gd fmla="*/ 0 w 112406" name="connsiteX268"/>
                <a:gd fmla="*/ 236439 h 744201" name="connsiteY268"/>
                <a:gd fmla="*/ 10078 w 112406" name="connsiteX269"/>
                <a:gd fmla="*/ 225586 h 744201" name="connsiteY269"/>
                <a:gd fmla="*/ 102328 w 112406" name="connsiteX270"/>
                <a:gd fmla="*/ 190702 h 744201" name="connsiteY270"/>
                <a:gd fmla="*/ 112406 w 112406" name="connsiteX271"/>
                <a:gd fmla="*/ 202718 h 744201" name="connsiteY271"/>
                <a:gd fmla="*/ 102328 w 112406" name="connsiteX272"/>
                <a:gd fmla="*/ 214734 h 744201" name="connsiteY272"/>
                <a:gd fmla="*/ 92250 w 112406" name="connsiteX273"/>
                <a:gd fmla="*/ 202718 h 744201" name="connsiteY273"/>
                <a:gd fmla="*/ 102328 w 112406" name="connsiteX274"/>
                <a:gd fmla="*/ 190702 h 744201" name="connsiteY274"/>
                <a:gd fmla="*/ 70545 w 112406" name="connsiteX275"/>
                <a:gd fmla="*/ 190702 h 744201" name="connsiteY275"/>
                <a:gd fmla="*/ 80623 w 112406" name="connsiteX276"/>
                <a:gd fmla="*/ 202718 h 744201" name="connsiteY276"/>
                <a:gd fmla="*/ 70545 w 112406" name="connsiteX277"/>
                <a:gd fmla="*/ 214734 h 744201" name="connsiteY277"/>
                <a:gd fmla="*/ 60467 w 112406" name="connsiteX278"/>
                <a:gd fmla="*/ 202718 h 744201" name="connsiteY278"/>
                <a:gd fmla="*/ 70545 w 112406" name="connsiteX279"/>
                <a:gd fmla="*/ 190702 h 744201" name="connsiteY279"/>
                <a:gd fmla="*/ 39536 w 112406" name="connsiteX280"/>
                <a:gd fmla="*/ 190702 h 744201" name="connsiteY280"/>
                <a:gd fmla="*/ 49614 w 112406" name="connsiteX281"/>
                <a:gd fmla="*/ 202718 h 744201" name="connsiteY281"/>
                <a:gd fmla="*/ 39536 w 112406" name="connsiteX282"/>
                <a:gd fmla="*/ 214734 h 744201" name="connsiteY282"/>
                <a:gd fmla="*/ 29458 w 112406" name="connsiteX283"/>
                <a:gd fmla="*/ 202718 h 744201" name="connsiteY283"/>
                <a:gd fmla="*/ 39536 w 112406" name="connsiteX284"/>
                <a:gd fmla="*/ 190702 h 744201" name="connsiteY284"/>
                <a:gd fmla="*/ 10078 w 112406" name="connsiteX285"/>
                <a:gd fmla="*/ 190702 h 744201" name="connsiteY285"/>
                <a:gd fmla="*/ 20156 w 112406" name="connsiteX286"/>
                <a:gd fmla="*/ 202718 h 744201" name="connsiteY286"/>
                <a:gd fmla="*/ 10078 w 112406" name="connsiteX287"/>
                <a:gd fmla="*/ 214734 h 744201" name="connsiteY287"/>
                <a:gd fmla="*/ 0 w 112406" name="connsiteX288"/>
                <a:gd fmla="*/ 202718 h 744201" name="connsiteY288"/>
                <a:gd fmla="*/ 10078 w 112406" name="connsiteX289"/>
                <a:gd fmla="*/ 190702 h 744201" name="connsiteY289"/>
                <a:gd fmla="*/ 102328 w 112406" name="connsiteX290"/>
                <a:gd fmla="*/ 157368 h 744201" name="connsiteY290"/>
                <a:gd fmla="*/ 112406 w 112406" name="connsiteX291"/>
                <a:gd fmla="*/ 168609 h 744201" name="connsiteY291"/>
                <a:gd fmla="*/ 102328 w 112406" name="connsiteX292"/>
                <a:gd fmla="*/ 179850 h 744201" name="connsiteY292"/>
                <a:gd fmla="*/ 92250 w 112406" name="connsiteX293"/>
                <a:gd fmla="*/ 168609 h 744201" name="connsiteY293"/>
                <a:gd fmla="*/ 102328 w 112406" name="connsiteX294"/>
                <a:gd fmla="*/ 157368 h 744201" name="connsiteY294"/>
                <a:gd fmla="*/ 70545 w 112406" name="connsiteX295"/>
                <a:gd fmla="*/ 157368 h 744201" name="connsiteY295"/>
                <a:gd fmla="*/ 80623 w 112406" name="connsiteX296"/>
                <a:gd fmla="*/ 168609 h 744201" name="connsiteY296"/>
                <a:gd fmla="*/ 70545 w 112406" name="connsiteX297"/>
                <a:gd fmla="*/ 179850 h 744201" name="connsiteY297"/>
                <a:gd fmla="*/ 60467 w 112406" name="connsiteX298"/>
                <a:gd fmla="*/ 168609 h 744201" name="connsiteY298"/>
                <a:gd fmla="*/ 70545 w 112406" name="connsiteX299"/>
                <a:gd fmla="*/ 157368 h 744201" name="connsiteY299"/>
                <a:gd fmla="*/ 39536 w 112406" name="connsiteX300"/>
                <a:gd fmla="*/ 157368 h 744201" name="connsiteY300"/>
                <a:gd fmla="*/ 49614 w 112406" name="connsiteX301"/>
                <a:gd fmla="*/ 168609 h 744201" name="connsiteY301"/>
                <a:gd fmla="*/ 39536 w 112406" name="connsiteX302"/>
                <a:gd fmla="*/ 179850 h 744201" name="connsiteY302"/>
                <a:gd fmla="*/ 29458 w 112406" name="connsiteX303"/>
                <a:gd fmla="*/ 168609 h 744201" name="connsiteY303"/>
                <a:gd fmla="*/ 39536 w 112406" name="connsiteX304"/>
                <a:gd fmla="*/ 157368 h 744201" name="connsiteY304"/>
                <a:gd fmla="*/ 10078 w 112406" name="connsiteX305"/>
                <a:gd fmla="*/ 157368 h 744201" name="connsiteY305"/>
                <a:gd fmla="*/ 20156 w 112406" name="connsiteX306"/>
                <a:gd fmla="*/ 168609 h 744201" name="connsiteY306"/>
                <a:gd fmla="*/ 10078 w 112406" name="connsiteX307"/>
                <a:gd fmla="*/ 179850 h 744201" name="connsiteY307"/>
                <a:gd fmla="*/ 0 w 112406" name="connsiteX308"/>
                <a:gd fmla="*/ 168609 h 744201" name="connsiteY308"/>
                <a:gd fmla="*/ 10078 w 112406" name="connsiteX309"/>
                <a:gd fmla="*/ 157368 h 744201" name="connsiteY309"/>
                <a:gd fmla="*/ 102328 w 112406" name="connsiteX310"/>
                <a:gd fmla="*/ 124809 h 744201" name="connsiteY310"/>
                <a:gd fmla="*/ 112406 w 112406" name="connsiteX311"/>
                <a:gd fmla="*/ 135662 h 744201" name="connsiteY311"/>
                <a:gd fmla="*/ 102328 w 112406" name="connsiteX312"/>
                <a:gd fmla="*/ 146515 h 744201" name="connsiteY312"/>
                <a:gd fmla="*/ 92250 w 112406" name="connsiteX313"/>
                <a:gd fmla="*/ 135662 h 744201" name="connsiteY313"/>
                <a:gd fmla="*/ 102328 w 112406" name="connsiteX314"/>
                <a:gd fmla="*/ 124809 h 744201" name="connsiteY314"/>
                <a:gd fmla="*/ 70545 w 112406" name="connsiteX315"/>
                <a:gd fmla="*/ 124809 h 744201" name="connsiteY315"/>
                <a:gd fmla="*/ 80623 w 112406" name="connsiteX316"/>
                <a:gd fmla="*/ 135662 h 744201" name="connsiteY316"/>
                <a:gd fmla="*/ 70545 w 112406" name="connsiteX317"/>
                <a:gd fmla="*/ 146515 h 744201" name="connsiteY317"/>
                <a:gd fmla="*/ 60467 w 112406" name="connsiteX318"/>
                <a:gd fmla="*/ 135662 h 744201" name="connsiteY318"/>
                <a:gd fmla="*/ 70545 w 112406" name="connsiteX319"/>
                <a:gd fmla="*/ 124809 h 744201" name="connsiteY319"/>
                <a:gd fmla="*/ 39536 w 112406" name="connsiteX320"/>
                <a:gd fmla="*/ 124809 h 744201" name="connsiteY320"/>
                <a:gd fmla="*/ 49614 w 112406" name="connsiteX321"/>
                <a:gd fmla="*/ 135662 h 744201" name="connsiteY321"/>
                <a:gd fmla="*/ 39536 w 112406" name="connsiteX322"/>
                <a:gd fmla="*/ 146515 h 744201" name="connsiteY322"/>
                <a:gd fmla="*/ 29458 w 112406" name="connsiteX323"/>
                <a:gd fmla="*/ 135662 h 744201" name="connsiteY323"/>
                <a:gd fmla="*/ 39536 w 112406" name="connsiteX324"/>
                <a:gd fmla="*/ 124809 h 744201" name="connsiteY324"/>
                <a:gd fmla="*/ 10078 w 112406" name="connsiteX325"/>
                <a:gd fmla="*/ 124809 h 744201" name="connsiteY325"/>
                <a:gd fmla="*/ 20156 w 112406" name="connsiteX326"/>
                <a:gd fmla="*/ 135662 h 744201" name="connsiteY326"/>
                <a:gd fmla="*/ 10078 w 112406" name="connsiteX327"/>
                <a:gd fmla="*/ 146515 h 744201" name="connsiteY327"/>
                <a:gd fmla="*/ 0 w 112406" name="connsiteX328"/>
                <a:gd fmla="*/ 135662 h 744201" name="connsiteY328"/>
                <a:gd fmla="*/ 10078 w 112406" name="connsiteX329"/>
                <a:gd fmla="*/ 124809 h 744201" name="connsiteY329"/>
                <a:gd fmla="*/ 0 w 112406" name="connsiteX330"/>
                <a:gd fmla="*/ 0 h 744201" name="connsiteY330"/>
                <a:gd fmla="*/ 112405 w 112406" name="connsiteX331"/>
                <a:gd fmla="*/ 0 h 744201" name="connsiteY331"/>
                <a:gd fmla="*/ 112405 w 112406" name="connsiteX332"/>
                <a:gd fmla="*/ 122483 h 744201" name="connsiteY332"/>
                <a:gd fmla="*/ 0 w 112406" name="connsiteX333"/>
                <a:gd fmla="*/ 122483 h 744201" name="connsiteY3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b="b" l="l" r="r" t="t"/>
              <a:pathLst>
                <a:path h="744201" w="112405">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ln>
            <a:extLst/>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04" name="任意多边形 303"/>
            <p:cNvSpPr/>
            <p:nvPr/>
          </p:nvSpPr>
          <p:spPr bwMode="auto">
            <a:xfrm>
              <a:off x="1689845" y="1803580"/>
              <a:ext cx="65984" cy="468000"/>
            </a:xfrm>
            <a:custGeom>
              <a:gdLst>
                <a:gd fmla="*/ 24688 w 65984" name="connsiteX0"/>
                <a:gd fmla="*/ 0 h 812900" name="connsiteY0"/>
                <a:gd fmla="*/ 28952 w 65984" name="connsiteX1"/>
                <a:gd fmla="*/ 673 h 812900" name="connsiteY1"/>
                <a:gd fmla="*/ 33217 w 65984" name="connsiteX2"/>
                <a:gd fmla="*/ 0 h 812900" name="connsiteY2"/>
                <a:gd fmla="*/ 65984 w 65984" name="connsiteX3"/>
                <a:gd fmla="*/ 810655 h 812900" name="connsiteY3"/>
                <a:gd fmla="*/ 57456 w 65984" name="connsiteX4"/>
                <a:gd fmla="*/ 811553 h 812900" name="connsiteY4"/>
                <a:gd fmla="*/ 29555 w 65984" name="connsiteX5"/>
                <a:gd fmla="*/ 121691 h 812900" name="connsiteY5"/>
                <a:gd fmla="*/ 8528 w 65984" name="connsiteX6"/>
                <a:gd fmla="*/ 812900 h 812900" name="connsiteY6"/>
                <a:gd fmla="*/ 0 w 65984" name="connsiteX7"/>
                <a:gd fmla="*/ 811554 h 812900" name="connsiteY7"/>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b="b" l="l" r="r" t="t"/>
              <a:pathLst>
                <a:path h="812900" w="65984">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ln>
            <a:extLst/>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grpSp>
      <p:grpSp>
        <p:nvGrpSpPr>
          <p:cNvPr id="305" name="组合 304"/>
          <p:cNvGrpSpPr/>
          <p:nvPr/>
        </p:nvGrpSpPr>
        <p:grpSpPr>
          <a:xfrm>
            <a:off x="9612882" y="1663670"/>
            <a:ext cx="572977" cy="1330181"/>
            <a:chOff x="1381024" y="1803580"/>
            <a:chExt cx="686768" cy="1594350"/>
          </a:xfrm>
        </p:grpSpPr>
        <p:sp>
          <p:nvSpPr>
            <p:cNvPr id="306" name="Freeform 5"/>
            <p:cNvSpPr/>
            <p:nvPr/>
          </p:nvSpPr>
          <p:spPr bwMode="auto">
            <a:xfrm>
              <a:off x="1416485" y="2269027"/>
              <a:ext cx="614051" cy="97853"/>
            </a:xfrm>
            <a:custGeom>
              <a:gdLst>
                <a:gd fmla="*/ 309 w 577" name="T0"/>
                <a:gd fmla="*/ 0 h 92" name="T1"/>
                <a:gd fmla="*/ 3 w 577" name="T2"/>
                <a:gd fmla="*/ 17 h 92" name="T3"/>
                <a:gd fmla="*/ 0 w 577" name="T4"/>
                <a:gd fmla="*/ 17 h 92" name="T5"/>
                <a:gd fmla="*/ 42 w 577" name="T6"/>
                <a:gd fmla="*/ 44 h 92" name="T7"/>
                <a:gd fmla="*/ 54 w 577" name="T8"/>
                <a:gd fmla="*/ 69 h 92" name="T9"/>
                <a:gd fmla="*/ 44 w 577" name="T10"/>
                <a:gd fmla="*/ 92 h 92" name="T11"/>
                <a:gd fmla="*/ 288 w 577" name="T12"/>
                <a:gd fmla="*/ 75 h 92" name="T13"/>
                <a:gd fmla="*/ 289 w 577" name="T14"/>
                <a:gd fmla="*/ 75 h 92" name="T15"/>
                <a:gd fmla="*/ 289 w 577" name="T16"/>
                <a:gd fmla="*/ 75 h 92" name="T17"/>
                <a:gd fmla="*/ 532 w 577" name="T18"/>
                <a:gd fmla="*/ 92 h 92" name="T19"/>
                <a:gd fmla="*/ 522 w 577" name="T20"/>
                <a:gd fmla="*/ 70 h 92" name="T21"/>
                <a:gd fmla="*/ 531 w 577" name="T22"/>
                <a:gd fmla="*/ 49 h 92" name="T23"/>
                <a:gd fmla="*/ 551 w 577" name="T24"/>
                <a:gd fmla="*/ 32 h 92" name="T25"/>
                <a:gd fmla="*/ 577 w 577" name="T26"/>
                <a:gd fmla="*/ 17 h 92" name="T27"/>
                <a:gd fmla="*/ 309 w 577" name="T28"/>
                <a:gd fmla="*/ 0 h 9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92" w="577">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07" name="Freeform 6"/>
            <p:cNvSpPr>
              <a:spLocks noEditPoints="1"/>
            </p:cNvSpPr>
            <p:nvPr/>
          </p:nvSpPr>
          <p:spPr bwMode="auto">
            <a:xfrm>
              <a:off x="1408854" y="2267231"/>
              <a:ext cx="629313" cy="102791"/>
            </a:xfrm>
            <a:custGeom>
              <a:gdLst>
                <a:gd fmla="*/ 49 w 591" name="T0"/>
                <a:gd fmla="*/ 95 h 97" name="T1"/>
                <a:gd fmla="*/ 48 w 591" name="T2"/>
                <a:gd fmla="*/ 96 h 97" name="T3"/>
                <a:gd fmla="*/ 47 w 591" name="T4"/>
                <a:gd fmla="*/ 96 h 97" name="T5"/>
                <a:gd fmla="*/ 45 w 591" name="T6"/>
                <a:gd fmla="*/ 97 h 97" name="T7"/>
                <a:gd fmla="*/ 48 w 591" name="T8"/>
                <a:gd fmla="*/ 96 h 97" name="T9"/>
                <a:gd fmla="*/ 48 w 591" name="T10"/>
                <a:gd fmla="*/ 96 h 97" name="T11"/>
                <a:gd fmla="*/ 49 w 591" name="T12"/>
                <a:gd fmla="*/ 95 h 97" name="T13"/>
                <a:gd fmla="*/ 544 w 591" name="T14"/>
                <a:gd fmla="*/ 95 h 97" name="T15"/>
                <a:gd fmla="*/ 543 w 591" name="T16"/>
                <a:gd fmla="*/ 96 h 97" name="T17"/>
                <a:gd fmla="*/ 543 w 591" name="T18"/>
                <a:gd fmla="*/ 96 h 97" name="T19"/>
                <a:gd fmla="*/ 546 w 591" name="T20"/>
                <a:gd fmla="*/ 97 h 97" name="T21"/>
                <a:gd fmla="*/ 544 w 591" name="T22"/>
                <a:gd fmla="*/ 95 h 97" name="T23"/>
                <a:gd fmla="*/ 316 w 591" name="T24"/>
                <a:gd fmla="*/ 0 h 97" name="T25"/>
                <a:gd fmla="*/ 3 w 591" name="T26"/>
                <a:gd fmla="*/ 17 h 97" name="T27"/>
                <a:gd fmla="*/ 0 w 591" name="T28"/>
                <a:gd fmla="*/ 18 h 97" name="T29"/>
                <a:gd fmla="*/ 3 w 591" name="T30"/>
                <a:gd fmla="*/ 19 h 97" name="T31"/>
                <a:gd fmla="*/ 4 w 591" name="T32"/>
                <a:gd fmla="*/ 18 h 97" name="T33"/>
                <a:gd fmla="*/ 3 w 591" name="T34"/>
                <a:gd fmla="*/ 19 h 97" name="T35"/>
                <a:gd fmla="*/ 48 w 591" name="T36"/>
                <a:gd fmla="*/ 47 h 97" name="T37"/>
                <a:gd fmla="*/ 59 w 591" name="T38"/>
                <a:gd fmla="*/ 71 h 97" name="T39"/>
                <a:gd fmla="*/ 53 w 591" name="T40"/>
                <a:gd fmla="*/ 88 h 97" name="T41"/>
                <a:gd fmla="*/ 50 w 591" name="T42"/>
                <a:gd fmla="*/ 93 h 97" name="T43"/>
                <a:gd fmla="*/ 48 w 591" name="T44"/>
                <a:gd fmla="*/ 94 h 97" name="T45"/>
                <a:gd fmla="*/ 48 w 591" name="T46"/>
                <a:gd fmla="*/ 94 h 97" name="T47"/>
                <a:gd fmla="*/ 48 w 591" name="T48"/>
                <a:gd fmla="*/ 94 h 97" name="T49"/>
                <a:gd fmla="*/ 51 w 591" name="T50"/>
                <a:gd fmla="*/ 94 h 97" name="T51"/>
                <a:gd fmla="*/ 61 w 591" name="T52"/>
                <a:gd fmla="*/ 71 h 97" name="T53"/>
                <a:gd fmla="*/ 49 w 591" name="T54"/>
                <a:gd fmla="*/ 46 h 97" name="T55"/>
                <a:gd fmla="*/ 7 w 591" name="T56"/>
                <a:gd fmla="*/ 19 h 97" name="T57"/>
                <a:gd fmla="*/ 10 w 591" name="T58"/>
                <a:gd fmla="*/ 19 h 97" name="T59"/>
                <a:gd fmla="*/ 316 w 591" name="T60"/>
                <a:gd fmla="*/ 2 h 97" name="T61"/>
                <a:gd fmla="*/ 584 w 591" name="T62"/>
                <a:gd fmla="*/ 19 h 97" name="T63"/>
                <a:gd fmla="*/ 558 w 591" name="T64"/>
                <a:gd fmla="*/ 34 h 97" name="T65"/>
                <a:gd fmla="*/ 538 w 591" name="T66"/>
                <a:gd fmla="*/ 51 h 97" name="T67"/>
                <a:gd fmla="*/ 529 w 591" name="T68"/>
                <a:gd fmla="*/ 72 h 97" name="T69"/>
                <a:gd fmla="*/ 539 w 591" name="T70"/>
                <a:gd fmla="*/ 94 h 97" name="T71"/>
                <a:gd fmla="*/ 296 w 591" name="T72"/>
                <a:gd fmla="*/ 77 h 97" name="T73"/>
                <a:gd fmla="*/ 296 w 591" name="T74"/>
                <a:gd fmla="*/ 77 h 97" name="T75"/>
                <a:gd fmla="*/ 543 w 591" name="T76"/>
                <a:gd fmla="*/ 94 h 97" name="T77"/>
                <a:gd fmla="*/ 543 w 591" name="T78"/>
                <a:gd fmla="*/ 94 h 97" name="T79"/>
                <a:gd fmla="*/ 531 w 591" name="T80"/>
                <a:gd fmla="*/ 72 h 97" name="T81"/>
                <a:gd fmla="*/ 540 w 591" name="T82"/>
                <a:gd fmla="*/ 52 h 97" name="T83"/>
                <a:gd fmla="*/ 570 w 591" name="T84"/>
                <a:gd fmla="*/ 29 h 97" name="T85"/>
                <a:gd fmla="*/ 583 w 591" name="T86"/>
                <a:gd fmla="*/ 22 h 97" name="T87"/>
                <a:gd fmla="*/ 588 w 591" name="T88"/>
                <a:gd fmla="*/ 19 h 97" name="T89"/>
                <a:gd fmla="*/ 591 w 591" name="T90"/>
                <a:gd fmla="*/ 18 h 97" name="T91"/>
                <a:gd fmla="*/ 588 w 591" name="T92"/>
                <a:gd fmla="*/ 17 h 97" name="T93"/>
                <a:gd fmla="*/ 316 w 591" name="T94"/>
                <a:gd fmla="*/ 0 h 97"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97" w="591">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08" name="Freeform 7"/>
            <p:cNvSpPr/>
            <p:nvPr/>
          </p:nvSpPr>
          <p:spPr bwMode="auto">
            <a:xfrm>
              <a:off x="1381024" y="2240299"/>
              <a:ext cx="682728" cy="56557"/>
            </a:xfrm>
            <a:custGeom>
              <a:gdLst>
                <a:gd fmla="*/ 614 w 641" name="T0"/>
                <a:gd fmla="*/ 52 h 53" name="T1"/>
                <a:gd fmla="*/ 641 w 641" name="T2"/>
                <a:gd fmla="*/ 39 h 53" name="T3"/>
                <a:gd fmla="*/ 0 w 641" name="T4"/>
                <a:gd fmla="*/ 39 h 53" name="T5"/>
                <a:gd fmla="*/ 30 w 641" name="T6"/>
                <a:gd fmla="*/ 53 h 53" name="T7"/>
                <a:gd fmla="*/ 614 w 641" name="T8"/>
                <a:gd fmla="*/ 52 h 53" name="T9"/>
              </a:gdLst>
              <a:cxnLst>
                <a:cxn ang="0">
                  <a:pos x="T0" y="T1"/>
                </a:cxn>
                <a:cxn ang="0">
                  <a:pos x="T2" y="T3"/>
                </a:cxn>
                <a:cxn ang="0">
                  <a:pos x="T4" y="T5"/>
                </a:cxn>
                <a:cxn ang="0">
                  <a:pos x="T6" y="T7"/>
                </a:cxn>
                <a:cxn ang="0">
                  <a:pos x="T8" y="T9"/>
                </a:cxn>
              </a:cxnLst>
              <a:rect b="b" l="0" r="r" t="0"/>
              <a:pathLst>
                <a:path h="52" w="641">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09" name="Freeform 8"/>
            <p:cNvSpPr/>
            <p:nvPr/>
          </p:nvSpPr>
          <p:spPr bwMode="auto">
            <a:xfrm>
              <a:off x="1381024" y="2262743"/>
              <a:ext cx="686768" cy="35012"/>
            </a:xfrm>
            <a:custGeom>
              <a:gdLst>
                <a:gd fmla="*/ 614 w 645" name="T0"/>
                <a:gd fmla="*/ 31 h 33" name="T1"/>
                <a:gd fmla="*/ 614 w 645" name="T2"/>
                <a:gd fmla="*/ 32 h 33" name="T3"/>
                <a:gd fmla="*/ 633 w 645" name="T4"/>
                <a:gd fmla="*/ 22 h 33" name="T5"/>
                <a:gd fmla="*/ 639 w 645" name="T6"/>
                <a:gd fmla="*/ 20 h 33" name="T7"/>
                <a:gd fmla="*/ 641 w 645" name="T8"/>
                <a:gd fmla="*/ 19 h 33" name="T9"/>
                <a:gd fmla="*/ 645 w 645" name="T10"/>
                <a:gd fmla="*/ 17 h 33" name="T11"/>
                <a:gd fmla="*/ 641 w 645" name="T12"/>
                <a:gd fmla="*/ 17 h 33" name="T13"/>
                <a:gd fmla="*/ 346 w 645" name="T14"/>
                <a:gd fmla="*/ 0 h 33" name="T15"/>
                <a:gd fmla="*/ 0 w 645" name="T16"/>
                <a:gd fmla="*/ 17 h 33" name="T17"/>
                <a:gd fmla="*/ 0 w 645" name="T18"/>
                <a:gd fmla="*/ 19 h 33" name="T19"/>
                <a:gd fmla="*/ 29 w 645" name="T20"/>
                <a:gd fmla="*/ 33 h 33" name="T21"/>
                <a:gd fmla="*/ 29 w 645" name="T22"/>
                <a:gd fmla="*/ 33 h 33" name="T23"/>
                <a:gd fmla="*/ 30 w 645" name="T24"/>
                <a:gd fmla="*/ 33 h 33" name="T25"/>
                <a:gd fmla="*/ 345 w 645" name="T26"/>
                <a:gd fmla="*/ 19 h 33" name="T27"/>
                <a:gd fmla="*/ 613 w 645" name="T28"/>
                <a:gd fmla="*/ 32 h 33" name="T29"/>
                <a:gd fmla="*/ 614 w 645" name="T30"/>
                <a:gd fmla="*/ 32 h 33" name="T31"/>
                <a:gd fmla="*/ 614 w 645" name="T32"/>
                <a:gd fmla="*/ 32 h 33" name="T33"/>
                <a:gd fmla="*/ 614 w 645" name="T34"/>
                <a:gd fmla="*/ 31 h 33" name="T35"/>
                <a:gd fmla="*/ 614 w 645" name="T36"/>
                <a:gd fmla="*/ 30 h 33" name="T37"/>
                <a:gd fmla="*/ 345 w 645" name="T38"/>
                <a:gd fmla="*/ 17 h 33" name="T39"/>
                <a:gd fmla="*/ 29 w 645" name="T40"/>
                <a:gd fmla="*/ 31 h 33" name="T41"/>
                <a:gd fmla="*/ 30 w 645" name="T42"/>
                <a:gd fmla="*/ 32 h 33" name="T43"/>
                <a:gd fmla="*/ 30 w 645" name="T44"/>
                <a:gd fmla="*/ 31 h 33" name="T45"/>
                <a:gd fmla="*/ 0 w 645" name="T46"/>
                <a:gd fmla="*/ 17 h 33" name="T47"/>
                <a:gd fmla="*/ 0 w 645" name="T48"/>
                <a:gd fmla="*/ 18 h 33" name="T49"/>
                <a:gd fmla="*/ 0 w 645" name="T50"/>
                <a:gd fmla="*/ 19 h 33" name="T51"/>
                <a:gd fmla="*/ 7 w 645" name="T52"/>
                <a:gd fmla="*/ 18 h 33" name="T53"/>
                <a:gd fmla="*/ 346 w 645" name="T54"/>
                <a:gd fmla="*/ 2 h 33" name="T55"/>
                <a:gd fmla="*/ 641 w 645" name="T56"/>
                <a:gd fmla="*/ 19 h 33" name="T57"/>
                <a:gd fmla="*/ 641 w 645" name="T58"/>
                <a:gd fmla="*/ 18 h 33" name="T59"/>
                <a:gd fmla="*/ 640 w 645" name="T60"/>
                <a:gd fmla="*/ 17 h 33" name="T61"/>
                <a:gd fmla="*/ 613 w 645" name="T62"/>
                <a:gd fmla="*/ 31 h 33" name="T63"/>
                <a:gd fmla="*/ 614 w 645" name="T64"/>
                <a:gd fmla="*/ 31 h 33" name="T65"/>
                <a:gd fmla="*/ 614 w 645" name="T66"/>
                <a:gd fmla="*/ 30 h 33" name="T67"/>
                <a:gd fmla="*/ 614 w 645" name="T68"/>
                <a:gd fmla="*/ 31 h 33"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33" w="645">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10" name="Freeform 9"/>
            <p:cNvSpPr/>
            <p:nvPr/>
          </p:nvSpPr>
          <p:spPr bwMode="auto">
            <a:xfrm>
              <a:off x="1464065" y="2350721"/>
              <a:ext cx="519789" cy="97853"/>
            </a:xfrm>
            <a:custGeom>
              <a:gdLst>
                <a:gd fmla="*/ 244 w 488" name="T0"/>
                <a:gd fmla="*/ 0 h 92" name="T1"/>
                <a:gd fmla="*/ 0 w 488" name="T2"/>
                <a:gd fmla="*/ 17 h 92" name="T3"/>
                <a:gd fmla="*/ 28 w 488" name="T4"/>
                <a:gd fmla="*/ 35 h 92" name="T5"/>
                <a:gd fmla="*/ 37 w 488" name="T6"/>
                <a:gd fmla="*/ 53 h 92" name="T7"/>
                <a:gd fmla="*/ 31 w 488" name="T8"/>
                <a:gd fmla="*/ 70 h 92" name="T9"/>
                <a:gd fmla="*/ 17 w 488" name="T10"/>
                <a:gd fmla="*/ 83 h 92" name="T11"/>
                <a:gd fmla="*/ 3 w 488" name="T12"/>
                <a:gd fmla="*/ 91 h 92" name="T13"/>
                <a:gd fmla="*/ 243 w 488" name="T14"/>
                <a:gd fmla="*/ 75 h 92" name="T15"/>
                <a:gd fmla="*/ 244 w 488" name="T16"/>
                <a:gd fmla="*/ 75 h 92" name="T17"/>
                <a:gd fmla="*/ 244 w 488" name="T18"/>
                <a:gd fmla="*/ 75 h 92" name="T19"/>
                <a:gd fmla="*/ 487 w 488" name="T20"/>
                <a:gd fmla="*/ 92 h 92" name="T21"/>
                <a:gd fmla="*/ 470 w 488" name="T22"/>
                <a:gd fmla="*/ 56 h 92" name="T23"/>
                <a:gd fmla="*/ 488 w 488" name="T24"/>
                <a:gd fmla="*/ 17 h 92" name="T25"/>
                <a:gd fmla="*/ 244 w 488" name="T26"/>
                <a:gd fmla="*/ 0 h 92"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92" w="488">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11" name="Freeform 10"/>
            <p:cNvSpPr/>
            <p:nvPr/>
          </p:nvSpPr>
          <p:spPr bwMode="auto">
            <a:xfrm>
              <a:off x="1464065" y="2350721"/>
              <a:ext cx="259895" cy="18404"/>
            </a:xfrm>
            <a:custGeom>
              <a:gdLst>
                <a:gd fmla="*/ 243 w 244" name="T0"/>
                <a:gd fmla="*/ 0 h 17" name="T1"/>
                <a:gd fmla="*/ 1 w 244" name="T2"/>
                <a:gd fmla="*/ 17 h 17" name="T3"/>
                <a:gd fmla="*/ 0 w 244" name="T4"/>
                <a:gd fmla="*/ 17 h 17" name="T5"/>
                <a:gd fmla="*/ 0 w 244" name="T6"/>
                <a:gd fmla="*/ 17 h 17" name="T7"/>
                <a:gd fmla="*/ 244 w 244" name="T8"/>
                <a:gd fmla="*/ 0 h 17" name="T9"/>
                <a:gd fmla="*/ 243 w 244" name="T10"/>
                <a:gd fmla="*/ 0 h 17" name="T11"/>
              </a:gdLst>
              <a:cxnLst>
                <a:cxn ang="0">
                  <a:pos x="T0" y="T1"/>
                </a:cxn>
                <a:cxn ang="0">
                  <a:pos x="T2" y="T3"/>
                </a:cxn>
                <a:cxn ang="0">
                  <a:pos x="T4" y="T5"/>
                </a:cxn>
                <a:cxn ang="0">
                  <a:pos x="T6" y="T7"/>
                </a:cxn>
                <a:cxn ang="0">
                  <a:pos x="T8" y="T9"/>
                </a:cxn>
                <a:cxn ang="0">
                  <a:pos x="T10" y="T11"/>
                </a:cxn>
              </a:cxnLst>
              <a:rect b="b" l="0" r="r" t="0"/>
              <a:pathLst>
                <a:path h="17" w="244">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12" name="Freeform 11"/>
            <p:cNvSpPr>
              <a:spLocks noEditPoints="1"/>
            </p:cNvSpPr>
            <p:nvPr/>
          </p:nvSpPr>
          <p:spPr bwMode="auto">
            <a:xfrm>
              <a:off x="1456882" y="2366880"/>
              <a:ext cx="532357" cy="2244"/>
            </a:xfrm>
            <a:custGeom>
              <a:gdLst>
                <a:gd fmla="*/ 3 w 500" name="T0"/>
                <a:gd fmla="*/ 0 h 2" name="T1"/>
                <a:gd fmla="*/ 0 w 500" name="T2"/>
                <a:gd fmla="*/ 1 h 2" name="T3"/>
                <a:gd fmla="*/ 2 w 500" name="T4"/>
                <a:gd fmla="*/ 2 h 2" name="T5"/>
                <a:gd fmla="*/ 3 w 500" name="T6"/>
                <a:gd fmla="*/ 0 h 2" name="T7"/>
                <a:gd fmla="*/ 3 w 500" name="T8"/>
                <a:gd fmla="*/ 0 h 2" name="T9"/>
                <a:gd fmla="*/ 498 w 500" name="T10"/>
                <a:gd fmla="*/ 0 h 2" name="T11"/>
                <a:gd fmla="*/ 498 w 500" name="T12"/>
                <a:gd fmla="*/ 0 h 2" name="T13"/>
                <a:gd fmla="*/ 499 w 500" name="T14"/>
                <a:gd fmla="*/ 1 h 2" name="T15"/>
                <a:gd fmla="*/ 500 w 500" name="T16"/>
                <a:gd fmla="*/ 1 h 2" name="T17"/>
                <a:gd fmla="*/ 498 w 500" name="T18"/>
                <a:gd fmla="*/ 0 h 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 w="500">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13" name="Freeform 12"/>
            <p:cNvSpPr/>
            <p:nvPr/>
          </p:nvSpPr>
          <p:spPr bwMode="auto">
            <a:xfrm>
              <a:off x="1463167" y="2348925"/>
              <a:ext cx="260793" cy="17955"/>
            </a:xfrm>
            <a:custGeom>
              <a:gdLst>
                <a:gd fmla="*/ 244 w 245" name="T0"/>
                <a:gd fmla="*/ 0 h 17" name="T1"/>
                <a:gd fmla="*/ 0 w 245" name="T2"/>
                <a:gd fmla="*/ 17 h 17" name="T3"/>
                <a:gd fmla="*/ 0 w 245" name="T4"/>
                <a:gd fmla="*/ 17 h 17" name="T5"/>
                <a:gd fmla="*/ 245 w 245" name="T6"/>
                <a:gd fmla="*/ 0 h 17" name="T7"/>
                <a:gd fmla="*/ 244 w 245" name="T8"/>
                <a:gd fmla="*/ 0 h 17" name="T9"/>
              </a:gdLst>
              <a:cxnLst>
                <a:cxn ang="0">
                  <a:pos x="T0" y="T1"/>
                </a:cxn>
                <a:cxn ang="0">
                  <a:pos x="T2" y="T3"/>
                </a:cxn>
                <a:cxn ang="0">
                  <a:pos x="T4" y="T5"/>
                </a:cxn>
                <a:cxn ang="0">
                  <a:pos x="T6" y="T7"/>
                </a:cxn>
                <a:cxn ang="0">
                  <a:pos x="T8" y="T9"/>
                </a:cxn>
              </a:cxnLst>
              <a:rect b="b" l="0" r="r" t="0"/>
              <a:pathLst>
                <a:path h="17" w="245">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14" name="Freeform 13"/>
            <p:cNvSpPr/>
            <p:nvPr/>
          </p:nvSpPr>
          <p:spPr bwMode="auto">
            <a:xfrm>
              <a:off x="1459127" y="2348925"/>
              <a:ext cx="528766" cy="20199"/>
            </a:xfrm>
            <a:custGeom>
              <a:gdLst>
                <a:gd fmla="*/ 249 w 497" name="T0"/>
                <a:gd fmla="*/ 0 h 19" name="T1"/>
                <a:gd fmla="*/ 4 w 497" name="T2"/>
                <a:gd fmla="*/ 17 h 19" name="T3"/>
                <a:gd fmla="*/ 4 w 497" name="T4"/>
                <a:gd fmla="*/ 17 h 19" name="T5"/>
                <a:gd fmla="*/ 1 w 497" name="T6"/>
                <a:gd fmla="*/ 17 h 19" name="T7"/>
                <a:gd fmla="*/ 1 w 497" name="T8"/>
                <a:gd fmla="*/ 17 h 19" name="T9"/>
                <a:gd fmla="*/ 1 w 497" name="T10"/>
                <a:gd fmla="*/ 17 h 19" name="T11"/>
                <a:gd fmla="*/ 0 w 497" name="T12"/>
                <a:gd fmla="*/ 19 h 19" name="T13"/>
                <a:gd fmla="*/ 1 w 497" name="T14"/>
                <a:gd fmla="*/ 19 h 19" name="T15"/>
                <a:gd fmla="*/ 2 w 497" name="T16"/>
                <a:gd fmla="*/ 18 h 19" name="T17"/>
                <a:gd fmla="*/ 1 w 497" name="T18"/>
                <a:gd fmla="*/ 19 h 19" name="T19"/>
                <a:gd fmla="*/ 1 w 497" name="T20"/>
                <a:gd fmla="*/ 19 h 19" name="T21"/>
                <a:gd fmla="*/ 2 w 497" name="T22"/>
                <a:gd fmla="*/ 19 h 19" name="T23"/>
                <a:gd fmla="*/ 5 w 497" name="T24"/>
                <a:gd fmla="*/ 19 h 19" name="T25"/>
                <a:gd fmla="*/ 5 w 497" name="T26"/>
                <a:gd fmla="*/ 19 h 19" name="T27"/>
                <a:gd fmla="*/ 6 w 497" name="T28"/>
                <a:gd fmla="*/ 19 h 19" name="T29"/>
                <a:gd fmla="*/ 248 w 497" name="T30"/>
                <a:gd fmla="*/ 2 h 19" name="T31"/>
                <a:gd fmla="*/ 249 w 497" name="T32"/>
                <a:gd fmla="*/ 2 h 19" name="T33"/>
                <a:gd fmla="*/ 249 w 497" name="T34"/>
                <a:gd fmla="*/ 2 h 19" name="T35"/>
                <a:gd fmla="*/ 427 w 497" name="T36"/>
                <a:gd fmla="*/ 11 h 19" name="T37"/>
                <a:gd fmla="*/ 478 w 497" name="T38"/>
                <a:gd fmla="*/ 17 h 19" name="T39"/>
                <a:gd fmla="*/ 491 w 497" name="T40"/>
                <a:gd fmla="*/ 19 h 19" name="T41"/>
                <a:gd fmla="*/ 495 w 497" name="T42"/>
                <a:gd fmla="*/ 19 h 19" name="T43"/>
                <a:gd fmla="*/ 496 w 497" name="T44"/>
                <a:gd fmla="*/ 19 h 19" name="T45"/>
                <a:gd fmla="*/ 496 w 497" name="T46"/>
                <a:gd fmla="*/ 19 h 19" name="T47"/>
                <a:gd fmla="*/ 497 w 497" name="T48"/>
                <a:gd fmla="*/ 18 h 19" name="T49"/>
                <a:gd fmla="*/ 496 w 497" name="T50"/>
                <a:gd fmla="*/ 17 h 19" name="T51"/>
                <a:gd fmla="*/ 496 w 497" name="T52"/>
                <a:gd fmla="*/ 17 h 19" name="T53"/>
                <a:gd fmla="*/ 496 w 497" name="T54"/>
                <a:gd fmla="*/ 17 h 19" name="T55"/>
                <a:gd fmla="*/ 249 w 497" name="T56"/>
                <a:gd fmla="*/ 0 h 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9" w="497">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15" name="Freeform 14"/>
            <p:cNvSpPr>
              <a:spLocks noEditPoints="1"/>
            </p:cNvSpPr>
            <p:nvPr/>
          </p:nvSpPr>
          <p:spPr bwMode="auto">
            <a:xfrm>
              <a:off x="1460025" y="2350721"/>
              <a:ext cx="530113" cy="100995"/>
            </a:xfrm>
            <a:custGeom>
              <a:gdLst>
                <a:gd fmla="*/ 496 w 498" name="T0"/>
                <a:gd fmla="*/ 93 h 95" name="T1"/>
                <a:gd fmla="*/ 495 w 498" name="T2"/>
                <a:gd fmla="*/ 94 h 95" name="T3"/>
                <a:gd fmla="*/ 495 w 498" name="T4"/>
                <a:gd fmla="*/ 94 h 95" name="T5"/>
                <a:gd fmla="*/ 498 w 498" name="T6"/>
                <a:gd fmla="*/ 95 h 95" name="T7"/>
                <a:gd fmla="*/ 496 w 498" name="T8"/>
                <a:gd fmla="*/ 93 h 95" name="T9"/>
                <a:gd fmla="*/ 4 w 498" name="T10"/>
                <a:gd fmla="*/ 17 h 95" name="T11"/>
                <a:gd fmla="*/ 1 w 498" name="T12"/>
                <a:gd fmla="*/ 17 h 95" name="T13"/>
                <a:gd fmla="*/ 0 w 498" name="T14"/>
                <a:gd fmla="*/ 17 h 95" name="T15"/>
                <a:gd fmla="*/ 31 w 498" name="T16"/>
                <a:gd fmla="*/ 36 h 95" name="T17"/>
                <a:gd fmla="*/ 39 w 498" name="T18"/>
                <a:gd fmla="*/ 53 h 95" name="T19"/>
                <a:gd fmla="*/ 33 w 498" name="T20"/>
                <a:gd fmla="*/ 68 h 95" name="T21"/>
                <a:gd fmla="*/ 13 w 498" name="T22"/>
                <a:gd fmla="*/ 86 h 95" name="T23"/>
                <a:gd fmla="*/ 4 w 498" name="T24"/>
                <a:gd fmla="*/ 91 h 95" name="T25"/>
                <a:gd fmla="*/ 0 w 498" name="T26"/>
                <a:gd fmla="*/ 92 h 95" name="T27"/>
                <a:gd fmla="*/ 0 w 498" name="T28"/>
                <a:gd fmla="*/ 92 h 95" name="T29"/>
                <a:gd fmla="*/ 7 w 498" name="T30"/>
                <a:gd fmla="*/ 91 h 95" name="T31"/>
                <a:gd fmla="*/ 21 w 498" name="T32"/>
                <a:gd fmla="*/ 83 h 95" name="T33"/>
                <a:gd fmla="*/ 35 w 498" name="T34"/>
                <a:gd fmla="*/ 70 h 95" name="T35"/>
                <a:gd fmla="*/ 41 w 498" name="T36"/>
                <a:gd fmla="*/ 53 h 95" name="T37"/>
                <a:gd fmla="*/ 32 w 498" name="T38"/>
                <a:gd fmla="*/ 35 h 95" name="T39"/>
                <a:gd fmla="*/ 4 w 498" name="T40"/>
                <a:gd fmla="*/ 17 h 95" name="T41"/>
                <a:gd fmla="*/ 248 w 498" name="T42"/>
                <a:gd fmla="*/ 0 h 95" name="T43"/>
                <a:gd fmla="*/ 248 w 498" name="T44"/>
                <a:gd fmla="*/ 0 h 95" name="T45"/>
                <a:gd fmla="*/ 492 w 498" name="T46"/>
                <a:gd fmla="*/ 17 h 95" name="T47"/>
                <a:gd fmla="*/ 474 w 498" name="T48"/>
                <a:gd fmla="*/ 56 h 95" name="T49"/>
                <a:gd fmla="*/ 491 w 498" name="T50"/>
                <a:gd fmla="*/ 92 h 95" name="T51"/>
                <a:gd fmla="*/ 248 w 498" name="T52"/>
                <a:gd fmla="*/ 75 h 95" name="T53"/>
                <a:gd fmla="*/ 248 w 498" name="T54"/>
                <a:gd fmla="*/ 75 h 95" name="T55"/>
                <a:gd fmla="*/ 495 w 498" name="T56"/>
                <a:gd fmla="*/ 92 h 95" name="T57"/>
                <a:gd fmla="*/ 495 w 498" name="T58"/>
                <a:gd fmla="*/ 92 h 95" name="T59"/>
                <a:gd fmla="*/ 476 w 498" name="T60"/>
                <a:gd fmla="*/ 56 h 95" name="T61"/>
                <a:gd fmla="*/ 485 w 498" name="T62"/>
                <a:gd fmla="*/ 28 h 95" name="T63"/>
                <a:gd fmla="*/ 492 w 498" name="T64"/>
                <a:gd fmla="*/ 20 h 95" name="T65"/>
                <a:gd fmla="*/ 494 w 498" name="T66"/>
                <a:gd fmla="*/ 18 h 95" name="T67"/>
                <a:gd fmla="*/ 495 w 498" name="T68"/>
                <a:gd fmla="*/ 17 h 95" name="T69"/>
                <a:gd fmla="*/ 494 w 498" name="T70"/>
                <a:gd fmla="*/ 17 h 95" name="T71"/>
                <a:gd fmla="*/ 490 w 498" name="T72"/>
                <a:gd fmla="*/ 17 h 95" name="T73"/>
                <a:gd fmla="*/ 477 w 498" name="T74"/>
                <a:gd fmla="*/ 15 h 95" name="T75"/>
                <a:gd fmla="*/ 426 w 498" name="T76"/>
                <a:gd fmla="*/ 9 h 95" name="T77"/>
                <a:gd fmla="*/ 248 w 498" name="T78"/>
                <a:gd fmla="*/ 0 h 95"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95" w="498">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16" name="Freeform 15"/>
            <p:cNvSpPr/>
            <p:nvPr/>
          </p:nvSpPr>
          <p:spPr bwMode="auto">
            <a:xfrm>
              <a:off x="1464065" y="2432863"/>
              <a:ext cx="519789" cy="96507"/>
            </a:xfrm>
            <a:custGeom>
              <a:gdLst>
                <a:gd fmla="*/ 244 w 488" name="T0"/>
                <a:gd fmla="*/ 0 h 91" name="T1"/>
                <a:gd fmla="*/ 0 w 488" name="T2"/>
                <a:gd fmla="*/ 17 h 91" name="T3"/>
                <a:gd fmla="*/ 28 w 488" name="T4"/>
                <a:gd fmla="*/ 34 h 91" name="T5"/>
                <a:gd fmla="*/ 37 w 488" name="T6"/>
                <a:gd fmla="*/ 53 h 91" name="T7"/>
                <a:gd fmla="*/ 31 w 488" name="T8"/>
                <a:gd fmla="*/ 70 h 91" name="T9"/>
                <a:gd fmla="*/ 17 w 488" name="T10"/>
                <a:gd fmla="*/ 82 h 91" name="T11"/>
                <a:gd fmla="*/ 3 w 488" name="T12"/>
                <a:gd fmla="*/ 91 h 91" name="T13"/>
                <a:gd fmla="*/ 244 w 488" name="T14"/>
                <a:gd fmla="*/ 75 h 91" name="T15"/>
                <a:gd fmla="*/ 487 w 488" name="T16"/>
                <a:gd fmla="*/ 91 h 91" name="T17"/>
                <a:gd fmla="*/ 470 w 488" name="T18"/>
                <a:gd fmla="*/ 56 h 91" name="T19"/>
                <a:gd fmla="*/ 488 w 488" name="T20"/>
                <a:gd fmla="*/ 17 h 91" name="T21"/>
                <a:gd fmla="*/ 244 w 488" name="T22"/>
                <a:gd fmla="*/ 0 h 9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91" w="488">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17" name="Freeform 16"/>
            <p:cNvSpPr/>
            <p:nvPr/>
          </p:nvSpPr>
          <p:spPr bwMode="auto">
            <a:xfrm>
              <a:off x="1464065" y="2432863"/>
              <a:ext cx="259895" cy="17955"/>
            </a:xfrm>
            <a:custGeom>
              <a:gdLst>
                <a:gd fmla="*/ 243 w 244" name="T0"/>
                <a:gd fmla="*/ 0 h 17" name="T1"/>
                <a:gd fmla="*/ 1 w 244" name="T2"/>
                <a:gd fmla="*/ 16 h 17" name="T3"/>
                <a:gd fmla="*/ 0 w 244" name="T4"/>
                <a:gd fmla="*/ 17 h 17" name="T5"/>
                <a:gd fmla="*/ 0 w 244" name="T6"/>
                <a:gd fmla="*/ 17 h 17" name="T7"/>
                <a:gd fmla="*/ 244 w 244" name="T8"/>
                <a:gd fmla="*/ 0 h 17" name="T9"/>
                <a:gd fmla="*/ 243 w 244" name="T10"/>
                <a:gd fmla="*/ 0 h 17" name="T11"/>
              </a:gdLst>
              <a:cxnLst>
                <a:cxn ang="0">
                  <a:pos x="T0" y="T1"/>
                </a:cxn>
                <a:cxn ang="0">
                  <a:pos x="T2" y="T3"/>
                </a:cxn>
                <a:cxn ang="0">
                  <a:pos x="T4" y="T5"/>
                </a:cxn>
                <a:cxn ang="0">
                  <a:pos x="T6" y="T7"/>
                </a:cxn>
                <a:cxn ang="0">
                  <a:pos x="T8" y="T9"/>
                </a:cxn>
                <a:cxn ang="0">
                  <a:pos x="T10" y="T11"/>
                </a:cxn>
              </a:cxnLst>
              <a:rect b="b" l="0" r="r" t="0"/>
              <a:pathLst>
                <a:path h="17" w="244">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18" name="Freeform 17"/>
            <p:cNvSpPr>
              <a:spLocks noEditPoints="1"/>
            </p:cNvSpPr>
            <p:nvPr/>
          </p:nvSpPr>
          <p:spPr bwMode="auto">
            <a:xfrm>
              <a:off x="1456882" y="2432863"/>
              <a:ext cx="533255" cy="100547"/>
            </a:xfrm>
            <a:custGeom>
              <a:gdLst>
                <a:gd fmla="*/ 498 w 501" name="T0"/>
                <a:gd fmla="*/ 15 h 95" name="T1"/>
                <a:gd fmla="*/ 498 w 501" name="T2"/>
                <a:gd fmla="*/ 15 h 95" name="T3"/>
                <a:gd fmla="*/ 499 w 501" name="T4"/>
                <a:gd fmla="*/ 16 h 95" name="T5"/>
                <a:gd fmla="*/ 500 w 501" name="T6"/>
                <a:gd fmla="*/ 15 h 95" name="T7"/>
                <a:gd fmla="*/ 498 w 501" name="T8"/>
                <a:gd fmla="*/ 15 h 95" name="T9"/>
                <a:gd fmla="*/ 3 w 501" name="T10"/>
                <a:gd fmla="*/ 15 h 95" name="T11"/>
                <a:gd fmla="*/ 0 w 501" name="T12"/>
                <a:gd fmla="*/ 16 h 95" name="T13"/>
                <a:gd fmla="*/ 3 w 501" name="T14"/>
                <a:gd fmla="*/ 17 h 95" name="T15"/>
                <a:gd fmla="*/ 3 w 501" name="T16"/>
                <a:gd fmla="*/ 16 h 95" name="T17"/>
                <a:gd fmla="*/ 3 w 501" name="T18"/>
                <a:gd fmla="*/ 15 h 95" name="T19"/>
                <a:gd fmla="*/ 3 w 501" name="T20"/>
                <a:gd fmla="*/ 15 h 95" name="T21"/>
                <a:gd fmla="*/ 251 w 501" name="T22"/>
                <a:gd fmla="*/ 0 h 95" name="T23"/>
                <a:gd fmla="*/ 251 w 501" name="T24"/>
                <a:gd fmla="*/ 0 h 95" name="T25"/>
                <a:gd fmla="*/ 495 w 501" name="T26"/>
                <a:gd fmla="*/ 17 h 95" name="T27"/>
                <a:gd fmla="*/ 477 w 501" name="T28"/>
                <a:gd fmla="*/ 56 h 95" name="T29"/>
                <a:gd fmla="*/ 494 w 501" name="T30"/>
                <a:gd fmla="*/ 91 h 95" name="T31"/>
                <a:gd fmla="*/ 251 w 501" name="T32"/>
                <a:gd fmla="*/ 75 h 95" name="T33"/>
                <a:gd fmla="*/ 10 w 501" name="T34"/>
                <a:gd fmla="*/ 91 h 95" name="T35"/>
                <a:gd fmla="*/ 24 w 501" name="T36"/>
                <a:gd fmla="*/ 82 h 95" name="T37"/>
                <a:gd fmla="*/ 38 w 501" name="T38"/>
                <a:gd fmla="*/ 70 h 95" name="T39"/>
                <a:gd fmla="*/ 44 w 501" name="T40"/>
                <a:gd fmla="*/ 53 h 95" name="T41"/>
                <a:gd fmla="*/ 35 w 501" name="T42"/>
                <a:gd fmla="*/ 34 h 95" name="T43"/>
                <a:gd fmla="*/ 7 w 501" name="T44"/>
                <a:gd fmla="*/ 17 h 95" name="T45"/>
                <a:gd fmla="*/ 4 w 501" name="T46"/>
                <a:gd fmla="*/ 17 h 95" name="T47"/>
                <a:gd fmla="*/ 3 w 501" name="T48"/>
                <a:gd fmla="*/ 16 h 95" name="T49"/>
                <a:gd fmla="*/ 3 w 501" name="T50"/>
                <a:gd fmla="*/ 17 h 95" name="T51"/>
                <a:gd fmla="*/ 34 w 501" name="T52"/>
                <a:gd fmla="*/ 36 h 95" name="T53"/>
                <a:gd fmla="*/ 42 w 501" name="T54"/>
                <a:gd fmla="*/ 53 h 95" name="T55"/>
                <a:gd fmla="*/ 36 w 501" name="T56"/>
                <a:gd fmla="*/ 68 h 95" name="T57"/>
                <a:gd fmla="*/ 16 w 501" name="T58"/>
                <a:gd fmla="*/ 86 h 95" name="T59"/>
                <a:gd fmla="*/ 7 w 501" name="T60"/>
                <a:gd fmla="*/ 90 h 95" name="T61"/>
                <a:gd fmla="*/ 3 w 501" name="T62"/>
                <a:gd fmla="*/ 92 h 95" name="T63"/>
                <a:gd fmla="*/ 4 w 501" name="T64"/>
                <a:gd fmla="*/ 94 h 95" name="T65"/>
                <a:gd fmla="*/ 251 w 501" name="T66"/>
                <a:gd fmla="*/ 77 h 95" name="T67"/>
                <a:gd fmla="*/ 429 w 501" name="T68"/>
                <a:gd fmla="*/ 85 h 95" name="T69"/>
                <a:gd fmla="*/ 480 w 501" name="T70"/>
                <a:gd fmla="*/ 91 h 95" name="T71"/>
                <a:gd fmla="*/ 493 w 501" name="T72"/>
                <a:gd fmla="*/ 93 h 95" name="T73"/>
                <a:gd fmla="*/ 497 w 501" name="T74"/>
                <a:gd fmla="*/ 94 h 95" name="T75"/>
                <a:gd fmla="*/ 501 w 501" name="T76"/>
                <a:gd fmla="*/ 95 h 95" name="T77"/>
                <a:gd fmla="*/ 498 w 501" name="T78"/>
                <a:gd fmla="*/ 92 h 95" name="T79"/>
                <a:gd fmla="*/ 479 w 501" name="T80"/>
                <a:gd fmla="*/ 56 h 95" name="T81"/>
                <a:gd fmla="*/ 488 w 501" name="T82"/>
                <a:gd fmla="*/ 28 h 95" name="T83"/>
                <a:gd fmla="*/ 495 w 501" name="T84"/>
                <a:gd fmla="*/ 20 h 95" name="T85"/>
                <a:gd fmla="*/ 497 w 501" name="T86"/>
                <a:gd fmla="*/ 18 h 95" name="T87"/>
                <a:gd fmla="*/ 498 w 501" name="T88"/>
                <a:gd fmla="*/ 17 h 95" name="T89"/>
                <a:gd fmla="*/ 497 w 501" name="T90"/>
                <a:gd fmla="*/ 17 h 95" name="T91"/>
                <a:gd fmla="*/ 493 w 501" name="T92"/>
                <a:gd fmla="*/ 16 h 95" name="T93"/>
                <a:gd fmla="*/ 480 w 501" name="T94"/>
                <a:gd fmla="*/ 14 h 95" name="T95"/>
                <a:gd fmla="*/ 429 w 501" name="T96"/>
                <a:gd fmla="*/ 9 h 95" name="T97"/>
                <a:gd fmla="*/ 251 w 501" name="T98"/>
                <a:gd fmla="*/ 0 h 9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5" w="501">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19" name="Freeform 18"/>
            <p:cNvSpPr/>
            <p:nvPr/>
          </p:nvSpPr>
          <p:spPr bwMode="auto">
            <a:xfrm>
              <a:off x="1467655" y="2430619"/>
              <a:ext cx="256303" cy="17057"/>
            </a:xfrm>
            <a:custGeom>
              <a:gdLst>
                <a:gd fmla="*/ 240 w 241" name="T0"/>
                <a:gd fmla="*/ 0 h 16" name="T1"/>
                <a:gd fmla="*/ 0 w 241" name="T2"/>
                <a:gd fmla="*/ 16 h 16" name="T3"/>
                <a:gd fmla="*/ 0 w 241" name="T4"/>
                <a:gd fmla="*/ 16 h 16" name="T5"/>
                <a:gd fmla="*/ 241 w 241" name="T6"/>
                <a:gd fmla="*/ 0 h 16" name="T7"/>
                <a:gd fmla="*/ 240 w 241" name="T8"/>
                <a:gd fmla="*/ 0 h 16" name="T9"/>
              </a:gdLst>
              <a:cxnLst>
                <a:cxn ang="0">
                  <a:pos x="T0" y="T1"/>
                </a:cxn>
                <a:cxn ang="0">
                  <a:pos x="T2" y="T3"/>
                </a:cxn>
                <a:cxn ang="0">
                  <a:pos x="T4" y="T5"/>
                </a:cxn>
                <a:cxn ang="0">
                  <a:pos x="T6" y="T7"/>
                </a:cxn>
                <a:cxn ang="0">
                  <a:pos x="T8" y="T9"/>
                </a:cxn>
              </a:cxnLst>
              <a:rect b="b" l="0" r="r" t="0"/>
              <a:pathLst>
                <a:path h="16" w="241">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20" name="Freeform 19"/>
            <p:cNvSpPr/>
            <p:nvPr/>
          </p:nvSpPr>
          <p:spPr bwMode="auto">
            <a:xfrm>
              <a:off x="1460025" y="2430619"/>
              <a:ext cx="527869" cy="20199"/>
            </a:xfrm>
            <a:custGeom>
              <a:gdLst>
                <a:gd fmla="*/ 248 w 496" name="T0"/>
                <a:gd fmla="*/ 0 h 19" name="T1"/>
                <a:gd fmla="*/ 7 w 496" name="T2"/>
                <a:gd fmla="*/ 16 h 19" name="T3"/>
                <a:gd fmla="*/ 7 w 496" name="T4"/>
                <a:gd fmla="*/ 16 h 19" name="T5"/>
                <a:gd fmla="*/ 0 w 496" name="T6"/>
                <a:gd fmla="*/ 17 h 19" name="T7"/>
                <a:gd fmla="*/ 0 w 496" name="T8"/>
                <a:gd fmla="*/ 17 h 19" name="T9"/>
                <a:gd fmla="*/ 0 w 496" name="T10"/>
                <a:gd fmla="*/ 17 h 19" name="T11"/>
                <a:gd fmla="*/ 0 w 496" name="T12"/>
                <a:gd fmla="*/ 18 h 19" name="T13"/>
                <a:gd fmla="*/ 1 w 496" name="T14"/>
                <a:gd fmla="*/ 18 h 19" name="T15"/>
                <a:gd fmla="*/ 0 w 496" name="T16"/>
                <a:gd fmla="*/ 18 h 19" name="T17"/>
                <a:gd fmla="*/ 1 w 496" name="T18"/>
                <a:gd fmla="*/ 19 h 19" name="T19"/>
                <a:gd fmla="*/ 4 w 496" name="T20"/>
                <a:gd fmla="*/ 19 h 19" name="T21"/>
                <a:gd fmla="*/ 4 w 496" name="T22"/>
                <a:gd fmla="*/ 19 h 19" name="T23"/>
                <a:gd fmla="*/ 5 w 496" name="T24"/>
                <a:gd fmla="*/ 18 h 19" name="T25"/>
                <a:gd fmla="*/ 247 w 496" name="T26"/>
                <a:gd fmla="*/ 2 h 19" name="T27"/>
                <a:gd fmla="*/ 248 w 496" name="T28"/>
                <a:gd fmla="*/ 2 h 19" name="T29"/>
                <a:gd fmla="*/ 248 w 496" name="T30"/>
                <a:gd fmla="*/ 2 h 19" name="T31"/>
                <a:gd fmla="*/ 426 w 496" name="T32"/>
                <a:gd fmla="*/ 11 h 19" name="T33"/>
                <a:gd fmla="*/ 477 w 496" name="T34"/>
                <a:gd fmla="*/ 16 h 19" name="T35"/>
                <a:gd fmla="*/ 490 w 496" name="T36"/>
                <a:gd fmla="*/ 18 h 19" name="T37"/>
                <a:gd fmla="*/ 494 w 496" name="T38"/>
                <a:gd fmla="*/ 19 h 19" name="T39"/>
                <a:gd fmla="*/ 495 w 496" name="T40"/>
                <a:gd fmla="*/ 19 h 19" name="T41"/>
                <a:gd fmla="*/ 495 w 496" name="T42"/>
                <a:gd fmla="*/ 19 h 19" name="T43"/>
                <a:gd fmla="*/ 496 w 496" name="T44"/>
                <a:gd fmla="*/ 18 h 19" name="T45"/>
                <a:gd fmla="*/ 495 w 496" name="T46"/>
                <a:gd fmla="*/ 17 h 19" name="T47"/>
                <a:gd fmla="*/ 495 w 496" name="T48"/>
                <a:gd fmla="*/ 17 h 19" name="T49"/>
                <a:gd fmla="*/ 495 w 496" name="T50"/>
                <a:gd fmla="*/ 17 h 19" name="T51"/>
                <a:gd fmla="*/ 248 w 496" name="T52"/>
                <a:gd fmla="*/ 0 h 1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9" w="496">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21" name="Freeform 20"/>
            <p:cNvSpPr/>
            <p:nvPr/>
          </p:nvSpPr>
          <p:spPr bwMode="auto">
            <a:xfrm>
              <a:off x="1460922" y="2491216"/>
              <a:ext cx="526073" cy="122092"/>
            </a:xfrm>
            <a:custGeom>
              <a:gdLst>
                <a:gd fmla="*/ 0 w 494" name="T0"/>
                <a:gd fmla="*/ 38 h 115" name="T1"/>
                <a:gd fmla="*/ 494 w 494" name="T2"/>
                <a:gd fmla="*/ 38 h 115" name="T3"/>
                <a:gd fmla="*/ 494 w 494" name="T4"/>
                <a:gd fmla="*/ 115 h 115" name="T5"/>
                <a:gd fmla="*/ 0 w 494" name="T6"/>
                <a:gd fmla="*/ 115 h 115" name="T7"/>
                <a:gd fmla="*/ 0 w 494" name="T8"/>
                <a:gd fmla="*/ 38 h 115" name="T9"/>
              </a:gdLst>
              <a:cxnLst>
                <a:cxn ang="0">
                  <a:pos x="T0" y="T1"/>
                </a:cxn>
                <a:cxn ang="0">
                  <a:pos x="T2" y="T3"/>
                </a:cxn>
                <a:cxn ang="0">
                  <a:pos x="T4" y="T5"/>
                </a:cxn>
                <a:cxn ang="0">
                  <a:pos x="T6" y="T7"/>
                </a:cxn>
                <a:cxn ang="0">
                  <a:pos x="T8" y="T9"/>
                </a:cxn>
              </a:cxnLst>
              <a:rect b="b" l="0" r="r" t="0"/>
              <a:pathLst>
                <a:path h="115" w="493">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22" name="Freeform 21"/>
            <p:cNvSpPr/>
            <p:nvPr/>
          </p:nvSpPr>
          <p:spPr bwMode="auto">
            <a:xfrm>
              <a:off x="1456882" y="2512313"/>
              <a:ext cx="533255" cy="101893"/>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6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2 h 96" name="T81"/>
                <a:gd fmla="*/ 497 w 501" name="T82"/>
                <a:gd fmla="*/ 20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8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23" name="Freeform 22"/>
            <p:cNvSpPr/>
            <p:nvPr/>
          </p:nvSpPr>
          <p:spPr bwMode="auto">
            <a:xfrm>
              <a:off x="1460922" y="2572013"/>
              <a:ext cx="526073" cy="122990"/>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24" name="Freeform 23"/>
            <p:cNvSpPr/>
            <p:nvPr/>
          </p:nvSpPr>
          <p:spPr bwMode="auto">
            <a:xfrm>
              <a:off x="1456882" y="2594007"/>
              <a:ext cx="533255" cy="101893"/>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6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2 h 96" name="T81"/>
                <a:gd fmla="*/ 497 w 501" name="T82"/>
                <a:gd fmla="*/ 19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25" name="Freeform 24"/>
            <p:cNvSpPr/>
            <p:nvPr/>
          </p:nvSpPr>
          <p:spPr bwMode="auto">
            <a:xfrm>
              <a:off x="1460922" y="2653707"/>
              <a:ext cx="526073" cy="122990"/>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26" name="Freeform 25"/>
            <p:cNvSpPr/>
            <p:nvPr/>
          </p:nvSpPr>
          <p:spPr bwMode="auto">
            <a:xfrm>
              <a:off x="1456882" y="2675701"/>
              <a:ext cx="533255" cy="102342"/>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8 h 96" name="T15"/>
                <a:gd fmla="*/ 497 w 501" name="T16"/>
                <a:gd fmla="*/ 95 h 96" name="T17"/>
                <a:gd fmla="*/ 498 w 501" name="T18"/>
                <a:gd fmla="*/ 95 h 96" name="T19"/>
                <a:gd fmla="*/ 498 w 501" name="T20"/>
                <a:gd fmla="*/ 94 h 96" name="T21"/>
                <a:gd fmla="*/ 251 w 501" name="T22"/>
                <a:gd fmla="*/ 77 h 96" name="T23"/>
                <a:gd fmla="*/ 3 w 501" name="T24"/>
                <a:gd fmla="*/ 94 h 96" name="T25"/>
                <a:gd fmla="*/ 4 w 501" name="T26"/>
                <a:gd fmla="*/ 95 h 96" name="T27"/>
                <a:gd fmla="*/ 4 w 501" name="T28"/>
                <a:gd fmla="*/ 96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8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9 h 96" name="T63"/>
                <a:gd fmla="*/ 429 w 501" name="T64"/>
                <a:gd fmla="*/ 87 h 96" name="T65"/>
                <a:gd fmla="*/ 480 w 501" name="T66"/>
                <a:gd fmla="*/ 93 h 96" name="T67"/>
                <a:gd fmla="*/ 493 w 501" name="T68"/>
                <a:gd fmla="*/ 95 h 96" name="T69"/>
                <a:gd fmla="*/ 497 w 501" name="T70"/>
                <a:gd fmla="*/ 96 h 96" name="T71"/>
                <a:gd fmla="*/ 501 w 501" name="T72"/>
                <a:gd fmla="*/ 96 h 96" name="T73"/>
                <a:gd fmla="*/ 498 w 501" name="T74"/>
                <a:gd fmla="*/ 94 h 96" name="T75"/>
                <a:gd fmla="*/ 479 w 501" name="T76"/>
                <a:gd fmla="*/ 58 h 96" name="T77"/>
                <a:gd fmla="*/ 488 w 501" name="T78"/>
                <a:gd fmla="*/ 30 h 96" name="T79"/>
                <a:gd fmla="*/ 495 w 501" name="T80"/>
                <a:gd fmla="*/ 21 h 96" name="T81"/>
                <a:gd fmla="*/ 497 w 501" name="T82"/>
                <a:gd fmla="*/ 19 h 96" name="T83"/>
                <a:gd fmla="*/ 498 w 501" name="T84"/>
                <a:gd fmla="*/ 19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27" name="Freeform 26"/>
            <p:cNvSpPr/>
            <p:nvPr/>
          </p:nvSpPr>
          <p:spPr bwMode="auto">
            <a:xfrm>
              <a:off x="1460922" y="2735401"/>
              <a:ext cx="526073" cy="122990"/>
            </a:xfrm>
            <a:custGeom>
              <a:gdLst>
                <a:gd fmla="*/ 0 w 494" name="T0"/>
                <a:gd fmla="*/ 39 h 116" name="T1"/>
                <a:gd fmla="*/ 494 w 494" name="T2"/>
                <a:gd fmla="*/ 39 h 116" name="T3"/>
                <a:gd fmla="*/ 494 w 494" name="T4"/>
                <a:gd fmla="*/ 116 h 116" name="T5"/>
                <a:gd fmla="*/ 0 w 494" name="T6"/>
                <a:gd fmla="*/ 116 h 116" name="T7"/>
                <a:gd fmla="*/ 0 w 494" name="T8"/>
                <a:gd fmla="*/ 39 h 116" name="T9"/>
              </a:gdLst>
              <a:cxnLst>
                <a:cxn ang="0">
                  <a:pos x="T0" y="T1"/>
                </a:cxn>
                <a:cxn ang="0">
                  <a:pos x="T2" y="T3"/>
                </a:cxn>
                <a:cxn ang="0">
                  <a:pos x="T4" y="T5"/>
                </a:cxn>
                <a:cxn ang="0">
                  <a:pos x="T6" y="T7"/>
                </a:cxn>
                <a:cxn ang="0">
                  <a:pos x="T8" y="T9"/>
                </a:cxn>
              </a:cxnLst>
              <a:rect b="b" l="0" r="r" t="0"/>
              <a:pathLst>
                <a:path h="115" w="493">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28" name="Freeform 27"/>
            <p:cNvSpPr/>
            <p:nvPr/>
          </p:nvSpPr>
          <p:spPr bwMode="auto">
            <a:xfrm>
              <a:off x="1456882" y="2757844"/>
              <a:ext cx="533255" cy="101893"/>
            </a:xfrm>
            <a:custGeom>
              <a:gdLst>
                <a:gd fmla="*/ 4 w 501" name="T0"/>
                <a:gd fmla="*/ 18 h 96" name="T1"/>
                <a:gd fmla="*/ 4 w 501" name="T2"/>
                <a:gd fmla="*/ 19 h 96" name="T3"/>
                <a:gd fmla="*/ 8 w 501" name="T4"/>
                <a:gd fmla="*/ 18 h 96" name="T5"/>
                <a:gd fmla="*/ 250 w 501" name="T6"/>
                <a:gd fmla="*/ 2 h 96" name="T7"/>
                <a:gd fmla="*/ 497 w 501" name="T8"/>
                <a:gd fmla="*/ 19 h 96" name="T9"/>
                <a:gd fmla="*/ 498 w 501" name="T10"/>
                <a:gd fmla="*/ 18 h 96" name="T11"/>
                <a:gd fmla="*/ 497 w 501" name="T12"/>
                <a:gd fmla="*/ 17 h 96" name="T13"/>
                <a:gd fmla="*/ 477 w 501" name="T14"/>
                <a:gd fmla="*/ 57 h 96" name="T15"/>
                <a:gd fmla="*/ 497 w 501" name="T16"/>
                <a:gd fmla="*/ 95 h 96" name="T17"/>
                <a:gd fmla="*/ 498 w 501" name="T18"/>
                <a:gd fmla="*/ 95 h 96" name="T19"/>
                <a:gd fmla="*/ 498 w 501" name="T20"/>
                <a:gd fmla="*/ 94 h 96" name="T21"/>
                <a:gd fmla="*/ 251 w 501" name="T22"/>
                <a:gd fmla="*/ 76 h 96" name="T23"/>
                <a:gd fmla="*/ 3 w 501" name="T24"/>
                <a:gd fmla="*/ 94 h 96" name="T25"/>
                <a:gd fmla="*/ 4 w 501" name="T26"/>
                <a:gd fmla="*/ 95 h 96" name="T27"/>
                <a:gd fmla="*/ 4 w 501" name="T28"/>
                <a:gd fmla="*/ 95 h 96" name="T29"/>
                <a:gd fmla="*/ 24 w 501" name="T30"/>
                <a:gd fmla="*/ 84 h 96" name="T31"/>
                <a:gd fmla="*/ 38 w 501" name="T32"/>
                <a:gd fmla="*/ 71 h 96" name="T33"/>
                <a:gd fmla="*/ 44 w 501" name="T34"/>
                <a:gd fmla="*/ 55 h 96" name="T35"/>
                <a:gd fmla="*/ 35 w 501" name="T36"/>
                <a:gd fmla="*/ 36 h 96" name="T37"/>
                <a:gd fmla="*/ 4 w 501" name="T38"/>
                <a:gd fmla="*/ 17 h 96" name="T39"/>
                <a:gd fmla="*/ 4 w 501" name="T40"/>
                <a:gd fmla="*/ 18 h 96" name="T41"/>
                <a:gd fmla="*/ 4 w 501" name="T42"/>
                <a:gd fmla="*/ 19 h 96" name="T43"/>
                <a:gd fmla="*/ 4 w 501" name="T44"/>
                <a:gd fmla="*/ 18 h 96" name="T45"/>
                <a:gd fmla="*/ 3 w 501" name="T46"/>
                <a:gd fmla="*/ 19 h 96" name="T47"/>
                <a:gd fmla="*/ 34 w 501" name="T48"/>
                <a:gd fmla="*/ 37 h 96" name="T49"/>
                <a:gd fmla="*/ 42 w 501" name="T50"/>
                <a:gd fmla="*/ 55 h 96" name="T51"/>
                <a:gd fmla="*/ 36 w 501" name="T52"/>
                <a:gd fmla="*/ 70 h 96" name="T53"/>
                <a:gd fmla="*/ 16 w 501" name="T54"/>
                <a:gd fmla="*/ 87 h 96" name="T55"/>
                <a:gd fmla="*/ 7 w 501" name="T56"/>
                <a:gd fmla="*/ 92 h 96" name="T57"/>
                <a:gd fmla="*/ 3 w 501" name="T58"/>
                <a:gd fmla="*/ 94 h 96" name="T59"/>
                <a:gd fmla="*/ 4 w 501" name="T60"/>
                <a:gd fmla="*/ 96 h 96" name="T61"/>
                <a:gd fmla="*/ 251 w 501" name="T62"/>
                <a:gd fmla="*/ 78 h 96" name="T63"/>
                <a:gd fmla="*/ 429 w 501" name="T64"/>
                <a:gd fmla="*/ 87 h 96" name="T65"/>
                <a:gd fmla="*/ 480 w 501" name="T66"/>
                <a:gd fmla="*/ 93 h 96" name="T67"/>
                <a:gd fmla="*/ 493 w 501" name="T68"/>
                <a:gd fmla="*/ 95 h 96" name="T69"/>
                <a:gd fmla="*/ 497 w 501" name="T70"/>
                <a:gd fmla="*/ 95 h 96" name="T71"/>
                <a:gd fmla="*/ 501 w 501" name="T72"/>
                <a:gd fmla="*/ 96 h 96" name="T73"/>
                <a:gd fmla="*/ 498 w 501" name="T74"/>
                <a:gd fmla="*/ 94 h 96" name="T75"/>
                <a:gd fmla="*/ 479 w 501" name="T76"/>
                <a:gd fmla="*/ 57 h 96" name="T77"/>
                <a:gd fmla="*/ 488 w 501" name="T78"/>
                <a:gd fmla="*/ 30 h 96" name="T79"/>
                <a:gd fmla="*/ 495 w 501" name="T80"/>
                <a:gd fmla="*/ 21 h 96" name="T81"/>
                <a:gd fmla="*/ 497 w 501" name="T82"/>
                <a:gd fmla="*/ 19 h 96" name="T83"/>
                <a:gd fmla="*/ 498 w 501" name="T84"/>
                <a:gd fmla="*/ 18 h 96" name="T85"/>
                <a:gd fmla="*/ 500 w 501" name="T86"/>
                <a:gd fmla="*/ 17 h 96" name="T87"/>
                <a:gd fmla="*/ 498 w 501" name="T88"/>
                <a:gd fmla="*/ 17 h 96" name="T89"/>
                <a:gd fmla="*/ 250 w 501" name="T90"/>
                <a:gd fmla="*/ 0 h 96" name="T91"/>
                <a:gd fmla="*/ 3 w 501" name="T92"/>
                <a:gd fmla="*/ 17 h 96" name="T93"/>
                <a:gd fmla="*/ 0 w 501" name="T94"/>
                <a:gd fmla="*/ 17 h 96" name="T95"/>
                <a:gd fmla="*/ 3 w 501" name="T96"/>
                <a:gd fmla="*/ 19 h 96" name="T97"/>
                <a:gd fmla="*/ 4 w 501" name="T98"/>
                <a:gd fmla="*/ 18 h 96"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96" w="501">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29" name="Freeform 28"/>
            <p:cNvSpPr/>
            <p:nvPr/>
          </p:nvSpPr>
          <p:spPr bwMode="auto">
            <a:xfrm>
              <a:off x="1460922" y="2817094"/>
              <a:ext cx="574102" cy="163837"/>
            </a:xfrm>
            <a:custGeom>
              <a:gdLst>
                <a:gd fmla="*/ 0 w 539" name="T0"/>
                <a:gd fmla="*/ 39 h 154" name="T1"/>
                <a:gd fmla="*/ 494 w 539" name="T2"/>
                <a:gd fmla="*/ 39 h 154" name="T3"/>
                <a:gd fmla="*/ 539 w 539" name="T4"/>
                <a:gd fmla="*/ 115 h 154" name="T5"/>
                <a:gd fmla="*/ 0 w 539" name="T6"/>
                <a:gd fmla="*/ 115 h 154" name="T7"/>
                <a:gd fmla="*/ 0 w 539" name="T8"/>
                <a:gd fmla="*/ 39 h 154" name="T9"/>
              </a:gdLst>
              <a:cxnLst>
                <a:cxn ang="0">
                  <a:pos x="T0" y="T1"/>
                </a:cxn>
                <a:cxn ang="0">
                  <a:pos x="T2" y="T3"/>
                </a:cxn>
                <a:cxn ang="0">
                  <a:pos x="T4" y="T5"/>
                </a:cxn>
                <a:cxn ang="0">
                  <a:pos x="T6" y="T7"/>
                </a:cxn>
                <a:cxn ang="0">
                  <a:pos x="T8" y="T9"/>
                </a:cxn>
              </a:cxnLst>
              <a:rect b="b" l="0" r="r" t="0"/>
              <a:pathLst>
                <a:path h="154" w="539">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30" name="Freeform 29"/>
            <p:cNvSpPr/>
            <p:nvPr/>
          </p:nvSpPr>
          <p:spPr bwMode="auto">
            <a:xfrm>
              <a:off x="1457781" y="2838191"/>
              <a:ext cx="577244" cy="120297"/>
            </a:xfrm>
            <a:custGeom>
              <a:gdLst>
                <a:gd fmla="*/ 3 w 542" name="T0"/>
                <a:gd fmla="*/ 19 h 113" name="T1"/>
                <a:gd fmla="*/ 3 w 542" name="T2"/>
                <a:gd fmla="*/ 19 h 113" name="T3"/>
                <a:gd fmla="*/ 6 w 542" name="T4"/>
                <a:gd fmla="*/ 19 h 113" name="T5"/>
                <a:gd fmla="*/ 229 w 542" name="T6"/>
                <a:gd fmla="*/ 2 h 113" name="T7"/>
                <a:gd fmla="*/ 497 w 542" name="T8"/>
                <a:gd fmla="*/ 20 h 113" name="T9"/>
                <a:gd fmla="*/ 497 w 542" name="T10"/>
                <a:gd fmla="*/ 19 h 113" name="T11"/>
                <a:gd fmla="*/ 496 w 542" name="T12"/>
                <a:gd fmla="*/ 18 h 113" name="T13"/>
                <a:gd fmla="*/ 484 w 542" name="T14"/>
                <a:gd fmla="*/ 57 h 113" name="T15"/>
                <a:gd fmla="*/ 496 w 542" name="T16"/>
                <a:gd fmla="*/ 84 h 113" name="T17"/>
                <a:gd fmla="*/ 542 w 542" name="T18"/>
                <a:gd fmla="*/ 96 h 113" name="T19"/>
                <a:gd fmla="*/ 542 w 542" name="T20"/>
                <a:gd fmla="*/ 95 h 113" name="T21"/>
                <a:gd fmla="*/ 541 w 542" name="T22"/>
                <a:gd fmla="*/ 94 h 113" name="T23"/>
                <a:gd fmla="*/ 538 w 542" name="T24"/>
                <a:gd fmla="*/ 95 h 113" name="T25"/>
                <a:gd fmla="*/ 302 w 542" name="T26"/>
                <a:gd fmla="*/ 111 h 113" name="T27"/>
                <a:gd fmla="*/ 3 w 542" name="T28"/>
                <a:gd fmla="*/ 94 h 113" name="T29"/>
                <a:gd fmla="*/ 3 w 542" name="T30"/>
                <a:gd fmla="*/ 95 h 113" name="T31"/>
                <a:gd fmla="*/ 3 w 542" name="T32"/>
                <a:gd fmla="*/ 96 h 113" name="T33"/>
                <a:gd fmla="*/ 23 w 542" name="T34"/>
                <a:gd fmla="*/ 56 h 113" name="T35"/>
                <a:gd fmla="*/ 3 w 542" name="T36"/>
                <a:gd fmla="*/ 18 h 113" name="T37"/>
                <a:gd fmla="*/ 3 w 542" name="T38"/>
                <a:gd fmla="*/ 19 h 113" name="T39"/>
                <a:gd fmla="*/ 3 w 542" name="T40"/>
                <a:gd fmla="*/ 19 h 113" name="T41"/>
                <a:gd fmla="*/ 3 w 542" name="T42"/>
                <a:gd fmla="*/ 19 h 113" name="T43"/>
                <a:gd fmla="*/ 2 w 542" name="T44"/>
                <a:gd fmla="*/ 19 h 113" name="T45"/>
                <a:gd fmla="*/ 21 w 542" name="T46"/>
                <a:gd fmla="*/ 56 h 113" name="T47"/>
                <a:gd fmla="*/ 12 w 542" name="T48"/>
                <a:gd fmla="*/ 83 h 113" name="T49"/>
                <a:gd fmla="*/ 5 w 542" name="T50"/>
                <a:gd fmla="*/ 92 h 113" name="T51"/>
                <a:gd fmla="*/ 3 w 542" name="T52"/>
                <a:gd fmla="*/ 94 h 113" name="T53"/>
                <a:gd fmla="*/ 2 w 542" name="T54"/>
                <a:gd fmla="*/ 95 h 113" name="T55"/>
                <a:gd fmla="*/ 0 w 542" name="T56"/>
                <a:gd fmla="*/ 96 h 113" name="T57"/>
                <a:gd fmla="*/ 2 w 542" name="T58"/>
                <a:gd fmla="*/ 96 h 113" name="T59"/>
                <a:gd fmla="*/ 302 w 542" name="T60"/>
                <a:gd fmla="*/ 113 h 113" name="T61"/>
                <a:gd fmla="*/ 542 w 542" name="T62"/>
                <a:gd fmla="*/ 96 h 113" name="T63"/>
                <a:gd fmla="*/ 542 w 542" name="T64"/>
                <a:gd fmla="*/ 94 h 113" name="T65"/>
                <a:gd fmla="*/ 497 w 542" name="T66"/>
                <a:gd fmla="*/ 83 h 113" name="T67"/>
                <a:gd fmla="*/ 486 w 542" name="T68"/>
                <a:gd fmla="*/ 57 h 113" name="T69"/>
                <a:gd fmla="*/ 492 w 542" name="T70"/>
                <a:gd fmla="*/ 31 h 113" name="T71"/>
                <a:gd fmla="*/ 496 w 542" name="T72"/>
                <a:gd fmla="*/ 22 h 113" name="T73"/>
                <a:gd fmla="*/ 497 w 542" name="T74"/>
                <a:gd fmla="*/ 20 h 113" name="T75"/>
                <a:gd fmla="*/ 497 w 542" name="T76"/>
                <a:gd fmla="*/ 19 h 113" name="T77"/>
                <a:gd fmla="*/ 498 w 542" name="T78"/>
                <a:gd fmla="*/ 18 h 113" name="T79"/>
                <a:gd fmla="*/ 497 w 542" name="T80"/>
                <a:gd fmla="*/ 18 h 113" name="T81"/>
                <a:gd fmla="*/ 229 w 542" name="T82"/>
                <a:gd fmla="*/ 0 h 113" name="T83"/>
                <a:gd fmla="*/ 2 w 542" name="T84"/>
                <a:gd fmla="*/ 18 h 113" name="T85"/>
                <a:gd fmla="*/ 0 w 542" name="T86"/>
                <a:gd fmla="*/ 18 h 113" name="T87"/>
                <a:gd fmla="*/ 2 w 542" name="T88"/>
                <a:gd fmla="*/ 19 h 113" name="T89"/>
                <a:gd fmla="*/ 3 w 542" name="T90"/>
                <a:gd fmla="*/ 19 h 113"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113" w="542">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31" name="Freeform 30"/>
            <p:cNvSpPr/>
            <p:nvPr/>
          </p:nvSpPr>
          <p:spPr bwMode="auto">
            <a:xfrm>
              <a:off x="1413342" y="2933801"/>
              <a:ext cx="621682" cy="53415"/>
            </a:xfrm>
            <a:custGeom>
              <a:gdLst>
                <a:gd fmla="*/ 45 w 584" name="T0"/>
                <a:gd fmla="*/ 0 h 50" name="T1"/>
                <a:gd fmla="*/ 0 w 584" name="T2"/>
                <a:gd fmla="*/ 12 h 50" name="T3"/>
                <a:gd fmla="*/ 584 w 584" name="T4"/>
                <a:gd fmla="*/ 7 h 50" name="T5"/>
                <a:gd fmla="*/ 550 w 584" name="T6"/>
                <a:gd fmla="*/ 0 h 50" name="T7"/>
                <a:gd fmla="*/ 45 w 584" name="T8"/>
                <a:gd fmla="*/ 0 h 50" name="T9"/>
              </a:gdLst>
              <a:cxnLst>
                <a:cxn ang="0">
                  <a:pos x="T0" y="T1"/>
                </a:cxn>
                <a:cxn ang="0">
                  <a:pos x="T2" y="T3"/>
                </a:cxn>
                <a:cxn ang="0">
                  <a:pos x="T4" y="T5"/>
                </a:cxn>
                <a:cxn ang="0">
                  <a:pos x="T6" y="T7"/>
                </a:cxn>
                <a:cxn ang="0">
                  <a:pos x="T8" y="T9"/>
                </a:cxn>
              </a:cxnLst>
              <a:rect b="b" l="0" r="r" t="0"/>
              <a:pathLst>
                <a:path h="50" w="584">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32" name="Freeform 31"/>
            <p:cNvSpPr/>
            <p:nvPr/>
          </p:nvSpPr>
          <p:spPr bwMode="auto">
            <a:xfrm>
              <a:off x="1411996" y="2932902"/>
              <a:ext cx="623029" cy="31870"/>
            </a:xfrm>
            <a:custGeom>
              <a:gdLst>
                <a:gd fmla="*/ 46 w 585" name="T0"/>
                <a:gd fmla="*/ 1 h 30" name="T1"/>
                <a:gd fmla="*/ 45 w 585" name="T2"/>
                <a:gd fmla="*/ 0 h 30" name="T3"/>
                <a:gd fmla="*/ 35 w 585" name="T4"/>
                <a:gd fmla="*/ 5 h 30" name="T5"/>
                <a:gd fmla="*/ 12 w 585" name="T6"/>
                <a:gd fmla="*/ 10 h 30" name="T7"/>
                <a:gd fmla="*/ 4 w 585" name="T8"/>
                <a:gd fmla="*/ 12 h 30" name="T9"/>
                <a:gd fmla="*/ 0 w 585" name="T10"/>
                <a:gd fmla="*/ 12 h 30" name="T11"/>
                <a:gd fmla="*/ 0 w 585" name="T12"/>
                <a:gd fmla="*/ 14 h 30" name="T13"/>
                <a:gd fmla="*/ 328 w 585" name="T14"/>
                <a:gd fmla="*/ 30 h 30" name="T15"/>
                <a:gd fmla="*/ 585 w 585" name="T16"/>
                <a:gd fmla="*/ 9 h 30" name="T17"/>
                <a:gd fmla="*/ 585 w 585" name="T18"/>
                <a:gd fmla="*/ 7 h 30" name="T19"/>
                <a:gd fmla="*/ 552 w 585" name="T20"/>
                <a:gd fmla="*/ 0 h 30" name="T21"/>
                <a:gd fmla="*/ 552 w 585" name="T22"/>
                <a:gd fmla="*/ 0 h 30" name="T23"/>
                <a:gd fmla="*/ 551 w 585" name="T24"/>
                <a:gd fmla="*/ 0 h 30" name="T25"/>
                <a:gd fmla="*/ 323 w 585" name="T26"/>
                <a:gd fmla="*/ 16 h 30" name="T27"/>
                <a:gd fmla="*/ 46 w 585" name="T28"/>
                <a:gd fmla="*/ 0 h 30" name="T29"/>
                <a:gd fmla="*/ 45 w 585" name="T30"/>
                <a:gd fmla="*/ 0 h 30" name="T31"/>
                <a:gd fmla="*/ 45 w 585" name="T32"/>
                <a:gd fmla="*/ 0 h 30" name="T33"/>
                <a:gd fmla="*/ 46 w 585" name="T34"/>
                <a:gd fmla="*/ 1 h 30" name="T35"/>
                <a:gd fmla="*/ 45 w 585" name="T36"/>
                <a:gd fmla="*/ 2 h 30" name="T37"/>
                <a:gd fmla="*/ 323 w 585" name="T38"/>
                <a:gd fmla="*/ 18 h 30" name="T39"/>
                <a:gd fmla="*/ 552 w 585" name="T40"/>
                <a:gd fmla="*/ 2 h 30" name="T41"/>
                <a:gd fmla="*/ 551 w 585" name="T42"/>
                <a:gd fmla="*/ 1 h 30" name="T43"/>
                <a:gd fmla="*/ 551 w 585" name="T44"/>
                <a:gd fmla="*/ 2 h 30" name="T45"/>
                <a:gd fmla="*/ 585 w 585" name="T46"/>
                <a:gd fmla="*/ 9 h 30" name="T47"/>
                <a:gd fmla="*/ 585 w 585" name="T48"/>
                <a:gd fmla="*/ 8 h 30" name="T49"/>
                <a:gd fmla="*/ 584 w 585" name="T50"/>
                <a:gd fmla="*/ 7 h 30" name="T51"/>
                <a:gd fmla="*/ 581 w 585" name="T52"/>
                <a:gd fmla="*/ 8 h 30" name="T53"/>
                <a:gd fmla="*/ 328 w 585" name="T54"/>
                <a:gd fmla="*/ 28 h 30" name="T55"/>
                <a:gd fmla="*/ 1 w 585" name="T56"/>
                <a:gd fmla="*/ 12 h 30" name="T57"/>
                <a:gd fmla="*/ 1 w 585" name="T58"/>
                <a:gd fmla="*/ 13 h 30" name="T59"/>
                <a:gd fmla="*/ 1 w 585" name="T60"/>
                <a:gd fmla="*/ 14 h 30" name="T61"/>
                <a:gd fmla="*/ 20 w 585" name="T62"/>
                <a:gd fmla="*/ 11 h 30" name="T63"/>
                <a:gd fmla="*/ 35 w 585" name="T64"/>
                <a:gd fmla="*/ 7 h 30" name="T65"/>
                <a:gd fmla="*/ 46 w 585" name="T66"/>
                <a:gd fmla="*/ 2 h 30" name="T67"/>
                <a:gd fmla="*/ 46 w 585" name="T68"/>
                <a:gd fmla="*/ 1 h 30" name="T69"/>
                <a:gd fmla="*/ 45 w 585" name="T70"/>
                <a:gd fmla="*/ 2 h 30" name="T71"/>
                <a:gd fmla="*/ 46 w 585" name="T72"/>
                <a:gd fmla="*/ 1 h 30"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30" w="585">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9525">
              <a:solidFill>
                <a:srgbClr val="E22A30"/>
              </a:solidFill>
              <a:round/>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33" name="任意多边形 332"/>
            <p:cNvSpPr>
              <a:spLocks noChangeArrowheads="1"/>
            </p:cNvSpPr>
            <p:nvPr/>
          </p:nvSpPr>
          <p:spPr bwMode="auto">
            <a:xfrm>
              <a:off x="1697475" y="2967017"/>
              <a:ext cx="65086" cy="430913"/>
            </a:xfrm>
            <a:custGeom>
              <a:gdLst>
                <a:gd fmla="*/ 70545 w 112406" name="connsiteX0"/>
                <a:gd fmla="*/ 722495 h 744201" name="connsiteY0"/>
                <a:gd fmla="*/ 80623 w 112406" name="connsiteX1"/>
                <a:gd fmla="*/ 733348 h 744201" name="connsiteY1"/>
                <a:gd fmla="*/ 70545 w 112406" name="connsiteX2"/>
                <a:gd fmla="*/ 744201 h 744201" name="connsiteY2"/>
                <a:gd fmla="*/ 60467 w 112406" name="connsiteX3"/>
                <a:gd fmla="*/ 733348 h 744201" name="connsiteY3"/>
                <a:gd fmla="*/ 70545 w 112406" name="connsiteX4"/>
                <a:gd fmla="*/ 722495 h 744201" name="connsiteY4"/>
                <a:gd fmla="*/ 39536 w 112406" name="connsiteX5"/>
                <a:gd fmla="*/ 722495 h 744201" name="connsiteY5"/>
                <a:gd fmla="*/ 49614 w 112406" name="connsiteX6"/>
                <a:gd fmla="*/ 733348 h 744201" name="connsiteY6"/>
                <a:gd fmla="*/ 39536 w 112406" name="connsiteX7"/>
                <a:gd fmla="*/ 744201 h 744201" name="connsiteY7"/>
                <a:gd fmla="*/ 29458 w 112406" name="connsiteX8"/>
                <a:gd fmla="*/ 733348 h 744201" name="connsiteY8"/>
                <a:gd fmla="*/ 39536 w 112406" name="connsiteX9"/>
                <a:gd fmla="*/ 722495 h 744201" name="connsiteY9"/>
                <a:gd fmla="*/ 70545 w 112406" name="connsiteX10"/>
                <a:gd fmla="*/ 689161 h 744201" name="connsiteY10"/>
                <a:gd fmla="*/ 80623 w 112406" name="connsiteX11"/>
                <a:gd fmla="*/ 700402 h 744201" name="connsiteY11"/>
                <a:gd fmla="*/ 70545 w 112406" name="connsiteX12"/>
                <a:gd fmla="*/ 711643 h 744201" name="connsiteY12"/>
                <a:gd fmla="*/ 60467 w 112406" name="connsiteX13"/>
                <a:gd fmla="*/ 700402 h 744201" name="connsiteY13"/>
                <a:gd fmla="*/ 70545 w 112406" name="connsiteX14"/>
                <a:gd fmla="*/ 689161 h 744201" name="connsiteY14"/>
                <a:gd fmla="*/ 39536 w 112406" name="connsiteX15"/>
                <a:gd fmla="*/ 689161 h 744201" name="connsiteY15"/>
                <a:gd fmla="*/ 49614 w 112406" name="connsiteX16"/>
                <a:gd fmla="*/ 700402 h 744201" name="connsiteY16"/>
                <a:gd fmla="*/ 39536 w 112406" name="connsiteX17"/>
                <a:gd fmla="*/ 711643 h 744201" name="connsiteY17"/>
                <a:gd fmla="*/ 29458 w 112406" name="connsiteX18"/>
                <a:gd fmla="*/ 700402 h 744201" name="connsiteY18"/>
                <a:gd fmla="*/ 39536 w 112406" name="connsiteX19"/>
                <a:gd fmla="*/ 689161 h 744201" name="connsiteY19"/>
                <a:gd fmla="*/ 70545 w 112406" name="connsiteX20"/>
                <a:gd fmla="*/ 654277 h 744201" name="connsiteY20"/>
                <a:gd fmla="*/ 80623 w 112406" name="connsiteX21"/>
                <a:gd fmla="*/ 665518 h 744201" name="connsiteY21"/>
                <a:gd fmla="*/ 70545 w 112406" name="connsiteX22"/>
                <a:gd fmla="*/ 676759 h 744201" name="connsiteY22"/>
                <a:gd fmla="*/ 60467 w 112406" name="connsiteX23"/>
                <a:gd fmla="*/ 665518 h 744201" name="connsiteY23"/>
                <a:gd fmla="*/ 70545 w 112406" name="connsiteX24"/>
                <a:gd fmla="*/ 654277 h 744201" name="connsiteY24"/>
                <a:gd fmla="*/ 39536 w 112406" name="connsiteX25"/>
                <a:gd fmla="*/ 654277 h 744201" name="connsiteY25"/>
                <a:gd fmla="*/ 49614 w 112406" name="connsiteX26"/>
                <a:gd fmla="*/ 665518 h 744201" name="connsiteY26"/>
                <a:gd fmla="*/ 39536 w 112406" name="connsiteX27"/>
                <a:gd fmla="*/ 676759 h 744201" name="connsiteY27"/>
                <a:gd fmla="*/ 29458 w 112406" name="connsiteX28"/>
                <a:gd fmla="*/ 665518 h 744201" name="connsiteY28"/>
                <a:gd fmla="*/ 39536 w 112406" name="connsiteX29"/>
                <a:gd fmla="*/ 654277 h 744201" name="connsiteY29"/>
                <a:gd fmla="*/ 70545 w 112406" name="connsiteX30"/>
                <a:gd fmla="*/ 621718 h 744201" name="connsiteY30"/>
                <a:gd fmla="*/ 80623 w 112406" name="connsiteX31"/>
                <a:gd fmla="*/ 632571 h 744201" name="connsiteY31"/>
                <a:gd fmla="*/ 70545 w 112406" name="connsiteX32"/>
                <a:gd fmla="*/ 643424 h 744201" name="connsiteY32"/>
                <a:gd fmla="*/ 60467 w 112406" name="connsiteX33"/>
                <a:gd fmla="*/ 632571 h 744201" name="connsiteY33"/>
                <a:gd fmla="*/ 70545 w 112406" name="connsiteX34"/>
                <a:gd fmla="*/ 621718 h 744201" name="connsiteY34"/>
                <a:gd fmla="*/ 39536 w 112406" name="connsiteX35"/>
                <a:gd fmla="*/ 621718 h 744201" name="connsiteY35"/>
                <a:gd fmla="*/ 49614 w 112406" name="connsiteX36"/>
                <a:gd fmla="*/ 632571 h 744201" name="connsiteY36"/>
                <a:gd fmla="*/ 39536 w 112406" name="connsiteX37"/>
                <a:gd fmla="*/ 643424 h 744201" name="connsiteY37"/>
                <a:gd fmla="*/ 29458 w 112406" name="connsiteX38"/>
                <a:gd fmla="*/ 632571 h 744201" name="connsiteY38"/>
                <a:gd fmla="*/ 39536 w 112406" name="connsiteX39"/>
                <a:gd fmla="*/ 621718 h 744201" name="connsiteY39"/>
                <a:gd fmla="*/ 70545 w 112406" name="connsiteX40"/>
                <a:gd fmla="*/ 588384 h 744201" name="connsiteY40"/>
                <a:gd fmla="*/ 80623 w 112406" name="connsiteX41"/>
                <a:gd fmla="*/ 599625 h 744201" name="connsiteY41"/>
                <a:gd fmla="*/ 70545 w 112406" name="connsiteX42"/>
                <a:gd fmla="*/ 610866 h 744201" name="connsiteY42"/>
                <a:gd fmla="*/ 60467 w 112406" name="connsiteX43"/>
                <a:gd fmla="*/ 599625 h 744201" name="connsiteY43"/>
                <a:gd fmla="*/ 70545 w 112406" name="connsiteX44"/>
                <a:gd fmla="*/ 588384 h 744201" name="connsiteY44"/>
                <a:gd fmla="*/ 39536 w 112406" name="connsiteX45"/>
                <a:gd fmla="*/ 588384 h 744201" name="connsiteY45"/>
                <a:gd fmla="*/ 49614 w 112406" name="connsiteX46"/>
                <a:gd fmla="*/ 599625 h 744201" name="connsiteY46"/>
                <a:gd fmla="*/ 39536 w 112406" name="connsiteX47"/>
                <a:gd fmla="*/ 610866 h 744201" name="connsiteY47"/>
                <a:gd fmla="*/ 29458 w 112406" name="connsiteX48"/>
                <a:gd fmla="*/ 599625 h 744201" name="connsiteY48"/>
                <a:gd fmla="*/ 39536 w 112406" name="connsiteX49"/>
                <a:gd fmla="*/ 588384 h 744201" name="connsiteY49"/>
                <a:gd fmla="*/ 102328 w 112406" name="connsiteX50"/>
                <a:gd fmla="*/ 558926 h 744201" name="connsiteY50"/>
                <a:gd fmla="*/ 112406 w 112406" name="connsiteX51"/>
                <a:gd fmla="*/ 570167 h 744201" name="connsiteY51"/>
                <a:gd fmla="*/ 102328 w 112406" name="connsiteX52"/>
                <a:gd fmla="*/ 581408 h 744201" name="connsiteY52"/>
                <a:gd fmla="*/ 92250 w 112406" name="connsiteX53"/>
                <a:gd fmla="*/ 570167 h 744201" name="connsiteY53"/>
                <a:gd fmla="*/ 102328 w 112406" name="connsiteX54"/>
                <a:gd fmla="*/ 558926 h 744201" name="connsiteY54"/>
                <a:gd fmla="*/ 70545 w 112406" name="connsiteX55"/>
                <a:gd fmla="*/ 558926 h 744201" name="connsiteY55"/>
                <a:gd fmla="*/ 80623 w 112406" name="connsiteX56"/>
                <a:gd fmla="*/ 570167 h 744201" name="connsiteY56"/>
                <a:gd fmla="*/ 70545 w 112406" name="connsiteX57"/>
                <a:gd fmla="*/ 581408 h 744201" name="connsiteY57"/>
                <a:gd fmla="*/ 60467 w 112406" name="connsiteX58"/>
                <a:gd fmla="*/ 570167 h 744201" name="connsiteY58"/>
                <a:gd fmla="*/ 70545 w 112406" name="connsiteX59"/>
                <a:gd fmla="*/ 558926 h 744201" name="connsiteY59"/>
                <a:gd fmla="*/ 39536 w 112406" name="connsiteX60"/>
                <a:gd fmla="*/ 558926 h 744201" name="connsiteY60"/>
                <a:gd fmla="*/ 49614 w 112406" name="connsiteX61"/>
                <a:gd fmla="*/ 570167 h 744201" name="connsiteY61"/>
                <a:gd fmla="*/ 39536 w 112406" name="connsiteX62"/>
                <a:gd fmla="*/ 581408 h 744201" name="connsiteY62"/>
                <a:gd fmla="*/ 29458 w 112406" name="connsiteX63"/>
                <a:gd fmla="*/ 570167 h 744201" name="connsiteY63"/>
                <a:gd fmla="*/ 39536 w 112406" name="connsiteX64"/>
                <a:gd fmla="*/ 558926 h 744201" name="connsiteY64"/>
                <a:gd fmla="*/ 10078 w 112406" name="connsiteX65"/>
                <a:gd fmla="*/ 558926 h 744201" name="connsiteY65"/>
                <a:gd fmla="*/ 20156 w 112406" name="connsiteX66"/>
                <a:gd fmla="*/ 570167 h 744201" name="connsiteY66"/>
                <a:gd fmla="*/ 10078 w 112406" name="connsiteX67"/>
                <a:gd fmla="*/ 581408 h 744201" name="connsiteY67"/>
                <a:gd fmla="*/ 0 w 112406" name="connsiteX68"/>
                <a:gd fmla="*/ 570167 h 744201" name="connsiteY68"/>
                <a:gd fmla="*/ 10078 w 112406" name="connsiteX69"/>
                <a:gd fmla="*/ 558926 h 744201" name="connsiteY69"/>
                <a:gd fmla="*/ 102328 w 112406" name="connsiteX70"/>
                <a:gd fmla="*/ 526367 h 744201" name="connsiteY70"/>
                <a:gd fmla="*/ 112406 w 112406" name="connsiteX71"/>
                <a:gd fmla="*/ 537220 h 744201" name="connsiteY71"/>
                <a:gd fmla="*/ 102328 w 112406" name="connsiteX72"/>
                <a:gd fmla="*/ 548073 h 744201" name="connsiteY72"/>
                <a:gd fmla="*/ 92250 w 112406" name="connsiteX73"/>
                <a:gd fmla="*/ 537220 h 744201" name="connsiteY73"/>
                <a:gd fmla="*/ 102328 w 112406" name="connsiteX74"/>
                <a:gd fmla="*/ 526367 h 744201" name="connsiteY74"/>
                <a:gd fmla="*/ 70545 w 112406" name="connsiteX75"/>
                <a:gd fmla="*/ 526367 h 744201" name="connsiteY75"/>
                <a:gd fmla="*/ 80623 w 112406" name="connsiteX76"/>
                <a:gd fmla="*/ 537220 h 744201" name="connsiteY76"/>
                <a:gd fmla="*/ 70545 w 112406" name="connsiteX77"/>
                <a:gd fmla="*/ 548073 h 744201" name="connsiteY77"/>
                <a:gd fmla="*/ 60467 w 112406" name="connsiteX78"/>
                <a:gd fmla="*/ 537220 h 744201" name="connsiteY78"/>
                <a:gd fmla="*/ 70545 w 112406" name="connsiteX79"/>
                <a:gd fmla="*/ 526367 h 744201" name="connsiteY79"/>
                <a:gd fmla="*/ 39536 w 112406" name="connsiteX80"/>
                <a:gd fmla="*/ 526367 h 744201" name="connsiteY80"/>
                <a:gd fmla="*/ 49614 w 112406" name="connsiteX81"/>
                <a:gd fmla="*/ 537220 h 744201" name="connsiteY81"/>
                <a:gd fmla="*/ 39536 w 112406" name="connsiteX82"/>
                <a:gd fmla="*/ 548073 h 744201" name="connsiteY82"/>
                <a:gd fmla="*/ 29458 w 112406" name="connsiteX83"/>
                <a:gd fmla="*/ 537220 h 744201" name="connsiteY83"/>
                <a:gd fmla="*/ 39536 w 112406" name="connsiteX84"/>
                <a:gd fmla="*/ 526367 h 744201" name="connsiteY84"/>
                <a:gd fmla="*/ 10078 w 112406" name="connsiteX85"/>
                <a:gd fmla="*/ 526367 h 744201" name="connsiteY85"/>
                <a:gd fmla="*/ 20156 w 112406" name="connsiteX86"/>
                <a:gd fmla="*/ 537220 h 744201" name="connsiteY86"/>
                <a:gd fmla="*/ 10078 w 112406" name="connsiteX87"/>
                <a:gd fmla="*/ 548073 h 744201" name="connsiteY87"/>
                <a:gd fmla="*/ 0 w 112406" name="connsiteX88"/>
                <a:gd fmla="*/ 537220 h 744201" name="connsiteY88"/>
                <a:gd fmla="*/ 10078 w 112406" name="connsiteX89"/>
                <a:gd fmla="*/ 526367 h 744201" name="connsiteY89"/>
                <a:gd fmla="*/ 102328 w 112406" name="connsiteX90"/>
                <a:gd fmla="*/ 491483 h 744201" name="connsiteY90"/>
                <a:gd fmla="*/ 112406 w 112406" name="connsiteX91"/>
                <a:gd fmla="*/ 503499 h 744201" name="connsiteY91"/>
                <a:gd fmla="*/ 102328 w 112406" name="connsiteX92"/>
                <a:gd fmla="*/ 515515 h 744201" name="connsiteY92"/>
                <a:gd fmla="*/ 92250 w 112406" name="connsiteX93"/>
                <a:gd fmla="*/ 503499 h 744201" name="connsiteY93"/>
                <a:gd fmla="*/ 102328 w 112406" name="connsiteX94"/>
                <a:gd fmla="*/ 491483 h 744201" name="connsiteY94"/>
                <a:gd fmla="*/ 70545 w 112406" name="connsiteX95"/>
                <a:gd fmla="*/ 491483 h 744201" name="connsiteY95"/>
                <a:gd fmla="*/ 80623 w 112406" name="connsiteX96"/>
                <a:gd fmla="*/ 503499 h 744201" name="connsiteY96"/>
                <a:gd fmla="*/ 70545 w 112406" name="connsiteX97"/>
                <a:gd fmla="*/ 515515 h 744201" name="connsiteY97"/>
                <a:gd fmla="*/ 60467 w 112406" name="connsiteX98"/>
                <a:gd fmla="*/ 503499 h 744201" name="connsiteY98"/>
                <a:gd fmla="*/ 70545 w 112406" name="connsiteX99"/>
                <a:gd fmla="*/ 491483 h 744201" name="connsiteY99"/>
                <a:gd fmla="*/ 39536 w 112406" name="connsiteX100"/>
                <a:gd fmla="*/ 491483 h 744201" name="connsiteY100"/>
                <a:gd fmla="*/ 49614 w 112406" name="connsiteX101"/>
                <a:gd fmla="*/ 503499 h 744201" name="connsiteY101"/>
                <a:gd fmla="*/ 39536 w 112406" name="connsiteX102"/>
                <a:gd fmla="*/ 515515 h 744201" name="connsiteY102"/>
                <a:gd fmla="*/ 29458 w 112406" name="connsiteX103"/>
                <a:gd fmla="*/ 503499 h 744201" name="connsiteY103"/>
                <a:gd fmla="*/ 39536 w 112406" name="connsiteX104"/>
                <a:gd fmla="*/ 491483 h 744201" name="connsiteY104"/>
                <a:gd fmla="*/ 10078 w 112406" name="connsiteX105"/>
                <a:gd fmla="*/ 491483 h 744201" name="connsiteY105"/>
                <a:gd fmla="*/ 20156 w 112406" name="connsiteX106"/>
                <a:gd fmla="*/ 503499 h 744201" name="connsiteY106"/>
                <a:gd fmla="*/ 10078 w 112406" name="connsiteX107"/>
                <a:gd fmla="*/ 515515 h 744201" name="connsiteY107"/>
                <a:gd fmla="*/ 0 w 112406" name="connsiteX108"/>
                <a:gd fmla="*/ 503499 h 744201" name="connsiteY108"/>
                <a:gd fmla="*/ 10078 w 112406" name="connsiteX109"/>
                <a:gd fmla="*/ 491483 h 744201" name="connsiteY109"/>
                <a:gd fmla="*/ 102328 w 112406" name="connsiteX110"/>
                <a:gd fmla="*/ 458149 h 744201" name="connsiteY110"/>
                <a:gd fmla="*/ 112406 w 112406" name="connsiteX111"/>
                <a:gd fmla="*/ 469390 h 744201" name="connsiteY111"/>
                <a:gd fmla="*/ 102328 w 112406" name="connsiteX112"/>
                <a:gd fmla="*/ 480631 h 744201" name="connsiteY112"/>
                <a:gd fmla="*/ 92250 w 112406" name="connsiteX113"/>
                <a:gd fmla="*/ 469390 h 744201" name="connsiteY113"/>
                <a:gd fmla="*/ 102328 w 112406" name="connsiteX114"/>
                <a:gd fmla="*/ 458149 h 744201" name="connsiteY114"/>
                <a:gd fmla="*/ 70545 w 112406" name="connsiteX115"/>
                <a:gd fmla="*/ 458149 h 744201" name="connsiteY115"/>
                <a:gd fmla="*/ 80623 w 112406" name="connsiteX116"/>
                <a:gd fmla="*/ 469390 h 744201" name="connsiteY116"/>
                <a:gd fmla="*/ 70545 w 112406" name="connsiteX117"/>
                <a:gd fmla="*/ 480631 h 744201" name="connsiteY117"/>
                <a:gd fmla="*/ 60467 w 112406" name="connsiteX118"/>
                <a:gd fmla="*/ 469390 h 744201" name="connsiteY118"/>
                <a:gd fmla="*/ 70545 w 112406" name="connsiteX119"/>
                <a:gd fmla="*/ 458149 h 744201" name="connsiteY119"/>
                <a:gd fmla="*/ 39536 w 112406" name="connsiteX120"/>
                <a:gd fmla="*/ 458149 h 744201" name="connsiteY120"/>
                <a:gd fmla="*/ 49614 w 112406" name="connsiteX121"/>
                <a:gd fmla="*/ 469390 h 744201" name="connsiteY121"/>
                <a:gd fmla="*/ 39536 w 112406" name="connsiteX122"/>
                <a:gd fmla="*/ 480631 h 744201" name="connsiteY122"/>
                <a:gd fmla="*/ 29458 w 112406" name="connsiteX123"/>
                <a:gd fmla="*/ 469390 h 744201" name="connsiteY123"/>
                <a:gd fmla="*/ 39536 w 112406" name="connsiteX124"/>
                <a:gd fmla="*/ 458149 h 744201" name="connsiteY124"/>
                <a:gd fmla="*/ 10078 w 112406" name="connsiteX125"/>
                <a:gd fmla="*/ 458149 h 744201" name="connsiteY125"/>
                <a:gd fmla="*/ 20156 w 112406" name="connsiteX126"/>
                <a:gd fmla="*/ 469390 h 744201" name="connsiteY126"/>
                <a:gd fmla="*/ 10078 w 112406" name="connsiteX127"/>
                <a:gd fmla="*/ 480631 h 744201" name="connsiteY127"/>
                <a:gd fmla="*/ 0 w 112406" name="connsiteX128"/>
                <a:gd fmla="*/ 469390 h 744201" name="connsiteY128"/>
                <a:gd fmla="*/ 10078 w 112406" name="connsiteX129"/>
                <a:gd fmla="*/ 458149 h 744201" name="connsiteY129"/>
                <a:gd fmla="*/ 102328 w 112406" name="connsiteX130"/>
                <a:gd fmla="*/ 425590 h 744201" name="connsiteY130"/>
                <a:gd fmla="*/ 112406 w 112406" name="connsiteX131"/>
                <a:gd fmla="*/ 436443 h 744201" name="connsiteY131"/>
                <a:gd fmla="*/ 102328 w 112406" name="connsiteX132"/>
                <a:gd fmla="*/ 447296 h 744201" name="connsiteY132"/>
                <a:gd fmla="*/ 92250 w 112406" name="connsiteX133"/>
                <a:gd fmla="*/ 436443 h 744201" name="connsiteY133"/>
                <a:gd fmla="*/ 102328 w 112406" name="connsiteX134"/>
                <a:gd fmla="*/ 425590 h 744201" name="connsiteY134"/>
                <a:gd fmla="*/ 70545 w 112406" name="connsiteX135"/>
                <a:gd fmla="*/ 425590 h 744201" name="connsiteY135"/>
                <a:gd fmla="*/ 80623 w 112406" name="connsiteX136"/>
                <a:gd fmla="*/ 436443 h 744201" name="connsiteY136"/>
                <a:gd fmla="*/ 70545 w 112406" name="connsiteX137"/>
                <a:gd fmla="*/ 447296 h 744201" name="connsiteY137"/>
                <a:gd fmla="*/ 60467 w 112406" name="connsiteX138"/>
                <a:gd fmla="*/ 436443 h 744201" name="connsiteY138"/>
                <a:gd fmla="*/ 70545 w 112406" name="connsiteX139"/>
                <a:gd fmla="*/ 425590 h 744201" name="connsiteY139"/>
                <a:gd fmla="*/ 39536 w 112406" name="connsiteX140"/>
                <a:gd fmla="*/ 425590 h 744201" name="connsiteY140"/>
                <a:gd fmla="*/ 49614 w 112406" name="connsiteX141"/>
                <a:gd fmla="*/ 436443 h 744201" name="connsiteY141"/>
                <a:gd fmla="*/ 39536 w 112406" name="connsiteX142"/>
                <a:gd fmla="*/ 447296 h 744201" name="connsiteY142"/>
                <a:gd fmla="*/ 29458 w 112406" name="connsiteX143"/>
                <a:gd fmla="*/ 436443 h 744201" name="connsiteY143"/>
                <a:gd fmla="*/ 39536 w 112406" name="connsiteX144"/>
                <a:gd fmla="*/ 425590 h 744201" name="connsiteY144"/>
                <a:gd fmla="*/ 10078 w 112406" name="connsiteX145"/>
                <a:gd fmla="*/ 425590 h 744201" name="connsiteY145"/>
                <a:gd fmla="*/ 20156 w 112406" name="connsiteX146"/>
                <a:gd fmla="*/ 436443 h 744201" name="connsiteY146"/>
                <a:gd fmla="*/ 10078 w 112406" name="connsiteX147"/>
                <a:gd fmla="*/ 447296 h 744201" name="connsiteY147"/>
                <a:gd fmla="*/ 0 w 112406" name="connsiteX148"/>
                <a:gd fmla="*/ 436443 h 744201" name="connsiteY148"/>
                <a:gd fmla="*/ 10078 w 112406" name="connsiteX149"/>
                <a:gd fmla="*/ 425590 h 744201" name="connsiteY149"/>
                <a:gd fmla="*/ 102328 w 112406" name="connsiteX150"/>
                <a:gd fmla="*/ 392256 h 744201" name="connsiteY150"/>
                <a:gd fmla="*/ 112406 w 112406" name="connsiteX151"/>
                <a:gd fmla="*/ 403109 h 744201" name="connsiteY151"/>
                <a:gd fmla="*/ 102328 w 112406" name="connsiteX152"/>
                <a:gd fmla="*/ 413962 h 744201" name="connsiteY152"/>
                <a:gd fmla="*/ 92250 w 112406" name="connsiteX153"/>
                <a:gd fmla="*/ 403109 h 744201" name="connsiteY153"/>
                <a:gd fmla="*/ 102328 w 112406" name="connsiteX154"/>
                <a:gd fmla="*/ 392256 h 744201" name="connsiteY154"/>
                <a:gd fmla="*/ 70545 w 112406" name="connsiteX155"/>
                <a:gd fmla="*/ 392256 h 744201" name="connsiteY155"/>
                <a:gd fmla="*/ 80623 w 112406" name="connsiteX156"/>
                <a:gd fmla="*/ 403109 h 744201" name="connsiteY156"/>
                <a:gd fmla="*/ 70545 w 112406" name="connsiteX157"/>
                <a:gd fmla="*/ 413962 h 744201" name="connsiteY157"/>
                <a:gd fmla="*/ 60467 w 112406" name="connsiteX158"/>
                <a:gd fmla="*/ 403109 h 744201" name="connsiteY158"/>
                <a:gd fmla="*/ 70545 w 112406" name="connsiteX159"/>
                <a:gd fmla="*/ 392256 h 744201" name="connsiteY159"/>
                <a:gd fmla="*/ 39536 w 112406" name="connsiteX160"/>
                <a:gd fmla="*/ 392256 h 744201" name="connsiteY160"/>
                <a:gd fmla="*/ 49614 w 112406" name="connsiteX161"/>
                <a:gd fmla="*/ 403109 h 744201" name="connsiteY161"/>
                <a:gd fmla="*/ 39536 w 112406" name="connsiteX162"/>
                <a:gd fmla="*/ 413962 h 744201" name="connsiteY162"/>
                <a:gd fmla="*/ 29458 w 112406" name="connsiteX163"/>
                <a:gd fmla="*/ 403109 h 744201" name="connsiteY163"/>
                <a:gd fmla="*/ 39536 w 112406" name="connsiteX164"/>
                <a:gd fmla="*/ 392256 h 744201" name="connsiteY164"/>
                <a:gd fmla="*/ 10078 w 112406" name="connsiteX165"/>
                <a:gd fmla="*/ 392256 h 744201" name="connsiteY165"/>
                <a:gd fmla="*/ 20156 w 112406" name="connsiteX166"/>
                <a:gd fmla="*/ 403109 h 744201" name="connsiteY166"/>
                <a:gd fmla="*/ 10078 w 112406" name="connsiteX167"/>
                <a:gd fmla="*/ 413962 h 744201" name="connsiteY167"/>
                <a:gd fmla="*/ 0 w 112406" name="connsiteX168"/>
                <a:gd fmla="*/ 403109 h 744201" name="connsiteY168"/>
                <a:gd fmla="*/ 10078 w 112406" name="connsiteX169"/>
                <a:gd fmla="*/ 392256 h 744201" name="connsiteY169"/>
                <a:gd fmla="*/ 102328 w 112406" name="connsiteX170"/>
                <a:gd fmla="*/ 358922 h 744201" name="connsiteY170"/>
                <a:gd fmla="*/ 112406 w 112406" name="connsiteX171"/>
                <a:gd fmla="*/ 370163 h 744201" name="connsiteY171"/>
                <a:gd fmla="*/ 102328 w 112406" name="connsiteX172"/>
                <a:gd fmla="*/ 381404 h 744201" name="connsiteY172"/>
                <a:gd fmla="*/ 92250 w 112406" name="connsiteX173"/>
                <a:gd fmla="*/ 370163 h 744201" name="connsiteY173"/>
                <a:gd fmla="*/ 102328 w 112406" name="connsiteX174"/>
                <a:gd fmla="*/ 358922 h 744201" name="connsiteY174"/>
                <a:gd fmla="*/ 70545 w 112406" name="connsiteX175"/>
                <a:gd fmla="*/ 358922 h 744201" name="connsiteY175"/>
                <a:gd fmla="*/ 80623 w 112406" name="connsiteX176"/>
                <a:gd fmla="*/ 370163 h 744201" name="connsiteY176"/>
                <a:gd fmla="*/ 70545 w 112406" name="connsiteX177"/>
                <a:gd fmla="*/ 381404 h 744201" name="connsiteY177"/>
                <a:gd fmla="*/ 60467 w 112406" name="connsiteX178"/>
                <a:gd fmla="*/ 370163 h 744201" name="connsiteY178"/>
                <a:gd fmla="*/ 70545 w 112406" name="connsiteX179"/>
                <a:gd fmla="*/ 358922 h 744201" name="connsiteY179"/>
                <a:gd fmla="*/ 39536 w 112406" name="connsiteX180"/>
                <a:gd fmla="*/ 358922 h 744201" name="connsiteY180"/>
                <a:gd fmla="*/ 49614 w 112406" name="connsiteX181"/>
                <a:gd fmla="*/ 370163 h 744201" name="connsiteY181"/>
                <a:gd fmla="*/ 39536 w 112406" name="connsiteX182"/>
                <a:gd fmla="*/ 381404 h 744201" name="connsiteY182"/>
                <a:gd fmla="*/ 29458 w 112406" name="connsiteX183"/>
                <a:gd fmla="*/ 370163 h 744201" name="connsiteY183"/>
                <a:gd fmla="*/ 39536 w 112406" name="connsiteX184"/>
                <a:gd fmla="*/ 358922 h 744201" name="connsiteY184"/>
                <a:gd fmla="*/ 10078 w 112406" name="connsiteX185"/>
                <a:gd fmla="*/ 358922 h 744201" name="connsiteY185"/>
                <a:gd fmla="*/ 20156 w 112406" name="connsiteX186"/>
                <a:gd fmla="*/ 370163 h 744201" name="connsiteY186"/>
                <a:gd fmla="*/ 10078 w 112406" name="connsiteX187"/>
                <a:gd fmla="*/ 381404 h 744201" name="connsiteY187"/>
                <a:gd fmla="*/ 0 w 112406" name="connsiteX188"/>
                <a:gd fmla="*/ 370163 h 744201" name="connsiteY188"/>
                <a:gd fmla="*/ 10078 w 112406" name="connsiteX189"/>
                <a:gd fmla="*/ 358922 h 744201" name="connsiteY189"/>
                <a:gd fmla="*/ 102328 w 112406" name="connsiteX190"/>
                <a:gd fmla="*/ 324813 h 744201" name="connsiteY190"/>
                <a:gd fmla="*/ 112406 w 112406" name="connsiteX191"/>
                <a:gd fmla="*/ 335666 h 744201" name="connsiteY191"/>
                <a:gd fmla="*/ 102328 w 112406" name="connsiteX192"/>
                <a:gd fmla="*/ 346519 h 744201" name="connsiteY192"/>
                <a:gd fmla="*/ 92250 w 112406" name="connsiteX193"/>
                <a:gd fmla="*/ 335666 h 744201" name="connsiteY193"/>
                <a:gd fmla="*/ 102328 w 112406" name="connsiteX194"/>
                <a:gd fmla="*/ 324813 h 744201" name="connsiteY194"/>
                <a:gd fmla="*/ 70545 w 112406" name="connsiteX195"/>
                <a:gd fmla="*/ 324813 h 744201" name="connsiteY195"/>
                <a:gd fmla="*/ 80623 w 112406" name="connsiteX196"/>
                <a:gd fmla="*/ 335666 h 744201" name="connsiteY196"/>
                <a:gd fmla="*/ 70545 w 112406" name="connsiteX197"/>
                <a:gd fmla="*/ 346519 h 744201" name="connsiteY197"/>
                <a:gd fmla="*/ 60467 w 112406" name="connsiteX198"/>
                <a:gd fmla="*/ 335666 h 744201" name="connsiteY198"/>
                <a:gd fmla="*/ 70545 w 112406" name="connsiteX199"/>
                <a:gd fmla="*/ 324813 h 744201" name="connsiteY199"/>
                <a:gd fmla="*/ 39536 w 112406" name="connsiteX200"/>
                <a:gd fmla="*/ 324813 h 744201" name="connsiteY200"/>
                <a:gd fmla="*/ 49614 w 112406" name="connsiteX201"/>
                <a:gd fmla="*/ 335666 h 744201" name="connsiteY201"/>
                <a:gd fmla="*/ 39536 w 112406" name="connsiteX202"/>
                <a:gd fmla="*/ 346519 h 744201" name="connsiteY202"/>
                <a:gd fmla="*/ 29458 w 112406" name="connsiteX203"/>
                <a:gd fmla="*/ 335666 h 744201" name="connsiteY203"/>
                <a:gd fmla="*/ 39536 w 112406" name="connsiteX204"/>
                <a:gd fmla="*/ 324813 h 744201" name="connsiteY204"/>
                <a:gd fmla="*/ 10078 w 112406" name="connsiteX205"/>
                <a:gd fmla="*/ 324813 h 744201" name="connsiteY205"/>
                <a:gd fmla="*/ 20156 w 112406" name="connsiteX206"/>
                <a:gd fmla="*/ 335666 h 744201" name="connsiteY206"/>
                <a:gd fmla="*/ 10078 w 112406" name="connsiteX207"/>
                <a:gd fmla="*/ 346519 h 744201" name="connsiteY207"/>
                <a:gd fmla="*/ 0 w 112406" name="connsiteX208"/>
                <a:gd fmla="*/ 335666 h 744201" name="connsiteY208"/>
                <a:gd fmla="*/ 10078 w 112406" name="connsiteX209"/>
                <a:gd fmla="*/ 324813 h 744201" name="connsiteY209"/>
                <a:gd fmla="*/ 102328 w 112406" name="connsiteX210"/>
                <a:gd fmla="*/ 291479 h 744201" name="connsiteY210"/>
                <a:gd fmla="*/ 112406 w 112406" name="connsiteX211"/>
                <a:gd fmla="*/ 302332 h 744201" name="connsiteY211"/>
                <a:gd fmla="*/ 102328 w 112406" name="connsiteX212"/>
                <a:gd fmla="*/ 313185 h 744201" name="connsiteY212"/>
                <a:gd fmla="*/ 92250 w 112406" name="connsiteX213"/>
                <a:gd fmla="*/ 302332 h 744201" name="connsiteY213"/>
                <a:gd fmla="*/ 102328 w 112406" name="connsiteX214"/>
                <a:gd fmla="*/ 291479 h 744201" name="connsiteY214"/>
                <a:gd fmla="*/ 70545 w 112406" name="connsiteX215"/>
                <a:gd fmla="*/ 291479 h 744201" name="connsiteY215"/>
                <a:gd fmla="*/ 80623 w 112406" name="connsiteX216"/>
                <a:gd fmla="*/ 302332 h 744201" name="connsiteY216"/>
                <a:gd fmla="*/ 70545 w 112406" name="connsiteX217"/>
                <a:gd fmla="*/ 313185 h 744201" name="connsiteY217"/>
                <a:gd fmla="*/ 60467 w 112406" name="connsiteX218"/>
                <a:gd fmla="*/ 302332 h 744201" name="connsiteY218"/>
                <a:gd fmla="*/ 70545 w 112406" name="connsiteX219"/>
                <a:gd fmla="*/ 291479 h 744201" name="connsiteY219"/>
                <a:gd fmla="*/ 39536 w 112406" name="connsiteX220"/>
                <a:gd fmla="*/ 291479 h 744201" name="connsiteY220"/>
                <a:gd fmla="*/ 49614 w 112406" name="connsiteX221"/>
                <a:gd fmla="*/ 302332 h 744201" name="connsiteY221"/>
                <a:gd fmla="*/ 39536 w 112406" name="connsiteX222"/>
                <a:gd fmla="*/ 313185 h 744201" name="connsiteY222"/>
                <a:gd fmla="*/ 29458 w 112406" name="connsiteX223"/>
                <a:gd fmla="*/ 302332 h 744201" name="connsiteY223"/>
                <a:gd fmla="*/ 39536 w 112406" name="connsiteX224"/>
                <a:gd fmla="*/ 291479 h 744201" name="connsiteY224"/>
                <a:gd fmla="*/ 10078 w 112406" name="connsiteX225"/>
                <a:gd fmla="*/ 291479 h 744201" name="connsiteY225"/>
                <a:gd fmla="*/ 20156 w 112406" name="connsiteX226"/>
                <a:gd fmla="*/ 302332 h 744201" name="connsiteY226"/>
                <a:gd fmla="*/ 10078 w 112406" name="connsiteX227"/>
                <a:gd fmla="*/ 313185 h 744201" name="connsiteY227"/>
                <a:gd fmla="*/ 0 w 112406" name="connsiteX228"/>
                <a:gd fmla="*/ 302332 h 744201" name="connsiteY228"/>
                <a:gd fmla="*/ 10078 w 112406" name="connsiteX229"/>
                <a:gd fmla="*/ 291479 h 744201" name="connsiteY229"/>
                <a:gd fmla="*/ 102328 w 112406" name="connsiteX230"/>
                <a:gd fmla="*/ 258145 h 744201" name="connsiteY230"/>
                <a:gd fmla="*/ 112406 w 112406" name="connsiteX231"/>
                <a:gd fmla="*/ 269386 h 744201" name="connsiteY231"/>
                <a:gd fmla="*/ 102328 w 112406" name="connsiteX232"/>
                <a:gd fmla="*/ 280627 h 744201" name="connsiteY232"/>
                <a:gd fmla="*/ 92250 w 112406" name="connsiteX233"/>
                <a:gd fmla="*/ 269386 h 744201" name="connsiteY233"/>
                <a:gd fmla="*/ 102328 w 112406" name="connsiteX234"/>
                <a:gd fmla="*/ 258145 h 744201" name="connsiteY234"/>
                <a:gd fmla="*/ 70545 w 112406" name="connsiteX235"/>
                <a:gd fmla="*/ 258145 h 744201" name="connsiteY235"/>
                <a:gd fmla="*/ 80623 w 112406" name="connsiteX236"/>
                <a:gd fmla="*/ 269386 h 744201" name="connsiteY236"/>
                <a:gd fmla="*/ 70545 w 112406" name="connsiteX237"/>
                <a:gd fmla="*/ 280627 h 744201" name="connsiteY237"/>
                <a:gd fmla="*/ 60467 w 112406" name="connsiteX238"/>
                <a:gd fmla="*/ 269386 h 744201" name="connsiteY238"/>
                <a:gd fmla="*/ 70545 w 112406" name="connsiteX239"/>
                <a:gd fmla="*/ 258145 h 744201" name="connsiteY239"/>
                <a:gd fmla="*/ 39536 w 112406" name="connsiteX240"/>
                <a:gd fmla="*/ 258145 h 744201" name="connsiteY240"/>
                <a:gd fmla="*/ 49614 w 112406" name="connsiteX241"/>
                <a:gd fmla="*/ 269386 h 744201" name="connsiteY241"/>
                <a:gd fmla="*/ 39536 w 112406" name="connsiteX242"/>
                <a:gd fmla="*/ 280627 h 744201" name="connsiteY242"/>
                <a:gd fmla="*/ 29458 w 112406" name="connsiteX243"/>
                <a:gd fmla="*/ 269386 h 744201" name="connsiteY243"/>
                <a:gd fmla="*/ 39536 w 112406" name="connsiteX244"/>
                <a:gd fmla="*/ 258145 h 744201" name="connsiteY244"/>
                <a:gd fmla="*/ 10078 w 112406" name="connsiteX245"/>
                <a:gd fmla="*/ 258145 h 744201" name="connsiteY245"/>
                <a:gd fmla="*/ 20156 w 112406" name="connsiteX246"/>
                <a:gd fmla="*/ 269386 h 744201" name="connsiteY246"/>
                <a:gd fmla="*/ 10078 w 112406" name="connsiteX247"/>
                <a:gd fmla="*/ 280627 h 744201" name="connsiteY247"/>
                <a:gd fmla="*/ 0 w 112406" name="connsiteX248"/>
                <a:gd fmla="*/ 269386 h 744201" name="connsiteY248"/>
                <a:gd fmla="*/ 10078 w 112406" name="connsiteX249"/>
                <a:gd fmla="*/ 258145 h 744201" name="connsiteY249"/>
                <a:gd fmla="*/ 102328 w 112406" name="connsiteX250"/>
                <a:gd fmla="*/ 225586 h 744201" name="connsiteY250"/>
                <a:gd fmla="*/ 112406 w 112406" name="connsiteX251"/>
                <a:gd fmla="*/ 236439 h 744201" name="connsiteY251"/>
                <a:gd fmla="*/ 102328 w 112406" name="connsiteX252"/>
                <a:gd fmla="*/ 247292 h 744201" name="connsiteY252"/>
                <a:gd fmla="*/ 92250 w 112406" name="connsiteX253"/>
                <a:gd fmla="*/ 236439 h 744201" name="connsiteY253"/>
                <a:gd fmla="*/ 102328 w 112406" name="connsiteX254"/>
                <a:gd fmla="*/ 225586 h 744201" name="connsiteY254"/>
                <a:gd fmla="*/ 70545 w 112406" name="connsiteX255"/>
                <a:gd fmla="*/ 225586 h 744201" name="connsiteY255"/>
                <a:gd fmla="*/ 80623 w 112406" name="connsiteX256"/>
                <a:gd fmla="*/ 236439 h 744201" name="connsiteY256"/>
                <a:gd fmla="*/ 70545 w 112406" name="connsiteX257"/>
                <a:gd fmla="*/ 247292 h 744201" name="connsiteY257"/>
                <a:gd fmla="*/ 60467 w 112406" name="connsiteX258"/>
                <a:gd fmla="*/ 236439 h 744201" name="connsiteY258"/>
                <a:gd fmla="*/ 70545 w 112406" name="connsiteX259"/>
                <a:gd fmla="*/ 225586 h 744201" name="connsiteY259"/>
                <a:gd fmla="*/ 39536 w 112406" name="connsiteX260"/>
                <a:gd fmla="*/ 225586 h 744201" name="connsiteY260"/>
                <a:gd fmla="*/ 49614 w 112406" name="connsiteX261"/>
                <a:gd fmla="*/ 236439 h 744201" name="connsiteY261"/>
                <a:gd fmla="*/ 39536 w 112406" name="connsiteX262"/>
                <a:gd fmla="*/ 247292 h 744201" name="connsiteY262"/>
                <a:gd fmla="*/ 29458 w 112406" name="connsiteX263"/>
                <a:gd fmla="*/ 236439 h 744201" name="connsiteY263"/>
                <a:gd fmla="*/ 39536 w 112406" name="connsiteX264"/>
                <a:gd fmla="*/ 225586 h 744201" name="connsiteY264"/>
                <a:gd fmla="*/ 10078 w 112406" name="connsiteX265"/>
                <a:gd fmla="*/ 225586 h 744201" name="connsiteY265"/>
                <a:gd fmla="*/ 20156 w 112406" name="connsiteX266"/>
                <a:gd fmla="*/ 236439 h 744201" name="connsiteY266"/>
                <a:gd fmla="*/ 10078 w 112406" name="connsiteX267"/>
                <a:gd fmla="*/ 247292 h 744201" name="connsiteY267"/>
                <a:gd fmla="*/ 0 w 112406" name="connsiteX268"/>
                <a:gd fmla="*/ 236439 h 744201" name="connsiteY268"/>
                <a:gd fmla="*/ 10078 w 112406" name="connsiteX269"/>
                <a:gd fmla="*/ 225586 h 744201" name="connsiteY269"/>
                <a:gd fmla="*/ 102328 w 112406" name="connsiteX270"/>
                <a:gd fmla="*/ 190702 h 744201" name="connsiteY270"/>
                <a:gd fmla="*/ 112406 w 112406" name="connsiteX271"/>
                <a:gd fmla="*/ 202718 h 744201" name="connsiteY271"/>
                <a:gd fmla="*/ 102328 w 112406" name="connsiteX272"/>
                <a:gd fmla="*/ 214734 h 744201" name="connsiteY272"/>
                <a:gd fmla="*/ 92250 w 112406" name="connsiteX273"/>
                <a:gd fmla="*/ 202718 h 744201" name="connsiteY273"/>
                <a:gd fmla="*/ 102328 w 112406" name="connsiteX274"/>
                <a:gd fmla="*/ 190702 h 744201" name="connsiteY274"/>
                <a:gd fmla="*/ 70545 w 112406" name="connsiteX275"/>
                <a:gd fmla="*/ 190702 h 744201" name="connsiteY275"/>
                <a:gd fmla="*/ 80623 w 112406" name="connsiteX276"/>
                <a:gd fmla="*/ 202718 h 744201" name="connsiteY276"/>
                <a:gd fmla="*/ 70545 w 112406" name="connsiteX277"/>
                <a:gd fmla="*/ 214734 h 744201" name="connsiteY277"/>
                <a:gd fmla="*/ 60467 w 112406" name="connsiteX278"/>
                <a:gd fmla="*/ 202718 h 744201" name="connsiteY278"/>
                <a:gd fmla="*/ 70545 w 112406" name="connsiteX279"/>
                <a:gd fmla="*/ 190702 h 744201" name="connsiteY279"/>
                <a:gd fmla="*/ 39536 w 112406" name="connsiteX280"/>
                <a:gd fmla="*/ 190702 h 744201" name="connsiteY280"/>
                <a:gd fmla="*/ 49614 w 112406" name="connsiteX281"/>
                <a:gd fmla="*/ 202718 h 744201" name="connsiteY281"/>
                <a:gd fmla="*/ 39536 w 112406" name="connsiteX282"/>
                <a:gd fmla="*/ 214734 h 744201" name="connsiteY282"/>
                <a:gd fmla="*/ 29458 w 112406" name="connsiteX283"/>
                <a:gd fmla="*/ 202718 h 744201" name="connsiteY283"/>
                <a:gd fmla="*/ 39536 w 112406" name="connsiteX284"/>
                <a:gd fmla="*/ 190702 h 744201" name="connsiteY284"/>
                <a:gd fmla="*/ 10078 w 112406" name="connsiteX285"/>
                <a:gd fmla="*/ 190702 h 744201" name="connsiteY285"/>
                <a:gd fmla="*/ 20156 w 112406" name="connsiteX286"/>
                <a:gd fmla="*/ 202718 h 744201" name="connsiteY286"/>
                <a:gd fmla="*/ 10078 w 112406" name="connsiteX287"/>
                <a:gd fmla="*/ 214734 h 744201" name="connsiteY287"/>
                <a:gd fmla="*/ 0 w 112406" name="connsiteX288"/>
                <a:gd fmla="*/ 202718 h 744201" name="connsiteY288"/>
                <a:gd fmla="*/ 10078 w 112406" name="connsiteX289"/>
                <a:gd fmla="*/ 190702 h 744201" name="connsiteY289"/>
                <a:gd fmla="*/ 102328 w 112406" name="connsiteX290"/>
                <a:gd fmla="*/ 157368 h 744201" name="connsiteY290"/>
                <a:gd fmla="*/ 112406 w 112406" name="connsiteX291"/>
                <a:gd fmla="*/ 168609 h 744201" name="connsiteY291"/>
                <a:gd fmla="*/ 102328 w 112406" name="connsiteX292"/>
                <a:gd fmla="*/ 179850 h 744201" name="connsiteY292"/>
                <a:gd fmla="*/ 92250 w 112406" name="connsiteX293"/>
                <a:gd fmla="*/ 168609 h 744201" name="connsiteY293"/>
                <a:gd fmla="*/ 102328 w 112406" name="connsiteX294"/>
                <a:gd fmla="*/ 157368 h 744201" name="connsiteY294"/>
                <a:gd fmla="*/ 70545 w 112406" name="connsiteX295"/>
                <a:gd fmla="*/ 157368 h 744201" name="connsiteY295"/>
                <a:gd fmla="*/ 80623 w 112406" name="connsiteX296"/>
                <a:gd fmla="*/ 168609 h 744201" name="connsiteY296"/>
                <a:gd fmla="*/ 70545 w 112406" name="connsiteX297"/>
                <a:gd fmla="*/ 179850 h 744201" name="connsiteY297"/>
                <a:gd fmla="*/ 60467 w 112406" name="connsiteX298"/>
                <a:gd fmla="*/ 168609 h 744201" name="connsiteY298"/>
                <a:gd fmla="*/ 70545 w 112406" name="connsiteX299"/>
                <a:gd fmla="*/ 157368 h 744201" name="connsiteY299"/>
                <a:gd fmla="*/ 39536 w 112406" name="connsiteX300"/>
                <a:gd fmla="*/ 157368 h 744201" name="connsiteY300"/>
                <a:gd fmla="*/ 49614 w 112406" name="connsiteX301"/>
                <a:gd fmla="*/ 168609 h 744201" name="connsiteY301"/>
                <a:gd fmla="*/ 39536 w 112406" name="connsiteX302"/>
                <a:gd fmla="*/ 179850 h 744201" name="connsiteY302"/>
                <a:gd fmla="*/ 29458 w 112406" name="connsiteX303"/>
                <a:gd fmla="*/ 168609 h 744201" name="connsiteY303"/>
                <a:gd fmla="*/ 39536 w 112406" name="connsiteX304"/>
                <a:gd fmla="*/ 157368 h 744201" name="connsiteY304"/>
                <a:gd fmla="*/ 10078 w 112406" name="connsiteX305"/>
                <a:gd fmla="*/ 157368 h 744201" name="connsiteY305"/>
                <a:gd fmla="*/ 20156 w 112406" name="connsiteX306"/>
                <a:gd fmla="*/ 168609 h 744201" name="connsiteY306"/>
                <a:gd fmla="*/ 10078 w 112406" name="connsiteX307"/>
                <a:gd fmla="*/ 179850 h 744201" name="connsiteY307"/>
                <a:gd fmla="*/ 0 w 112406" name="connsiteX308"/>
                <a:gd fmla="*/ 168609 h 744201" name="connsiteY308"/>
                <a:gd fmla="*/ 10078 w 112406" name="connsiteX309"/>
                <a:gd fmla="*/ 157368 h 744201" name="connsiteY309"/>
                <a:gd fmla="*/ 102328 w 112406" name="connsiteX310"/>
                <a:gd fmla="*/ 124809 h 744201" name="connsiteY310"/>
                <a:gd fmla="*/ 112406 w 112406" name="connsiteX311"/>
                <a:gd fmla="*/ 135662 h 744201" name="connsiteY311"/>
                <a:gd fmla="*/ 102328 w 112406" name="connsiteX312"/>
                <a:gd fmla="*/ 146515 h 744201" name="connsiteY312"/>
                <a:gd fmla="*/ 92250 w 112406" name="connsiteX313"/>
                <a:gd fmla="*/ 135662 h 744201" name="connsiteY313"/>
                <a:gd fmla="*/ 102328 w 112406" name="connsiteX314"/>
                <a:gd fmla="*/ 124809 h 744201" name="connsiteY314"/>
                <a:gd fmla="*/ 70545 w 112406" name="connsiteX315"/>
                <a:gd fmla="*/ 124809 h 744201" name="connsiteY315"/>
                <a:gd fmla="*/ 80623 w 112406" name="connsiteX316"/>
                <a:gd fmla="*/ 135662 h 744201" name="connsiteY316"/>
                <a:gd fmla="*/ 70545 w 112406" name="connsiteX317"/>
                <a:gd fmla="*/ 146515 h 744201" name="connsiteY317"/>
                <a:gd fmla="*/ 60467 w 112406" name="connsiteX318"/>
                <a:gd fmla="*/ 135662 h 744201" name="connsiteY318"/>
                <a:gd fmla="*/ 70545 w 112406" name="connsiteX319"/>
                <a:gd fmla="*/ 124809 h 744201" name="connsiteY319"/>
                <a:gd fmla="*/ 39536 w 112406" name="connsiteX320"/>
                <a:gd fmla="*/ 124809 h 744201" name="connsiteY320"/>
                <a:gd fmla="*/ 49614 w 112406" name="connsiteX321"/>
                <a:gd fmla="*/ 135662 h 744201" name="connsiteY321"/>
                <a:gd fmla="*/ 39536 w 112406" name="connsiteX322"/>
                <a:gd fmla="*/ 146515 h 744201" name="connsiteY322"/>
                <a:gd fmla="*/ 29458 w 112406" name="connsiteX323"/>
                <a:gd fmla="*/ 135662 h 744201" name="connsiteY323"/>
                <a:gd fmla="*/ 39536 w 112406" name="connsiteX324"/>
                <a:gd fmla="*/ 124809 h 744201" name="connsiteY324"/>
                <a:gd fmla="*/ 10078 w 112406" name="connsiteX325"/>
                <a:gd fmla="*/ 124809 h 744201" name="connsiteY325"/>
                <a:gd fmla="*/ 20156 w 112406" name="connsiteX326"/>
                <a:gd fmla="*/ 135662 h 744201" name="connsiteY326"/>
                <a:gd fmla="*/ 10078 w 112406" name="connsiteX327"/>
                <a:gd fmla="*/ 146515 h 744201" name="connsiteY327"/>
                <a:gd fmla="*/ 0 w 112406" name="connsiteX328"/>
                <a:gd fmla="*/ 135662 h 744201" name="connsiteY328"/>
                <a:gd fmla="*/ 10078 w 112406" name="connsiteX329"/>
                <a:gd fmla="*/ 124809 h 744201" name="connsiteY329"/>
                <a:gd fmla="*/ 0 w 112406" name="connsiteX330"/>
                <a:gd fmla="*/ 0 h 744201" name="connsiteY330"/>
                <a:gd fmla="*/ 112405 w 112406" name="connsiteX331"/>
                <a:gd fmla="*/ 0 h 744201" name="connsiteY331"/>
                <a:gd fmla="*/ 112405 w 112406" name="connsiteX332"/>
                <a:gd fmla="*/ 122483 h 744201" name="connsiteY332"/>
                <a:gd fmla="*/ 0 w 112406" name="connsiteX333"/>
                <a:gd fmla="*/ 122483 h 744201" name="connsiteY3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b="b" l="l" r="r" t="t"/>
              <a:pathLst>
                <a:path h="744201" w="112405">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004DA1"/>
            </a:solidFill>
            <a:ln w="9525">
              <a:solidFill>
                <a:srgbClr val="E22A30"/>
              </a:solidFill>
              <a:miter lim="800000"/>
            </a:ln>
            <a:extLst/>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334" name="任意多边形 333"/>
            <p:cNvSpPr/>
            <p:nvPr/>
          </p:nvSpPr>
          <p:spPr bwMode="auto">
            <a:xfrm>
              <a:off x="1689845" y="1803580"/>
              <a:ext cx="65984" cy="468000"/>
            </a:xfrm>
            <a:custGeom>
              <a:gdLst>
                <a:gd fmla="*/ 24688 w 65984" name="connsiteX0"/>
                <a:gd fmla="*/ 0 h 812900" name="connsiteY0"/>
                <a:gd fmla="*/ 28952 w 65984" name="connsiteX1"/>
                <a:gd fmla="*/ 673 h 812900" name="connsiteY1"/>
                <a:gd fmla="*/ 33217 w 65984" name="connsiteX2"/>
                <a:gd fmla="*/ 0 h 812900" name="connsiteY2"/>
                <a:gd fmla="*/ 65984 w 65984" name="connsiteX3"/>
                <a:gd fmla="*/ 810655 h 812900" name="connsiteY3"/>
                <a:gd fmla="*/ 57456 w 65984" name="connsiteX4"/>
                <a:gd fmla="*/ 811553 h 812900" name="connsiteY4"/>
                <a:gd fmla="*/ 29555 w 65984" name="connsiteX5"/>
                <a:gd fmla="*/ 121691 h 812900" name="connsiteY5"/>
                <a:gd fmla="*/ 8528 w 65984" name="connsiteX6"/>
                <a:gd fmla="*/ 812900 h 812900" name="connsiteY6"/>
                <a:gd fmla="*/ 0 w 65984" name="connsiteX7"/>
                <a:gd fmla="*/ 811554 h 812900" name="connsiteY7"/>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b="b" l="l" r="r" t="t"/>
              <a:pathLst>
                <a:path h="812900" w="65984">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004DA1"/>
            </a:solidFill>
            <a:ln w="9525">
              <a:solidFill>
                <a:srgbClr val="E22A30"/>
              </a:solidFill>
              <a:round/>
            </a:ln>
            <a:extLst/>
          </p:spPr>
          <p:txBody>
            <a:bodyPr anchor="t" anchorCtr="0" bIns="45720" compatLnSpc="1" lIns="91440" numCol="1" rIns="91440" tIns="45720" vert="horz" wrap="square">
              <a:prstTxWarp prst="textNoShape">
                <a:avLst/>
              </a:prstTxWarp>
              <a:noAutofit/>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grpSp>
      <p:sp>
        <p:nvSpPr>
          <p:cNvPr id="335" name="文本框 334"/>
          <p:cNvSpPr txBox="1"/>
          <p:nvPr/>
        </p:nvSpPr>
        <p:spPr>
          <a:xfrm>
            <a:off x="1529616" y="3098449"/>
            <a:ext cx="1097280" cy="640080"/>
          </a:xfrm>
          <a:prstGeom prst="rect">
            <a:avLst/>
          </a:prstGeom>
          <a:noFill/>
          <a:effectLst/>
        </p:spPr>
        <p:txBody>
          <a:bodyPr anchor="ctr" rtlCol="0" vert="horz" wrap="none">
            <a:spAutoFit/>
          </a:bodyPr>
          <a:lstStyle>
            <a:defPPr>
              <a:defRPr lang="zh-CN"/>
            </a:defPPr>
            <a:lvl1pPr algn="ctr">
              <a:defRPr sz="4400">
                <a:solidFill>
                  <a:srgbClr val="004DA1"/>
                </a:solidFill>
                <a:latin charset="-122" panose="02000603000000000000" pitchFamily="2" typeface="李旭科书法"/>
                <a:ea charset="-122" panose="02000603000000000000" pitchFamily="2" typeface="李旭科书法"/>
              </a:defRPr>
            </a:lvl1pPr>
          </a:lstStyle>
          <a:p>
            <a:pPr algn="ctr" defTabSz="914400" eaLnBrk="1" fontAlgn="auto" hangingPunct="1" indent="0" latinLnBrk="0" lvl="0" marL="0" marR="0" rtl="0">
              <a:lnSpc>
                <a:spcPct val="100000"/>
              </a:lnSpc>
              <a:spcBef>
                <a:spcPct val="0"/>
              </a:spcBef>
              <a:spcAft>
                <a:spcPct val="0"/>
              </a:spcAft>
              <a:buClrTx/>
              <a:buSzTx/>
              <a:buFontTx/>
              <a:buNone/>
              <a:defRPr/>
            </a:pPr>
            <a:r>
              <a:rPr altLang="zh-CN" b="0" baseline="0" cap="none" i="0" kern="1200" kumimoji="0" lang="en-US" noProof="0" normalizeH="0" spc="0" strike="noStrike" sz="3600" u="none">
                <a:ln>
                  <a:noFill/>
                </a:ln>
                <a:solidFill>
                  <a:srgbClr val="E22A30"/>
                </a:solidFill>
                <a:effectLst/>
                <a:uLnTx/>
                <a:uFillTx/>
                <a:latin charset="-122" panose="02000603000000000000" pitchFamily="2" typeface="李旭科书法"/>
                <a:ea charset="-122" panose="02000603000000000000" pitchFamily="2" typeface="李旭科书法"/>
                <a:cs typeface="+mn-cs"/>
              </a:rPr>
              <a:t>2011</a:t>
            </a:r>
          </a:p>
        </p:txBody>
      </p:sp>
      <p:sp>
        <p:nvSpPr>
          <p:cNvPr id="336" name="文本框 335"/>
          <p:cNvSpPr txBox="1"/>
          <p:nvPr/>
        </p:nvSpPr>
        <p:spPr>
          <a:xfrm>
            <a:off x="3491690" y="3177831"/>
            <a:ext cx="894080" cy="518160"/>
          </a:xfrm>
          <a:prstGeom prst="rect">
            <a:avLst/>
          </a:prstGeom>
          <a:noFill/>
          <a:effectLst/>
        </p:spPr>
        <p:txBody>
          <a:bodyPr anchor="ctr" rtlCol="0" vert="horz" wrap="none">
            <a:spAutoFit/>
          </a:bodyPr>
          <a:lstStyle>
            <a:defPPr>
              <a:defRPr lang="zh-CN"/>
            </a:defPPr>
            <a:lvl1pPr algn="ctr">
              <a:defRPr sz="4400">
                <a:solidFill>
                  <a:srgbClr val="004DA1"/>
                </a:solidFill>
                <a:latin charset="-122" panose="02000603000000000000" pitchFamily="2" typeface="李旭科书法"/>
                <a:ea charset="-122" panose="02000603000000000000" pitchFamily="2" typeface="李旭科书法"/>
              </a:defRPr>
            </a:lvl1pPr>
          </a:lstStyle>
          <a:p>
            <a:pPr algn="ctr" defTabSz="914400" eaLnBrk="1" fontAlgn="auto" hangingPunct="1" indent="0" latinLnBrk="0" lvl="0" marL="0" marR="0" rtl="0">
              <a:lnSpc>
                <a:spcPct val="100000"/>
              </a:lnSpc>
              <a:spcBef>
                <a:spcPct val="0"/>
              </a:spcBef>
              <a:spcAft>
                <a:spcPct val="0"/>
              </a:spcAft>
              <a:buClrTx/>
              <a:buSzTx/>
              <a:buFontTx/>
              <a:buNone/>
              <a:defRPr/>
            </a:pPr>
            <a:r>
              <a:rPr altLang="zh-CN" b="0" baseline="0" cap="none" i="0" kern="1200" kumimoji="0" lang="en-US" noProof="0" normalizeH="0" spc="0" strike="noStrike" sz="2800" u="none">
                <a:ln>
                  <a:noFill/>
                </a:ln>
                <a:solidFill>
                  <a:srgbClr val="E22A30"/>
                </a:solidFill>
                <a:effectLst/>
                <a:uLnTx/>
                <a:uFillTx/>
                <a:latin charset="-122" panose="02000603000000000000" pitchFamily="2" typeface="李旭科书法"/>
                <a:ea charset="-122" panose="02000603000000000000" pitchFamily="2" typeface="李旭科书法"/>
                <a:cs typeface="+mn-cs"/>
              </a:rPr>
              <a:t>2012</a:t>
            </a:r>
          </a:p>
        </p:txBody>
      </p:sp>
      <p:sp>
        <p:nvSpPr>
          <p:cNvPr id="337" name="文本框 336"/>
          <p:cNvSpPr txBox="1"/>
          <p:nvPr/>
        </p:nvSpPr>
        <p:spPr>
          <a:xfrm>
            <a:off x="5375081" y="3579035"/>
            <a:ext cx="1097280" cy="640080"/>
          </a:xfrm>
          <a:prstGeom prst="rect">
            <a:avLst/>
          </a:prstGeom>
          <a:noFill/>
          <a:effectLst/>
        </p:spPr>
        <p:txBody>
          <a:bodyPr anchor="ctr" rtlCol="0" vert="horz" wrap="none">
            <a:spAutoFit/>
          </a:bodyPr>
          <a:lstStyle>
            <a:defPPr>
              <a:defRPr lang="zh-CN"/>
            </a:defPPr>
            <a:lvl1pPr algn="ctr">
              <a:defRPr sz="4400">
                <a:solidFill>
                  <a:srgbClr val="004DA1"/>
                </a:solidFill>
                <a:latin charset="-122" panose="02000603000000000000" pitchFamily="2" typeface="李旭科书法"/>
                <a:ea charset="-122" panose="02000603000000000000" pitchFamily="2" typeface="李旭科书法"/>
              </a:defRPr>
            </a:lvl1pPr>
          </a:lstStyle>
          <a:p>
            <a:pPr algn="ctr" defTabSz="914400" eaLnBrk="1" fontAlgn="auto" hangingPunct="1" indent="0" latinLnBrk="0" lvl="0" marL="0" marR="0" rtl="0">
              <a:lnSpc>
                <a:spcPct val="100000"/>
              </a:lnSpc>
              <a:spcBef>
                <a:spcPct val="0"/>
              </a:spcBef>
              <a:spcAft>
                <a:spcPct val="0"/>
              </a:spcAft>
              <a:buClrTx/>
              <a:buSzTx/>
              <a:buFontTx/>
              <a:buNone/>
              <a:defRPr/>
            </a:pPr>
            <a:r>
              <a:rPr altLang="zh-CN" b="0" baseline="0" cap="none" i="0" kern="1200" kumimoji="0" lang="en-US" noProof="0" normalizeH="0" spc="0" strike="noStrike" sz="3600" u="none">
                <a:ln>
                  <a:noFill/>
                </a:ln>
                <a:solidFill>
                  <a:srgbClr val="E22A30"/>
                </a:solidFill>
                <a:effectLst/>
                <a:uLnTx/>
                <a:uFillTx/>
                <a:latin charset="-122" panose="02000603000000000000" pitchFamily="2" typeface="李旭科书法"/>
                <a:ea charset="-122" panose="02000603000000000000" pitchFamily="2" typeface="李旭科书法"/>
                <a:cs typeface="+mn-cs"/>
              </a:rPr>
              <a:t>2013</a:t>
            </a:r>
          </a:p>
        </p:txBody>
      </p:sp>
      <p:sp>
        <p:nvSpPr>
          <p:cNvPr id="338" name="文本框 337"/>
          <p:cNvSpPr txBox="1"/>
          <p:nvPr/>
        </p:nvSpPr>
        <p:spPr>
          <a:xfrm>
            <a:off x="7413533" y="2748986"/>
            <a:ext cx="894080" cy="518160"/>
          </a:xfrm>
          <a:prstGeom prst="rect">
            <a:avLst/>
          </a:prstGeom>
          <a:noFill/>
          <a:effectLst/>
        </p:spPr>
        <p:txBody>
          <a:bodyPr anchor="ctr" rtlCol="0" vert="horz" wrap="none">
            <a:spAutoFit/>
          </a:bodyPr>
          <a:lstStyle>
            <a:defPPr>
              <a:defRPr lang="zh-CN"/>
            </a:defPPr>
            <a:lvl1pPr algn="ctr">
              <a:defRPr sz="4400">
                <a:solidFill>
                  <a:srgbClr val="004DA1"/>
                </a:solidFill>
                <a:latin charset="-122" panose="02000603000000000000" pitchFamily="2" typeface="李旭科书法"/>
                <a:ea charset="-122" panose="02000603000000000000" pitchFamily="2" typeface="李旭科书法"/>
              </a:defRPr>
            </a:lvl1pPr>
          </a:lstStyle>
          <a:p>
            <a:pPr algn="ctr" defTabSz="914400" eaLnBrk="1" fontAlgn="auto" hangingPunct="1" indent="0" latinLnBrk="0" lvl="0" marL="0" marR="0" rtl="0">
              <a:lnSpc>
                <a:spcPct val="100000"/>
              </a:lnSpc>
              <a:spcBef>
                <a:spcPct val="0"/>
              </a:spcBef>
              <a:spcAft>
                <a:spcPct val="0"/>
              </a:spcAft>
              <a:buClrTx/>
              <a:buSzTx/>
              <a:buFontTx/>
              <a:buNone/>
              <a:defRPr/>
            </a:pPr>
            <a:r>
              <a:rPr altLang="zh-CN" b="0" baseline="0" cap="none" i="0" kern="1200" kumimoji="0" lang="en-US" noProof="0" normalizeH="0" spc="0" strike="noStrike" sz="2800" u="none">
                <a:ln>
                  <a:noFill/>
                </a:ln>
                <a:solidFill>
                  <a:srgbClr val="E22A30"/>
                </a:solidFill>
                <a:effectLst/>
                <a:uLnTx/>
                <a:uFillTx/>
                <a:latin charset="-122" panose="02000603000000000000" pitchFamily="2" typeface="李旭科书法"/>
                <a:ea charset="-122" panose="02000603000000000000" pitchFamily="2" typeface="李旭科书法"/>
                <a:cs typeface="+mn-cs"/>
              </a:rPr>
              <a:t>2014</a:t>
            </a:r>
          </a:p>
        </p:txBody>
      </p:sp>
      <p:sp>
        <p:nvSpPr>
          <p:cNvPr id="339" name="文本框 338"/>
          <p:cNvSpPr txBox="1"/>
          <p:nvPr/>
        </p:nvSpPr>
        <p:spPr>
          <a:xfrm>
            <a:off x="9349044" y="2795522"/>
            <a:ext cx="1097280" cy="640080"/>
          </a:xfrm>
          <a:prstGeom prst="rect">
            <a:avLst/>
          </a:prstGeom>
          <a:noFill/>
          <a:effectLst/>
        </p:spPr>
        <p:txBody>
          <a:bodyPr anchor="ctr" rtlCol="0" vert="horz" wrap="none">
            <a:spAutoFit/>
          </a:bodyPr>
          <a:lstStyle>
            <a:defPPr>
              <a:defRPr lang="zh-CN"/>
            </a:defPPr>
            <a:lvl1pPr algn="ctr">
              <a:defRPr sz="4400">
                <a:solidFill>
                  <a:srgbClr val="004DA1"/>
                </a:solidFill>
                <a:latin charset="-122" panose="02000603000000000000" pitchFamily="2" typeface="李旭科书法"/>
                <a:ea charset="-122" panose="02000603000000000000" pitchFamily="2" typeface="李旭科书法"/>
              </a:defRPr>
            </a:lvl1pPr>
          </a:lstStyle>
          <a:p>
            <a:pPr algn="ctr" defTabSz="914400" eaLnBrk="1" fontAlgn="auto" hangingPunct="1" indent="0" latinLnBrk="0" lvl="0" marL="0" marR="0" rtl="0">
              <a:lnSpc>
                <a:spcPct val="100000"/>
              </a:lnSpc>
              <a:spcBef>
                <a:spcPct val="0"/>
              </a:spcBef>
              <a:spcAft>
                <a:spcPct val="0"/>
              </a:spcAft>
              <a:buClrTx/>
              <a:buSzTx/>
              <a:buFontTx/>
              <a:buNone/>
              <a:defRPr/>
            </a:pPr>
            <a:r>
              <a:rPr altLang="zh-CN" b="0" baseline="0" cap="none" i="0" kern="1200" kumimoji="0" lang="en-US" noProof="0" normalizeH="0" spc="0" strike="noStrike" sz="3600" u="none">
                <a:ln>
                  <a:noFill/>
                </a:ln>
                <a:solidFill>
                  <a:srgbClr val="E22A30"/>
                </a:solidFill>
                <a:effectLst/>
                <a:uLnTx/>
                <a:uFillTx/>
                <a:latin charset="-122" panose="02000603000000000000" pitchFamily="2" typeface="李旭科书法"/>
                <a:ea charset="-122" panose="02000603000000000000" pitchFamily="2" typeface="李旭科书法"/>
                <a:cs typeface="+mn-cs"/>
              </a:rPr>
              <a:t>2015</a:t>
            </a:r>
          </a:p>
        </p:txBody>
      </p:sp>
      <p:sp>
        <p:nvSpPr>
          <p:cNvPr id="340" name="矩形 339"/>
          <p:cNvSpPr/>
          <p:nvPr/>
        </p:nvSpPr>
        <p:spPr>
          <a:xfrm>
            <a:off x="1643051" y="3683789"/>
            <a:ext cx="914400" cy="1816258"/>
          </a:xfrm>
          <a:prstGeom prst="rect">
            <a:avLst/>
          </a:prstGeom>
        </p:spPr>
        <p:txBody>
          <a:bodyPr vert="eaVert" wrap="square">
            <a:spAutoFit/>
          </a:bodyPr>
          <a:lstStyle/>
          <a:p>
            <a:pPr algn="just" defTabSz="914400" eaLnBrk="1" fontAlgn="auto" hangingPunct="1" indent="0" latinLnBrk="0" lvl="0" marL="0" marR="0" rtl="0">
              <a:lnSpc>
                <a:spcPct val="150000"/>
              </a:lnSpc>
              <a:spcBef>
                <a:spcPct val="0"/>
              </a:spcBef>
              <a:spcAft>
                <a:spcPct val="0"/>
              </a:spcAft>
              <a:buClrTx/>
              <a:buSzTx/>
              <a:buFontTx/>
              <a:buNone/>
              <a:defRPr/>
            </a:pPr>
            <a:r>
              <a:rPr altLang="en-US" b="0" baseline="0" cap="none" i="0" kern="1200" kumimoji="0" lang="zh-CN" noProof="0" normalizeH="0" spc="0" strike="noStrike" sz="1600" u="none">
                <a:ln>
                  <a:noFill/>
                </a:ln>
                <a:solidFill>
                  <a:prstClr val="black">
                    <a:lumMod val="85000"/>
                    <a:lumOff val="15000"/>
                  </a:prstClr>
                </a:solidFill>
                <a:effectLst/>
                <a:uLnTx/>
                <a:uFillTx/>
                <a:latin panose="020f0502020204030204" typeface="Calibri"/>
                <a:ea typeface="腾祥铁山楷书简"/>
                <a:cs typeface="+mn-cs"/>
              </a:rPr>
              <a:t>只要是与演示相关的，我们竭诚为您服务。</a:t>
            </a:r>
          </a:p>
        </p:txBody>
      </p:sp>
      <p:sp>
        <p:nvSpPr>
          <p:cNvPr id="341" name="矩形 340"/>
          <p:cNvSpPr/>
          <p:nvPr/>
        </p:nvSpPr>
        <p:spPr>
          <a:xfrm>
            <a:off x="3494333" y="3694568"/>
            <a:ext cx="914400" cy="1816258"/>
          </a:xfrm>
          <a:prstGeom prst="rect">
            <a:avLst/>
          </a:prstGeom>
        </p:spPr>
        <p:txBody>
          <a:bodyPr vert="eaVert" wrap="square">
            <a:spAutoFit/>
          </a:bodyPr>
          <a:lstStyle/>
          <a:p>
            <a:pPr algn="just" defTabSz="914400" eaLnBrk="1" fontAlgn="auto" hangingPunct="1" indent="0" latinLnBrk="0" lvl="0" marL="0" marR="0" rtl="0">
              <a:lnSpc>
                <a:spcPct val="150000"/>
              </a:lnSpc>
              <a:spcBef>
                <a:spcPct val="0"/>
              </a:spcBef>
              <a:spcAft>
                <a:spcPct val="0"/>
              </a:spcAft>
              <a:buClrTx/>
              <a:buSzTx/>
              <a:buFontTx/>
              <a:buNone/>
              <a:defRPr/>
            </a:pPr>
            <a:r>
              <a:rPr altLang="en-US" b="0" baseline="0" cap="none" i="0" kern="1200" kumimoji="0" lang="zh-CN" noProof="0" normalizeH="0" spc="0" strike="noStrike" sz="1600" u="none">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
        <p:nvSpPr>
          <p:cNvPr id="342" name="矩形 341"/>
          <p:cNvSpPr/>
          <p:nvPr/>
        </p:nvSpPr>
        <p:spPr>
          <a:xfrm>
            <a:off x="5489424" y="4126836"/>
            <a:ext cx="914400" cy="1816258"/>
          </a:xfrm>
          <a:prstGeom prst="rect">
            <a:avLst/>
          </a:prstGeom>
        </p:spPr>
        <p:txBody>
          <a:bodyPr vert="eaVert" wrap="square">
            <a:spAutoFit/>
          </a:bodyPr>
          <a:lstStyle/>
          <a:p>
            <a:pPr algn="just" defTabSz="914400" eaLnBrk="1" fontAlgn="auto" hangingPunct="1" indent="0" latinLnBrk="0" lvl="0" marL="0" marR="0" rtl="0">
              <a:lnSpc>
                <a:spcPct val="150000"/>
              </a:lnSpc>
              <a:spcBef>
                <a:spcPct val="0"/>
              </a:spcBef>
              <a:spcAft>
                <a:spcPct val="0"/>
              </a:spcAft>
              <a:buClrTx/>
              <a:buSzTx/>
              <a:buFontTx/>
              <a:buNone/>
              <a:defRPr/>
            </a:pPr>
            <a:r>
              <a:rPr altLang="en-US" b="0" baseline="0" cap="none" i="0" kern="1200" kumimoji="0" lang="zh-CN" noProof="0" normalizeH="0" spc="0" strike="noStrike" sz="1600" u="none">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
        <p:nvSpPr>
          <p:cNvPr id="343" name="矩形 342"/>
          <p:cNvSpPr/>
          <p:nvPr/>
        </p:nvSpPr>
        <p:spPr>
          <a:xfrm>
            <a:off x="7436277" y="3193626"/>
            <a:ext cx="914400" cy="1816258"/>
          </a:xfrm>
          <a:prstGeom prst="rect">
            <a:avLst/>
          </a:prstGeom>
        </p:spPr>
        <p:txBody>
          <a:bodyPr vert="eaVert" wrap="square">
            <a:spAutoFit/>
          </a:bodyPr>
          <a:lstStyle/>
          <a:p>
            <a:pPr algn="just" defTabSz="914400" eaLnBrk="1" fontAlgn="auto" hangingPunct="1" indent="0" latinLnBrk="0" lvl="0" marL="0" marR="0" rtl="0">
              <a:lnSpc>
                <a:spcPct val="150000"/>
              </a:lnSpc>
              <a:spcBef>
                <a:spcPct val="0"/>
              </a:spcBef>
              <a:spcAft>
                <a:spcPct val="0"/>
              </a:spcAft>
              <a:buClrTx/>
              <a:buSzTx/>
              <a:buFontTx/>
              <a:buNone/>
              <a:defRPr/>
            </a:pPr>
            <a:r>
              <a:rPr altLang="en-US" b="0" baseline="0" cap="none" i="0" kern="1200" kumimoji="0" lang="zh-CN" noProof="0" normalizeH="0" spc="0" strike="noStrike" sz="1600" u="none">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
        <p:nvSpPr>
          <p:cNvPr id="345" name="矩形 344"/>
          <p:cNvSpPr/>
          <p:nvPr/>
        </p:nvSpPr>
        <p:spPr>
          <a:xfrm>
            <a:off x="9441794" y="3355778"/>
            <a:ext cx="914400" cy="1816258"/>
          </a:xfrm>
          <a:prstGeom prst="rect">
            <a:avLst/>
          </a:prstGeom>
        </p:spPr>
        <p:txBody>
          <a:bodyPr vert="eaVert" wrap="square">
            <a:spAutoFit/>
          </a:bodyPr>
          <a:lstStyle/>
          <a:p>
            <a:pPr algn="just" defTabSz="914400" eaLnBrk="1" fontAlgn="auto" hangingPunct="1" indent="0" latinLnBrk="0" lvl="0" marL="0" marR="0" rtl="0">
              <a:lnSpc>
                <a:spcPct val="150000"/>
              </a:lnSpc>
              <a:spcBef>
                <a:spcPct val="0"/>
              </a:spcBef>
              <a:spcAft>
                <a:spcPct val="0"/>
              </a:spcAft>
              <a:buClrTx/>
              <a:buSzTx/>
              <a:buFontTx/>
              <a:buNone/>
              <a:defRPr/>
            </a:pPr>
            <a:r>
              <a:rPr altLang="en-US" b="0" baseline="0" cap="none" i="0" kern="1200" kumimoji="0" lang="zh-CN" noProof="0" normalizeH="0" spc="0" strike="noStrike" sz="1600" u="none">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grpSp>
        <p:nvGrpSpPr>
          <p:cNvPr id="344" name="组合 343">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346" name="文本框 345">
              <a:extLst>
                <a:ext uri="{FF2B5EF4-FFF2-40B4-BE49-F238E27FC236}">
                  <a16:creationId xmlns:a16="http://schemas.microsoft.com/office/drawing/2014/main" id="{337BF9FE-9393-488C-8790-DED8B30C5C94}"/>
                </a:ext>
              </a:extLst>
            </p:cNvPr>
            <p:cNvSpPr txBox="1"/>
            <p:nvPr/>
          </p:nvSpPr>
          <p:spPr>
            <a:xfrm>
              <a:off x="4567375" y="276614"/>
              <a:ext cx="3027680" cy="579120"/>
            </a:xfrm>
            <a:prstGeom prst="rect">
              <a:avLst/>
            </a:prstGeom>
            <a:noFill/>
          </p:spPr>
          <p:txBody>
            <a:bodyPr rtlCol="0" vert="horz" wrap="none">
              <a:spAutoFit/>
            </a:bodyPr>
            <a:lstStyle/>
            <a:p>
              <a:r>
                <a:rPr altLang="en-US" lang="zh-CN" sz="3200">
                  <a:latin charset="-122" panose="02010609060101010101" pitchFamily="49" typeface="楷体"/>
                  <a:ea charset="-122" panose="02010609060101010101" pitchFamily="49" typeface="楷体"/>
                </a:rPr>
                <a:t>请插入您的标题</a:t>
              </a:r>
            </a:p>
          </p:txBody>
        </p:sp>
        <p:sp>
          <p:nvSpPr>
            <p:cNvPr id="347"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348" name="Freeform 682">
              <a:extLst>
                <a:ext uri="{FF2B5EF4-FFF2-40B4-BE49-F238E27FC236}">
                  <a16:creationId xmlns:a16="http://schemas.microsoft.com/office/drawing/2014/main" id="{8F31F30E-897F-4877-AB0A-4401C26FEBAC}"/>
                </a:ext>
              </a:extLst>
            </p:cNvPr>
            <p:cNvSpPr>
              <a:spLocks noEditPoints="1"/>
            </p:cNvSpPr>
            <p:nvPr/>
          </p:nvSpPr>
          <p:spPr bwMode="auto">
            <a:xfrm flipH="1" rot="20793444">
              <a:off x="4192129"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grpSp>
    </p:spTree>
    <p:extLst>
      <p:ext uri="{BB962C8B-B14F-4D97-AF65-F5344CB8AC3E}">
        <p14:creationId val="4256265457"/>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afterEffect" presetClass="entr" presetID="22" presetSubtype="8">
                                  <p:stCondLst>
                                    <p:cond delay="0"/>
                                  </p:stCondLst>
                                  <p:childTnLst>
                                    <p:set>
                                      <p:cBhvr>
                                        <p:cTn dur="1" fill="hold" id="6">
                                          <p:stCondLst>
                                            <p:cond delay="0"/>
                                          </p:stCondLst>
                                        </p:cTn>
                                        <p:tgtEl>
                                          <p:spTgt spid="214"/>
                                        </p:tgtEl>
                                        <p:attrNameLst>
                                          <p:attrName>style.visibility</p:attrName>
                                        </p:attrNameLst>
                                      </p:cBhvr>
                                      <p:to>
                                        <p:strVal val="visible"/>
                                      </p:to>
                                    </p:set>
                                    <p:animEffect filter="wipe(left)" transition="in">
                                      <p:cBhvr>
                                        <p:cTn dur="1000" id="7"/>
                                        <p:tgtEl>
                                          <p:spTgt spid="214"/>
                                        </p:tgtEl>
                                      </p:cBhvr>
                                    </p:animEffect>
                                  </p:childTnLst>
                                </p:cTn>
                              </p:par>
                              <p:par>
                                <p:cTn fill="hold" grpId="0" id="8" nodeType="withEffect" presetClass="entr" presetID="22" presetSubtype="2">
                                  <p:stCondLst>
                                    <p:cond delay="250"/>
                                  </p:stCondLst>
                                  <p:childTnLst>
                                    <p:set>
                                      <p:cBhvr>
                                        <p:cTn dur="1" fill="hold" id="9">
                                          <p:stCondLst>
                                            <p:cond delay="0"/>
                                          </p:stCondLst>
                                        </p:cTn>
                                        <p:tgtEl>
                                          <p:spTgt spid="33"/>
                                        </p:tgtEl>
                                        <p:attrNameLst>
                                          <p:attrName>style.visibility</p:attrName>
                                        </p:attrNameLst>
                                      </p:cBhvr>
                                      <p:to>
                                        <p:strVal val="visible"/>
                                      </p:to>
                                    </p:set>
                                    <p:animEffect filter="wipe(right)" transition="in">
                                      <p:cBhvr>
                                        <p:cTn dur="1000" id="10"/>
                                        <p:tgtEl>
                                          <p:spTgt spid="33"/>
                                        </p:tgtEl>
                                      </p:cBhvr>
                                    </p:animEffect>
                                  </p:childTnLst>
                                </p:cTn>
                              </p:par>
                              <p:par>
                                <p:cTn fill="hold" id="11" nodeType="withEffect" presetClass="entr" presetID="22" presetSubtype="1">
                                  <p:stCondLst>
                                    <p:cond delay="250"/>
                                  </p:stCondLst>
                                  <p:childTnLst>
                                    <p:set>
                                      <p:cBhvr>
                                        <p:cTn dur="1" fill="hold" id="12">
                                          <p:stCondLst>
                                            <p:cond delay="0"/>
                                          </p:stCondLst>
                                        </p:cTn>
                                        <p:tgtEl>
                                          <p:spTgt spid="3"/>
                                        </p:tgtEl>
                                        <p:attrNameLst>
                                          <p:attrName>style.visibility</p:attrName>
                                        </p:attrNameLst>
                                      </p:cBhvr>
                                      <p:to>
                                        <p:strVal val="visible"/>
                                      </p:to>
                                    </p:set>
                                    <p:animEffect filter="wipe(up)" transition="in">
                                      <p:cBhvr>
                                        <p:cTn dur="1000" id="13"/>
                                        <p:tgtEl>
                                          <p:spTgt spid="3"/>
                                        </p:tgtEl>
                                      </p:cBhvr>
                                    </p:animEffect>
                                  </p:childTnLst>
                                </p:cTn>
                              </p:par>
                              <p:par>
                                <p:cTn fill="hold" id="14" nodeType="withEffect" presetClass="entr" presetID="22" presetSubtype="1">
                                  <p:stCondLst>
                                    <p:cond delay="500"/>
                                  </p:stCondLst>
                                  <p:childTnLst>
                                    <p:set>
                                      <p:cBhvr>
                                        <p:cTn dur="1" fill="hold" id="15">
                                          <p:stCondLst>
                                            <p:cond delay="0"/>
                                          </p:stCondLst>
                                        </p:cTn>
                                        <p:tgtEl>
                                          <p:spTgt spid="124"/>
                                        </p:tgtEl>
                                        <p:attrNameLst>
                                          <p:attrName>style.visibility</p:attrName>
                                        </p:attrNameLst>
                                      </p:cBhvr>
                                      <p:to>
                                        <p:strVal val="visible"/>
                                      </p:to>
                                    </p:set>
                                    <p:animEffect filter="wipe(up)" transition="in">
                                      <p:cBhvr>
                                        <p:cTn dur="1000" id="16"/>
                                        <p:tgtEl>
                                          <p:spTgt spid="124"/>
                                        </p:tgtEl>
                                      </p:cBhvr>
                                    </p:animEffect>
                                  </p:childTnLst>
                                </p:cTn>
                              </p:par>
                              <p:par>
                                <p:cTn fill="hold" id="17" nodeType="withEffect" presetClass="entr" presetID="22" presetSubtype="1">
                                  <p:stCondLst>
                                    <p:cond delay="250"/>
                                  </p:stCondLst>
                                  <p:childTnLst>
                                    <p:set>
                                      <p:cBhvr>
                                        <p:cTn dur="1" fill="hold" id="18">
                                          <p:stCondLst>
                                            <p:cond delay="0"/>
                                          </p:stCondLst>
                                        </p:cTn>
                                        <p:tgtEl>
                                          <p:spTgt spid="94"/>
                                        </p:tgtEl>
                                        <p:attrNameLst>
                                          <p:attrName>style.visibility</p:attrName>
                                        </p:attrNameLst>
                                      </p:cBhvr>
                                      <p:to>
                                        <p:strVal val="visible"/>
                                      </p:to>
                                    </p:set>
                                    <p:animEffect filter="wipe(up)" transition="in">
                                      <p:cBhvr>
                                        <p:cTn dur="1000" id="19"/>
                                        <p:tgtEl>
                                          <p:spTgt spid="94"/>
                                        </p:tgtEl>
                                      </p:cBhvr>
                                    </p:animEffect>
                                  </p:childTnLst>
                                </p:cTn>
                              </p:par>
                              <p:par>
                                <p:cTn fill="hold" id="20" nodeType="withEffect" presetClass="entr" presetID="22" presetSubtype="1">
                                  <p:stCondLst>
                                    <p:cond delay="500"/>
                                  </p:stCondLst>
                                  <p:childTnLst>
                                    <p:set>
                                      <p:cBhvr>
                                        <p:cTn dur="1" fill="hold" id="21">
                                          <p:stCondLst>
                                            <p:cond delay="0"/>
                                          </p:stCondLst>
                                        </p:cTn>
                                        <p:tgtEl>
                                          <p:spTgt spid="154"/>
                                        </p:tgtEl>
                                        <p:attrNameLst>
                                          <p:attrName>style.visibility</p:attrName>
                                        </p:attrNameLst>
                                      </p:cBhvr>
                                      <p:to>
                                        <p:strVal val="visible"/>
                                      </p:to>
                                    </p:set>
                                    <p:animEffect filter="wipe(up)" transition="in">
                                      <p:cBhvr>
                                        <p:cTn dur="1000" id="22"/>
                                        <p:tgtEl>
                                          <p:spTgt spid="154"/>
                                        </p:tgtEl>
                                      </p:cBhvr>
                                    </p:animEffect>
                                  </p:childTnLst>
                                </p:cTn>
                              </p:par>
                              <p:par>
                                <p:cTn fill="hold" id="23" nodeType="withEffect" presetClass="entr" presetID="22" presetSubtype="1">
                                  <p:stCondLst>
                                    <p:cond delay="750"/>
                                  </p:stCondLst>
                                  <p:childTnLst>
                                    <p:set>
                                      <p:cBhvr>
                                        <p:cTn dur="1" fill="hold" id="24">
                                          <p:stCondLst>
                                            <p:cond delay="0"/>
                                          </p:stCondLst>
                                        </p:cTn>
                                        <p:tgtEl>
                                          <p:spTgt spid="64"/>
                                        </p:tgtEl>
                                        <p:attrNameLst>
                                          <p:attrName>style.visibility</p:attrName>
                                        </p:attrNameLst>
                                      </p:cBhvr>
                                      <p:to>
                                        <p:strVal val="visible"/>
                                      </p:to>
                                    </p:set>
                                    <p:animEffect filter="wipe(up)" transition="in">
                                      <p:cBhvr>
                                        <p:cTn dur="1000" id="25"/>
                                        <p:tgtEl>
                                          <p:spTgt spid="64"/>
                                        </p:tgtEl>
                                      </p:cBhvr>
                                    </p:animEffect>
                                  </p:childTnLst>
                                </p:cTn>
                              </p:par>
                              <p:par>
                                <p:cTn fill="hold" id="26" nodeType="withEffect" presetClass="entr" presetID="22" presetSubtype="1">
                                  <p:stCondLst>
                                    <p:cond delay="250"/>
                                  </p:stCondLst>
                                  <p:childTnLst>
                                    <p:set>
                                      <p:cBhvr>
                                        <p:cTn dur="1" fill="hold" id="27">
                                          <p:stCondLst>
                                            <p:cond delay="0"/>
                                          </p:stCondLst>
                                        </p:cTn>
                                        <p:tgtEl>
                                          <p:spTgt spid="34"/>
                                        </p:tgtEl>
                                        <p:attrNameLst>
                                          <p:attrName>style.visibility</p:attrName>
                                        </p:attrNameLst>
                                      </p:cBhvr>
                                      <p:to>
                                        <p:strVal val="visible"/>
                                      </p:to>
                                    </p:set>
                                    <p:animEffect filter="wipe(up)" transition="in">
                                      <p:cBhvr>
                                        <p:cTn dur="1000" id="28"/>
                                        <p:tgtEl>
                                          <p:spTgt spid="34"/>
                                        </p:tgtEl>
                                      </p:cBhvr>
                                    </p:animEffect>
                                  </p:childTnLst>
                                </p:cTn>
                              </p:par>
                            </p:childTnLst>
                          </p:cTn>
                        </p:par>
                      </p:childTnLst>
                    </p:cTn>
                  </p:par>
                  <p:par>
                    <p:cTn fill="hold" id="29" nodeType="clickPar">
                      <p:stCondLst>
                        <p:cond delay="indefinite"/>
                        <p:cond delay="0" evt="onBegin">
                          <p:tn val="28"/>
                        </p:cond>
                      </p:stCondLst>
                      <p:childTnLst>
                        <p:par>
                          <p:cTn fill="hold" id="30" nodeType="afterGroup">
                            <p:stCondLst>
                              <p:cond delay="0"/>
                            </p:stCondLst>
                            <p:childTnLst>
                              <p:par>
                                <p:cTn fill="hold" id="31" nodeType="clickEffect" presetClass="entr" presetID="22" presetSubtype="1">
                                  <p:stCondLst>
                                    <p:cond delay="0"/>
                                  </p:stCondLst>
                                  <p:childTnLst>
                                    <p:set>
                                      <p:cBhvr>
                                        <p:cTn dur="1" fill="hold" id="32">
                                          <p:stCondLst>
                                            <p:cond delay="0"/>
                                          </p:stCondLst>
                                        </p:cTn>
                                        <p:tgtEl>
                                          <p:spTgt spid="184"/>
                                        </p:tgtEl>
                                        <p:attrNameLst>
                                          <p:attrName>style.visibility</p:attrName>
                                        </p:attrNameLst>
                                      </p:cBhvr>
                                      <p:to>
                                        <p:strVal val="visible"/>
                                      </p:to>
                                    </p:set>
                                    <p:animEffect filter="wipe(up)" transition="in">
                                      <p:cBhvr>
                                        <p:cTn dur="750" id="33"/>
                                        <p:tgtEl>
                                          <p:spTgt spid="184"/>
                                        </p:tgtEl>
                                      </p:cBhvr>
                                    </p:animEffect>
                                  </p:childTnLst>
                                </p:cTn>
                              </p:par>
                              <p:par>
                                <p:cTn fill="hold" grpId="0" id="34" nodeType="withEffect" presetClass="entr" presetID="47" presetSubtype="0">
                                  <p:stCondLst>
                                    <p:cond delay="0"/>
                                  </p:stCondLst>
                                  <p:childTnLst>
                                    <p:set>
                                      <p:cBhvr>
                                        <p:cTn dur="1" fill="hold" id="35">
                                          <p:stCondLst>
                                            <p:cond delay="0"/>
                                          </p:stCondLst>
                                        </p:cTn>
                                        <p:tgtEl>
                                          <p:spTgt spid="335"/>
                                        </p:tgtEl>
                                        <p:attrNameLst>
                                          <p:attrName>style.visibility</p:attrName>
                                        </p:attrNameLst>
                                      </p:cBhvr>
                                      <p:to>
                                        <p:strVal val="visible"/>
                                      </p:to>
                                    </p:set>
                                    <p:animEffect filter="fade" transition="in">
                                      <p:cBhvr>
                                        <p:cTn dur="1000" id="36"/>
                                        <p:tgtEl>
                                          <p:spTgt spid="335"/>
                                        </p:tgtEl>
                                      </p:cBhvr>
                                    </p:animEffect>
                                    <p:anim calcmode="lin" valueType="num">
                                      <p:cBhvr>
                                        <p:cTn dur="1000" fill="hold" id="37"/>
                                        <p:tgtEl>
                                          <p:spTgt spid="335"/>
                                        </p:tgtEl>
                                        <p:attrNameLst>
                                          <p:attrName>ppt_x</p:attrName>
                                        </p:attrNameLst>
                                      </p:cBhvr>
                                      <p:tavLst>
                                        <p:tav tm="0">
                                          <p:val>
                                            <p:strVal val="#ppt_x"/>
                                          </p:val>
                                        </p:tav>
                                        <p:tav tm="100000">
                                          <p:val>
                                            <p:strVal val="#ppt_x"/>
                                          </p:val>
                                        </p:tav>
                                      </p:tavLst>
                                    </p:anim>
                                    <p:anim calcmode="lin" valueType="num">
                                      <p:cBhvr>
                                        <p:cTn dur="1000" fill="hold" id="38"/>
                                        <p:tgtEl>
                                          <p:spTgt spid="335"/>
                                        </p:tgtEl>
                                        <p:attrNameLst>
                                          <p:attrName>ppt_y</p:attrName>
                                        </p:attrNameLst>
                                      </p:cBhvr>
                                      <p:tavLst>
                                        <p:tav tm="0">
                                          <p:val>
                                            <p:strVal val="#ppt_y-.1"/>
                                          </p:val>
                                        </p:tav>
                                        <p:tav tm="100000">
                                          <p:val>
                                            <p:strVal val="#ppt_y"/>
                                          </p:val>
                                        </p:tav>
                                      </p:tavLst>
                                    </p:anim>
                                  </p:childTnLst>
                                </p:cTn>
                              </p:par>
                              <p:par>
                                <p:cTn fill="hold" grpId="0" id="39" nodeType="withEffect" presetClass="entr" presetID="47" presetSubtype="0">
                                  <p:stCondLst>
                                    <p:cond delay="500"/>
                                  </p:stCondLst>
                                  <p:iterate type="lt">
                                    <p:tmPct val="10000"/>
                                  </p:iterate>
                                  <p:childTnLst>
                                    <p:set>
                                      <p:cBhvr>
                                        <p:cTn dur="1" fill="hold" id="40">
                                          <p:stCondLst>
                                            <p:cond delay="0"/>
                                          </p:stCondLst>
                                        </p:cTn>
                                        <p:tgtEl>
                                          <p:spTgt spid="340"/>
                                        </p:tgtEl>
                                        <p:attrNameLst>
                                          <p:attrName>style.visibility</p:attrName>
                                        </p:attrNameLst>
                                      </p:cBhvr>
                                      <p:to>
                                        <p:strVal val="visible"/>
                                      </p:to>
                                    </p:set>
                                    <p:animEffect filter="fade" transition="in">
                                      <p:cBhvr>
                                        <p:cTn dur="500" id="41"/>
                                        <p:tgtEl>
                                          <p:spTgt spid="340"/>
                                        </p:tgtEl>
                                      </p:cBhvr>
                                    </p:animEffect>
                                    <p:anim calcmode="lin" valueType="num">
                                      <p:cBhvr>
                                        <p:cTn dur="500" fill="hold" id="42"/>
                                        <p:tgtEl>
                                          <p:spTgt spid="340"/>
                                        </p:tgtEl>
                                        <p:attrNameLst>
                                          <p:attrName>ppt_x</p:attrName>
                                        </p:attrNameLst>
                                      </p:cBhvr>
                                      <p:tavLst>
                                        <p:tav tm="0">
                                          <p:val>
                                            <p:strVal val="#ppt_x"/>
                                          </p:val>
                                        </p:tav>
                                        <p:tav tm="100000">
                                          <p:val>
                                            <p:strVal val="#ppt_x"/>
                                          </p:val>
                                        </p:tav>
                                      </p:tavLst>
                                    </p:anim>
                                    <p:anim calcmode="lin" valueType="num">
                                      <p:cBhvr>
                                        <p:cTn dur="500" fill="hold" id="43"/>
                                        <p:tgtEl>
                                          <p:spTgt spid="340"/>
                                        </p:tgtEl>
                                        <p:attrNameLst>
                                          <p:attrName>ppt_y</p:attrName>
                                        </p:attrNameLst>
                                      </p:cBhvr>
                                      <p:tavLst>
                                        <p:tav tm="0">
                                          <p:val>
                                            <p:strVal val="#ppt_y-.1"/>
                                          </p:val>
                                        </p:tav>
                                        <p:tav tm="100000">
                                          <p:val>
                                            <p:strVal val="#ppt_y"/>
                                          </p:val>
                                        </p:tav>
                                      </p:tavLst>
                                    </p:anim>
                                  </p:childTnLst>
                                </p:cTn>
                              </p:par>
                            </p:childTnLst>
                          </p:cTn>
                        </p:par>
                      </p:childTnLst>
                    </p:cTn>
                  </p:par>
                  <p:par>
                    <p:cTn fill="hold" id="44" nodeType="clickPar">
                      <p:stCondLst>
                        <p:cond delay="indefinite"/>
                        <p:cond delay="0" evt="onBegin">
                          <p:tn val="43"/>
                        </p:cond>
                      </p:stCondLst>
                      <p:childTnLst>
                        <p:par>
                          <p:cTn fill="hold" id="45" nodeType="afterGroup">
                            <p:stCondLst>
                              <p:cond delay="0"/>
                            </p:stCondLst>
                            <p:childTnLst>
                              <p:par>
                                <p:cTn fill="hold" id="46" nodeType="clickEffect" presetClass="entr" presetID="22" presetSubtype="1">
                                  <p:stCondLst>
                                    <p:cond delay="0"/>
                                  </p:stCondLst>
                                  <p:childTnLst>
                                    <p:set>
                                      <p:cBhvr>
                                        <p:cTn dur="1" fill="hold" id="47">
                                          <p:stCondLst>
                                            <p:cond delay="0"/>
                                          </p:stCondLst>
                                        </p:cTn>
                                        <p:tgtEl>
                                          <p:spTgt spid="215"/>
                                        </p:tgtEl>
                                        <p:attrNameLst>
                                          <p:attrName>style.visibility</p:attrName>
                                        </p:attrNameLst>
                                      </p:cBhvr>
                                      <p:to>
                                        <p:strVal val="visible"/>
                                      </p:to>
                                    </p:set>
                                    <p:animEffect filter="wipe(up)" transition="in">
                                      <p:cBhvr>
                                        <p:cTn dur="750" id="48"/>
                                        <p:tgtEl>
                                          <p:spTgt spid="215"/>
                                        </p:tgtEl>
                                      </p:cBhvr>
                                    </p:animEffect>
                                  </p:childTnLst>
                                </p:cTn>
                              </p:par>
                              <p:par>
                                <p:cTn fill="hold" grpId="0" id="49" nodeType="withEffect" presetClass="entr" presetID="47" presetSubtype="0">
                                  <p:stCondLst>
                                    <p:cond delay="0"/>
                                  </p:stCondLst>
                                  <p:childTnLst>
                                    <p:set>
                                      <p:cBhvr>
                                        <p:cTn dur="1" fill="hold" id="50">
                                          <p:stCondLst>
                                            <p:cond delay="0"/>
                                          </p:stCondLst>
                                        </p:cTn>
                                        <p:tgtEl>
                                          <p:spTgt spid="336"/>
                                        </p:tgtEl>
                                        <p:attrNameLst>
                                          <p:attrName>style.visibility</p:attrName>
                                        </p:attrNameLst>
                                      </p:cBhvr>
                                      <p:to>
                                        <p:strVal val="visible"/>
                                      </p:to>
                                    </p:set>
                                    <p:animEffect filter="fade" transition="in">
                                      <p:cBhvr>
                                        <p:cTn dur="1000" id="51"/>
                                        <p:tgtEl>
                                          <p:spTgt spid="336"/>
                                        </p:tgtEl>
                                      </p:cBhvr>
                                    </p:animEffect>
                                    <p:anim calcmode="lin" valueType="num">
                                      <p:cBhvr>
                                        <p:cTn dur="1000" fill="hold" id="52"/>
                                        <p:tgtEl>
                                          <p:spTgt spid="336"/>
                                        </p:tgtEl>
                                        <p:attrNameLst>
                                          <p:attrName>ppt_x</p:attrName>
                                        </p:attrNameLst>
                                      </p:cBhvr>
                                      <p:tavLst>
                                        <p:tav tm="0">
                                          <p:val>
                                            <p:strVal val="#ppt_x"/>
                                          </p:val>
                                        </p:tav>
                                        <p:tav tm="100000">
                                          <p:val>
                                            <p:strVal val="#ppt_x"/>
                                          </p:val>
                                        </p:tav>
                                      </p:tavLst>
                                    </p:anim>
                                    <p:anim calcmode="lin" valueType="num">
                                      <p:cBhvr>
                                        <p:cTn dur="1000" fill="hold" id="53"/>
                                        <p:tgtEl>
                                          <p:spTgt spid="336"/>
                                        </p:tgtEl>
                                        <p:attrNameLst>
                                          <p:attrName>ppt_y</p:attrName>
                                        </p:attrNameLst>
                                      </p:cBhvr>
                                      <p:tavLst>
                                        <p:tav tm="0">
                                          <p:val>
                                            <p:strVal val="#ppt_y-.1"/>
                                          </p:val>
                                        </p:tav>
                                        <p:tav tm="100000">
                                          <p:val>
                                            <p:strVal val="#ppt_y"/>
                                          </p:val>
                                        </p:tav>
                                      </p:tavLst>
                                    </p:anim>
                                  </p:childTnLst>
                                </p:cTn>
                              </p:par>
                              <p:par>
                                <p:cTn fill="hold" grpId="0" id="54" nodeType="withEffect" presetClass="entr" presetID="47" presetSubtype="0">
                                  <p:stCondLst>
                                    <p:cond delay="500"/>
                                  </p:stCondLst>
                                  <p:iterate type="lt">
                                    <p:tmPct val="10000"/>
                                  </p:iterate>
                                  <p:childTnLst>
                                    <p:set>
                                      <p:cBhvr>
                                        <p:cTn dur="1" fill="hold" id="55">
                                          <p:stCondLst>
                                            <p:cond delay="0"/>
                                          </p:stCondLst>
                                        </p:cTn>
                                        <p:tgtEl>
                                          <p:spTgt spid="341"/>
                                        </p:tgtEl>
                                        <p:attrNameLst>
                                          <p:attrName>style.visibility</p:attrName>
                                        </p:attrNameLst>
                                      </p:cBhvr>
                                      <p:to>
                                        <p:strVal val="visible"/>
                                      </p:to>
                                    </p:set>
                                    <p:animEffect filter="fade" transition="in">
                                      <p:cBhvr>
                                        <p:cTn dur="500" id="56"/>
                                        <p:tgtEl>
                                          <p:spTgt spid="341"/>
                                        </p:tgtEl>
                                      </p:cBhvr>
                                    </p:animEffect>
                                    <p:anim calcmode="lin" valueType="num">
                                      <p:cBhvr>
                                        <p:cTn dur="500" fill="hold" id="57"/>
                                        <p:tgtEl>
                                          <p:spTgt spid="341"/>
                                        </p:tgtEl>
                                        <p:attrNameLst>
                                          <p:attrName>ppt_x</p:attrName>
                                        </p:attrNameLst>
                                      </p:cBhvr>
                                      <p:tavLst>
                                        <p:tav tm="0">
                                          <p:val>
                                            <p:strVal val="#ppt_x"/>
                                          </p:val>
                                        </p:tav>
                                        <p:tav tm="100000">
                                          <p:val>
                                            <p:strVal val="#ppt_x"/>
                                          </p:val>
                                        </p:tav>
                                      </p:tavLst>
                                    </p:anim>
                                    <p:anim calcmode="lin" valueType="num">
                                      <p:cBhvr>
                                        <p:cTn dur="500" fill="hold" id="58"/>
                                        <p:tgtEl>
                                          <p:spTgt spid="341"/>
                                        </p:tgtEl>
                                        <p:attrNameLst>
                                          <p:attrName>ppt_y</p:attrName>
                                        </p:attrNameLst>
                                      </p:cBhvr>
                                      <p:tavLst>
                                        <p:tav tm="0">
                                          <p:val>
                                            <p:strVal val="#ppt_y-.1"/>
                                          </p:val>
                                        </p:tav>
                                        <p:tav tm="100000">
                                          <p:val>
                                            <p:strVal val="#ppt_y"/>
                                          </p:val>
                                        </p:tav>
                                      </p:tavLst>
                                    </p:anim>
                                  </p:childTnLst>
                                </p:cTn>
                              </p:par>
                            </p:childTnLst>
                          </p:cTn>
                        </p:par>
                      </p:childTnLst>
                    </p:cTn>
                  </p:par>
                  <p:par>
                    <p:cTn fill="hold" id="59" nodeType="clickPar">
                      <p:stCondLst>
                        <p:cond delay="indefinite"/>
                        <p:cond delay="0" evt="onBegin">
                          <p:tn val="58"/>
                        </p:cond>
                      </p:stCondLst>
                      <p:childTnLst>
                        <p:par>
                          <p:cTn fill="hold" id="60" nodeType="afterGroup">
                            <p:stCondLst>
                              <p:cond delay="0"/>
                            </p:stCondLst>
                            <p:childTnLst>
                              <p:par>
                                <p:cTn fill="hold" id="61" nodeType="clickEffect" presetClass="entr" presetID="22" presetSubtype="1">
                                  <p:stCondLst>
                                    <p:cond delay="0"/>
                                  </p:stCondLst>
                                  <p:childTnLst>
                                    <p:set>
                                      <p:cBhvr>
                                        <p:cTn dur="1" fill="hold" id="62">
                                          <p:stCondLst>
                                            <p:cond delay="0"/>
                                          </p:stCondLst>
                                        </p:cTn>
                                        <p:tgtEl>
                                          <p:spTgt spid="245"/>
                                        </p:tgtEl>
                                        <p:attrNameLst>
                                          <p:attrName>style.visibility</p:attrName>
                                        </p:attrNameLst>
                                      </p:cBhvr>
                                      <p:to>
                                        <p:strVal val="visible"/>
                                      </p:to>
                                    </p:set>
                                    <p:animEffect filter="wipe(up)" transition="in">
                                      <p:cBhvr>
                                        <p:cTn dur="750" id="63"/>
                                        <p:tgtEl>
                                          <p:spTgt spid="245"/>
                                        </p:tgtEl>
                                      </p:cBhvr>
                                    </p:animEffect>
                                  </p:childTnLst>
                                </p:cTn>
                              </p:par>
                              <p:par>
                                <p:cTn fill="hold" grpId="0" id="64" nodeType="withEffect" presetClass="entr" presetID="47" presetSubtype="0">
                                  <p:stCondLst>
                                    <p:cond delay="0"/>
                                  </p:stCondLst>
                                  <p:childTnLst>
                                    <p:set>
                                      <p:cBhvr>
                                        <p:cTn dur="1" fill="hold" id="65">
                                          <p:stCondLst>
                                            <p:cond delay="0"/>
                                          </p:stCondLst>
                                        </p:cTn>
                                        <p:tgtEl>
                                          <p:spTgt spid="337"/>
                                        </p:tgtEl>
                                        <p:attrNameLst>
                                          <p:attrName>style.visibility</p:attrName>
                                        </p:attrNameLst>
                                      </p:cBhvr>
                                      <p:to>
                                        <p:strVal val="visible"/>
                                      </p:to>
                                    </p:set>
                                    <p:animEffect filter="fade" transition="in">
                                      <p:cBhvr>
                                        <p:cTn dur="1000" id="66"/>
                                        <p:tgtEl>
                                          <p:spTgt spid="337"/>
                                        </p:tgtEl>
                                      </p:cBhvr>
                                    </p:animEffect>
                                    <p:anim calcmode="lin" valueType="num">
                                      <p:cBhvr>
                                        <p:cTn dur="1000" fill="hold" id="67"/>
                                        <p:tgtEl>
                                          <p:spTgt spid="337"/>
                                        </p:tgtEl>
                                        <p:attrNameLst>
                                          <p:attrName>ppt_x</p:attrName>
                                        </p:attrNameLst>
                                      </p:cBhvr>
                                      <p:tavLst>
                                        <p:tav tm="0">
                                          <p:val>
                                            <p:strVal val="#ppt_x"/>
                                          </p:val>
                                        </p:tav>
                                        <p:tav tm="100000">
                                          <p:val>
                                            <p:strVal val="#ppt_x"/>
                                          </p:val>
                                        </p:tav>
                                      </p:tavLst>
                                    </p:anim>
                                    <p:anim calcmode="lin" valueType="num">
                                      <p:cBhvr>
                                        <p:cTn dur="1000" fill="hold" id="68"/>
                                        <p:tgtEl>
                                          <p:spTgt spid="337"/>
                                        </p:tgtEl>
                                        <p:attrNameLst>
                                          <p:attrName>ppt_y</p:attrName>
                                        </p:attrNameLst>
                                      </p:cBhvr>
                                      <p:tavLst>
                                        <p:tav tm="0">
                                          <p:val>
                                            <p:strVal val="#ppt_y-.1"/>
                                          </p:val>
                                        </p:tav>
                                        <p:tav tm="100000">
                                          <p:val>
                                            <p:strVal val="#ppt_y"/>
                                          </p:val>
                                        </p:tav>
                                      </p:tavLst>
                                    </p:anim>
                                  </p:childTnLst>
                                </p:cTn>
                              </p:par>
                              <p:par>
                                <p:cTn fill="hold" grpId="0" id="69" nodeType="withEffect" presetClass="entr" presetID="47" presetSubtype="0">
                                  <p:stCondLst>
                                    <p:cond delay="500"/>
                                  </p:stCondLst>
                                  <p:iterate type="lt">
                                    <p:tmPct val="10000"/>
                                  </p:iterate>
                                  <p:childTnLst>
                                    <p:set>
                                      <p:cBhvr>
                                        <p:cTn dur="1" fill="hold" id="70">
                                          <p:stCondLst>
                                            <p:cond delay="0"/>
                                          </p:stCondLst>
                                        </p:cTn>
                                        <p:tgtEl>
                                          <p:spTgt spid="342"/>
                                        </p:tgtEl>
                                        <p:attrNameLst>
                                          <p:attrName>style.visibility</p:attrName>
                                        </p:attrNameLst>
                                      </p:cBhvr>
                                      <p:to>
                                        <p:strVal val="visible"/>
                                      </p:to>
                                    </p:set>
                                    <p:animEffect filter="fade" transition="in">
                                      <p:cBhvr>
                                        <p:cTn dur="500" id="71"/>
                                        <p:tgtEl>
                                          <p:spTgt spid="342"/>
                                        </p:tgtEl>
                                      </p:cBhvr>
                                    </p:animEffect>
                                    <p:anim calcmode="lin" valueType="num">
                                      <p:cBhvr>
                                        <p:cTn dur="500" fill="hold" id="72"/>
                                        <p:tgtEl>
                                          <p:spTgt spid="342"/>
                                        </p:tgtEl>
                                        <p:attrNameLst>
                                          <p:attrName>ppt_x</p:attrName>
                                        </p:attrNameLst>
                                      </p:cBhvr>
                                      <p:tavLst>
                                        <p:tav tm="0">
                                          <p:val>
                                            <p:strVal val="#ppt_x"/>
                                          </p:val>
                                        </p:tav>
                                        <p:tav tm="100000">
                                          <p:val>
                                            <p:strVal val="#ppt_x"/>
                                          </p:val>
                                        </p:tav>
                                      </p:tavLst>
                                    </p:anim>
                                    <p:anim calcmode="lin" valueType="num">
                                      <p:cBhvr>
                                        <p:cTn dur="500" fill="hold" id="73"/>
                                        <p:tgtEl>
                                          <p:spTgt spid="342"/>
                                        </p:tgtEl>
                                        <p:attrNameLst>
                                          <p:attrName>ppt_y</p:attrName>
                                        </p:attrNameLst>
                                      </p:cBhvr>
                                      <p:tavLst>
                                        <p:tav tm="0">
                                          <p:val>
                                            <p:strVal val="#ppt_y-.1"/>
                                          </p:val>
                                        </p:tav>
                                        <p:tav tm="100000">
                                          <p:val>
                                            <p:strVal val="#ppt_y"/>
                                          </p:val>
                                        </p:tav>
                                      </p:tavLst>
                                    </p:anim>
                                  </p:childTnLst>
                                </p:cTn>
                              </p:par>
                            </p:childTnLst>
                          </p:cTn>
                        </p:par>
                      </p:childTnLst>
                    </p:cTn>
                  </p:par>
                  <p:par>
                    <p:cTn fill="hold" id="74" nodeType="clickPar">
                      <p:stCondLst>
                        <p:cond delay="indefinite"/>
                        <p:cond delay="0" evt="onBegin">
                          <p:tn val="73"/>
                        </p:cond>
                      </p:stCondLst>
                      <p:childTnLst>
                        <p:par>
                          <p:cTn fill="hold" id="75" nodeType="afterGroup">
                            <p:stCondLst>
                              <p:cond delay="0"/>
                            </p:stCondLst>
                            <p:childTnLst>
                              <p:par>
                                <p:cTn fill="hold" id="76" nodeType="clickEffect" presetClass="entr" presetID="22" presetSubtype="1">
                                  <p:stCondLst>
                                    <p:cond delay="0"/>
                                  </p:stCondLst>
                                  <p:childTnLst>
                                    <p:set>
                                      <p:cBhvr>
                                        <p:cTn dur="1" fill="hold" id="77">
                                          <p:stCondLst>
                                            <p:cond delay="0"/>
                                          </p:stCondLst>
                                        </p:cTn>
                                        <p:tgtEl>
                                          <p:spTgt spid="275"/>
                                        </p:tgtEl>
                                        <p:attrNameLst>
                                          <p:attrName>style.visibility</p:attrName>
                                        </p:attrNameLst>
                                      </p:cBhvr>
                                      <p:to>
                                        <p:strVal val="visible"/>
                                      </p:to>
                                    </p:set>
                                    <p:animEffect filter="wipe(up)" transition="in">
                                      <p:cBhvr>
                                        <p:cTn dur="750" id="78"/>
                                        <p:tgtEl>
                                          <p:spTgt spid="275"/>
                                        </p:tgtEl>
                                      </p:cBhvr>
                                    </p:animEffect>
                                  </p:childTnLst>
                                </p:cTn>
                              </p:par>
                              <p:par>
                                <p:cTn fill="hold" grpId="0" id="79" nodeType="withEffect" presetClass="entr" presetID="47" presetSubtype="0">
                                  <p:stCondLst>
                                    <p:cond delay="0"/>
                                  </p:stCondLst>
                                  <p:childTnLst>
                                    <p:set>
                                      <p:cBhvr>
                                        <p:cTn dur="1" fill="hold" id="80">
                                          <p:stCondLst>
                                            <p:cond delay="0"/>
                                          </p:stCondLst>
                                        </p:cTn>
                                        <p:tgtEl>
                                          <p:spTgt spid="338"/>
                                        </p:tgtEl>
                                        <p:attrNameLst>
                                          <p:attrName>style.visibility</p:attrName>
                                        </p:attrNameLst>
                                      </p:cBhvr>
                                      <p:to>
                                        <p:strVal val="visible"/>
                                      </p:to>
                                    </p:set>
                                    <p:animEffect filter="fade" transition="in">
                                      <p:cBhvr>
                                        <p:cTn dur="1000" id="81"/>
                                        <p:tgtEl>
                                          <p:spTgt spid="338"/>
                                        </p:tgtEl>
                                      </p:cBhvr>
                                    </p:animEffect>
                                    <p:anim calcmode="lin" valueType="num">
                                      <p:cBhvr>
                                        <p:cTn dur="1000" fill="hold" id="82"/>
                                        <p:tgtEl>
                                          <p:spTgt spid="338"/>
                                        </p:tgtEl>
                                        <p:attrNameLst>
                                          <p:attrName>ppt_x</p:attrName>
                                        </p:attrNameLst>
                                      </p:cBhvr>
                                      <p:tavLst>
                                        <p:tav tm="0">
                                          <p:val>
                                            <p:strVal val="#ppt_x"/>
                                          </p:val>
                                        </p:tav>
                                        <p:tav tm="100000">
                                          <p:val>
                                            <p:strVal val="#ppt_x"/>
                                          </p:val>
                                        </p:tav>
                                      </p:tavLst>
                                    </p:anim>
                                    <p:anim calcmode="lin" valueType="num">
                                      <p:cBhvr>
                                        <p:cTn dur="1000" fill="hold" id="83"/>
                                        <p:tgtEl>
                                          <p:spTgt spid="338"/>
                                        </p:tgtEl>
                                        <p:attrNameLst>
                                          <p:attrName>ppt_y</p:attrName>
                                        </p:attrNameLst>
                                      </p:cBhvr>
                                      <p:tavLst>
                                        <p:tav tm="0">
                                          <p:val>
                                            <p:strVal val="#ppt_y-.1"/>
                                          </p:val>
                                        </p:tav>
                                        <p:tav tm="100000">
                                          <p:val>
                                            <p:strVal val="#ppt_y"/>
                                          </p:val>
                                        </p:tav>
                                      </p:tavLst>
                                    </p:anim>
                                  </p:childTnLst>
                                </p:cTn>
                              </p:par>
                              <p:par>
                                <p:cTn fill="hold" grpId="0" id="84" nodeType="withEffect" presetClass="entr" presetID="47" presetSubtype="0">
                                  <p:stCondLst>
                                    <p:cond delay="500"/>
                                  </p:stCondLst>
                                  <p:iterate type="lt">
                                    <p:tmPct val="10000"/>
                                  </p:iterate>
                                  <p:childTnLst>
                                    <p:set>
                                      <p:cBhvr>
                                        <p:cTn dur="1" fill="hold" id="85">
                                          <p:stCondLst>
                                            <p:cond delay="0"/>
                                          </p:stCondLst>
                                        </p:cTn>
                                        <p:tgtEl>
                                          <p:spTgt spid="343"/>
                                        </p:tgtEl>
                                        <p:attrNameLst>
                                          <p:attrName>style.visibility</p:attrName>
                                        </p:attrNameLst>
                                      </p:cBhvr>
                                      <p:to>
                                        <p:strVal val="visible"/>
                                      </p:to>
                                    </p:set>
                                    <p:animEffect filter="fade" transition="in">
                                      <p:cBhvr>
                                        <p:cTn dur="500" id="86"/>
                                        <p:tgtEl>
                                          <p:spTgt spid="343"/>
                                        </p:tgtEl>
                                      </p:cBhvr>
                                    </p:animEffect>
                                    <p:anim calcmode="lin" valueType="num">
                                      <p:cBhvr>
                                        <p:cTn dur="500" fill="hold" id="87"/>
                                        <p:tgtEl>
                                          <p:spTgt spid="343"/>
                                        </p:tgtEl>
                                        <p:attrNameLst>
                                          <p:attrName>ppt_x</p:attrName>
                                        </p:attrNameLst>
                                      </p:cBhvr>
                                      <p:tavLst>
                                        <p:tav tm="0">
                                          <p:val>
                                            <p:strVal val="#ppt_x"/>
                                          </p:val>
                                        </p:tav>
                                        <p:tav tm="100000">
                                          <p:val>
                                            <p:strVal val="#ppt_x"/>
                                          </p:val>
                                        </p:tav>
                                      </p:tavLst>
                                    </p:anim>
                                    <p:anim calcmode="lin" valueType="num">
                                      <p:cBhvr>
                                        <p:cTn dur="500" fill="hold" id="88"/>
                                        <p:tgtEl>
                                          <p:spTgt spid="343"/>
                                        </p:tgtEl>
                                        <p:attrNameLst>
                                          <p:attrName>ppt_y</p:attrName>
                                        </p:attrNameLst>
                                      </p:cBhvr>
                                      <p:tavLst>
                                        <p:tav tm="0">
                                          <p:val>
                                            <p:strVal val="#ppt_y-.1"/>
                                          </p:val>
                                        </p:tav>
                                        <p:tav tm="100000">
                                          <p:val>
                                            <p:strVal val="#ppt_y"/>
                                          </p:val>
                                        </p:tav>
                                      </p:tavLst>
                                    </p:anim>
                                  </p:childTnLst>
                                </p:cTn>
                              </p:par>
                            </p:childTnLst>
                          </p:cTn>
                        </p:par>
                      </p:childTnLst>
                    </p:cTn>
                  </p:par>
                  <p:par>
                    <p:cTn fill="hold" id="89" nodeType="clickPar">
                      <p:stCondLst>
                        <p:cond delay="indefinite"/>
                        <p:cond delay="0" evt="onBegin">
                          <p:tn val="88"/>
                        </p:cond>
                      </p:stCondLst>
                      <p:childTnLst>
                        <p:par>
                          <p:cTn fill="hold" id="90" nodeType="afterGroup">
                            <p:stCondLst>
                              <p:cond delay="0"/>
                            </p:stCondLst>
                            <p:childTnLst>
                              <p:par>
                                <p:cTn fill="hold" id="91" nodeType="clickEffect" presetClass="entr" presetID="22" presetSubtype="1">
                                  <p:stCondLst>
                                    <p:cond delay="0"/>
                                  </p:stCondLst>
                                  <p:childTnLst>
                                    <p:set>
                                      <p:cBhvr>
                                        <p:cTn dur="1" fill="hold" id="92">
                                          <p:stCondLst>
                                            <p:cond delay="0"/>
                                          </p:stCondLst>
                                        </p:cTn>
                                        <p:tgtEl>
                                          <p:spTgt spid="305"/>
                                        </p:tgtEl>
                                        <p:attrNameLst>
                                          <p:attrName>style.visibility</p:attrName>
                                        </p:attrNameLst>
                                      </p:cBhvr>
                                      <p:to>
                                        <p:strVal val="visible"/>
                                      </p:to>
                                    </p:set>
                                    <p:animEffect filter="wipe(up)" transition="in">
                                      <p:cBhvr>
                                        <p:cTn dur="750" id="93"/>
                                        <p:tgtEl>
                                          <p:spTgt spid="305"/>
                                        </p:tgtEl>
                                      </p:cBhvr>
                                    </p:animEffect>
                                  </p:childTnLst>
                                </p:cTn>
                              </p:par>
                              <p:par>
                                <p:cTn fill="hold" grpId="0" id="94" nodeType="withEffect" presetClass="entr" presetID="47" presetSubtype="0">
                                  <p:stCondLst>
                                    <p:cond delay="0"/>
                                  </p:stCondLst>
                                  <p:childTnLst>
                                    <p:set>
                                      <p:cBhvr>
                                        <p:cTn dur="1" fill="hold" id="95">
                                          <p:stCondLst>
                                            <p:cond delay="0"/>
                                          </p:stCondLst>
                                        </p:cTn>
                                        <p:tgtEl>
                                          <p:spTgt spid="339"/>
                                        </p:tgtEl>
                                        <p:attrNameLst>
                                          <p:attrName>style.visibility</p:attrName>
                                        </p:attrNameLst>
                                      </p:cBhvr>
                                      <p:to>
                                        <p:strVal val="visible"/>
                                      </p:to>
                                    </p:set>
                                    <p:animEffect filter="fade" transition="in">
                                      <p:cBhvr>
                                        <p:cTn dur="1000" id="96"/>
                                        <p:tgtEl>
                                          <p:spTgt spid="339"/>
                                        </p:tgtEl>
                                      </p:cBhvr>
                                    </p:animEffect>
                                    <p:anim calcmode="lin" valueType="num">
                                      <p:cBhvr>
                                        <p:cTn dur="1000" fill="hold" id="97"/>
                                        <p:tgtEl>
                                          <p:spTgt spid="339"/>
                                        </p:tgtEl>
                                        <p:attrNameLst>
                                          <p:attrName>ppt_x</p:attrName>
                                        </p:attrNameLst>
                                      </p:cBhvr>
                                      <p:tavLst>
                                        <p:tav tm="0">
                                          <p:val>
                                            <p:strVal val="#ppt_x"/>
                                          </p:val>
                                        </p:tav>
                                        <p:tav tm="100000">
                                          <p:val>
                                            <p:strVal val="#ppt_x"/>
                                          </p:val>
                                        </p:tav>
                                      </p:tavLst>
                                    </p:anim>
                                    <p:anim calcmode="lin" valueType="num">
                                      <p:cBhvr>
                                        <p:cTn dur="1000" fill="hold" id="98"/>
                                        <p:tgtEl>
                                          <p:spTgt spid="339"/>
                                        </p:tgtEl>
                                        <p:attrNameLst>
                                          <p:attrName>ppt_y</p:attrName>
                                        </p:attrNameLst>
                                      </p:cBhvr>
                                      <p:tavLst>
                                        <p:tav tm="0">
                                          <p:val>
                                            <p:strVal val="#ppt_y-.1"/>
                                          </p:val>
                                        </p:tav>
                                        <p:tav tm="100000">
                                          <p:val>
                                            <p:strVal val="#ppt_y"/>
                                          </p:val>
                                        </p:tav>
                                      </p:tavLst>
                                    </p:anim>
                                  </p:childTnLst>
                                </p:cTn>
                              </p:par>
                              <p:par>
                                <p:cTn fill="hold" grpId="0" id="99" nodeType="withEffect" presetClass="entr" presetID="47" presetSubtype="0">
                                  <p:stCondLst>
                                    <p:cond delay="500"/>
                                  </p:stCondLst>
                                  <p:iterate type="lt">
                                    <p:tmPct val="10000"/>
                                  </p:iterate>
                                  <p:childTnLst>
                                    <p:set>
                                      <p:cBhvr>
                                        <p:cTn dur="1" fill="hold" id="100">
                                          <p:stCondLst>
                                            <p:cond delay="0"/>
                                          </p:stCondLst>
                                        </p:cTn>
                                        <p:tgtEl>
                                          <p:spTgt spid="345"/>
                                        </p:tgtEl>
                                        <p:attrNameLst>
                                          <p:attrName>style.visibility</p:attrName>
                                        </p:attrNameLst>
                                      </p:cBhvr>
                                      <p:to>
                                        <p:strVal val="visible"/>
                                      </p:to>
                                    </p:set>
                                    <p:animEffect filter="fade" transition="in">
                                      <p:cBhvr>
                                        <p:cTn dur="500" id="101"/>
                                        <p:tgtEl>
                                          <p:spTgt spid="345"/>
                                        </p:tgtEl>
                                      </p:cBhvr>
                                    </p:animEffect>
                                    <p:anim calcmode="lin" valueType="num">
                                      <p:cBhvr>
                                        <p:cTn dur="500" fill="hold" id="102"/>
                                        <p:tgtEl>
                                          <p:spTgt spid="345"/>
                                        </p:tgtEl>
                                        <p:attrNameLst>
                                          <p:attrName>ppt_x</p:attrName>
                                        </p:attrNameLst>
                                      </p:cBhvr>
                                      <p:tavLst>
                                        <p:tav tm="0">
                                          <p:val>
                                            <p:strVal val="#ppt_x"/>
                                          </p:val>
                                        </p:tav>
                                        <p:tav tm="100000">
                                          <p:val>
                                            <p:strVal val="#ppt_x"/>
                                          </p:val>
                                        </p:tav>
                                      </p:tavLst>
                                    </p:anim>
                                    <p:anim calcmode="lin" valueType="num">
                                      <p:cBhvr>
                                        <p:cTn dur="500" fill="hold" id="103"/>
                                        <p:tgtEl>
                                          <p:spTgt spid="345"/>
                                        </p:tgtEl>
                                        <p:attrNameLst>
                                          <p:attrName>ppt_y</p:attrName>
                                        </p:attrNameLst>
                                      </p:cBhvr>
                                      <p:tavLst>
                                        <p:tav tm="0">
                                          <p:val>
                                            <p:strVal val="#ppt_y-.1"/>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33"/>
      <p:bldP grpId="0" spid="214"/>
      <p:bldP grpId="0" spid="335"/>
      <p:bldP grpId="0" spid="336"/>
      <p:bldP grpId="0" spid="337"/>
      <p:bldP grpId="0" spid="338"/>
      <p:bldP grpId="0" spid="339"/>
      <p:bldP grpId="0" spid="340"/>
      <p:bldP grpId="0" spid="341"/>
      <p:bldP grpId="0" spid="342"/>
      <p:bldP grpId="0" spid="343"/>
      <p:bldP grpId="0" spid="345"/>
    </p:bldLst>
  </p:timing>
</p:sld>
</file>

<file path=ppt/slides/slide19.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222" name="矩形 221"/>
          <p:cNvSpPr/>
          <p:nvPr/>
        </p:nvSpPr>
        <p:spPr>
          <a:xfrm>
            <a:off x="1414615" y="2186837"/>
            <a:ext cx="6035039" cy="3190381"/>
          </a:xfrm>
          <a:prstGeom prst="rect">
            <a:avLst/>
          </a:prstGeom>
        </p:spPr>
        <p:txBody>
          <a:bodyPr vert="eaVert" wrap="square">
            <a:spAutoFit/>
          </a:bodyPr>
          <a:lstStyle/>
          <a:p>
            <a:pPr algn="l" defTabSz="914400" eaLnBrk="1" fontAlgn="auto" hangingPunct="1" indent="0" latinLnBrk="0" lvl="0" marL="0" marR="0" rtl="0">
              <a:lnSpc>
                <a:spcPct val="150000"/>
              </a:lnSpc>
              <a:spcBef>
                <a:spcPct val="0"/>
              </a:spcBef>
              <a:spcAft>
                <a:spcPct val="0"/>
              </a:spcAft>
              <a:buClrTx/>
              <a:buSzTx/>
              <a:buFontTx/>
              <a:buNone/>
              <a:defRPr/>
            </a:pPr>
            <a:r>
              <a:rPr altLang="en-US" b="0" baseline="0" cap="none" i="0" kern="1200" kumimoji="0" lang="zh-CN" noProof="0" normalizeH="0" spc="0" strike="noStrike" sz="1600" u="none">
                <a:ln>
                  <a:noFill/>
                </a:ln>
                <a:solidFill>
                  <a:schemeClr val="tx1">
                    <a:lumMod val="75000"/>
                    <a:lumOff val="25000"/>
                  </a:schemeClr>
                </a:solidFill>
                <a:effectLst/>
                <a:uLnTx/>
                <a:uFillTx/>
                <a:latin typeface="腾祥铁山楷书简"/>
                <a:ea typeface="腾祥铁山楷书简"/>
                <a:cs typeface="+mn-cs"/>
              </a:rPr>
              <a:t>素胚勾勒出青花笔锋浓转淡</a:t>
            </a:r>
          </a:p>
          <a:p>
            <a:pPr algn="l" defTabSz="914400" eaLnBrk="1" fontAlgn="auto" hangingPunct="1" indent="0" latinLnBrk="0" lvl="0" marL="0" marR="0" rtl="0">
              <a:lnSpc>
                <a:spcPct val="150000"/>
              </a:lnSpc>
              <a:spcBef>
                <a:spcPct val="0"/>
              </a:spcBef>
              <a:spcAft>
                <a:spcPct val="0"/>
              </a:spcAft>
              <a:buClrTx/>
              <a:buSzTx/>
              <a:buFontTx/>
              <a:buNone/>
              <a:defRPr/>
            </a:pPr>
            <a:r>
              <a:rPr altLang="en-US" b="0" baseline="0" cap="none" i="0" kern="1200" kumimoji="0" lang="zh-CN" noProof="0" normalizeH="0" spc="0" strike="noStrike" sz="1600" u="none">
                <a:ln>
                  <a:noFill/>
                </a:ln>
                <a:solidFill>
                  <a:schemeClr val="tx1">
                    <a:lumMod val="75000"/>
                    <a:lumOff val="25000"/>
                  </a:schemeClr>
                </a:solidFill>
                <a:effectLst/>
                <a:uLnTx/>
                <a:uFillTx/>
                <a:latin typeface="腾祥铁山楷书简"/>
                <a:ea typeface="腾祥铁山楷书简"/>
                <a:cs typeface="+mn-cs"/>
              </a:rPr>
              <a:t>瓶身描绘的牡丹一如你初妆</a:t>
            </a:r>
          </a:p>
          <a:p>
            <a:pPr algn="l" defTabSz="914400" eaLnBrk="1" fontAlgn="auto" hangingPunct="1" indent="0" latinLnBrk="0" lvl="0" marL="0" marR="0" rtl="0">
              <a:lnSpc>
                <a:spcPct val="150000"/>
              </a:lnSpc>
              <a:spcBef>
                <a:spcPct val="0"/>
              </a:spcBef>
              <a:spcAft>
                <a:spcPct val="0"/>
              </a:spcAft>
              <a:buClrTx/>
              <a:buSzTx/>
              <a:buFontTx/>
              <a:buNone/>
              <a:defRPr/>
            </a:pPr>
            <a:r>
              <a:rPr altLang="en-US" b="0" baseline="0" cap="none" i="0" kern="1200" kumimoji="0" lang="zh-CN" noProof="0" normalizeH="0" spc="0" strike="noStrike" sz="1600" u="none">
                <a:ln>
                  <a:noFill/>
                </a:ln>
                <a:solidFill>
                  <a:schemeClr val="tx1">
                    <a:lumMod val="75000"/>
                    <a:lumOff val="25000"/>
                  </a:schemeClr>
                </a:solidFill>
                <a:effectLst/>
                <a:uLnTx/>
                <a:uFillTx/>
                <a:latin typeface="腾祥铁山楷书简"/>
                <a:ea typeface="腾祥铁山楷书简"/>
                <a:cs typeface="+mn-cs"/>
              </a:rPr>
              <a:t>冉冉檀香透过窗心事我了然</a:t>
            </a:r>
          </a:p>
          <a:p>
            <a:pPr algn="l" defTabSz="914400" eaLnBrk="1" fontAlgn="auto" hangingPunct="1" indent="0" latinLnBrk="0" lvl="0" marL="0" marR="0" rtl="0">
              <a:lnSpc>
                <a:spcPct val="150000"/>
              </a:lnSpc>
              <a:spcBef>
                <a:spcPct val="0"/>
              </a:spcBef>
              <a:spcAft>
                <a:spcPct val="0"/>
              </a:spcAft>
              <a:buClrTx/>
              <a:buSzTx/>
              <a:buFontTx/>
              <a:buNone/>
              <a:defRPr/>
            </a:pPr>
            <a:r>
              <a:rPr altLang="en-US" b="0" baseline="0" cap="none" i="0" kern="1200" kumimoji="0" lang="zh-CN" noProof="0" normalizeH="0" spc="0" strike="noStrike" sz="1600" u="none">
                <a:ln>
                  <a:noFill/>
                </a:ln>
                <a:solidFill>
                  <a:schemeClr val="tx1">
                    <a:lumMod val="75000"/>
                    <a:lumOff val="25000"/>
                  </a:schemeClr>
                </a:solidFill>
                <a:effectLst/>
                <a:uLnTx/>
                <a:uFillTx/>
                <a:latin typeface="腾祥铁山楷书简"/>
                <a:ea typeface="腾祥铁山楷书简"/>
                <a:cs typeface="+mn-cs"/>
              </a:rPr>
              <a:t>宣纸上走笔至此搁一半</a:t>
            </a:r>
          </a:p>
          <a:p>
            <a:pPr algn="l" defTabSz="914400" eaLnBrk="1" fontAlgn="auto" hangingPunct="1" indent="0" latinLnBrk="0" lvl="0" marL="0" marR="0" rtl="0">
              <a:lnSpc>
                <a:spcPct val="150000"/>
              </a:lnSpc>
              <a:spcBef>
                <a:spcPct val="0"/>
              </a:spcBef>
              <a:spcAft>
                <a:spcPct val="0"/>
              </a:spcAft>
              <a:buClrTx/>
              <a:buSzTx/>
              <a:buFontTx/>
              <a:buNone/>
              <a:defRPr/>
            </a:pPr>
            <a:r>
              <a:rPr altLang="en-US" b="0" baseline="0" cap="none" i="0" kern="1200" kumimoji="0" lang="zh-CN" noProof="0" normalizeH="0" spc="0" strike="noStrike" sz="1600" u="none">
                <a:ln>
                  <a:noFill/>
                </a:ln>
                <a:solidFill>
                  <a:schemeClr val="tx1">
                    <a:lumMod val="75000"/>
                    <a:lumOff val="25000"/>
                  </a:schemeClr>
                </a:solidFill>
                <a:effectLst/>
                <a:uLnTx/>
                <a:uFillTx/>
                <a:latin typeface="腾祥铁山楷书简"/>
                <a:ea typeface="腾祥铁山楷书简"/>
                <a:cs typeface="+mn-cs"/>
              </a:rPr>
              <a:t>釉色渲染仕女图韵味被私藏</a:t>
            </a:r>
          </a:p>
          <a:p>
            <a:pPr algn="l" defTabSz="914400" eaLnBrk="1" fontAlgn="auto" hangingPunct="1" indent="0" latinLnBrk="0" lvl="0" marL="0" marR="0" rtl="0">
              <a:lnSpc>
                <a:spcPct val="150000"/>
              </a:lnSpc>
              <a:spcBef>
                <a:spcPct val="0"/>
              </a:spcBef>
              <a:spcAft>
                <a:spcPct val="0"/>
              </a:spcAft>
              <a:buClrTx/>
              <a:buSzTx/>
              <a:buFontTx/>
              <a:buNone/>
              <a:defRPr/>
            </a:pPr>
            <a:r>
              <a:rPr altLang="en-US" b="0" baseline="0" cap="none" i="0" kern="1200" kumimoji="0" lang="zh-CN" noProof="0" normalizeH="0" spc="0" strike="noStrike" sz="1600" u="none">
                <a:ln>
                  <a:noFill/>
                </a:ln>
                <a:solidFill>
                  <a:schemeClr val="tx1">
                    <a:lumMod val="75000"/>
                    <a:lumOff val="25000"/>
                  </a:schemeClr>
                </a:solidFill>
                <a:effectLst/>
                <a:uLnTx/>
                <a:uFillTx/>
                <a:latin typeface="腾祥铁山楷书简"/>
                <a:ea typeface="腾祥铁山楷书简"/>
                <a:cs typeface="+mn-cs"/>
              </a:rPr>
              <a:t>而你嫣然的一笑如含苞待放</a:t>
            </a:r>
          </a:p>
          <a:p>
            <a:pPr algn="l" defTabSz="914400" eaLnBrk="1" fontAlgn="auto" hangingPunct="1" indent="0" latinLnBrk="0" lvl="0" marL="0" marR="0" rtl="0">
              <a:lnSpc>
                <a:spcPct val="150000"/>
              </a:lnSpc>
              <a:spcBef>
                <a:spcPct val="0"/>
              </a:spcBef>
              <a:spcAft>
                <a:spcPct val="0"/>
              </a:spcAft>
              <a:buClrTx/>
              <a:buSzTx/>
              <a:buFontTx/>
              <a:buNone/>
              <a:defRPr/>
            </a:pPr>
            <a:r>
              <a:rPr altLang="en-US" b="0" baseline="0" cap="none" i="0" kern="1200" kumimoji="0" lang="zh-CN" noProof="0" normalizeH="0" spc="0" strike="noStrike" sz="1600" u="none">
                <a:ln>
                  <a:noFill/>
                </a:ln>
                <a:solidFill>
                  <a:schemeClr val="tx1">
                    <a:lumMod val="75000"/>
                    <a:lumOff val="25000"/>
                  </a:schemeClr>
                </a:solidFill>
                <a:effectLst/>
                <a:uLnTx/>
                <a:uFillTx/>
                <a:latin typeface="腾祥铁山楷书简"/>
                <a:ea typeface="腾祥铁山楷书简"/>
                <a:cs typeface="+mn-cs"/>
              </a:rPr>
              <a:t>你的美一缕飘散</a:t>
            </a:r>
          </a:p>
          <a:p>
            <a:pPr algn="l" defTabSz="914400" eaLnBrk="1" fontAlgn="auto" hangingPunct="1" indent="0" latinLnBrk="0" lvl="0" marL="0" marR="0" rtl="0">
              <a:lnSpc>
                <a:spcPct val="150000"/>
              </a:lnSpc>
              <a:spcBef>
                <a:spcPct val="0"/>
              </a:spcBef>
              <a:spcAft>
                <a:spcPct val="0"/>
              </a:spcAft>
              <a:buClrTx/>
              <a:buSzTx/>
              <a:buFontTx/>
              <a:buNone/>
              <a:defRPr/>
            </a:pPr>
            <a:r>
              <a:rPr altLang="en-US" b="0" baseline="0" cap="none" i="0" kern="1200" kumimoji="0" lang="zh-CN" noProof="0" normalizeH="0" spc="0" strike="noStrike" sz="1600" u="none">
                <a:ln>
                  <a:noFill/>
                </a:ln>
                <a:solidFill>
                  <a:schemeClr val="tx1">
                    <a:lumMod val="75000"/>
                    <a:lumOff val="25000"/>
                  </a:schemeClr>
                </a:solidFill>
                <a:effectLst/>
                <a:uLnTx/>
                <a:uFillTx/>
                <a:latin typeface="腾祥铁山楷书简"/>
                <a:ea typeface="腾祥铁山楷书简"/>
                <a:cs typeface="+mn-cs"/>
              </a:rPr>
              <a:t>去到我去不了的地方</a:t>
            </a:r>
          </a:p>
          <a:p>
            <a:pPr algn="l" defTabSz="914400" eaLnBrk="1" fontAlgn="auto" hangingPunct="1" indent="0" latinLnBrk="0" lvl="0" marL="0" marR="0" rtl="0">
              <a:lnSpc>
                <a:spcPct val="150000"/>
              </a:lnSpc>
              <a:spcBef>
                <a:spcPct val="0"/>
              </a:spcBef>
              <a:spcAft>
                <a:spcPct val="0"/>
              </a:spcAft>
              <a:buClrTx/>
              <a:buSzTx/>
              <a:buFontTx/>
              <a:buNone/>
              <a:defRPr/>
            </a:pPr>
            <a:r>
              <a:rPr altLang="en-US" b="0" baseline="0" cap="none" i="0" kern="1200" kumimoji="0" lang="zh-CN" noProof="0" normalizeH="0" spc="0" strike="noStrike" sz="1600" u="none">
                <a:ln>
                  <a:noFill/>
                </a:ln>
                <a:solidFill>
                  <a:schemeClr val="tx1">
                    <a:lumMod val="75000"/>
                    <a:lumOff val="25000"/>
                  </a:schemeClr>
                </a:solidFill>
                <a:effectLst/>
                <a:uLnTx/>
                <a:uFillTx/>
                <a:latin typeface="腾祥铁山楷书简"/>
                <a:ea typeface="腾祥铁山楷书简"/>
                <a:cs typeface="+mn-cs"/>
              </a:rPr>
              <a:t>天青色等烟雨 而我在等你</a:t>
            </a:r>
          </a:p>
          <a:p>
            <a:pPr algn="l" defTabSz="914400" eaLnBrk="1" fontAlgn="auto" hangingPunct="1" indent="0" latinLnBrk="0" lvl="0" marL="0" marR="0" rtl="0">
              <a:lnSpc>
                <a:spcPct val="150000"/>
              </a:lnSpc>
              <a:spcBef>
                <a:spcPct val="0"/>
              </a:spcBef>
              <a:spcAft>
                <a:spcPct val="0"/>
              </a:spcAft>
              <a:buClrTx/>
              <a:buSzTx/>
              <a:buFontTx/>
              <a:buNone/>
              <a:defRPr/>
            </a:pPr>
            <a:r>
              <a:rPr altLang="en-US" b="0" baseline="0" cap="none" i="0" kern="1200" kumimoji="0" lang="zh-CN" noProof="0" normalizeH="0" spc="0" strike="noStrike" sz="1600" u="none">
                <a:ln>
                  <a:noFill/>
                </a:ln>
                <a:solidFill>
                  <a:schemeClr val="tx1">
                    <a:lumMod val="75000"/>
                    <a:lumOff val="25000"/>
                  </a:schemeClr>
                </a:solidFill>
                <a:effectLst/>
                <a:uLnTx/>
                <a:uFillTx/>
                <a:latin typeface="腾祥铁山楷书简"/>
                <a:ea typeface="腾祥铁山楷书简"/>
                <a:cs typeface="+mn-cs"/>
              </a:rPr>
              <a:t>炊烟袅袅升起 隔江千万里</a:t>
            </a:r>
          </a:p>
          <a:p>
            <a:pPr algn="l" defTabSz="914400" eaLnBrk="1" fontAlgn="auto" hangingPunct="1" indent="0" latinLnBrk="0" lvl="0" marL="0" marR="0" rtl="0">
              <a:lnSpc>
                <a:spcPct val="150000"/>
              </a:lnSpc>
              <a:spcBef>
                <a:spcPct val="0"/>
              </a:spcBef>
              <a:spcAft>
                <a:spcPct val="0"/>
              </a:spcAft>
              <a:buClrTx/>
              <a:buSzTx/>
              <a:buFontTx/>
              <a:buNone/>
              <a:defRPr/>
            </a:pPr>
            <a:r>
              <a:rPr altLang="en-US" b="0" baseline="0" cap="none" i="0" kern="1200" kumimoji="0" lang="zh-CN" noProof="0" normalizeH="0" spc="0" strike="noStrike" sz="1600" u="none">
                <a:ln>
                  <a:noFill/>
                </a:ln>
                <a:solidFill>
                  <a:schemeClr val="tx1">
                    <a:lumMod val="75000"/>
                    <a:lumOff val="25000"/>
                  </a:schemeClr>
                </a:solidFill>
                <a:effectLst/>
                <a:uLnTx/>
                <a:uFillTx/>
                <a:latin typeface="腾祥铁山楷书简"/>
                <a:ea typeface="腾祥铁山楷书简"/>
                <a:cs typeface="+mn-cs"/>
              </a:rPr>
              <a:t>在瓶底书刻隶仿前朝的飘逸</a:t>
            </a:r>
          </a:p>
          <a:p>
            <a:pPr algn="l" defTabSz="914400" eaLnBrk="1" fontAlgn="auto" hangingPunct="1" indent="0" latinLnBrk="0" lvl="0" marL="0" marR="0" rtl="0">
              <a:lnSpc>
                <a:spcPct val="150000"/>
              </a:lnSpc>
              <a:spcBef>
                <a:spcPct val="0"/>
              </a:spcBef>
              <a:spcAft>
                <a:spcPct val="0"/>
              </a:spcAft>
              <a:buClrTx/>
              <a:buSzTx/>
              <a:buFontTx/>
              <a:buNone/>
              <a:defRPr/>
            </a:pPr>
            <a:r>
              <a:rPr altLang="en-US" b="0" baseline="0" cap="none" i="0" kern="1200" kumimoji="0" lang="zh-CN" noProof="0" normalizeH="0" spc="0" strike="noStrike" sz="1600" u="none">
                <a:ln>
                  <a:noFill/>
                </a:ln>
                <a:solidFill>
                  <a:schemeClr val="tx1">
                    <a:lumMod val="75000"/>
                    <a:lumOff val="25000"/>
                  </a:schemeClr>
                </a:solidFill>
                <a:effectLst/>
                <a:uLnTx/>
                <a:uFillTx/>
                <a:latin typeface="腾祥铁山楷书简"/>
                <a:ea typeface="腾祥铁山楷书简"/>
                <a:cs typeface="+mn-cs"/>
              </a:rPr>
              <a:t>就当我为遇见你伏笔</a:t>
            </a:r>
          </a:p>
          <a:p>
            <a:pPr algn="l" defTabSz="914400" eaLnBrk="1" fontAlgn="auto" hangingPunct="1" indent="0" latinLnBrk="0" lvl="0" marL="0" marR="0" rtl="0">
              <a:lnSpc>
                <a:spcPct val="150000"/>
              </a:lnSpc>
              <a:spcBef>
                <a:spcPct val="0"/>
              </a:spcBef>
              <a:spcAft>
                <a:spcPct val="0"/>
              </a:spcAft>
              <a:buClrTx/>
              <a:buSzTx/>
              <a:buFontTx/>
              <a:buNone/>
              <a:defRPr/>
            </a:pPr>
            <a:r>
              <a:rPr altLang="en-US" b="0" baseline="0" cap="none" i="0" kern="1200" kumimoji="0" lang="zh-CN" noProof="0" normalizeH="0" spc="0" strike="noStrike" sz="1600" u="none">
                <a:ln>
                  <a:noFill/>
                </a:ln>
                <a:solidFill>
                  <a:schemeClr val="tx1">
                    <a:lumMod val="75000"/>
                    <a:lumOff val="25000"/>
                  </a:schemeClr>
                </a:solidFill>
                <a:effectLst/>
                <a:uLnTx/>
                <a:uFillTx/>
                <a:latin typeface="腾祥铁山楷书简"/>
                <a:ea typeface="腾祥铁山楷书简"/>
                <a:cs typeface="+mn-cs"/>
              </a:rPr>
              <a:t>天青色等烟雨 而我在等你</a:t>
            </a:r>
          </a:p>
          <a:p>
            <a:pPr algn="l" defTabSz="914400" eaLnBrk="1" fontAlgn="auto" hangingPunct="1" indent="0" latinLnBrk="0" lvl="0" marL="0" marR="0" rtl="0">
              <a:lnSpc>
                <a:spcPct val="150000"/>
              </a:lnSpc>
              <a:spcBef>
                <a:spcPct val="0"/>
              </a:spcBef>
              <a:spcAft>
                <a:spcPct val="0"/>
              </a:spcAft>
              <a:buClrTx/>
              <a:buSzTx/>
              <a:buFontTx/>
              <a:buNone/>
              <a:defRPr/>
            </a:pPr>
            <a:r>
              <a:rPr altLang="en-US" b="0" baseline="0" cap="none" i="0" kern="1200" kumimoji="0" lang="zh-CN" noProof="0" normalizeH="0" spc="0" strike="noStrike" sz="1600" u="none">
                <a:ln>
                  <a:noFill/>
                </a:ln>
                <a:solidFill>
                  <a:schemeClr val="tx1">
                    <a:lumMod val="75000"/>
                    <a:lumOff val="25000"/>
                  </a:schemeClr>
                </a:solidFill>
                <a:effectLst/>
                <a:uLnTx/>
                <a:uFillTx/>
                <a:latin typeface="腾祥铁山楷书简"/>
                <a:ea typeface="腾祥铁山楷书简"/>
                <a:cs typeface="+mn-cs"/>
              </a:rPr>
              <a:t>月色被打捞起 晕开了结局</a:t>
            </a:r>
          </a:p>
          <a:p>
            <a:pPr algn="l" defTabSz="914400" eaLnBrk="1" fontAlgn="auto" hangingPunct="1" indent="0" latinLnBrk="0" lvl="0" marL="0" marR="0" rtl="0">
              <a:lnSpc>
                <a:spcPct val="150000"/>
              </a:lnSpc>
              <a:spcBef>
                <a:spcPct val="0"/>
              </a:spcBef>
              <a:spcAft>
                <a:spcPct val="0"/>
              </a:spcAft>
              <a:buClrTx/>
              <a:buSzTx/>
              <a:buFontTx/>
              <a:buNone/>
              <a:defRPr/>
            </a:pPr>
            <a:r>
              <a:rPr altLang="en-US" b="0" baseline="0" cap="none" i="0" kern="1200" kumimoji="0" lang="zh-CN" noProof="0" normalizeH="0" spc="0" strike="noStrike" sz="1600" u="none">
                <a:ln>
                  <a:noFill/>
                </a:ln>
                <a:solidFill>
                  <a:schemeClr val="tx1">
                    <a:lumMod val="75000"/>
                    <a:lumOff val="25000"/>
                  </a:schemeClr>
                </a:solidFill>
                <a:effectLst/>
                <a:uLnTx/>
                <a:uFillTx/>
                <a:latin typeface="腾祥铁山楷书简"/>
                <a:ea typeface="腾祥铁山楷书简"/>
                <a:cs typeface="+mn-cs"/>
              </a:rPr>
              <a:t>如传世的青花瓷自顾自美丽</a:t>
            </a:r>
          </a:p>
          <a:p>
            <a:pPr algn="l" defTabSz="914400" eaLnBrk="1" fontAlgn="auto" hangingPunct="1" indent="0" latinLnBrk="0" lvl="0" marL="0" marR="0" rtl="0">
              <a:lnSpc>
                <a:spcPct val="150000"/>
              </a:lnSpc>
              <a:spcBef>
                <a:spcPct val="0"/>
              </a:spcBef>
              <a:spcAft>
                <a:spcPct val="0"/>
              </a:spcAft>
              <a:buClrTx/>
              <a:buSzTx/>
              <a:buFontTx/>
              <a:buNone/>
              <a:defRPr/>
            </a:pPr>
            <a:r>
              <a:rPr altLang="en-US" b="0" baseline="0" cap="none" i="0" kern="1200" kumimoji="0" lang="zh-CN" noProof="0" normalizeH="0" spc="0" strike="noStrike" sz="1600" u="none">
                <a:ln>
                  <a:noFill/>
                </a:ln>
                <a:solidFill>
                  <a:schemeClr val="tx1">
                    <a:lumMod val="75000"/>
                    <a:lumOff val="25000"/>
                  </a:schemeClr>
                </a:solidFill>
                <a:effectLst/>
                <a:uLnTx/>
                <a:uFillTx/>
                <a:latin typeface="腾祥铁山楷书简"/>
                <a:ea typeface="腾祥铁山楷书简"/>
                <a:cs typeface="+mn-cs"/>
              </a:rPr>
              <a:t>你眼带笑意</a:t>
            </a:r>
          </a:p>
        </p:txBody>
      </p:sp>
      <p:sp>
        <p:nvSpPr>
          <p:cNvPr id="223" name="Freeform 5"/>
          <p:cNvSpPr>
            <a:spLocks noEditPoints="1"/>
          </p:cNvSpPr>
          <p:nvPr/>
        </p:nvSpPr>
        <p:spPr bwMode="auto">
          <a:xfrm>
            <a:off x="7732953" y="2200485"/>
            <a:ext cx="2947170" cy="2947170"/>
          </a:xfrm>
          <a:custGeom>
            <a:gdLst>
              <a:gd fmla="*/ 380 w 542" name="T0"/>
              <a:gd fmla="*/ 498 h 542" name="T1"/>
              <a:gd fmla="*/ 438 w 542" name="T2"/>
              <a:gd fmla="*/ 448 h 542" name="T3"/>
              <a:gd fmla="*/ 510 w 542" name="T4"/>
              <a:gd fmla="*/ 393 h 542" name="T5"/>
              <a:gd fmla="*/ 521 w 542" name="T6"/>
              <a:gd fmla="*/ 248 h 542" name="T7"/>
              <a:gd fmla="*/ 498 w 542" name="T8"/>
              <a:gd fmla="*/ 180 h 542" name="T9"/>
              <a:gd fmla="*/ 467 w 542" name="T10"/>
              <a:gd fmla="*/ 94 h 542" name="T11"/>
              <a:gd fmla="*/ 346 w 542" name="T12"/>
              <a:gd fmla="*/ 14 h 542" name="T13"/>
              <a:gd fmla="*/ 283 w 542" name="T14"/>
              <a:gd fmla="*/ 25 h 542" name="T15"/>
              <a:gd fmla="*/ 189 w 542" name="T16"/>
              <a:gd fmla="*/ 50 h 542" name="T17"/>
              <a:gd fmla="*/ 60 w 542" name="T18"/>
              <a:gd fmla="*/ 105 h 542" name="T19"/>
              <a:gd fmla="*/ 40 w 542" name="T20"/>
              <a:gd fmla="*/ 167 h 542" name="T21"/>
              <a:gd fmla="*/ 36 w 542" name="T22"/>
              <a:gd fmla="*/ 257 h 542" name="T23"/>
              <a:gd fmla="*/ 13 w 542" name="T24"/>
              <a:gd fmla="*/ 348 h 542" name="T25"/>
              <a:gd fmla="*/ 101 w 542" name="T26"/>
              <a:gd fmla="*/ 457 h 542" name="T27"/>
              <a:gd fmla="*/ 169 w 542" name="T28"/>
              <a:gd fmla="*/ 494 h 542" name="T29"/>
              <a:gd fmla="*/ 244 w 542" name="T30"/>
              <a:gd fmla="*/ 537 h 542" name="T31"/>
              <a:gd fmla="*/ 406 w 542" name="T32"/>
              <a:gd fmla="*/ 488 h 542" name="T33"/>
              <a:gd fmla="*/ 207 w 542" name="T34"/>
              <a:gd fmla="*/ 495 h 542" name="T35"/>
              <a:gd fmla="*/ 141 w 542" name="T36"/>
              <a:gd fmla="*/ 474 h 542" name="T37"/>
              <a:gd fmla="*/ 69 w 542" name="T38"/>
              <a:gd fmla="*/ 357 h 542" name="T39"/>
              <a:gd fmla="*/ 39 w 542" name="T40"/>
              <a:gd fmla="*/ 308 h 542" name="T41"/>
              <a:gd fmla="*/ 33 w 542" name="T42"/>
              <a:gd fmla="*/ 224 h 542" name="T43"/>
              <a:gd fmla="*/ 116 w 542" name="T44"/>
              <a:gd fmla="*/ 116 h 542" name="T45"/>
              <a:gd fmla="*/ 147 w 542" name="T46"/>
              <a:gd fmla="*/ 62 h 542" name="T47"/>
              <a:gd fmla="*/ 242 w 542" name="T48"/>
              <a:gd fmla="*/ 53 h 542" name="T49"/>
              <a:gd fmla="*/ 364 w 542" name="T50"/>
              <a:gd fmla="*/ 57 h 542" name="T51"/>
              <a:gd fmla="*/ 437 w 542" name="T52"/>
              <a:gd fmla="*/ 81 h 542" name="T53"/>
              <a:gd fmla="*/ 482 w 542" name="T54"/>
              <a:gd fmla="*/ 218 h 542" name="T55"/>
              <a:gd fmla="*/ 505 w 542" name="T56"/>
              <a:gd fmla="*/ 269 h 542" name="T57"/>
              <a:gd fmla="*/ 498 w 542" name="T58"/>
              <a:gd fmla="*/ 353 h 542" name="T59"/>
              <a:gd fmla="*/ 398 w 542" name="T60"/>
              <a:gd fmla="*/ 448 h 542" name="T61"/>
              <a:gd fmla="*/ 359 w 542" name="T62"/>
              <a:gd fmla="*/ 495 h 542" name="T63"/>
              <a:gd fmla="*/ 265 w 542" name="T64"/>
              <a:gd fmla="*/ 524 h 542" name="T65"/>
              <a:gd fmla="*/ 462 w 542" name="T66"/>
              <a:gd fmla="*/ 452 h 542" name="T67"/>
              <a:gd fmla="*/ 503 w 542" name="T68"/>
              <a:gd fmla="*/ 351 h 542" name="T69"/>
              <a:gd fmla="*/ 17 w 542" name="T70"/>
              <a:gd fmla="*/ 349 h 542" name="T71"/>
              <a:gd fmla="*/ 35 w 542" name="T72"/>
              <a:gd fmla="*/ 376 h 542" name="T73"/>
              <a:gd fmla="*/ 516 w 542" name="T74"/>
              <a:gd fmla="*/ 278 h 542" name="T75"/>
              <a:gd fmla="*/ 492 w 542" name="T76"/>
              <a:gd fmla="*/ 335 h 542" name="T77"/>
              <a:gd fmla="*/ 14 w 542" name="T78"/>
              <a:gd fmla="*/ 281 h 542" name="T79"/>
              <a:gd fmla="*/ 493 w 542" name="T80"/>
              <a:gd fmla="*/ 269 h 542" name="T81"/>
              <a:gd fmla="*/ 499 w 542" name="T82"/>
              <a:gd fmla="*/ 256 h 542" name="T83"/>
              <a:gd fmla="*/ 508 w 542" name="T84"/>
              <a:gd fmla="*/ 157 h 542" name="T85"/>
              <a:gd fmla="*/ 438 w 542" name="T86"/>
              <a:gd fmla="*/ 76 h 542" name="T87"/>
              <a:gd fmla="*/ 457 w 542" name="T88"/>
              <a:gd fmla="*/ 138 h 542" name="T89"/>
              <a:gd fmla="*/ 386 w 542" name="T90"/>
              <a:gd fmla="*/ 70 h 542" name="T91"/>
              <a:gd fmla="*/ 298 w 542" name="T92"/>
              <a:gd fmla="*/ 14 h 542" name="T93"/>
              <a:gd fmla="*/ 360 w 542" name="T94"/>
              <a:gd fmla="*/ 60 h 542" name="T95"/>
              <a:gd fmla="*/ 254 w 542" name="T96"/>
              <a:gd fmla="*/ 40 h 542" name="T97"/>
              <a:gd fmla="*/ 145 w 542" name="T98"/>
              <a:gd fmla="*/ 59 h 542" name="T99"/>
              <a:gd fmla="*/ 180 w 542" name="T100"/>
              <a:gd fmla="*/ 65 h 542" name="T101"/>
              <a:gd fmla="*/ 124 w 542" name="T102"/>
              <a:gd fmla="*/ 102 h 542" name="T103"/>
              <a:gd fmla="*/ 92 w 542" name="T104"/>
              <a:gd fmla="*/ 126 h 542" name="T105"/>
              <a:gd fmla="*/ 14 w 542" name="T106"/>
              <a:gd fmla="*/ 251 h 542" name="T107"/>
              <a:gd fmla="*/ 17 w 542" name="T108"/>
              <a:gd fmla="*/ 223 h 542" name="T109"/>
              <a:gd fmla="*/ 60 w 542" name="T110"/>
              <a:gd fmla="*/ 364 h 542" name="T111"/>
              <a:gd fmla="*/ 127 w 542" name="T112"/>
              <a:gd fmla="*/ 451 h 542" name="T113"/>
              <a:gd fmla="*/ 145 w 542" name="T114"/>
              <a:gd fmla="*/ 495 h 542" name="T115"/>
              <a:gd fmla="*/ 327 w 542" name="T116"/>
              <a:gd fmla="*/ 487 h 542" name="T117"/>
              <a:gd fmla="*/ 185 w 542" name="T118"/>
              <a:gd fmla="*/ 485 h 542" name="T119"/>
              <a:gd fmla="*/ 217 w 542" name="T120"/>
              <a:gd fmla="*/ 521 h 542" name="T121"/>
              <a:gd fmla="*/ 260 w 542" name="T122"/>
              <a:gd fmla="*/ 527 h 542"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542" w="542">
                <a:moveTo>
                  <a:pt x="310" y="536"/>
                </a:moveTo>
                <a:cubicBezTo>
                  <a:pt x="312" y="535"/>
                  <a:pt x="312" y="535"/>
                  <a:pt x="312" y="535"/>
                </a:cubicBezTo>
                <a:cubicBezTo>
                  <a:pt x="310" y="520"/>
                  <a:pt x="310" y="520"/>
                  <a:pt x="310" y="520"/>
                </a:cubicBezTo>
                <a:cubicBezTo>
                  <a:pt x="308" y="520"/>
                  <a:pt x="308" y="520"/>
                  <a:pt x="308" y="520"/>
                </a:cubicBezTo>
                <a:cubicBezTo>
                  <a:pt x="308" y="521"/>
                  <a:pt x="300" y="521"/>
                  <a:pt x="294" y="522"/>
                </a:cubicBezTo>
                <a:cubicBezTo>
                  <a:pt x="294" y="521"/>
                  <a:pt x="294" y="519"/>
                  <a:pt x="294" y="515"/>
                </a:cubicBezTo>
                <a:cubicBezTo>
                  <a:pt x="301" y="515"/>
                  <a:pt x="307" y="513"/>
                  <a:pt x="307" y="513"/>
                </a:cubicBezTo>
                <a:cubicBezTo>
                  <a:pt x="310" y="513"/>
                  <a:pt x="310" y="513"/>
                  <a:pt x="310" y="513"/>
                </a:cubicBezTo>
                <a:cubicBezTo>
                  <a:pt x="310" y="513"/>
                  <a:pt x="308" y="505"/>
                  <a:pt x="307" y="502"/>
                </a:cubicBezTo>
                <a:cubicBezTo>
                  <a:pt x="310" y="502"/>
                  <a:pt x="314" y="501"/>
                  <a:pt x="317" y="501"/>
                </a:cubicBezTo>
                <a:cubicBezTo>
                  <a:pt x="319" y="511"/>
                  <a:pt x="323" y="528"/>
                  <a:pt x="323" y="531"/>
                </a:cubicBezTo>
                <a:cubicBezTo>
                  <a:pt x="324" y="533"/>
                  <a:pt x="324" y="533"/>
                  <a:pt x="324" y="533"/>
                </a:cubicBezTo>
                <a:cubicBezTo>
                  <a:pt x="326" y="533"/>
                  <a:pt x="326" y="533"/>
                  <a:pt x="326" y="533"/>
                </a:cubicBezTo>
                <a:cubicBezTo>
                  <a:pt x="326" y="533"/>
                  <a:pt x="358" y="527"/>
                  <a:pt x="386" y="512"/>
                </a:cubicBezTo>
                <a:cubicBezTo>
                  <a:pt x="388" y="511"/>
                  <a:pt x="388" y="511"/>
                  <a:pt x="388" y="511"/>
                </a:cubicBezTo>
                <a:cubicBezTo>
                  <a:pt x="382" y="497"/>
                  <a:pt x="382" y="497"/>
                  <a:pt x="382" y="497"/>
                </a:cubicBezTo>
                <a:cubicBezTo>
                  <a:pt x="380" y="498"/>
                  <a:pt x="380" y="498"/>
                  <a:pt x="380" y="498"/>
                </a:cubicBezTo>
                <a:cubicBezTo>
                  <a:pt x="380" y="498"/>
                  <a:pt x="372" y="501"/>
                  <a:pt x="367" y="503"/>
                </a:cubicBezTo>
                <a:cubicBezTo>
                  <a:pt x="367" y="502"/>
                  <a:pt x="366" y="500"/>
                  <a:pt x="365" y="497"/>
                </a:cubicBezTo>
                <a:cubicBezTo>
                  <a:pt x="371" y="494"/>
                  <a:pt x="377" y="492"/>
                  <a:pt x="377" y="491"/>
                </a:cubicBezTo>
                <a:cubicBezTo>
                  <a:pt x="379" y="490"/>
                  <a:pt x="379" y="490"/>
                  <a:pt x="379" y="490"/>
                </a:cubicBezTo>
                <a:cubicBezTo>
                  <a:pt x="379" y="490"/>
                  <a:pt x="375" y="483"/>
                  <a:pt x="374" y="481"/>
                </a:cubicBezTo>
                <a:cubicBezTo>
                  <a:pt x="376" y="480"/>
                  <a:pt x="380" y="478"/>
                  <a:pt x="382" y="477"/>
                </a:cubicBezTo>
                <a:cubicBezTo>
                  <a:pt x="388" y="486"/>
                  <a:pt x="396" y="501"/>
                  <a:pt x="397" y="504"/>
                </a:cubicBezTo>
                <a:cubicBezTo>
                  <a:pt x="398" y="506"/>
                  <a:pt x="398" y="506"/>
                  <a:pt x="398" y="506"/>
                </a:cubicBezTo>
                <a:cubicBezTo>
                  <a:pt x="400" y="505"/>
                  <a:pt x="400" y="505"/>
                  <a:pt x="400" y="505"/>
                </a:cubicBezTo>
                <a:cubicBezTo>
                  <a:pt x="401" y="505"/>
                  <a:pt x="430" y="490"/>
                  <a:pt x="452" y="467"/>
                </a:cubicBezTo>
                <a:cubicBezTo>
                  <a:pt x="453" y="465"/>
                  <a:pt x="453" y="465"/>
                  <a:pt x="453" y="465"/>
                </a:cubicBezTo>
                <a:cubicBezTo>
                  <a:pt x="443" y="454"/>
                  <a:pt x="443" y="454"/>
                  <a:pt x="443" y="454"/>
                </a:cubicBezTo>
                <a:cubicBezTo>
                  <a:pt x="441" y="455"/>
                  <a:pt x="441" y="455"/>
                  <a:pt x="441" y="455"/>
                </a:cubicBezTo>
                <a:cubicBezTo>
                  <a:pt x="441" y="456"/>
                  <a:pt x="435" y="461"/>
                  <a:pt x="431" y="465"/>
                </a:cubicBezTo>
                <a:cubicBezTo>
                  <a:pt x="430" y="464"/>
                  <a:pt x="429" y="462"/>
                  <a:pt x="427" y="459"/>
                </a:cubicBezTo>
                <a:cubicBezTo>
                  <a:pt x="432" y="455"/>
                  <a:pt x="436" y="450"/>
                  <a:pt x="437" y="450"/>
                </a:cubicBezTo>
                <a:cubicBezTo>
                  <a:pt x="438" y="448"/>
                  <a:pt x="438" y="448"/>
                  <a:pt x="438" y="448"/>
                </a:cubicBezTo>
                <a:cubicBezTo>
                  <a:pt x="438" y="448"/>
                  <a:pt x="432" y="443"/>
                  <a:pt x="430" y="441"/>
                </a:cubicBezTo>
                <a:cubicBezTo>
                  <a:pt x="432" y="439"/>
                  <a:pt x="435" y="437"/>
                  <a:pt x="437" y="434"/>
                </a:cubicBezTo>
                <a:cubicBezTo>
                  <a:pt x="445" y="442"/>
                  <a:pt x="458" y="454"/>
                  <a:pt x="460" y="456"/>
                </a:cubicBezTo>
                <a:cubicBezTo>
                  <a:pt x="462" y="458"/>
                  <a:pt x="462" y="458"/>
                  <a:pt x="462" y="458"/>
                </a:cubicBezTo>
                <a:cubicBezTo>
                  <a:pt x="463" y="456"/>
                  <a:pt x="463" y="456"/>
                  <a:pt x="463" y="456"/>
                </a:cubicBezTo>
                <a:cubicBezTo>
                  <a:pt x="464" y="456"/>
                  <a:pt x="488" y="434"/>
                  <a:pt x="502" y="405"/>
                </a:cubicBezTo>
                <a:cubicBezTo>
                  <a:pt x="503" y="404"/>
                  <a:pt x="503" y="404"/>
                  <a:pt x="503" y="404"/>
                </a:cubicBezTo>
                <a:cubicBezTo>
                  <a:pt x="490" y="396"/>
                  <a:pt x="490" y="396"/>
                  <a:pt x="490" y="396"/>
                </a:cubicBezTo>
                <a:cubicBezTo>
                  <a:pt x="489" y="397"/>
                  <a:pt x="489" y="397"/>
                  <a:pt x="489" y="397"/>
                </a:cubicBezTo>
                <a:cubicBezTo>
                  <a:pt x="489" y="398"/>
                  <a:pt x="485" y="404"/>
                  <a:pt x="482" y="409"/>
                </a:cubicBezTo>
                <a:cubicBezTo>
                  <a:pt x="481" y="408"/>
                  <a:pt x="479" y="407"/>
                  <a:pt x="476" y="405"/>
                </a:cubicBezTo>
                <a:cubicBezTo>
                  <a:pt x="480" y="399"/>
                  <a:pt x="483" y="394"/>
                  <a:pt x="483" y="394"/>
                </a:cubicBezTo>
                <a:cubicBezTo>
                  <a:pt x="484" y="392"/>
                  <a:pt x="484" y="392"/>
                  <a:pt x="484" y="392"/>
                </a:cubicBezTo>
                <a:cubicBezTo>
                  <a:pt x="484" y="392"/>
                  <a:pt x="477" y="388"/>
                  <a:pt x="474" y="387"/>
                </a:cubicBezTo>
                <a:cubicBezTo>
                  <a:pt x="476" y="385"/>
                  <a:pt x="478" y="381"/>
                  <a:pt x="479" y="378"/>
                </a:cubicBezTo>
                <a:cubicBezTo>
                  <a:pt x="488" y="382"/>
                  <a:pt x="505" y="390"/>
                  <a:pt x="508" y="392"/>
                </a:cubicBezTo>
                <a:cubicBezTo>
                  <a:pt x="510" y="393"/>
                  <a:pt x="510" y="393"/>
                  <a:pt x="510" y="393"/>
                </a:cubicBezTo>
                <a:cubicBezTo>
                  <a:pt x="511" y="391"/>
                  <a:pt x="511" y="391"/>
                  <a:pt x="511" y="391"/>
                </a:cubicBezTo>
                <a:cubicBezTo>
                  <a:pt x="511" y="391"/>
                  <a:pt x="527" y="361"/>
                  <a:pt x="531" y="329"/>
                </a:cubicBezTo>
                <a:cubicBezTo>
                  <a:pt x="532" y="327"/>
                  <a:pt x="532" y="327"/>
                  <a:pt x="532" y="327"/>
                </a:cubicBezTo>
                <a:cubicBezTo>
                  <a:pt x="517" y="324"/>
                  <a:pt x="517" y="324"/>
                  <a:pt x="517" y="324"/>
                </a:cubicBezTo>
                <a:cubicBezTo>
                  <a:pt x="517" y="326"/>
                  <a:pt x="517" y="326"/>
                  <a:pt x="517" y="326"/>
                </a:cubicBezTo>
                <a:cubicBezTo>
                  <a:pt x="516" y="326"/>
                  <a:pt x="514" y="334"/>
                  <a:pt x="513" y="339"/>
                </a:cubicBezTo>
                <a:cubicBezTo>
                  <a:pt x="512" y="339"/>
                  <a:pt x="510" y="338"/>
                  <a:pt x="507" y="337"/>
                </a:cubicBezTo>
                <a:cubicBezTo>
                  <a:pt x="508" y="331"/>
                  <a:pt x="510" y="324"/>
                  <a:pt x="510" y="324"/>
                </a:cubicBezTo>
                <a:cubicBezTo>
                  <a:pt x="510" y="322"/>
                  <a:pt x="510" y="322"/>
                  <a:pt x="510" y="322"/>
                </a:cubicBezTo>
                <a:cubicBezTo>
                  <a:pt x="510" y="322"/>
                  <a:pt x="502" y="321"/>
                  <a:pt x="499" y="320"/>
                </a:cubicBezTo>
                <a:cubicBezTo>
                  <a:pt x="500" y="318"/>
                  <a:pt x="501" y="314"/>
                  <a:pt x="501" y="311"/>
                </a:cubicBezTo>
                <a:cubicBezTo>
                  <a:pt x="511" y="312"/>
                  <a:pt x="530" y="314"/>
                  <a:pt x="533" y="315"/>
                </a:cubicBezTo>
                <a:cubicBezTo>
                  <a:pt x="535" y="316"/>
                  <a:pt x="535" y="316"/>
                  <a:pt x="535" y="316"/>
                </a:cubicBezTo>
                <a:cubicBezTo>
                  <a:pt x="535" y="313"/>
                  <a:pt x="535" y="313"/>
                  <a:pt x="535" y="313"/>
                </a:cubicBezTo>
                <a:cubicBezTo>
                  <a:pt x="535" y="313"/>
                  <a:pt x="542" y="280"/>
                  <a:pt x="537" y="249"/>
                </a:cubicBezTo>
                <a:cubicBezTo>
                  <a:pt x="536" y="247"/>
                  <a:pt x="536" y="247"/>
                  <a:pt x="536" y="247"/>
                </a:cubicBezTo>
                <a:cubicBezTo>
                  <a:pt x="521" y="248"/>
                  <a:pt x="521" y="248"/>
                  <a:pt x="521" y="248"/>
                </a:cubicBezTo>
                <a:cubicBezTo>
                  <a:pt x="521" y="250"/>
                  <a:pt x="521" y="250"/>
                  <a:pt x="521" y="250"/>
                </a:cubicBezTo>
                <a:cubicBezTo>
                  <a:pt x="521" y="251"/>
                  <a:pt x="522" y="259"/>
                  <a:pt x="522" y="264"/>
                </a:cubicBezTo>
                <a:cubicBezTo>
                  <a:pt x="521" y="264"/>
                  <a:pt x="519" y="264"/>
                  <a:pt x="516" y="264"/>
                </a:cubicBezTo>
                <a:cubicBezTo>
                  <a:pt x="515" y="258"/>
                  <a:pt x="514" y="251"/>
                  <a:pt x="514" y="251"/>
                </a:cubicBezTo>
                <a:cubicBezTo>
                  <a:pt x="514" y="249"/>
                  <a:pt x="514" y="249"/>
                  <a:pt x="514" y="249"/>
                </a:cubicBezTo>
                <a:cubicBezTo>
                  <a:pt x="514" y="249"/>
                  <a:pt x="506" y="250"/>
                  <a:pt x="503" y="250"/>
                </a:cubicBezTo>
                <a:cubicBezTo>
                  <a:pt x="503" y="248"/>
                  <a:pt x="503" y="244"/>
                  <a:pt x="502" y="241"/>
                </a:cubicBezTo>
                <a:cubicBezTo>
                  <a:pt x="513" y="239"/>
                  <a:pt x="531" y="236"/>
                  <a:pt x="534" y="236"/>
                </a:cubicBezTo>
                <a:cubicBezTo>
                  <a:pt x="536" y="236"/>
                  <a:pt x="536" y="236"/>
                  <a:pt x="536" y="236"/>
                </a:cubicBezTo>
                <a:cubicBezTo>
                  <a:pt x="536" y="233"/>
                  <a:pt x="536" y="233"/>
                  <a:pt x="536" y="233"/>
                </a:cubicBezTo>
                <a:cubicBezTo>
                  <a:pt x="536" y="233"/>
                  <a:pt x="533" y="201"/>
                  <a:pt x="518" y="172"/>
                </a:cubicBezTo>
                <a:cubicBezTo>
                  <a:pt x="518" y="170"/>
                  <a:pt x="518" y="170"/>
                  <a:pt x="518" y="170"/>
                </a:cubicBezTo>
                <a:cubicBezTo>
                  <a:pt x="504" y="176"/>
                  <a:pt x="504" y="176"/>
                  <a:pt x="504" y="176"/>
                </a:cubicBezTo>
                <a:cubicBezTo>
                  <a:pt x="504" y="178"/>
                  <a:pt x="504" y="178"/>
                  <a:pt x="504" y="178"/>
                </a:cubicBezTo>
                <a:cubicBezTo>
                  <a:pt x="504" y="178"/>
                  <a:pt x="507" y="186"/>
                  <a:pt x="509" y="191"/>
                </a:cubicBezTo>
                <a:cubicBezTo>
                  <a:pt x="508" y="191"/>
                  <a:pt x="506" y="192"/>
                  <a:pt x="503" y="193"/>
                </a:cubicBezTo>
                <a:cubicBezTo>
                  <a:pt x="500" y="186"/>
                  <a:pt x="498" y="181"/>
                  <a:pt x="498" y="180"/>
                </a:cubicBezTo>
                <a:cubicBezTo>
                  <a:pt x="497" y="178"/>
                  <a:pt x="497" y="178"/>
                  <a:pt x="497" y="178"/>
                </a:cubicBezTo>
                <a:cubicBezTo>
                  <a:pt x="497" y="178"/>
                  <a:pt x="489" y="182"/>
                  <a:pt x="487" y="183"/>
                </a:cubicBezTo>
                <a:cubicBezTo>
                  <a:pt x="486" y="181"/>
                  <a:pt x="484" y="177"/>
                  <a:pt x="483" y="174"/>
                </a:cubicBezTo>
                <a:cubicBezTo>
                  <a:pt x="492" y="170"/>
                  <a:pt x="509" y="161"/>
                  <a:pt x="511" y="160"/>
                </a:cubicBezTo>
                <a:cubicBezTo>
                  <a:pt x="513" y="159"/>
                  <a:pt x="513" y="159"/>
                  <a:pt x="513" y="159"/>
                </a:cubicBezTo>
                <a:cubicBezTo>
                  <a:pt x="513" y="157"/>
                  <a:pt x="513" y="157"/>
                  <a:pt x="513" y="157"/>
                </a:cubicBezTo>
                <a:cubicBezTo>
                  <a:pt x="512" y="156"/>
                  <a:pt x="499" y="126"/>
                  <a:pt x="477" y="103"/>
                </a:cubicBezTo>
                <a:cubicBezTo>
                  <a:pt x="475" y="101"/>
                  <a:pt x="475" y="101"/>
                  <a:pt x="475" y="101"/>
                </a:cubicBezTo>
                <a:cubicBezTo>
                  <a:pt x="464" y="111"/>
                  <a:pt x="464" y="111"/>
                  <a:pt x="464" y="111"/>
                </a:cubicBezTo>
                <a:cubicBezTo>
                  <a:pt x="465" y="113"/>
                  <a:pt x="465" y="113"/>
                  <a:pt x="465" y="113"/>
                </a:cubicBezTo>
                <a:cubicBezTo>
                  <a:pt x="465" y="113"/>
                  <a:pt x="470" y="119"/>
                  <a:pt x="474" y="124"/>
                </a:cubicBezTo>
                <a:cubicBezTo>
                  <a:pt x="473" y="124"/>
                  <a:pt x="471" y="126"/>
                  <a:pt x="468" y="127"/>
                </a:cubicBezTo>
                <a:cubicBezTo>
                  <a:pt x="464" y="122"/>
                  <a:pt x="460" y="117"/>
                  <a:pt x="459" y="117"/>
                </a:cubicBezTo>
                <a:cubicBezTo>
                  <a:pt x="458" y="115"/>
                  <a:pt x="458" y="115"/>
                  <a:pt x="458" y="115"/>
                </a:cubicBezTo>
                <a:cubicBezTo>
                  <a:pt x="458" y="115"/>
                  <a:pt x="452" y="121"/>
                  <a:pt x="450" y="123"/>
                </a:cubicBezTo>
                <a:cubicBezTo>
                  <a:pt x="449" y="121"/>
                  <a:pt x="446" y="118"/>
                  <a:pt x="444" y="116"/>
                </a:cubicBezTo>
                <a:cubicBezTo>
                  <a:pt x="452" y="108"/>
                  <a:pt x="465" y="96"/>
                  <a:pt x="467" y="94"/>
                </a:cubicBezTo>
                <a:cubicBezTo>
                  <a:pt x="469" y="93"/>
                  <a:pt x="469" y="93"/>
                  <a:pt x="469" y="93"/>
                </a:cubicBezTo>
                <a:cubicBezTo>
                  <a:pt x="467" y="91"/>
                  <a:pt x="467" y="91"/>
                  <a:pt x="467" y="91"/>
                </a:cubicBezTo>
                <a:cubicBezTo>
                  <a:pt x="467" y="91"/>
                  <a:pt x="447" y="65"/>
                  <a:pt x="419" y="49"/>
                </a:cubicBezTo>
                <a:cubicBezTo>
                  <a:pt x="418" y="48"/>
                  <a:pt x="418" y="48"/>
                  <a:pt x="418" y="48"/>
                </a:cubicBezTo>
                <a:cubicBezTo>
                  <a:pt x="409" y="60"/>
                  <a:pt x="409" y="60"/>
                  <a:pt x="409" y="60"/>
                </a:cubicBezTo>
                <a:cubicBezTo>
                  <a:pt x="411" y="61"/>
                  <a:pt x="411" y="61"/>
                  <a:pt x="411" y="61"/>
                </a:cubicBezTo>
                <a:cubicBezTo>
                  <a:pt x="411" y="62"/>
                  <a:pt x="417" y="67"/>
                  <a:pt x="422" y="70"/>
                </a:cubicBezTo>
                <a:cubicBezTo>
                  <a:pt x="421" y="71"/>
                  <a:pt x="420" y="72"/>
                  <a:pt x="418" y="75"/>
                </a:cubicBezTo>
                <a:cubicBezTo>
                  <a:pt x="412" y="71"/>
                  <a:pt x="407" y="67"/>
                  <a:pt x="406" y="67"/>
                </a:cubicBezTo>
                <a:cubicBezTo>
                  <a:pt x="404" y="66"/>
                  <a:pt x="404" y="66"/>
                  <a:pt x="404" y="66"/>
                </a:cubicBezTo>
                <a:cubicBezTo>
                  <a:pt x="404" y="66"/>
                  <a:pt x="400" y="73"/>
                  <a:pt x="399" y="75"/>
                </a:cubicBezTo>
                <a:cubicBezTo>
                  <a:pt x="397" y="74"/>
                  <a:pt x="394" y="72"/>
                  <a:pt x="391" y="70"/>
                </a:cubicBezTo>
                <a:cubicBezTo>
                  <a:pt x="396" y="61"/>
                  <a:pt x="405" y="45"/>
                  <a:pt x="407" y="43"/>
                </a:cubicBezTo>
                <a:cubicBezTo>
                  <a:pt x="408" y="41"/>
                  <a:pt x="408" y="41"/>
                  <a:pt x="408" y="41"/>
                </a:cubicBezTo>
                <a:cubicBezTo>
                  <a:pt x="406" y="40"/>
                  <a:pt x="406" y="40"/>
                  <a:pt x="406" y="40"/>
                </a:cubicBezTo>
                <a:cubicBezTo>
                  <a:pt x="406" y="40"/>
                  <a:pt x="379" y="22"/>
                  <a:pt x="348" y="14"/>
                </a:cubicBezTo>
                <a:cubicBezTo>
                  <a:pt x="346" y="14"/>
                  <a:pt x="346" y="14"/>
                  <a:pt x="346" y="14"/>
                </a:cubicBezTo>
                <a:cubicBezTo>
                  <a:pt x="341" y="28"/>
                  <a:pt x="341" y="28"/>
                  <a:pt x="341" y="28"/>
                </a:cubicBezTo>
                <a:cubicBezTo>
                  <a:pt x="343" y="29"/>
                  <a:pt x="343" y="29"/>
                  <a:pt x="343" y="29"/>
                </a:cubicBezTo>
                <a:cubicBezTo>
                  <a:pt x="343" y="29"/>
                  <a:pt x="351" y="32"/>
                  <a:pt x="356" y="33"/>
                </a:cubicBezTo>
                <a:cubicBezTo>
                  <a:pt x="356" y="35"/>
                  <a:pt x="355" y="37"/>
                  <a:pt x="354" y="40"/>
                </a:cubicBezTo>
                <a:cubicBezTo>
                  <a:pt x="347" y="37"/>
                  <a:pt x="341" y="36"/>
                  <a:pt x="341" y="36"/>
                </a:cubicBezTo>
                <a:cubicBezTo>
                  <a:pt x="339" y="35"/>
                  <a:pt x="339" y="35"/>
                  <a:pt x="339" y="35"/>
                </a:cubicBezTo>
                <a:cubicBezTo>
                  <a:pt x="339" y="35"/>
                  <a:pt x="337" y="43"/>
                  <a:pt x="336" y="46"/>
                </a:cubicBezTo>
                <a:cubicBezTo>
                  <a:pt x="334" y="45"/>
                  <a:pt x="330" y="44"/>
                  <a:pt x="327" y="43"/>
                </a:cubicBezTo>
                <a:cubicBezTo>
                  <a:pt x="329" y="32"/>
                  <a:pt x="334" y="15"/>
                  <a:pt x="335" y="12"/>
                </a:cubicBezTo>
                <a:cubicBezTo>
                  <a:pt x="335" y="10"/>
                  <a:pt x="335" y="10"/>
                  <a:pt x="335" y="10"/>
                </a:cubicBezTo>
                <a:cubicBezTo>
                  <a:pt x="333" y="10"/>
                  <a:pt x="333" y="10"/>
                  <a:pt x="333" y="10"/>
                </a:cubicBezTo>
                <a:cubicBezTo>
                  <a:pt x="333" y="9"/>
                  <a:pt x="301" y="0"/>
                  <a:pt x="270" y="2"/>
                </a:cubicBezTo>
                <a:cubicBezTo>
                  <a:pt x="268" y="2"/>
                  <a:pt x="268" y="2"/>
                  <a:pt x="268" y="2"/>
                </a:cubicBezTo>
                <a:cubicBezTo>
                  <a:pt x="267" y="17"/>
                  <a:pt x="267" y="17"/>
                  <a:pt x="267" y="17"/>
                </a:cubicBezTo>
                <a:cubicBezTo>
                  <a:pt x="269" y="17"/>
                  <a:pt x="269" y="17"/>
                  <a:pt x="269" y="17"/>
                </a:cubicBezTo>
                <a:cubicBezTo>
                  <a:pt x="270" y="18"/>
                  <a:pt x="278" y="18"/>
                  <a:pt x="283" y="18"/>
                </a:cubicBezTo>
                <a:cubicBezTo>
                  <a:pt x="283" y="19"/>
                  <a:pt x="283" y="21"/>
                  <a:pt x="283" y="25"/>
                </a:cubicBezTo>
                <a:cubicBezTo>
                  <a:pt x="276" y="24"/>
                  <a:pt x="270" y="25"/>
                  <a:pt x="269" y="25"/>
                </a:cubicBezTo>
                <a:cubicBezTo>
                  <a:pt x="267" y="25"/>
                  <a:pt x="267" y="25"/>
                  <a:pt x="267" y="25"/>
                </a:cubicBezTo>
                <a:cubicBezTo>
                  <a:pt x="267" y="25"/>
                  <a:pt x="267" y="33"/>
                  <a:pt x="268" y="36"/>
                </a:cubicBezTo>
                <a:cubicBezTo>
                  <a:pt x="265" y="36"/>
                  <a:pt x="261" y="35"/>
                  <a:pt x="258" y="36"/>
                </a:cubicBezTo>
                <a:cubicBezTo>
                  <a:pt x="257" y="26"/>
                  <a:pt x="256" y="8"/>
                  <a:pt x="256" y="4"/>
                </a:cubicBezTo>
                <a:cubicBezTo>
                  <a:pt x="256" y="4"/>
                  <a:pt x="256" y="2"/>
                  <a:pt x="256" y="2"/>
                </a:cubicBezTo>
                <a:cubicBezTo>
                  <a:pt x="253" y="2"/>
                  <a:pt x="253" y="2"/>
                  <a:pt x="253" y="2"/>
                </a:cubicBezTo>
                <a:cubicBezTo>
                  <a:pt x="253" y="2"/>
                  <a:pt x="220" y="3"/>
                  <a:pt x="190" y="14"/>
                </a:cubicBezTo>
                <a:cubicBezTo>
                  <a:pt x="188" y="15"/>
                  <a:pt x="188" y="15"/>
                  <a:pt x="188" y="15"/>
                </a:cubicBezTo>
                <a:cubicBezTo>
                  <a:pt x="192" y="29"/>
                  <a:pt x="192" y="29"/>
                  <a:pt x="192" y="29"/>
                </a:cubicBezTo>
                <a:cubicBezTo>
                  <a:pt x="194" y="29"/>
                  <a:pt x="194" y="29"/>
                  <a:pt x="194" y="29"/>
                </a:cubicBezTo>
                <a:cubicBezTo>
                  <a:pt x="195" y="29"/>
                  <a:pt x="202" y="27"/>
                  <a:pt x="208" y="25"/>
                </a:cubicBezTo>
                <a:cubicBezTo>
                  <a:pt x="208" y="26"/>
                  <a:pt x="209" y="29"/>
                  <a:pt x="209" y="32"/>
                </a:cubicBezTo>
                <a:cubicBezTo>
                  <a:pt x="203" y="34"/>
                  <a:pt x="197" y="36"/>
                  <a:pt x="196" y="36"/>
                </a:cubicBezTo>
                <a:cubicBezTo>
                  <a:pt x="194" y="37"/>
                  <a:pt x="194" y="37"/>
                  <a:pt x="194" y="37"/>
                </a:cubicBezTo>
                <a:cubicBezTo>
                  <a:pt x="194" y="37"/>
                  <a:pt x="197" y="44"/>
                  <a:pt x="198" y="47"/>
                </a:cubicBezTo>
                <a:cubicBezTo>
                  <a:pt x="196" y="47"/>
                  <a:pt x="192" y="49"/>
                  <a:pt x="189" y="50"/>
                </a:cubicBezTo>
                <a:cubicBezTo>
                  <a:pt x="185" y="41"/>
                  <a:pt x="178" y="23"/>
                  <a:pt x="177" y="21"/>
                </a:cubicBezTo>
                <a:cubicBezTo>
                  <a:pt x="176" y="19"/>
                  <a:pt x="176" y="19"/>
                  <a:pt x="176" y="19"/>
                </a:cubicBezTo>
                <a:cubicBezTo>
                  <a:pt x="174" y="19"/>
                  <a:pt x="174" y="19"/>
                  <a:pt x="174" y="19"/>
                </a:cubicBezTo>
                <a:cubicBezTo>
                  <a:pt x="174" y="19"/>
                  <a:pt x="142" y="30"/>
                  <a:pt x="118" y="50"/>
                </a:cubicBezTo>
                <a:cubicBezTo>
                  <a:pt x="116" y="52"/>
                  <a:pt x="116" y="52"/>
                  <a:pt x="116" y="52"/>
                </a:cubicBezTo>
                <a:cubicBezTo>
                  <a:pt x="124" y="64"/>
                  <a:pt x="124" y="64"/>
                  <a:pt x="124" y="64"/>
                </a:cubicBezTo>
                <a:cubicBezTo>
                  <a:pt x="126" y="63"/>
                  <a:pt x="126" y="63"/>
                  <a:pt x="126" y="63"/>
                </a:cubicBezTo>
                <a:cubicBezTo>
                  <a:pt x="127" y="63"/>
                  <a:pt x="133" y="59"/>
                  <a:pt x="138" y="55"/>
                </a:cubicBezTo>
                <a:cubicBezTo>
                  <a:pt x="139" y="56"/>
                  <a:pt x="140" y="58"/>
                  <a:pt x="141" y="61"/>
                </a:cubicBezTo>
                <a:cubicBezTo>
                  <a:pt x="136" y="65"/>
                  <a:pt x="131" y="69"/>
                  <a:pt x="130" y="69"/>
                </a:cubicBezTo>
                <a:cubicBezTo>
                  <a:pt x="128" y="70"/>
                  <a:pt x="128" y="70"/>
                  <a:pt x="128" y="70"/>
                </a:cubicBezTo>
                <a:cubicBezTo>
                  <a:pt x="128" y="70"/>
                  <a:pt x="133" y="77"/>
                  <a:pt x="135" y="79"/>
                </a:cubicBezTo>
                <a:cubicBezTo>
                  <a:pt x="133" y="80"/>
                  <a:pt x="130" y="82"/>
                  <a:pt x="127" y="84"/>
                </a:cubicBezTo>
                <a:cubicBezTo>
                  <a:pt x="121" y="76"/>
                  <a:pt x="109" y="62"/>
                  <a:pt x="108" y="60"/>
                </a:cubicBezTo>
                <a:cubicBezTo>
                  <a:pt x="107" y="58"/>
                  <a:pt x="107" y="58"/>
                  <a:pt x="107" y="58"/>
                </a:cubicBezTo>
                <a:cubicBezTo>
                  <a:pt x="105" y="59"/>
                  <a:pt x="105" y="59"/>
                  <a:pt x="105" y="59"/>
                </a:cubicBezTo>
                <a:cubicBezTo>
                  <a:pt x="105" y="60"/>
                  <a:pt x="78" y="79"/>
                  <a:pt x="60" y="105"/>
                </a:cubicBezTo>
                <a:cubicBezTo>
                  <a:pt x="59" y="107"/>
                  <a:pt x="59" y="107"/>
                  <a:pt x="59" y="107"/>
                </a:cubicBezTo>
                <a:cubicBezTo>
                  <a:pt x="71" y="116"/>
                  <a:pt x="71" y="116"/>
                  <a:pt x="71" y="116"/>
                </a:cubicBezTo>
                <a:cubicBezTo>
                  <a:pt x="72" y="115"/>
                  <a:pt x="72" y="115"/>
                  <a:pt x="72" y="115"/>
                </a:cubicBezTo>
                <a:cubicBezTo>
                  <a:pt x="72" y="114"/>
                  <a:pt x="78" y="108"/>
                  <a:pt x="81" y="104"/>
                </a:cubicBezTo>
                <a:cubicBezTo>
                  <a:pt x="82" y="105"/>
                  <a:pt x="84" y="106"/>
                  <a:pt x="86" y="108"/>
                </a:cubicBezTo>
                <a:cubicBezTo>
                  <a:pt x="82" y="114"/>
                  <a:pt x="78" y="119"/>
                  <a:pt x="78" y="119"/>
                </a:cubicBezTo>
                <a:cubicBezTo>
                  <a:pt x="76" y="121"/>
                  <a:pt x="76" y="121"/>
                  <a:pt x="76" y="121"/>
                </a:cubicBezTo>
                <a:cubicBezTo>
                  <a:pt x="76" y="121"/>
                  <a:pt x="83" y="126"/>
                  <a:pt x="85" y="127"/>
                </a:cubicBezTo>
                <a:cubicBezTo>
                  <a:pt x="84" y="129"/>
                  <a:pt x="81" y="132"/>
                  <a:pt x="79" y="135"/>
                </a:cubicBezTo>
                <a:cubicBezTo>
                  <a:pt x="70" y="129"/>
                  <a:pt x="56" y="119"/>
                  <a:pt x="54" y="117"/>
                </a:cubicBezTo>
                <a:cubicBezTo>
                  <a:pt x="52" y="116"/>
                  <a:pt x="52" y="116"/>
                  <a:pt x="52" y="116"/>
                </a:cubicBezTo>
                <a:cubicBezTo>
                  <a:pt x="50" y="117"/>
                  <a:pt x="50" y="117"/>
                  <a:pt x="50" y="117"/>
                </a:cubicBezTo>
                <a:cubicBezTo>
                  <a:pt x="50" y="118"/>
                  <a:pt x="30" y="143"/>
                  <a:pt x="20" y="174"/>
                </a:cubicBezTo>
                <a:cubicBezTo>
                  <a:pt x="19" y="176"/>
                  <a:pt x="19" y="176"/>
                  <a:pt x="19" y="176"/>
                </a:cubicBezTo>
                <a:cubicBezTo>
                  <a:pt x="33" y="181"/>
                  <a:pt x="33" y="181"/>
                  <a:pt x="33" y="181"/>
                </a:cubicBezTo>
                <a:cubicBezTo>
                  <a:pt x="34" y="180"/>
                  <a:pt x="34" y="180"/>
                  <a:pt x="34" y="180"/>
                </a:cubicBezTo>
                <a:cubicBezTo>
                  <a:pt x="34" y="179"/>
                  <a:pt x="38" y="172"/>
                  <a:pt x="40" y="167"/>
                </a:cubicBezTo>
                <a:cubicBezTo>
                  <a:pt x="41" y="167"/>
                  <a:pt x="43" y="168"/>
                  <a:pt x="46" y="170"/>
                </a:cubicBezTo>
                <a:cubicBezTo>
                  <a:pt x="43" y="176"/>
                  <a:pt x="41" y="182"/>
                  <a:pt x="41" y="182"/>
                </a:cubicBezTo>
                <a:cubicBezTo>
                  <a:pt x="40" y="184"/>
                  <a:pt x="40" y="184"/>
                  <a:pt x="40" y="184"/>
                </a:cubicBezTo>
                <a:cubicBezTo>
                  <a:pt x="40" y="184"/>
                  <a:pt x="48" y="187"/>
                  <a:pt x="50" y="188"/>
                </a:cubicBezTo>
                <a:cubicBezTo>
                  <a:pt x="49" y="190"/>
                  <a:pt x="48" y="194"/>
                  <a:pt x="47" y="197"/>
                </a:cubicBezTo>
                <a:cubicBezTo>
                  <a:pt x="38" y="194"/>
                  <a:pt x="20" y="189"/>
                  <a:pt x="17" y="188"/>
                </a:cubicBezTo>
                <a:cubicBezTo>
                  <a:pt x="15" y="187"/>
                  <a:pt x="15" y="187"/>
                  <a:pt x="15" y="187"/>
                </a:cubicBezTo>
                <a:cubicBezTo>
                  <a:pt x="14" y="189"/>
                  <a:pt x="14" y="189"/>
                  <a:pt x="14" y="189"/>
                </a:cubicBezTo>
                <a:cubicBezTo>
                  <a:pt x="14" y="189"/>
                  <a:pt x="3" y="221"/>
                  <a:pt x="3" y="253"/>
                </a:cubicBezTo>
                <a:cubicBezTo>
                  <a:pt x="3" y="255"/>
                  <a:pt x="3" y="255"/>
                  <a:pt x="3" y="255"/>
                </a:cubicBezTo>
                <a:cubicBezTo>
                  <a:pt x="18" y="256"/>
                  <a:pt x="18" y="256"/>
                  <a:pt x="18" y="256"/>
                </a:cubicBezTo>
                <a:cubicBezTo>
                  <a:pt x="18" y="254"/>
                  <a:pt x="18" y="254"/>
                  <a:pt x="18" y="254"/>
                </a:cubicBezTo>
                <a:cubicBezTo>
                  <a:pt x="18" y="254"/>
                  <a:pt x="19" y="246"/>
                  <a:pt x="20" y="240"/>
                </a:cubicBezTo>
                <a:cubicBezTo>
                  <a:pt x="21" y="240"/>
                  <a:pt x="23" y="241"/>
                  <a:pt x="26" y="241"/>
                </a:cubicBezTo>
                <a:cubicBezTo>
                  <a:pt x="26" y="248"/>
                  <a:pt x="25" y="254"/>
                  <a:pt x="25" y="255"/>
                </a:cubicBezTo>
                <a:cubicBezTo>
                  <a:pt x="25" y="257"/>
                  <a:pt x="25" y="257"/>
                  <a:pt x="25" y="257"/>
                </a:cubicBezTo>
                <a:cubicBezTo>
                  <a:pt x="25" y="257"/>
                  <a:pt x="33" y="257"/>
                  <a:pt x="36" y="257"/>
                </a:cubicBezTo>
                <a:cubicBezTo>
                  <a:pt x="36" y="259"/>
                  <a:pt x="36" y="263"/>
                  <a:pt x="36" y="266"/>
                </a:cubicBezTo>
                <a:cubicBezTo>
                  <a:pt x="25" y="266"/>
                  <a:pt x="7" y="266"/>
                  <a:pt x="4" y="266"/>
                </a:cubicBezTo>
                <a:cubicBezTo>
                  <a:pt x="2" y="266"/>
                  <a:pt x="2" y="266"/>
                  <a:pt x="2" y="266"/>
                </a:cubicBezTo>
                <a:cubicBezTo>
                  <a:pt x="2" y="268"/>
                  <a:pt x="2" y="268"/>
                  <a:pt x="2" y="268"/>
                </a:cubicBezTo>
                <a:cubicBezTo>
                  <a:pt x="2" y="269"/>
                  <a:pt x="0" y="301"/>
                  <a:pt x="9" y="332"/>
                </a:cubicBezTo>
                <a:cubicBezTo>
                  <a:pt x="10" y="334"/>
                  <a:pt x="10" y="334"/>
                  <a:pt x="10" y="334"/>
                </a:cubicBezTo>
                <a:cubicBezTo>
                  <a:pt x="25" y="331"/>
                  <a:pt x="25" y="331"/>
                  <a:pt x="25" y="331"/>
                </a:cubicBezTo>
                <a:cubicBezTo>
                  <a:pt x="24" y="329"/>
                  <a:pt x="24" y="329"/>
                  <a:pt x="24" y="329"/>
                </a:cubicBezTo>
                <a:cubicBezTo>
                  <a:pt x="24" y="328"/>
                  <a:pt x="23" y="320"/>
                  <a:pt x="22" y="315"/>
                </a:cubicBezTo>
                <a:cubicBezTo>
                  <a:pt x="23" y="315"/>
                  <a:pt x="25" y="314"/>
                  <a:pt x="28" y="314"/>
                </a:cubicBezTo>
                <a:cubicBezTo>
                  <a:pt x="30" y="321"/>
                  <a:pt x="31" y="327"/>
                  <a:pt x="31" y="327"/>
                </a:cubicBezTo>
                <a:cubicBezTo>
                  <a:pt x="32" y="329"/>
                  <a:pt x="32" y="329"/>
                  <a:pt x="32" y="329"/>
                </a:cubicBezTo>
                <a:cubicBezTo>
                  <a:pt x="32" y="329"/>
                  <a:pt x="40" y="327"/>
                  <a:pt x="42" y="326"/>
                </a:cubicBezTo>
                <a:cubicBezTo>
                  <a:pt x="43" y="329"/>
                  <a:pt x="44" y="333"/>
                  <a:pt x="44" y="336"/>
                </a:cubicBezTo>
                <a:cubicBezTo>
                  <a:pt x="36" y="338"/>
                  <a:pt x="17" y="344"/>
                  <a:pt x="14" y="345"/>
                </a:cubicBezTo>
                <a:cubicBezTo>
                  <a:pt x="12" y="345"/>
                  <a:pt x="12" y="345"/>
                  <a:pt x="12" y="345"/>
                </a:cubicBezTo>
                <a:cubicBezTo>
                  <a:pt x="13" y="348"/>
                  <a:pt x="13" y="348"/>
                  <a:pt x="13" y="348"/>
                </a:cubicBezTo>
                <a:cubicBezTo>
                  <a:pt x="13" y="348"/>
                  <a:pt x="21" y="380"/>
                  <a:pt x="40" y="406"/>
                </a:cubicBezTo>
                <a:cubicBezTo>
                  <a:pt x="41" y="408"/>
                  <a:pt x="41" y="408"/>
                  <a:pt x="41" y="408"/>
                </a:cubicBezTo>
                <a:cubicBezTo>
                  <a:pt x="54" y="400"/>
                  <a:pt x="54" y="400"/>
                  <a:pt x="54" y="400"/>
                </a:cubicBezTo>
                <a:cubicBezTo>
                  <a:pt x="53" y="399"/>
                  <a:pt x="53" y="399"/>
                  <a:pt x="53" y="399"/>
                </a:cubicBezTo>
                <a:cubicBezTo>
                  <a:pt x="52" y="398"/>
                  <a:pt x="49" y="391"/>
                  <a:pt x="46" y="386"/>
                </a:cubicBezTo>
                <a:cubicBezTo>
                  <a:pt x="47" y="386"/>
                  <a:pt x="49" y="385"/>
                  <a:pt x="52" y="383"/>
                </a:cubicBezTo>
                <a:cubicBezTo>
                  <a:pt x="55" y="389"/>
                  <a:pt x="59" y="395"/>
                  <a:pt x="59" y="395"/>
                </a:cubicBezTo>
                <a:cubicBezTo>
                  <a:pt x="60" y="397"/>
                  <a:pt x="60" y="397"/>
                  <a:pt x="60" y="397"/>
                </a:cubicBezTo>
                <a:cubicBezTo>
                  <a:pt x="60" y="397"/>
                  <a:pt x="67" y="392"/>
                  <a:pt x="69" y="391"/>
                </a:cubicBezTo>
                <a:cubicBezTo>
                  <a:pt x="70" y="393"/>
                  <a:pt x="72" y="396"/>
                  <a:pt x="74" y="399"/>
                </a:cubicBezTo>
                <a:cubicBezTo>
                  <a:pt x="66" y="404"/>
                  <a:pt x="51" y="416"/>
                  <a:pt x="48" y="417"/>
                </a:cubicBezTo>
                <a:cubicBezTo>
                  <a:pt x="46" y="418"/>
                  <a:pt x="46" y="418"/>
                  <a:pt x="46" y="418"/>
                </a:cubicBezTo>
                <a:cubicBezTo>
                  <a:pt x="48" y="420"/>
                  <a:pt x="48" y="420"/>
                  <a:pt x="48" y="420"/>
                </a:cubicBezTo>
                <a:cubicBezTo>
                  <a:pt x="48" y="420"/>
                  <a:pt x="65" y="449"/>
                  <a:pt x="90" y="468"/>
                </a:cubicBezTo>
                <a:cubicBezTo>
                  <a:pt x="92" y="470"/>
                  <a:pt x="92" y="470"/>
                  <a:pt x="92" y="470"/>
                </a:cubicBezTo>
                <a:cubicBezTo>
                  <a:pt x="102" y="459"/>
                  <a:pt x="102" y="459"/>
                  <a:pt x="102" y="459"/>
                </a:cubicBezTo>
                <a:cubicBezTo>
                  <a:pt x="101" y="457"/>
                  <a:pt x="101" y="457"/>
                  <a:pt x="101" y="457"/>
                </a:cubicBezTo>
                <a:cubicBezTo>
                  <a:pt x="100" y="457"/>
                  <a:pt x="95" y="451"/>
                  <a:pt x="91" y="447"/>
                </a:cubicBezTo>
                <a:cubicBezTo>
                  <a:pt x="91" y="447"/>
                  <a:pt x="93" y="445"/>
                  <a:pt x="95" y="443"/>
                </a:cubicBezTo>
                <a:cubicBezTo>
                  <a:pt x="100" y="448"/>
                  <a:pt x="105" y="452"/>
                  <a:pt x="106" y="452"/>
                </a:cubicBezTo>
                <a:cubicBezTo>
                  <a:pt x="107" y="454"/>
                  <a:pt x="107" y="454"/>
                  <a:pt x="107" y="454"/>
                </a:cubicBezTo>
                <a:cubicBezTo>
                  <a:pt x="107" y="454"/>
                  <a:pt x="112" y="447"/>
                  <a:pt x="114" y="445"/>
                </a:cubicBezTo>
                <a:cubicBezTo>
                  <a:pt x="116" y="447"/>
                  <a:pt x="119" y="449"/>
                  <a:pt x="121" y="451"/>
                </a:cubicBezTo>
                <a:cubicBezTo>
                  <a:pt x="115" y="460"/>
                  <a:pt x="104" y="474"/>
                  <a:pt x="102" y="476"/>
                </a:cubicBezTo>
                <a:cubicBezTo>
                  <a:pt x="100" y="477"/>
                  <a:pt x="100" y="477"/>
                  <a:pt x="100" y="477"/>
                </a:cubicBezTo>
                <a:cubicBezTo>
                  <a:pt x="102" y="479"/>
                  <a:pt x="102" y="479"/>
                  <a:pt x="102" y="479"/>
                </a:cubicBezTo>
                <a:cubicBezTo>
                  <a:pt x="102" y="479"/>
                  <a:pt x="127" y="501"/>
                  <a:pt x="156" y="513"/>
                </a:cubicBezTo>
                <a:cubicBezTo>
                  <a:pt x="158" y="514"/>
                  <a:pt x="158" y="514"/>
                  <a:pt x="158" y="514"/>
                </a:cubicBezTo>
                <a:cubicBezTo>
                  <a:pt x="165" y="500"/>
                  <a:pt x="165" y="500"/>
                  <a:pt x="165" y="500"/>
                </a:cubicBezTo>
                <a:cubicBezTo>
                  <a:pt x="163" y="499"/>
                  <a:pt x="163" y="499"/>
                  <a:pt x="163" y="499"/>
                </a:cubicBezTo>
                <a:cubicBezTo>
                  <a:pt x="163" y="499"/>
                  <a:pt x="156" y="495"/>
                  <a:pt x="151" y="493"/>
                </a:cubicBezTo>
                <a:cubicBezTo>
                  <a:pt x="152" y="492"/>
                  <a:pt x="153" y="490"/>
                  <a:pt x="154" y="487"/>
                </a:cubicBezTo>
                <a:cubicBezTo>
                  <a:pt x="160" y="490"/>
                  <a:pt x="166" y="493"/>
                  <a:pt x="167" y="493"/>
                </a:cubicBezTo>
                <a:cubicBezTo>
                  <a:pt x="169" y="494"/>
                  <a:pt x="169" y="494"/>
                  <a:pt x="169" y="494"/>
                </a:cubicBezTo>
                <a:cubicBezTo>
                  <a:pt x="169" y="494"/>
                  <a:pt x="172" y="487"/>
                  <a:pt x="173" y="484"/>
                </a:cubicBezTo>
                <a:cubicBezTo>
                  <a:pt x="175" y="485"/>
                  <a:pt x="179" y="487"/>
                  <a:pt x="181" y="488"/>
                </a:cubicBezTo>
                <a:cubicBezTo>
                  <a:pt x="179" y="494"/>
                  <a:pt x="170" y="514"/>
                  <a:pt x="169" y="516"/>
                </a:cubicBezTo>
                <a:cubicBezTo>
                  <a:pt x="168" y="518"/>
                  <a:pt x="168" y="518"/>
                  <a:pt x="168" y="518"/>
                </a:cubicBezTo>
                <a:cubicBezTo>
                  <a:pt x="170" y="519"/>
                  <a:pt x="170" y="519"/>
                  <a:pt x="170" y="519"/>
                </a:cubicBezTo>
                <a:cubicBezTo>
                  <a:pt x="170" y="519"/>
                  <a:pt x="200" y="532"/>
                  <a:pt x="231" y="535"/>
                </a:cubicBezTo>
                <a:cubicBezTo>
                  <a:pt x="233" y="535"/>
                  <a:pt x="233" y="535"/>
                  <a:pt x="233" y="535"/>
                </a:cubicBezTo>
                <a:cubicBezTo>
                  <a:pt x="236" y="520"/>
                  <a:pt x="236" y="520"/>
                  <a:pt x="236" y="520"/>
                </a:cubicBezTo>
                <a:cubicBezTo>
                  <a:pt x="234" y="520"/>
                  <a:pt x="234" y="520"/>
                  <a:pt x="234" y="520"/>
                </a:cubicBezTo>
                <a:cubicBezTo>
                  <a:pt x="233" y="520"/>
                  <a:pt x="226" y="518"/>
                  <a:pt x="220" y="517"/>
                </a:cubicBezTo>
                <a:cubicBezTo>
                  <a:pt x="220" y="516"/>
                  <a:pt x="221" y="514"/>
                  <a:pt x="222" y="511"/>
                </a:cubicBezTo>
                <a:cubicBezTo>
                  <a:pt x="228" y="512"/>
                  <a:pt x="235" y="512"/>
                  <a:pt x="235" y="513"/>
                </a:cubicBezTo>
                <a:cubicBezTo>
                  <a:pt x="237" y="513"/>
                  <a:pt x="237" y="513"/>
                  <a:pt x="237" y="513"/>
                </a:cubicBezTo>
                <a:cubicBezTo>
                  <a:pt x="237" y="513"/>
                  <a:pt x="238" y="505"/>
                  <a:pt x="238" y="502"/>
                </a:cubicBezTo>
                <a:cubicBezTo>
                  <a:pt x="241" y="502"/>
                  <a:pt x="245" y="503"/>
                  <a:pt x="248" y="503"/>
                </a:cubicBezTo>
                <a:cubicBezTo>
                  <a:pt x="247" y="514"/>
                  <a:pt x="245" y="532"/>
                  <a:pt x="245" y="535"/>
                </a:cubicBezTo>
                <a:cubicBezTo>
                  <a:pt x="244" y="537"/>
                  <a:pt x="244" y="537"/>
                  <a:pt x="244" y="537"/>
                </a:cubicBezTo>
                <a:cubicBezTo>
                  <a:pt x="247" y="537"/>
                  <a:pt x="247" y="537"/>
                  <a:pt x="247" y="537"/>
                </a:cubicBezTo>
                <a:cubicBezTo>
                  <a:pt x="247" y="537"/>
                  <a:pt x="279" y="542"/>
                  <a:pt x="310" y="536"/>
                </a:cubicBezTo>
                <a:cubicBezTo>
                  <a:pt x="310" y="536"/>
                  <a:pt x="310" y="536"/>
                  <a:pt x="310" y="536"/>
                </a:cubicBezTo>
                <a:close/>
                <a:moveTo>
                  <a:pt x="400" y="500"/>
                </a:moveTo>
                <a:cubicBezTo>
                  <a:pt x="397" y="493"/>
                  <a:pt x="386" y="474"/>
                  <a:pt x="385" y="473"/>
                </a:cubicBezTo>
                <a:cubicBezTo>
                  <a:pt x="384" y="471"/>
                  <a:pt x="384" y="471"/>
                  <a:pt x="384" y="471"/>
                </a:cubicBezTo>
                <a:cubicBezTo>
                  <a:pt x="382" y="472"/>
                  <a:pt x="382" y="472"/>
                  <a:pt x="382" y="472"/>
                </a:cubicBezTo>
                <a:cubicBezTo>
                  <a:pt x="378" y="474"/>
                  <a:pt x="370" y="478"/>
                  <a:pt x="370" y="478"/>
                </a:cubicBezTo>
                <a:cubicBezTo>
                  <a:pt x="367" y="479"/>
                  <a:pt x="367" y="479"/>
                  <a:pt x="367" y="479"/>
                </a:cubicBezTo>
                <a:cubicBezTo>
                  <a:pt x="367" y="479"/>
                  <a:pt x="372" y="486"/>
                  <a:pt x="373" y="488"/>
                </a:cubicBezTo>
                <a:cubicBezTo>
                  <a:pt x="371" y="490"/>
                  <a:pt x="367" y="491"/>
                  <a:pt x="363" y="493"/>
                </a:cubicBezTo>
                <a:cubicBezTo>
                  <a:pt x="362" y="489"/>
                  <a:pt x="359" y="484"/>
                  <a:pt x="359" y="484"/>
                </a:cubicBezTo>
                <a:cubicBezTo>
                  <a:pt x="358" y="484"/>
                  <a:pt x="358" y="484"/>
                  <a:pt x="358" y="484"/>
                </a:cubicBezTo>
                <a:cubicBezTo>
                  <a:pt x="357" y="484"/>
                  <a:pt x="351" y="485"/>
                  <a:pt x="346" y="487"/>
                </a:cubicBezTo>
                <a:cubicBezTo>
                  <a:pt x="345" y="485"/>
                  <a:pt x="345" y="483"/>
                  <a:pt x="344" y="481"/>
                </a:cubicBezTo>
                <a:cubicBezTo>
                  <a:pt x="350" y="478"/>
                  <a:pt x="371" y="471"/>
                  <a:pt x="388" y="460"/>
                </a:cubicBezTo>
                <a:cubicBezTo>
                  <a:pt x="390" y="463"/>
                  <a:pt x="406" y="488"/>
                  <a:pt x="406" y="488"/>
                </a:cubicBezTo>
                <a:cubicBezTo>
                  <a:pt x="407" y="487"/>
                  <a:pt x="407" y="487"/>
                  <a:pt x="407" y="487"/>
                </a:cubicBezTo>
                <a:cubicBezTo>
                  <a:pt x="415" y="484"/>
                  <a:pt x="421" y="479"/>
                  <a:pt x="421" y="479"/>
                </a:cubicBezTo>
                <a:cubicBezTo>
                  <a:pt x="422" y="477"/>
                  <a:pt x="422" y="477"/>
                  <a:pt x="422" y="477"/>
                </a:cubicBezTo>
                <a:cubicBezTo>
                  <a:pt x="422" y="477"/>
                  <a:pt x="418" y="470"/>
                  <a:pt x="416" y="468"/>
                </a:cubicBezTo>
                <a:cubicBezTo>
                  <a:pt x="418" y="467"/>
                  <a:pt x="421" y="465"/>
                  <a:pt x="423" y="462"/>
                </a:cubicBezTo>
                <a:cubicBezTo>
                  <a:pt x="426" y="465"/>
                  <a:pt x="430" y="471"/>
                  <a:pt x="430" y="471"/>
                </a:cubicBezTo>
                <a:cubicBezTo>
                  <a:pt x="432" y="469"/>
                  <a:pt x="432" y="469"/>
                  <a:pt x="432" y="469"/>
                </a:cubicBezTo>
                <a:cubicBezTo>
                  <a:pt x="435" y="467"/>
                  <a:pt x="440" y="462"/>
                  <a:pt x="442" y="460"/>
                </a:cubicBezTo>
                <a:cubicBezTo>
                  <a:pt x="444" y="461"/>
                  <a:pt x="446" y="464"/>
                  <a:pt x="447" y="465"/>
                </a:cubicBezTo>
                <a:cubicBezTo>
                  <a:pt x="429" y="484"/>
                  <a:pt x="407" y="497"/>
                  <a:pt x="400" y="500"/>
                </a:cubicBezTo>
                <a:cubicBezTo>
                  <a:pt x="400" y="500"/>
                  <a:pt x="400" y="500"/>
                  <a:pt x="400" y="500"/>
                </a:cubicBezTo>
                <a:close/>
                <a:moveTo>
                  <a:pt x="265" y="524"/>
                </a:moveTo>
                <a:cubicBezTo>
                  <a:pt x="265" y="520"/>
                  <a:pt x="266" y="489"/>
                  <a:pt x="266" y="489"/>
                </a:cubicBezTo>
                <a:cubicBezTo>
                  <a:pt x="264" y="489"/>
                  <a:pt x="264" y="489"/>
                  <a:pt x="264" y="489"/>
                </a:cubicBezTo>
                <a:cubicBezTo>
                  <a:pt x="239" y="489"/>
                  <a:pt x="213" y="481"/>
                  <a:pt x="213" y="481"/>
                </a:cubicBezTo>
                <a:cubicBezTo>
                  <a:pt x="211" y="480"/>
                  <a:pt x="211" y="480"/>
                  <a:pt x="211" y="480"/>
                </a:cubicBezTo>
                <a:cubicBezTo>
                  <a:pt x="207" y="495"/>
                  <a:pt x="207" y="495"/>
                  <a:pt x="207" y="495"/>
                </a:cubicBezTo>
                <a:cubicBezTo>
                  <a:pt x="209" y="495"/>
                  <a:pt x="209" y="495"/>
                  <a:pt x="209" y="495"/>
                </a:cubicBezTo>
                <a:cubicBezTo>
                  <a:pt x="212" y="496"/>
                  <a:pt x="217" y="498"/>
                  <a:pt x="220" y="499"/>
                </a:cubicBezTo>
                <a:cubicBezTo>
                  <a:pt x="220" y="500"/>
                  <a:pt x="219" y="502"/>
                  <a:pt x="218" y="506"/>
                </a:cubicBezTo>
                <a:cubicBezTo>
                  <a:pt x="214" y="505"/>
                  <a:pt x="210" y="504"/>
                  <a:pt x="207" y="503"/>
                </a:cubicBezTo>
                <a:cubicBezTo>
                  <a:pt x="205" y="502"/>
                  <a:pt x="205" y="502"/>
                  <a:pt x="205" y="502"/>
                </a:cubicBezTo>
                <a:cubicBezTo>
                  <a:pt x="205" y="502"/>
                  <a:pt x="203" y="511"/>
                  <a:pt x="202" y="514"/>
                </a:cubicBezTo>
                <a:cubicBezTo>
                  <a:pt x="200" y="513"/>
                  <a:pt x="195" y="512"/>
                  <a:pt x="191" y="510"/>
                </a:cubicBezTo>
                <a:cubicBezTo>
                  <a:pt x="193" y="507"/>
                  <a:pt x="203" y="479"/>
                  <a:pt x="203" y="479"/>
                </a:cubicBezTo>
                <a:cubicBezTo>
                  <a:pt x="201" y="478"/>
                  <a:pt x="201" y="478"/>
                  <a:pt x="201" y="478"/>
                </a:cubicBezTo>
                <a:cubicBezTo>
                  <a:pt x="177" y="471"/>
                  <a:pt x="155" y="456"/>
                  <a:pt x="155" y="456"/>
                </a:cubicBezTo>
                <a:cubicBezTo>
                  <a:pt x="153" y="455"/>
                  <a:pt x="153" y="455"/>
                  <a:pt x="153" y="455"/>
                </a:cubicBezTo>
                <a:cubicBezTo>
                  <a:pt x="145" y="468"/>
                  <a:pt x="145" y="468"/>
                  <a:pt x="145" y="468"/>
                </a:cubicBezTo>
                <a:cubicBezTo>
                  <a:pt x="147" y="469"/>
                  <a:pt x="147" y="469"/>
                  <a:pt x="147" y="469"/>
                </a:cubicBezTo>
                <a:cubicBezTo>
                  <a:pt x="150" y="470"/>
                  <a:pt x="154" y="474"/>
                  <a:pt x="156" y="475"/>
                </a:cubicBezTo>
                <a:cubicBezTo>
                  <a:pt x="156" y="476"/>
                  <a:pt x="154" y="479"/>
                  <a:pt x="153" y="481"/>
                </a:cubicBezTo>
                <a:cubicBezTo>
                  <a:pt x="149" y="479"/>
                  <a:pt x="145" y="477"/>
                  <a:pt x="143" y="476"/>
                </a:cubicBezTo>
                <a:cubicBezTo>
                  <a:pt x="141" y="474"/>
                  <a:pt x="141" y="474"/>
                  <a:pt x="141" y="474"/>
                </a:cubicBezTo>
                <a:cubicBezTo>
                  <a:pt x="141" y="474"/>
                  <a:pt x="136" y="482"/>
                  <a:pt x="135" y="484"/>
                </a:cubicBezTo>
                <a:cubicBezTo>
                  <a:pt x="133" y="483"/>
                  <a:pt x="129" y="480"/>
                  <a:pt x="126" y="477"/>
                </a:cubicBezTo>
                <a:cubicBezTo>
                  <a:pt x="128" y="474"/>
                  <a:pt x="145" y="450"/>
                  <a:pt x="145" y="450"/>
                </a:cubicBezTo>
                <a:cubicBezTo>
                  <a:pt x="143" y="448"/>
                  <a:pt x="143" y="448"/>
                  <a:pt x="143" y="448"/>
                </a:cubicBezTo>
                <a:cubicBezTo>
                  <a:pt x="123" y="435"/>
                  <a:pt x="105" y="413"/>
                  <a:pt x="105" y="413"/>
                </a:cubicBezTo>
                <a:cubicBezTo>
                  <a:pt x="103" y="411"/>
                  <a:pt x="103" y="411"/>
                  <a:pt x="103" y="411"/>
                </a:cubicBezTo>
                <a:cubicBezTo>
                  <a:pt x="92" y="422"/>
                  <a:pt x="92" y="422"/>
                  <a:pt x="92" y="422"/>
                </a:cubicBezTo>
                <a:cubicBezTo>
                  <a:pt x="93" y="423"/>
                  <a:pt x="93" y="423"/>
                  <a:pt x="93" y="423"/>
                </a:cubicBezTo>
                <a:cubicBezTo>
                  <a:pt x="96" y="425"/>
                  <a:pt x="99" y="430"/>
                  <a:pt x="100" y="432"/>
                </a:cubicBezTo>
                <a:cubicBezTo>
                  <a:pt x="100" y="433"/>
                  <a:pt x="98" y="435"/>
                  <a:pt x="95" y="437"/>
                </a:cubicBezTo>
                <a:cubicBezTo>
                  <a:pt x="92" y="434"/>
                  <a:pt x="89" y="431"/>
                  <a:pt x="88" y="429"/>
                </a:cubicBezTo>
                <a:cubicBezTo>
                  <a:pt x="86" y="427"/>
                  <a:pt x="86" y="427"/>
                  <a:pt x="86" y="427"/>
                </a:cubicBezTo>
                <a:cubicBezTo>
                  <a:pt x="86" y="427"/>
                  <a:pt x="79" y="433"/>
                  <a:pt x="77" y="435"/>
                </a:cubicBezTo>
                <a:cubicBezTo>
                  <a:pt x="76" y="433"/>
                  <a:pt x="73" y="429"/>
                  <a:pt x="70" y="426"/>
                </a:cubicBezTo>
                <a:cubicBezTo>
                  <a:pt x="73" y="424"/>
                  <a:pt x="97" y="404"/>
                  <a:pt x="97" y="404"/>
                </a:cubicBezTo>
                <a:cubicBezTo>
                  <a:pt x="96" y="403"/>
                  <a:pt x="96" y="403"/>
                  <a:pt x="96" y="403"/>
                </a:cubicBezTo>
                <a:cubicBezTo>
                  <a:pt x="80" y="384"/>
                  <a:pt x="69" y="358"/>
                  <a:pt x="69" y="357"/>
                </a:cubicBezTo>
                <a:cubicBezTo>
                  <a:pt x="68" y="355"/>
                  <a:pt x="68" y="355"/>
                  <a:pt x="68" y="355"/>
                </a:cubicBezTo>
                <a:cubicBezTo>
                  <a:pt x="54" y="362"/>
                  <a:pt x="54" y="362"/>
                  <a:pt x="54" y="362"/>
                </a:cubicBezTo>
                <a:cubicBezTo>
                  <a:pt x="55" y="364"/>
                  <a:pt x="55" y="364"/>
                  <a:pt x="55" y="364"/>
                </a:cubicBezTo>
                <a:cubicBezTo>
                  <a:pt x="57" y="366"/>
                  <a:pt x="59" y="372"/>
                  <a:pt x="60" y="375"/>
                </a:cubicBezTo>
                <a:cubicBezTo>
                  <a:pt x="59" y="375"/>
                  <a:pt x="56" y="376"/>
                  <a:pt x="53" y="378"/>
                </a:cubicBezTo>
                <a:cubicBezTo>
                  <a:pt x="51" y="374"/>
                  <a:pt x="49" y="370"/>
                  <a:pt x="48" y="368"/>
                </a:cubicBezTo>
                <a:cubicBezTo>
                  <a:pt x="48" y="366"/>
                  <a:pt x="48" y="366"/>
                  <a:pt x="48" y="366"/>
                </a:cubicBezTo>
                <a:cubicBezTo>
                  <a:pt x="48" y="366"/>
                  <a:pt x="39" y="369"/>
                  <a:pt x="37" y="370"/>
                </a:cubicBezTo>
                <a:cubicBezTo>
                  <a:pt x="36" y="368"/>
                  <a:pt x="34" y="364"/>
                  <a:pt x="33" y="360"/>
                </a:cubicBezTo>
                <a:cubicBezTo>
                  <a:pt x="36" y="358"/>
                  <a:pt x="65" y="347"/>
                  <a:pt x="65" y="347"/>
                </a:cubicBezTo>
                <a:cubicBezTo>
                  <a:pt x="64" y="345"/>
                  <a:pt x="64" y="345"/>
                  <a:pt x="64" y="345"/>
                </a:cubicBezTo>
                <a:cubicBezTo>
                  <a:pt x="55" y="322"/>
                  <a:pt x="53" y="295"/>
                  <a:pt x="53" y="295"/>
                </a:cubicBezTo>
                <a:cubicBezTo>
                  <a:pt x="53" y="292"/>
                  <a:pt x="53" y="292"/>
                  <a:pt x="53" y="292"/>
                </a:cubicBezTo>
                <a:cubicBezTo>
                  <a:pt x="38" y="294"/>
                  <a:pt x="38" y="294"/>
                  <a:pt x="38" y="294"/>
                </a:cubicBezTo>
                <a:cubicBezTo>
                  <a:pt x="38" y="297"/>
                  <a:pt x="38" y="297"/>
                  <a:pt x="38" y="297"/>
                </a:cubicBezTo>
                <a:cubicBezTo>
                  <a:pt x="38" y="299"/>
                  <a:pt x="39" y="304"/>
                  <a:pt x="39" y="307"/>
                </a:cubicBezTo>
                <a:cubicBezTo>
                  <a:pt x="39" y="308"/>
                  <a:pt x="39" y="308"/>
                  <a:pt x="39" y="308"/>
                </a:cubicBezTo>
                <a:cubicBezTo>
                  <a:pt x="37" y="308"/>
                  <a:pt x="35" y="309"/>
                  <a:pt x="32" y="309"/>
                </a:cubicBezTo>
                <a:cubicBezTo>
                  <a:pt x="31" y="305"/>
                  <a:pt x="30" y="301"/>
                  <a:pt x="30" y="298"/>
                </a:cubicBezTo>
                <a:cubicBezTo>
                  <a:pt x="30" y="296"/>
                  <a:pt x="30" y="296"/>
                  <a:pt x="30" y="296"/>
                </a:cubicBezTo>
                <a:cubicBezTo>
                  <a:pt x="30" y="296"/>
                  <a:pt x="21" y="296"/>
                  <a:pt x="18" y="297"/>
                </a:cubicBezTo>
                <a:cubicBezTo>
                  <a:pt x="18" y="295"/>
                  <a:pt x="18" y="292"/>
                  <a:pt x="18" y="288"/>
                </a:cubicBezTo>
                <a:cubicBezTo>
                  <a:pt x="18" y="287"/>
                  <a:pt x="18" y="286"/>
                  <a:pt x="18" y="285"/>
                </a:cubicBezTo>
                <a:cubicBezTo>
                  <a:pt x="21" y="285"/>
                  <a:pt x="52" y="284"/>
                  <a:pt x="52" y="284"/>
                </a:cubicBezTo>
                <a:cubicBezTo>
                  <a:pt x="52" y="281"/>
                  <a:pt x="52" y="281"/>
                  <a:pt x="52" y="281"/>
                </a:cubicBezTo>
                <a:cubicBezTo>
                  <a:pt x="51" y="278"/>
                  <a:pt x="51" y="274"/>
                  <a:pt x="51" y="271"/>
                </a:cubicBezTo>
                <a:cubicBezTo>
                  <a:pt x="51" y="250"/>
                  <a:pt x="55" y="230"/>
                  <a:pt x="55" y="230"/>
                </a:cubicBezTo>
                <a:cubicBezTo>
                  <a:pt x="56" y="227"/>
                  <a:pt x="56" y="227"/>
                  <a:pt x="56" y="227"/>
                </a:cubicBezTo>
                <a:cubicBezTo>
                  <a:pt x="41" y="225"/>
                  <a:pt x="41" y="225"/>
                  <a:pt x="41" y="225"/>
                </a:cubicBezTo>
                <a:cubicBezTo>
                  <a:pt x="40" y="227"/>
                  <a:pt x="40" y="227"/>
                  <a:pt x="40" y="227"/>
                </a:cubicBezTo>
                <a:cubicBezTo>
                  <a:pt x="40" y="230"/>
                  <a:pt x="39" y="236"/>
                  <a:pt x="38" y="238"/>
                </a:cubicBezTo>
                <a:cubicBezTo>
                  <a:pt x="37" y="238"/>
                  <a:pt x="34" y="238"/>
                  <a:pt x="31" y="237"/>
                </a:cubicBezTo>
                <a:cubicBezTo>
                  <a:pt x="31" y="233"/>
                  <a:pt x="32" y="229"/>
                  <a:pt x="32" y="226"/>
                </a:cubicBezTo>
                <a:cubicBezTo>
                  <a:pt x="33" y="224"/>
                  <a:pt x="33" y="224"/>
                  <a:pt x="33" y="224"/>
                </a:cubicBezTo>
                <a:cubicBezTo>
                  <a:pt x="33" y="224"/>
                  <a:pt x="24" y="222"/>
                  <a:pt x="22" y="222"/>
                </a:cubicBezTo>
                <a:cubicBezTo>
                  <a:pt x="22" y="219"/>
                  <a:pt x="23" y="215"/>
                  <a:pt x="24" y="211"/>
                </a:cubicBezTo>
                <a:cubicBezTo>
                  <a:pt x="28" y="212"/>
                  <a:pt x="57" y="218"/>
                  <a:pt x="57" y="218"/>
                </a:cubicBezTo>
                <a:cubicBezTo>
                  <a:pt x="57" y="216"/>
                  <a:pt x="57" y="216"/>
                  <a:pt x="57" y="216"/>
                </a:cubicBezTo>
                <a:cubicBezTo>
                  <a:pt x="63" y="192"/>
                  <a:pt x="77" y="168"/>
                  <a:pt x="77" y="168"/>
                </a:cubicBezTo>
                <a:cubicBezTo>
                  <a:pt x="78" y="166"/>
                  <a:pt x="78" y="166"/>
                  <a:pt x="78" y="166"/>
                </a:cubicBezTo>
                <a:cubicBezTo>
                  <a:pt x="65" y="159"/>
                  <a:pt x="65" y="159"/>
                  <a:pt x="65" y="159"/>
                </a:cubicBezTo>
                <a:cubicBezTo>
                  <a:pt x="64" y="161"/>
                  <a:pt x="64" y="161"/>
                  <a:pt x="64" y="161"/>
                </a:cubicBezTo>
                <a:cubicBezTo>
                  <a:pt x="62" y="164"/>
                  <a:pt x="59" y="168"/>
                  <a:pt x="58" y="171"/>
                </a:cubicBezTo>
                <a:cubicBezTo>
                  <a:pt x="57" y="170"/>
                  <a:pt x="54" y="169"/>
                  <a:pt x="51" y="168"/>
                </a:cubicBezTo>
                <a:cubicBezTo>
                  <a:pt x="53" y="164"/>
                  <a:pt x="55" y="160"/>
                  <a:pt x="56" y="158"/>
                </a:cubicBezTo>
                <a:cubicBezTo>
                  <a:pt x="57" y="156"/>
                  <a:pt x="57" y="156"/>
                  <a:pt x="57" y="156"/>
                </a:cubicBezTo>
                <a:cubicBezTo>
                  <a:pt x="57" y="156"/>
                  <a:pt x="50" y="151"/>
                  <a:pt x="47" y="150"/>
                </a:cubicBezTo>
                <a:cubicBezTo>
                  <a:pt x="49" y="148"/>
                  <a:pt x="51" y="144"/>
                  <a:pt x="53" y="140"/>
                </a:cubicBezTo>
                <a:cubicBezTo>
                  <a:pt x="56" y="142"/>
                  <a:pt x="83" y="158"/>
                  <a:pt x="83" y="158"/>
                </a:cubicBezTo>
                <a:cubicBezTo>
                  <a:pt x="84" y="156"/>
                  <a:pt x="84" y="156"/>
                  <a:pt x="84" y="156"/>
                </a:cubicBezTo>
                <a:cubicBezTo>
                  <a:pt x="96" y="135"/>
                  <a:pt x="116" y="116"/>
                  <a:pt x="116" y="116"/>
                </a:cubicBezTo>
                <a:cubicBezTo>
                  <a:pt x="118" y="114"/>
                  <a:pt x="118" y="114"/>
                  <a:pt x="118" y="114"/>
                </a:cubicBezTo>
                <a:cubicBezTo>
                  <a:pt x="107" y="103"/>
                  <a:pt x="107" y="103"/>
                  <a:pt x="107" y="103"/>
                </a:cubicBezTo>
                <a:cubicBezTo>
                  <a:pt x="105" y="105"/>
                  <a:pt x="105" y="105"/>
                  <a:pt x="105" y="105"/>
                </a:cubicBezTo>
                <a:cubicBezTo>
                  <a:pt x="104" y="107"/>
                  <a:pt x="99" y="111"/>
                  <a:pt x="97" y="113"/>
                </a:cubicBezTo>
                <a:cubicBezTo>
                  <a:pt x="96" y="112"/>
                  <a:pt x="94" y="110"/>
                  <a:pt x="92" y="108"/>
                </a:cubicBezTo>
                <a:cubicBezTo>
                  <a:pt x="95" y="105"/>
                  <a:pt x="97" y="102"/>
                  <a:pt x="99" y="100"/>
                </a:cubicBezTo>
                <a:cubicBezTo>
                  <a:pt x="101" y="98"/>
                  <a:pt x="101" y="98"/>
                  <a:pt x="101" y="98"/>
                </a:cubicBezTo>
                <a:cubicBezTo>
                  <a:pt x="101" y="98"/>
                  <a:pt x="95" y="92"/>
                  <a:pt x="93" y="90"/>
                </a:cubicBezTo>
                <a:cubicBezTo>
                  <a:pt x="95" y="88"/>
                  <a:pt x="98" y="85"/>
                  <a:pt x="101" y="82"/>
                </a:cubicBezTo>
                <a:cubicBezTo>
                  <a:pt x="104" y="85"/>
                  <a:pt x="124" y="108"/>
                  <a:pt x="124" y="108"/>
                </a:cubicBezTo>
                <a:cubicBezTo>
                  <a:pt x="126" y="106"/>
                  <a:pt x="126" y="106"/>
                  <a:pt x="126" y="106"/>
                </a:cubicBezTo>
                <a:cubicBezTo>
                  <a:pt x="144" y="89"/>
                  <a:pt x="168" y="77"/>
                  <a:pt x="168" y="77"/>
                </a:cubicBezTo>
                <a:cubicBezTo>
                  <a:pt x="170" y="76"/>
                  <a:pt x="170" y="76"/>
                  <a:pt x="170" y="76"/>
                </a:cubicBezTo>
                <a:cubicBezTo>
                  <a:pt x="163" y="62"/>
                  <a:pt x="163" y="62"/>
                  <a:pt x="163" y="62"/>
                </a:cubicBezTo>
                <a:cubicBezTo>
                  <a:pt x="161" y="63"/>
                  <a:pt x="161" y="63"/>
                  <a:pt x="161" y="63"/>
                </a:cubicBezTo>
                <a:cubicBezTo>
                  <a:pt x="159" y="65"/>
                  <a:pt x="153" y="67"/>
                  <a:pt x="151" y="68"/>
                </a:cubicBezTo>
                <a:cubicBezTo>
                  <a:pt x="150" y="67"/>
                  <a:pt x="149" y="65"/>
                  <a:pt x="147" y="62"/>
                </a:cubicBezTo>
                <a:cubicBezTo>
                  <a:pt x="151" y="60"/>
                  <a:pt x="154" y="58"/>
                  <a:pt x="157" y="57"/>
                </a:cubicBezTo>
                <a:cubicBezTo>
                  <a:pt x="159" y="56"/>
                  <a:pt x="159" y="56"/>
                  <a:pt x="159" y="56"/>
                </a:cubicBezTo>
                <a:cubicBezTo>
                  <a:pt x="159" y="56"/>
                  <a:pt x="155" y="48"/>
                  <a:pt x="153" y="45"/>
                </a:cubicBezTo>
                <a:cubicBezTo>
                  <a:pt x="156" y="44"/>
                  <a:pt x="159" y="42"/>
                  <a:pt x="164" y="41"/>
                </a:cubicBezTo>
                <a:cubicBezTo>
                  <a:pt x="165" y="44"/>
                  <a:pt x="178" y="71"/>
                  <a:pt x="178" y="71"/>
                </a:cubicBezTo>
                <a:cubicBezTo>
                  <a:pt x="180" y="70"/>
                  <a:pt x="180" y="70"/>
                  <a:pt x="180" y="70"/>
                </a:cubicBezTo>
                <a:cubicBezTo>
                  <a:pt x="203" y="60"/>
                  <a:pt x="230" y="55"/>
                  <a:pt x="231" y="55"/>
                </a:cubicBezTo>
                <a:cubicBezTo>
                  <a:pt x="233" y="54"/>
                  <a:pt x="233" y="54"/>
                  <a:pt x="233" y="54"/>
                </a:cubicBezTo>
                <a:cubicBezTo>
                  <a:pt x="230" y="39"/>
                  <a:pt x="230" y="39"/>
                  <a:pt x="230" y="39"/>
                </a:cubicBezTo>
                <a:cubicBezTo>
                  <a:pt x="227" y="40"/>
                  <a:pt x="227" y="40"/>
                  <a:pt x="227" y="40"/>
                </a:cubicBezTo>
                <a:cubicBezTo>
                  <a:pt x="225" y="41"/>
                  <a:pt x="219" y="41"/>
                  <a:pt x="216" y="41"/>
                </a:cubicBezTo>
                <a:cubicBezTo>
                  <a:pt x="216" y="40"/>
                  <a:pt x="215" y="38"/>
                  <a:pt x="214" y="35"/>
                </a:cubicBezTo>
                <a:cubicBezTo>
                  <a:pt x="219" y="33"/>
                  <a:pt x="223" y="32"/>
                  <a:pt x="225" y="32"/>
                </a:cubicBezTo>
                <a:cubicBezTo>
                  <a:pt x="227" y="32"/>
                  <a:pt x="227" y="32"/>
                  <a:pt x="227" y="32"/>
                </a:cubicBezTo>
                <a:cubicBezTo>
                  <a:pt x="227" y="32"/>
                  <a:pt x="226" y="23"/>
                  <a:pt x="226" y="20"/>
                </a:cubicBezTo>
                <a:cubicBezTo>
                  <a:pt x="228" y="20"/>
                  <a:pt x="232" y="19"/>
                  <a:pt x="237" y="19"/>
                </a:cubicBezTo>
                <a:cubicBezTo>
                  <a:pt x="237" y="22"/>
                  <a:pt x="242" y="53"/>
                  <a:pt x="242" y="53"/>
                </a:cubicBezTo>
                <a:cubicBezTo>
                  <a:pt x="244" y="52"/>
                  <a:pt x="244" y="52"/>
                  <a:pt x="244" y="52"/>
                </a:cubicBezTo>
                <a:cubicBezTo>
                  <a:pt x="268" y="49"/>
                  <a:pt x="296" y="53"/>
                  <a:pt x="296" y="53"/>
                </a:cubicBezTo>
                <a:cubicBezTo>
                  <a:pt x="298" y="53"/>
                  <a:pt x="298" y="53"/>
                  <a:pt x="298" y="53"/>
                </a:cubicBezTo>
                <a:cubicBezTo>
                  <a:pt x="300" y="38"/>
                  <a:pt x="300" y="38"/>
                  <a:pt x="300" y="38"/>
                </a:cubicBezTo>
                <a:cubicBezTo>
                  <a:pt x="297" y="38"/>
                  <a:pt x="297" y="38"/>
                  <a:pt x="297" y="38"/>
                </a:cubicBezTo>
                <a:cubicBezTo>
                  <a:pt x="294" y="38"/>
                  <a:pt x="289" y="37"/>
                  <a:pt x="286" y="36"/>
                </a:cubicBezTo>
                <a:cubicBezTo>
                  <a:pt x="286" y="35"/>
                  <a:pt x="286" y="32"/>
                  <a:pt x="287" y="29"/>
                </a:cubicBezTo>
                <a:cubicBezTo>
                  <a:pt x="291" y="29"/>
                  <a:pt x="295" y="29"/>
                  <a:pt x="298" y="30"/>
                </a:cubicBezTo>
                <a:cubicBezTo>
                  <a:pt x="300" y="30"/>
                  <a:pt x="300" y="30"/>
                  <a:pt x="300" y="30"/>
                </a:cubicBezTo>
                <a:cubicBezTo>
                  <a:pt x="300" y="30"/>
                  <a:pt x="301" y="22"/>
                  <a:pt x="302" y="19"/>
                </a:cubicBezTo>
                <a:cubicBezTo>
                  <a:pt x="304" y="19"/>
                  <a:pt x="309" y="20"/>
                  <a:pt x="313" y="21"/>
                </a:cubicBezTo>
                <a:cubicBezTo>
                  <a:pt x="312" y="24"/>
                  <a:pt x="307" y="54"/>
                  <a:pt x="307" y="54"/>
                </a:cubicBezTo>
                <a:cubicBezTo>
                  <a:pt x="309" y="55"/>
                  <a:pt x="309" y="55"/>
                  <a:pt x="309" y="55"/>
                </a:cubicBezTo>
                <a:cubicBezTo>
                  <a:pt x="333" y="59"/>
                  <a:pt x="358" y="71"/>
                  <a:pt x="358" y="71"/>
                </a:cubicBezTo>
                <a:cubicBezTo>
                  <a:pt x="360" y="72"/>
                  <a:pt x="360" y="72"/>
                  <a:pt x="360" y="72"/>
                </a:cubicBezTo>
                <a:cubicBezTo>
                  <a:pt x="366" y="57"/>
                  <a:pt x="366" y="57"/>
                  <a:pt x="366" y="57"/>
                </a:cubicBezTo>
                <a:cubicBezTo>
                  <a:pt x="364" y="57"/>
                  <a:pt x="364" y="57"/>
                  <a:pt x="364" y="57"/>
                </a:cubicBezTo>
                <a:cubicBezTo>
                  <a:pt x="361" y="56"/>
                  <a:pt x="356" y="53"/>
                  <a:pt x="354" y="51"/>
                </a:cubicBezTo>
                <a:cubicBezTo>
                  <a:pt x="354" y="50"/>
                  <a:pt x="355" y="48"/>
                  <a:pt x="356" y="45"/>
                </a:cubicBezTo>
                <a:cubicBezTo>
                  <a:pt x="360" y="46"/>
                  <a:pt x="364" y="48"/>
                  <a:pt x="367" y="49"/>
                </a:cubicBezTo>
                <a:cubicBezTo>
                  <a:pt x="369" y="50"/>
                  <a:pt x="369" y="50"/>
                  <a:pt x="369" y="50"/>
                </a:cubicBezTo>
                <a:cubicBezTo>
                  <a:pt x="369" y="50"/>
                  <a:pt x="373" y="42"/>
                  <a:pt x="374" y="40"/>
                </a:cubicBezTo>
                <a:cubicBezTo>
                  <a:pt x="376" y="41"/>
                  <a:pt x="380" y="42"/>
                  <a:pt x="384" y="45"/>
                </a:cubicBezTo>
                <a:cubicBezTo>
                  <a:pt x="382" y="48"/>
                  <a:pt x="368" y="75"/>
                  <a:pt x="368" y="75"/>
                </a:cubicBezTo>
                <a:cubicBezTo>
                  <a:pt x="370" y="76"/>
                  <a:pt x="370" y="76"/>
                  <a:pt x="370" y="76"/>
                </a:cubicBezTo>
                <a:cubicBezTo>
                  <a:pt x="392" y="87"/>
                  <a:pt x="412" y="106"/>
                  <a:pt x="412" y="106"/>
                </a:cubicBezTo>
                <a:cubicBezTo>
                  <a:pt x="414" y="107"/>
                  <a:pt x="414" y="107"/>
                  <a:pt x="414" y="107"/>
                </a:cubicBezTo>
                <a:cubicBezTo>
                  <a:pt x="424" y="96"/>
                  <a:pt x="424" y="96"/>
                  <a:pt x="424" y="96"/>
                </a:cubicBezTo>
                <a:cubicBezTo>
                  <a:pt x="422" y="94"/>
                  <a:pt x="422" y="94"/>
                  <a:pt x="422" y="94"/>
                </a:cubicBezTo>
                <a:cubicBezTo>
                  <a:pt x="420" y="92"/>
                  <a:pt x="416" y="88"/>
                  <a:pt x="414" y="86"/>
                </a:cubicBezTo>
                <a:cubicBezTo>
                  <a:pt x="415" y="85"/>
                  <a:pt x="416" y="83"/>
                  <a:pt x="418" y="81"/>
                </a:cubicBezTo>
                <a:cubicBezTo>
                  <a:pt x="422" y="83"/>
                  <a:pt x="425" y="86"/>
                  <a:pt x="427" y="88"/>
                </a:cubicBezTo>
                <a:cubicBezTo>
                  <a:pt x="429" y="89"/>
                  <a:pt x="429" y="89"/>
                  <a:pt x="429" y="89"/>
                </a:cubicBezTo>
                <a:cubicBezTo>
                  <a:pt x="429" y="89"/>
                  <a:pt x="435" y="83"/>
                  <a:pt x="437" y="81"/>
                </a:cubicBezTo>
                <a:cubicBezTo>
                  <a:pt x="438" y="82"/>
                  <a:pt x="442" y="85"/>
                  <a:pt x="445" y="89"/>
                </a:cubicBezTo>
                <a:cubicBezTo>
                  <a:pt x="442" y="91"/>
                  <a:pt x="421" y="114"/>
                  <a:pt x="421" y="114"/>
                </a:cubicBezTo>
                <a:cubicBezTo>
                  <a:pt x="422" y="115"/>
                  <a:pt x="422" y="115"/>
                  <a:pt x="422" y="115"/>
                </a:cubicBezTo>
                <a:cubicBezTo>
                  <a:pt x="441" y="132"/>
                  <a:pt x="455" y="156"/>
                  <a:pt x="455" y="156"/>
                </a:cubicBezTo>
                <a:cubicBezTo>
                  <a:pt x="456" y="158"/>
                  <a:pt x="456" y="158"/>
                  <a:pt x="456" y="158"/>
                </a:cubicBezTo>
                <a:cubicBezTo>
                  <a:pt x="469" y="149"/>
                  <a:pt x="469" y="149"/>
                  <a:pt x="469" y="149"/>
                </a:cubicBezTo>
                <a:cubicBezTo>
                  <a:pt x="468" y="147"/>
                  <a:pt x="468" y="147"/>
                  <a:pt x="468" y="147"/>
                </a:cubicBezTo>
                <a:cubicBezTo>
                  <a:pt x="466" y="145"/>
                  <a:pt x="463" y="140"/>
                  <a:pt x="462" y="137"/>
                </a:cubicBezTo>
                <a:cubicBezTo>
                  <a:pt x="463" y="137"/>
                  <a:pt x="465" y="135"/>
                  <a:pt x="468" y="133"/>
                </a:cubicBezTo>
                <a:cubicBezTo>
                  <a:pt x="470" y="137"/>
                  <a:pt x="473" y="140"/>
                  <a:pt x="474" y="142"/>
                </a:cubicBezTo>
                <a:cubicBezTo>
                  <a:pt x="475" y="144"/>
                  <a:pt x="475" y="144"/>
                  <a:pt x="475" y="144"/>
                </a:cubicBezTo>
                <a:cubicBezTo>
                  <a:pt x="475" y="144"/>
                  <a:pt x="483" y="140"/>
                  <a:pt x="485" y="138"/>
                </a:cubicBezTo>
                <a:cubicBezTo>
                  <a:pt x="486" y="140"/>
                  <a:pt x="489" y="144"/>
                  <a:pt x="491" y="148"/>
                </a:cubicBezTo>
                <a:cubicBezTo>
                  <a:pt x="488" y="150"/>
                  <a:pt x="461" y="166"/>
                  <a:pt x="461" y="166"/>
                </a:cubicBezTo>
                <a:cubicBezTo>
                  <a:pt x="462" y="167"/>
                  <a:pt x="462" y="167"/>
                  <a:pt x="462" y="167"/>
                </a:cubicBezTo>
                <a:cubicBezTo>
                  <a:pt x="475" y="188"/>
                  <a:pt x="482" y="216"/>
                  <a:pt x="482" y="216"/>
                </a:cubicBezTo>
                <a:cubicBezTo>
                  <a:pt x="482" y="218"/>
                  <a:pt x="482" y="218"/>
                  <a:pt x="482" y="218"/>
                </a:cubicBezTo>
                <a:cubicBezTo>
                  <a:pt x="497" y="214"/>
                  <a:pt x="497" y="214"/>
                  <a:pt x="497" y="214"/>
                </a:cubicBezTo>
                <a:cubicBezTo>
                  <a:pt x="496" y="212"/>
                  <a:pt x="496" y="212"/>
                  <a:pt x="496" y="212"/>
                </a:cubicBezTo>
                <a:cubicBezTo>
                  <a:pt x="495" y="209"/>
                  <a:pt x="494" y="203"/>
                  <a:pt x="494" y="200"/>
                </a:cubicBezTo>
                <a:cubicBezTo>
                  <a:pt x="495" y="200"/>
                  <a:pt x="497" y="199"/>
                  <a:pt x="500" y="198"/>
                </a:cubicBezTo>
                <a:cubicBezTo>
                  <a:pt x="502" y="202"/>
                  <a:pt x="503" y="206"/>
                  <a:pt x="504" y="209"/>
                </a:cubicBezTo>
                <a:cubicBezTo>
                  <a:pt x="504" y="211"/>
                  <a:pt x="504" y="211"/>
                  <a:pt x="504" y="211"/>
                </a:cubicBezTo>
                <a:cubicBezTo>
                  <a:pt x="504" y="211"/>
                  <a:pt x="513" y="209"/>
                  <a:pt x="516" y="208"/>
                </a:cubicBezTo>
                <a:cubicBezTo>
                  <a:pt x="516" y="210"/>
                  <a:pt x="518" y="215"/>
                  <a:pt x="518" y="219"/>
                </a:cubicBezTo>
                <a:cubicBezTo>
                  <a:pt x="515" y="220"/>
                  <a:pt x="484" y="227"/>
                  <a:pt x="484" y="227"/>
                </a:cubicBezTo>
                <a:cubicBezTo>
                  <a:pt x="485" y="229"/>
                  <a:pt x="485" y="229"/>
                  <a:pt x="485" y="229"/>
                </a:cubicBezTo>
                <a:cubicBezTo>
                  <a:pt x="488" y="243"/>
                  <a:pt x="489" y="259"/>
                  <a:pt x="489" y="269"/>
                </a:cubicBezTo>
                <a:cubicBezTo>
                  <a:pt x="489" y="276"/>
                  <a:pt x="489" y="280"/>
                  <a:pt x="489" y="280"/>
                </a:cubicBezTo>
                <a:cubicBezTo>
                  <a:pt x="489" y="283"/>
                  <a:pt x="489" y="283"/>
                  <a:pt x="489" y="283"/>
                </a:cubicBezTo>
                <a:cubicBezTo>
                  <a:pt x="504" y="283"/>
                  <a:pt x="504" y="283"/>
                  <a:pt x="504" y="283"/>
                </a:cubicBezTo>
                <a:cubicBezTo>
                  <a:pt x="504" y="280"/>
                  <a:pt x="504" y="280"/>
                  <a:pt x="504" y="280"/>
                </a:cubicBezTo>
                <a:cubicBezTo>
                  <a:pt x="504" y="280"/>
                  <a:pt x="504" y="280"/>
                  <a:pt x="504" y="279"/>
                </a:cubicBezTo>
                <a:cubicBezTo>
                  <a:pt x="504" y="276"/>
                  <a:pt x="504" y="271"/>
                  <a:pt x="505" y="269"/>
                </a:cubicBezTo>
                <a:cubicBezTo>
                  <a:pt x="506" y="269"/>
                  <a:pt x="508" y="269"/>
                  <a:pt x="512" y="269"/>
                </a:cubicBezTo>
                <a:cubicBezTo>
                  <a:pt x="512" y="272"/>
                  <a:pt x="512" y="275"/>
                  <a:pt x="512" y="277"/>
                </a:cubicBezTo>
                <a:cubicBezTo>
                  <a:pt x="512" y="278"/>
                  <a:pt x="512" y="279"/>
                  <a:pt x="512" y="280"/>
                </a:cubicBezTo>
                <a:cubicBezTo>
                  <a:pt x="512" y="282"/>
                  <a:pt x="512" y="282"/>
                  <a:pt x="512" y="282"/>
                </a:cubicBezTo>
                <a:cubicBezTo>
                  <a:pt x="512" y="282"/>
                  <a:pt x="521" y="283"/>
                  <a:pt x="523" y="283"/>
                </a:cubicBezTo>
                <a:cubicBezTo>
                  <a:pt x="523" y="283"/>
                  <a:pt x="523" y="283"/>
                  <a:pt x="523" y="284"/>
                </a:cubicBezTo>
                <a:cubicBezTo>
                  <a:pt x="523" y="287"/>
                  <a:pt x="523" y="290"/>
                  <a:pt x="523" y="294"/>
                </a:cubicBezTo>
                <a:cubicBezTo>
                  <a:pt x="519" y="294"/>
                  <a:pt x="488" y="291"/>
                  <a:pt x="488" y="291"/>
                </a:cubicBezTo>
                <a:cubicBezTo>
                  <a:pt x="488" y="294"/>
                  <a:pt x="488" y="294"/>
                  <a:pt x="488" y="294"/>
                </a:cubicBezTo>
                <a:cubicBezTo>
                  <a:pt x="486" y="318"/>
                  <a:pt x="476" y="344"/>
                  <a:pt x="476" y="344"/>
                </a:cubicBezTo>
                <a:cubicBezTo>
                  <a:pt x="475" y="346"/>
                  <a:pt x="475" y="346"/>
                  <a:pt x="475" y="346"/>
                </a:cubicBezTo>
                <a:cubicBezTo>
                  <a:pt x="490" y="351"/>
                  <a:pt x="490" y="351"/>
                  <a:pt x="490" y="351"/>
                </a:cubicBezTo>
                <a:cubicBezTo>
                  <a:pt x="491" y="349"/>
                  <a:pt x="491" y="349"/>
                  <a:pt x="491" y="349"/>
                </a:cubicBezTo>
                <a:cubicBezTo>
                  <a:pt x="491" y="346"/>
                  <a:pt x="494" y="341"/>
                  <a:pt x="495" y="338"/>
                </a:cubicBezTo>
                <a:cubicBezTo>
                  <a:pt x="496" y="339"/>
                  <a:pt x="499" y="339"/>
                  <a:pt x="502" y="340"/>
                </a:cubicBezTo>
                <a:cubicBezTo>
                  <a:pt x="501" y="344"/>
                  <a:pt x="500" y="349"/>
                  <a:pt x="499" y="351"/>
                </a:cubicBezTo>
                <a:cubicBezTo>
                  <a:pt x="498" y="353"/>
                  <a:pt x="498" y="353"/>
                  <a:pt x="498" y="353"/>
                </a:cubicBezTo>
                <a:cubicBezTo>
                  <a:pt x="498" y="353"/>
                  <a:pt x="506" y="356"/>
                  <a:pt x="509" y="357"/>
                </a:cubicBezTo>
                <a:cubicBezTo>
                  <a:pt x="508" y="359"/>
                  <a:pt x="506" y="364"/>
                  <a:pt x="504" y="368"/>
                </a:cubicBezTo>
                <a:cubicBezTo>
                  <a:pt x="501" y="366"/>
                  <a:pt x="472" y="354"/>
                  <a:pt x="472" y="354"/>
                </a:cubicBezTo>
                <a:cubicBezTo>
                  <a:pt x="472" y="354"/>
                  <a:pt x="472" y="358"/>
                  <a:pt x="472" y="358"/>
                </a:cubicBezTo>
                <a:cubicBezTo>
                  <a:pt x="462" y="381"/>
                  <a:pt x="445" y="402"/>
                  <a:pt x="445" y="402"/>
                </a:cubicBezTo>
                <a:cubicBezTo>
                  <a:pt x="444" y="404"/>
                  <a:pt x="444" y="404"/>
                  <a:pt x="444" y="404"/>
                </a:cubicBezTo>
                <a:cubicBezTo>
                  <a:pt x="456" y="413"/>
                  <a:pt x="456" y="413"/>
                  <a:pt x="456" y="413"/>
                </a:cubicBezTo>
                <a:cubicBezTo>
                  <a:pt x="457" y="411"/>
                  <a:pt x="457" y="411"/>
                  <a:pt x="457" y="411"/>
                </a:cubicBezTo>
                <a:cubicBezTo>
                  <a:pt x="459" y="409"/>
                  <a:pt x="463" y="405"/>
                  <a:pt x="465" y="402"/>
                </a:cubicBezTo>
                <a:cubicBezTo>
                  <a:pt x="466" y="403"/>
                  <a:pt x="468" y="405"/>
                  <a:pt x="470" y="407"/>
                </a:cubicBezTo>
                <a:cubicBezTo>
                  <a:pt x="468" y="410"/>
                  <a:pt x="466" y="414"/>
                  <a:pt x="464" y="416"/>
                </a:cubicBezTo>
                <a:cubicBezTo>
                  <a:pt x="463" y="417"/>
                  <a:pt x="463" y="417"/>
                  <a:pt x="463" y="417"/>
                </a:cubicBezTo>
                <a:cubicBezTo>
                  <a:pt x="463" y="417"/>
                  <a:pt x="469" y="423"/>
                  <a:pt x="472" y="425"/>
                </a:cubicBezTo>
                <a:cubicBezTo>
                  <a:pt x="470" y="427"/>
                  <a:pt x="468" y="430"/>
                  <a:pt x="464" y="433"/>
                </a:cubicBezTo>
                <a:cubicBezTo>
                  <a:pt x="462" y="431"/>
                  <a:pt x="438" y="411"/>
                  <a:pt x="438" y="411"/>
                </a:cubicBezTo>
                <a:cubicBezTo>
                  <a:pt x="436" y="413"/>
                  <a:pt x="436" y="413"/>
                  <a:pt x="436" y="413"/>
                </a:cubicBezTo>
                <a:cubicBezTo>
                  <a:pt x="421" y="432"/>
                  <a:pt x="398" y="447"/>
                  <a:pt x="398" y="448"/>
                </a:cubicBezTo>
                <a:cubicBezTo>
                  <a:pt x="396" y="449"/>
                  <a:pt x="396" y="449"/>
                  <a:pt x="396" y="449"/>
                </a:cubicBezTo>
                <a:cubicBezTo>
                  <a:pt x="405" y="461"/>
                  <a:pt x="405" y="461"/>
                  <a:pt x="405" y="461"/>
                </a:cubicBezTo>
                <a:cubicBezTo>
                  <a:pt x="407" y="460"/>
                  <a:pt x="407" y="460"/>
                  <a:pt x="407" y="460"/>
                </a:cubicBezTo>
                <a:cubicBezTo>
                  <a:pt x="409" y="458"/>
                  <a:pt x="414" y="455"/>
                  <a:pt x="416" y="453"/>
                </a:cubicBezTo>
                <a:cubicBezTo>
                  <a:pt x="417" y="454"/>
                  <a:pt x="419" y="456"/>
                  <a:pt x="421" y="459"/>
                </a:cubicBezTo>
                <a:cubicBezTo>
                  <a:pt x="417" y="462"/>
                  <a:pt x="414" y="464"/>
                  <a:pt x="412" y="466"/>
                </a:cubicBezTo>
                <a:cubicBezTo>
                  <a:pt x="410" y="467"/>
                  <a:pt x="410" y="467"/>
                  <a:pt x="410" y="467"/>
                </a:cubicBezTo>
                <a:cubicBezTo>
                  <a:pt x="410" y="467"/>
                  <a:pt x="415" y="474"/>
                  <a:pt x="417" y="477"/>
                </a:cubicBezTo>
                <a:cubicBezTo>
                  <a:pt x="415" y="478"/>
                  <a:pt x="411" y="481"/>
                  <a:pt x="407" y="483"/>
                </a:cubicBezTo>
                <a:cubicBezTo>
                  <a:pt x="405" y="480"/>
                  <a:pt x="389" y="454"/>
                  <a:pt x="389" y="454"/>
                </a:cubicBezTo>
                <a:cubicBezTo>
                  <a:pt x="387" y="455"/>
                  <a:pt x="387" y="455"/>
                  <a:pt x="387" y="455"/>
                </a:cubicBezTo>
                <a:cubicBezTo>
                  <a:pt x="367" y="469"/>
                  <a:pt x="341" y="477"/>
                  <a:pt x="341" y="477"/>
                </a:cubicBezTo>
                <a:cubicBezTo>
                  <a:pt x="338" y="478"/>
                  <a:pt x="338" y="478"/>
                  <a:pt x="338" y="478"/>
                </a:cubicBezTo>
                <a:cubicBezTo>
                  <a:pt x="344" y="492"/>
                  <a:pt x="344" y="492"/>
                  <a:pt x="344" y="492"/>
                </a:cubicBezTo>
                <a:cubicBezTo>
                  <a:pt x="346" y="492"/>
                  <a:pt x="346" y="492"/>
                  <a:pt x="346" y="492"/>
                </a:cubicBezTo>
                <a:cubicBezTo>
                  <a:pt x="348" y="490"/>
                  <a:pt x="354" y="489"/>
                  <a:pt x="357" y="488"/>
                </a:cubicBezTo>
                <a:cubicBezTo>
                  <a:pt x="357" y="489"/>
                  <a:pt x="358" y="492"/>
                  <a:pt x="359" y="495"/>
                </a:cubicBezTo>
                <a:cubicBezTo>
                  <a:pt x="355" y="497"/>
                  <a:pt x="351" y="498"/>
                  <a:pt x="349" y="499"/>
                </a:cubicBezTo>
                <a:cubicBezTo>
                  <a:pt x="347" y="500"/>
                  <a:pt x="347" y="500"/>
                  <a:pt x="347" y="500"/>
                </a:cubicBezTo>
                <a:cubicBezTo>
                  <a:pt x="347" y="500"/>
                  <a:pt x="349" y="508"/>
                  <a:pt x="350" y="511"/>
                </a:cubicBezTo>
                <a:cubicBezTo>
                  <a:pt x="348" y="512"/>
                  <a:pt x="344" y="513"/>
                  <a:pt x="339" y="514"/>
                </a:cubicBezTo>
                <a:cubicBezTo>
                  <a:pt x="338" y="510"/>
                  <a:pt x="330" y="481"/>
                  <a:pt x="330" y="481"/>
                </a:cubicBezTo>
                <a:cubicBezTo>
                  <a:pt x="328" y="482"/>
                  <a:pt x="328" y="482"/>
                  <a:pt x="328" y="482"/>
                </a:cubicBezTo>
                <a:cubicBezTo>
                  <a:pt x="305" y="489"/>
                  <a:pt x="277" y="489"/>
                  <a:pt x="277" y="489"/>
                </a:cubicBezTo>
                <a:cubicBezTo>
                  <a:pt x="275" y="489"/>
                  <a:pt x="275" y="489"/>
                  <a:pt x="275" y="489"/>
                </a:cubicBezTo>
                <a:cubicBezTo>
                  <a:pt x="275" y="505"/>
                  <a:pt x="275" y="505"/>
                  <a:pt x="275" y="505"/>
                </a:cubicBezTo>
                <a:cubicBezTo>
                  <a:pt x="277" y="504"/>
                  <a:pt x="277" y="504"/>
                  <a:pt x="277" y="504"/>
                </a:cubicBezTo>
                <a:cubicBezTo>
                  <a:pt x="280" y="504"/>
                  <a:pt x="286" y="504"/>
                  <a:pt x="289" y="505"/>
                </a:cubicBezTo>
                <a:cubicBezTo>
                  <a:pt x="289" y="506"/>
                  <a:pt x="289" y="508"/>
                  <a:pt x="289" y="512"/>
                </a:cubicBezTo>
                <a:cubicBezTo>
                  <a:pt x="285" y="512"/>
                  <a:pt x="281" y="513"/>
                  <a:pt x="278" y="512"/>
                </a:cubicBezTo>
                <a:cubicBezTo>
                  <a:pt x="276" y="512"/>
                  <a:pt x="276" y="512"/>
                  <a:pt x="276" y="512"/>
                </a:cubicBezTo>
                <a:cubicBezTo>
                  <a:pt x="276" y="512"/>
                  <a:pt x="276" y="521"/>
                  <a:pt x="276" y="524"/>
                </a:cubicBezTo>
                <a:cubicBezTo>
                  <a:pt x="274" y="524"/>
                  <a:pt x="269" y="524"/>
                  <a:pt x="265" y="524"/>
                </a:cubicBezTo>
                <a:cubicBezTo>
                  <a:pt x="265" y="524"/>
                  <a:pt x="265" y="524"/>
                  <a:pt x="265" y="524"/>
                </a:cubicBezTo>
                <a:close/>
                <a:moveTo>
                  <a:pt x="424" y="456"/>
                </a:moveTo>
                <a:cubicBezTo>
                  <a:pt x="421" y="453"/>
                  <a:pt x="417" y="448"/>
                  <a:pt x="417" y="448"/>
                </a:cubicBezTo>
                <a:cubicBezTo>
                  <a:pt x="416" y="449"/>
                  <a:pt x="416" y="449"/>
                  <a:pt x="416" y="449"/>
                </a:cubicBezTo>
                <a:cubicBezTo>
                  <a:pt x="416" y="449"/>
                  <a:pt x="410" y="452"/>
                  <a:pt x="406" y="455"/>
                </a:cubicBezTo>
                <a:cubicBezTo>
                  <a:pt x="404" y="453"/>
                  <a:pt x="403" y="452"/>
                  <a:pt x="402" y="450"/>
                </a:cubicBezTo>
                <a:cubicBezTo>
                  <a:pt x="408" y="446"/>
                  <a:pt x="425" y="433"/>
                  <a:pt x="438" y="417"/>
                </a:cubicBezTo>
                <a:cubicBezTo>
                  <a:pt x="441" y="419"/>
                  <a:pt x="464" y="439"/>
                  <a:pt x="464" y="439"/>
                </a:cubicBezTo>
                <a:cubicBezTo>
                  <a:pt x="466" y="438"/>
                  <a:pt x="466" y="438"/>
                  <a:pt x="466" y="438"/>
                </a:cubicBezTo>
                <a:cubicBezTo>
                  <a:pt x="472" y="433"/>
                  <a:pt x="476" y="426"/>
                  <a:pt x="476" y="425"/>
                </a:cubicBezTo>
                <a:cubicBezTo>
                  <a:pt x="477" y="424"/>
                  <a:pt x="477" y="424"/>
                  <a:pt x="477" y="424"/>
                </a:cubicBezTo>
                <a:cubicBezTo>
                  <a:pt x="477" y="424"/>
                  <a:pt x="471" y="418"/>
                  <a:pt x="469" y="417"/>
                </a:cubicBezTo>
                <a:cubicBezTo>
                  <a:pt x="470" y="415"/>
                  <a:pt x="472" y="412"/>
                  <a:pt x="474" y="409"/>
                </a:cubicBezTo>
                <a:cubicBezTo>
                  <a:pt x="477" y="411"/>
                  <a:pt x="483" y="415"/>
                  <a:pt x="483" y="415"/>
                </a:cubicBezTo>
                <a:cubicBezTo>
                  <a:pt x="484" y="413"/>
                  <a:pt x="484" y="413"/>
                  <a:pt x="484" y="413"/>
                </a:cubicBezTo>
                <a:cubicBezTo>
                  <a:pt x="486" y="410"/>
                  <a:pt x="490" y="404"/>
                  <a:pt x="492" y="402"/>
                </a:cubicBezTo>
                <a:cubicBezTo>
                  <a:pt x="493" y="403"/>
                  <a:pt x="496" y="404"/>
                  <a:pt x="498" y="405"/>
                </a:cubicBezTo>
                <a:cubicBezTo>
                  <a:pt x="485" y="428"/>
                  <a:pt x="467" y="447"/>
                  <a:pt x="462" y="452"/>
                </a:cubicBezTo>
                <a:cubicBezTo>
                  <a:pt x="456" y="446"/>
                  <a:pt x="439" y="431"/>
                  <a:pt x="439" y="430"/>
                </a:cubicBezTo>
                <a:cubicBezTo>
                  <a:pt x="437" y="428"/>
                  <a:pt x="437" y="428"/>
                  <a:pt x="437" y="428"/>
                </a:cubicBezTo>
                <a:cubicBezTo>
                  <a:pt x="435" y="430"/>
                  <a:pt x="435" y="430"/>
                  <a:pt x="435" y="430"/>
                </a:cubicBezTo>
                <a:cubicBezTo>
                  <a:pt x="433" y="433"/>
                  <a:pt x="426" y="439"/>
                  <a:pt x="425" y="439"/>
                </a:cubicBezTo>
                <a:cubicBezTo>
                  <a:pt x="424" y="441"/>
                  <a:pt x="424" y="441"/>
                  <a:pt x="424" y="441"/>
                </a:cubicBezTo>
                <a:cubicBezTo>
                  <a:pt x="424" y="441"/>
                  <a:pt x="430" y="447"/>
                  <a:pt x="432" y="448"/>
                </a:cubicBezTo>
                <a:cubicBezTo>
                  <a:pt x="430" y="450"/>
                  <a:pt x="427" y="453"/>
                  <a:pt x="424" y="456"/>
                </a:cubicBezTo>
                <a:cubicBezTo>
                  <a:pt x="424" y="456"/>
                  <a:pt x="424" y="456"/>
                  <a:pt x="424" y="456"/>
                </a:cubicBezTo>
                <a:close/>
                <a:moveTo>
                  <a:pt x="463" y="398"/>
                </a:moveTo>
                <a:cubicBezTo>
                  <a:pt x="463" y="398"/>
                  <a:pt x="458" y="403"/>
                  <a:pt x="455" y="407"/>
                </a:cubicBezTo>
                <a:cubicBezTo>
                  <a:pt x="453" y="406"/>
                  <a:pt x="451" y="404"/>
                  <a:pt x="450" y="403"/>
                </a:cubicBezTo>
                <a:cubicBezTo>
                  <a:pt x="454" y="398"/>
                  <a:pt x="467" y="380"/>
                  <a:pt x="476" y="361"/>
                </a:cubicBezTo>
                <a:cubicBezTo>
                  <a:pt x="479" y="362"/>
                  <a:pt x="506" y="373"/>
                  <a:pt x="506" y="373"/>
                </a:cubicBezTo>
                <a:cubicBezTo>
                  <a:pt x="507" y="371"/>
                  <a:pt x="507" y="371"/>
                  <a:pt x="507" y="371"/>
                </a:cubicBezTo>
                <a:cubicBezTo>
                  <a:pt x="511" y="365"/>
                  <a:pt x="513" y="357"/>
                  <a:pt x="513" y="356"/>
                </a:cubicBezTo>
                <a:cubicBezTo>
                  <a:pt x="514" y="354"/>
                  <a:pt x="514" y="354"/>
                  <a:pt x="514" y="354"/>
                </a:cubicBezTo>
                <a:cubicBezTo>
                  <a:pt x="514" y="354"/>
                  <a:pt x="506" y="351"/>
                  <a:pt x="503" y="351"/>
                </a:cubicBezTo>
                <a:cubicBezTo>
                  <a:pt x="504" y="348"/>
                  <a:pt x="505" y="345"/>
                  <a:pt x="506" y="341"/>
                </a:cubicBezTo>
                <a:cubicBezTo>
                  <a:pt x="510" y="343"/>
                  <a:pt x="516" y="345"/>
                  <a:pt x="516" y="345"/>
                </a:cubicBezTo>
                <a:cubicBezTo>
                  <a:pt x="517" y="342"/>
                  <a:pt x="517" y="342"/>
                  <a:pt x="517" y="342"/>
                </a:cubicBezTo>
                <a:cubicBezTo>
                  <a:pt x="518" y="339"/>
                  <a:pt x="519" y="332"/>
                  <a:pt x="520" y="329"/>
                </a:cubicBezTo>
                <a:cubicBezTo>
                  <a:pt x="522" y="329"/>
                  <a:pt x="525" y="330"/>
                  <a:pt x="527" y="330"/>
                </a:cubicBezTo>
                <a:cubicBezTo>
                  <a:pt x="523" y="356"/>
                  <a:pt x="511" y="380"/>
                  <a:pt x="508" y="387"/>
                </a:cubicBezTo>
                <a:cubicBezTo>
                  <a:pt x="501" y="383"/>
                  <a:pt x="482" y="375"/>
                  <a:pt x="479" y="374"/>
                </a:cubicBezTo>
                <a:cubicBezTo>
                  <a:pt x="478" y="373"/>
                  <a:pt x="478" y="373"/>
                  <a:pt x="478" y="373"/>
                </a:cubicBezTo>
                <a:cubicBezTo>
                  <a:pt x="477" y="375"/>
                  <a:pt x="477" y="375"/>
                  <a:pt x="477" y="375"/>
                </a:cubicBezTo>
                <a:cubicBezTo>
                  <a:pt x="475" y="378"/>
                  <a:pt x="470" y="386"/>
                  <a:pt x="470" y="386"/>
                </a:cubicBezTo>
                <a:cubicBezTo>
                  <a:pt x="468" y="388"/>
                  <a:pt x="468" y="388"/>
                  <a:pt x="468" y="388"/>
                </a:cubicBezTo>
                <a:cubicBezTo>
                  <a:pt x="468" y="388"/>
                  <a:pt x="476" y="392"/>
                  <a:pt x="478" y="393"/>
                </a:cubicBezTo>
                <a:cubicBezTo>
                  <a:pt x="477" y="396"/>
                  <a:pt x="475" y="399"/>
                  <a:pt x="473" y="403"/>
                </a:cubicBezTo>
                <a:cubicBezTo>
                  <a:pt x="469" y="400"/>
                  <a:pt x="464" y="397"/>
                  <a:pt x="464" y="397"/>
                </a:cubicBezTo>
                <a:cubicBezTo>
                  <a:pt x="463" y="398"/>
                  <a:pt x="463" y="398"/>
                  <a:pt x="463" y="398"/>
                </a:cubicBezTo>
                <a:close/>
                <a:moveTo>
                  <a:pt x="42" y="402"/>
                </a:moveTo>
                <a:cubicBezTo>
                  <a:pt x="27" y="381"/>
                  <a:pt x="19" y="356"/>
                  <a:pt x="17" y="349"/>
                </a:cubicBezTo>
                <a:cubicBezTo>
                  <a:pt x="25" y="346"/>
                  <a:pt x="47" y="339"/>
                  <a:pt x="48" y="339"/>
                </a:cubicBezTo>
                <a:cubicBezTo>
                  <a:pt x="50" y="338"/>
                  <a:pt x="50" y="338"/>
                  <a:pt x="50" y="338"/>
                </a:cubicBezTo>
                <a:cubicBezTo>
                  <a:pt x="49" y="336"/>
                  <a:pt x="49" y="336"/>
                  <a:pt x="49" y="336"/>
                </a:cubicBezTo>
                <a:cubicBezTo>
                  <a:pt x="48" y="332"/>
                  <a:pt x="46" y="323"/>
                  <a:pt x="46" y="323"/>
                </a:cubicBezTo>
                <a:cubicBezTo>
                  <a:pt x="46" y="321"/>
                  <a:pt x="46" y="321"/>
                  <a:pt x="46" y="321"/>
                </a:cubicBezTo>
                <a:cubicBezTo>
                  <a:pt x="46" y="321"/>
                  <a:pt x="38" y="323"/>
                  <a:pt x="35" y="324"/>
                </a:cubicBezTo>
                <a:cubicBezTo>
                  <a:pt x="34" y="322"/>
                  <a:pt x="33" y="318"/>
                  <a:pt x="32" y="313"/>
                </a:cubicBezTo>
                <a:cubicBezTo>
                  <a:pt x="37" y="313"/>
                  <a:pt x="43" y="312"/>
                  <a:pt x="43" y="312"/>
                </a:cubicBezTo>
                <a:cubicBezTo>
                  <a:pt x="43" y="310"/>
                  <a:pt x="43" y="310"/>
                  <a:pt x="43" y="310"/>
                </a:cubicBezTo>
                <a:cubicBezTo>
                  <a:pt x="43" y="310"/>
                  <a:pt x="43" y="309"/>
                  <a:pt x="43" y="307"/>
                </a:cubicBezTo>
                <a:cubicBezTo>
                  <a:pt x="43" y="305"/>
                  <a:pt x="43" y="301"/>
                  <a:pt x="43" y="298"/>
                </a:cubicBezTo>
                <a:cubicBezTo>
                  <a:pt x="45" y="298"/>
                  <a:pt x="47" y="297"/>
                  <a:pt x="49" y="297"/>
                </a:cubicBezTo>
                <a:cubicBezTo>
                  <a:pt x="50" y="304"/>
                  <a:pt x="52" y="325"/>
                  <a:pt x="59" y="345"/>
                </a:cubicBezTo>
                <a:cubicBezTo>
                  <a:pt x="56" y="346"/>
                  <a:pt x="28" y="357"/>
                  <a:pt x="28" y="357"/>
                </a:cubicBezTo>
                <a:cubicBezTo>
                  <a:pt x="28" y="359"/>
                  <a:pt x="28" y="359"/>
                  <a:pt x="28" y="359"/>
                </a:cubicBezTo>
                <a:cubicBezTo>
                  <a:pt x="30" y="367"/>
                  <a:pt x="34" y="374"/>
                  <a:pt x="34" y="374"/>
                </a:cubicBezTo>
                <a:cubicBezTo>
                  <a:pt x="35" y="376"/>
                  <a:pt x="35" y="376"/>
                  <a:pt x="35" y="376"/>
                </a:cubicBezTo>
                <a:cubicBezTo>
                  <a:pt x="35" y="376"/>
                  <a:pt x="43" y="372"/>
                  <a:pt x="45" y="371"/>
                </a:cubicBezTo>
                <a:cubicBezTo>
                  <a:pt x="46" y="374"/>
                  <a:pt x="48" y="377"/>
                  <a:pt x="50" y="380"/>
                </a:cubicBezTo>
                <a:cubicBezTo>
                  <a:pt x="46" y="382"/>
                  <a:pt x="40" y="385"/>
                  <a:pt x="40" y="385"/>
                </a:cubicBezTo>
                <a:cubicBezTo>
                  <a:pt x="41" y="387"/>
                  <a:pt x="41" y="387"/>
                  <a:pt x="41" y="387"/>
                </a:cubicBezTo>
                <a:cubicBezTo>
                  <a:pt x="43" y="390"/>
                  <a:pt x="46" y="396"/>
                  <a:pt x="48" y="399"/>
                </a:cubicBezTo>
                <a:cubicBezTo>
                  <a:pt x="46" y="400"/>
                  <a:pt x="44" y="401"/>
                  <a:pt x="42" y="402"/>
                </a:cubicBezTo>
                <a:cubicBezTo>
                  <a:pt x="42" y="402"/>
                  <a:pt x="42" y="402"/>
                  <a:pt x="42" y="402"/>
                </a:cubicBezTo>
                <a:close/>
                <a:moveTo>
                  <a:pt x="492" y="335"/>
                </a:moveTo>
                <a:cubicBezTo>
                  <a:pt x="492" y="335"/>
                  <a:pt x="489" y="341"/>
                  <a:pt x="487" y="346"/>
                </a:cubicBezTo>
                <a:cubicBezTo>
                  <a:pt x="485" y="345"/>
                  <a:pt x="483" y="344"/>
                  <a:pt x="481" y="344"/>
                </a:cubicBezTo>
                <a:cubicBezTo>
                  <a:pt x="483" y="337"/>
                  <a:pt x="490" y="317"/>
                  <a:pt x="492" y="296"/>
                </a:cubicBezTo>
                <a:cubicBezTo>
                  <a:pt x="496" y="296"/>
                  <a:pt x="526" y="299"/>
                  <a:pt x="526" y="299"/>
                </a:cubicBezTo>
                <a:cubicBezTo>
                  <a:pt x="526" y="297"/>
                  <a:pt x="526" y="297"/>
                  <a:pt x="526" y="297"/>
                </a:cubicBezTo>
                <a:cubicBezTo>
                  <a:pt x="527" y="292"/>
                  <a:pt x="528" y="287"/>
                  <a:pt x="528" y="284"/>
                </a:cubicBezTo>
                <a:cubicBezTo>
                  <a:pt x="528" y="282"/>
                  <a:pt x="528" y="281"/>
                  <a:pt x="528" y="280"/>
                </a:cubicBezTo>
                <a:cubicBezTo>
                  <a:pt x="527" y="279"/>
                  <a:pt x="527" y="279"/>
                  <a:pt x="527" y="279"/>
                </a:cubicBezTo>
                <a:cubicBezTo>
                  <a:pt x="527" y="279"/>
                  <a:pt x="519" y="278"/>
                  <a:pt x="516" y="278"/>
                </a:cubicBezTo>
                <a:cubicBezTo>
                  <a:pt x="516" y="278"/>
                  <a:pt x="516" y="277"/>
                  <a:pt x="516" y="277"/>
                </a:cubicBezTo>
                <a:cubicBezTo>
                  <a:pt x="516" y="275"/>
                  <a:pt x="516" y="272"/>
                  <a:pt x="516" y="269"/>
                </a:cubicBezTo>
                <a:cubicBezTo>
                  <a:pt x="520" y="269"/>
                  <a:pt x="527" y="268"/>
                  <a:pt x="527" y="268"/>
                </a:cubicBezTo>
                <a:cubicBezTo>
                  <a:pt x="527" y="266"/>
                  <a:pt x="527" y="266"/>
                  <a:pt x="527" y="266"/>
                </a:cubicBezTo>
                <a:cubicBezTo>
                  <a:pt x="526" y="262"/>
                  <a:pt x="526" y="256"/>
                  <a:pt x="526" y="252"/>
                </a:cubicBezTo>
                <a:cubicBezTo>
                  <a:pt x="528" y="252"/>
                  <a:pt x="530" y="252"/>
                  <a:pt x="533" y="252"/>
                </a:cubicBezTo>
                <a:cubicBezTo>
                  <a:pt x="534" y="260"/>
                  <a:pt x="534" y="268"/>
                  <a:pt x="534" y="276"/>
                </a:cubicBezTo>
                <a:cubicBezTo>
                  <a:pt x="534" y="292"/>
                  <a:pt x="532" y="306"/>
                  <a:pt x="532" y="310"/>
                </a:cubicBezTo>
                <a:cubicBezTo>
                  <a:pt x="524" y="309"/>
                  <a:pt x="501" y="306"/>
                  <a:pt x="500" y="306"/>
                </a:cubicBezTo>
                <a:cubicBezTo>
                  <a:pt x="498" y="306"/>
                  <a:pt x="498" y="306"/>
                  <a:pt x="498" y="306"/>
                </a:cubicBezTo>
                <a:cubicBezTo>
                  <a:pt x="497" y="308"/>
                  <a:pt x="497" y="308"/>
                  <a:pt x="497" y="308"/>
                </a:cubicBezTo>
                <a:cubicBezTo>
                  <a:pt x="497" y="312"/>
                  <a:pt x="494" y="321"/>
                  <a:pt x="494" y="321"/>
                </a:cubicBezTo>
                <a:cubicBezTo>
                  <a:pt x="494" y="324"/>
                  <a:pt x="494" y="324"/>
                  <a:pt x="494" y="324"/>
                </a:cubicBezTo>
                <a:cubicBezTo>
                  <a:pt x="494" y="324"/>
                  <a:pt x="502" y="325"/>
                  <a:pt x="505" y="325"/>
                </a:cubicBezTo>
                <a:cubicBezTo>
                  <a:pt x="504" y="328"/>
                  <a:pt x="504" y="332"/>
                  <a:pt x="503" y="336"/>
                </a:cubicBezTo>
                <a:cubicBezTo>
                  <a:pt x="499" y="335"/>
                  <a:pt x="493" y="333"/>
                  <a:pt x="493" y="333"/>
                </a:cubicBezTo>
                <a:cubicBezTo>
                  <a:pt x="492" y="335"/>
                  <a:pt x="492" y="335"/>
                  <a:pt x="492" y="335"/>
                </a:cubicBezTo>
                <a:close/>
                <a:moveTo>
                  <a:pt x="13" y="329"/>
                </a:moveTo>
                <a:cubicBezTo>
                  <a:pt x="7" y="308"/>
                  <a:pt x="6" y="286"/>
                  <a:pt x="6" y="275"/>
                </a:cubicBezTo>
                <a:cubicBezTo>
                  <a:pt x="6" y="273"/>
                  <a:pt x="6" y="272"/>
                  <a:pt x="6" y="271"/>
                </a:cubicBezTo>
                <a:cubicBezTo>
                  <a:pt x="14" y="271"/>
                  <a:pt x="37" y="271"/>
                  <a:pt x="38" y="271"/>
                </a:cubicBezTo>
                <a:cubicBezTo>
                  <a:pt x="40" y="271"/>
                  <a:pt x="40" y="271"/>
                  <a:pt x="40" y="271"/>
                </a:cubicBezTo>
                <a:cubicBezTo>
                  <a:pt x="40" y="268"/>
                  <a:pt x="40" y="268"/>
                  <a:pt x="40" y="268"/>
                </a:cubicBezTo>
                <a:cubicBezTo>
                  <a:pt x="40" y="264"/>
                  <a:pt x="41" y="255"/>
                  <a:pt x="41" y="255"/>
                </a:cubicBezTo>
                <a:cubicBezTo>
                  <a:pt x="41" y="252"/>
                  <a:pt x="41" y="252"/>
                  <a:pt x="41" y="252"/>
                </a:cubicBezTo>
                <a:cubicBezTo>
                  <a:pt x="41" y="252"/>
                  <a:pt x="33" y="253"/>
                  <a:pt x="30" y="253"/>
                </a:cubicBezTo>
                <a:cubicBezTo>
                  <a:pt x="30" y="250"/>
                  <a:pt x="30" y="246"/>
                  <a:pt x="30" y="242"/>
                </a:cubicBezTo>
                <a:cubicBezTo>
                  <a:pt x="35" y="242"/>
                  <a:pt x="41" y="243"/>
                  <a:pt x="41" y="243"/>
                </a:cubicBezTo>
                <a:cubicBezTo>
                  <a:pt x="41" y="241"/>
                  <a:pt x="41" y="241"/>
                  <a:pt x="41" y="241"/>
                </a:cubicBezTo>
                <a:cubicBezTo>
                  <a:pt x="41" y="241"/>
                  <a:pt x="43" y="235"/>
                  <a:pt x="44" y="230"/>
                </a:cubicBezTo>
                <a:cubicBezTo>
                  <a:pt x="46" y="230"/>
                  <a:pt x="49" y="231"/>
                  <a:pt x="51" y="231"/>
                </a:cubicBezTo>
                <a:cubicBezTo>
                  <a:pt x="50" y="237"/>
                  <a:pt x="47" y="253"/>
                  <a:pt x="47" y="270"/>
                </a:cubicBezTo>
                <a:cubicBezTo>
                  <a:pt x="47" y="273"/>
                  <a:pt x="47" y="277"/>
                  <a:pt x="47" y="280"/>
                </a:cubicBezTo>
                <a:cubicBezTo>
                  <a:pt x="44" y="280"/>
                  <a:pt x="14" y="281"/>
                  <a:pt x="14" y="281"/>
                </a:cubicBezTo>
                <a:cubicBezTo>
                  <a:pt x="14" y="283"/>
                  <a:pt x="14" y="283"/>
                  <a:pt x="14" y="283"/>
                </a:cubicBezTo>
                <a:cubicBezTo>
                  <a:pt x="13" y="285"/>
                  <a:pt x="13" y="286"/>
                  <a:pt x="13" y="288"/>
                </a:cubicBezTo>
                <a:cubicBezTo>
                  <a:pt x="13" y="294"/>
                  <a:pt x="14" y="299"/>
                  <a:pt x="14" y="299"/>
                </a:cubicBezTo>
                <a:cubicBezTo>
                  <a:pt x="15" y="301"/>
                  <a:pt x="15" y="301"/>
                  <a:pt x="15" y="301"/>
                </a:cubicBezTo>
                <a:cubicBezTo>
                  <a:pt x="15" y="301"/>
                  <a:pt x="23" y="301"/>
                  <a:pt x="26" y="300"/>
                </a:cubicBezTo>
                <a:cubicBezTo>
                  <a:pt x="26" y="303"/>
                  <a:pt x="27" y="306"/>
                  <a:pt x="27" y="310"/>
                </a:cubicBezTo>
                <a:cubicBezTo>
                  <a:pt x="23" y="310"/>
                  <a:pt x="16" y="311"/>
                  <a:pt x="16" y="311"/>
                </a:cubicBezTo>
                <a:cubicBezTo>
                  <a:pt x="17" y="314"/>
                  <a:pt x="17" y="314"/>
                  <a:pt x="17" y="314"/>
                </a:cubicBezTo>
                <a:cubicBezTo>
                  <a:pt x="18" y="317"/>
                  <a:pt x="19" y="324"/>
                  <a:pt x="20" y="327"/>
                </a:cubicBezTo>
                <a:cubicBezTo>
                  <a:pt x="18" y="328"/>
                  <a:pt x="15" y="328"/>
                  <a:pt x="13" y="329"/>
                </a:cubicBezTo>
                <a:cubicBezTo>
                  <a:pt x="13" y="329"/>
                  <a:pt x="13" y="329"/>
                  <a:pt x="13" y="329"/>
                </a:cubicBezTo>
                <a:close/>
                <a:moveTo>
                  <a:pt x="503" y="265"/>
                </a:moveTo>
                <a:cubicBezTo>
                  <a:pt x="501" y="265"/>
                  <a:pt x="501" y="265"/>
                  <a:pt x="501" y="265"/>
                </a:cubicBezTo>
                <a:cubicBezTo>
                  <a:pt x="501" y="267"/>
                  <a:pt x="501" y="267"/>
                  <a:pt x="501" y="267"/>
                </a:cubicBezTo>
                <a:cubicBezTo>
                  <a:pt x="501" y="267"/>
                  <a:pt x="500" y="274"/>
                  <a:pt x="500" y="278"/>
                </a:cubicBezTo>
                <a:cubicBezTo>
                  <a:pt x="497" y="278"/>
                  <a:pt x="495" y="278"/>
                  <a:pt x="493" y="278"/>
                </a:cubicBezTo>
                <a:cubicBezTo>
                  <a:pt x="493" y="276"/>
                  <a:pt x="493" y="273"/>
                  <a:pt x="493" y="269"/>
                </a:cubicBezTo>
                <a:cubicBezTo>
                  <a:pt x="493" y="259"/>
                  <a:pt x="493" y="244"/>
                  <a:pt x="489" y="230"/>
                </a:cubicBezTo>
                <a:cubicBezTo>
                  <a:pt x="493" y="229"/>
                  <a:pt x="523" y="222"/>
                  <a:pt x="523" y="222"/>
                </a:cubicBezTo>
                <a:cubicBezTo>
                  <a:pt x="523" y="221"/>
                  <a:pt x="523" y="221"/>
                  <a:pt x="523" y="221"/>
                </a:cubicBezTo>
                <a:cubicBezTo>
                  <a:pt x="522" y="213"/>
                  <a:pt x="519" y="205"/>
                  <a:pt x="519" y="205"/>
                </a:cubicBezTo>
                <a:cubicBezTo>
                  <a:pt x="518" y="203"/>
                  <a:pt x="518" y="203"/>
                  <a:pt x="518" y="203"/>
                </a:cubicBezTo>
                <a:cubicBezTo>
                  <a:pt x="518" y="203"/>
                  <a:pt x="510" y="205"/>
                  <a:pt x="508" y="206"/>
                </a:cubicBezTo>
                <a:cubicBezTo>
                  <a:pt x="507" y="203"/>
                  <a:pt x="506" y="200"/>
                  <a:pt x="504" y="197"/>
                </a:cubicBezTo>
                <a:cubicBezTo>
                  <a:pt x="508" y="196"/>
                  <a:pt x="515" y="193"/>
                  <a:pt x="515" y="193"/>
                </a:cubicBezTo>
                <a:cubicBezTo>
                  <a:pt x="514" y="191"/>
                  <a:pt x="514" y="191"/>
                  <a:pt x="514" y="191"/>
                </a:cubicBezTo>
                <a:cubicBezTo>
                  <a:pt x="512" y="188"/>
                  <a:pt x="510" y="181"/>
                  <a:pt x="509" y="178"/>
                </a:cubicBezTo>
                <a:cubicBezTo>
                  <a:pt x="511" y="177"/>
                  <a:pt x="513" y="176"/>
                  <a:pt x="515" y="176"/>
                </a:cubicBezTo>
                <a:cubicBezTo>
                  <a:pt x="527" y="199"/>
                  <a:pt x="530" y="225"/>
                  <a:pt x="531" y="232"/>
                </a:cubicBezTo>
                <a:cubicBezTo>
                  <a:pt x="523" y="233"/>
                  <a:pt x="500" y="237"/>
                  <a:pt x="499" y="237"/>
                </a:cubicBezTo>
                <a:cubicBezTo>
                  <a:pt x="497" y="237"/>
                  <a:pt x="497" y="237"/>
                  <a:pt x="497" y="237"/>
                </a:cubicBezTo>
                <a:cubicBezTo>
                  <a:pt x="498" y="240"/>
                  <a:pt x="498" y="240"/>
                  <a:pt x="498" y="240"/>
                </a:cubicBezTo>
                <a:cubicBezTo>
                  <a:pt x="498" y="244"/>
                  <a:pt x="499" y="253"/>
                  <a:pt x="499" y="253"/>
                </a:cubicBezTo>
                <a:cubicBezTo>
                  <a:pt x="499" y="256"/>
                  <a:pt x="499" y="256"/>
                  <a:pt x="499" y="256"/>
                </a:cubicBezTo>
                <a:cubicBezTo>
                  <a:pt x="499" y="256"/>
                  <a:pt x="507" y="254"/>
                  <a:pt x="510" y="254"/>
                </a:cubicBezTo>
                <a:cubicBezTo>
                  <a:pt x="510" y="256"/>
                  <a:pt x="511" y="260"/>
                  <a:pt x="511" y="264"/>
                </a:cubicBezTo>
                <a:cubicBezTo>
                  <a:pt x="507" y="265"/>
                  <a:pt x="503" y="265"/>
                  <a:pt x="503" y="265"/>
                </a:cubicBezTo>
                <a:cubicBezTo>
                  <a:pt x="503" y="265"/>
                  <a:pt x="503" y="265"/>
                  <a:pt x="503" y="265"/>
                </a:cubicBezTo>
                <a:close/>
                <a:moveTo>
                  <a:pt x="485" y="213"/>
                </a:moveTo>
                <a:cubicBezTo>
                  <a:pt x="484" y="206"/>
                  <a:pt x="477" y="185"/>
                  <a:pt x="467" y="167"/>
                </a:cubicBezTo>
                <a:cubicBezTo>
                  <a:pt x="470" y="165"/>
                  <a:pt x="496" y="150"/>
                  <a:pt x="496" y="150"/>
                </a:cubicBezTo>
                <a:cubicBezTo>
                  <a:pt x="496" y="148"/>
                  <a:pt x="496" y="148"/>
                  <a:pt x="496" y="148"/>
                </a:cubicBezTo>
                <a:cubicBezTo>
                  <a:pt x="493" y="141"/>
                  <a:pt x="488" y="134"/>
                  <a:pt x="487" y="134"/>
                </a:cubicBezTo>
                <a:cubicBezTo>
                  <a:pt x="486" y="132"/>
                  <a:pt x="486" y="132"/>
                  <a:pt x="486" y="132"/>
                </a:cubicBezTo>
                <a:cubicBezTo>
                  <a:pt x="486" y="132"/>
                  <a:pt x="479" y="137"/>
                  <a:pt x="477" y="138"/>
                </a:cubicBezTo>
                <a:cubicBezTo>
                  <a:pt x="475" y="136"/>
                  <a:pt x="473" y="134"/>
                  <a:pt x="471" y="131"/>
                </a:cubicBezTo>
                <a:cubicBezTo>
                  <a:pt x="474" y="128"/>
                  <a:pt x="480" y="124"/>
                  <a:pt x="480" y="124"/>
                </a:cubicBezTo>
                <a:cubicBezTo>
                  <a:pt x="478" y="123"/>
                  <a:pt x="478" y="123"/>
                  <a:pt x="478" y="123"/>
                </a:cubicBezTo>
                <a:cubicBezTo>
                  <a:pt x="476" y="120"/>
                  <a:pt x="472" y="114"/>
                  <a:pt x="470" y="112"/>
                </a:cubicBezTo>
                <a:cubicBezTo>
                  <a:pt x="471" y="110"/>
                  <a:pt x="473" y="109"/>
                  <a:pt x="475" y="107"/>
                </a:cubicBezTo>
                <a:cubicBezTo>
                  <a:pt x="493" y="126"/>
                  <a:pt x="505" y="150"/>
                  <a:pt x="508" y="157"/>
                </a:cubicBezTo>
                <a:cubicBezTo>
                  <a:pt x="501" y="160"/>
                  <a:pt x="480" y="171"/>
                  <a:pt x="479" y="171"/>
                </a:cubicBezTo>
                <a:cubicBezTo>
                  <a:pt x="478" y="172"/>
                  <a:pt x="478" y="172"/>
                  <a:pt x="478" y="172"/>
                </a:cubicBezTo>
                <a:cubicBezTo>
                  <a:pt x="478" y="174"/>
                  <a:pt x="478" y="174"/>
                  <a:pt x="478" y="174"/>
                </a:cubicBezTo>
                <a:cubicBezTo>
                  <a:pt x="480" y="178"/>
                  <a:pt x="484" y="187"/>
                  <a:pt x="484" y="187"/>
                </a:cubicBezTo>
                <a:cubicBezTo>
                  <a:pt x="484" y="189"/>
                  <a:pt x="484" y="189"/>
                  <a:pt x="484" y="189"/>
                </a:cubicBezTo>
                <a:cubicBezTo>
                  <a:pt x="484" y="189"/>
                  <a:pt x="492" y="185"/>
                  <a:pt x="495" y="184"/>
                </a:cubicBezTo>
                <a:cubicBezTo>
                  <a:pt x="496" y="186"/>
                  <a:pt x="497" y="190"/>
                  <a:pt x="499" y="194"/>
                </a:cubicBezTo>
                <a:cubicBezTo>
                  <a:pt x="495" y="195"/>
                  <a:pt x="489" y="197"/>
                  <a:pt x="489" y="197"/>
                </a:cubicBezTo>
                <a:cubicBezTo>
                  <a:pt x="489" y="199"/>
                  <a:pt x="489" y="199"/>
                  <a:pt x="489" y="199"/>
                </a:cubicBezTo>
                <a:cubicBezTo>
                  <a:pt x="489" y="199"/>
                  <a:pt x="490" y="206"/>
                  <a:pt x="492" y="211"/>
                </a:cubicBezTo>
                <a:cubicBezTo>
                  <a:pt x="490" y="211"/>
                  <a:pt x="487" y="212"/>
                  <a:pt x="485" y="213"/>
                </a:cubicBezTo>
                <a:cubicBezTo>
                  <a:pt x="485" y="213"/>
                  <a:pt x="485" y="213"/>
                  <a:pt x="485" y="213"/>
                </a:cubicBezTo>
                <a:close/>
                <a:moveTo>
                  <a:pt x="458" y="152"/>
                </a:moveTo>
                <a:cubicBezTo>
                  <a:pt x="454" y="146"/>
                  <a:pt x="442" y="128"/>
                  <a:pt x="427" y="114"/>
                </a:cubicBezTo>
                <a:cubicBezTo>
                  <a:pt x="429" y="111"/>
                  <a:pt x="450" y="89"/>
                  <a:pt x="450" y="89"/>
                </a:cubicBezTo>
                <a:cubicBezTo>
                  <a:pt x="449" y="88"/>
                  <a:pt x="449" y="88"/>
                  <a:pt x="449" y="88"/>
                </a:cubicBezTo>
                <a:cubicBezTo>
                  <a:pt x="444" y="81"/>
                  <a:pt x="438" y="76"/>
                  <a:pt x="438" y="76"/>
                </a:cubicBezTo>
                <a:cubicBezTo>
                  <a:pt x="436" y="75"/>
                  <a:pt x="436" y="75"/>
                  <a:pt x="436" y="75"/>
                </a:cubicBezTo>
                <a:cubicBezTo>
                  <a:pt x="436" y="75"/>
                  <a:pt x="430" y="81"/>
                  <a:pt x="428" y="83"/>
                </a:cubicBezTo>
                <a:cubicBezTo>
                  <a:pt x="426" y="81"/>
                  <a:pt x="424" y="79"/>
                  <a:pt x="421" y="77"/>
                </a:cubicBezTo>
                <a:cubicBezTo>
                  <a:pt x="424" y="74"/>
                  <a:pt x="428" y="69"/>
                  <a:pt x="428" y="69"/>
                </a:cubicBezTo>
                <a:cubicBezTo>
                  <a:pt x="426" y="67"/>
                  <a:pt x="426" y="67"/>
                  <a:pt x="426" y="67"/>
                </a:cubicBezTo>
                <a:cubicBezTo>
                  <a:pt x="423" y="65"/>
                  <a:pt x="417" y="61"/>
                  <a:pt x="415" y="59"/>
                </a:cubicBezTo>
                <a:cubicBezTo>
                  <a:pt x="416" y="58"/>
                  <a:pt x="418" y="55"/>
                  <a:pt x="419" y="54"/>
                </a:cubicBezTo>
                <a:cubicBezTo>
                  <a:pt x="441" y="67"/>
                  <a:pt x="458" y="86"/>
                  <a:pt x="463" y="92"/>
                </a:cubicBezTo>
                <a:cubicBezTo>
                  <a:pt x="457" y="97"/>
                  <a:pt x="440" y="113"/>
                  <a:pt x="439" y="114"/>
                </a:cubicBezTo>
                <a:cubicBezTo>
                  <a:pt x="438" y="116"/>
                  <a:pt x="438" y="116"/>
                  <a:pt x="438" y="116"/>
                </a:cubicBezTo>
                <a:cubicBezTo>
                  <a:pt x="439" y="117"/>
                  <a:pt x="439" y="117"/>
                  <a:pt x="439" y="117"/>
                </a:cubicBezTo>
                <a:cubicBezTo>
                  <a:pt x="442" y="120"/>
                  <a:pt x="448" y="128"/>
                  <a:pt x="448" y="128"/>
                </a:cubicBezTo>
                <a:cubicBezTo>
                  <a:pt x="450" y="130"/>
                  <a:pt x="450" y="130"/>
                  <a:pt x="450" y="130"/>
                </a:cubicBezTo>
                <a:cubicBezTo>
                  <a:pt x="450" y="130"/>
                  <a:pt x="456" y="124"/>
                  <a:pt x="458" y="122"/>
                </a:cubicBezTo>
                <a:cubicBezTo>
                  <a:pt x="459" y="124"/>
                  <a:pt x="462" y="127"/>
                  <a:pt x="465" y="130"/>
                </a:cubicBezTo>
                <a:cubicBezTo>
                  <a:pt x="462" y="132"/>
                  <a:pt x="456" y="136"/>
                  <a:pt x="456" y="136"/>
                </a:cubicBezTo>
                <a:cubicBezTo>
                  <a:pt x="457" y="138"/>
                  <a:pt x="457" y="138"/>
                  <a:pt x="457" y="138"/>
                </a:cubicBezTo>
                <a:cubicBezTo>
                  <a:pt x="457" y="138"/>
                  <a:pt x="460" y="144"/>
                  <a:pt x="463" y="148"/>
                </a:cubicBezTo>
                <a:cubicBezTo>
                  <a:pt x="461" y="149"/>
                  <a:pt x="459" y="151"/>
                  <a:pt x="458" y="152"/>
                </a:cubicBezTo>
                <a:cubicBezTo>
                  <a:pt x="458" y="152"/>
                  <a:pt x="458" y="152"/>
                  <a:pt x="458" y="152"/>
                </a:cubicBezTo>
                <a:close/>
                <a:moveTo>
                  <a:pt x="414" y="101"/>
                </a:moveTo>
                <a:cubicBezTo>
                  <a:pt x="409" y="97"/>
                  <a:pt x="392" y="83"/>
                  <a:pt x="374" y="73"/>
                </a:cubicBezTo>
                <a:cubicBezTo>
                  <a:pt x="376" y="70"/>
                  <a:pt x="389" y="44"/>
                  <a:pt x="389" y="44"/>
                </a:cubicBezTo>
                <a:cubicBezTo>
                  <a:pt x="388" y="42"/>
                  <a:pt x="388" y="42"/>
                  <a:pt x="388" y="42"/>
                </a:cubicBezTo>
                <a:cubicBezTo>
                  <a:pt x="381" y="38"/>
                  <a:pt x="374" y="35"/>
                  <a:pt x="373" y="35"/>
                </a:cubicBezTo>
                <a:cubicBezTo>
                  <a:pt x="371" y="34"/>
                  <a:pt x="371" y="34"/>
                  <a:pt x="371" y="34"/>
                </a:cubicBezTo>
                <a:cubicBezTo>
                  <a:pt x="371" y="34"/>
                  <a:pt x="368" y="42"/>
                  <a:pt x="367" y="44"/>
                </a:cubicBezTo>
                <a:cubicBezTo>
                  <a:pt x="364" y="43"/>
                  <a:pt x="361" y="42"/>
                  <a:pt x="358" y="41"/>
                </a:cubicBezTo>
                <a:cubicBezTo>
                  <a:pt x="359" y="37"/>
                  <a:pt x="362" y="31"/>
                  <a:pt x="362" y="31"/>
                </a:cubicBezTo>
                <a:cubicBezTo>
                  <a:pt x="360" y="30"/>
                  <a:pt x="360" y="30"/>
                  <a:pt x="360" y="30"/>
                </a:cubicBezTo>
                <a:cubicBezTo>
                  <a:pt x="356" y="29"/>
                  <a:pt x="350" y="27"/>
                  <a:pt x="347" y="26"/>
                </a:cubicBezTo>
                <a:cubicBezTo>
                  <a:pt x="347" y="24"/>
                  <a:pt x="348" y="21"/>
                  <a:pt x="349" y="19"/>
                </a:cubicBezTo>
                <a:cubicBezTo>
                  <a:pt x="374" y="25"/>
                  <a:pt x="396" y="39"/>
                  <a:pt x="402" y="42"/>
                </a:cubicBezTo>
                <a:cubicBezTo>
                  <a:pt x="398" y="49"/>
                  <a:pt x="387" y="69"/>
                  <a:pt x="386" y="70"/>
                </a:cubicBezTo>
                <a:cubicBezTo>
                  <a:pt x="385" y="71"/>
                  <a:pt x="385" y="71"/>
                  <a:pt x="385" y="71"/>
                </a:cubicBezTo>
                <a:cubicBezTo>
                  <a:pt x="387" y="73"/>
                  <a:pt x="387" y="73"/>
                  <a:pt x="387" y="73"/>
                </a:cubicBezTo>
                <a:cubicBezTo>
                  <a:pt x="391" y="75"/>
                  <a:pt x="398" y="80"/>
                  <a:pt x="398" y="80"/>
                </a:cubicBezTo>
                <a:cubicBezTo>
                  <a:pt x="400" y="82"/>
                  <a:pt x="400" y="82"/>
                  <a:pt x="400" y="82"/>
                </a:cubicBezTo>
                <a:cubicBezTo>
                  <a:pt x="400" y="82"/>
                  <a:pt x="404" y="74"/>
                  <a:pt x="406" y="72"/>
                </a:cubicBezTo>
                <a:cubicBezTo>
                  <a:pt x="408" y="73"/>
                  <a:pt x="411" y="76"/>
                  <a:pt x="415" y="78"/>
                </a:cubicBezTo>
                <a:cubicBezTo>
                  <a:pt x="412" y="81"/>
                  <a:pt x="408" y="86"/>
                  <a:pt x="408" y="86"/>
                </a:cubicBezTo>
                <a:cubicBezTo>
                  <a:pt x="410" y="88"/>
                  <a:pt x="410" y="88"/>
                  <a:pt x="410" y="88"/>
                </a:cubicBezTo>
                <a:cubicBezTo>
                  <a:pt x="410" y="88"/>
                  <a:pt x="414" y="93"/>
                  <a:pt x="418" y="96"/>
                </a:cubicBezTo>
                <a:cubicBezTo>
                  <a:pt x="417" y="98"/>
                  <a:pt x="415" y="99"/>
                  <a:pt x="414" y="101"/>
                </a:cubicBezTo>
                <a:cubicBezTo>
                  <a:pt x="414" y="101"/>
                  <a:pt x="414" y="101"/>
                  <a:pt x="414" y="101"/>
                </a:cubicBezTo>
                <a:close/>
                <a:moveTo>
                  <a:pt x="358" y="66"/>
                </a:moveTo>
                <a:cubicBezTo>
                  <a:pt x="352" y="63"/>
                  <a:pt x="332" y="54"/>
                  <a:pt x="312" y="51"/>
                </a:cubicBezTo>
                <a:cubicBezTo>
                  <a:pt x="312" y="47"/>
                  <a:pt x="318" y="18"/>
                  <a:pt x="318" y="18"/>
                </a:cubicBezTo>
                <a:cubicBezTo>
                  <a:pt x="316" y="17"/>
                  <a:pt x="316" y="17"/>
                  <a:pt x="316" y="17"/>
                </a:cubicBezTo>
                <a:cubicBezTo>
                  <a:pt x="309" y="15"/>
                  <a:pt x="300" y="14"/>
                  <a:pt x="300" y="14"/>
                </a:cubicBezTo>
                <a:cubicBezTo>
                  <a:pt x="298" y="14"/>
                  <a:pt x="298" y="14"/>
                  <a:pt x="298" y="14"/>
                </a:cubicBezTo>
                <a:cubicBezTo>
                  <a:pt x="298" y="14"/>
                  <a:pt x="297" y="23"/>
                  <a:pt x="296" y="25"/>
                </a:cubicBezTo>
                <a:cubicBezTo>
                  <a:pt x="294" y="25"/>
                  <a:pt x="291" y="25"/>
                  <a:pt x="287" y="25"/>
                </a:cubicBezTo>
                <a:cubicBezTo>
                  <a:pt x="287" y="21"/>
                  <a:pt x="288" y="14"/>
                  <a:pt x="288" y="14"/>
                </a:cubicBezTo>
                <a:cubicBezTo>
                  <a:pt x="286" y="14"/>
                  <a:pt x="286" y="14"/>
                  <a:pt x="286" y="14"/>
                </a:cubicBezTo>
                <a:cubicBezTo>
                  <a:pt x="282" y="14"/>
                  <a:pt x="275" y="14"/>
                  <a:pt x="272" y="13"/>
                </a:cubicBezTo>
                <a:cubicBezTo>
                  <a:pt x="272" y="11"/>
                  <a:pt x="272" y="9"/>
                  <a:pt x="272" y="6"/>
                </a:cubicBezTo>
                <a:cubicBezTo>
                  <a:pt x="298" y="5"/>
                  <a:pt x="323" y="11"/>
                  <a:pt x="330" y="13"/>
                </a:cubicBezTo>
                <a:cubicBezTo>
                  <a:pt x="328" y="21"/>
                  <a:pt x="323" y="43"/>
                  <a:pt x="322" y="44"/>
                </a:cubicBezTo>
                <a:cubicBezTo>
                  <a:pt x="322" y="46"/>
                  <a:pt x="322" y="46"/>
                  <a:pt x="322" y="46"/>
                </a:cubicBezTo>
                <a:cubicBezTo>
                  <a:pt x="324" y="46"/>
                  <a:pt x="324" y="46"/>
                  <a:pt x="324" y="46"/>
                </a:cubicBezTo>
                <a:cubicBezTo>
                  <a:pt x="328" y="47"/>
                  <a:pt x="337" y="51"/>
                  <a:pt x="337" y="51"/>
                </a:cubicBezTo>
                <a:cubicBezTo>
                  <a:pt x="339" y="51"/>
                  <a:pt x="339" y="51"/>
                  <a:pt x="339" y="51"/>
                </a:cubicBezTo>
                <a:cubicBezTo>
                  <a:pt x="339" y="51"/>
                  <a:pt x="341" y="43"/>
                  <a:pt x="342" y="40"/>
                </a:cubicBezTo>
                <a:cubicBezTo>
                  <a:pt x="344" y="41"/>
                  <a:pt x="348" y="42"/>
                  <a:pt x="352" y="44"/>
                </a:cubicBezTo>
                <a:cubicBezTo>
                  <a:pt x="351" y="47"/>
                  <a:pt x="348" y="53"/>
                  <a:pt x="348" y="53"/>
                </a:cubicBezTo>
                <a:cubicBezTo>
                  <a:pt x="350" y="54"/>
                  <a:pt x="350" y="54"/>
                  <a:pt x="350" y="54"/>
                </a:cubicBezTo>
                <a:cubicBezTo>
                  <a:pt x="350" y="54"/>
                  <a:pt x="356" y="58"/>
                  <a:pt x="360" y="60"/>
                </a:cubicBezTo>
                <a:cubicBezTo>
                  <a:pt x="360" y="62"/>
                  <a:pt x="359" y="64"/>
                  <a:pt x="358" y="66"/>
                </a:cubicBezTo>
                <a:cubicBezTo>
                  <a:pt x="358" y="66"/>
                  <a:pt x="358" y="66"/>
                  <a:pt x="358" y="66"/>
                </a:cubicBezTo>
                <a:close/>
                <a:moveTo>
                  <a:pt x="294" y="49"/>
                </a:moveTo>
                <a:cubicBezTo>
                  <a:pt x="288" y="48"/>
                  <a:pt x="266" y="45"/>
                  <a:pt x="245" y="48"/>
                </a:cubicBezTo>
                <a:cubicBezTo>
                  <a:pt x="245" y="44"/>
                  <a:pt x="241" y="15"/>
                  <a:pt x="241" y="15"/>
                </a:cubicBezTo>
                <a:cubicBezTo>
                  <a:pt x="239" y="15"/>
                  <a:pt x="239" y="15"/>
                  <a:pt x="239" y="15"/>
                </a:cubicBezTo>
                <a:cubicBezTo>
                  <a:pt x="231" y="14"/>
                  <a:pt x="223" y="17"/>
                  <a:pt x="223" y="17"/>
                </a:cubicBezTo>
                <a:cubicBezTo>
                  <a:pt x="221" y="17"/>
                  <a:pt x="221" y="17"/>
                  <a:pt x="221" y="17"/>
                </a:cubicBezTo>
                <a:cubicBezTo>
                  <a:pt x="221" y="17"/>
                  <a:pt x="222" y="25"/>
                  <a:pt x="223" y="28"/>
                </a:cubicBezTo>
                <a:cubicBezTo>
                  <a:pt x="220" y="29"/>
                  <a:pt x="217" y="29"/>
                  <a:pt x="213" y="30"/>
                </a:cubicBezTo>
                <a:cubicBezTo>
                  <a:pt x="213" y="26"/>
                  <a:pt x="211" y="20"/>
                  <a:pt x="211" y="20"/>
                </a:cubicBezTo>
                <a:cubicBezTo>
                  <a:pt x="209" y="20"/>
                  <a:pt x="209" y="20"/>
                  <a:pt x="209" y="20"/>
                </a:cubicBezTo>
                <a:cubicBezTo>
                  <a:pt x="205" y="22"/>
                  <a:pt x="199" y="23"/>
                  <a:pt x="195" y="24"/>
                </a:cubicBezTo>
                <a:cubicBezTo>
                  <a:pt x="195" y="22"/>
                  <a:pt x="194" y="20"/>
                  <a:pt x="193" y="18"/>
                </a:cubicBezTo>
                <a:cubicBezTo>
                  <a:pt x="218" y="9"/>
                  <a:pt x="244" y="7"/>
                  <a:pt x="251" y="6"/>
                </a:cubicBezTo>
                <a:cubicBezTo>
                  <a:pt x="252" y="14"/>
                  <a:pt x="254" y="37"/>
                  <a:pt x="254" y="38"/>
                </a:cubicBezTo>
                <a:cubicBezTo>
                  <a:pt x="254" y="40"/>
                  <a:pt x="254" y="40"/>
                  <a:pt x="254" y="40"/>
                </a:cubicBezTo>
                <a:cubicBezTo>
                  <a:pt x="256" y="40"/>
                  <a:pt x="256" y="40"/>
                  <a:pt x="256" y="40"/>
                </a:cubicBezTo>
                <a:cubicBezTo>
                  <a:pt x="260" y="40"/>
                  <a:pt x="270" y="40"/>
                  <a:pt x="270" y="40"/>
                </a:cubicBezTo>
                <a:cubicBezTo>
                  <a:pt x="272" y="40"/>
                  <a:pt x="272" y="40"/>
                  <a:pt x="272" y="40"/>
                </a:cubicBezTo>
                <a:cubicBezTo>
                  <a:pt x="272" y="40"/>
                  <a:pt x="272" y="32"/>
                  <a:pt x="271" y="29"/>
                </a:cubicBezTo>
                <a:cubicBezTo>
                  <a:pt x="274" y="29"/>
                  <a:pt x="278" y="29"/>
                  <a:pt x="282" y="29"/>
                </a:cubicBezTo>
                <a:cubicBezTo>
                  <a:pt x="282" y="33"/>
                  <a:pt x="282" y="39"/>
                  <a:pt x="282" y="39"/>
                </a:cubicBezTo>
                <a:cubicBezTo>
                  <a:pt x="283" y="40"/>
                  <a:pt x="283" y="40"/>
                  <a:pt x="283" y="40"/>
                </a:cubicBezTo>
                <a:cubicBezTo>
                  <a:pt x="284" y="40"/>
                  <a:pt x="290" y="41"/>
                  <a:pt x="295" y="42"/>
                </a:cubicBezTo>
                <a:cubicBezTo>
                  <a:pt x="295" y="44"/>
                  <a:pt x="295" y="46"/>
                  <a:pt x="294" y="49"/>
                </a:cubicBezTo>
                <a:cubicBezTo>
                  <a:pt x="294" y="49"/>
                  <a:pt x="294" y="49"/>
                  <a:pt x="294" y="49"/>
                </a:cubicBezTo>
                <a:close/>
                <a:moveTo>
                  <a:pt x="180" y="65"/>
                </a:moveTo>
                <a:cubicBezTo>
                  <a:pt x="179" y="62"/>
                  <a:pt x="166" y="35"/>
                  <a:pt x="166" y="35"/>
                </a:cubicBezTo>
                <a:cubicBezTo>
                  <a:pt x="164" y="36"/>
                  <a:pt x="164" y="36"/>
                  <a:pt x="164" y="36"/>
                </a:cubicBezTo>
                <a:cubicBezTo>
                  <a:pt x="157" y="38"/>
                  <a:pt x="150" y="43"/>
                  <a:pt x="149" y="43"/>
                </a:cubicBezTo>
                <a:cubicBezTo>
                  <a:pt x="148" y="44"/>
                  <a:pt x="148" y="44"/>
                  <a:pt x="148" y="44"/>
                </a:cubicBezTo>
                <a:cubicBezTo>
                  <a:pt x="148" y="44"/>
                  <a:pt x="152" y="51"/>
                  <a:pt x="153" y="54"/>
                </a:cubicBezTo>
                <a:cubicBezTo>
                  <a:pt x="151" y="55"/>
                  <a:pt x="148" y="57"/>
                  <a:pt x="145" y="59"/>
                </a:cubicBezTo>
                <a:cubicBezTo>
                  <a:pt x="143" y="55"/>
                  <a:pt x="139" y="49"/>
                  <a:pt x="139" y="49"/>
                </a:cubicBezTo>
                <a:cubicBezTo>
                  <a:pt x="137" y="51"/>
                  <a:pt x="137" y="51"/>
                  <a:pt x="137" y="51"/>
                </a:cubicBezTo>
                <a:cubicBezTo>
                  <a:pt x="134" y="53"/>
                  <a:pt x="129" y="56"/>
                  <a:pt x="126" y="58"/>
                </a:cubicBezTo>
                <a:cubicBezTo>
                  <a:pt x="124" y="57"/>
                  <a:pt x="123" y="54"/>
                  <a:pt x="122" y="53"/>
                </a:cubicBezTo>
                <a:cubicBezTo>
                  <a:pt x="142" y="37"/>
                  <a:pt x="167" y="27"/>
                  <a:pt x="174" y="24"/>
                </a:cubicBezTo>
                <a:cubicBezTo>
                  <a:pt x="177" y="31"/>
                  <a:pt x="185" y="52"/>
                  <a:pt x="186" y="53"/>
                </a:cubicBezTo>
                <a:cubicBezTo>
                  <a:pt x="187" y="55"/>
                  <a:pt x="187" y="55"/>
                  <a:pt x="187" y="55"/>
                </a:cubicBezTo>
                <a:cubicBezTo>
                  <a:pt x="189" y="54"/>
                  <a:pt x="189" y="54"/>
                  <a:pt x="189" y="54"/>
                </a:cubicBezTo>
                <a:cubicBezTo>
                  <a:pt x="193" y="53"/>
                  <a:pt x="202" y="50"/>
                  <a:pt x="202" y="50"/>
                </a:cubicBezTo>
                <a:cubicBezTo>
                  <a:pt x="204" y="50"/>
                  <a:pt x="204" y="50"/>
                  <a:pt x="204" y="50"/>
                </a:cubicBezTo>
                <a:cubicBezTo>
                  <a:pt x="204" y="50"/>
                  <a:pt x="201" y="42"/>
                  <a:pt x="200" y="39"/>
                </a:cubicBezTo>
                <a:cubicBezTo>
                  <a:pt x="202" y="38"/>
                  <a:pt x="206" y="37"/>
                  <a:pt x="210" y="36"/>
                </a:cubicBezTo>
                <a:cubicBezTo>
                  <a:pt x="211" y="40"/>
                  <a:pt x="213" y="46"/>
                  <a:pt x="213" y="46"/>
                </a:cubicBezTo>
                <a:cubicBezTo>
                  <a:pt x="214" y="46"/>
                  <a:pt x="214" y="46"/>
                  <a:pt x="214" y="46"/>
                </a:cubicBezTo>
                <a:cubicBezTo>
                  <a:pt x="215" y="46"/>
                  <a:pt x="222" y="45"/>
                  <a:pt x="226" y="45"/>
                </a:cubicBezTo>
                <a:cubicBezTo>
                  <a:pt x="227" y="47"/>
                  <a:pt x="227" y="49"/>
                  <a:pt x="228" y="51"/>
                </a:cubicBezTo>
                <a:cubicBezTo>
                  <a:pt x="221" y="52"/>
                  <a:pt x="199" y="57"/>
                  <a:pt x="180" y="65"/>
                </a:cubicBezTo>
                <a:cubicBezTo>
                  <a:pt x="180" y="65"/>
                  <a:pt x="180" y="65"/>
                  <a:pt x="180" y="65"/>
                </a:cubicBezTo>
                <a:close/>
                <a:moveTo>
                  <a:pt x="79" y="100"/>
                </a:moveTo>
                <a:cubicBezTo>
                  <a:pt x="77" y="103"/>
                  <a:pt x="72" y="108"/>
                  <a:pt x="70" y="110"/>
                </a:cubicBezTo>
                <a:cubicBezTo>
                  <a:pt x="69" y="109"/>
                  <a:pt x="66" y="107"/>
                  <a:pt x="65" y="106"/>
                </a:cubicBezTo>
                <a:cubicBezTo>
                  <a:pt x="80" y="85"/>
                  <a:pt x="100" y="69"/>
                  <a:pt x="106" y="64"/>
                </a:cubicBezTo>
                <a:cubicBezTo>
                  <a:pt x="110" y="70"/>
                  <a:pt x="125" y="88"/>
                  <a:pt x="125" y="89"/>
                </a:cubicBezTo>
                <a:cubicBezTo>
                  <a:pt x="127" y="90"/>
                  <a:pt x="127" y="90"/>
                  <a:pt x="127" y="90"/>
                </a:cubicBezTo>
                <a:cubicBezTo>
                  <a:pt x="128" y="89"/>
                  <a:pt x="128" y="89"/>
                  <a:pt x="128" y="89"/>
                </a:cubicBezTo>
                <a:cubicBezTo>
                  <a:pt x="132" y="86"/>
                  <a:pt x="140" y="81"/>
                  <a:pt x="140" y="81"/>
                </a:cubicBezTo>
                <a:cubicBezTo>
                  <a:pt x="142" y="80"/>
                  <a:pt x="142" y="80"/>
                  <a:pt x="142" y="80"/>
                </a:cubicBezTo>
                <a:cubicBezTo>
                  <a:pt x="142" y="80"/>
                  <a:pt x="136" y="73"/>
                  <a:pt x="135" y="71"/>
                </a:cubicBezTo>
                <a:cubicBezTo>
                  <a:pt x="136" y="70"/>
                  <a:pt x="140" y="67"/>
                  <a:pt x="143" y="65"/>
                </a:cubicBezTo>
                <a:cubicBezTo>
                  <a:pt x="146" y="68"/>
                  <a:pt x="149" y="74"/>
                  <a:pt x="149" y="74"/>
                </a:cubicBezTo>
                <a:cubicBezTo>
                  <a:pt x="150" y="73"/>
                  <a:pt x="150" y="73"/>
                  <a:pt x="150" y="73"/>
                </a:cubicBezTo>
                <a:cubicBezTo>
                  <a:pt x="151" y="73"/>
                  <a:pt x="157" y="70"/>
                  <a:pt x="161" y="68"/>
                </a:cubicBezTo>
                <a:cubicBezTo>
                  <a:pt x="162" y="70"/>
                  <a:pt x="163" y="72"/>
                  <a:pt x="164" y="74"/>
                </a:cubicBezTo>
                <a:cubicBezTo>
                  <a:pt x="158" y="77"/>
                  <a:pt x="140" y="88"/>
                  <a:pt x="124" y="102"/>
                </a:cubicBezTo>
                <a:cubicBezTo>
                  <a:pt x="122" y="99"/>
                  <a:pt x="102" y="77"/>
                  <a:pt x="102" y="77"/>
                </a:cubicBezTo>
                <a:cubicBezTo>
                  <a:pt x="101" y="78"/>
                  <a:pt x="101" y="78"/>
                  <a:pt x="101" y="78"/>
                </a:cubicBezTo>
                <a:cubicBezTo>
                  <a:pt x="94" y="82"/>
                  <a:pt x="89" y="88"/>
                  <a:pt x="88" y="89"/>
                </a:cubicBezTo>
                <a:cubicBezTo>
                  <a:pt x="87" y="90"/>
                  <a:pt x="87" y="90"/>
                  <a:pt x="87" y="90"/>
                </a:cubicBezTo>
                <a:cubicBezTo>
                  <a:pt x="87" y="90"/>
                  <a:pt x="93" y="96"/>
                  <a:pt x="95" y="98"/>
                </a:cubicBezTo>
                <a:cubicBezTo>
                  <a:pt x="93" y="100"/>
                  <a:pt x="91" y="103"/>
                  <a:pt x="89" y="105"/>
                </a:cubicBezTo>
                <a:cubicBezTo>
                  <a:pt x="86" y="102"/>
                  <a:pt x="80" y="98"/>
                  <a:pt x="80" y="98"/>
                </a:cubicBezTo>
                <a:cubicBezTo>
                  <a:pt x="79" y="100"/>
                  <a:pt x="79" y="100"/>
                  <a:pt x="79" y="100"/>
                </a:cubicBezTo>
                <a:close/>
                <a:moveTo>
                  <a:pt x="37" y="163"/>
                </a:moveTo>
                <a:cubicBezTo>
                  <a:pt x="35" y="167"/>
                  <a:pt x="33" y="173"/>
                  <a:pt x="31" y="176"/>
                </a:cubicBezTo>
                <a:cubicBezTo>
                  <a:pt x="29" y="175"/>
                  <a:pt x="27" y="174"/>
                  <a:pt x="25" y="173"/>
                </a:cubicBezTo>
                <a:cubicBezTo>
                  <a:pt x="33" y="149"/>
                  <a:pt x="48" y="127"/>
                  <a:pt x="53" y="122"/>
                </a:cubicBezTo>
                <a:cubicBezTo>
                  <a:pt x="59" y="126"/>
                  <a:pt x="78" y="139"/>
                  <a:pt x="79" y="139"/>
                </a:cubicBezTo>
                <a:cubicBezTo>
                  <a:pt x="80" y="141"/>
                  <a:pt x="80" y="141"/>
                  <a:pt x="80" y="141"/>
                </a:cubicBezTo>
                <a:cubicBezTo>
                  <a:pt x="82" y="139"/>
                  <a:pt x="82" y="139"/>
                  <a:pt x="82" y="139"/>
                </a:cubicBezTo>
                <a:cubicBezTo>
                  <a:pt x="84" y="135"/>
                  <a:pt x="90" y="128"/>
                  <a:pt x="90" y="128"/>
                </a:cubicBezTo>
                <a:cubicBezTo>
                  <a:pt x="92" y="126"/>
                  <a:pt x="92" y="126"/>
                  <a:pt x="92" y="126"/>
                </a:cubicBezTo>
                <a:cubicBezTo>
                  <a:pt x="92" y="126"/>
                  <a:pt x="85" y="122"/>
                  <a:pt x="82" y="120"/>
                </a:cubicBezTo>
                <a:cubicBezTo>
                  <a:pt x="84" y="118"/>
                  <a:pt x="86" y="115"/>
                  <a:pt x="89" y="111"/>
                </a:cubicBezTo>
                <a:cubicBezTo>
                  <a:pt x="92" y="114"/>
                  <a:pt x="97" y="118"/>
                  <a:pt x="97" y="118"/>
                </a:cubicBezTo>
                <a:cubicBezTo>
                  <a:pt x="98" y="117"/>
                  <a:pt x="98" y="117"/>
                  <a:pt x="98" y="117"/>
                </a:cubicBezTo>
                <a:cubicBezTo>
                  <a:pt x="98" y="117"/>
                  <a:pt x="104" y="113"/>
                  <a:pt x="107" y="110"/>
                </a:cubicBezTo>
                <a:cubicBezTo>
                  <a:pt x="109" y="111"/>
                  <a:pt x="110" y="113"/>
                  <a:pt x="112" y="114"/>
                </a:cubicBezTo>
                <a:cubicBezTo>
                  <a:pt x="107" y="119"/>
                  <a:pt x="92" y="135"/>
                  <a:pt x="81" y="152"/>
                </a:cubicBezTo>
                <a:cubicBezTo>
                  <a:pt x="78" y="150"/>
                  <a:pt x="53" y="135"/>
                  <a:pt x="53" y="135"/>
                </a:cubicBezTo>
                <a:cubicBezTo>
                  <a:pt x="51" y="136"/>
                  <a:pt x="51" y="136"/>
                  <a:pt x="51" y="136"/>
                </a:cubicBezTo>
                <a:cubicBezTo>
                  <a:pt x="46" y="142"/>
                  <a:pt x="43" y="150"/>
                  <a:pt x="43" y="150"/>
                </a:cubicBezTo>
                <a:cubicBezTo>
                  <a:pt x="42" y="152"/>
                  <a:pt x="42" y="152"/>
                  <a:pt x="42" y="152"/>
                </a:cubicBezTo>
                <a:cubicBezTo>
                  <a:pt x="42" y="152"/>
                  <a:pt x="49" y="156"/>
                  <a:pt x="52" y="157"/>
                </a:cubicBezTo>
                <a:cubicBezTo>
                  <a:pt x="50" y="160"/>
                  <a:pt x="49" y="163"/>
                  <a:pt x="47" y="166"/>
                </a:cubicBezTo>
                <a:cubicBezTo>
                  <a:pt x="44" y="164"/>
                  <a:pt x="38" y="161"/>
                  <a:pt x="38" y="161"/>
                </a:cubicBezTo>
                <a:cubicBezTo>
                  <a:pt x="37" y="163"/>
                  <a:pt x="37" y="163"/>
                  <a:pt x="37" y="163"/>
                </a:cubicBezTo>
                <a:close/>
                <a:moveTo>
                  <a:pt x="16" y="238"/>
                </a:moveTo>
                <a:cubicBezTo>
                  <a:pt x="15" y="241"/>
                  <a:pt x="15" y="248"/>
                  <a:pt x="14" y="251"/>
                </a:cubicBezTo>
                <a:cubicBezTo>
                  <a:pt x="12" y="251"/>
                  <a:pt x="10" y="251"/>
                  <a:pt x="7" y="251"/>
                </a:cubicBezTo>
                <a:cubicBezTo>
                  <a:pt x="8" y="225"/>
                  <a:pt x="15" y="200"/>
                  <a:pt x="17" y="192"/>
                </a:cubicBezTo>
                <a:cubicBezTo>
                  <a:pt x="25" y="195"/>
                  <a:pt x="46" y="201"/>
                  <a:pt x="47" y="201"/>
                </a:cubicBezTo>
                <a:cubicBezTo>
                  <a:pt x="49" y="202"/>
                  <a:pt x="49" y="202"/>
                  <a:pt x="49" y="202"/>
                </a:cubicBezTo>
                <a:cubicBezTo>
                  <a:pt x="50" y="200"/>
                  <a:pt x="50" y="200"/>
                  <a:pt x="50" y="200"/>
                </a:cubicBezTo>
                <a:cubicBezTo>
                  <a:pt x="51" y="196"/>
                  <a:pt x="55" y="188"/>
                  <a:pt x="55" y="187"/>
                </a:cubicBezTo>
                <a:cubicBezTo>
                  <a:pt x="56" y="185"/>
                  <a:pt x="56" y="185"/>
                  <a:pt x="56" y="185"/>
                </a:cubicBezTo>
                <a:cubicBezTo>
                  <a:pt x="56" y="185"/>
                  <a:pt x="48" y="183"/>
                  <a:pt x="46" y="182"/>
                </a:cubicBezTo>
                <a:cubicBezTo>
                  <a:pt x="46" y="180"/>
                  <a:pt x="48" y="176"/>
                  <a:pt x="50" y="172"/>
                </a:cubicBezTo>
                <a:cubicBezTo>
                  <a:pt x="53" y="173"/>
                  <a:pt x="59" y="176"/>
                  <a:pt x="59" y="176"/>
                </a:cubicBezTo>
                <a:cubicBezTo>
                  <a:pt x="60" y="175"/>
                  <a:pt x="60" y="175"/>
                  <a:pt x="60" y="175"/>
                </a:cubicBezTo>
                <a:cubicBezTo>
                  <a:pt x="60" y="175"/>
                  <a:pt x="64" y="169"/>
                  <a:pt x="66" y="165"/>
                </a:cubicBezTo>
                <a:cubicBezTo>
                  <a:pt x="68" y="166"/>
                  <a:pt x="70" y="167"/>
                  <a:pt x="72" y="168"/>
                </a:cubicBezTo>
                <a:cubicBezTo>
                  <a:pt x="69" y="174"/>
                  <a:pt x="59" y="193"/>
                  <a:pt x="54" y="213"/>
                </a:cubicBezTo>
                <a:cubicBezTo>
                  <a:pt x="50" y="212"/>
                  <a:pt x="22" y="206"/>
                  <a:pt x="22" y="206"/>
                </a:cubicBezTo>
                <a:cubicBezTo>
                  <a:pt x="21" y="207"/>
                  <a:pt x="21" y="207"/>
                  <a:pt x="21" y="207"/>
                </a:cubicBezTo>
                <a:cubicBezTo>
                  <a:pt x="18" y="215"/>
                  <a:pt x="17" y="223"/>
                  <a:pt x="17" y="223"/>
                </a:cubicBezTo>
                <a:cubicBezTo>
                  <a:pt x="17" y="225"/>
                  <a:pt x="17" y="225"/>
                  <a:pt x="17" y="225"/>
                </a:cubicBezTo>
                <a:cubicBezTo>
                  <a:pt x="17" y="225"/>
                  <a:pt x="25" y="227"/>
                  <a:pt x="28" y="227"/>
                </a:cubicBezTo>
                <a:cubicBezTo>
                  <a:pt x="27" y="230"/>
                  <a:pt x="27" y="233"/>
                  <a:pt x="27" y="237"/>
                </a:cubicBezTo>
                <a:cubicBezTo>
                  <a:pt x="22" y="236"/>
                  <a:pt x="16" y="235"/>
                  <a:pt x="16" y="235"/>
                </a:cubicBezTo>
                <a:cubicBezTo>
                  <a:pt x="16" y="238"/>
                  <a:pt x="16" y="238"/>
                  <a:pt x="16" y="238"/>
                </a:cubicBezTo>
                <a:close/>
                <a:moveTo>
                  <a:pt x="91" y="464"/>
                </a:moveTo>
                <a:cubicBezTo>
                  <a:pt x="71" y="447"/>
                  <a:pt x="56" y="426"/>
                  <a:pt x="52" y="420"/>
                </a:cubicBezTo>
                <a:cubicBezTo>
                  <a:pt x="59" y="415"/>
                  <a:pt x="77" y="402"/>
                  <a:pt x="78" y="401"/>
                </a:cubicBezTo>
                <a:cubicBezTo>
                  <a:pt x="80" y="400"/>
                  <a:pt x="80" y="400"/>
                  <a:pt x="80" y="400"/>
                </a:cubicBezTo>
                <a:cubicBezTo>
                  <a:pt x="79" y="398"/>
                  <a:pt x="79" y="398"/>
                  <a:pt x="79" y="398"/>
                </a:cubicBezTo>
                <a:cubicBezTo>
                  <a:pt x="76" y="395"/>
                  <a:pt x="72" y="386"/>
                  <a:pt x="72" y="386"/>
                </a:cubicBezTo>
                <a:cubicBezTo>
                  <a:pt x="71" y="384"/>
                  <a:pt x="71" y="384"/>
                  <a:pt x="71" y="384"/>
                </a:cubicBezTo>
                <a:cubicBezTo>
                  <a:pt x="71" y="384"/>
                  <a:pt x="64" y="389"/>
                  <a:pt x="61" y="391"/>
                </a:cubicBezTo>
                <a:cubicBezTo>
                  <a:pt x="60" y="389"/>
                  <a:pt x="58" y="385"/>
                  <a:pt x="56" y="381"/>
                </a:cubicBezTo>
                <a:cubicBezTo>
                  <a:pt x="59" y="380"/>
                  <a:pt x="65" y="377"/>
                  <a:pt x="65" y="377"/>
                </a:cubicBezTo>
                <a:cubicBezTo>
                  <a:pt x="64" y="375"/>
                  <a:pt x="64" y="375"/>
                  <a:pt x="64" y="375"/>
                </a:cubicBezTo>
                <a:cubicBezTo>
                  <a:pt x="64" y="375"/>
                  <a:pt x="62" y="368"/>
                  <a:pt x="60" y="364"/>
                </a:cubicBezTo>
                <a:cubicBezTo>
                  <a:pt x="62" y="363"/>
                  <a:pt x="64" y="362"/>
                  <a:pt x="66" y="361"/>
                </a:cubicBezTo>
                <a:cubicBezTo>
                  <a:pt x="69" y="367"/>
                  <a:pt x="78" y="387"/>
                  <a:pt x="91" y="404"/>
                </a:cubicBezTo>
                <a:cubicBezTo>
                  <a:pt x="88" y="406"/>
                  <a:pt x="65" y="425"/>
                  <a:pt x="65" y="425"/>
                </a:cubicBezTo>
                <a:cubicBezTo>
                  <a:pt x="66" y="426"/>
                  <a:pt x="66" y="426"/>
                  <a:pt x="66" y="426"/>
                </a:cubicBezTo>
                <a:cubicBezTo>
                  <a:pt x="70" y="433"/>
                  <a:pt x="75" y="439"/>
                  <a:pt x="76" y="439"/>
                </a:cubicBezTo>
                <a:cubicBezTo>
                  <a:pt x="77" y="440"/>
                  <a:pt x="77" y="440"/>
                  <a:pt x="77" y="440"/>
                </a:cubicBezTo>
                <a:cubicBezTo>
                  <a:pt x="77" y="440"/>
                  <a:pt x="84" y="435"/>
                  <a:pt x="86" y="433"/>
                </a:cubicBezTo>
                <a:cubicBezTo>
                  <a:pt x="87" y="435"/>
                  <a:pt x="90" y="438"/>
                  <a:pt x="92" y="440"/>
                </a:cubicBezTo>
                <a:cubicBezTo>
                  <a:pt x="89" y="443"/>
                  <a:pt x="84" y="448"/>
                  <a:pt x="84" y="448"/>
                </a:cubicBezTo>
                <a:cubicBezTo>
                  <a:pt x="86" y="449"/>
                  <a:pt x="86" y="449"/>
                  <a:pt x="86" y="449"/>
                </a:cubicBezTo>
                <a:cubicBezTo>
                  <a:pt x="89" y="452"/>
                  <a:pt x="94" y="456"/>
                  <a:pt x="96" y="459"/>
                </a:cubicBezTo>
                <a:cubicBezTo>
                  <a:pt x="95" y="460"/>
                  <a:pt x="93" y="462"/>
                  <a:pt x="91" y="464"/>
                </a:cubicBezTo>
                <a:cubicBezTo>
                  <a:pt x="91" y="464"/>
                  <a:pt x="91" y="464"/>
                  <a:pt x="91" y="464"/>
                </a:cubicBezTo>
                <a:close/>
                <a:moveTo>
                  <a:pt x="156" y="508"/>
                </a:moveTo>
                <a:cubicBezTo>
                  <a:pt x="132" y="498"/>
                  <a:pt x="112" y="482"/>
                  <a:pt x="106" y="477"/>
                </a:cubicBezTo>
                <a:cubicBezTo>
                  <a:pt x="111" y="471"/>
                  <a:pt x="125" y="453"/>
                  <a:pt x="126" y="452"/>
                </a:cubicBezTo>
                <a:cubicBezTo>
                  <a:pt x="127" y="451"/>
                  <a:pt x="127" y="451"/>
                  <a:pt x="127" y="451"/>
                </a:cubicBezTo>
                <a:cubicBezTo>
                  <a:pt x="125" y="449"/>
                  <a:pt x="125" y="449"/>
                  <a:pt x="125" y="449"/>
                </a:cubicBezTo>
                <a:cubicBezTo>
                  <a:pt x="122" y="447"/>
                  <a:pt x="115" y="440"/>
                  <a:pt x="115" y="440"/>
                </a:cubicBezTo>
                <a:cubicBezTo>
                  <a:pt x="114" y="438"/>
                  <a:pt x="114" y="438"/>
                  <a:pt x="114" y="438"/>
                </a:cubicBezTo>
                <a:cubicBezTo>
                  <a:pt x="114" y="438"/>
                  <a:pt x="108" y="445"/>
                  <a:pt x="107" y="447"/>
                </a:cubicBezTo>
                <a:cubicBezTo>
                  <a:pt x="105" y="446"/>
                  <a:pt x="102" y="443"/>
                  <a:pt x="98" y="440"/>
                </a:cubicBezTo>
                <a:cubicBezTo>
                  <a:pt x="101" y="437"/>
                  <a:pt x="106" y="433"/>
                  <a:pt x="106" y="433"/>
                </a:cubicBezTo>
                <a:cubicBezTo>
                  <a:pt x="105" y="431"/>
                  <a:pt x="105" y="431"/>
                  <a:pt x="105" y="431"/>
                </a:cubicBezTo>
                <a:cubicBezTo>
                  <a:pt x="105" y="431"/>
                  <a:pt x="101" y="425"/>
                  <a:pt x="98" y="422"/>
                </a:cubicBezTo>
                <a:cubicBezTo>
                  <a:pt x="100" y="420"/>
                  <a:pt x="101" y="419"/>
                  <a:pt x="103" y="417"/>
                </a:cubicBezTo>
                <a:cubicBezTo>
                  <a:pt x="107" y="423"/>
                  <a:pt x="122" y="439"/>
                  <a:pt x="139" y="451"/>
                </a:cubicBezTo>
                <a:cubicBezTo>
                  <a:pt x="137" y="454"/>
                  <a:pt x="120" y="478"/>
                  <a:pt x="120" y="478"/>
                </a:cubicBezTo>
                <a:cubicBezTo>
                  <a:pt x="121" y="479"/>
                  <a:pt x="121" y="479"/>
                  <a:pt x="121" y="479"/>
                </a:cubicBezTo>
                <a:cubicBezTo>
                  <a:pt x="127" y="485"/>
                  <a:pt x="134" y="488"/>
                  <a:pt x="134" y="489"/>
                </a:cubicBezTo>
                <a:cubicBezTo>
                  <a:pt x="136" y="490"/>
                  <a:pt x="136" y="490"/>
                  <a:pt x="136" y="490"/>
                </a:cubicBezTo>
                <a:cubicBezTo>
                  <a:pt x="136" y="490"/>
                  <a:pt x="141" y="483"/>
                  <a:pt x="142" y="480"/>
                </a:cubicBezTo>
                <a:cubicBezTo>
                  <a:pt x="145" y="482"/>
                  <a:pt x="147" y="483"/>
                  <a:pt x="151" y="485"/>
                </a:cubicBezTo>
                <a:cubicBezTo>
                  <a:pt x="148" y="489"/>
                  <a:pt x="145" y="495"/>
                  <a:pt x="145" y="495"/>
                </a:cubicBezTo>
                <a:cubicBezTo>
                  <a:pt x="147" y="496"/>
                  <a:pt x="147" y="496"/>
                  <a:pt x="147" y="496"/>
                </a:cubicBezTo>
                <a:cubicBezTo>
                  <a:pt x="150" y="497"/>
                  <a:pt x="156" y="500"/>
                  <a:pt x="159" y="502"/>
                </a:cubicBezTo>
                <a:cubicBezTo>
                  <a:pt x="158" y="504"/>
                  <a:pt x="157" y="506"/>
                  <a:pt x="156" y="508"/>
                </a:cubicBezTo>
                <a:cubicBezTo>
                  <a:pt x="156" y="508"/>
                  <a:pt x="156" y="508"/>
                  <a:pt x="156" y="508"/>
                </a:cubicBezTo>
                <a:close/>
                <a:moveTo>
                  <a:pt x="327" y="528"/>
                </a:moveTo>
                <a:cubicBezTo>
                  <a:pt x="326" y="521"/>
                  <a:pt x="321" y="499"/>
                  <a:pt x="321" y="498"/>
                </a:cubicBezTo>
                <a:cubicBezTo>
                  <a:pt x="320" y="496"/>
                  <a:pt x="320" y="496"/>
                  <a:pt x="320" y="496"/>
                </a:cubicBezTo>
                <a:cubicBezTo>
                  <a:pt x="318" y="496"/>
                  <a:pt x="318" y="496"/>
                  <a:pt x="318" y="496"/>
                </a:cubicBezTo>
                <a:cubicBezTo>
                  <a:pt x="314" y="497"/>
                  <a:pt x="305" y="498"/>
                  <a:pt x="305" y="498"/>
                </a:cubicBezTo>
                <a:cubicBezTo>
                  <a:pt x="302" y="498"/>
                  <a:pt x="302" y="498"/>
                  <a:pt x="302" y="498"/>
                </a:cubicBezTo>
                <a:cubicBezTo>
                  <a:pt x="302" y="498"/>
                  <a:pt x="304" y="507"/>
                  <a:pt x="305" y="509"/>
                </a:cubicBezTo>
                <a:cubicBezTo>
                  <a:pt x="302" y="510"/>
                  <a:pt x="298" y="511"/>
                  <a:pt x="294" y="511"/>
                </a:cubicBezTo>
                <a:cubicBezTo>
                  <a:pt x="293" y="507"/>
                  <a:pt x="293" y="501"/>
                  <a:pt x="293" y="501"/>
                </a:cubicBezTo>
                <a:cubicBezTo>
                  <a:pt x="291" y="501"/>
                  <a:pt x="291" y="501"/>
                  <a:pt x="291" y="501"/>
                </a:cubicBezTo>
                <a:cubicBezTo>
                  <a:pt x="291" y="501"/>
                  <a:pt x="284" y="500"/>
                  <a:pt x="279" y="500"/>
                </a:cubicBezTo>
                <a:cubicBezTo>
                  <a:pt x="279" y="498"/>
                  <a:pt x="279" y="496"/>
                  <a:pt x="279" y="493"/>
                </a:cubicBezTo>
                <a:cubicBezTo>
                  <a:pt x="286" y="493"/>
                  <a:pt x="308" y="492"/>
                  <a:pt x="327" y="487"/>
                </a:cubicBezTo>
                <a:cubicBezTo>
                  <a:pt x="328" y="490"/>
                  <a:pt x="336" y="518"/>
                  <a:pt x="336" y="518"/>
                </a:cubicBezTo>
                <a:cubicBezTo>
                  <a:pt x="338" y="518"/>
                  <a:pt x="338" y="518"/>
                  <a:pt x="338" y="518"/>
                </a:cubicBezTo>
                <a:cubicBezTo>
                  <a:pt x="346" y="517"/>
                  <a:pt x="353" y="514"/>
                  <a:pt x="354" y="514"/>
                </a:cubicBezTo>
                <a:cubicBezTo>
                  <a:pt x="355" y="513"/>
                  <a:pt x="355" y="513"/>
                  <a:pt x="355" y="513"/>
                </a:cubicBezTo>
                <a:cubicBezTo>
                  <a:pt x="355" y="513"/>
                  <a:pt x="353" y="505"/>
                  <a:pt x="352" y="502"/>
                </a:cubicBezTo>
                <a:cubicBezTo>
                  <a:pt x="355" y="502"/>
                  <a:pt x="358" y="500"/>
                  <a:pt x="361" y="499"/>
                </a:cubicBezTo>
                <a:cubicBezTo>
                  <a:pt x="362" y="503"/>
                  <a:pt x="365" y="509"/>
                  <a:pt x="365" y="509"/>
                </a:cubicBezTo>
                <a:cubicBezTo>
                  <a:pt x="367" y="508"/>
                  <a:pt x="367" y="508"/>
                  <a:pt x="367" y="508"/>
                </a:cubicBezTo>
                <a:cubicBezTo>
                  <a:pt x="370" y="507"/>
                  <a:pt x="377" y="504"/>
                  <a:pt x="380" y="503"/>
                </a:cubicBezTo>
                <a:cubicBezTo>
                  <a:pt x="381" y="505"/>
                  <a:pt x="382" y="507"/>
                  <a:pt x="383" y="509"/>
                </a:cubicBezTo>
                <a:cubicBezTo>
                  <a:pt x="360" y="521"/>
                  <a:pt x="334" y="527"/>
                  <a:pt x="327" y="528"/>
                </a:cubicBezTo>
                <a:cubicBezTo>
                  <a:pt x="327" y="528"/>
                  <a:pt x="327" y="528"/>
                  <a:pt x="327" y="528"/>
                </a:cubicBezTo>
                <a:close/>
                <a:moveTo>
                  <a:pt x="230" y="530"/>
                </a:moveTo>
                <a:cubicBezTo>
                  <a:pt x="204" y="528"/>
                  <a:pt x="181" y="519"/>
                  <a:pt x="174" y="516"/>
                </a:cubicBezTo>
                <a:cubicBezTo>
                  <a:pt x="177" y="509"/>
                  <a:pt x="186" y="489"/>
                  <a:pt x="186" y="488"/>
                </a:cubicBezTo>
                <a:cubicBezTo>
                  <a:pt x="187" y="486"/>
                  <a:pt x="187" y="486"/>
                  <a:pt x="187" y="486"/>
                </a:cubicBezTo>
                <a:cubicBezTo>
                  <a:pt x="185" y="485"/>
                  <a:pt x="185" y="485"/>
                  <a:pt x="185" y="485"/>
                </a:cubicBezTo>
                <a:cubicBezTo>
                  <a:pt x="181" y="484"/>
                  <a:pt x="173" y="479"/>
                  <a:pt x="173" y="479"/>
                </a:cubicBezTo>
                <a:cubicBezTo>
                  <a:pt x="171" y="478"/>
                  <a:pt x="171" y="478"/>
                  <a:pt x="171" y="478"/>
                </a:cubicBezTo>
                <a:cubicBezTo>
                  <a:pt x="171" y="478"/>
                  <a:pt x="167" y="486"/>
                  <a:pt x="166" y="488"/>
                </a:cubicBezTo>
                <a:cubicBezTo>
                  <a:pt x="164" y="487"/>
                  <a:pt x="160" y="485"/>
                  <a:pt x="157" y="483"/>
                </a:cubicBezTo>
                <a:cubicBezTo>
                  <a:pt x="159" y="480"/>
                  <a:pt x="162" y="475"/>
                  <a:pt x="162" y="475"/>
                </a:cubicBezTo>
                <a:cubicBezTo>
                  <a:pt x="161" y="473"/>
                  <a:pt x="161" y="473"/>
                  <a:pt x="161" y="473"/>
                </a:cubicBezTo>
                <a:cubicBezTo>
                  <a:pt x="160" y="473"/>
                  <a:pt x="155" y="469"/>
                  <a:pt x="151" y="466"/>
                </a:cubicBezTo>
                <a:cubicBezTo>
                  <a:pt x="152" y="464"/>
                  <a:pt x="153" y="462"/>
                  <a:pt x="155" y="461"/>
                </a:cubicBezTo>
                <a:cubicBezTo>
                  <a:pt x="160" y="464"/>
                  <a:pt x="178" y="475"/>
                  <a:pt x="197" y="482"/>
                </a:cubicBezTo>
                <a:cubicBezTo>
                  <a:pt x="196" y="485"/>
                  <a:pt x="186" y="512"/>
                  <a:pt x="186" y="512"/>
                </a:cubicBezTo>
                <a:cubicBezTo>
                  <a:pt x="188" y="513"/>
                  <a:pt x="188" y="513"/>
                  <a:pt x="188" y="513"/>
                </a:cubicBezTo>
                <a:cubicBezTo>
                  <a:pt x="195" y="517"/>
                  <a:pt x="203" y="518"/>
                  <a:pt x="203" y="518"/>
                </a:cubicBezTo>
                <a:cubicBezTo>
                  <a:pt x="205" y="519"/>
                  <a:pt x="205" y="519"/>
                  <a:pt x="205" y="519"/>
                </a:cubicBezTo>
                <a:cubicBezTo>
                  <a:pt x="205" y="519"/>
                  <a:pt x="207" y="511"/>
                  <a:pt x="208" y="508"/>
                </a:cubicBezTo>
                <a:cubicBezTo>
                  <a:pt x="211" y="509"/>
                  <a:pt x="214" y="509"/>
                  <a:pt x="217" y="510"/>
                </a:cubicBezTo>
                <a:cubicBezTo>
                  <a:pt x="216" y="514"/>
                  <a:pt x="215" y="521"/>
                  <a:pt x="215" y="521"/>
                </a:cubicBezTo>
                <a:cubicBezTo>
                  <a:pt x="217" y="521"/>
                  <a:pt x="217" y="521"/>
                  <a:pt x="217" y="521"/>
                </a:cubicBezTo>
                <a:cubicBezTo>
                  <a:pt x="221" y="521"/>
                  <a:pt x="228" y="523"/>
                  <a:pt x="231" y="523"/>
                </a:cubicBezTo>
                <a:cubicBezTo>
                  <a:pt x="231" y="525"/>
                  <a:pt x="230" y="528"/>
                  <a:pt x="230" y="530"/>
                </a:cubicBezTo>
                <a:cubicBezTo>
                  <a:pt x="230" y="530"/>
                  <a:pt x="230" y="530"/>
                  <a:pt x="230" y="530"/>
                </a:cubicBezTo>
                <a:close/>
                <a:moveTo>
                  <a:pt x="249" y="533"/>
                </a:moveTo>
                <a:cubicBezTo>
                  <a:pt x="250" y="526"/>
                  <a:pt x="252" y="503"/>
                  <a:pt x="252" y="502"/>
                </a:cubicBezTo>
                <a:cubicBezTo>
                  <a:pt x="252" y="499"/>
                  <a:pt x="252" y="499"/>
                  <a:pt x="252" y="499"/>
                </a:cubicBezTo>
                <a:cubicBezTo>
                  <a:pt x="250" y="499"/>
                  <a:pt x="250" y="499"/>
                  <a:pt x="250" y="499"/>
                </a:cubicBezTo>
                <a:cubicBezTo>
                  <a:pt x="246" y="499"/>
                  <a:pt x="237" y="497"/>
                  <a:pt x="237" y="497"/>
                </a:cubicBezTo>
                <a:cubicBezTo>
                  <a:pt x="234" y="497"/>
                  <a:pt x="234" y="497"/>
                  <a:pt x="234" y="497"/>
                </a:cubicBezTo>
                <a:cubicBezTo>
                  <a:pt x="234" y="497"/>
                  <a:pt x="234" y="505"/>
                  <a:pt x="233" y="508"/>
                </a:cubicBezTo>
                <a:cubicBezTo>
                  <a:pt x="231" y="508"/>
                  <a:pt x="227" y="507"/>
                  <a:pt x="223" y="506"/>
                </a:cubicBezTo>
                <a:cubicBezTo>
                  <a:pt x="223" y="502"/>
                  <a:pt x="225" y="496"/>
                  <a:pt x="225" y="496"/>
                </a:cubicBezTo>
                <a:cubicBezTo>
                  <a:pt x="223" y="496"/>
                  <a:pt x="223" y="496"/>
                  <a:pt x="223" y="496"/>
                </a:cubicBezTo>
                <a:cubicBezTo>
                  <a:pt x="223" y="495"/>
                  <a:pt x="217" y="493"/>
                  <a:pt x="212" y="492"/>
                </a:cubicBezTo>
                <a:cubicBezTo>
                  <a:pt x="213" y="490"/>
                  <a:pt x="213" y="487"/>
                  <a:pt x="214" y="485"/>
                </a:cubicBezTo>
                <a:cubicBezTo>
                  <a:pt x="220" y="487"/>
                  <a:pt x="241" y="493"/>
                  <a:pt x="262" y="493"/>
                </a:cubicBezTo>
                <a:cubicBezTo>
                  <a:pt x="261" y="497"/>
                  <a:pt x="260" y="527"/>
                  <a:pt x="260" y="527"/>
                </a:cubicBezTo>
                <a:cubicBezTo>
                  <a:pt x="262" y="528"/>
                  <a:pt x="262" y="528"/>
                  <a:pt x="262" y="528"/>
                </a:cubicBezTo>
                <a:cubicBezTo>
                  <a:pt x="270" y="529"/>
                  <a:pt x="278" y="528"/>
                  <a:pt x="278" y="528"/>
                </a:cubicBezTo>
                <a:cubicBezTo>
                  <a:pt x="280" y="528"/>
                  <a:pt x="280" y="528"/>
                  <a:pt x="280" y="528"/>
                </a:cubicBezTo>
                <a:cubicBezTo>
                  <a:pt x="280" y="528"/>
                  <a:pt x="280" y="519"/>
                  <a:pt x="280" y="517"/>
                </a:cubicBezTo>
                <a:cubicBezTo>
                  <a:pt x="283" y="517"/>
                  <a:pt x="286" y="516"/>
                  <a:pt x="290" y="516"/>
                </a:cubicBezTo>
                <a:cubicBezTo>
                  <a:pt x="290" y="520"/>
                  <a:pt x="290" y="527"/>
                  <a:pt x="290" y="527"/>
                </a:cubicBezTo>
                <a:cubicBezTo>
                  <a:pt x="293" y="527"/>
                  <a:pt x="293" y="527"/>
                  <a:pt x="293" y="527"/>
                </a:cubicBezTo>
                <a:cubicBezTo>
                  <a:pt x="297" y="526"/>
                  <a:pt x="303" y="525"/>
                  <a:pt x="307" y="525"/>
                </a:cubicBezTo>
                <a:cubicBezTo>
                  <a:pt x="307" y="527"/>
                  <a:pt x="307" y="530"/>
                  <a:pt x="308" y="532"/>
                </a:cubicBezTo>
                <a:cubicBezTo>
                  <a:pt x="282" y="537"/>
                  <a:pt x="257" y="534"/>
                  <a:pt x="249" y="533"/>
                </a:cubicBezTo>
                <a:cubicBezTo>
                  <a:pt x="249" y="533"/>
                  <a:pt x="249" y="533"/>
                  <a:pt x="249" y="533"/>
                </a:cubicBez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sp>
        <p:nvSpPr>
          <p:cNvPr id="232" name="Freeform 143"/>
          <p:cNvSpPr>
            <a:spLocks noEditPoints="1"/>
          </p:cNvSpPr>
          <p:nvPr/>
        </p:nvSpPr>
        <p:spPr bwMode="auto">
          <a:xfrm>
            <a:off x="1529971" y="3601127"/>
            <a:ext cx="296714" cy="300646"/>
          </a:xfrm>
          <a:custGeom>
            <a:gdLst>
              <a:gd fmla="*/ 1674 w 3583" name="T0"/>
              <a:gd fmla="*/ 39 h 3661" name="T1"/>
              <a:gd fmla="*/ 2300 w 3583" name="T2"/>
              <a:gd fmla="*/ 166 h 3661" name="T3"/>
              <a:gd fmla="*/ 3545 w 3583" name="T4"/>
              <a:gd fmla="*/ 496 h 3661" name="T5"/>
              <a:gd fmla="*/ 3426 w 3583" name="T6"/>
              <a:gd fmla="*/ 2241 h 3661" name="T7"/>
              <a:gd fmla="*/ 3308 w 3583" name="T8"/>
              <a:gd fmla="*/ 2520 h 3661" name="T9"/>
              <a:gd fmla="*/ 3545 w 3583" name="T10"/>
              <a:gd fmla="*/ 2757 h 3661" name="T11"/>
              <a:gd fmla="*/ 3155 w 3583" name="T12"/>
              <a:gd fmla="*/ 3544 h 3661" name="T13"/>
              <a:gd fmla="*/ 1665 w 3583" name="T14"/>
              <a:gd fmla="*/ 3595 h 3661" name="T15"/>
              <a:gd fmla="*/ 1199 w 3583" name="T16"/>
              <a:gd fmla="*/ 3561 h 3661" name="T17"/>
              <a:gd fmla="*/ 336 w 3583" name="T18"/>
              <a:gd fmla="*/ 3570 h 3661" name="T19"/>
              <a:gd fmla="*/ 48 w 3583" name="T20"/>
              <a:gd fmla="*/ 1800 h 3661" name="T21"/>
              <a:gd fmla="*/ 82 w 3583" name="T22"/>
              <a:gd fmla="*/ 793 h 3661" name="T23"/>
              <a:gd fmla="*/ 793 w 3583" name="T24"/>
              <a:gd fmla="*/ 39 h 3661" name="T25"/>
              <a:gd fmla="*/ 1309 w 3583" name="T26"/>
              <a:gd fmla="*/ 285 h 3661" name="T27"/>
              <a:gd fmla="*/ 1284 w 3583" name="T28"/>
              <a:gd fmla="*/ 242 h 3661" name="T29"/>
              <a:gd fmla="*/ 1225 w 3583" name="T30"/>
              <a:gd fmla="*/ 446 h 3661" name="T31"/>
              <a:gd fmla="*/ 1597 w 3583" name="T32"/>
              <a:gd fmla="*/ 734 h 3661" name="T33"/>
              <a:gd fmla="*/ 1538 w 3583" name="T34"/>
              <a:gd fmla="*/ 513 h 3661" name="T35"/>
              <a:gd fmla="*/ 1386 w 3583" name="T36"/>
              <a:gd fmla="*/ 488 h 3661" name="T37"/>
              <a:gd fmla="*/ 2097 w 3583" name="T38"/>
              <a:gd fmla="*/ 539 h 3661" name="T39"/>
              <a:gd fmla="*/ 2173 w 3583" name="T40"/>
              <a:gd fmla="*/ 463 h 3661" name="T41"/>
              <a:gd fmla="*/ 1420 w 3583" name="T42"/>
              <a:gd fmla="*/ 471 h 3661" name="T43"/>
              <a:gd fmla="*/ 2131 w 3583" name="T44"/>
              <a:gd fmla="*/ 835 h 3661" name="T45"/>
              <a:gd fmla="*/ 1944 w 3583" name="T46"/>
              <a:gd fmla="*/ 894 h 3661" name="T47"/>
              <a:gd fmla="*/ 1758 w 3583" name="T48"/>
              <a:gd fmla="*/ 2376 h 3661" name="T49"/>
              <a:gd fmla="*/ 2918 w 3583" name="T50"/>
              <a:gd fmla="*/ 2444 h 3661" name="T51"/>
              <a:gd fmla="*/ 2749 w 3583" name="T52"/>
              <a:gd fmla="*/ 1766 h 3661" name="T53"/>
              <a:gd fmla="*/ 2198 w 3583" name="T54"/>
              <a:gd fmla="*/ 1292 h 3661" name="T55"/>
              <a:gd fmla="*/ 2605 w 3583" name="T56"/>
              <a:gd fmla="*/ 1021 h 3661" name="T57"/>
              <a:gd fmla="*/ 2673 w 3583" name="T58"/>
              <a:gd fmla="*/ 954 h 3661" name="T59"/>
              <a:gd fmla="*/ 2088 w 3583" name="T60"/>
              <a:gd fmla="*/ 793 h 3661" name="T61"/>
              <a:gd fmla="*/ 1640 w 3583" name="T62"/>
              <a:gd fmla="*/ 1072 h 3661" name="T63"/>
              <a:gd fmla="*/ 1580 w 3583" name="T64"/>
              <a:gd fmla="*/ 903 h 3661" name="T65"/>
              <a:gd fmla="*/ 818 w 3583" name="T66"/>
              <a:gd fmla="*/ 1047 h 3661" name="T67"/>
              <a:gd fmla="*/ 641 w 3583" name="T68"/>
              <a:gd fmla="*/ 1216 h 3661" name="T69"/>
              <a:gd fmla="*/ 895 w 3583" name="T70"/>
              <a:gd fmla="*/ 2698 h 3661" name="T71"/>
              <a:gd fmla="*/ 962 w 3583" name="T72"/>
              <a:gd fmla="*/ 2401 h 3661" name="T73"/>
              <a:gd fmla="*/ 1030 w 3583" name="T74"/>
              <a:gd fmla="*/ 1487 h 3661" name="T75"/>
              <a:gd fmla="*/ 2241 w 3583" name="T76"/>
              <a:gd fmla="*/ 1326 h 3661" name="T77"/>
              <a:gd fmla="*/ 2241 w 3583" name="T78"/>
              <a:gd fmla="*/ 1326 h 3661" name="T79"/>
              <a:gd fmla="*/ 988 w 3583" name="T80"/>
              <a:gd fmla="*/ 1699 h 3661" name="T81"/>
              <a:gd fmla="*/ 2402 w 3583" name="T82"/>
              <a:gd fmla="*/ 2249 h 3661" name="T83"/>
              <a:gd fmla="*/ 2156 w 3583" name="T84"/>
              <a:gd fmla="*/ 1792 h 3661" name="T85"/>
              <a:gd fmla="*/ 674 w 3583" name="T86"/>
              <a:gd fmla="*/ 2147 h 3661" name="T87"/>
              <a:gd fmla="*/ 1343 w 3583" name="T88"/>
              <a:gd fmla="*/ 1843 h 3661" name="T89"/>
              <a:gd fmla="*/ 1343 w 3583" name="T90"/>
              <a:gd fmla="*/ 2393 h 3661" name="T91"/>
              <a:gd fmla="*/ 1978 w 3583" name="T92"/>
              <a:gd fmla="*/ 2004 h 3661" name="T93"/>
              <a:gd fmla="*/ 1885 w 3583" name="T94"/>
              <a:gd fmla="*/ 1987 h 3661" name="T95"/>
              <a:gd fmla="*/ 2766 w 3583" name="T96"/>
              <a:gd fmla="*/ 2046 h 3661" name="T97"/>
              <a:gd fmla="*/ 2664 w 3583" name="T98"/>
              <a:gd fmla="*/ 2757 h 3661" name="T99"/>
              <a:gd fmla="*/ 649 w 3583" name="T100"/>
              <a:gd fmla="*/ 2063 h 3661" name="T101"/>
              <a:gd fmla="*/ 3274 w 3583" name="T102"/>
              <a:gd fmla="*/ 2410 h 3661" name="T103"/>
              <a:gd fmla="*/ 2622 w 3583" name="T104"/>
              <a:gd fmla="*/ 2842 h 3661" name="T105"/>
              <a:gd fmla="*/ 1987 w 3583" name="T106"/>
              <a:gd fmla="*/ 2749 h 3661" name="T107"/>
              <a:gd fmla="*/ 2351 w 3583" name="T108"/>
              <a:gd fmla="*/ 2444 h 3661" name="T109"/>
              <a:gd fmla="*/ 3257 w 3583" name="T110"/>
              <a:gd fmla="*/ 2723 h 3661" name="T111"/>
              <a:gd fmla="*/ 3282 w 3583" name="T112"/>
              <a:gd fmla="*/ 2622 h 3661" name="T113"/>
              <a:gd fmla="*/ 3316 w 3583" name="T114"/>
              <a:gd fmla="*/ 2833 h 3661" name="T115"/>
              <a:gd fmla="*/ 2393 w 3583" name="T116"/>
              <a:gd fmla="*/ 3426 h 3661" name="T117"/>
              <a:gd fmla="*/ 2368 w 3583" name="T118"/>
              <a:gd fmla="*/ 3307 h 366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3661" w="3583">
                <a:moveTo>
                  <a:pt x="793" y="39"/>
                </a:moveTo>
                <a:cubicBezTo>
                  <a:pt x="882" y="64"/>
                  <a:pt x="1040" y="44"/>
                  <a:pt x="1132" y="65"/>
                </a:cubicBezTo>
                <a:cubicBezTo>
                  <a:pt x="1185" y="87"/>
                  <a:pt x="1239" y="110"/>
                  <a:pt x="1293" y="132"/>
                </a:cubicBezTo>
                <a:cubicBezTo>
                  <a:pt x="1420" y="101"/>
                  <a:pt x="1547" y="70"/>
                  <a:pt x="1674" y="39"/>
                </a:cubicBezTo>
                <a:cubicBezTo>
                  <a:pt x="1831" y="27"/>
                  <a:pt x="2096" y="118"/>
                  <a:pt x="2224" y="65"/>
                </a:cubicBezTo>
                <a:cubicBezTo>
                  <a:pt x="2288" y="101"/>
                  <a:pt x="2277" y="142"/>
                  <a:pt x="2317" y="183"/>
                </a:cubicBezTo>
                <a:cubicBezTo>
                  <a:pt x="2320" y="183"/>
                  <a:pt x="2323" y="183"/>
                  <a:pt x="2325" y="183"/>
                </a:cubicBezTo>
                <a:cubicBezTo>
                  <a:pt x="2310" y="166"/>
                  <a:pt x="2325" y="177"/>
                  <a:pt x="2300" y="166"/>
                </a:cubicBezTo>
                <a:cubicBezTo>
                  <a:pt x="2300" y="163"/>
                  <a:pt x="2300" y="161"/>
                  <a:pt x="2300" y="158"/>
                </a:cubicBezTo>
                <a:cubicBezTo>
                  <a:pt x="2576" y="123"/>
                  <a:pt x="2804" y="0"/>
                  <a:pt x="3096" y="107"/>
                </a:cubicBezTo>
                <a:cubicBezTo>
                  <a:pt x="3162" y="131"/>
                  <a:pt x="3256" y="103"/>
                  <a:pt x="3325" y="141"/>
                </a:cubicBezTo>
                <a:cubicBezTo>
                  <a:pt x="3441" y="205"/>
                  <a:pt x="3495" y="364"/>
                  <a:pt x="3545" y="496"/>
                </a:cubicBezTo>
                <a:cubicBezTo>
                  <a:pt x="3559" y="533"/>
                  <a:pt x="3501" y="710"/>
                  <a:pt x="3511" y="793"/>
                </a:cubicBezTo>
                <a:cubicBezTo>
                  <a:pt x="3545" y="1097"/>
                  <a:pt x="3565" y="1490"/>
                  <a:pt x="3519" y="1809"/>
                </a:cubicBezTo>
                <a:cubicBezTo>
                  <a:pt x="3502" y="1930"/>
                  <a:pt x="3555" y="2094"/>
                  <a:pt x="3494" y="2190"/>
                </a:cubicBezTo>
                <a:cubicBezTo>
                  <a:pt x="3471" y="2207"/>
                  <a:pt x="3449" y="2224"/>
                  <a:pt x="3426" y="2241"/>
                </a:cubicBezTo>
                <a:cubicBezTo>
                  <a:pt x="3448" y="2274"/>
                  <a:pt x="3462" y="2286"/>
                  <a:pt x="3443" y="2317"/>
                </a:cubicBezTo>
                <a:cubicBezTo>
                  <a:pt x="3407" y="2448"/>
                  <a:pt x="3272" y="2468"/>
                  <a:pt x="3172" y="2512"/>
                </a:cubicBezTo>
                <a:cubicBezTo>
                  <a:pt x="3169" y="2528"/>
                  <a:pt x="3166" y="2545"/>
                  <a:pt x="3164" y="2562"/>
                </a:cubicBezTo>
                <a:cubicBezTo>
                  <a:pt x="3226" y="2563"/>
                  <a:pt x="3273" y="2562"/>
                  <a:pt x="3308" y="2520"/>
                </a:cubicBezTo>
                <a:cubicBezTo>
                  <a:pt x="3311" y="2487"/>
                  <a:pt x="3321" y="2480"/>
                  <a:pt x="3350" y="2452"/>
                </a:cubicBezTo>
                <a:cubicBezTo>
                  <a:pt x="3364" y="2452"/>
                  <a:pt x="3378" y="2452"/>
                  <a:pt x="3392" y="2452"/>
                </a:cubicBezTo>
                <a:cubicBezTo>
                  <a:pt x="3420" y="2505"/>
                  <a:pt x="3460" y="2533"/>
                  <a:pt x="3502" y="2571"/>
                </a:cubicBezTo>
                <a:cubicBezTo>
                  <a:pt x="3476" y="2642"/>
                  <a:pt x="3526" y="2681"/>
                  <a:pt x="3545" y="2757"/>
                </a:cubicBezTo>
                <a:cubicBezTo>
                  <a:pt x="3583" y="2917"/>
                  <a:pt x="3457" y="3410"/>
                  <a:pt x="3367" y="3528"/>
                </a:cubicBezTo>
                <a:cubicBezTo>
                  <a:pt x="3313" y="3531"/>
                  <a:pt x="3303" y="3553"/>
                  <a:pt x="3274" y="3561"/>
                </a:cubicBezTo>
                <a:cubicBezTo>
                  <a:pt x="3237" y="3556"/>
                  <a:pt x="3200" y="3550"/>
                  <a:pt x="3164" y="3544"/>
                </a:cubicBezTo>
                <a:cubicBezTo>
                  <a:pt x="3161" y="3544"/>
                  <a:pt x="3158" y="3544"/>
                  <a:pt x="3155" y="3544"/>
                </a:cubicBezTo>
                <a:cubicBezTo>
                  <a:pt x="3110" y="3565"/>
                  <a:pt x="3108" y="3609"/>
                  <a:pt x="3028" y="3621"/>
                </a:cubicBezTo>
                <a:cubicBezTo>
                  <a:pt x="2760" y="3661"/>
                  <a:pt x="2140" y="3661"/>
                  <a:pt x="1885" y="3587"/>
                </a:cubicBezTo>
                <a:cubicBezTo>
                  <a:pt x="1882" y="3587"/>
                  <a:pt x="1880" y="3587"/>
                  <a:pt x="1877" y="3587"/>
                </a:cubicBezTo>
                <a:cubicBezTo>
                  <a:pt x="1791" y="3612"/>
                  <a:pt x="1766" y="3611"/>
                  <a:pt x="1665" y="3595"/>
                </a:cubicBezTo>
                <a:cubicBezTo>
                  <a:pt x="1642" y="3556"/>
                  <a:pt x="1620" y="3516"/>
                  <a:pt x="1597" y="3477"/>
                </a:cubicBezTo>
                <a:cubicBezTo>
                  <a:pt x="1537" y="3495"/>
                  <a:pt x="1529" y="3528"/>
                  <a:pt x="1487" y="3561"/>
                </a:cubicBezTo>
                <a:cubicBezTo>
                  <a:pt x="1432" y="3559"/>
                  <a:pt x="1413" y="3547"/>
                  <a:pt x="1377" y="3528"/>
                </a:cubicBezTo>
                <a:cubicBezTo>
                  <a:pt x="1346" y="3539"/>
                  <a:pt x="1268" y="3592"/>
                  <a:pt x="1199" y="3561"/>
                </a:cubicBezTo>
                <a:cubicBezTo>
                  <a:pt x="1125" y="3528"/>
                  <a:pt x="1124" y="3415"/>
                  <a:pt x="1030" y="3392"/>
                </a:cubicBezTo>
                <a:cubicBezTo>
                  <a:pt x="987" y="3444"/>
                  <a:pt x="991" y="3563"/>
                  <a:pt x="920" y="3561"/>
                </a:cubicBezTo>
                <a:cubicBezTo>
                  <a:pt x="805" y="3594"/>
                  <a:pt x="790" y="3534"/>
                  <a:pt x="717" y="3519"/>
                </a:cubicBezTo>
                <a:cubicBezTo>
                  <a:pt x="603" y="3495"/>
                  <a:pt x="513" y="3614"/>
                  <a:pt x="336" y="3570"/>
                </a:cubicBezTo>
                <a:cubicBezTo>
                  <a:pt x="0" y="3485"/>
                  <a:pt x="92" y="2855"/>
                  <a:pt x="56" y="2562"/>
                </a:cubicBezTo>
                <a:cubicBezTo>
                  <a:pt x="50" y="2509"/>
                  <a:pt x="88" y="2458"/>
                  <a:pt x="65" y="2393"/>
                </a:cubicBezTo>
                <a:cubicBezTo>
                  <a:pt x="205" y="2358"/>
                  <a:pt x="31" y="2134"/>
                  <a:pt x="65" y="1987"/>
                </a:cubicBezTo>
                <a:cubicBezTo>
                  <a:pt x="79" y="1925"/>
                  <a:pt x="25" y="1886"/>
                  <a:pt x="48" y="1800"/>
                </a:cubicBezTo>
                <a:cubicBezTo>
                  <a:pt x="82" y="1673"/>
                  <a:pt x="147" y="1487"/>
                  <a:pt x="116" y="1377"/>
                </a:cubicBezTo>
                <a:cubicBezTo>
                  <a:pt x="93" y="1343"/>
                  <a:pt x="71" y="1309"/>
                  <a:pt x="48" y="1275"/>
                </a:cubicBezTo>
                <a:cubicBezTo>
                  <a:pt x="19" y="1211"/>
                  <a:pt x="104" y="1033"/>
                  <a:pt x="116" y="988"/>
                </a:cubicBezTo>
                <a:cubicBezTo>
                  <a:pt x="136" y="909"/>
                  <a:pt x="57" y="867"/>
                  <a:pt x="82" y="793"/>
                </a:cubicBezTo>
                <a:cubicBezTo>
                  <a:pt x="129" y="649"/>
                  <a:pt x="52" y="396"/>
                  <a:pt x="192" y="310"/>
                </a:cubicBezTo>
                <a:cubicBezTo>
                  <a:pt x="186" y="282"/>
                  <a:pt x="181" y="254"/>
                  <a:pt x="175" y="226"/>
                </a:cubicBezTo>
                <a:cubicBezTo>
                  <a:pt x="265" y="179"/>
                  <a:pt x="328" y="104"/>
                  <a:pt x="429" y="73"/>
                </a:cubicBezTo>
                <a:cubicBezTo>
                  <a:pt x="552" y="35"/>
                  <a:pt x="705" y="88"/>
                  <a:pt x="793" y="39"/>
                </a:cubicBezTo>
                <a:close/>
                <a:moveTo>
                  <a:pt x="1284" y="242"/>
                </a:moveTo>
                <a:cubicBezTo>
                  <a:pt x="1278" y="251"/>
                  <a:pt x="1273" y="259"/>
                  <a:pt x="1267" y="268"/>
                </a:cubicBezTo>
                <a:cubicBezTo>
                  <a:pt x="1267" y="271"/>
                  <a:pt x="1267" y="274"/>
                  <a:pt x="1267" y="276"/>
                </a:cubicBezTo>
                <a:cubicBezTo>
                  <a:pt x="1281" y="279"/>
                  <a:pt x="1295" y="282"/>
                  <a:pt x="1309" y="285"/>
                </a:cubicBezTo>
                <a:cubicBezTo>
                  <a:pt x="1283" y="301"/>
                  <a:pt x="1290" y="280"/>
                  <a:pt x="1293" y="310"/>
                </a:cubicBezTo>
                <a:cubicBezTo>
                  <a:pt x="1304" y="299"/>
                  <a:pt x="1315" y="288"/>
                  <a:pt x="1326" y="276"/>
                </a:cubicBezTo>
                <a:cubicBezTo>
                  <a:pt x="1321" y="276"/>
                  <a:pt x="1315" y="276"/>
                  <a:pt x="1309" y="276"/>
                </a:cubicBezTo>
                <a:cubicBezTo>
                  <a:pt x="1298" y="244"/>
                  <a:pt x="1309" y="259"/>
                  <a:pt x="1284" y="242"/>
                </a:cubicBezTo>
                <a:close/>
                <a:moveTo>
                  <a:pt x="1132" y="395"/>
                </a:moveTo>
                <a:cubicBezTo>
                  <a:pt x="1143" y="411"/>
                  <a:pt x="1133" y="400"/>
                  <a:pt x="1149" y="412"/>
                </a:cubicBezTo>
                <a:cubicBezTo>
                  <a:pt x="1143" y="406"/>
                  <a:pt x="1137" y="401"/>
                  <a:pt x="1132" y="395"/>
                </a:cubicBezTo>
                <a:close/>
                <a:moveTo>
                  <a:pt x="1225" y="446"/>
                </a:moveTo>
                <a:cubicBezTo>
                  <a:pt x="1212" y="462"/>
                  <a:pt x="1210" y="461"/>
                  <a:pt x="1191" y="471"/>
                </a:cubicBezTo>
                <a:cubicBezTo>
                  <a:pt x="1194" y="480"/>
                  <a:pt x="1197" y="488"/>
                  <a:pt x="1199" y="496"/>
                </a:cubicBezTo>
                <a:cubicBezTo>
                  <a:pt x="1283" y="558"/>
                  <a:pt x="1369" y="644"/>
                  <a:pt x="1445" y="717"/>
                </a:cubicBezTo>
                <a:cubicBezTo>
                  <a:pt x="1510" y="677"/>
                  <a:pt x="1528" y="714"/>
                  <a:pt x="1597" y="734"/>
                </a:cubicBezTo>
                <a:cubicBezTo>
                  <a:pt x="1589" y="694"/>
                  <a:pt x="1593" y="730"/>
                  <a:pt x="1606" y="683"/>
                </a:cubicBezTo>
                <a:cubicBezTo>
                  <a:pt x="1585" y="675"/>
                  <a:pt x="1594" y="686"/>
                  <a:pt x="1589" y="640"/>
                </a:cubicBezTo>
                <a:cubicBezTo>
                  <a:pt x="1631" y="620"/>
                  <a:pt x="1653" y="571"/>
                  <a:pt x="1640" y="522"/>
                </a:cubicBezTo>
                <a:cubicBezTo>
                  <a:pt x="1584" y="507"/>
                  <a:pt x="1594" y="505"/>
                  <a:pt x="1538" y="513"/>
                </a:cubicBezTo>
                <a:cubicBezTo>
                  <a:pt x="1538" y="570"/>
                  <a:pt x="1532" y="581"/>
                  <a:pt x="1504" y="607"/>
                </a:cubicBezTo>
                <a:cubicBezTo>
                  <a:pt x="1467" y="595"/>
                  <a:pt x="1460" y="618"/>
                  <a:pt x="1411" y="607"/>
                </a:cubicBezTo>
                <a:cubicBezTo>
                  <a:pt x="1408" y="601"/>
                  <a:pt x="1405" y="595"/>
                  <a:pt x="1403" y="590"/>
                </a:cubicBezTo>
                <a:cubicBezTo>
                  <a:pt x="1418" y="543"/>
                  <a:pt x="1415" y="503"/>
                  <a:pt x="1386" y="488"/>
                </a:cubicBezTo>
                <a:cubicBezTo>
                  <a:pt x="1348" y="534"/>
                  <a:pt x="1306" y="456"/>
                  <a:pt x="1225" y="446"/>
                </a:cubicBezTo>
                <a:close/>
                <a:moveTo>
                  <a:pt x="2173" y="463"/>
                </a:moveTo>
                <a:cubicBezTo>
                  <a:pt x="2151" y="483"/>
                  <a:pt x="2123" y="487"/>
                  <a:pt x="2105" y="513"/>
                </a:cubicBezTo>
                <a:cubicBezTo>
                  <a:pt x="2103" y="522"/>
                  <a:pt x="2100" y="530"/>
                  <a:pt x="2097" y="539"/>
                </a:cubicBezTo>
                <a:cubicBezTo>
                  <a:pt x="2100" y="542"/>
                  <a:pt x="2103" y="544"/>
                  <a:pt x="2105" y="547"/>
                </a:cubicBezTo>
                <a:cubicBezTo>
                  <a:pt x="2245" y="553"/>
                  <a:pt x="2517" y="638"/>
                  <a:pt x="2639" y="547"/>
                </a:cubicBezTo>
                <a:cubicBezTo>
                  <a:pt x="2636" y="530"/>
                  <a:pt x="2633" y="513"/>
                  <a:pt x="2630" y="496"/>
                </a:cubicBezTo>
                <a:cubicBezTo>
                  <a:pt x="2468" y="506"/>
                  <a:pt x="2314" y="491"/>
                  <a:pt x="2173" y="463"/>
                </a:cubicBezTo>
                <a:close/>
                <a:moveTo>
                  <a:pt x="1420" y="471"/>
                </a:moveTo>
                <a:cubicBezTo>
                  <a:pt x="1420" y="480"/>
                  <a:pt x="1420" y="488"/>
                  <a:pt x="1420" y="496"/>
                </a:cubicBezTo>
                <a:cubicBezTo>
                  <a:pt x="1425" y="491"/>
                  <a:pt x="1431" y="485"/>
                  <a:pt x="1436" y="480"/>
                </a:cubicBezTo>
                <a:cubicBezTo>
                  <a:pt x="1431" y="477"/>
                  <a:pt x="1425" y="474"/>
                  <a:pt x="1420" y="471"/>
                </a:cubicBezTo>
                <a:close/>
                <a:moveTo>
                  <a:pt x="2088" y="793"/>
                </a:moveTo>
                <a:cubicBezTo>
                  <a:pt x="2083" y="796"/>
                  <a:pt x="2077" y="798"/>
                  <a:pt x="2071" y="801"/>
                </a:cubicBezTo>
                <a:cubicBezTo>
                  <a:pt x="2071" y="804"/>
                  <a:pt x="2071" y="807"/>
                  <a:pt x="2071" y="810"/>
                </a:cubicBezTo>
                <a:cubicBezTo>
                  <a:pt x="2088" y="818"/>
                  <a:pt x="2117" y="827"/>
                  <a:pt x="2131" y="835"/>
                </a:cubicBezTo>
                <a:cubicBezTo>
                  <a:pt x="2125" y="844"/>
                  <a:pt x="2119" y="852"/>
                  <a:pt x="2114" y="861"/>
                </a:cubicBezTo>
                <a:cubicBezTo>
                  <a:pt x="2111" y="861"/>
                  <a:pt x="2108" y="861"/>
                  <a:pt x="2105" y="861"/>
                </a:cubicBezTo>
                <a:cubicBezTo>
                  <a:pt x="2058" y="839"/>
                  <a:pt x="1985" y="834"/>
                  <a:pt x="1944" y="886"/>
                </a:cubicBezTo>
                <a:cubicBezTo>
                  <a:pt x="1944" y="889"/>
                  <a:pt x="1944" y="892"/>
                  <a:pt x="1944" y="894"/>
                </a:cubicBezTo>
                <a:cubicBezTo>
                  <a:pt x="1989" y="893"/>
                  <a:pt x="2017" y="890"/>
                  <a:pt x="2029" y="903"/>
                </a:cubicBezTo>
                <a:cubicBezTo>
                  <a:pt x="2086" y="975"/>
                  <a:pt x="2116" y="1656"/>
                  <a:pt x="2021" y="1716"/>
                </a:cubicBezTo>
                <a:cubicBezTo>
                  <a:pt x="1959" y="1724"/>
                  <a:pt x="1896" y="1733"/>
                  <a:pt x="1834" y="1741"/>
                </a:cubicBezTo>
                <a:cubicBezTo>
                  <a:pt x="1755" y="1806"/>
                  <a:pt x="1734" y="2229"/>
                  <a:pt x="1758" y="2376"/>
                </a:cubicBezTo>
                <a:cubicBezTo>
                  <a:pt x="1774" y="2475"/>
                  <a:pt x="1677" y="2711"/>
                  <a:pt x="1758" y="2782"/>
                </a:cubicBezTo>
                <a:cubicBezTo>
                  <a:pt x="1819" y="2860"/>
                  <a:pt x="2210" y="3183"/>
                  <a:pt x="2317" y="3189"/>
                </a:cubicBezTo>
                <a:cubicBezTo>
                  <a:pt x="2459" y="3122"/>
                  <a:pt x="2910" y="2789"/>
                  <a:pt x="2952" y="2630"/>
                </a:cubicBezTo>
                <a:cubicBezTo>
                  <a:pt x="2941" y="2568"/>
                  <a:pt x="2929" y="2506"/>
                  <a:pt x="2918" y="2444"/>
                </a:cubicBezTo>
                <a:cubicBezTo>
                  <a:pt x="2902" y="2378"/>
                  <a:pt x="2974" y="2241"/>
                  <a:pt x="2901" y="2164"/>
                </a:cubicBezTo>
                <a:cubicBezTo>
                  <a:pt x="3000" y="2081"/>
                  <a:pt x="2933" y="1851"/>
                  <a:pt x="2867" y="1750"/>
                </a:cubicBezTo>
                <a:cubicBezTo>
                  <a:pt x="2842" y="1744"/>
                  <a:pt x="2817" y="1738"/>
                  <a:pt x="2791" y="1733"/>
                </a:cubicBezTo>
                <a:cubicBezTo>
                  <a:pt x="2777" y="1744"/>
                  <a:pt x="2763" y="1755"/>
                  <a:pt x="2749" y="1766"/>
                </a:cubicBezTo>
                <a:cubicBezTo>
                  <a:pt x="2711" y="1720"/>
                  <a:pt x="2670" y="1734"/>
                  <a:pt x="2639" y="1690"/>
                </a:cubicBezTo>
                <a:cubicBezTo>
                  <a:pt x="2591" y="1590"/>
                  <a:pt x="2628" y="1340"/>
                  <a:pt x="2588" y="1225"/>
                </a:cubicBezTo>
                <a:cubicBezTo>
                  <a:pt x="2582" y="1227"/>
                  <a:pt x="2577" y="1230"/>
                  <a:pt x="2571" y="1233"/>
                </a:cubicBezTo>
                <a:cubicBezTo>
                  <a:pt x="2534" y="1304"/>
                  <a:pt x="2259" y="1333"/>
                  <a:pt x="2198" y="1292"/>
                </a:cubicBezTo>
                <a:cubicBezTo>
                  <a:pt x="2156" y="1264"/>
                  <a:pt x="2117" y="1189"/>
                  <a:pt x="2105" y="1131"/>
                </a:cubicBezTo>
                <a:cubicBezTo>
                  <a:pt x="2127" y="1104"/>
                  <a:pt x="2127" y="999"/>
                  <a:pt x="2148" y="954"/>
                </a:cubicBezTo>
                <a:cubicBezTo>
                  <a:pt x="2261" y="920"/>
                  <a:pt x="2399" y="892"/>
                  <a:pt x="2554" y="928"/>
                </a:cubicBezTo>
                <a:cubicBezTo>
                  <a:pt x="2564" y="968"/>
                  <a:pt x="2581" y="996"/>
                  <a:pt x="2605" y="1021"/>
                </a:cubicBezTo>
                <a:cubicBezTo>
                  <a:pt x="2594" y="1044"/>
                  <a:pt x="2582" y="1067"/>
                  <a:pt x="2571" y="1089"/>
                </a:cubicBezTo>
                <a:cubicBezTo>
                  <a:pt x="2600" y="1110"/>
                  <a:pt x="2612" y="1140"/>
                  <a:pt x="2613" y="1140"/>
                </a:cubicBezTo>
                <a:cubicBezTo>
                  <a:pt x="2616" y="1146"/>
                  <a:pt x="2619" y="1151"/>
                  <a:pt x="2622" y="1157"/>
                </a:cubicBezTo>
                <a:cubicBezTo>
                  <a:pt x="2643" y="1113"/>
                  <a:pt x="2639" y="991"/>
                  <a:pt x="2673" y="954"/>
                </a:cubicBezTo>
                <a:cubicBezTo>
                  <a:pt x="2713" y="908"/>
                  <a:pt x="2774" y="926"/>
                  <a:pt x="2833" y="911"/>
                </a:cubicBezTo>
                <a:cubicBezTo>
                  <a:pt x="2826" y="880"/>
                  <a:pt x="2834" y="894"/>
                  <a:pt x="2817" y="877"/>
                </a:cubicBezTo>
                <a:cubicBezTo>
                  <a:pt x="2699" y="761"/>
                  <a:pt x="2388" y="917"/>
                  <a:pt x="2165" y="844"/>
                </a:cubicBezTo>
                <a:cubicBezTo>
                  <a:pt x="2139" y="827"/>
                  <a:pt x="2114" y="810"/>
                  <a:pt x="2088" y="793"/>
                </a:cubicBezTo>
                <a:close/>
                <a:moveTo>
                  <a:pt x="1530" y="877"/>
                </a:moveTo>
                <a:cubicBezTo>
                  <a:pt x="1518" y="889"/>
                  <a:pt x="1507" y="900"/>
                  <a:pt x="1496" y="911"/>
                </a:cubicBezTo>
                <a:cubicBezTo>
                  <a:pt x="1524" y="956"/>
                  <a:pt x="1535" y="1021"/>
                  <a:pt x="1572" y="1072"/>
                </a:cubicBezTo>
                <a:cubicBezTo>
                  <a:pt x="1595" y="1072"/>
                  <a:pt x="1617" y="1072"/>
                  <a:pt x="1640" y="1072"/>
                </a:cubicBezTo>
                <a:cubicBezTo>
                  <a:pt x="1640" y="1069"/>
                  <a:pt x="1640" y="1067"/>
                  <a:pt x="1640" y="1064"/>
                </a:cubicBezTo>
                <a:cubicBezTo>
                  <a:pt x="1628" y="1052"/>
                  <a:pt x="1617" y="1041"/>
                  <a:pt x="1606" y="1030"/>
                </a:cubicBezTo>
                <a:cubicBezTo>
                  <a:pt x="1600" y="973"/>
                  <a:pt x="1585" y="974"/>
                  <a:pt x="1555" y="945"/>
                </a:cubicBezTo>
                <a:cubicBezTo>
                  <a:pt x="1582" y="928"/>
                  <a:pt x="1573" y="941"/>
                  <a:pt x="1580" y="903"/>
                </a:cubicBezTo>
                <a:cubicBezTo>
                  <a:pt x="1563" y="894"/>
                  <a:pt x="1547" y="886"/>
                  <a:pt x="1530" y="877"/>
                </a:cubicBezTo>
                <a:close/>
                <a:moveTo>
                  <a:pt x="674" y="903"/>
                </a:moveTo>
                <a:cubicBezTo>
                  <a:pt x="669" y="917"/>
                  <a:pt x="663" y="931"/>
                  <a:pt x="658" y="945"/>
                </a:cubicBezTo>
                <a:cubicBezTo>
                  <a:pt x="716" y="973"/>
                  <a:pt x="746" y="1030"/>
                  <a:pt x="818" y="1047"/>
                </a:cubicBezTo>
                <a:cubicBezTo>
                  <a:pt x="867" y="1058"/>
                  <a:pt x="1266" y="999"/>
                  <a:pt x="1284" y="979"/>
                </a:cubicBezTo>
                <a:cubicBezTo>
                  <a:pt x="1266" y="967"/>
                  <a:pt x="1277" y="957"/>
                  <a:pt x="1250" y="937"/>
                </a:cubicBezTo>
                <a:cubicBezTo>
                  <a:pt x="1234" y="924"/>
                  <a:pt x="753" y="905"/>
                  <a:pt x="674" y="903"/>
                </a:cubicBezTo>
                <a:close/>
                <a:moveTo>
                  <a:pt x="641" y="1216"/>
                </a:moveTo>
                <a:cubicBezTo>
                  <a:pt x="607" y="1282"/>
                  <a:pt x="566" y="1289"/>
                  <a:pt x="539" y="1360"/>
                </a:cubicBezTo>
                <a:cubicBezTo>
                  <a:pt x="644" y="1344"/>
                  <a:pt x="801" y="1339"/>
                  <a:pt x="861" y="1411"/>
                </a:cubicBezTo>
                <a:cubicBezTo>
                  <a:pt x="962" y="1533"/>
                  <a:pt x="865" y="1674"/>
                  <a:pt x="886" y="1843"/>
                </a:cubicBezTo>
                <a:cubicBezTo>
                  <a:pt x="927" y="2172"/>
                  <a:pt x="882" y="2397"/>
                  <a:pt x="895" y="2698"/>
                </a:cubicBezTo>
                <a:cubicBezTo>
                  <a:pt x="912" y="2715"/>
                  <a:pt x="928" y="2732"/>
                  <a:pt x="945" y="2749"/>
                </a:cubicBezTo>
                <a:cubicBezTo>
                  <a:pt x="951" y="2746"/>
                  <a:pt x="957" y="2743"/>
                  <a:pt x="962" y="2740"/>
                </a:cubicBezTo>
                <a:cubicBezTo>
                  <a:pt x="960" y="2627"/>
                  <a:pt x="957" y="2514"/>
                  <a:pt x="954" y="2401"/>
                </a:cubicBezTo>
                <a:cubicBezTo>
                  <a:pt x="957" y="2401"/>
                  <a:pt x="960" y="2401"/>
                  <a:pt x="962" y="2401"/>
                </a:cubicBezTo>
                <a:cubicBezTo>
                  <a:pt x="987" y="2407"/>
                  <a:pt x="967" y="2416"/>
                  <a:pt x="988" y="2401"/>
                </a:cubicBezTo>
                <a:cubicBezTo>
                  <a:pt x="1068" y="2320"/>
                  <a:pt x="978" y="2190"/>
                  <a:pt x="988" y="2097"/>
                </a:cubicBezTo>
                <a:cubicBezTo>
                  <a:pt x="1007" y="2071"/>
                  <a:pt x="1027" y="2046"/>
                  <a:pt x="1047" y="2020"/>
                </a:cubicBezTo>
                <a:cubicBezTo>
                  <a:pt x="1052" y="1994"/>
                  <a:pt x="1041" y="1531"/>
                  <a:pt x="1030" y="1487"/>
                </a:cubicBezTo>
                <a:cubicBezTo>
                  <a:pt x="1111" y="1318"/>
                  <a:pt x="1306" y="1388"/>
                  <a:pt x="1436" y="1309"/>
                </a:cubicBezTo>
                <a:cubicBezTo>
                  <a:pt x="1436" y="1306"/>
                  <a:pt x="1436" y="1304"/>
                  <a:pt x="1436" y="1301"/>
                </a:cubicBezTo>
                <a:cubicBezTo>
                  <a:pt x="1121" y="1296"/>
                  <a:pt x="864" y="1288"/>
                  <a:pt x="641" y="1216"/>
                </a:cubicBezTo>
                <a:close/>
                <a:moveTo>
                  <a:pt x="2241" y="1326"/>
                </a:moveTo>
                <a:cubicBezTo>
                  <a:pt x="2404" y="1341"/>
                  <a:pt x="2458" y="1386"/>
                  <a:pt x="2571" y="1445"/>
                </a:cubicBezTo>
                <a:cubicBezTo>
                  <a:pt x="2578" y="1558"/>
                  <a:pt x="2558" y="1643"/>
                  <a:pt x="2486" y="1716"/>
                </a:cubicBezTo>
                <a:cubicBezTo>
                  <a:pt x="2380" y="1714"/>
                  <a:pt x="2223" y="1725"/>
                  <a:pt x="2148" y="1673"/>
                </a:cubicBezTo>
                <a:cubicBezTo>
                  <a:pt x="2092" y="1530"/>
                  <a:pt x="2137" y="1402"/>
                  <a:pt x="2241" y="1326"/>
                </a:cubicBezTo>
                <a:close/>
                <a:moveTo>
                  <a:pt x="988" y="1699"/>
                </a:moveTo>
                <a:cubicBezTo>
                  <a:pt x="993" y="1699"/>
                  <a:pt x="999" y="1699"/>
                  <a:pt x="1005" y="1699"/>
                </a:cubicBezTo>
                <a:cubicBezTo>
                  <a:pt x="993" y="1715"/>
                  <a:pt x="1004" y="1704"/>
                  <a:pt x="988" y="1716"/>
                </a:cubicBezTo>
                <a:cubicBezTo>
                  <a:pt x="988" y="1710"/>
                  <a:pt x="988" y="1704"/>
                  <a:pt x="988" y="1699"/>
                </a:cubicBezTo>
                <a:close/>
                <a:moveTo>
                  <a:pt x="2156" y="1792"/>
                </a:moveTo>
                <a:cubicBezTo>
                  <a:pt x="2329" y="1821"/>
                  <a:pt x="2587" y="1758"/>
                  <a:pt x="2732" y="1843"/>
                </a:cubicBezTo>
                <a:cubicBezTo>
                  <a:pt x="2735" y="1868"/>
                  <a:pt x="2738" y="1893"/>
                  <a:pt x="2740" y="1919"/>
                </a:cubicBezTo>
                <a:cubicBezTo>
                  <a:pt x="2697" y="2058"/>
                  <a:pt x="2501" y="2157"/>
                  <a:pt x="2402" y="2249"/>
                </a:cubicBezTo>
                <a:cubicBezTo>
                  <a:pt x="2354" y="2241"/>
                  <a:pt x="2306" y="2232"/>
                  <a:pt x="2258" y="2224"/>
                </a:cubicBezTo>
                <a:cubicBezTo>
                  <a:pt x="2219" y="2199"/>
                  <a:pt x="2018" y="1923"/>
                  <a:pt x="2012" y="1868"/>
                </a:cubicBezTo>
                <a:cubicBezTo>
                  <a:pt x="2029" y="1845"/>
                  <a:pt x="2046" y="1823"/>
                  <a:pt x="2063" y="1800"/>
                </a:cubicBezTo>
                <a:cubicBezTo>
                  <a:pt x="2094" y="1798"/>
                  <a:pt x="2125" y="1795"/>
                  <a:pt x="2156" y="1792"/>
                </a:cubicBezTo>
                <a:close/>
                <a:moveTo>
                  <a:pt x="607" y="1809"/>
                </a:moveTo>
                <a:cubicBezTo>
                  <a:pt x="586" y="1905"/>
                  <a:pt x="588" y="2056"/>
                  <a:pt x="598" y="2173"/>
                </a:cubicBezTo>
                <a:cubicBezTo>
                  <a:pt x="650" y="2174"/>
                  <a:pt x="643" y="2179"/>
                  <a:pt x="674" y="2156"/>
                </a:cubicBezTo>
                <a:cubicBezTo>
                  <a:pt x="674" y="2153"/>
                  <a:pt x="674" y="2150"/>
                  <a:pt x="674" y="2147"/>
                </a:cubicBezTo>
                <a:cubicBezTo>
                  <a:pt x="663" y="2128"/>
                  <a:pt x="652" y="2108"/>
                  <a:pt x="641" y="2088"/>
                </a:cubicBezTo>
                <a:cubicBezTo>
                  <a:pt x="694" y="2073"/>
                  <a:pt x="702" y="1959"/>
                  <a:pt x="691" y="1927"/>
                </a:cubicBezTo>
                <a:cubicBezTo>
                  <a:pt x="680" y="1876"/>
                  <a:pt x="642" y="1837"/>
                  <a:pt x="607" y="1809"/>
                </a:cubicBezTo>
                <a:close/>
                <a:moveTo>
                  <a:pt x="1343" y="1843"/>
                </a:moveTo>
                <a:cubicBezTo>
                  <a:pt x="1323" y="1910"/>
                  <a:pt x="1251" y="2026"/>
                  <a:pt x="1267" y="2139"/>
                </a:cubicBezTo>
                <a:cubicBezTo>
                  <a:pt x="1281" y="2179"/>
                  <a:pt x="1295" y="2218"/>
                  <a:pt x="1309" y="2258"/>
                </a:cubicBezTo>
                <a:cubicBezTo>
                  <a:pt x="1310" y="2299"/>
                  <a:pt x="1273" y="2324"/>
                  <a:pt x="1284" y="2385"/>
                </a:cubicBezTo>
                <a:cubicBezTo>
                  <a:pt x="1304" y="2387"/>
                  <a:pt x="1324" y="2390"/>
                  <a:pt x="1343" y="2393"/>
                </a:cubicBezTo>
                <a:cubicBezTo>
                  <a:pt x="1346" y="2387"/>
                  <a:pt x="1349" y="2382"/>
                  <a:pt x="1352" y="2376"/>
                </a:cubicBezTo>
                <a:cubicBezTo>
                  <a:pt x="1341" y="2252"/>
                  <a:pt x="1438" y="1963"/>
                  <a:pt x="1343" y="1843"/>
                </a:cubicBezTo>
                <a:close/>
                <a:moveTo>
                  <a:pt x="1885" y="1987"/>
                </a:moveTo>
                <a:cubicBezTo>
                  <a:pt x="1927" y="1984"/>
                  <a:pt x="1959" y="1984"/>
                  <a:pt x="1978" y="2004"/>
                </a:cubicBezTo>
                <a:cubicBezTo>
                  <a:pt x="2072" y="2067"/>
                  <a:pt x="2170" y="2251"/>
                  <a:pt x="2224" y="2351"/>
                </a:cubicBezTo>
                <a:cubicBezTo>
                  <a:pt x="2196" y="2504"/>
                  <a:pt x="1969" y="2530"/>
                  <a:pt x="1978" y="2664"/>
                </a:cubicBezTo>
                <a:cubicBezTo>
                  <a:pt x="1920" y="2670"/>
                  <a:pt x="1902" y="2657"/>
                  <a:pt x="1860" y="2630"/>
                </a:cubicBezTo>
                <a:cubicBezTo>
                  <a:pt x="1807" y="2461"/>
                  <a:pt x="1808" y="2085"/>
                  <a:pt x="1885" y="1987"/>
                </a:cubicBezTo>
                <a:close/>
                <a:moveTo>
                  <a:pt x="1826" y="1995"/>
                </a:moveTo>
                <a:cubicBezTo>
                  <a:pt x="1829" y="2001"/>
                  <a:pt x="1832" y="2006"/>
                  <a:pt x="1834" y="2012"/>
                </a:cubicBezTo>
                <a:cubicBezTo>
                  <a:pt x="1832" y="2006"/>
                  <a:pt x="1829" y="2001"/>
                  <a:pt x="1826" y="1995"/>
                </a:cubicBezTo>
                <a:close/>
                <a:moveTo>
                  <a:pt x="2766" y="2046"/>
                </a:moveTo>
                <a:cubicBezTo>
                  <a:pt x="2800" y="2063"/>
                  <a:pt x="2833" y="2080"/>
                  <a:pt x="2867" y="2097"/>
                </a:cubicBezTo>
                <a:cubicBezTo>
                  <a:pt x="2887" y="2259"/>
                  <a:pt x="2838" y="2485"/>
                  <a:pt x="2884" y="2605"/>
                </a:cubicBezTo>
                <a:cubicBezTo>
                  <a:pt x="2825" y="2655"/>
                  <a:pt x="2766" y="2706"/>
                  <a:pt x="2706" y="2757"/>
                </a:cubicBezTo>
                <a:cubicBezTo>
                  <a:pt x="2692" y="2757"/>
                  <a:pt x="2678" y="2757"/>
                  <a:pt x="2664" y="2757"/>
                </a:cubicBezTo>
                <a:cubicBezTo>
                  <a:pt x="2581" y="2622"/>
                  <a:pt x="2446" y="2510"/>
                  <a:pt x="2410" y="2359"/>
                </a:cubicBezTo>
                <a:cubicBezTo>
                  <a:pt x="2460" y="2238"/>
                  <a:pt x="2648" y="2114"/>
                  <a:pt x="2766" y="2046"/>
                </a:cubicBezTo>
                <a:close/>
                <a:moveTo>
                  <a:pt x="632" y="2063"/>
                </a:moveTo>
                <a:cubicBezTo>
                  <a:pt x="638" y="2063"/>
                  <a:pt x="643" y="2063"/>
                  <a:pt x="649" y="2063"/>
                </a:cubicBezTo>
                <a:cubicBezTo>
                  <a:pt x="643" y="2063"/>
                  <a:pt x="638" y="2063"/>
                  <a:pt x="632" y="2063"/>
                </a:cubicBezTo>
                <a:close/>
                <a:moveTo>
                  <a:pt x="3231" y="2393"/>
                </a:moveTo>
                <a:cubicBezTo>
                  <a:pt x="3237" y="2401"/>
                  <a:pt x="3243" y="2410"/>
                  <a:pt x="3248" y="2418"/>
                </a:cubicBezTo>
                <a:cubicBezTo>
                  <a:pt x="3257" y="2416"/>
                  <a:pt x="3265" y="2413"/>
                  <a:pt x="3274" y="2410"/>
                </a:cubicBezTo>
                <a:cubicBezTo>
                  <a:pt x="3274" y="2404"/>
                  <a:pt x="3274" y="2399"/>
                  <a:pt x="3274" y="2393"/>
                </a:cubicBezTo>
                <a:cubicBezTo>
                  <a:pt x="3260" y="2393"/>
                  <a:pt x="3246" y="2393"/>
                  <a:pt x="3231" y="2393"/>
                </a:cubicBezTo>
                <a:close/>
                <a:moveTo>
                  <a:pt x="2309" y="2435"/>
                </a:moveTo>
                <a:cubicBezTo>
                  <a:pt x="2402" y="2470"/>
                  <a:pt x="2614" y="2735"/>
                  <a:pt x="2622" y="2842"/>
                </a:cubicBezTo>
                <a:cubicBezTo>
                  <a:pt x="2598" y="2889"/>
                  <a:pt x="2568" y="2919"/>
                  <a:pt x="2546" y="2960"/>
                </a:cubicBezTo>
                <a:cubicBezTo>
                  <a:pt x="2578" y="2971"/>
                  <a:pt x="2563" y="2960"/>
                  <a:pt x="2579" y="2986"/>
                </a:cubicBezTo>
                <a:cubicBezTo>
                  <a:pt x="2469" y="2987"/>
                  <a:pt x="2376" y="3044"/>
                  <a:pt x="2275" y="3079"/>
                </a:cubicBezTo>
                <a:cubicBezTo>
                  <a:pt x="2144" y="3023"/>
                  <a:pt x="2013" y="2905"/>
                  <a:pt x="1987" y="2749"/>
                </a:cubicBezTo>
                <a:cubicBezTo>
                  <a:pt x="2085" y="2662"/>
                  <a:pt x="2235" y="2542"/>
                  <a:pt x="2309" y="2435"/>
                </a:cubicBezTo>
                <a:close/>
                <a:moveTo>
                  <a:pt x="2351" y="2444"/>
                </a:moveTo>
                <a:cubicBezTo>
                  <a:pt x="2359" y="2444"/>
                  <a:pt x="2368" y="2444"/>
                  <a:pt x="2376" y="2444"/>
                </a:cubicBezTo>
                <a:cubicBezTo>
                  <a:pt x="2368" y="2444"/>
                  <a:pt x="2359" y="2444"/>
                  <a:pt x="2351" y="2444"/>
                </a:cubicBezTo>
                <a:close/>
                <a:moveTo>
                  <a:pt x="3282" y="2622"/>
                </a:moveTo>
                <a:cubicBezTo>
                  <a:pt x="3258" y="2658"/>
                  <a:pt x="3249" y="2662"/>
                  <a:pt x="3248" y="2706"/>
                </a:cubicBezTo>
                <a:cubicBezTo>
                  <a:pt x="3254" y="2706"/>
                  <a:pt x="3260" y="2706"/>
                  <a:pt x="3265" y="2706"/>
                </a:cubicBezTo>
                <a:cubicBezTo>
                  <a:pt x="3262" y="2712"/>
                  <a:pt x="3260" y="2718"/>
                  <a:pt x="3257" y="2723"/>
                </a:cubicBezTo>
                <a:cubicBezTo>
                  <a:pt x="3282" y="2714"/>
                  <a:pt x="3313" y="2716"/>
                  <a:pt x="3341" y="2715"/>
                </a:cubicBezTo>
                <a:cubicBezTo>
                  <a:pt x="3344" y="2692"/>
                  <a:pt x="3347" y="2670"/>
                  <a:pt x="3350" y="2647"/>
                </a:cubicBezTo>
                <a:cubicBezTo>
                  <a:pt x="3347" y="2641"/>
                  <a:pt x="3344" y="2636"/>
                  <a:pt x="3341" y="2630"/>
                </a:cubicBezTo>
                <a:cubicBezTo>
                  <a:pt x="3322" y="2627"/>
                  <a:pt x="3302" y="2624"/>
                  <a:pt x="3282" y="2622"/>
                </a:cubicBezTo>
                <a:close/>
                <a:moveTo>
                  <a:pt x="3291" y="2833"/>
                </a:moveTo>
                <a:cubicBezTo>
                  <a:pt x="3291" y="2845"/>
                  <a:pt x="3291" y="2856"/>
                  <a:pt x="3291" y="2867"/>
                </a:cubicBezTo>
                <a:cubicBezTo>
                  <a:pt x="3299" y="2859"/>
                  <a:pt x="3308" y="2850"/>
                  <a:pt x="3316" y="2842"/>
                </a:cubicBezTo>
                <a:cubicBezTo>
                  <a:pt x="3316" y="2839"/>
                  <a:pt x="3316" y="2836"/>
                  <a:pt x="3316" y="2833"/>
                </a:cubicBezTo>
                <a:cubicBezTo>
                  <a:pt x="3308" y="2833"/>
                  <a:pt x="3299" y="2833"/>
                  <a:pt x="3291" y="2833"/>
                </a:cubicBezTo>
                <a:close/>
                <a:moveTo>
                  <a:pt x="2351" y="3307"/>
                </a:moveTo>
                <a:cubicBezTo>
                  <a:pt x="2345" y="3368"/>
                  <a:pt x="2333" y="3383"/>
                  <a:pt x="2351" y="3426"/>
                </a:cubicBezTo>
                <a:cubicBezTo>
                  <a:pt x="2365" y="3426"/>
                  <a:pt x="2379" y="3426"/>
                  <a:pt x="2393" y="3426"/>
                </a:cubicBezTo>
                <a:cubicBezTo>
                  <a:pt x="2396" y="3415"/>
                  <a:pt x="2399" y="3403"/>
                  <a:pt x="2402" y="3392"/>
                </a:cubicBezTo>
                <a:cubicBezTo>
                  <a:pt x="2383" y="3384"/>
                  <a:pt x="2403" y="3350"/>
                  <a:pt x="2410" y="3316"/>
                </a:cubicBezTo>
                <a:cubicBezTo>
                  <a:pt x="2402" y="3313"/>
                  <a:pt x="2393" y="3310"/>
                  <a:pt x="2385" y="3307"/>
                </a:cubicBezTo>
                <a:cubicBezTo>
                  <a:pt x="2368" y="3310"/>
                  <a:pt x="2381" y="3318"/>
                  <a:pt x="2368" y="3307"/>
                </a:cubicBezTo>
                <a:cubicBezTo>
                  <a:pt x="2362" y="3307"/>
                  <a:pt x="2357" y="3307"/>
                  <a:pt x="2351" y="3307"/>
                </a:cubicBezTo>
                <a:close/>
              </a:path>
            </a:pathLst>
          </a:custGeom>
          <a:solidFill>
            <a:srgbClr val="C7000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pPr algn="l" defTabSz="914400" eaLnBrk="1" fontAlgn="auto" hangingPunct="1" indent="0" latinLnBrk="0" lvl="0" marL="0" marR="0" rtl="0">
              <a:lnSpc>
                <a:spcPct val="100000"/>
              </a:lnSpc>
              <a:spcBef>
                <a:spcPct val="0"/>
              </a:spcBef>
              <a:spcAft>
                <a:spcPct val="0"/>
              </a:spcAft>
              <a:buClrTx/>
              <a:buSzTx/>
              <a:buFontTx/>
              <a:buNone/>
              <a:defRPr/>
            </a:pPr>
            <a:endParaRPr altLang="en-US" b="0" baseline="0" cap="none" i="0" kern="1200" kumimoji="0" lang="zh-CN" noProof="0" normalizeH="0" spc="0" strike="noStrike" sz="1800" u="none">
              <a:ln>
                <a:noFill/>
              </a:ln>
              <a:solidFill>
                <a:prstClr val="black"/>
              </a:solidFill>
              <a:effectLst/>
              <a:uLnTx/>
              <a:uFillTx/>
              <a:latin panose="020f0502020204030204" typeface="Calibri"/>
              <a:ea typeface="腾祥铁山楷书简"/>
              <a:cs typeface="+mn-cs"/>
            </a:endParaRPr>
          </a:p>
        </p:txBody>
      </p:sp>
      <p:grpSp>
        <p:nvGrpSpPr>
          <p:cNvPr id="5" name="组合 4">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6" name="文本框 5">
              <a:extLst>
                <a:ext uri="{FF2B5EF4-FFF2-40B4-BE49-F238E27FC236}">
                  <a16:creationId xmlns:a16="http://schemas.microsoft.com/office/drawing/2014/main" id="{337BF9FE-9393-488C-8790-DED8B30C5C94}"/>
                </a:ext>
              </a:extLst>
            </p:cNvPr>
            <p:cNvSpPr txBox="1"/>
            <p:nvPr/>
          </p:nvSpPr>
          <p:spPr>
            <a:xfrm>
              <a:off x="4567375" y="276614"/>
              <a:ext cx="3027680" cy="579120"/>
            </a:xfrm>
            <a:prstGeom prst="rect">
              <a:avLst/>
            </a:prstGeom>
            <a:noFill/>
          </p:spPr>
          <p:txBody>
            <a:bodyPr rtlCol="0" vert="horz" wrap="none">
              <a:spAutoFit/>
            </a:bodyPr>
            <a:lstStyle/>
            <a:p>
              <a:r>
                <a:rPr altLang="en-US" lang="zh-CN" sz="3200">
                  <a:latin charset="-122" panose="02010609060101010101" pitchFamily="49" typeface="楷体"/>
                  <a:ea charset="-122" panose="02010609060101010101" pitchFamily="49" typeface="楷体"/>
                </a:rPr>
                <a:t>请插入您的标题</a:t>
              </a:r>
            </a:p>
          </p:txBody>
        </p:sp>
        <p:sp>
          <p:nvSpPr>
            <p:cNvPr id="7"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8" name="Freeform 682">
              <a:extLst>
                <a:ext uri="{FF2B5EF4-FFF2-40B4-BE49-F238E27FC236}">
                  <a16:creationId xmlns:a16="http://schemas.microsoft.com/office/drawing/2014/main" id="{8F31F30E-897F-4877-AB0A-4401C26FEBAC}"/>
                </a:ext>
              </a:extLst>
            </p:cNvPr>
            <p:cNvSpPr>
              <a:spLocks noEditPoints="1"/>
            </p:cNvSpPr>
            <p:nvPr/>
          </p:nvSpPr>
          <p:spPr bwMode="auto">
            <a:xfrm flipH="1" rot="20793444">
              <a:off x="4192129"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grpSp>
    </p:spTree>
    <p:extLst>
      <p:ext uri="{BB962C8B-B14F-4D97-AF65-F5344CB8AC3E}">
        <p14:creationId val="2689125100"/>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53" presetSubtype="0">
                                  <p:stCondLst>
                                    <p:cond delay="500"/>
                                  </p:stCondLst>
                                  <p:childTnLst>
                                    <p:set>
                                      <p:cBhvr>
                                        <p:cTn dur="1" fill="hold" id="6">
                                          <p:stCondLst>
                                            <p:cond delay="0"/>
                                          </p:stCondLst>
                                        </p:cTn>
                                        <p:tgtEl>
                                          <p:spTgt spid="223"/>
                                        </p:tgtEl>
                                        <p:attrNameLst>
                                          <p:attrName>style.visibility</p:attrName>
                                        </p:attrNameLst>
                                      </p:cBhvr>
                                      <p:to>
                                        <p:strVal val="visible"/>
                                      </p:to>
                                    </p:set>
                                    <p:anim calcmode="lin" valueType="num">
                                      <p:cBhvr>
                                        <p:cTn dur="1000" fill="hold" id="7"/>
                                        <p:tgtEl>
                                          <p:spTgt spid="223"/>
                                        </p:tgtEl>
                                        <p:attrNameLst>
                                          <p:attrName>ppt_w</p:attrName>
                                        </p:attrNameLst>
                                      </p:cBhvr>
                                      <p:tavLst>
                                        <p:tav tm="0">
                                          <p:val>
                                            <p:fltVal val="0"/>
                                          </p:val>
                                        </p:tav>
                                        <p:tav tm="100000">
                                          <p:val>
                                            <p:strVal val="#ppt_w"/>
                                          </p:val>
                                        </p:tav>
                                      </p:tavLst>
                                    </p:anim>
                                    <p:anim calcmode="lin" valueType="num">
                                      <p:cBhvr>
                                        <p:cTn dur="1000" fill="hold" id="8"/>
                                        <p:tgtEl>
                                          <p:spTgt spid="223"/>
                                        </p:tgtEl>
                                        <p:attrNameLst>
                                          <p:attrName>ppt_h</p:attrName>
                                        </p:attrNameLst>
                                      </p:cBhvr>
                                      <p:tavLst>
                                        <p:tav tm="0">
                                          <p:val>
                                            <p:fltVal val="0"/>
                                          </p:val>
                                        </p:tav>
                                        <p:tav tm="100000">
                                          <p:val>
                                            <p:strVal val="#ppt_h"/>
                                          </p:val>
                                        </p:tav>
                                      </p:tavLst>
                                    </p:anim>
                                    <p:animEffect filter="fade" transition="in">
                                      <p:cBhvr>
                                        <p:cTn dur="1000" id="9"/>
                                        <p:tgtEl>
                                          <p:spTgt spid="223"/>
                                        </p:tgtEl>
                                      </p:cBhvr>
                                    </p:animEffect>
                                  </p:childTnLst>
                                </p:cTn>
                              </p:par>
                            </p:childTnLst>
                          </p:cTn>
                        </p:par>
                        <p:par>
                          <p:cTn fill="hold" id="10" nodeType="afterGroup">
                            <p:stCondLst>
                              <p:cond delay="1500"/>
                            </p:stCondLst>
                            <p:childTnLst>
                              <p:par>
                                <p:cTn fill="hold" grpId="0" id="11" nodeType="afterEffect" presetClass="entr" presetID="53" presetSubtype="0">
                                  <p:stCondLst>
                                    <p:cond delay="0"/>
                                  </p:stCondLst>
                                  <p:iterate type="lt">
                                    <p:tmPct val="10000"/>
                                  </p:iterate>
                                  <p:childTnLst>
                                    <p:set>
                                      <p:cBhvr>
                                        <p:cTn dur="1" fill="hold" id="12">
                                          <p:stCondLst>
                                            <p:cond delay="0"/>
                                          </p:stCondLst>
                                        </p:cTn>
                                        <p:tgtEl>
                                          <p:spTgt spid="222"/>
                                        </p:tgtEl>
                                        <p:attrNameLst>
                                          <p:attrName>style.visibility</p:attrName>
                                        </p:attrNameLst>
                                      </p:cBhvr>
                                      <p:to>
                                        <p:strVal val="visible"/>
                                      </p:to>
                                    </p:set>
                                    <p:anim calcmode="lin" valueType="num">
                                      <p:cBhvr>
                                        <p:cTn dur="250" fill="hold" id="13"/>
                                        <p:tgtEl>
                                          <p:spTgt spid="222"/>
                                        </p:tgtEl>
                                        <p:attrNameLst>
                                          <p:attrName>ppt_w</p:attrName>
                                        </p:attrNameLst>
                                      </p:cBhvr>
                                      <p:tavLst>
                                        <p:tav tm="0">
                                          <p:val>
                                            <p:fltVal val="0"/>
                                          </p:val>
                                        </p:tav>
                                        <p:tav tm="100000">
                                          <p:val>
                                            <p:strVal val="#ppt_w"/>
                                          </p:val>
                                        </p:tav>
                                      </p:tavLst>
                                    </p:anim>
                                    <p:anim calcmode="lin" valueType="num">
                                      <p:cBhvr>
                                        <p:cTn dur="250" fill="hold" id="14"/>
                                        <p:tgtEl>
                                          <p:spTgt spid="222"/>
                                        </p:tgtEl>
                                        <p:attrNameLst>
                                          <p:attrName>ppt_h</p:attrName>
                                        </p:attrNameLst>
                                      </p:cBhvr>
                                      <p:tavLst>
                                        <p:tav tm="0">
                                          <p:val>
                                            <p:fltVal val="0"/>
                                          </p:val>
                                        </p:tav>
                                        <p:tav tm="100000">
                                          <p:val>
                                            <p:strVal val="#ppt_h"/>
                                          </p:val>
                                        </p:tav>
                                      </p:tavLst>
                                    </p:anim>
                                    <p:animEffect filter="fade" transition="in">
                                      <p:cBhvr>
                                        <p:cTn dur="250" id="15"/>
                                        <p:tgtEl>
                                          <p:spTgt spid="222"/>
                                        </p:tgtEl>
                                      </p:cBhvr>
                                    </p:animEffect>
                                  </p:childTnLst>
                                </p:cTn>
                              </p:par>
                            </p:childTnLst>
                          </p:cTn>
                        </p:par>
                        <p:par>
                          <p:cTn fill="hold" id="16" nodeType="afterGroup">
                            <p:stCondLst>
                              <p:cond delay="1750"/>
                            </p:stCondLst>
                            <p:childTnLst>
                              <p:par>
                                <p:cTn fill="hold" grpId="0" id="17" nodeType="afterEffect" presetClass="entr" presetID="53" presetSubtype="0">
                                  <p:stCondLst>
                                    <p:cond delay="0"/>
                                  </p:stCondLst>
                                  <p:childTnLst>
                                    <p:set>
                                      <p:cBhvr>
                                        <p:cTn dur="1" fill="hold" id="18">
                                          <p:stCondLst>
                                            <p:cond delay="0"/>
                                          </p:stCondLst>
                                        </p:cTn>
                                        <p:tgtEl>
                                          <p:spTgt spid="232"/>
                                        </p:tgtEl>
                                        <p:attrNameLst>
                                          <p:attrName>style.visibility</p:attrName>
                                        </p:attrNameLst>
                                      </p:cBhvr>
                                      <p:to>
                                        <p:strVal val="visible"/>
                                      </p:to>
                                    </p:set>
                                    <p:anim calcmode="lin" valueType="num">
                                      <p:cBhvr>
                                        <p:cTn dur="500" fill="hold" id="19"/>
                                        <p:tgtEl>
                                          <p:spTgt spid="232"/>
                                        </p:tgtEl>
                                        <p:attrNameLst>
                                          <p:attrName>ppt_w</p:attrName>
                                        </p:attrNameLst>
                                      </p:cBhvr>
                                      <p:tavLst>
                                        <p:tav tm="0">
                                          <p:val>
                                            <p:fltVal val="0"/>
                                          </p:val>
                                        </p:tav>
                                        <p:tav tm="100000">
                                          <p:val>
                                            <p:strVal val="#ppt_w"/>
                                          </p:val>
                                        </p:tav>
                                      </p:tavLst>
                                    </p:anim>
                                    <p:anim calcmode="lin" valueType="num">
                                      <p:cBhvr>
                                        <p:cTn dur="500" fill="hold" id="20"/>
                                        <p:tgtEl>
                                          <p:spTgt spid="232"/>
                                        </p:tgtEl>
                                        <p:attrNameLst>
                                          <p:attrName>ppt_h</p:attrName>
                                        </p:attrNameLst>
                                      </p:cBhvr>
                                      <p:tavLst>
                                        <p:tav tm="0">
                                          <p:val>
                                            <p:fltVal val="0"/>
                                          </p:val>
                                        </p:tav>
                                        <p:tav tm="100000">
                                          <p:val>
                                            <p:strVal val="#ppt_h"/>
                                          </p:val>
                                        </p:tav>
                                      </p:tavLst>
                                    </p:anim>
                                    <p:animEffect filter="fade" transition="in">
                                      <p:cBhvr>
                                        <p:cTn dur="500" id="21"/>
                                        <p:tgtEl>
                                          <p:spTgt spid="232"/>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22"/>
      <p:bldP grpId="0" spid="223"/>
      <p:bldP grpId="0" spid="232"/>
    </p:bldLst>
  </p:timing>
</p:sld>
</file>

<file path=ppt/slides/slide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15" name="Group 667">
            <a:extLst>
              <a:ext uri="{FF2B5EF4-FFF2-40B4-BE49-F238E27FC236}">
                <a16:creationId xmlns:a16="http://schemas.microsoft.com/office/drawing/2014/main" id="{0D65A2A7-8D5B-419F-9BF7-C14EA7A5AFFB}"/>
              </a:ext>
            </a:extLst>
          </p:cNvPr>
          <p:cNvGrpSpPr>
            <a:grpSpLocks noChangeAspect="1"/>
          </p:cNvGrpSpPr>
          <p:nvPr/>
        </p:nvGrpSpPr>
        <p:grpSpPr>
          <a:xfrm rot="5400000">
            <a:off x="7391445" y="1978041"/>
            <a:ext cx="6778596" cy="2822514"/>
            <a:chOff x="2060" y="-19"/>
            <a:chExt cx="3564" cy="1484"/>
          </a:xfrm>
          <a:solidFill>
            <a:srgbClr val="E22A30">
              <a:alpha val="26000"/>
            </a:srgbClr>
          </a:solidFill>
        </p:grpSpPr>
        <p:sp>
          <p:nvSpPr>
            <p:cNvPr id="16" name="Freeform 668">
              <a:extLst>
                <a:ext uri="{FF2B5EF4-FFF2-40B4-BE49-F238E27FC236}">
                  <a16:creationId xmlns:a16="http://schemas.microsoft.com/office/drawing/2014/main" id="{D8F50E96-4206-46E2-A389-724F6B63F1A5}"/>
                </a:ext>
              </a:extLst>
            </p:cNvPr>
            <p:cNvSpPr>
              <a:spLocks noEditPoints="1"/>
            </p:cNvSpPr>
            <p:nvPr/>
          </p:nvSpPr>
          <p:spPr bwMode="auto">
            <a:xfrm>
              <a:off x="2060" y="-19"/>
              <a:ext cx="3564" cy="1484"/>
            </a:xfrm>
            <a:custGeom>
              <a:gdLst>
                <a:gd fmla="*/ 1056 w 1506" name="T0"/>
                <a:gd fmla="*/ 369 h 625" name="T1"/>
                <a:gd fmla="*/ 968 w 1506" name="T2"/>
                <a:gd fmla="*/ 470 h 625" name="T3"/>
                <a:gd fmla="*/ 421 w 1506" name="T4"/>
                <a:gd fmla="*/ 329 h 625" name="T5"/>
                <a:gd fmla="*/ 1313 w 1506" name="T6"/>
                <a:gd fmla="*/ 108 h 625" name="T7"/>
                <a:gd fmla="*/ 1300 w 1506" name="T8"/>
                <a:gd fmla="*/ 4 h 625" name="T9"/>
                <a:gd fmla="*/ 1196 w 1506" name="T10"/>
                <a:gd fmla="*/ 29 h 625" name="T11"/>
                <a:gd fmla="*/ 1152 w 1506" name="T12"/>
                <a:gd fmla="*/ 222 h 625" name="T13"/>
                <a:gd fmla="*/ 934 w 1506" name="T14"/>
                <a:gd fmla="*/ 123 h 625" name="T15"/>
                <a:gd fmla="*/ 913 w 1506" name="T16"/>
                <a:gd fmla="*/ 301 h 625" name="T17"/>
                <a:gd fmla="*/ 751 w 1506" name="T18"/>
                <a:gd fmla="*/ 312 h 625" name="T19"/>
                <a:gd fmla="*/ 891 w 1506" name="T20"/>
                <a:gd fmla="*/ 117 h 625" name="T21"/>
                <a:gd fmla="*/ 619 w 1506" name="T22"/>
                <a:gd fmla="*/ 170 h 625" name="T23"/>
                <a:gd fmla="*/ 459 w 1506" name="T24"/>
                <a:gd fmla="*/ 107 h 625" name="T25"/>
                <a:gd fmla="*/ 606 w 1506" name="T26"/>
                <a:gd fmla="*/ 342 h 625" name="T27"/>
                <a:gd fmla="*/ 482 w 1506" name="T28"/>
                <a:gd fmla="*/ 326 h 625" name="T29"/>
                <a:gd fmla="*/ 479 w 1506" name="T30"/>
                <a:gd fmla="*/ 121 h 625" name="T31"/>
                <a:gd fmla="*/ 469 w 1506" name="T32"/>
                <a:gd fmla="*/ 28 h 625" name="T33"/>
                <a:gd fmla="*/ 349 w 1506" name="T34"/>
                <a:gd fmla="*/ 86 h 625" name="T35"/>
                <a:gd fmla="*/ 317 w 1506" name="T36"/>
                <a:gd fmla="*/ 112 h 625" name="T37"/>
                <a:gd fmla="*/ 270 w 1506" name="T38"/>
                <a:gd fmla="*/ 4 h 625" name="T39"/>
                <a:gd fmla="*/ 68 w 1506" name="T40"/>
                <a:gd fmla="*/ 15 h 625" name="T41"/>
                <a:gd fmla="*/ 656 w 1506" name="T42"/>
                <a:gd fmla="*/ 521 h 625" name="T43"/>
                <a:gd fmla="*/ 272 w 1506" name="T44"/>
                <a:gd fmla="*/ 304 h 625" name="T45"/>
                <a:gd fmla="*/ 1259 w 1506" name="T46"/>
                <a:gd fmla="*/ 253 h 625" name="T47"/>
                <a:gd fmla="*/ 1164 w 1506" name="T48"/>
                <a:gd fmla="*/ 161 h 625" name="T49"/>
                <a:gd fmla="*/ 826 w 1506" name="T50"/>
                <a:gd fmla="*/ 194 h 625" name="T51"/>
                <a:gd fmla="*/ 898 w 1506" name="T52"/>
                <a:gd fmla="*/ 210 h 625" name="T53"/>
                <a:gd fmla="*/ 783 w 1506" name="T54"/>
                <a:gd fmla="*/ 353 h 625" name="T55"/>
                <a:gd fmla="*/ 756 w 1506" name="T56"/>
                <a:gd fmla="*/ 52 h 625" name="T57"/>
                <a:gd fmla="*/ 557 w 1506" name="T58"/>
                <a:gd fmla="*/ 62 h 625" name="T59"/>
                <a:gd fmla="*/ 547 w 1506" name="T60"/>
                <a:gd fmla="*/ 128 h 625" name="T61"/>
                <a:gd fmla="*/ 1132 w 1506" name="T62"/>
                <a:gd fmla="*/ 276 h 625" name="T63"/>
                <a:gd fmla="*/ 1306 w 1506" name="T64"/>
                <a:gd fmla="*/ 15 h 625" name="T65"/>
                <a:gd fmla="*/ 1092 w 1506" name="T66"/>
                <a:gd fmla="*/ 67 h 625" name="T67"/>
                <a:gd fmla="*/ 1179 w 1506" name="T68"/>
                <a:gd fmla="*/ 207 h 625" name="T69"/>
                <a:gd fmla="*/ 1211 w 1506" name="T70"/>
                <a:gd fmla="*/ 157 h 625" name="T71"/>
                <a:gd fmla="*/ 1062 w 1506" name="T72"/>
                <a:gd fmla="*/ 244 h 625" name="T73"/>
                <a:gd fmla="*/ 986 w 1506" name="T74"/>
                <a:gd fmla="*/ 294 h 625" name="T75"/>
                <a:gd fmla="*/ 928 w 1506" name="T76"/>
                <a:gd fmla="*/ 355 h 625" name="T77"/>
                <a:gd fmla="*/ 775 w 1506" name="T78"/>
                <a:gd fmla="*/ 133 h 625" name="T79"/>
                <a:gd fmla="*/ 676 w 1506" name="T80"/>
                <a:gd fmla="*/ 183 h 625" name="T81"/>
                <a:gd fmla="*/ 650 w 1506" name="T82"/>
                <a:gd fmla="*/ 204 h 625" name="T83"/>
                <a:gd fmla="*/ 613 w 1506" name="T84"/>
                <a:gd fmla="*/ 270 h 625" name="T85"/>
                <a:gd fmla="*/ 637 w 1506" name="T86"/>
                <a:gd fmla="*/ 295 h 625" name="T87"/>
                <a:gd fmla="*/ 562 w 1506" name="T88"/>
                <a:gd fmla="*/ 306 h 625" name="T89"/>
                <a:gd fmla="*/ 644 w 1506" name="T90"/>
                <a:gd fmla="*/ 389 h 625" name="T91"/>
                <a:gd fmla="*/ 826 w 1506" name="T92"/>
                <a:gd fmla="*/ 456 h 625" name="T93"/>
                <a:gd fmla="*/ 973 w 1506" name="T94"/>
                <a:gd fmla="*/ 449 h 625" name="T95"/>
                <a:gd fmla="*/ 601 w 1506" name="T96"/>
                <a:gd fmla="*/ 442 h 625" name="T97"/>
                <a:gd fmla="*/ 677 w 1506" name="T98"/>
                <a:gd fmla="*/ 429 h 625" name="T99"/>
                <a:gd fmla="*/ 526 w 1506" name="T100"/>
                <a:gd fmla="*/ 423 h 625" name="T101"/>
                <a:gd fmla="*/ 436 w 1506" name="T102"/>
                <a:gd fmla="*/ 205 h 625" name="T103"/>
                <a:gd fmla="*/ 377 w 1506" name="T104"/>
                <a:gd fmla="*/ 60 h 625" name="T105"/>
                <a:gd fmla="*/ 439 w 1506" name="T106"/>
                <a:gd fmla="*/ 307 h 625" name="T107"/>
                <a:gd fmla="*/ 388 w 1506" name="T108"/>
                <a:gd fmla="*/ 126 h 625" name="T109"/>
                <a:gd fmla="*/ 431 w 1506" name="T110"/>
                <a:gd fmla="*/ 289 h 625" name="T111"/>
                <a:gd fmla="*/ 307 w 1506" name="T112"/>
                <a:gd fmla="*/ 219 h 625" name="T113"/>
                <a:gd fmla="*/ 246 w 1506" name="T114"/>
                <a:gd fmla="*/ 22 h 625" name="T115"/>
                <a:gd fmla="*/ 85 w 1506" name="T116"/>
                <a:gd fmla="*/ 23 h 625" name="T117"/>
                <a:gd fmla="*/ 140 w 1506" name="T118"/>
                <a:gd fmla="*/ 40 h 625" name="T119"/>
                <a:gd fmla="*/ 127 w 1506" name="T120"/>
                <a:gd fmla="*/ 103 h 62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625" w="1506">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669">
              <a:extLst>
                <a:ext uri="{FF2B5EF4-FFF2-40B4-BE49-F238E27FC236}">
                  <a16:creationId xmlns:a16="http://schemas.microsoft.com/office/drawing/2014/main" id="{823AE550-C5AC-45D0-AE9F-FE0B2ECDC704}"/>
                </a:ext>
              </a:extLst>
            </p:cNvPr>
            <p:cNvSpPr/>
            <p:nvPr/>
          </p:nvSpPr>
          <p:spPr bwMode="auto">
            <a:xfrm>
              <a:off x="4290" y="159"/>
              <a:ext cx="7" cy="7"/>
            </a:xfrm>
            <a:custGeom>
              <a:gdLst>
                <a:gd fmla="*/ 0 w 3" name="T0"/>
                <a:gd fmla="*/ 1 h 3" name="T1"/>
                <a:gd fmla="*/ 0 w 3" name="T2"/>
                <a:gd fmla="*/ 3 h 3" name="T3"/>
                <a:gd fmla="*/ 3 w 3" name="T4"/>
                <a:gd fmla="*/ 3 h 3" name="T5"/>
                <a:gd fmla="*/ 3 w 3" name="T6"/>
                <a:gd fmla="*/ 2 h 3" name="T7"/>
                <a:gd fmla="*/ 0 w 3" name="T8"/>
                <a:gd fmla="*/ 1 h 3" name="T9"/>
              </a:gdLst>
              <a:cxnLst>
                <a:cxn ang="0">
                  <a:pos x="T0" y="T1"/>
                </a:cxn>
                <a:cxn ang="0">
                  <a:pos x="T2" y="T3"/>
                </a:cxn>
                <a:cxn ang="0">
                  <a:pos x="T4" y="T5"/>
                </a:cxn>
                <a:cxn ang="0">
                  <a:pos x="T6" y="T7"/>
                </a:cxn>
                <a:cxn ang="0">
                  <a:pos x="T8" y="T9"/>
                </a:cxn>
              </a:cxnLst>
              <a:rect b="b" l="0" r="r" t="0"/>
              <a:pathLst>
                <a:path h="3" w="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670">
              <a:extLst>
                <a:ext uri="{FF2B5EF4-FFF2-40B4-BE49-F238E27FC236}">
                  <a16:creationId xmlns:a16="http://schemas.microsoft.com/office/drawing/2014/main" id="{869C3915-257F-465F-85DA-B7A819430FBE}"/>
                </a:ext>
              </a:extLst>
            </p:cNvPr>
            <p:cNvSpPr/>
            <p:nvPr/>
          </p:nvSpPr>
          <p:spPr bwMode="auto">
            <a:xfrm>
              <a:off x="4245" y="-10"/>
              <a:ext cx="97" cy="131"/>
            </a:xfrm>
            <a:custGeom>
              <a:gdLst>
                <a:gd fmla="*/ 31 w 41" name="T0"/>
                <a:gd fmla="*/ 44 h 55" name="T1"/>
                <a:gd fmla="*/ 41 w 41" name="T2"/>
                <a:gd fmla="*/ 0 h 55" name="T3"/>
                <a:gd fmla="*/ 26 w 41" name="T4"/>
                <a:gd fmla="*/ 0 h 55" name="T5"/>
                <a:gd fmla="*/ 27 w 41" name="T6"/>
                <a:gd fmla="*/ 20 h 55" name="T7"/>
                <a:gd fmla="*/ 23 w 41" name="T8"/>
                <a:gd fmla="*/ 20 h 55" name="T9"/>
                <a:gd fmla="*/ 8 w 41" name="T10"/>
                <a:gd fmla="*/ 0 h 55" name="T11"/>
                <a:gd fmla="*/ 0 w 41" name="T12"/>
                <a:gd fmla="*/ 0 h 55" name="T13"/>
                <a:gd fmla="*/ 18 w 41" name="T14"/>
                <a:gd fmla="*/ 54 h 55" name="T15"/>
                <a:gd fmla="*/ 20 w 41" name="T16"/>
                <a:gd fmla="*/ 55 h 55" name="T17"/>
                <a:gd fmla="*/ 31 w 41" name="T18"/>
                <a:gd fmla="*/ 44 h 5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5" w="41">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671">
              <a:extLst>
                <a:ext uri="{FF2B5EF4-FFF2-40B4-BE49-F238E27FC236}">
                  <a16:creationId xmlns:a16="http://schemas.microsoft.com/office/drawing/2014/main" id="{B43974CD-BA84-4783-9409-BAFB01B8A426}"/>
                </a:ext>
              </a:extLst>
            </p:cNvPr>
            <p:cNvSpPr>
              <a:spLocks noEditPoints="1"/>
            </p:cNvSpPr>
            <p:nvPr/>
          </p:nvSpPr>
          <p:spPr bwMode="auto">
            <a:xfrm>
              <a:off x="4311" y="-10"/>
              <a:ext cx="421" cy="399"/>
            </a:xfrm>
            <a:custGeom>
              <a:gdLst>
                <a:gd fmla="*/ 177 w 178" name="T0"/>
                <a:gd fmla="*/ 2 h 168" name="T1"/>
                <a:gd fmla="*/ 178 w 178" name="T2"/>
                <a:gd fmla="*/ 0 h 168" name="T3"/>
                <a:gd fmla="*/ 118 w 178" name="T4"/>
                <a:gd fmla="*/ 0 h 168" name="T5"/>
                <a:gd fmla="*/ 92 w 178" name="T6"/>
                <a:gd fmla="*/ 5 h 168" name="T7"/>
                <a:gd fmla="*/ 47 w 178" name="T8"/>
                <a:gd fmla="*/ 62 h 168" name="T9"/>
                <a:gd fmla="*/ 0 w 178" name="T10"/>
                <a:gd fmla="*/ 75 h 168" name="T11"/>
                <a:gd fmla="*/ 15 w 178" name="T12"/>
                <a:gd fmla="*/ 90 h 168" name="T13"/>
                <a:gd fmla="*/ 22 w 178" name="T14"/>
                <a:gd fmla="*/ 123 h 168" name="T15"/>
                <a:gd fmla="*/ 63 w 178" name="T16"/>
                <a:gd fmla="*/ 168 h 168" name="T17"/>
                <a:gd fmla="*/ 77 w 178" name="T18"/>
                <a:gd fmla="*/ 132 h 168" name="T19"/>
                <a:gd fmla="*/ 27 w 178" name="T20"/>
                <a:gd fmla="*/ 79 h 168" name="T21"/>
                <a:gd fmla="*/ 111 w 178" name="T22"/>
                <a:gd fmla="*/ 40 h 168" name="T23"/>
                <a:gd fmla="*/ 129 w 178" name="T24"/>
                <a:gd fmla="*/ 7 h 168" name="T25"/>
                <a:gd fmla="*/ 128 w 178" name="T26"/>
                <a:gd fmla="*/ 1 h 168" name="T27"/>
                <a:gd fmla="*/ 177 w 178" name="T28"/>
                <a:gd fmla="*/ 2 h 168" name="T29"/>
                <a:gd fmla="*/ 42 w 178" name="T30"/>
                <a:gd fmla="*/ 95 h 168" name="T31"/>
                <a:gd fmla="*/ 71 w 178" name="T32"/>
                <a:gd fmla="*/ 138 h 168" name="T33"/>
                <a:gd fmla="*/ 63 w 178" name="T34"/>
                <a:gd fmla="*/ 157 h 168" name="T35"/>
                <a:gd fmla="*/ 60 w 178" name="T36"/>
                <a:gd fmla="*/ 153 h 168" name="T37"/>
                <a:gd fmla="*/ 41 w 178" name="T38"/>
                <a:gd fmla="*/ 97 h 168" name="T39"/>
                <a:gd fmla="*/ 42 w 178" name="T40"/>
                <a:gd fmla="*/ 95 h 168" name="T41"/>
                <a:gd fmla="*/ 30 w 178" name="T42"/>
                <a:gd fmla="*/ 93 h 168" name="T43"/>
                <a:gd fmla="*/ 43 w 178" name="T44"/>
                <a:gd fmla="*/ 113 h 168" name="T45"/>
                <a:gd fmla="*/ 51 w 178" name="T46"/>
                <a:gd fmla="*/ 151 h 168" name="T47"/>
                <a:gd fmla="*/ 22 w 178" name="T48"/>
                <a:gd fmla="*/ 93 h 168" name="T49"/>
                <a:gd fmla="*/ 30 w 178" name="T50"/>
                <a:gd fmla="*/ 93 h 168" name="T51"/>
                <a:gd fmla="*/ 84 w 178" name="T52"/>
                <a:gd fmla="*/ 14 h 168" name="T53"/>
                <a:gd fmla="*/ 90 w 178" name="T54"/>
                <a:gd fmla="*/ 18 h 168" name="T55"/>
                <a:gd fmla="*/ 60 w 178" name="T56"/>
                <a:gd fmla="*/ 55 h 168" name="T57"/>
                <a:gd fmla="*/ 84 w 178" name="T58"/>
                <a:gd fmla="*/ 14 h 168" name="T59"/>
                <a:gd fmla="*/ 91 w 178" name="T60"/>
                <a:gd fmla="*/ 56 h 168" name="T61"/>
                <a:gd fmla="*/ 67 w 178" name="T62"/>
                <a:gd fmla="*/ 61 h 168" name="T63"/>
                <a:gd fmla="*/ 66 w 178" name="T64"/>
                <a:gd fmla="*/ 60 h 168" name="T65"/>
                <a:gd fmla="*/ 113 w 178" name="T66"/>
                <a:gd fmla="*/ 10 h 168" name="T67"/>
                <a:gd fmla="*/ 91 w 178" name="T68"/>
                <a:gd fmla="*/ 56 h 16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68" w="17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672">
              <a:extLst>
                <a:ext uri="{FF2B5EF4-FFF2-40B4-BE49-F238E27FC236}">
                  <a16:creationId xmlns:a16="http://schemas.microsoft.com/office/drawing/2014/main" id="{F2B87C69-9361-4B92-93C0-A9E275AFBD5B}"/>
                </a:ext>
              </a:extLst>
            </p:cNvPr>
            <p:cNvSpPr/>
            <p:nvPr/>
          </p:nvSpPr>
          <p:spPr bwMode="auto">
            <a:xfrm>
              <a:off x="4074" y="-10"/>
              <a:ext cx="171" cy="107"/>
            </a:xfrm>
            <a:custGeom>
              <a:gdLst>
                <a:gd fmla="*/ 72 w 72" name="T0"/>
                <a:gd fmla="*/ 42 h 45" name="T1"/>
                <a:gd fmla="*/ 72 w 72" name="T2"/>
                <a:gd fmla="*/ 27 h 45" name="T3"/>
                <a:gd fmla="*/ 59 w 72" name="T4"/>
                <a:gd fmla="*/ 0 h 45" name="T5"/>
                <a:gd fmla="*/ 50 w 72" name="T6"/>
                <a:gd fmla="*/ 0 h 45" name="T7"/>
                <a:gd fmla="*/ 59 w 72" name="T8"/>
                <a:gd fmla="*/ 10 h 45" name="T9"/>
                <a:gd fmla="*/ 64 w 72" name="T10"/>
                <a:gd fmla="*/ 24 h 45" name="T11"/>
                <a:gd fmla="*/ 59 w 72" name="T12"/>
                <a:gd fmla="*/ 22 h 45" name="T13"/>
                <a:gd fmla="*/ 40 w 72" name="T14"/>
                <a:gd fmla="*/ 0 h 45" name="T15"/>
                <a:gd fmla="*/ 29 w 72" name="T16"/>
                <a:gd fmla="*/ 0 h 45" name="T17"/>
                <a:gd fmla="*/ 57 w 72" name="T18"/>
                <a:gd fmla="*/ 30 h 45" name="T19"/>
                <a:gd fmla="*/ 56 w 72" name="T20"/>
                <a:gd fmla="*/ 35 h 45" name="T21"/>
                <a:gd fmla="*/ 11 w 72" name="T22"/>
                <a:gd fmla="*/ 12 h 45" name="T23"/>
                <a:gd fmla="*/ 8 w 72" name="T24"/>
                <a:gd fmla="*/ 0 h 45" name="T25"/>
                <a:gd fmla="*/ 0 w 72" name="T26"/>
                <a:gd fmla="*/ 0 h 45" name="T27"/>
                <a:gd fmla="*/ 16 w 72" name="T28"/>
                <a:gd fmla="*/ 28 h 45" name="T29"/>
                <a:gd fmla="*/ 69 w 72" name="T30"/>
                <a:gd fmla="*/ 45 h 45" name="T31"/>
                <a:gd fmla="*/ 72 w 72" name="T32"/>
                <a:gd fmla="*/ 42 h 4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5" w="72">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673">
              <a:extLst>
                <a:ext uri="{FF2B5EF4-FFF2-40B4-BE49-F238E27FC236}">
                  <a16:creationId xmlns:a16="http://schemas.microsoft.com/office/drawing/2014/main" id="{F33E7C78-132A-45F5-A95F-EA7342140F50}"/>
                </a:ext>
              </a:extLst>
            </p:cNvPr>
            <p:cNvSpPr/>
            <p:nvPr/>
          </p:nvSpPr>
          <p:spPr bwMode="auto">
            <a:xfrm>
              <a:off x="4230" y="138"/>
              <a:ext cx="45" cy="33"/>
            </a:xfrm>
            <a:custGeom>
              <a:gdLst>
                <a:gd fmla="*/ 19 w 19" name="T0"/>
                <a:gd fmla="*/ 10 h 14" name="T1"/>
                <a:gd fmla="*/ 9 w 19" name="T2"/>
                <a:gd fmla="*/ 1 h 14" name="T3"/>
                <a:gd fmla="*/ 1 w 19" name="T4"/>
                <a:gd fmla="*/ 10 h 14" name="T5"/>
                <a:gd fmla="*/ 19 w 19" name="T6"/>
                <a:gd fmla="*/ 10 h 14" name="T7"/>
              </a:gdLst>
              <a:cxnLst>
                <a:cxn ang="0">
                  <a:pos x="T0" y="T1"/>
                </a:cxn>
                <a:cxn ang="0">
                  <a:pos x="T2" y="T3"/>
                </a:cxn>
                <a:cxn ang="0">
                  <a:pos x="T4" y="T5"/>
                </a:cxn>
                <a:cxn ang="0">
                  <a:pos x="T6" y="T7"/>
                </a:cxn>
              </a:cxnLst>
              <a:rect b="b" l="0" r="r" t="0"/>
              <a:pathLst>
                <a:path h="14" w="19">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674">
              <a:extLst>
                <a:ext uri="{FF2B5EF4-FFF2-40B4-BE49-F238E27FC236}">
                  <a16:creationId xmlns:a16="http://schemas.microsoft.com/office/drawing/2014/main" id="{6A3F929B-E270-41B8-BA0B-8CE983F23D93}"/>
                </a:ext>
              </a:extLst>
            </p:cNvPr>
            <p:cNvSpPr/>
            <p:nvPr/>
          </p:nvSpPr>
          <p:spPr bwMode="auto">
            <a:xfrm>
              <a:off x="5324" y="-10"/>
              <a:ext cx="121" cy="76"/>
            </a:xfrm>
            <a:custGeom>
              <a:gdLst>
                <a:gd fmla="*/ 42 w 51" name="T0"/>
                <a:gd fmla="*/ 32 h 32" name="T1"/>
                <a:gd fmla="*/ 49 w 51" name="T2"/>
                <a:gd fmla="*/ 14 h 32" name="T3"/>
                <a:gd fmla="*/ 51 w 51" name="T4"/>
                <a:gd fmla="*/ 0 h 32" name="T5"/>
                <a:gd fmla="*/ 46 w 51" name="T6"/>
                <a:gd fmla="*/ 0 h 32" name="T7"/>
                <a:gd fmla="*/ 44 w 51" name="T8"/>
                <a:gd fmla="*/ 8 h 32" name="T9"/>
                <a:gd fmla="*/ 41 w 51" name="T10"/>
                <a:gd fmla="*/ 7 h 32" name="T11"/>
                <a:gd fmla="*/ 37 w 51" name="T12"/>
                <a:gd fmla="*/ 0 h 32" name="T13"/>
                <a:gd fmla="*/ 32 w 51" name="T14"/>
                <a:gd fmla="*/ 0 h 32" name="T15"/>
                <a:gd fmla="*/ 37 w 51" name="T16"/>
                <a:gd fmla="*/ 19 h 32" name="T17"/>
                <a:gd fmla="*/ 8 w 51" name="T18"/>
                <a:gd fmla="*/ 0 h 32" name="T19"/>
                <a:gd fmla="*/ 0 w 51" name="T20"/>
                <a:gd fmla="*/ 0 h 32" name="T21"/>
                <a:gd fmla="*/ 42 w 51" name="T22"/>
                <a:gd fmla="*/ 32 h 3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2" w="51">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675">
              <a:extLst>
                <a:ext uri="{FF2B5EF4-FFF2-40B4-BE49-F238E27FC236}">
                  <a16:creationId xmlns:a16="http://schemas.microsoft.com/office/drawing/2014/main" id="{790553F7-C5DD-4700-835E-95290CF3F0D5}"/>
                </a:ext>
              </a:extLst>
            </p:cNvPr>
            <p:cNvSpPr>
              <a:spLocks noEditPoints="1"/>
            </p:cNvSpPr>
            <p:nvPr/>
          </p:nvSpPr>
          <p:spPr bwMode="auto">
            <a:xfrm>
              <a:off x="3610" y="-10"/>
              <a:ext cx="159" cy="226"/>
            </a:xfrm>
            <a:custGeom>
              <a:gdLst>
                <a:gd fmla="*/ 35 w 67" name="T0"/>
                <a:gd fmla="*/ 1 h 95" name="T1"/>
                <a:gd fmla="*/ 43 w 67" name="T2"/>
                <a:gd fmla="*/ 50 h 95" name="T3"/>
                <a:gd fmla="*/ 48 w 67" name="T4"/>
                <a:gd fmla="*/ 54 h 95" name="T5"/>
                <a:gd fmla="*/ 46 w 67" name="T6"/>
                <a:gd fmla="*/ 7 h 95" name="T7"/>
                <a:gd fmla="*/ 62 w 67" name="T8"/>
                <a:gd fmla="*/ 38 h 95" name="T9"/>
                <a:gd fmla="*/ 57 w 67" name="T10"/>
                <a:gd fmla="*/ 66 h 95" name="T11"/>
                <a:gd fmla="*/ 48 w 67" name="T12"/>
                <a:gd fmla="*/ 79 h 95" name="T13"/>
                <a:gd fmla="*/ 46 w 67" name="T14"/>
                <a:gd fmla="*/ 55 h 95" name="T15"/>
                <a:gd fmla="*/ 38 w 67" name="T16"/>
                <a:gd fmla="*/ 65 h 95" name="T17"/>
                <a:gd fmla="*/ 23 w 67" name="T18"/>
                <a:gd fmla="*/ 0 h 95" name="T19"/>
                <a:gd fmla="*/ 16 w 67" name="T20"/>
                <a:gd fmla="*/ 0 h 95" name="T21"/>
                <a:gd fmla="*/ 15 w 67" name="T22"/>
                <a:gd fmla="*/ 7 h 95" name="T23"/>
                <a:gd fmla="*/ 43 w 67" name="T24"/>
                <a:gd fmla="*/ 93 h 95" name="T25"/>
                <a:gd fmla="*/ 47 w 67" name="T26"/>
                <a:gd fmla="*/ 95 h 95" name="T27"/>
                <a:gd fmla="*/ 67 w 67" name="T28"/>
                <a:gd fmla="*/ 56 h 95" name="T29"/>
                <a:gd fmla="*/ 52 w 67" name="T30"/>
                <a:gd fmla="*/ 1 h 95" name="T31"/>
                <a:gd fmla="*/ 51 w 67" name="T32"/>
                <a:gd fmla="*/ 0 h 95" name="T33"/>
                <a:gd fmla="*/ 33 w 67" name="T34"/>
                <a:gd fmla="*/ 0 h 95" name="T35"/>
                <a:gd fmla="*/ 35 w 67" name="T36"/>
                <a:gd fmla="*/ 1 h 95" name="T37"/>
                <a:gd fmla="*/ 42 w 67" name="T38"/>
                <a:gd fmla="*/ 5 h 95" name="T39"/>
                <a:gd fmla="*/ 43 w 67" name="T40"/>
                <a:gd fmla="*/ 9 h 95" name="T41"/>
                <a:gd fmla="*/ 42 w 67" name="T42"/>
                <a:gd fmla="*/ 5 h 9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5" w="67">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676">
              <a:extLst>
                <a:ext uri="{FF2B5EF4-FFF2-40B4-BE49-F238E27FC236}">
                  <a16:creationId xmlns:a16="http://schemas.microsoft.com/office/drawing/2014/main" id="{43C130E9-29B7-4193-A989-EC206337E909}"/>
                </a:ext>
              </a:extLst>
            </p:cNvPr>
            <p:cNvSpPr/>
            <p:nvPr/>
          </p:nvSpPr>
          <p:spPr bwMode="auto">
            <a:xfrm>
              <a:off x="3876" y="-10"/>
              <a:ext cx="359" cy="240"/>
            </a:xfrm>
            <a:custGeom>
              <a:gdLst>
                <a:gd fmla="*/ 149 w 152" name="T0"/>
                <a:gd fmla="*/ 101 h 101" name="T1"/>
                <a:gd fmla="*/ 131 w 152" name="T2"/>
                <a:gd fmla="*/ 73 h 101" name="T3"/>
                <a:gd fmla="*/ 146 w 152" name="T4"/>
                <a:gd fmla="*/ 67 h 101" name="T5"/>
                <a:gd fmla="*/ 119 w 152" name="T6"/>
                <a:gd fmla="*/ 65 h 101" name="T7"/>
                <a:gd fmla="*/ 33 w 152" name="T8"/>
                <a:gd fmla="*/ 6 h 101" name="T9"/>
                <a:gd fmla="*/ 43 w 152" name="T10"/>
                <a:gd fmla="*/ 0 h 101" name="T11"/>
                <a:gd fmla="*/ 0 w 152" name="T12"/>
                <a:gd fmla="*/ 0 h 101" name="T13"/>
                <a:gd fmla="*/ 91 w 152" name="T14"/>
                <a:gd fmla="*/ 50 h 101" name="T15"/>
                <a:gd fmla="*/ 149 w 152" name="T16"/>
                <a:gd fmla="*/ 101 h 10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0" w="152">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677">
              <a:extLst>
                <a:ext uri="{FF2B5EF4-FFF2-40B4-BE49-F238E27FC236}">
                  <a16:creationId xmlns:a16="http://schemas.microsoft.com/office/drawing/2014/main" id="{5D8F7692-64E2-4801-8CB8-3109C1B9D28C}"/>
                </a:ext>
              </a:extLst>
            </p:cNvPr>
            <p:cNvSpPr/>
            <p:nvPr/>
          </p:nvSpPr>
          <p:spPr bwMode="auto">
            <a:xfrm>
              <a:off x="2224" y="-10"/>
              <a:ext cx="16" cy="5"/>
            </a:xfrm>
            <a:custGeom>
              <a:gdLst>
                <a:gd fmla="*/ 4 w 7" name="T0"/>
                <a:gd fmla="*/ 2 h 2" name="T1"/>
                <a:gd fmla="*/ 7 w 7" name="T2"/>
                <a:gd fmla="*/ 0 h 2" name="T3"/>
                <a:gd fmla="*/ 0 w 7" name="T4"/>
                <a:gd fmla="*/ 0 h 2" name="T5"/>
                <a:gd fmla="*/ 4 w 7" name="T6"/>
                <a:gd fmla="*/ 2 h 2" name="T7"/>
              </a:gdLst>
              <a:cxnLst>
                <a:cxn ang="0">
                  <a:pos x="T0" y="T1"/>
                </a:cxn>
                <a:cxn ang="0">
                  <a:pos x="T2" y="T3"/>
                </a:cxn>
                <a:cxn ang="0">
                  <a:pos x="T4" y="T5"/>
                </a:cxn>
                <a:cxn ang="0">
                  <a:pos x="T6" y="T7"/>
                </a:cxn>
              </a:cxnLst>
              <a:rect b="b" l="0" r="r" t="0"/>
              <a:pathLst>
                <a:path h="2" w="7">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678">
              <a:extLst>
                <a:ext uri="{FF2B5EF4-FFF2-40B4-BE49-F238E27FC236}">
                  <a16:creationId xmlns:a16="http://schemas.microsoft.com/office/drawing/2014/main" id="{81722C40-0481-47DE-B646-956AFA3914C3}"/>
                </a:ext>
              </a:extLst>
            </p:cNvPr>
            <p:cNvSpPr/>
            <p:nvPr/>
          </p:nvSpPr>
          <p:spPr bwMode="auto">
            <a:xfrm>
              <a:off x="4356" y="-10"/>
              <a:ext cx="149" cy="62"/>
            </a:xfrm>
            <a:custGeom>
              <a:gdLst>
                <a:gd fmla="*/ 5 w 63" name="T0"/>
                <a:gd fmla="*/ 26 h 26" name="T1"/>
                <a:gd fmla="*/ 51 w 63" name="T2"/>
                <a:gd fmla="*/ 11 h 26" name="T3"/>
                <a:gd fmla="*/ 63 w 63" name="T4"/>
                <a:gd fmla="*/ 0 h 26" name="T5"/>
                <a:gd fmla="*/ 53 w 63" name="T6"/>
                <a:gd fmla="*/ 0 h 26" name="T7"/>
                <a:gd fmla="*/ 18 w 63" name="T8"/>
                <a:gd fmla="*/ 14 h 26" name="T9"/>
                <a:gd fmla="*/ 20 w 63" name="T10"/>
                <a:gd fmla="*/ 0 h 26" name="T11"/>
                <a:gd fmla="*/ 13 w 63" name="T12"/>
                <a:gd fmla="*/ 0 h 26" name="T13"/>
                <a:gd fmla="*/ 9 w 63" name="T14"/>
                <a:gd fmla="*/ 13 h 26" name="T15"/>
                <a:gd fmla="*/ 6 w 63" name="T16"/>
                <a:gd fmla="*/ 0 h 26" name="T17"/>
                <a:gd fmla="*/ 0 w 63" name="T18"/>
                <a:gd fmla="*/ 0 h 26" name="T19"/>
                <a:gd fmla="*/ 2 w 63" name="T20"/>
                <a:gd fmla="*/ 25 h 26" name="T21"/>
                <a:gd fmla="*/ 5 w 63" name="T22"/>
                <a:gd fmla="*/ 26 h 2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6" w="62">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6" name="组合 5">
            <a:extLst>
              <a:ext uri="{FF2B5EF4-FFF2-40B4-BE49-F238E27FC236}">
                <a16:creationId xmlns:a16="http://schemas.microsoft.com/office/drawing/2014/main" id="{A9943CC9-4E48-46B1-89D0-D84E0237393A}"/>
              </a:ext>
            </a:extLst>
          </p:cNvPr>
          <p:cNvGrpSpPr/>
          <p:nvPr/>
        </p:nvGrpSpPr>
        <p:grpSpPr>
          <a:xfrm>
            <a:off x="685196" y="1610019"/>
            <a:ext cx="4937447" cy="3637961"/>
            <a:chOff x="1359422" y="1981200"/>
            <a:chExt cx="4736579" cy="3489960"/>
          </a:xfrm>
        </p:grpSpPr>
        <p:sp>
          <p:nvSpPr>
            <p:cNvPr id="5" name="椭圆 4">
              <a:extLst>
                <a:ext uri="{FF2B5EF4-FFF2-40B4-BE49-F238E27FC236}">
                  <a16:creationId xmlns:a16="http://schemas.microsoft.com/office/drawing/2014/main" id="{CA0892EA-A468-43B9-941B-ED3C59353611}"/>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pic>
          <p:nvPicPr>
            <p:cNvPr id="4" name="图片 3">
              <a:extLst>
                <a:ext uri="{FF2B5EF4-FFF2-40B4-BE49-F238E27FC236}">
                  <a16:creationId xmlns:a16="http://schemas.microsoft.com/office/drawing/2014/main" id="{3185AAC1-25DD-4D82-AEBE-644247196F4E}"/>
                </a:ext>
              </a:extLst>
            </p:cNvPr>
            <p:cNvPicPr>
              <a:picLocks noChangeAspect="1"/>
            </p:cNvPicPr>
            <p:nvPr/>
          </p:nvPicPr>
          <p:blipFill>
            <a:blip r:embed="rId2">
              <a:extLst>
                <a:ext uri="{28A0092B-C50C-407E-A947-70E740481C1C}">
                  <a14:useLocalDpi val="0"/>
                </a:ext>
              </a:extLst>
            </a:blip>
            <a:stretch>
              <a:fillRect/>
            </a:stretch>
          </p:blipFill>
          <p:spPr>
            <a:xfrm>
              <a:off x="1359422" y="2036588"/>
              <a:ext cx="4309858" cy="3379184"/>
            </a:xfrm>
            <a:prstGeom prst="rect">
              <a:avLst/>
            </a:prstGeom>
          </p:spPr>
        </p:pic>
      </p:grpSp>
      <p:pic>
        <p:nvPicPr>
          <p:cNvPr descr="图片包含 鲜花  已生成极高可信度的说明" id="8" name="图片 7">
            <a:extLst>
              <a:ext uri="{FF2B5EF4-FFF2-40B4-BE49-F238E27FC236}">
                <a16:creationId xmlns:a16="http://schemas.microsoft.com/office/drawing/2014/main" id="{8AE2FEC8-51DD-44BB-8895-1DC3E1B78AAB}"/>
              </a:ext>
            </a:extLst>
          </p:cNvPr>
          <p:cNvPicPr>
            <a:picLocks noChangeAspect="1"/>
          </p:cNvPicPr>
          <p:nvPr/>
        </p:nvPicPr>
        <p:blipFill>
          <a:blip r:embed="rId3">
            <a:extLst>
              <a:ext uri="{28A0092B-C50C-407E-A947-70E740481C1C}">
                <a14:useLocalDpi val="0"/>
              </a:ext>
            </a:extLst>
          </a:blip>
          <a:srcRect b="50000"/>
          <a:stretch>
            <a:fillRect/>
          </a:stretch>
        </p:blipFill>
        <p:spPr>
          <a:xfrm>
            <a:off x="7516406" y="0"/>
            <a:ext cx="4675594" cy="3429000"/>
          </a:xfrm>
          <a:prstGeom prst="rect">
            <a:avLst/>
          </a:prstGeom>
        </p:spPr>
      </p:pic>
      <p:grpSp>
        <p:nvGrpSpPr>
          <p:cNvPr id="9" name="组合 8">
            <a:extLst>
              <a:ext uri="{FF2B5EF4-FFF2-40B4-BE49-F238E27FC236}">
                <a16:creationId xmlns:a16="http://schemas.microsoft.com/office/drawing/2014/main" id="{7C93AD84-77B9-4C78-8A83-718CD6B0A9DE}"/>
              </a:ext>
            </a:extLst>
          </p:cNvPr>
          <p:cNvGrpSpPr/>
          <p:nvPr/>
        </p:nvGrpSpPr>
        <p:grpSpPr>
          <a:xfrm>
            <a:off x="4711036" y="2098890"/>
            <a:ext cx="355600" cy="484188"/>
            <a:chOff x="4755469" y="4479245"/>
            <a:chExt cx="355600" cy="484188"/>
          </a:xfrm>
        </p:grpSpPr>
        <p:sp>
          <p:nvSpPr>
            <p:cNvPr id="10" name="Freeform 150">
              <a:extLst>
                <a:ext uri="{FF2B5EF4-FFF2-40B4-BE49-F238E27FC236}">
                  <a16:creationId xmlns:a16="http://schemas.microsoft.com/office/drawing/2014/main" id="{FAA26331-6F7E-4CB6-84CB-A73B3A904894}"/>
                </a:ext>
              </a:extLst>
            </p:cNvPr>
            <p:cNvSpPr/>
            <p:nvPr/>
          </p:nvSpPr>
          <p:spPr bwMode="auto">
            <a:xfrm>
              <a:off x="4755469" y="4479245"/>
              <a:ext cx="355600" cy="484188"/>
            </a:xfrm>
            <a:custGeom>
              <a:gdLst>
                <a:gd fmla="*/ 12 w 931" name="T0"/>
                <a:gd fmla="*/ 1096 h 1310" name="T1"/>
                <a:gd fmla="*/ 16 w 931" name="T2"/>
                <a:gd fmla="*/ 1046 h 1310" name="T3"/>
                <a:gd fmla="*/ 16 w 931" name="T4"/>
                <a:gd fmla="*/ 967 h 1310" name="T5"/>
                <a:gd fmla="*/ 19 w 931" name="T6"/>
                <a:gd fmla="*/ 909 h 1310" name="T7"/>
                <a:gd fmla="*/ 19 w 931" name="T8"/>
                <a:gd fmla="*/ 785 h 1310" name="T9"/>
                <a:gd fmla="*/ 28 w 931" name="T10"/>
                <a:gd fmla="*/ 529 h 1310" name="T11"/>
                <a:gd fmla="*/ 16 w 931" name="T12"/>
                <a:gd fmla="*/ 388 h 1310" name="T13"/>
                <a:gd fmla="*/ 19 w 931" name="T14"/>
                <a:gd fmla="*/ 356 h 1310" name="T15"/>
                <a:gd fmla="*/ 191 w 931" name="T16"/>
                <a:gd fmla="*/ 254 h 1310" name="T17"/>
                <a:gd fmla="*/ 236 w 931" name="T18"/>
                <a:gd fmla="*/ 136 h 1310" name="T19"/>
                <a:gd fmla="*/ 278 w 931" name="T20"/>
                <a:gd fmla="*/ 147 h 1310" name="T21"/>
                <a:gd fmla="*/ 316 w 931" name="T22"/>
                <a:gd fmla="*/ 129 h 1310" name="T23"/>
                <a:gd fmla="*/ 317 w 931" name="T24"/>
                <a:gd fmla="*/ 72 h 1310" name="T25"/>
                <a:gd fmla="*/ 359 w 931" name="T26"/>
                <a:gd fmla="*/ 7 h 1310" name="T27"/>
                <a:gd fmla="*/ 431 w 931" name="T28"/>
                <a:gd fmla="*/ 18 h 1310" name="T29"/>
                <a:gd fmla="*/ 479 w 931" name="T30"/>
                <a:gd fmla="*/ 18 h 1310" name="T31"/>
                <a:gd fmla="*/ 542 w 931" name="T32"/>
                <a:gd fmla="*/ 18 h 1310" name="T33"/>
                <a:gd fmla="*/ 602 w 931" name="T34"/>
                <a:gd fmla="*/ 18 h 1310" name="T35"/>
                <a:gd fmla="*/ 641 w 931" name="T36"/>
                <a:gd fmla="*/ 13 h 1310" name="T37"/>
                <a:gd fmla="*/ 694 w 931" name="T38"/>
                <a:gd fmla="*/ 32 h 1310" name="T39"/>
                <a:gd fmla="*/ 725 w 931" name="T40"/>
                <a:gd fmla="*/ 32 h 1310" name="T41"/>
                <a:gd fmla="*/ 776 w 931" name="T42"/>
                <a:gd fmla="*/ 42 h 1310" name="T43"/>
                <a:gd fmla="*/ 847 w 931" name="T44"/>
                <a:gd fmla="*/ 13 h 1310" name="T45"/>
                <a:gd fmla="*/ 907 w 931" name="T46"/>
                <a:gd fmla="*/ 70 h 1310" name="T47"/>
                <a:gd fmla="*/ 919 w 931" name="T48"/>
                <a:gd fmla="*/ 152 h 1310" name="T49"/>
                <a:gd fmla="*/ 922 w 931" name="T50"/>
                <a:gd fmla="*/ 216 h 1310" name="T51"/>
                <a:gd fmla="*/ 903 w 931" name="T52"/>
                <a:gd fmla="*/ 373 h 1310" name="T53"/>
                <a:gd fmla="*/ 915 w 931" name="T54"/>
                <a:gd fmla="*/ 405 h 1310" name="T55"/>
                <a:gd fmla="*/ 919 w 931" name="T56"/>
                <a:gd fmla="*/ 447 h 1310" name="T57"/>
                <a:gd fmla="*/ 908 w 931" name="T58"/>
                <a:gd fmla="*/ 578 h 1310" name="T59"/>
                <a:gd fmla="*/ 903 w 931" name="T60"/>
                <a:gd fmla="*/ 661 h 1310" name="T61"/>
                <a:gd fmla="*/ 887 w 931" name="T62"/>
                <a:gd fmla="*/ 738 h 1310" name="T63"/>
                <a:gd fmla="*/ 903 w 931" name="T64"/>
                <a:gd fmla="*/ 795 h 1310" name="T65"/>
                <a:gd fmla="*/ 903 w 931" name="T66"/>
                <a:gd fmla="*/ 872 h 1310" name="T67"/>
                <a:gd fmla="*/ 907 w 931" name="T68"/>
                <a:gd fmla="*/ 939 h 1310" name="T69"/>
                <a:gd fmla="*/ 910 w 931" name="T70"/>
                <a:gd fmla="*/ 1026 h 1310" name="T71"/>
                <a:gd fmla="*/ 903 w 931" name="T72"/>
                <a:gd fmla="*/ 1091 h 1310" name="T73"/>
                <a:gd fmla="*/ 900 w 931" name="T74"/>
                <a:gd fmla="*/ 1198 h 1310" name="T75"/>
                <a:gd fmla="*/ 861 w 931" name="T76"/>
                <a:gd fmla="*/ 1290 h 1310" name="T77"/>
                <a:gd fmla="*/ 806 w 931" name="T78"/>
                <a:gd fmla="*/ 1287 h 1310" name="T79"/>
                <a:gd fmla="*/ 739 w 931" name="T80"/>
                <a:gd fmla="*/ 1300 h 1310" name="T81"/>
                <a:gd fmla="*/ 680 w 931" name="T82"/>
                <a:gd fmla="*/ 1305 h 1310" name="T83"/>
                <a:gd fmla="*/ 618 w 931" name="T84"/>
                <a:gd fmla="*/ 1282 h 1310" name="T85"/>
                <a:gd fmla="*/ 546 w 931" name="T86"/>
                <a:gd fmla="*/ 1282 h 1310" name="T87"/>
                <a:gd fmla="*/ 477 w 931" name="T88"/>
                <a:gd fmla="*/ 1295 h 1310" name="T89"/>
                <a:gd fmla="*/ 438 w 931" name="T90"/>
                <a:gd fmla="*/ 1300 h 1310" name="T91"/>
                <a:gd fmla="*/ 354 w 931" name="T92"/>
                <a:gd fmla="*/ 1295 h 1310" name="T93"/>
                <a:gd fmla="*/ 236 w 931" name="T94"/>
                <a:gd fmla="*/ 1300 h 1310" name="T95"/>
                <a:gd fmla="*/ 174 w 931" name="T96"/>
                <a:gd fmla="*/ 1299 h 1310" name="T97"/>
                <a:gd fmla="*/ 92 w 931" name="T98"/>
                <a:gd fmla="*/ 1305 h 1310" name="T99"/>
                <a:gd fmla="*/ 0 w 931" name="T100"/>
                <a:gd fmla="*/ 1213 h 1310"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310" w="931">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1400">
                <a:solidFill>
                  <a:prstClr val="black"/>
                </a:solidFill>
                <a:latin panose="020f0502020204030204" typeface="Calibri"/>
                <a:ea typeface="腾祥铁山楷书简"/>
              </a:endParaRPr>
            </a:p>
          </p:txBody>
        </p:sp>
        <p:sp>
          <p:nvSpPr>
            <p:cNvPr id="11" name="Freeform 151">
              <a:extLst>
                <a:ext uri="{FF2B5EF4-FFF2-40B4-BE49-F238E27FC236}">
                  <a16:creationId xmlns:a16="http://schemas.microsoft.com/office/drawing/2014/main" id="{03B8BCB7-40D9-40D9-906E-6FE4E4BE50ED}"/>
                </a:ext>
              </a:extLst>
            </p:cNvPr>
            <p:cNvSpPr>
              <a:spLocks noEditPoints="1"/>
            </p:cNvSpPr>
            <p:nvPr/>
          </p:nvSpPr>
          <p:spPr bwMode="auto">
            <a:xfrm>
              <a:off x="4933269" y="4482420"/>
              <a:ext cx="138113" cy="458788"/>
            </a:xfrm>
            <a:custGeom>
              <a:gdLst>
                <a:gd fmla="*/ 170 w 366" name="T0"/>
                <a:gd fmla="*/ 179 h 1245" name="T1"/>
                <a:gd fmla="*/ 182 w 366" name="T2"/>
                <a:gd fmla="*/ 3 h 1245" name="T3"/>
                <a:gd fmla="*/ 208 w 366" name="T4"/>
                <a:gd fmla="*/ 118 h 1245" name="T5"/>
                <a:gd fmla="*/ 310 w 366" name="T6"/>
                <a:gd fmla="*/ 92 h 1245" name="T7"/>
                <a:gd fmla="*/ 342 w 366" name="T8"/>
                <a:gd fmla="*/ 74 h 1245" name="T9"/>
                <a:gd fmla="*/ 352 w 366" name="T10"/>
                <a:gd fmla="*/ 184 h 1245" name="T11"/>
                <a:gd fmla="*/ 209 w 366" name="T12"/>
                <a:gd fmla="*/ 337 h 1245" name="T13"/>
                <a:gd fmla="*/ 212 w 366" name="T14"/>
                <a:gd fmla="*/ 610 h 1245" name="T15"/>
                <a:gd fmla="*/ 170 w 366" name="T16"/>
                <a:gd fmla="*/ 592 h 1245" name="T17"/>
                <a:gd fmla="*/ 70 w 366" name="T18"/>
                <a:gd fmla="*/ 330 h 1245" name="T19"/>
                <a:gd fmla="*/ 15 w 366" name="T20"/>
                <a:gd fmla="*/ 191 h 1245" name="T21"/>
                <a:gd fmla="*/ 39 w 366" name="T22"/>
                <a:gd fmla="*/ 76 h 1245" name="T23"/>
                <a:gd fmla="*/ 57 w 366" name="T24"/>
                <a:gd fmla="*/ 144 h 1245" name="T25"/>
                <a:gd fmla="*/ 54 w 366" name="T26"/>
                <a:gd fmla="*/ 220 h 1245" name="T27"/>
                <a:gd fmla="*/ 79 w 366" name="T28"/>
                <a:gd fmla="*/ 287 h 1245" name="T29"/>
                <a:gd fmla="*/ 170 w 366" name="T30"/>
                <a:gd fmla="*/ 295 h 1245" name="T31"/>
                <a:gd fmla="*/ 209 w 366" name="T32"/>
                <a:gd fmla="*/ 254 h 1245" name="T33"/>
                <a:gd fmla="*/ 315 w 366" name="T34"/>
                <a:gd fmla="*/ 230 h 1245" name="T35"/>
                <a:gd fmla="*/ 209 w 366" name="T36"/>
                <a:gd fmla="*/ 254 h 1245" name="T37"/>
                <a:gd fmla="*/ 134 w 366" name="T38"/>
                <a:gd fmla="*/ 909 h 1245" name="T39"/>
                <a:gd fmla="*/ 200 w 366" name="T40"/>
                <a:gd fmla="*/ 987 h 1245" name="T41"/>
                <a:gd fmla="*/ 74 w 366" name="T42"/>
                <a:gd fmla="*/ 1026 h 1245" name="T43"/>
                <a:gd fmla="*/ 157 w 366" name="T44"/>
                <a:gd fmla="*/ 1000 h 1245" name="T45"/>
                <a:gd fmla="*/ 142 w 366" name="T46"/>
                <a:gd fmla="*/ 947 h 1245" name="T47"/>
                <a:gd fmla="*/ 101 w 366" name="T48"/>
                <a:gd fmla="*/ 994 h 1245" name="T49"/>
                <a:gd fmla="*/ 0 w 366" name="T50"/>
                <a:gd fmla="*/ 880 h 1245" name="T51"/>
                <a:gd fmla="*/ 232 w 366" name="T52"/>
                <a:gd fmla="*/ 697 h 1245" name="T53"/>
                <a:gd fmla="*/ 364 w 366" name="T54"/>
                <a:gd fmla="*/ 859 h 1245" name="T55"/>
                <a:gd fmla="*/ 338 w 366" name="T56"/>
                <a:gd fmla="*/ 1192 h 1245" name="T57"/>
                <a:gd fmla="*/ 156 w 366" name="T58"/>
                <a:gd fmla="*/ 1245 h 1245" name="T59"/>
                <a:gd fmla="*/ 7 w 366" name="T60"/>
                <a:gd fmla="*/ 1120 h 1245" name="T61"/>
                <a:gd fmla="*/ 41 w 366" name="T62"/>
                <a:gd fmla="*/ 1002 h 1245" name="T63"/>
                <a:gd fmla="*/ 57 w 366" name="T64"/>
                <a:gd fmla="*/ 1156 h 1245" name="T65"/>
                <a:gd fmla="*/ 294 w 366" name="T66"/>
                <a:gd fmla="*/ 1190 h 1245" name="T67"/>
                <a:gd fmla="*/ 323 w 366" name="T68"/>
                <a:gd fmla="*/ 1062 h 1245" name="T69"/>
                <a:gd fmla="*/ 249 w 366" name="T70"/>
                <a:gd fmla="*/ 1036 h 1245" name="T71"/>
                <a:gd fmla="*/ 271 w 366" name="T72"/>
                <a:gd fmla="*/ 1178 h 1245" name="T73"/>
                <a:gd fmla="*/ 259 w 366" name="T74"/>
                <a:gd fmla="*/ 1203 h 1245" name="T75"/>
                <a:gd fmla="*/ 212 w 366" name="T76"/>
                <a:gd fmla="*/ 1103 h 1245" name="T77"/>
                <a:gd fmla="*/ 81 w 366" name="T78"/>
                <a:gd fmla="*/ 1117 h 1245" name="T79"/>
                <a:gd fmla="*/ 192 w 366" name="T80"/>
                <a:gd fmla="*/ 1081 h 1245" name="T81"/>
                <a:gd fmla="*/ 211 w 366" name="T82"/>
                <a:gd fmla="*/ 1074 h 1245" name="T83"/>
                <a:gd fmla="*/ 221 w 366" name="T84"/>
                <a:gd fmla="*/ 975 h 1245" name="T85"/>
                <a:gd fmla="*/ 113 w 366" name="T86"/>
                <a:gd fmla="*/ 869 h 1245" name="T87"/>
                <a:gd fmla="*/ 90 w 366" name="T88"/>
                <a:gd fmla="*/ 833 h 1245" name="T89"/>
                <a:gd fmla="*/ 184 w 366" name="T90"/>
                <a:gd fmla="*/ 802 h 1245" name="T91"/>
                <a:gd fmla="*/ 192 w 366" name="T92"/>
                <a:gd fmla="*/ 735 h 1245" name="T93"/>
                <a:gd fmla="*/ 86 w 366" name="T94"/>
                <a:gd fmla="*/ 745 h 1245" name="T95"/>
                <a:gd fmla="*/ 42 w 366" name="T96"/>
                <a:gd fmla="*/ 888 h 1245" name="T97"/>
                <a:gd fmla="*/ 223 w 366" name="T98"/>
                <a:gd fmla="*/ 761 h 1245" name="T99"/>
                <a:gd fmla="*/ 235 w 366" name="T100"/>
                <a:gd fmla="*/ 781 h 1245" name="T101"/>
                <a:gd fmla="*/ 310 w 366" name="T102"/>
                <a:gd fmla="*/ 767 h 1245" name="T103"/>
                <a:gd fmla="*/ 274 w 366" name="T104"/>
                <a:gd fmla="*/ 829 h 1245" name="T105"/>
                <a:gd fmla="*/ 292 w 366" name="T106"/>
                <a:gd fmla="*/ 867 h 1245" name="T107"/>
                <a:gd fmla="*/ 227 w 366" name="T108"/>
                <a:gd fmla="*/ 867 h 1245" name="T109"/>
                <a:gd fmla="*/ 299 w 366" name="T110"/>
                <a:gd fmla="*/ 891 h 1245" name="T111"/>
                <a:gd fmla="*/ 276 w 366" name="T112"/>
                <a:gd fmla="*/ 950 h 1245" name="T113"/>
                <a:gd fmla="*/ 266 w 366" name="T114"/>
                <a:gd fmla="*/ 972 h 1245" name="T115"/>
                <a:gd fmla="*/ 324 w 366" name="T116"/>
                <a:gd fmla="*/ 1035 h 1245" name="T117"/>
                <a:gd fmla="*/ 322 w 366" name="T118"/>
                <a:gd fmla="*/ 869 h 1245" name="T119"/>
                <a:gd fmla="*/ 213 w 366" name="T120"/>
                <a:gd fmla="*/ 735 h 124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245" w="366">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1400">
                <a:solidFill>
                  <a:prstClr val="black"/>
                </a:solidFill>
                <a:latin panose="020f0502020204030204" typeface="Calibri"/>
                <a:ea typeface="腾祥铁山楷书简"/>
              </a:endParaRPr>
            </a:p>
          </p:txBody>
        </p:sp>
        <p:sp>
          <p:nvSpPr>
            <p:cNvPr id="12" name="Freeform 152">
              <a:extLst>
                <a:ext uri="{FF2B5EF4-FFF2-40B4-BE49-F238E27FC236}">
                  <a16:creationId xmlns:a16="http://schemas.microsoft.com/office/drawing/2014/main" id="{C9AE48D8-0CFD-45CF-B53F-6194329C0894}"/>
                </a:ext>
              </a:extLst>
            </p:cNvPr>
            <p:cNvSpPr>
              <a:spLocks noEditPoints="1"/>
            </p:cNvSpPr>
            <p:nvPr/>
          </p:nvSpPr>
          <p:spPr bwMode="auto">
            <a:xfrm>
              <a:off x="4777694" y="4674508"/>
              <a:ext cx="138113" cy="228600"/>
            </a:xfrm>
            <a:custGeom>
              <a:gdLst>
                <a:gd fmla="*/ 201 w 361" name="T0"/>
                <a:gd fmla="*/ 259 h 618" name="T1"/>
                <a:gd fmla="*/ 202 w 361" name="T2"/>
                <a:gd fmla="*/ 287 h 618" name="T3"/>
                <a:gd fmla="*/ 309 w 361" name="T4"/>
                <a:gd fmla="*/ 337 h 618" name="T5"/>
                <a:gd fmla="*/ 242 w 361" name="T6"/>
                <a:gd fmla="*/ 421 h 618" name="T7"/>
                <a:gd fmla="*/ 197 w 361" name="T8"/>
                <a:gd fmla="*/ 394 h 618" name="T9"/>
                <a:gd fmla="*/ 211 w 361" name="T10"/>
                <a:gd fmla="*/ 374 h 618" name="T11"/>
                <a:gd fmla="*/ 268 w 361" name="T12"/>
                <a:gd fmla="*/ 378 h 618" name="T13"/>
                <a:gd fmla="*/ 256 w 361" name="T14"/>
                <a:gd fmla="*/ 328 h 618" name="T15"/>
                <a:gd fmla="*/ 184 w 361" name="T16"/>
                <a:gd fmla="*/ 321 h 618" name="T17"/>
                <a:gd fmla="*/ 94 w 361" name="T18"/>
                <a:gd fmla="*/ 358 h 618" name="T19"/>
                <a:gd fmla="*/ 110 w 361" name="T20"/>
                <a:gd fmla="*/ 398 h 618" name="T21"/>
                <a:gd fmla="*/ 189 w 361" name="T22"/>
                <a:gd fmla="*/ 391 h 618" name="T23"/>
                <a:gd fmla="*/ 168 w 361" name="T24"/>
                <a:gd fmla="*/ 483 h 618" name="T25"/>
                <a:gd fmla="*/ 211 w 361" name="T26"/>
                <a:gd fmla="*/ 567 h 618" name="T27"/>
                <a:gd fmla="*/ 213 w 361" name="T28"/>
                <a:gd fmla="*/ 494 h 618" name="T29"/>
                <a:gd fmla="*/ 300 w 361" name="T30"/>
                <a:gd fmla="*/ 440 h 618" name="T31"/>
                <a:gd fmla="*/ 321 w 361" name="T32"/>
                <a:gd fmla="*/ 502 h 618" name="T33"/>
                <a:gd fmla="*/ 280 w 361" name="T34"/>
                <a:gd fmla="*/ 475 h 618" name="T35"/>
                <a:gd fmla="*/ 248 w 361" name="T36"/>
                <a:gd fmla="*/ 501 h 618" name="T37"/>
                <a:gd fmla="*/ 246 w 361" name="T38"/>
                <a:gd fmla="*/ 583 h 618" name="T39"/>
                <a:gd fmla="*/ 133 w 361" name="T40"/>
                <a:gd fmla="*/ 590 h 618" name="T41"/>
                <a:gd fmla="*/ 158 w 361" name="T42"/>
                <a:gd fmla="*/ 432 h 618" name="T43"/>
                <a:gd fmla="*/ 136 w 361" name="T44"/>
                <a:gd fmla="*/ 426 h 618" name="T45"/>
                <a:gd fmla="*/ 55 w 361" name="T46"/>
                <a:gd fmla="*/ 380 h 618" name="T47"/>
                <a:gd fmla="*/ 110 w 361" name="T48"/>
                <a:gd fmla="*/ 302 h 618" name="T49"/>
                <a:gd fmla="*/ 166 w 361" name="T50"/>
                <a:gd fmla="*/ 281 h 618" name="T51"/>
                <a:gd fmla="*/ 166 w 361" name="T52"/>
                <a:gd fmla="*/ 257 h 618" name="T53"/>
                <a:gd fmla="*/ 103 w 361" name="T54"/>
                <a:gd fmla="*/ 231 h 618" name="T55"/>
                <a:gd fmla="*/ 172 w 361" name="T56"/>
                <a:gd fmla="*/ 142 h 618" name="T57"/>
                <a:gd fmla="*/ 287 w 361" name="T58"/>
                <a:gd fmla="*/ 94 h 618" name="T59"/>
                <a:gd fmla="*/ 250 w 361" name="T60"/>
                <a:gd fmla="*/ 39 h 618" name="T61"/>
                <a:gd fmla="*/ 80 w 361" name="T62"/>
                <a:gd fmla="*/ 160 h 618" name="T63"/>
                <a:gd fmla="*/ 51 w 361" name="T64"/>
                <a:gd fmla="*/ 324 h 618" name="T65"/>
                <a:gd fmla="*/ 0 w 361" name="T66"/>
                <a:gd fmla="*/ 344 h 618" name="T67"/>
                <a:gd fmla="*/ 41 w 361" name="T68"/>
                <a:gd fmla="*/ 179 h 618" name="T69"/>
                <a:gd fmla="*/ 53 w 361" name="T70"/>
                <a:gd fmla="*/ 34 h 618" name="T71"/>
                <a:gd fmla="*/ 321 w 361" name="T72"/>
                <a:gd fmla="*/ 31 h 618" name="T73"/>
                <a:gd fmla="*/ 246 w 361" name="T74"/>
                <a:gd fmla="*/ 177 h 618" name="T75"/>
                <a:gd fmla="*/ 132 w 361" name="T76"/>
                <a:gd fmla="*/ 202 h 618" name="T77"/>
                <a:gd fmla="*/ 222 w 361" name="T78"/>
                <a:gd fmla="*/ 204 h 618" name="T79"/>
                <a:gd fmla="*/ 358 w 361" name="T80"/>
                <a:gd fmla="*/ 324 h 618" name="T81"/>
                <a:gd fmla="*/ 343 w 361" name="T82"/>
                <a:gd fmla="*/ 379 h 618" name="T83"/>
                <a:gd fmla="*/ 321 w 361" name="T84"/>
                <a:gd fmla="*/ 337 h 618" name="T85"/>
                <a:gd fmla="*/ 247 w 361" name="T86"/>
                <a:gd fmla="*/ 246 h 618" name="T87"/>
                <a:gd fmla="*/ 166 w 361" name="T88"/>
                <a:gd fmla="*/ 112 h 618" name="T89"/>
                <a:gd fmla="*/ 104 w 361" name="T90"/>
                <a:gd fmla="*/ 113 h 618" name="T91"/>
                <a:gd fmla="*/ 112 w 361" name="T92"/>
                <a:gd fmla="*/ 83 h 618" name="T93"/>
                <a:gd fmla="*/ 264 w 361" name="T94"/>
                <a:gd fmla="*/ 83 h 618"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618" w="361">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1400">
                <a:solidFill>
                  <a:prstClr val="black"/>
                </a:solidFill>
                <a:latin panose="020f0502020204030204" typeface="Calibri"/>
                <a:ea typeface="腾祥铁山楷书简"/>
              </a:endParaRPr>
            </a:p>
          </p:txBody>
        </p:sp>
      </p:grpSp>
      <p:sp>
        <p:nvSpPr>
          <p:cNvPr id="13" name="文本框 12">
            <a:extLst>
              <a:ext uri="{FF2B5EF4-FFF2-40B4-BE49-F238E27FC236}">
                <a16:creationId xmlns:a16="http://schemas.microsoft.com/office/drawing/2014/main" id="{EEB26833-47DE-4FE2-8EED-E3AE3914271F}"/>
              </a:ext>
            </a:extLst>
          </p:cNvPr>
          <p:cNvSpPr txBox="1"/>
          <p:nvPr/>
        </p:nvSpPr>
        <p:spPr>
          <a:xfrm>
            <a:off x="3807730" y="2301743"/>
            <a:ext cx="1402080" cy="1554480"/>
          </a:xfrm>
          <a:prstGeom prst="rect">
            <a:avLst/>
          </a:prstGeom>
          <a:noFill/>
          <a:effectLst/>
        </p:spPr>
        <p:txBody>
          <a:bodyPr anchor="ctr" rtlCol="0" wrap="none">
            <a:spAutoFit/>
          </a:bodyPr>
          <a:lstStyle/>
          <a:p>
            <a:pPr algn="ctr"/>
            <a:r>
              <a:rPr altLang="en-US" lang="zh-CN" sz="9600">
                <a:solidFill>
                  <a:schemeClr val="tx1">
                    <a:lumMod val="85000"/>
                    <a:lumOff val="15000"/>
                  </a:schemeClr>
                </a:solidFill>
                <a:effectLst>
                  <a:outerShdw algn="ctr" blurRad="63500" rotWithShape="0" sx="102000" sy="102000">
                    <a:srgbClr val="FFCCCC">
                      <a:alpha val="40000"/>
                    </a:srgbClr>
                  </a:outerShdw>
                </a:effectLst>
                <a:latin typeface="李旭科书法"/>
                <a:ea typeface="李旭科书法"/>
              </a:rPr>
              <a:t>录</a:t>
            </a:r>
          </a:p>
        </p:txBody>
      </p:sp>
      <p:sp>
        <p:nvSpPr>
          <p:cNvPr id="14" name="矩形 13">
            <a:extLst>
              <a:ext uri="{FF2B5EF4-FFF2-40B4-BE49-F238E27FC236}">
                <a16:creationId xmlns:a16="http://schemas.microsoft.com/office/drawing/2014/main" id="{051B2407-9EF8-4AF9-87C6-08B845C085E9}"/>
              </a:ext>
            </a:extLst>
          </p:cNvPr>
          <p:cNvSpPr/>
          <p:nvPr/>
        </p:nvSpPr>
        <p:spPr>
          <a:xfrm>
            <a:off x="2899699" y="783476"/>
            <a:ext cx="1643380" cy="1844040"/>
          </a:xfrm>
          <a:prstGeom prst="rect">
            <a:avLst/>
          </a:prstGeom>
        </p:spPr>
        <p:txBody>
          <a:bodyPr wrap="none">
            <a:spAutoFit/>
          </a:bodyPr>
          <a:lstStyle/>
          <a:p>
            <a:pPr algn="ctr"/>
            <a:r>
              <a:rPr altLang="en-US" lang="zh-CN" sz="11500">
                <a:solidFill>
                  <a:schemeClr val="tx1">
                    <a:lumMod val="85000"/>
                    <a:lumOff val="15000"/>
                  </a:schemeClr>
                </a:solidFill>
                <a:effectLst>
                  <a:outerShdw algn="ctr" blurRad="63500" rotWithShape="0" sx="102000" sy="102000">
                    <a:srgbClr val="FFCCCC">
                      <a:alpha val="40000"/>
                    </a:srgbClr>
                  </a:outerShdw>
                </a:effectLst>
                <a:latin typeface="李旭科书法"/>
                <a:ea typeface="李旭科书法"/>
              </a:rPr>
              <a:t>目</a:t>
            </a:r>
          </a:p>
        </p:txBody>
      </p:sp>
      <p:grpSp>
        <p:nvGrpSpPr>
          <p:cNvPr id="34" name="组合 33">
            <a:extLst>
              <a:ext uri="{FF2B5EF4-FFF2-40B4-BE49-F238E27FC236}">
                <a16:creationId xmlns:a16="http://schemas.microsoft.com/office/drawing/2014/main" id="{1C5C7CD2-A513-4784-9FBD-96CE99D3D256}"/>
              </a:ext>
            </a:extLst>
          </p:cNvPr>
          <p:cNvGrpSpPr/>
          <p:nvPr/>
        </p:nvGrpSpPr>
        <p:grpSpPr>
          <a:xfrm>
            <a:off x="6021219" y="1610019"/>
            <a:ext cx="922263" cy="3575487"/>
            <a:chOff x="6068505" y="1692473"/>
            <a:chExt cx="922263" cy="3575487"/>
          </a:xfrm>
        </p:grpSpPr>
        <p:grpSp>
          <p:nvGrpSpPr>
            <p:cNvPr id="29" name="组合 28">
              <a:extLst>
                <a:ext uri="{FF2B5EF4-FFF2-40B4-BE49-F238E27FC236}">
                  <a16:creationId xmlns:a16="http://schemas.microsoft.com/office/drawing/2014/main" id="{D18BCCF7-929C-4858-8C6F-6DA8A1481754}"/>
                </a:ext>
              </a:extLst>
            </p:cNvPr>
            <p:cNvGrpSpPr/>
            <p:nvPr/>
          </p:nvGrpSpPr>
          <p:grpSpPr>
            <a:xfrm>
              <a:off x="6068505" y="1692473"/>
              <a:ext cx="922263" cy="638986"/>
              <a:chOff x="1864138" y="2257423"/>
              <a:chExt cx="900474" cy="623890"/>
            </a:xfrm>
          </p:grpSpPr>
          <p:pic>
            <p:nvPicPr>
              <p:cNvPr descr="e64afae20b7a41024e2e588b23f666b0" id="31" name="图片 30">
                <a:extLst>
                  <a:ext uri="{FF2B5EF4-FFF2-40B4-BE49-F238E27FC236}">
                    <a16:creationId xmlns:a16="http://schemas.microsoft.com/office/drawing/2014/main" id="{00298D45-42E8-4E04-8C8A-E07D0123539A}"/>
                  </a:ext>
                </a:extLst>
              </p:cNvPr>
              <p:cNvPicPr>
                <a:picLocks noChangeAspect="1"/>
              </p:cNvPicPr>
              <p:nvPr/>
            </p:nvPicPr>
            <p:blipFill>
              <a:blip r:embed="rId4"/>
              <a:stretch>
                <a:fillRect/>
              </a:stretch>
            </p:blipFill>
            <p:spPr>
              <a:xfrm>
                <a:off x="1864138" y="2261553"/>
                <a:ext cx="619760" cy="619760"/>
              </a:xfrm>
              <a:prstGeom prst="rect">
                <a:avLst/>
              </a:prstGeom>
            </p:spPr>
          </p:pic>
          <p:sp>
            <p:nvSpPr>
              <p:cNvPr id="32" name="文本框 31">
                <a:extLst>
                  <a:ext uri="{FF2B5EF4-FFF2-40B4-BE49-F238E27FC236}">
                    <a16:creationId xmlns:a16="http://schemas.microsoft.com/office/drawing/2014/main" id="{A8A9F203-3A35-4701-B22F-253F86E6E709}"/>
                  </a:ext>
                </a:extLst>
              </p:cNvPr>
              <p:cNvSpPr txBox="1"/>
              <p:nvPr/>
            </p:nvSpPr>
            <p:spPr>
              <a:xfrm>
                <a:off x="1902282" y="2257423"/>
                <a:ext cx="862330" cy="565438"/>
              </a:xfrm>
              <a:prstGeom prst="rect">
                <a:avLst/>
              </a:prstGeom>
              <a:noFill/>
            </p:spPr>
            <p:txBody>
              <a:bodyPr rtlCol="0" wrap="square">
                <a:spAutoFit/>
              </a:bodyPr>
              <a:lstStyle/>
              <a:p>
                <a:pPr algn="l" eaLnBrk="1" hangingPunct="1" indent="0" lvl="0" marL="0">
                  <a:lnSpc>
                    <a:spcPct val="100000"/>
                  </a:lnSpc>
                  <a:spcBef>
                    <a:spcPct val="0"/>
                  </a:spcBef>
                  <a:buNone/>
                </a:pPr>
                <a:r>
                  <a:rPr altLang="en-US" b="1" lang="zh-CN" sz="3200">
                    <a:solidFill>
                      <a:schemeClr val="bg1"/>
                    </a:solidFill>
                    <a:latin charset="-122" panose="02010609060101010101" typeface="楷体"/>
                    <a:ea charset="-122" panose="02010609060101010101" typeface="楷体"/>
                    <a:sym charset="-122" panose="02010601030101010101" pitchFamily="2" typeface="叶根友毛笔行书2.0版"/>
                  </a:rPr>
                  <a:t>壹</a:t>
                </a:r>
              </a:p>
            </p:txBody>
          </p:sp>
        </p:grpSp>
        <p:sp>
          <p:nvSpPr>
            <p:cNvPr id="30" name="矩形 29">
              <a:extLst>
                <a:ext uri="{FF2B5EF4-FFF2-40B4-BE49-F238E27FC236}">
                  <a16:creationId xmlns:a16="http://schemas.microsoft.com/office/drawing/2014/main" id="{1586D129-80D9-48F7-ABD4-3D026E789AF2}"/>
                </a:ext>
              </a:extLst>
            </p:cNvPr>
            <p:cNvSpPr/>
            <p:nvPr/>
          </p:nvSpPr>
          <p:spPr>
            <a:xfrm>
              <a:off x="6123246" y="2405638"/>
              <a:ext cx="548640" cy="2543175"/>
            </a:xfrm>
            <a:prstGeom prst="rect">
              <a:avLst/>
            </a:prstGeom>
            <a:noFill/>
          </p:spPr>
          <p:txBody>
            <a:bodyPr rtlCol="0" vert="eaVert" wrap="none">
              <a:spAutoFit/>
            </a:bodyPr>
            <a:lstStyle/>
            <a:p>
              <a:r>
                <a:rPr altLang="en-US" lang="zh-CN" sz="2400">
                  <a:latin charset="-122" panose="02010604000101010101" pitchFamily="2" typeface="汉仪中楷简"/>
                  <a:ea charset="-122" panose="02010604000101010101" pitchFamily="2" typeface="汉仪中楷简"/>
                </a:rPr>
                <a:t>请插入您的标题文本</a:t>
              </a:r>
            </a:p>
          </p:txBody>
        </p:sp>
      </p:grpSp>
      <p:pic>
        <p:nvPicPr>
          <p:cNvPr descr="图片包含 物体, 室内, 镜子, 就坐  已生成高可信度的说明" id="33" name="图片 32">
            <a:extLst>
              <a:ext uri="{FF2B5EF4-FFF2-40B4-BE49-F238E27FC236}">
                <a16:creationId xmlns:a16="http://schemas.microsoft.com/office/drawing/2014/main" id="{08EBD66F-060E-4D8C-BE74-37C113A88D92}"/>
              </a:ext>
            </a:extLst>
          </p:cNvPr>
          <p:cNvPicPr>
            <a:picLocks noChangeAspect="1"/>
          </p:cNvPicPr>
          <p:nvPr/>
        </p:nvPicPr>
        <p:blipFill>
          <a:blip r:embed="rId5">
            <a:extLst>
              <a:ext uri="{28A0092B-C50C-407E-A947-70E740481C1C}">
                <a14:useLocalDpi val="0"/>
              </a:ext>
            </a:extLst>
          </a:blip>
          <a:stretch>
            <a:fillRect/>
          </a:stretch>
        </p:blipFill>
        <p:spPr>
          <a:xfrm>
            <a:off x="14106637" y="3590780"/>
            <a:ext cx="303053" cy="1657200"/>
          </a:xfrm>
          <a:prstGeom prst="rect">
            <a:avLst/>
          </a:prstGeom>
        </p:spPr>
      </p:pic>
      <p:grpSp>
        <p:nvGrpSpPr>
          <p:cNvPr id="35" name="组合 34">
            <a:extLst>
              <a:ext uri="{FF2B5EF4-FFF2-40B4-BE49-F238E27FC236}">
                <a16:creationId xmlns:a16="http://schemas.microsoft.com/office/drawing/2014/main" id="{51BD2551-82A9-4BBA-8CC0-42325378DECF}"/>
              </a:ext>
            </a:extLst>
          </p:cNvPr>
          <p:cNvGrpSpPr/>
          <p:nvPr/>
        </p:nvGrpSpPr>
        <p:grpSpPr>
          <a:xfrm>
            <a:off x="7942727" y="1610019"/>
            <a:ext cx="922263" cy="3575487"/>
            <a:chOff x="6068505" y="1692473"/>
            <a:chExt cx="922263" cy="3575487"/>
          </a:xfrm>
        </p:grpSpPr>
        <p:grpSp>
          <p:nvGrpSpPr>
            <p:cNvPr id="36" name="组合 35">
              <a:extLst>
                <a:ext uri="{FF2B5EF4-FFF2-40B4-BE49-F238E27FC236}">
                  <a16:creationId xmlns:a16="http://schemas.microsoft.com/office/drawing/2014/main" id="{A4DC62B8-9C0E-435E-9EA8-21D35F8F3722}"/>
                </a:ext>
              </a:extLst>
            </p:cNvPr>
            <p:cNvGrpSpPr/>
            <p:nvPr/>
          </p:nvGrpSpPr>
          <p:grpSpPr>
            <a:xfrm>
              <a:off x="6068505" y="1692473"/>
              <a:ext cx="922263" cy="638986"/>
              <a:chOff x="1864138" y="2257423"/>
              <a:chExt cx="900474" cy="623890"/>
            </a:xfrm>
          </p:grpSpPr>
          <p:pic>
            <p:nvPicPr>
              <p:cNvPr descr="e64afae20b7a41024e2e588b23f666b0" id="38" name="图片 37">
                <a:extLst>
                  <a:ext uri="{FF2B5EF4-FFF2-40B4-BE49-F238E27FC236}">
                    <a16:creationId xmlns:a16="http://schemas.microsoft.com/office/drawing/2014/main" id="{3F130C05-FAC6-46B9-A837-49C15953FA1F}"/>
                  </a:ext>
                </a:extLst>
              </p:cNvPr>
              <p:cNvPicPr>
                <a:picLocks noChangeAspect="1"/>
              </p:cNvPicPr>
              <p:nvPr/>
            </p:nvPicPr>
            <p:blipFill>
              <a:blip r:embed="rId4"/>
              <a:stretch>
                <a:fillRect/>
              </a:stretch>
            </p:blipFill>
            <p:spPr>
              <a:xfrm>
                <a:off x="1864138" y="2261553"/>
                <a:ext cx="619760" cy="619760"/>
              </a:xfrm>
              <a:prstGeom prst="rect">
                <a:avLst/>
              </a:prstGeom>
            </p:spPr>
          </p:pic>
          <p:sp>
            <p:nvSpPr>
              <p:cNvPr id="39" name="文本框 38">
                <a:extLst>
                  <a:ext uri="{FF2B5EF4-FFF2-40B4-BE49-F238E27FC236}">
                    <a16:creationId xmlns:a16="http://schemas.microsoft.com/office/drawing/2014/main" id="{B6B4A42A-C6BB-4405-A508-CF4D6DAD4F01}"/>
                  </a:ext>
                </a:extLst>
              </p:cNvPr>
              <p:cNvSpPr txBox="1"/>
              <p:nvPr/>
            </p:nvSpPr>
            <p:spPr>
              <a:xfrm>
                <a:off x="1902283" y="2257423"/>
                <a:ext cx="862330" cy="565438"/>
              </a:xfrm>
              <a:prstGeom prst="rect">
                <a:avLst/>
              </a:prstGeom>
              <a:noFill/>
            </p:spPr>
            <p:txBody>
              <a:bodyPr rtlCol="0" wrap="square">
                <a:spAutoFit/>
              </a:bodyPr>
              <a:lstStyle/>
              <a:p>
                <a:pPr algn="l" eaLnBrk="1" hangingPunct="1" indent="0" lvl="0" marL="0">
                  <a:lnSpc>
                    <a:spcPct val="100000"/>
                  </a:lnSpc>
                  <a:spcBef>
                    <a:spcPct val="0"/>
                  </a:spcBef>
                  <a:buNone/>
                </a:pPr>
                <a:r>
                  <a:rPr altLang="en-US" b="1" lang="zh-CN" sz="3200">
                    <a:solidFill>
                      <a:schemeClr val="bg1"/>
                    </a:solidFill>
                    <a:latin charset="-122" panose="02010609060101010101" typeface="楷体"/>
                    <a:ea charset="-122" panose="02010609060101010101" typeface="楷体"/>
                    <a:sym charset="-122" panose="02010601030101010101" pitchFamily="2" typeface="叶根友毛笔行书2.0版"/>
                  </a:rPr>
                  <a:t>叁</a:t>
                </a:r>
              </a:p>
            </p:txBody>
          </p:sp>
        </p:grpSp>
        <p:sp>
          <p:nvSpPr>
            <p:cNvPr id="37" name="矩形 36">
              <a:extLst>
                <a:ext uri="{FF2B5EF4-FFF2-40B4-BE49-F238E27FC236}">
                  <a16:creationId xmlns:a16="http://schemas.microsoft.com/office/drawing/2014/main" id="{CBC5A5AA-8769-4DE7-896D-AB704BE953C4}"/>
                </a:ext>
              </a:extLst>
            </p:cNvPr>
            <p:cNvSpPr/>
            <p:nvPr/>
          </p:nvSpPr>
          <p:spPr>
            <a:xfrm>
              <a:off x="6123246" y="2405638"/>
              <a:ext cx="548640" cy="2543175"/>
            </a:xfrm>
            <a:prstGeom prst="rect">
              <a:avLst/>
            </a:prstGeom>
            <a:noFill/>
          </p:spPr>
          <p:txBody>
            <a:bodyPr rtlCol="0" vert="eaVert" wrap="none">
              <a:spAutoFit/>
            </a:bodyPr>
            <a:lstStyle/>
            <a:p>
              <a:r>
                <a:rPr altLang="en-US" lang="zh-CN" sz="2400">
                  <a:latin charset="-122" panose="02010604000101010101" pitchFamily="2" typeface="汉仪中楷简"/>
                  <a:ea charset="-122" panose="02010604000101010101" pitchFamily="2" typeface="汉仪中楷简"/>
                </a:rPr>
                <a:t>请插入您的标题文本</a:t>
              </a:r>
            </a:p>
          </p:txBody>
        </p:sp>
      </p:grpSp>
      <p:grpSp>
        <p:nvGrpSpPr>
          <p:cNvPr id="40" name="组合 39">
            <a:extLst>
              <a:ext uri="{FF2B5EF4-FFF2-40B4-BE49-F238E27FC236}">
                <a16:creationId xmlns:a16="http://schemas.microsoft.com/office/drawing/2014/main" id="{1C4EFF77-07BF-4200-A6E4-3449D6818CF2}"/>
              </a:ext>
            </a:extLst>
          </p:cNvPr>
          <p:cNvGrpSpPr/>
          <p:nvPr/>
        </p:nvGrpSpPr>
        <p:grpSpPr>
          <a:xfrm>
            <a:off x="6981972" y="2295787"/>
            <a:ext cx="922263" cy="3575487"/>
            <a:chOff x="6068505" y="1692473"/>
            <a:chExt cx="922263" cy="3575487"/>
          </a:xfrm>
        </p:grpSpPr>
        <p:grpSp>
          <p:nvGrpSpPr>
            <p:cNvPr id="41" name="组合 40">
              <a:extLst>
                <a:ext uri="{FF2B5EF4-FFF2-40B4-BE49-F238E27FC236}">
                  <a16:creationId xmlns:a16="http://schemas.microsoft.com/office/drawing/2014/main" id="{64536071-B39B-46B7-8F25-1CECE35BA3F9}"/>
                </a:ext>
              </a:extLst>
            </p:cNvPr>
            <p:cNvGrpSpPr/>
            <p:nvPr/>
          </p:nvGrpSpPr>
          <p:grpSpPr>
            <a:xfrm>
              <a:off x="6068505" y="1692473"/>
              <a:ext cx="922263" cy="638986"/>
              <a:chOff x="1864138" y="2257423"/>
              <a:chExt cx="900474" cy="623890"/>
            </a:xfrm>
          </p:grpSpPr>
          <p:pic>
            <p:nvPicPr>
              <p:cNvPr descr="e64afae20b7a41024e2e588b23f666b0" id="43" name="图片 42">
                <a:extLst>
                  <a:ext uri="{FF2B5EF4-FFF2-40B4-BE49-F238E27FC236}">
                    <a16:creationId xmlns:a16="http://schemas.microsoft.com/office/drawing/2014/main" id="{E348DF6D-7A7F-4046-976C-40F3EA9D4FE8}"/>
                  </a:ext>
                </a:extLst>
              </p:cNvPr>
              <p:cNvPicPr>
                <a:picLocks noChangeAspect="1"/>
              </p:cNvPicPr>
              <p:nvPr/>
            </p:nvPicPr>
            <p:blipFill>
              <a:blip r:embed="rId4"/>
              <a:stretch>
                <a:fillRect/>
              </a:stretch>
            </p:blipFill>
            <p:spPr>
              <a:xfrm>
                <a:off x="1864138" y="2261553"/>
                <a:ext cx="619760" cy="619760"/>
              </a:xfrm>
              <a:prstGeom prst="rect">
                <a:avLst/>
              </a:prstGeom>
            </p:spPr>
          </p:pic>
          <p:sp>
            <p:nvSpPr>
              <p:cNvPr id="44" name="文本框 43">
                <a:extLst>
                  <a:ext uri="{FF2B5EF4-FFF2-40B4-BE49-F238E27FC236}">
                    <a16:creationId xmlns:a16="http://schemas.microsoft.com/office/drawing/2014/main" id="{7FE28C92-E36C-4991-B037-F82504238C3B}"/>
                  </a:ext>
                </a:extLst>
              </p:cNvPr>
              <p:cNvSpPr txBox="1"/>
              <p:nvPr/>
            </p:nvSpPr>
            <p:spPr>
              <a:xfrm>
                <a:off x="1902283" y="2257423"/>
                <a:ext cx="862330" cy="565438"/>
              </a:xfrm>
              <a:prstGeom prst="rect">
                <a:avLst/>
              </a:prstGeom>
              <a:noFill/>
            </p:spPr>
            <p:txBody>
              <a:bodyPr rtlCol="0" wrap="square">
                <a:spAutoFit/>
              </a:bodyPr>
              <a:lstStyle/>
              <a:p>
                <a:pPr algn="l" eaLnBrk="1" hangingPunct="1" indent="0" lvl="0" marL="0">
                  <a:lnSpc>
                    <a:spcPct val="100000"/>
                  </a:lnSpc>
                  <a:spcBef>
                    <a:spcPct val="0"/>
                  </a:spcBef>
                  <a:buNone/>
                </a:pPr>
                <a:r>
                  <a:rPr altLang="en-US" b="1" lang="zh-CN" sz="3200">
                    <a:solidFill>
                      <a:schemeClr val="bg1"/>
                    </a:solidFill>
                    <a:latin charset="-122" panose="02010609060101010101" typeface="楷体"/>
                    <a:ea charset="-122" panose="02010609060101010101" typeface="楷体"/>
                    <a:sym charset="-122" panose="02010601030101010101" pitchFamily="2" typeface="叶根友毛笔行书2.0版"/>
                  </a:rPr>
                  <a:t>贰</a:t>
                </a:r>
              </a:p>
            </p:txBody>
          </p:sp>
        </p:grpSp>
        <p:sp>
          <p:nvSpPr>
            <p:cNvPr id="42" name="矩形 41">
              <a:extLst>
                <a:ext uri="{FF2B5EF4-FFF2-40B4-BE49-F238E27FC236}">
                  <a16:creationId xmlns:a16="http://schemas.microsoft.com/office/drawing/2014/main" id="{23DD52BB-4322-442F-880B-F213D8DD82B6}"/>
                </a:ext>
              </a:extLst>
            </p:cNvPr>
            <p:cNvSpPr/>
            <p:nvPr/>
          </p:nvSpPr>
          <p:spPr>
            <a:xfrm>
              <a:off x="6123246" y="2405638"/>
              <a:ext cx="548640" cy="2543175"/>
            </a:xfrm>
            <a:prstGeom prst="rect">
              <a:avLst/>
            </a:prstGeom>
            <a:noFill/>
          </p:spPr>
          <p:txBody>
            <a:bodyPr rtlCol="0" vert="eaVert" wrap="none">
              <a:spAutoFit/>
            </a:bodyPr>
            <a:lstStyle/>
            <a:p>
              <a:r>
                <a:rPr altLang="en-US" lang="zh-CN" sz="2400">
                  <a:latin charset="-122" panose="02010604000101010101" pitchFamily="2" typeface="汉仪中楷简"/>
                  <a:ea charset="-122" panose="02010604000101010101" pitchFamily="2" typeface="汉仪中楷简"/>
                </a:rPr>
                <a:t>请插入您的标题文本</a:t>
              </a:r>
            </a:p>
          </p:txBody>
        </p:sp>
      </p:grpSp>
      <p:grpSp>
        <p:nvGrpSpPr>
          <p:cNvPr id="45" name="组合 44">
            <a:extLst>
              <a:ext uri="{FF2B5EF4-FFF2-40B4-BE49-F238E27FC236}">
                <a16:creationId xmlns:a16="http://schemas.microsoft.com/office/drawing/2014/main" id="{E4CAC467-B4FE-4BEF-A764-F67B09E51D70}"/>
              </a:ext>
            </a:extLst>
          </p:cNvPr>
          <p:cNvGrpSpPr/>
          <p:nvPr/>
        </p:nvGrpSpPr>
        <p:grpSpPr>
          <a:xfrm>
            <a:off x="8903481" y="2295787"/>
            <a:ext cx="922263" cy="3575487"/>
            <a:chOff x="6068505" y="1692473"/>
            <a:chExt cx="922263" cy="3575487"/>
          </a:xfrm>
        </p:grpSpPr>
        <p:grpSp>
          <p:nvGrpSpPr>
            <p:cNvPr id="46" name="组合 45">
              <a:extLst>
                <a:ext uri="{FF2B5EF4-FFF2-40B4-BE49-F238E27FC236}">
                  <a16:creationId xmlns:a16="http://schemas.microsoft.com/office/drawing/2014/main" id="{38167F47-9813-44A8-9781-9F143BF88469}"/>
                </a:ext>
              </a:extLst>
            </p:cNvPr>
            <p:cNvGrpSpPr/>
            <p:nvPr/>
          </p:nvGrpSpPr>
          <p:grpSpPr>
            <a:xfrm>
              <a:off x="6068505" y="1692473"/>
              <a:ext cx="922263" cy="638986"/>
              <a:chOff x="1864138" y="2257423"/>
              <a:chExt cx="900474" cy="623890"/>
            </a:xfrm>
          </p:grpSpPr>
          <p:pic>
            <p:nvPicPr>
              <p:cNvPr descr="e64afae20b7a41024e2e588b23f666b0" id="48" name="图片 47">
                <a:extLst>
                  <a:ext uri="{FF2B5EF4-FFF2-40B4-BE49-F238E27FC236}">
                    <a16:creationId xmlns:a16="http://schemas.microsoft.com/office/drawing/2014/main" id="{DAF4194B-8AE9-4FA7-895C-E9F1FF4A5E4F}"/>
                  </a:ext>
                </a:extLst>
              </p:cNvPr>
              <p:cNvPicPr>
                <a:picLocks noChangeAspect="1"/>
              </p:cNvPicPr>
              <p:nvPr/>
            </p:nvPicPr>
            <p:blipFill>
              <a:blip r:embed="rId4"/>
              <a:stretch>
                <a:fillRect/>
              </a:stretch>
            </p:blipFill>
            <p:spPr>
              <a:xfrm>
                <a:off x="1864138" y="2261553"/>
                <a:ext cx="619760" cy="619760"/>
              </a:xfrm>
              <a:prstGeom prst="rect">
                <a:avLst/>
              </a:prstGeom>
            </p:spPr>
          </p:pic>
          <p:sp>
            <p:nvSpPr>
              <p:cNvPr id="49" name="文本框 48">
                <a:extLst>
                  <a:ext uri="{FF2B5EF4-FFF2-40B4-BE49-F238E27FC236}">
                    <a16:creationId xmlns:a16="http://schemas.microsoft.com/office/drawing/2014/main" id="{73E250BE-83CB-4114-901F-EFC25A2B4562}"/>
                  </a:ext>
                </a:extLst>
              </p:cNvPr>
              <p:cNvSpPr txBox="1"/>
              <p:nvPr/>
            </p:nvSpPr>
            <p:spPr>
              <a:xfrm>
                <a:off x="1902283" y="2257423"/>
                <a:ext cx="862330" cy="565438"/>
              </a:xfrm>
              <a:prstGeom prst="rect">
                <a:avLst/>
              </a:prstGeom>
              <a:noFill/>
            </p:spPr>
            <p:txBody>
              <a:bodyPr rtlCol="0" wrap="square">
                <a:spAutoFit/>
              </a:bodyPr>
              <a:lstStyle/>
              <a:p>
                <a:pPr algn="l" eaLnBrk="1" hangingPunct="1" indent="0" lvl="0" marL="0">
                  <a:lnSpc>
                    <a:spcPct val="100000"/>
                  </a:lnSpc>
                  <a:spcBef>
                    <a:spcPct val="0"/>
                  </a:spcBef>
                  <a:buNone/>
                </a:pPr>
                <a:r>
                  <a:rPr altLang="en-US" b="1" lang="zh-CN" sz="3200">
                    <a:solidFill>
                      <a:schemeClr val="bg1"/>
                    </a:solidFill>
                    <a:latin charset="-122" panose="02010609060101010101" typeface="楷体"/>
                    <a:ea charset="-122" panose="02010609060101010101" typeface="楷体"/>
                    <a:sym charset="-122" panose="02010601030101010101" pitchFamily="2" typeface="叶根友毛笔行书2.0版"/>
                  </a:rPr>
                  <a:t>肆</a:t>
                </a:r>
              </a:p>
            </p:txBody>
          </p:sp>
        </p:grpSp>
        <p:sp>
          <p:nvSpPr>
            <p:cNvPr id="47" name="矩形 46">
              <a:extLst>
                <a:ext uri="{FF2B5EF4-FFF2-40B4-BE49-F238E27FC236}">
                  <a16:creationId xmlns:a16="http://schemas.microsoft.com/office/drawing/2014/main" id="{72A14BB7-586A-4D1E-8C6E-463FD0531B78}"/>
                </a:ext>
              </a:extLst>
            </p:cNvPr>
            <p:cNvSpPr/>
            <p:nvPr/>
          </p:nvSpPr>
          <p:spPr>
            <a:xfrm>
              <a:off x="6123246" y="2405638"/>
              <a:ext cx="548640" cy="2543175"/>
            </a:xfrm>
            <a:prstGeom prst="rect">
              <a:avLst/>
            </a:prstGeom>
            <a:noFill/>
          </p:spPr>
          <p:txBody>
            <a:bodyPr rtlCol="0" vert="eaVert" wrap="none">
              <a:spAutoFit/>
            </a:bodyPr>
            <a:lstStyle/>
            <a:p>
              <a:r>
                <a:rPr altLang="en-US" lang="zh-CN" sz="2400">
                  <a:latin charset="-122" panose="02010604000101010101" pitchFamily="2" typeface="汉仪中楷简"/>
                  <a:ea charset="-122" panose="02010604000101010101" pitchFamily="2" typeface="汉仪中楷简"/>
                </a:rPr>
                <a:t>请插入您的标题文本</a:t>
              </a:r>
            </a:p>
          </p:txBody>
        </p:sp>
      </p:grpSp>
    </p:spTree>
    <p:extLst>
      <p:ext uri="{BB962C8B-B14F-4D97-AF65-F5344CB8AC3E}">
        <p14:creationId val="2183358717"/>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afterEffect" presetClass="entr" presetID="53" presetSubtype="0">
                                  <p:stCondLst>
                                    <p:cond delay="0"/>
                                  </p:stCondLst>
                                  <p:childTnLst>
                                    <p:set>
                                      <p:cBhvr>
                                        <p:cTn dur="1" fill="hold" id="6">
                                          <p:stCondLst>
                                            <p:cond delay="0"/>
                                          </p:stCondLst>
                                        </p:cTn>
                                        <p:tgtEl>
                                          <p:spTgt spid="14"/>
                                        </p:tgtEl>
                                        <p:attrNameLst>
                                          <p:attrName>style.visibility</p:attrName>
                                        </p:attrNameLst>
                                      </p:cBhvr>
                                      <p:to>
                                        <p:strVal val="visible"/>
                                      </p:to>
                                    </p:set>
                                    <p:anim calcmode="lin" valueType="num">
                                      <p:cBhvr>
                                        <p:cTn dur="1000" fill="hold" id="7"/>
                                        <p:tgtEl>
                                          <p:spTgt spid="14"/>
                                        </p:tgtEl>
                                        <p:attrNameLst>
                                          <p:attrName>ppt_w</p:attrName>
                                        </p:attrNameLst>
                                      </p:cBhvr>
                                      <p:tavLst>
                                        <p:tav tm="0">
                                          <p:val>
                                            <p:fltVal val="0"/>
                                          </p:val>
                                        </p:tav>
                                        <p:tav tm="100000">
                                          <p:val>
                                            <p:strVal val="#ppt_w"/>
                                          </p:val>
                                        </p:tav>
                                      </p:tavLst>
                                    </p:anim>
                                    <p:anim calcmode="lin" valueType="num">
                                      <p:cBhvr>
                                        <p:cTn dur="1000" fill="hold" id="8"/>
                                        <p:tgtEl>
                                          <p:spTgt spid="14"/>
                                        </p:tgtEl>
                                        <p:attrNameLst>
                                          <p:attrName>ppt_h</p:attrName>
                                        </p:attrNameLst>
                                      </p:cBhvr>
                                      <p:tavLst>
                                        <p:tav tm="0">
                                          <p:val>
                                            <p:fltVal val="0"/>
                                          </p:val>
                                        </p:tav>
                                        <p:tav tm="100000">
                                          <p:val>
                                            <p:strVal val="#ppt_h"/>
                                          </p:val>
                                        </p:tav>
                                      </p:tavLst>
                                    </p:anim>
                                    <p:animEffect filter="fade" transition="in">
                                      <p:cBhvr>
                                        <p:cTn dur="1000" id="9"/>
                                        <p:tgtEl>
                                          <p:spTgt spid="14"/>
                                        </p:tgtEl>
                                      </p:cBhvr>
                                    </p:animEffect>
                                    <p:anim calcmode="lin" valueType="num">
                                      <p:cBhvr>
                                        <p:cTn dur="1000" fill="hold" id="10"/>
                                        <p:tgtEl>
                                          <p:spTgt spid="14"/>
                                        </p:tgtEl>
                                        <p:attrNameLst>
                                          <p:attrName>ppt_x</p:attrName>
                                        </p:attrNameLst>
                                      </p:cBhvr>
                                      <p:tavLst>
                                        <p:tav tm="0">
                                          <p:val>
                                            <p:fltVal val="0.5"/>
                                          </p:val>
                                        </p:tav>
                                        <p:tav tm="100000">
                                          <p:val>
                                            <p:strVal val="#ppt_x"/>
                                          </p:val>
                                        </p:tav>
                                      </p:tavLst>
                                    </p:anim>
                                    <p:anim calcmode="lin" valueType="num">
                                      <p:cBhvr>
                                        <p:cTn dur="1000" fill="hold" id="11"/>
                                        <p:tgtEl>
                                          <p:spTgt spid="14"/>
                                        </p:tgtEl>
                                        <p:attrNameLst>
                                          <p:attrName>ppt_y</p:attrName>
                                        </p:attrNameLst>
                                      </p:cBhvr>
                                      <p:tavLst>
                                        <p:tav tm="0">
                                          <p:val>
                                            <p:fltVal val="0.5"/>
                                          </p:val>
                                        </p:tav>
                                        <p:tav tm="100000">
                                          <p:val>
                                            <p:strVal val="#ppt_y"/>
                                          </p:val>
                                        </p:tav>
                                      </p:tavLst>
                                    </p:anim>
                                  </p:childTnLst>
                                </p:cTn>
                              </p:par>
                              <p:par>
                                <p:cTn fill="hold" grpId="0" id="12" nodeType="withEffect" presetClass="entr" presetID="53" presetSubtype="0">
                                  <p:stCondLst>
                                    <p:cond delay="250"/>
                                  </p:stCondLst>
                                  <p:childTnLst>
                                    <p:set>
                                      <p:cBhvr>
                                        <p:cTn dur="1" fill="hold" id="13">
                                          <p:stCondLst>
                                            <p:cond delay="0"/>
                                          </p:stCondLst>
                                        </p:cTn>
                                        <p:tgtEl>
                                          <p:spTgt spid="13"/>
                                        </p:tgtEl>
                                        <p:attrNameLst>
                                          <p:attrName>style.visibility</p:attrName>
                                        </p:attrNameLst>
                                      </p:cBhvr>
                                      <p:to>
                                        <p:strVal val="visible"/>
                                      </p:to>
                                    </p:set>
                                    <p:anim calcmode="lin" valueType="num">
                                      <p:cBhvr>
                                        <p:cTn dur="1000" fill="hold" id="14"/>
                                        <p:tgtEl>
                                          <p:spTgt spid="13"/>
                                        </p:tgtEl>
                                        <p:attrNameLst>
                                          <p:attrName>ppt_w</p:attrName>
                                        </p:attrNameLst>
                                      </p:cBhvr>
                                      <p:tavLst>
                                        <p:tav tm="0">
                                          <p:val>
                                            <p:fltVal val="0"/>
                                          </p:val>
                                        </p:tav>
                                        <p:tav tm="100000">
                                          <p:val>
                                            <p:strVal val="#ppt_w"/>
                                          </p:val>
                                        </p:tav>
                                      </p:tavLst>
                                    </p:anim>
                                    <p:anim calcmode="lin" valueType="num">
                                      <p:cBhvr>
                                        <p:cTn dur="1000" fill="hold" id="15"/>
                                        <p:tgtEl>
                                          <p:spTgt spid="13"/>
                                        </p:tgtEl>
                                        <p:attrNameLst>
                                          <p:attrName>ppt_h</p:attrName>
                                        </p:attrNameLst>
                                      </p:cBhvr>
                                      <p:tavLst>
                                        <p:tav tm="0">
                                          <p:val>
                                            <p:fltVal val="0"/>
                                          </p:val>
                                        </p:tav>
                                        <p:tav tm="100000">
                                          <p:val>
                                            <p:strVal val="#ppt_h"/>
                                          </p:val>
                                        </p:tav>
                                      </p:tavLst>
                                    </p:anim>
                                    <p:animEffect filter="fade" transition="in">
                                      <p:cBhvr>
                                        <p:cTn dur="1000" id="16"/>
                                        <p:tgtEl>
                                          <p:spTgt spid="13"/>
                                        </p:tgtEl>
                                      </p:cBhvr>
                                    </p:animEffect>
                                    <p:anim calcmode="lin" valueType="num">
                                      <p:cBhvr>
                                        <p:cTn dur="1000" fill="hold" id="17"/>
                                        <p:tgtEl>
                                          <p:spTgt spid="13"/>
                                        </p:tgtEl>
                                        <p:attrNameLst>
                                          <p:attrName>ppt_x</p:attrName>
                                        </p:attrNameLst>
                                      </p:cBhvr>
                                      <p:tavLst>
                                        <p:tav tm="0">
                                          <p:val>
                                            <p:fltVal val="0.5"/>
                                          </p:val>
                                        </p:tav>
                                        <p:tav tm="100000">
                                          <p:val>
                                            <p:strVal val="#ppt_x"/>
                                          </p:val>
                                        </p:tav>
                                      </p:tavLst>
                                    </p:anim>
                                    <p:anim calcmode="lin" valueType="num">
                                      <p:cBhvr>
                                        <p:cTn dur="1000" fill="hold" id="18"/>
                                        <p:tgtEl>
                                          <p:spTgt spid="13"/>
                                        </p:tgtEl>
                                        <p:attrNameLst>
                                          <p:attrName>ppt_y</p:attrName>
                                        </p:attrNameLst>
                                      </p:cBhvr>
                                      <p:tavLst>
                                        <p:tav tm="0">
                                          <p:val>
                                            <p:fltVal val="0.5"/>
                                          </p:val>
                                        </p:tav>
                                        <p:tav tm="100000">
                                          <p:val>
                                            <p:strVal val="#ppt_y"/>
                                          </p:val>
                                        </p:tav>
                                      </p:tavLst>
                                    </p:anim>
                                  </p:childTnLst>
                                </p:cTn>
                              </p:par>
                              <p:par>
                                <p:cTn fill="hold" id="19" nodeType="withEffect" presetClass="entr" presetID="23" presetSubtype="528">
                                  <p:stCondLst>
                                    <p:cond delay="500"/>
                                  </p:stCondLst>
                                  <p:childTnLst>
                                    <p:set>
                                      <p:cBhvr>
                                        <p:cTn dur="1" fill="hold" id="20">
                                          <p:stCondLst>
                                            <p:cond delay="0"/>
                                          </p:stCondLst>
                                        </p:cTn>
                                        <p:tgtEl>
                                          <p:spTgt spid="9"/>
                                        </p:tgtEl>
                                        <p:attrNameLst>
                                          <p:attrName>style.visibility</p:attrName>
                                        </p:attrNameLst>
                                      </p:cBhvr>
                                      <p:to>
                                        <p:strVal val="visible"/>
                                      </p:to>
                                    </p:set>
                                    <p:anim calcmode="lin" valueType="num">
                                      <p:cBhvr>
                                        <p:cTn dur="1000" fill="hold" id="21"/>
                                        <p:tgtEl>
                                          <p:spTgt spid="9"/>
                                        </p:tgtEl>
                                        <p:attrNameLst>
                                          <p:attrName>ppt_w</p:attrName>
                                        </p:attrNameLst>
                                      </p:cBhvr>
                                      <p:tavLst>
                                        <p:tav tm="0">
                                          <p:val>
                                            <p:fltVal val="0"/>
                                          </p:val>
                                        </p:tav>
                                        <p:tav tm="100000">
                                          <p:val>
                                            <p:strVal val="#ppt_w"/>
                                          </p:val>
                                        </p:tav>
                                      </p:tavLst>
                                    </p:anim>
                                    <p:anim calcmode="lin" valueType="num">
                                      <p:cBhvr>
                                        <p:cTn dur="1000" fill="hold" id="22"/>
                                        <p:tgtEl>
                                          <p:spTgt spid="9"/>
                                        </p:tgtEl>
                                        <p:attrNameLst>
                                          <p:attrName>ppt_h</p:attrName>
                                        </p:attrNameLst>
                                      </p:cBhvr>
                                      <p:tavLst>
                                        <p:tav tm="0">
                                          <p:val>
                                            <p:fltVal val="0"/>
                                          </p:val>
                                        </p:tav>
                                        <p:tav tm="100000">
                                          <p:val>
                                            <p:strVal val="#ppt_h"/>
                                          </p:val>
                                        </p:tav>
                                      </p:tavLst>
                                    </p:anim>
                                    <p:anim calcmode="lin" valueType="num">
                                      <p:cBhvr>
                                        <p:cTn dur="1000" fill="hold" id="23"/>
                                        <p:tgtEl>
                                          <p:spTgt spid="9"/>
                                        </p:tgtEl>
                                        <p:attrNameLst>
                                          <p:attrName>ppt_x</p:attrName>
                                        </p:attrNameLst>
                                      </p:cBhvr>
                                      <p:tavLst>
                                        <p:tav tm="0">
                                          <p:val>
                                            <p:fltVal val="0.5"/>
                                          </p:val>
                                        </p:tav>
                                        <p:tav tm="100000">
                                          <p:val>
                                            <p:strVal val="#ppt_x"/>
                                          </p:val>
                                        </p:tav>
                                      </p:tavLst>
                                    </p:anim>
                                    <p:anim calcmode="lin" valueType="num">
                                      <p:cBhvr>
                                        <p:cTn dur="1000" fill="hold" id="24"/>
                                        <p:tgtEl>
                                          <p:spTgt spid="9"/>
                                        </p:tgtEl>
                                        <p:attrNameLst>
                                          <p:attrName>ppt_y</p:attrName>
                                        </p:attrNameLst>
                                      </p:cBhvr>
                                      <p:tavLst>
                                        <p:tav tm="0">
                                          <p:val>
                                            <p:fltVal val="0.5"/>
                                          </p:val>
                                        </p:tav>
                                        <p:tav tm="100000">
                                          <p:val>
                                            <p:strVal val="#ppt_y"/>
                                          </p:val>
                                        </p:tav>
                                      </p:tavLst>
                                    </p:anim>
                                  </p:childTnLst>
                                </p:cTn>
                              </p:par>
                            </p:childTnLst>
                          </p:cTn>
                        </p:par>
                        <p:par>
                          <p:cTn fill="hold" id="25" nodeType="afterGroup">
                            <p:stCondLst>
                              <p:cond delay="1500"/>
                            </p:stCondLst>
                            <p:childTnLst>
                              <p:par>
                                <p:cTn fill="hold" id="26" nodeType="afterEffect" presetClass="entr" presetID="42" presetSubtype="0">
                                  <p:stCondLst>
                                    <p:cond delay="0"/>
                                  </p:stCondLst>
                                  <p:childTnLst>
                                    <p:set>
                                      <p:cBhvr>
                                        <p:cTn dur="1" fill="hold" id="27">
                                          <p:stCondLst>
                                            <p:cond delay="0"/>
                                          </p:stCondLst>
                                        </p:cTn>
                                        <p:tgtEl>
                                          <p:spTgt spid="34"/>
                                        </p:tgtEl>
                                        <p:attrNameLst>
                                          <p:attrName>style.visibility</p:attrName>
                                        </p:attrNameLst>
                                      </p:cBhvr>
                                      <p:to>
                                        <p:strVal val="visible"/>
                                      </p:to>
                                    </p:set>
                                    <p:animEffect filter="fade" transition="in">
                                      <p:cBhvr>
                                        <p:cTn dur="1000" id="28"/>
                                        <p:tgtEl>
                                          <p:spTgt spid="34"/>
                                        </p:tgtEl>
                                      </p:cBhvr>
                                    </p:animEffect>
                                    <p:anim calcmode="lin" valueType="num">
                                      <p:cBhvr>
                                        <p:cTn dur="1000" fill="hold" id="29"/>
                                        <p:tgtEl>
                                          <p:spTgt spid="34"/>
                                        </p:tgtEl>
                                        <p:attrNameLst>
                                          <p:attrName>ppt_x</p:attrName>
                                        </p:attrNameLst>
                                      </p:cBhvr>
                                      <p:tavLst>
                                        <p:tav tm="0">
                                          <p:val>
                                            <p:strVal val="#ppt_x"/>
                                          </p:val>
                                        </p:tav>
                                        <p:tav tm="100000">
                                          <p:val>
                                            <p:strVal val="#ppt_x"/>
                                          </p:val>
                                        </p:tav>
                                      </p:tavLst>
                                    </p:anim>
                                    <p:anim calcmode="lin" valueType="num">
                                      <p:cBhvr>
                                        <p:cTn dur="1000" fill="hold" id="30"/>
                                        <p:tgtEl>
                                          <p:spTgt spid="34"/>
                                        </p:tgtEl>
                                        <p:attrNameLst>
                                          <p:attrName>ppt_y</p:attrName>
                                        </p:attrNameLst>
                                      </p:cBhvr>
                                      <p:tavLst>
                                        <p:tav tm="0">
                                          <p:val>
                                            <p:strVal val="#ppt_y+.1"/>
                                          </p:val>
                                        </p:tav>
                                        <p:tav tm="100000">
                                          <p:val>
                                            <p:strVal val="#ppt_y"/>
                                          </p:val>
                                        </p:tav>
                                      </p:tavLst>
                                    </p:anim>
                                  </p:childTnLst>
                                </p:cTn>
                              </p:par>
                            </p:childTnLst>
                          </p:cTn>
                        </p:par>
                        <p:par>
                          <p:cTn fill="hold" id="31" nodeType="afterGroup">
                            <p:stCondLst>
                              <p:cond delay="2500"/>
                            </p:stCondLst>
                            <p:childTnLst>
                              <p:par>
                                <p:cTn fill="hold" id="32" nodeType="afterEffect" presetClass="entr" presetID="42" presetSubtype="0">
                                  <p:stCondLst>
                                    <p:cond delay="0"/>
                                  </p:stCondLst>
                                  <p:childTnLst>
                                    <p:set>
                                      <p:cBhvr>
                                        <p:cTn dur="1" fill="hold" id="33">
                                          <p:stCondLst>
                                            <p:cond delay="0"/>
                                          </p:stCondLst>
                                        </p:cTn>
                                        <p:tgtEl>
                                          <p:spTgt spid="40"/>
                                        </p:tgtEl>
                                        <p:attrNameLst>
                                          <p:attrName>style.visibility</p:attrName>
                                        </p:attrNameLst>
                                      </p:cBhvr>
                                      <p:to>
                                        <p:strVal val="visible"/>
                                      </p:to>
                                    </p:set>
                                    <p:animEffect filter="fade" transition="in">
                                      <p:cBhvr>
                                        <p:cTn dur="1000" id="34"/>
                                        <p:tgtEl>
                                          <p:spTgt spid="40"/>
                                        </p:tgtEl>
                                      </p:cBhvr>
                                    </p:animEffect>
                                    <p:anim calcmode="lin" valueType="num">
                                      <p:cBhvr>
                                        <p:cTn dur="1000" fill="hold" id="35"/>
                                        <p:tgtEl>
                                          <p:spTgt spid="40"/>
                                        </p:tgtEl>
                                        <p:attrNameLst>
                                          <p:attrName>ppt_x</p:attrName>
                                        </p:attrNameLst>
                                      </p:cBhvr>
                                      <p:tavLst>
                                        <p:tav tm="0">
                                          <p:val>
                                            <p:strVal val="#ppt_x"/>
                                          </p:val>
                                        </p:tav>
                                        <p:tav tm="100000">
                                          <p:val>
                                            <p:strVal val="#ppt_x"/>
                                          </p:val>
                                        </p:tav>
                                      </p:tavLst>
                                    </p:anim>
                                    <p:anim calcmode="lin" valueType="num">
                                      <p:cBhvr>
                                        <p:cTn dur="1000" fill="hold" id="36"/>
                                        <p:tgtEl>
                                          <p:spTgt spid="40"/>
                                        </p:tgtEl>
                                        <p:attrNameLst>
                                          <p:attrName>ppt_y</p:attrName>
                                        </p:attrNameLst>
                                      </p:cBhvr>
                                      <p:tavLst>
                                        <p:tav tm="0">
                                          <p:val>
                                            <p:strVal val="#ppt_y+.1"/>
                                          </p:val>
                                        </p:tav>
                                        <p:tav tm="100000">
                                          <p:val>
                                            <p:strVal val="#ppt_y"/>
                                          </p:val>
                                        </p:tav>
                                      </p:tavLst>
                                    </p:anim>
                                  </p:childTnLst>
                                </p:cTn>
                              </p:par>
                            </p:childTnLst>
                          </p:cTn>
                        </p:par>
                        <p:par>
                          <p:cTn fill="hold" id="37" nodeType="afterGroup">
                            <p:stCondLst>
                              <p:cond delay="3500"/>
                            </p:stCondLst>
                            <p:childTnLst>
                              <p:par>
                                <p:cTn fill="hold" id="38" nodeType="afterEffect" presetClass="entr" presetID="42" presetSubtype="0">
                                  <p:stCondLst>
                                    <p:cond delay="0"/>
                                  </p:stCondLst>
                                  <p:childTnLst>
                                    <p:set>
                                      <p:cBhvr>
                                        <p:cTn dur="1" fill="hold" id="39">
                                          <p:stCondLst>
                                            <p:cond delay="0"/>
                                          </p:stCondLst>
                                        </p:cTn>
                                        <p:tgtEl>
                                          <p:spTgt spid="35"/>
                                        </p:tgtEl>
                                        <p:attrNameLst>
                                          <p:attrName>style.visibility</p:attrName>
                                        </p:attrNameLst>
                                      </p:cBhvr>
                                      <p:to>
                                        <p:strVal val="visible"/>
                                      </p:to>
                                    </p:set>
                                    <p:animEffect filter="fade" transition="in">
                                      <p:cBhvr>
                                        <p:cTn dur="1000" id="40"/>
                                        <p:tgtEl>
                                          <p:spTgt spid="35"/>
                                        </p:tgtEl>
                                      </p:cBhvr>
                                    </p:animEffect>
                                    <p:anim calcmode="lin" valueType="num">
                                      <p:cBhvr>
                                        <p:cTn dur="1000" fill="hold" id="41"/>
                                        <p:tgtEl>
                                          <p:spTgt spid="35"/>
                                        </p:tgtEl>
                                        <p:attrNameLst>
                                          <p:attrName>ppt_x</p:attrName>
                                        </p:attrNameLst>
                                      </p:cBhvr>
                                      <p:tavLst>
                                        <p:tav tm="0">
                                          <p:val>
                                            <p:strVal val="#ppt_x"/>
                                          </p:val>
                                        </p:tav>
                                        <p:tav tm="100000">
                                          <p:val>
                                            <p:strVal val="#ppt_x"/>
                                          </p:val>
                                        </p:tav>
                                      </p:tavLst>
                                    </p:anim>
                                    <p:anim calcmode="lin" valueType="num">
                                      <p:cBhvr>
                                        <p:cTn dur="1000" fill="hold" id="42"/>
                                        <p:tgtEl>
                                          <p:spTgt spid="35"/>
                                        </p:tgtEl>
                                        <p:attrNameLst>
                                          <p:attrName>ppt_y</p:attrName>
                                        </p:attrNameLst>
                                      </p:cBhvr>
                                      <p:tavLst>
                                        <p:tav tm="0">
                                          <p:val>
                                            <p:strVal val="#ppt_y+.1"/>
                                          </p:val>
                                        </p:tav>
                                        <p:tav tm="100000">
                                          <p:val>
                                            <p:strVal val="#ppt_y"/>
                                          </p:val>
                                        </p:tav>
                                      </p:tavLst>
                                    </p:anim>
                                  </p:childTnLst>
                                </p:cTn>
                              </p:par>
                            </p:childTnLst>
                          </p:cTn>
                        </p:par>
                        <p:par>
                          <p:cTn fill="hold" id="43" nodeType="afterGroup">
                            <p:stCondLst>
                              <p:cond delay="4500"/>
                            </p:stCondLst>
                            <p:childTnLst>
                              <p:par>
                                <p:cTn fill="hold" id="44" nodeType="afterEffect" presetClass="entr" presetID="42" presetSubtype="0">
                                  <p:stCondLst>
                                    <p:cond delay="0"/>
                                  </p:stCondLst>
                                  <p:childTnLst>
                                    <p:set>
                                      <p:cBhvr>
                                        <p:cTn dur="1" fill="hold" id="45">
                                          <p:stCondLst>
                                            <p:cond delay="0"/>
                                          </p:stCondLst>
                                        </p:cTn>
                                        <p:tgtEl>
                                          <p:spTgt spid="45"/>
                                        </p:tgtEl>
                                        <p:attrNameLst>
                                          <p:attrName>style.visibility</p:attrName>
                                        </p:attrNameLst>
                                      </p:cBhvr>
                                      <p:to>
                                        <p:strVal val="visible"/>
                                      </p:to>
                                    </p:set>
                                    <p:animEffect filter="fade" transition="in">
                                      <p:cBhvr>
                                        <p:cTn dur="1000" id="46"/>
                                        <p:tgtEl>
                                          <p:spTgt spid="45"/>
                                        </p:tgtEl>
                                      </p:cBhvr>
                                    </p:animEffect>
                                    <p:anim calcmode="lin" valueType="num">
                                      <p:cBhvr>
                                        <p:cTn dur="1000" fill="hold" id="47"/>
                                        <p:tgtEl>
                                          <p:spTgt spid="45"/>
                                        </p:tgtEl>
                                        <p:attrNameLst>
                                          <p:attrName>ppt_x</p:attrName>
                                        </p:attrNameLst>
                                      </p:cBhvr>
                                      <p:tavLst>
                                        <p:tav tm="0">
                                          <p:val>
                                            <p:strVal val="#ppt_x"/>
                                          </p:val>
                                        </p:tav>
                                        <p:tav tm="100000">
                                          <p:val>
                                            <p:strVal val="#ppt_x"/>
                                          </p:val>
                                        </p:tav>
                                      </p:tavLst>
                                    </p:anim>
                                    <p:anim calcmode="lin" valueType="num">
                                      <p:cBhvr>
                                        <p:cTn dur="1000" fill="hold" id="48"/>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3"/>
      <p:bldP grpId="0" spid="14"/>
    </p:bldLst>
  </p:timing>
</p:sld>
</file>

<file path=ppt/slides/slide20.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4" name="组合 3">
            <a:extLst>
              <a:ext uri="{FF2B5EF4-FFF2-40B4-BE49-F238E27FC236}">
                <a16:creationId xmlns:a16="http://schemas.microsoft.com/office/drawing/2014/main"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pic>
          <p:nvPicPr>
            <p:cNvPr id="6" name="图片 5">
              <a:extLst>
                <a:ext uri="{FF2B5EF4-FFF2-40B4-BE49-F238E27FC236}">
                  <a16:creationId xmlns:a16="http://schemas.microsoft.com/office/drawing/2014/main" id="{B8676A1B-E2A0-4301-9D89-7E3D15CEAE51}"/>
                </a:ext>
              </a:extLst>
            </p:cNvPr>
            <p:cNvPicPr>
              <a:picLocks noChangeAspect="1"/>
            </p:cNvPicPr>
            <p:nvPr/>
          </p:nvPicPr>
          <p:blipFill>
            <a:blip r:embed="rId2">
              <a:extLst>
                <a:ext uri="{28A0092B-C50C-407E-A947-70E740481C1C}">
                  <a14:useLocalDpi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id="{2F2750A5-216C-46F0-88FF-4E79E16BC616}"/>
              </a:ext>
            </a:extLst>
          </p:cNvPr>
          <p:cNvSpPr/>
          <p:nvPr/>
        </p:nvSpPr>
        <p:spPr>
          <a:xfrm>
            <a:off x="5300369" y="1774135"/>
            <a:ext cx="1935480" cy="2194560"/>
          </a:xfrm>
          <a:prstGeom prst="rect">
            <a:avLst/>
          </a:prstGeom>
        </p:spPr>
        <p:txBody>
          <a:bodyPr wrap="none">
            <a:spAutoFit/>
          </a:bodyPr>
          <a:lstStyle/>
          <a:p>
            <a:pPr algn="ctr"/>
            <a:r>
              <a:rPr altLang="en-US" lang="zh-CN" sz="13800">
                <a:solidFill>
                  <a:schemeClr val="tx1">
                    <a:lumMod val="85000"/>
                    <a:lumOff val="15000"/>
                  </a:schemeClr>
                </a:solidFill>
                <a:effectLst>
                  <a:outerShdw algn="ctr" blurRad="63500" rotWithShape="0" sx="102000" sy="102000">
                    <a:srgbClr val="FFCCCC">
                      <a:alpha val="40000"/>
                    </a:srgbClr>
                  </a:outerShdw>
                </a:effectLst>
                <a:latin typeface="李旭科书法"/>
                <a:ea typeface="李旭科书法"/>
              </a:rPr>
              <a:t>肆</a:t>
            </a:r>
          </a:p>
        </p:txBody>
      </p:sp>
      <p:sp>
        <p:nvSpPr>
          <p:cNvPr id="9" name="Freeform 5">
            <a:extLst>
              <a:ext uri="{FF2B5EF4-FFF2-40B4-BE49-F238E27FC236}">
                <a16:creationId xmlns:a16="http://schemas.microsoft.com/office/drawing/2014/main" id="{688B8FF1-E5D4-4FD5-A06D-5B59DFB1434B}"/>
              </a:ext>
            </a:extLst>
          </p:cNvPr>
          <p:cNvSpPr>
            <a:spLocks noEditPoints="1"/>
          </p:cNvSpPr>
          <p:nvPr/>
        </p:nvSpPr>
        <p:spPr bwMode="auto">
          <a:xfrm>
            <a:off x="8408363" y="5526858"/>
            <a:ext cx="957263" cy="334963"/>
          </a:xfrm>
          <a:custGeom>
            <a:gdLst>
              <a:gd fmla="*/ 89 w 254" name="T0"/>
              <a:gd fmla="*/ 41 h 86" name="T1"/>
              <a:gd fmla="*/ 64 w 254" name="T2"/>
              <a:gd fmla="*/ 31 h 86" name="T3"/>
              <a:gd fmla="*/ 60 w 254" name="T4"/>
              <a:gd fmla="*/ 50 h 86" name="T5"/>
              <a:gd fmla="*/ 71 w 254" name="T6"/>
              <a:gd fmla="*/ 47 h 86" name="T7"/>
              <a:gd fmla="*/ 64 w 254" name="T8"/>
              <a:gd fmla="*/ 45 h 86" name="T9"/>
              <a:gd fmla="*/ 66 w 254" name="T10"/>
              <a:gd fmla="*/ 36 h 86" name="T11"/>
              <a:gd fmla="*/ 83 w 254" name="T12"/>
              <a:gd fmla="*/ 40 h 86" name="T13"/>
              <a:gd fmla="*/ 69 w 254" name="T14"/>
              <a:gd fmla="*/ 58 h 86" name="T15"/>
              <a:gd fmla="*/ 51 w 254" name="T16"/>
              <a:gd fmla="*/ 49 h 86" name="T17"/>
              <a:gd fmla="*/ 36 w 254" name="T18"/>
              <a:gd fmla="*/ 51 h 86" name="T19"/>
              <a:gd fmla="*/ 14 w 254" name="T20"/>
              <a:gd fmla="*/ 58 h 86" name="T21"/>
              <a:gd fmla="*/ 0 w 254" name="T22"/>
              <a:gd fmla="*/ 53 h 86" name="T23"/>
              <a:gd fmla="*/ 9 w 254" name="T24"/>
              <a:gd fmla="*/ 62 h 86" name="T25"/>
              <a:gd fmla="*/ 40 w 254" name="T26"/>
              <a:gd fmla="*/ 54 h 86" name="T27"/>
              <a:gd fmla="*/ 59 w 254" name="T28"/>
              <a:gd fmla="*/ 61 h 86" name="T29"/>
              <a:gd fmla="*/ 89 w 254" name="T30"/>
              <a:gd fmla="*/ 41 h 86" name="T31"/>
              <a:gd fmla="*/ 243 w 254" name="T32"/>
              <a:gd fmla="*/ 33 h 86" name="T33"/>
              <a:gd fmla="*/ 251 w 254" name="T34"/>
              <a:gd fmla="*/ 54 h 86" name="T35"/>
              <a:gd fmla="*/ 209 w 254" name="T36"/>
              <a:gd fmla="*/ 86 h 86" name="T37"/>
              <a:gd fmla="*/ 167 w 254" name="T38"/>
              <a:gd fmla="*/ 74 h 86" name="T39"/>
              <a:gd fmla="*/ 149 w 254" name="T40"/>
              <a:gd fmla="*/ 62 h 86" name="T41"/>
              <a:gd fmla="*/ 101 w 254" name="T42"/>
              <a:gd fmla="*/ 63 h 86" name="T43"/>
              <a:gd fmla="*/ 49 w 254" name="T44"/>
              <a:gd fmla="*/ 62 h 86" name="T45"/>
              <a:gd fmla="*/ 98 w 254" name="T46"/>
              <a:gd fmla="*/ 56 h 86" name="T47"/>
              <a:gd fmla="*/ 168 w 254" name="T48"/>
              <a:gd fmla="*/ 53 h 86" name="T49"/>
              <a:gd fmla="*/ 214 w 254" name="T50"/>
              <a:gd fmla="*/ 63 h 86" name="T51"/>
              <a:gd fmla="*/ 228 w 254" name="T52"/>
              <a:gd fmla="*/ 31 h 86" name="T53"/>
              <a:gd fmla="*/ 192 w 254" name="T54"/>
              <a:gd fmla="*/ 23 h 86" name="T55"/>
              <a:gd fmla="*/ 191 w 254" name="T56"/>
              <a:gd fmla="*/ 46 h 86" name="T57"/>
              <a:gd fmla="*/ 202 w 254" name="T58"/>
              <a:gd fmla="*/ 37 h 86" name="T59"/>
              <a:gd fmla="*/ 200 w 254" name="T60"/>
              <a:gd fmla="*/ 33 h 86" name="T61"/>
              <a:gd fmla="*/ 211 w 254" name="T62"/>
              <a:gd fmla="*/ 43 h 86" name="T63"/>
              <a:gd fmla="*/ 185 w 254" name="T64"/>
              <a:gd fmla="*/ 56 h 86" name="T65"/>
              <a:gd fmla="*/ 179 w 254" name="T66"/>
              <a:gd fmla="*/ 36 h 86" name="T67"/>
              <a:gd fmla="*/ 178 w 254" name="T68"/>
              <a:gd fmla="*/ 12 h 86" name="T69"/>
              <a:gd fmla="*/ 211 w 254" name="T70"/>
              <a:gd fmla="*/ 11 h 86" name="T71"/>
              <a:gd fmla="*/ 237 w 254" name="T72"/>
              <a:gd fmla="*/ 8 h 86" name="T73"/>
              <a:gd fmla="*/ 243 w 254" name="T74"/>
              <a:gd fmla="*/ 33 h 86"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86" w="254">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cap="flat" w="15875">
            <a:noFill/>
            <a:prstDash val="solid"/>
            <a:miter lim="800000"/>
          </a:ln>
        </p:spPr>
        <p:txBody>
          <a:bodyPr anchor="t" anchorCtr="0" bIns="45720" compatLnSpc="1" lIns="91440" numCol="1" rIns="91440" tIns="45720" vert="horz" wrap="square">
            <a:prstTxWarp prst="textNoShape">
              <a:avLst/>
            </a:prstTxWarp>
          </a:bodyPr>
          <a:lstStyle/>
          <a:p>
            <a:endParaRPr altLang="en-US" lang="zh-CN">
              <a:solidFill>
                <a:srgbClr val="C00000"/>
              </a:solidFill>
            </a:endParaRPr>
          </a:p>
        </p:txBody>
      </p:sp>
      <p:sp>
        <p:nvSpPr>
          <p:cNvPr id="10" name="文本占位符 2">
            <a:extLst>
              <a:ext uri="{FF2B5EF4-FFF2-40B4-BE49-F238E27FC236}">
                <a16:creationId xmlns:a16="http://schemas.microsoft.com/office/drawing/2014/main" id="{C7FFD1A3-A57F-41F8-B190-231B9BAB7B1B}"/>
              </a:ext>
            </a:extLst>
          </p:cNvPr>
          <p:cNvSpPr txBox="1"/>
          <p:nvPr/>
        </p:nvSpPr>
        <p:spPr>
          <a:xfrm>
            <a:off x="3475207" y="5061983"/>
            <a:ext cx="5411788" cy="826953"/>
          </a:xfrm>
          <a:prstGeom prst="rect">
            <a:avLst/>
          </a:prstGeom>
        </p:spPr>
        <p:txBody>
          <a:bodyPr anchor="ctr"/>
          <a:lstStyle>
            <a:lvl1pPr algn="ctr" defTabSz="914400" eaLnBrk="1" hangingPunct="1" indent="0" latinLnBrk="0" marL="0" rtl="0">
              <a:lnSpc>
                <a:spcPct val="100000"/>
              </a:lnSpc>
              <a:spcBef>
                <a:spcPct val="0"/>
              </a:spcBef>
              <a:buFont charset="0" panose="020b0604020202020204" pitchFamily="34" typeface="Arial"/>
              <a:buNone/>
              <a:defRPr kern="1200" sz="4400">
                <a:solidFill>
                  <a:srgbClr val="004DA1"/>
                </a:solidFill>
                <a:latin typeface="+mj-ea"/>
                <a:ea typeface="+mj-ea"/>
                <a:cs typeface="+mn-cs"/>
              </a:defRPr>
            </a:lvl1pPr>
            <a:lvl2pPr algn="l" defTabSz="914400" eaLnBrk="1" hangingPunct="1" indent="-228600" latinLnBrk="0" marL="685800" rtl="0">
              <a:lnSpc>
                <a:spcPct val="90000"/>
              </a:lnSpc>
              <a:spcBef>
                <a:spcPts val="500"/>
              </a:spcBef>
              <a:buFont charset="0" panose="020b0604020202020204" pitchFamily="34" typeface="Arial"/>
              <a:buChar char="•"/>
              <a:defRPr kern="1200" sz="2400">
                <a:solidFill>
                  <a:schemeClr val="tx1"/>
                </a:solidFill>
                <a:latin typeface="+mn-lt"/>
                <a:ea typeface="+mn-ea"/>
                <a:cs typeface="+mn-cs"/>
              </a:defRPr>
            </a:lvl2pPr>
            <a:lvl3pPr algn="l" defTabSz="914400" eaLnBrk="1" hangingPunct="1" indent="-228600" latinLnBrk="0" marL="1143000" rtl="0">
              <a:lnSpc>
                <a:spcPct val="90000"/>
              </a:lnSpc>
              <a:spcBef>
                <a:spcPts val="500"/>
              </a:spcBef>
              <a:buFont charset="0" panose="020b0604020202020204" pitchFamily="34" typeface="Arial"/>
              <a:buChar char="•"/>
              <a:defRPr kern="1200" sz="2000">
                <a:solidFill>
                  <a:schemeClr val="tx1"/>
                </a:solidFill>
                <a:latin typeface="+mn-lt"/>
                <a:ea typeface="+mn-ea"/>
                <a:cs typeface="+mn-cs"/>
              </a:defRPr>
            </a:lvl3pPr>
            <a:lvl4pPr algn="l" defTabSz="914400" eaLnBrk="1" hangingPunct="1" indent="-228600" latinLnBrk="0" marL="16002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4pPr>
            <a:lvl5pPr algn="l" defTabSz="914400" eaLnBrk="1" hangingPunct="1" indent="-228600" latinLnBrk="0" marL="20574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5pPr>
            <a:lvl6pPr algn="l" defTabSz="914400" eaLnBrk="1" hangingPunct="1" indent="-228600" latinLnBrk="0" marL="25146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6pPr>
            <a:lvl7pPr algn="l" defTabSz="914400" eaLnBrk="1" hangingPunct="1" indent="-228600" latinLnBrk="0" marL="29718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7pPr>
            <a:lvl8pPr algn="l" defTabSz="914400" eaLnBrk="1" hangingPunct="1" indent="-228600" latinLnBrk="0" marL="34290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8pPr>
            <a:lvl9pPr algn="l" defTabSz="914400" eaLnBrk="1" hangingPunct="1" indent="-228600" latinLnBrk="0" marL="38862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9pPr>
          </a:lstStyle>
          <a:p>
            <a:pPr algn="ctr" defTabSz="914400" eaLnBrk="1" fontAlgn="auto" hangingPunct="1" indent="0" latinLnBrk="0" lvl="0" marL="0" marR="0" rtl="0">
              <a:lnSpc>
                <a:spcPct val="100000"/>
              </a:lnSpc>
              <a:spcBef>
                <a:spcPct val="0"/>
              </a:spcBef>
              <a:spcAft>
                <a:spcPct val="0"/>
              </a:spcAft>
              <a:buClrTx/>
              <a:buSzTx/>
              <a:buFont charset="0" panose="020b0604020202020204" pitchFamily="34" typeface="Arial"/>
              <a:buNone/>
              <a:defRPr/>
            </a:pPr>
            <a:r>
              <a:rPr altLang="en-US" b="0" baseline="0" cap="none" i="0" kern="1200" kumimoji="0" lang="zh-CN" noProof="0" normalizeH="0" spc="0" strike="noStrike" sz="4400" u="none">
                <a:ln>
                  <a:noFill/>
                </a:ln>
                <a:solidFill>
                  <a:srgbClr val="C00000"/>
                </a:solidFill>
                <a:effectLst/>
                <a:uLnTx/>
                <a:uFillTx/>
                <a:latin typeface="李旭科书法"/>
                <a:ea typeface="李旭科书法"/>
                <a:cs typeface="+mn-cs"/>
              </a:rPr>
              <a:t>请在此处添加标题</a:t>
            </a:r>
          </a:p>
        </p:txBody>
      </p:sp>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a:xfrm flipH="1" rot="16200000">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gdLst>
                <a:gd fmla="*/ 1056 w 1506" name="T0"/>
                <a:gd fmla="*/ 369 h 625" name="T1"/>
                <a:gd fmla="*/ 968 w 1506" name="T2"/>
                <a:gd fmla="*/ 470 h 625" name="T3"/>
                <a:gd fmla="*/ 421 w 1506" name="T4"/>
                <a:gd fmla="*/ 329 h 625" name="T5"/>
                <a:gd fmla="*/ 1313 w 1506" name="T6"/>
                <a:gd fmla="*/ 108 h 625" name="T7"/>
                <a:gd fmla="*/ 1300 w 1506" name="T8"/>
                <a:gd fmla="*/ 4 h 625" name="T9"/>
                <a:gd fmla="*/ 1196 w 1506" name="T10"/>
                <a:gd fmla="*/ 29 h 625" name="T11"/>
                <a:gd fmla="*/ 1152 w 1506" name="T12"/>
                <a:gd fmla="*/ 222 h 625" name="T13"/>
                <a:gd fmla="*/ 934 w 1506" name="T14"/>
                <a:gd fmla="*/ 123 h 625" name="T15"/>
                <a:gd fmla="*/ 913 w 1506" name="T16"/>
                <a:gd fmla="*/ 301 h 625" name="T17"/>
                <a:gd fmla="*/ 751 w 1506" name="T18"/>
                <a:gd fmla="*/ 312 h 625" name="T19"/>
                <a:gd fmla="*/ 891 w 1506" name="T20"/>
                <a:gd fmla="*/ 117 h 625" name="T21"/>
                <a:gd fmla="*/ 619 w 1506" name="T22"/>
                <a:gd fmla="*/ 170 h 625" name="T23"/>
                <a:gd fmla="*/ 459 w 1506" name="T24"/>
                <a:gd fmla="*/ 107 h 625" name="T25"/>
                <a:gd fmla="*/ 606 w 1506" name="T26"/>
                <a:gd fmla="*/ 342 h 625" name="T27"/>
                <a:gd fmla="*/ 482 w 1506" name="T28"/>
                <a:gd fmla="*/ 326 h 625" name="T29"/>
                <a:gd fmla="*/ 479 w 1506" name="T30"/>
                <a:gd fmla="*/ 121 h 625" name="T31"/>
                <a:gd fmla="*/ 469 w 1506" name="T32"/>
                <a:gd fmla="*/ 28 h 625" name="T33"/>
                <a:gd fmla="*/ 349 w 1506" name="T34"/>
                <a:gd fmla="*/ 86 h 625" name="T35"/>
                <a:gd fmla="*/ 317 w 1506" name="T36"/>
                <a:gd fmla="*/ 112 h 625" name="T37"/>
                <a:gd fmla="*/ 270 w 1506" name="T38"/>
                <a:gd fmla="*/ 4 h 625" name="T39"/>
                <a:gd fmla="*/ 68 w 1506" name="T40"/>
                <a:gd fmla="*/ 15 h 625" name="T41"/>
                <a:gd fmla="*/ 656 w 1506" name="T42"/>
                <a:gd fmla="*/ 521 h 625" name="T43"/>
                <a:gd fmla="*/ 272 w 1506" name="T44"/>
                <a:gd fmla="*/ 304 h 625" name="T45"/>
                <a:gd fmla="*/ 1259 w 1506" name="T46"/>
                <a:gd fmla="*/ 253 h 625" name="T47"/>
                <a:gd fmla="*/ 1164 w 1506" name="T48"/>
                <a:gd fmla="*/ 161 h 625" name="T49"/>
                <a:gd fmla="*/ 826 w 1506" name="T50"/>
                <a:gd fmla="*/ 194 h 625" name="T51"/>
                <a:gd fmla="*/ 898 w 1506" name="T52"/>
                <a:gd fmla="*/ 210 h 625" name="T53"/>
                <a:gd fmla="*/ 783 w 1506" name="T54"/>
                <a:gd fmla="*/ 353 h 625" name="T55"/>
                <a:gd fmla="*/ 756 w 1506" name="T56"/>
                <a:gd fmla="*/ 52 h 625" name="T57"/>
                <a:gd fmla="*/ 557 w 1506" name="T58"/>
                <a:gd fmla="*/ 62 h 625" name="T59"/>
                <a:gd fmla="*/ 547 w 1506" name="T60"/>
                <a:gd fmla="*/ 128 h 625" name="T61"/>
                <a:gd fmla="*/ 1132 w 1506" name="T62"/>
                <a:gd fmla="*/ 276 h 625" name="T63"/>
                <a:gd fmla="*/ 1306 w 1506" name="T64"/>
                <a:gd fmla="*/ 15 h 625" name="T65"/>
                <a:gd fmla="*/ 1092 w 1506" name="T66"/>
                <a:gd fmla="*/ 67 h 625" name="T67"/>
                <a:gd fmla="*/ 1179 w 1506" name="T68"/>
                <a:gd fmla="*/ 207 h 625" name="T69"/>
                <a:gd fmla="*/ 1211 w 1506" name="T70"/>
                <a:gd fmla="*/ 157 h 625" name="T71"/>
                <a:gd fmla="*/ 1062 w 1506" name="T72"/>
                <a:gd fmla="*/ 244 h 625" name="T73"/>
                <a:gd fmla="*/ 986 w 1506" name="T74"/>
                <a:gd fmla="*/ 294 h 625" name="T75"/>
                <a:gd fmla="*/ 928 w 1506" name="T76"/>
                <a:gd fmla="*/ 355 h 625" name="T77"/>
                <a:gd fmla="*/ 775 w 1506" name="T78"/>
                <a:gd fmla="*/ 133 h 625" name="T79"/>
                <a:gd fmla="*/ 676 w 1506" name="T80"/>
                <a:gd fmla="*/ 183 h 625" name="T81"/>
                <a:gd fmla="*/ 650 w 1506" name="T82"/>
                <a:gd fmla="*/ 204 h 625" name="T83"/>
                <a:gd fmla="*/ 613 w 1506" name="T84"/>
                <a:gd fmla="*/ 270 h 625" name="T85"/>
                <a:gd fmla="*/ 637 w 1506" name="T86"/>
                <a:gd fmla="*/ 295 h 625" name="T87"/>
                <a:gd fmla="*/ 562 w 1506" name="T88"/>
                <a:gd fmla="*/ 306 h 625" name="T89"/>
                <a:gd fmla="*/ 644 w 1506" name="T90"/>
                <a:gd fmla="*/ 389 h 625" name="T91"/>
                <a:gd fmla="*/ 826 w 1506" name="T92"/>
                <a:gd fmla="*/ 456 h 625" name="T93"/>
                <a:gd fmla="*/ 973 w 1506" name="T94"/>
                <a:gd fmla="*/ 449 h 625" name="T95"/>
                <a:gd fmla="*/ 601 w 1506" name="T96"/>
                <a:gd fmla="*/ 442 h 625" name="T97"/>
                <a:gd fmla="*/ 677 w 1506" name="T98"/>
                <a:gd fmla="*/ 429 h 625" name="T99"/>
                <a:gd fmla="*/ 526 w 1506" name="T100"/>
                <a:gd fmla="*/ 423 h 625" name="T101"/>
                <a:gd fmla="*/ 436 w 1506" name="T102"/>
                <a:gd fmla="*/ 205 h 625" name="T103"/>
                <a:gd fmla="*/ 377 w 1506" name="T104"/>
                <a:gd fmla="*/ 60 h 625" name="T105"/>
                <a:gd fmla="*/ 439 w 1506" name="T106"/>
                <a:gd fmla="*/ 307 h 625" name="T107"/>
                <a:gd fmla="*/ 388 w 1506" name="T108"/>
                <a:gd fmla="*/ 126 h 625" name="T109"/>
                <a:gd fmla="*/ 431 w 1506" name="T110"/>
                <a:gd fmla="*/ 289 h 625" name="T111"/>
                <a:gd fmla="*/ 307 w 1506" name="T112"/>
                <a:gd fmla="*/ 219 h 625" name="T113"/>
                <a:gd fmla="*/ 246 w 1506" name="T114"/>
                <a:gd fmla="*/ 22 h 625" name="T115"/>
                <a:gd fmla="*/ 85 w 1506" name="T116"/>
                <a:gd fmla="*/ 23 h 625" name="T117"/>
                <a:gd fmla="*/ 140 w 1506" name="T118"/>
                <a:gd fmla="*/ 40 h 625" name="T119"/>
                <a:gd fmla="*/ 127 w 1506" name="T120"/>
                <a:gd fmla="*/ 103 h 62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625" w="1506">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669">
              <a:extLst>
                <a:ext uri="{FF2B5EF4-FFF2-40B4-BE49-F238E27FC236}">
                  <a16:creationId xmlns:a16="http://schemas.microsoft.com/office/drawing/2014/main" id="{4221F14E-5C14-4F43-AAC6-3D206192801D}"/>
                </a:ext>
              </a:extLst>
            </p:cNvPr>
            <p:cNvSpPr/>
            <p:nvPr/>
          </p:nvSpPr>
          <p:spPr bwMode="auto">
            <a:xfrm>
              <a:off x="4290" y="159"/>
              <a:ext cx="7" cy="7"/>
            </a:xfrm>
            <a:custGeom>
              <a:gdLst>
                <a:gd fmla="*/ 0 w 3" name="T0"/>
                <a:gd fmla="*/ 1 h 3" name="T1"/>
                <a:gd fmla="*/ 0 w 3" name="T2"/>
                <a:gd fmla="*/ 3 h 3" name="T3"/>
                <a:gd fmla="*/ 3 w 3" name="T4"/>
                <a:gd fmla="*/ 3 h 3" name="T5"/>
                <a:gd fmla="*/ 3 w 3" name="T6"/>
                <a:gd fmla="*/ 2 h 3" name="T7"/>
                <a:gd fmla="*/ 0 w 3" name="T8"/>
                <a:gd fmla="*/ 1 h 3" name="T9"/>
              </a:gdLst>
              <a:cxnLst>
                <a:cxn ang="0">
                  <a:pos x="T0" y="T1"/>
                </a:cxn>
                <a:cxn ang="0">
                  <a:pos x="T2" y="T3"/>
                </a:cxn>
                <a:cxn ang="0">
                  <a:pos x="T4" y="T5"/>
                </a:cxn>
                <a:cxn ang="0">
                  <a:pos x="T6" y="T7"/>
                </a:cxn>
                <a:cxn ang="0">
                  <a:pos x="T8" y="T9"/>
                </a:cxn>
              </a:cxnLst>
              <a:rect b="b" l="0" r="r" t="0"/>
              <a:pathLst>
                <a:path h="3" w="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670">
              <a:extLst>
                <a:ext uri="{FF2B5EF4-FFF2-40B4-BE49-F238E27FC236}">
                  <a16:creationId xmlns:a16="http://schemas.microsoft.com/office/drawing/2014/main" id="{182F3348-4F1F-4C5A-A70E-68544E3A55D9}"/>
                </a:ext>
              </a:extLst>
            </p:cNvPr>
            <p:cNvSpPr/>
            <p:nvPr/>
          </p:nvSpPr>
          <p:spPr bwMode="auto">
            <a:xfrm>
              <a:off x="4245" y="-10"/>
              <a:ext cx="97" cy="131"/>
            </a:xfrm>
            <a:custGeom>
              <a:gdLst>
                <a:gd fmla="*/ 31 w 41" name="T0"/>
                <a:gd fmla="*/ 44 h 55" name="T1"/>
                <a:gd fmla="*/ 41 w 41" name="T2"/>
                <a:gd fmla="*/ 0 h 55" name="T3"/>
                <a:gd fmla="*/ 26 w 41" name="T4"/>
                <a:gd fmla="*/ 0 h 55" name="T5"/>
                <a:gd fmla="*/ 27 w 41" name="T6"/>
                <a:gd fmla="*/ 20 h 55" name="T7"/>
                <a:gd fmla="*/ 23 w 41" name="T8"/>
                <a:gd fmla="*/ 20 h 55" name="T9"/>
                <a:gd fmla="*/ 8 w 41" name="T10"/>
                <a:gd fmla="*/ 0 h 55" name="T11"/>
                <a:gd fmla="*/ 0 w 41" name="T12"/>
                <a:gd fmla="*/ 0 h 55" name="T13"/>
                <a:gd fmla="*/ 18 w 41" name="T14"/>
                <a:gd fmla="*/ 54 h 55" name="T15"/>
                <a:gd fmla="*/ 20 w 41" name="T16"/>
                <a:gd fmla="*/ 55 h 55" name="T17"/>
                <a:gd fmla="*/ 31 w 41" name="T18"/>
                <a:gd fmla="*/ 44 h 5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5" w="41">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gdLst>
                <a:gd fmla="*/ 177 w 178" name="T0"/>
                <a:gd fmla="*/ 2 h 168" name="T1"/>
                <a:gd fmla="*/ 178 w 178" name="T2"/>
                <a:gd fmla="*/ 0 h 168" name="T3"/>
                <a:gd fmla="*/ 118 w 178" name="T4"/>
                <a:gd fmla="*/ 0 h 168" name="T5"/>
                <a:gd fmla="*/ 92 w 178" name="T6"/>
                <a:gd fmla="*/ 5 h 168" name="T7"/>
                <a:gd fmla="*/ 47 w 178" name="T8"/>
                <a:gd fmla="*/ 62 h 168" name="T9"/>
                <a:gd fmla="*/ 0 w 178" name="T10"/>
                <a:gd fmla="*/ 75 h 168" name="T11"/>
                <a:gd fmla="*/ 15 w 178" name="T12"/>
                <a:gd fmla="*/ 90 h 168" name="T13"/>
                <a:gd fmla="*/ 22 w 178" name="T14"/>
                <a:gd fmla="*/ 123 h 168" name="T15"/>
                <a:gd fmla="*/ 63 w 178" name="T16"/>
                <a:gd fmla="*/ 168 h 168" name="T17"/>
                <a:gd fmla="*/ 77 w 178" name="T18"/>
                <a:gd fmla="*/ 132 h 168" name="T19"/>
                <a:gd fmla="*/ 27 w 178" name="T20"/>
                <a:gd fmla="*/ 79 h 168" name="T21"/>
                <a:gd fmla="*/ 111 w 178" name="T22"/>
                <a:gd fmla="*/ 40 h 168" name="T23"/>
                <a:gd fmla="*/ 129 w 178" name="T24"/>
                <a:gd fmla="*/ 7 h 168" name="T25"/>
                <a:gd fmla="*/ 128 w 178" name="T26"/>
                <a:gd fmla="*/ 1 h 168" name="T27"/>
                <a:gd fmla="*/ 177 w 178" name="T28"/>
                <a:gd fmla="*/ 2 h 168" name="T29"/>
                <a:gd fmla="*/ 42 w 178" name="T30"/>
                <a:gd fmla="*/ 95 h 168" name="T31"/>
                <a:gd fmla="*/ 71 w 178" name="T32"/>
                <a:gd fmla="*/ 138 h 168" name="T33"/>
                <a:gd fmla="*/ 63 w 178" name="T34"/>
                <a:gd fmla="*/ 157 h 168" name="T35"/>
                <a:gd fmla="*/ 60 w 178" name="T36"/>
                <a:gd fmla="*/ 153 h 168" name="T37"/>
                <a:gd fmla="*/ 41 w 178" name="T38"/>
                <a:gd fmla="*/ 97 h 168" name="T39"/>
                <a:gd fmla="*/ 42 w 178" name="T40"/>
                <a:gd fmla="*/ 95 h 168" name="T41"/>
                <a:gd fmla="*/ 30 w 178" name="T42"/>
                <a:gd fmla="*/ 93 h 168" name="T43"/>
                <a:gd fmla="*/ 43 w 178" name="T44"/>
                <a:gd fmla="*/ 113 h 168" name="T45"/>
                <a:gd fmla="*/ 51 w 178" name="T46"/>
                <a:gd fmla="*/ 151 h 168" name="T47"/>
                <a:gd fmla="*/ 22 w 178" name="T48"/>
                <a:gd fmla="*/ 93 h 168" name="T49"/>
                <a:gd fmla="*/ 30 w 178" name="T50"/>
                <a:gd fmla="*/ 93 h 168" name="T51"/>
                <a:gd fmla="*/ 84 w 178" name="T52"/>
                <a:gd fmla="*/ 14 h 168" name="T53"/>
                <a:gd fmla="*/ 90 w 178" name="T54"/>
                <a:gd fmla="*/ 18 h 168" name="T55"/>
                <a:gd fmla="*/ 60 w 178" name="T56"/>
                <a:gd fmla="*/ 55 h 168" name="T57"/>
                <a:gd fmla="*/ 84 w 178" name="T58"/>
                <a:gd fmla="*/ 14 h 168" name="T59"/>
                <a:gd fmla="*/ 91 w 178" name="T60"/>
                <a:gd fmla="*/ 56 h 168" name="T61"/>
                <a:gd fmla="*/ 67 w 178" name="T62"/>
                <a:gd fmla="*/ 61 h 168" name="T63"/>
                <a:gd fmla="*/ 66 w 178" name="T64"/>
                <a:gd fmla="*/ 60 h 168" name="T65"/>
                <a:gd fmla="*/ 113 w 178" name="T66"/>
                <a:gd fmla="*/ 10 h 168" name="T67"/>
                <a:gd fmla="*/ 91 w 178" name="T68"/>
                <a:gd fmla="*/ 56 h 16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68" w="17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672">
              <a:extLst>
                <a:ext uri="{FF2B5EF4-FFF2-40B4-BE49-F238E27FC236}">
                  <a16:creationId xmlns:a16="http://schemas.microsoft.com/office/drawing/2014/main" id="{23C7C62A-C433-46BB-8E48-BC2FDC170411}"/>
                </a:ext>
              </a:extLst>
            </p:cNvPr>
            <p:cNvSpPr/>
            <p:nvPr/>
          </p:nvSpPr>
          <p:spPr bwMode="auto">
            <a:xfrm>
              <a:off x="4074" y="-10"/>
              <a:ext cx="171" cy="107"/>
            </a:xfrm>
            <a:custGeom>
              <a:gdLst>
                <a:gd fmla="*/ 72 w 72" name="T0"/>
                <a:gd fmla="*/ 42 h 45" name="T1"/>
                <a:gd fmla="*/ 72 w 72" name="T2"/>
                <a:gd fmla="*/ 27 h 45" name="T3"/>
                <a:gd fmla="*/ 59 w 72" name="T4"/>
                <a:gd fmla="*/ 0 h 45" name="T5"/>
                <a:gd fmla="*/ 50 w 72" name="T6"/>
                <a:gd fmla="*/ 0 h 45" name="T7"/>
                <a:gd fmla="*/ 59 w 72" name="T8"/>
                <a:gd fmla="*/ 10 h 45" name="T9"/>
                <a:gd fmla="*/ 64 w 72" name="T10"/>
                <a:gd fmla="*/ 24 h 45" name="T11"/>
                <a:gd fmla="*/ 59 w 72" name="T12"/>
                <a:gd fmla="*/ 22 h 45" name="T13"/>
                <a:gd fmla="*/ 40 w 72" name="T14"/>
                <a:gd fmla="*/ 0 h 45" name="T15"/>
                <a:gd fmla="*/ 29 w 72" name="T16"/>
                <a:gd fmla="*/ 0 h 45" name="T17"/>
                <a:gd fmla="*/ 57 w 72" name="T18"/>
                <a:gd fmla="*/ 30 h 45" name="T19"/>
                <a:gd fmla="*/ 56 w 72" name="T20"/>
                <a:gd fmla="*/ 35 h 45" name="T21"/>
                <a:gd fmla="*/ 11 w 72" name="T22"/>
                <a:gd fmla="*/ 12 h 45" name="T23"/>
                <a:gd fmla="*/ 8 w 72" name="T24"/>
                <a:gd fmla="*/ 0 h 45" name="T25"/>
                <a:gd fmla="*/ 0 w 72" name="T26"/>
                <a:gd fmla="*/ 0 h 45" name="T27"/>
                <a:gd fmla="*/ 16 w 72" name="T28"/>
                <a:gd fmla="*/ 28 h 45" name="T29"/>
                <a:gd fmla="*/ 69 w 72" name="T30"/>
                <a:gd fmla="*/ 45 h 45" name="T31"/>
                <a:gd fmla="*/ 72 w 72" name="T32"/>
                <a:gd fmla="*/ 42 h 4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5" w="72">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673">
              <a:extLst>
                <a:ext uri="{FF2B5EF4-FFF2-40B4-BE49-F238E27FC236}">
                  <a16:creationId xmlns:a16="http://schemas.microsoft.com/office/drawing/2014/main" id="{C9F59AE5-14BC-48D3-96A5-12CC1B490C06}"/>
                </a:ext>
              </a:extLst>
            </p:cNvPr>
            <p:cNvSpPr/>
            <p:nvPr/>
          </p:nvSpPr>
          <p:spPr bwMode="auto">
            <a:xfrm>
              <a:off x="4230" y="138"/>
              <a:ext cx="45" cy="33"/>
            </a:xfrm>
            <a:custGeom>
              <a:gdLst>
                <a:gd fmla="*/ 19 w 19" name="T0"/>
                <a:gd fmla="*/ 10 h 14" name="T1"/>
                <a:gd fmla="*/ 9 w 19" name="T2"/>
                <a:gd fmla="*/ 1 h 14" name="T3"/>
                <a:gd fmla="*/ 1 w 19" name="T4"/>
                <a:gd fmla="*/ 10 h 14" name="T5"/>
                <a:gd fmla="*/ 19 w 19" name="T6"/>
                <a:gd fmla="*/ 10 h 14" name="T7"/>
              </a:gdLst>
              <a:cxnLst>
                <a:cxn ang="0">
                  <a:pos x="T0" y="T1"/>
                </a:cxn>
                <a:cxn ang="0">
                  <a:pos x="T2" y="T3"/>
                </a:cxn>
                <a:cxn ang="0">
                  <a:pos x="T4" y="T5"/>
                </a:cxn>
                <a:cxn ang="0">
                  <a:pos x="T6" y="T7"/>
                </a:cxn>
              </a:cxnLst>
              <a:rect b="b" l="0" r="r" t="0"/>
              <a:pathLst>
                <a:path h="14" w="19">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674">
              <a:extLst>
                <a:ext uri="{FF2B5EF4-FFF2-40B4-BE49-F238E27FC236}">
                  <a16:creationId xmlns:a16="http://schemas.microsoft.com/office/drawing/2014/main" id="{85427A10-1367-45A4-B88D-F4C32B9E1E4D}"/>
                </a:ext>
              </a:extLst>
            </p:cNvPr>
            <p:cNvSpPr/>
            <p:nvPr/>
          </p:nvSpPr>
          <p:spPr bwMode="auto">
            <a:xfrm>
              <a:off x="5324" y="-10"/>
              <a:ext cx="121" cy="76"/>
            </a:xfrm>
            <a:custGeom>
              <a:gdLst>
                <a:gd fmla="*/ 42 w 51" name="T0"/>
                <a:gd fmla="*/ 32 h 32" name="T1"/>
                <a:gd fmla="*/ 49 w 51" name="T2"/>
                <a:gd fmla="*/ 14 h 32" name="T3"/>
                <a:gd fmla="*/ 51 w 51" name="T4"/>
                <a:gd fmla="*/ 0 h 32" name="T5"/>
                <a:gd fmla="*/ 46 w 51" name="T6"/>
                <a:gd fmla="*/ 0 h 32" name="T7"/>
                <a:gd fmla="*/ 44 w 51" name="T8"/>
                <a:gd fmla="*/ 8 h 32" name="T9"/>
                <a:gd fmla="*/ 41 w 51" name="T10"/>
                <a:gd fmla="*/ 7 h 32" name="T11"/>
                <a:gd fmla="*/ 37 w 51" name="T12"/>
                <a:gd fmla="*/ 0 h 32" name="T13"/>
                <a:gd fmla="*/ 32 w 51" name="T14"/>
                <a:gd fmla="*/ 0 h 32" name="T15"/>
                <a:gd fmla="*/ 37 w 51" name="T16"/>
                <a:gd fmla="*/ 19 h 32" name="T17"/>
                <a:gd fmla="*/ 8 w 51" name="T18"/>
                <a:gd fmla="*/ 0 h 32" name="T19"/>
                <a:gd fmla="*/ 0 w 51" name="T20"/>
                <a:gd fmla="*/ 0 h 32" name="T21"/>
                <a:gd fmla="*/ 42 w 51" name="T22"/>
                <a:gd fmla="*/ 32 h 3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2" w="51">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gdLst>
                <a:gd fmla="*/ 35 w 67" name="T0"/>
                <a:gd fmla="*/ 1 h 95" name="T1"/>
                <a:gd fmla="*/ 43 w 67" name="T2"/>
                <a:gd fmla="*/ 50 h 95" name="T3"/>
                <a:gd fmla="*/ 48 w 67" name="T4"/>
                <a:gd fmla="*/ 54 h 95" name="T5"/>
                <a:gd fmla="*/ 46 w 67" name="T6"/>
                <a:gd fmla="*/ 7 h 95" name="T7"/>
                <a:gd fmla="*/ 62 w 67" name="T8"/>
                <a:gd fmla="*/ 38 h 95" name="T9"/>
                <a:gd fmla="*/ 57 w 67" name="T10"/>
                <a:gd fmla="*/ 66 h 95" name="T11"/>
                <a:gd fmla="*/ 48 w 67" name="T12"/>
                <a:gd fmla="*/ 79 h 95" name="T13"/>
                <a:gd fmla="*/ 46 w 67" name="T14"/>
                <a:gd fmla="*/ 55 h 95" name="T15"/>
                <a:gd fmla="*/ 38 w 67" name="T16"/>
                <a:gd fmla="*/ 65 h 95" name="T17"/>
                <a:gd fmla="*/ 23 w 67" name="T18"/>
                <a:gd fmla="*/ 0 h 95" name="T19"/>
                <a:gd fmla="*/ 16 w 67" name="T20"/>
                <a:gd fmla="*/ 0 h 95" name="T21"/>
                <a:gd fmla="*/ 15 w 67" name="T22"/>
                <a:gd fmla="*/ 7 h 95" name="T23"/>
                <a:gd fmla="*/ 43 w 67" name="T24"/>
                <a:gd fmla="*/ 93 h 95" name="T25"/>
                <a:gd fmla="*/ 47 w 67" name="T26"/>
                <a:gd fmla="*/ 95 h 95" name="T27"/>
                <a:gd fmla="*/ 67 w 67" name="T28"/>
                <a:gd fmla="*/ 56 h 95" name="T29"/>
                <a:gd fmla="*/ 52 w 67" name="T30"/>
                <a:gd fmla="*/ 1 h 95" name="T31"/>
                <a:gd fmla="*/ 51 w 67" name="T32"/>
                <a:gd fmla="*/ 0 h 95" name="T33"/>
                <a:gd fmla="*/ 33 w 67" name="T34"/>
                <a:gd fmla="*/ 0 h 95" name="T35"/>
                <a:gd fmla="*/ 35 w 67" name="T36"/>
                <a:gd fmla="*/ 1 h 95" name="T37"/>
                <a:gd fmla="*/ 42 w 67" name="T38"/>
                <a:gd fmla="*/ 5 h 95" name="T39"/>
                <a:gd fmla="*/ 43 w 67" name="T40"/>
                <a:gd fmla="*/ 9 h 95" name="T41"/>
                <a:gd fmla="*/ 42 w 67" name="T42"/>
                <a:gd fmla="*/ 5 h 9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5" w="67">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676">
              <a:extLst>
                <a:ext uri="{FF2B5EF4-FFF2-40B4-BE49-F238E27FC236}">
                  <a16:creationId xmlns:a16="http://schemas.microsoft.com/office/drawing/2014/main" id="{2665FADE-9D1E-4DF9-BA6E-F3CAB38EC0D1}"/>
                </a:ext>
              </a:extLst>
            </p:cNvPr>
            <p:cNvSpPr/>
            <p:nvPr/>
          </p:nvSpPr>
          <p:spPr bwMode="auto">
            <a:xfrm>
              <a:off x="3876" y="-10"/>
              <a:ext cx="359" cy="240"/>
            </a:xfrm>
            <a:custGeom>
              <a:gdLst>
                <a:gd fmla="*/ 149 w 152" name="T0"/>
                <a:gd fmla="*/ 101 h 101" name="T1"/>
                <a:gd fmla="*/ 131 w 152" name="T2"/>
                <a:gd fmla="*/ 73 h 101" name="T3"/>
                <a:gd fmla="*/ 146 w 152" name="T4"/>
                <a:gd fmla="*/ 67 h 101" name="T5"/>
                <a:gd fmla="*/ 119 w 152" name="T6"/>
                <a:gd fmla="*/ 65 h 101" name="T7"/>
                <a:gd fmla="*/ 33 w 152" name="T8"/>
                <a:gd fmla="*/ 6 h 101" name="T9"/>
                <a:gd fmla="*/ 43 w 152" name="T10"/>
                <a:gd fmla="*/ 0 h 101" name="T11"/>
                <a:gd fmla="*/ 0 w 152" name="T12"/>
                <a:gd fmla="*/ 0 h 101" name="T13"/>
                <a:gd fmla="*/ 91 w 152" name="T14"/>
                <a:gd fmla="*/ 50 h 101" name="T15"/>
                <a:gd fmla="*/ 149 w 152" name="T16"/>
                <a:gd fmla="*/ 101 h 10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0" w="152">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677">
              <a:extLst>
                <a:ext uri="{FF2B5EF4-FFF2-40B4-BE49-F238E27FC236}">
                  <a16:creationId xmlns:a16="http://schemas.microsoft.com/office/drawing/2014/main" id="{47BDBC1D-281A-48E7-8842-E598E2705658}"/>
                </a:ext>
              </a:extLst>
            </p:cNvPr>
            <p:cNvSpPr/>
            <p:nvPr/>
          </p:nvSpPr>
          <p:spPr bwMode="auto">
            <a:xfrm>
              <a:off x="2224" y="-10"/>
              <a:ext cx="16" cy="5"/>
            </a:xfrm>
            <a:custGeom>
              <a:gdLst>
                <a:gd fmla="*/ 4 w 7" name="T0"/>
                <a:gd fmla="*/ 2 h 2" name="T1"/>
                <a:gd fmla="*/ 7 w 7" name="T2"/>
                <a:gd fmla="*/ 0 h 2" name="T3"/>
                <a:gd fmla="*/ 0 w 7" name="T4"/>
                <a:gd fmla="*/ 0 h 2" name="T5"/>
                <a:gd fmla="*/ 4 w 7" name="T6"/>
                <a:gd fmla="*/ 2 h 2" name="T7"/>
              </a:gdLst>
              <a:cxnLst>
                <a:cxn ang="0">
                  <a:pos x="T0" y="T1"/>
                </a:cxn>
                <a:cxn ang="0">
                  <a:pos x="T2" y="T3"/>
                </a:cxn>
                <a:cxn ang="0">
                  <a:pos x="T4" y="T5"/>
                </a:cxn>
                <a:cxn ang="0">
                  <a:pos x="T6" y="T7"/>
                </a:cxn>
              </a:cxnLst>
              <a:rect b="b" l="0" r="r" t="0"/>
              <a:pathLst>
                <a:path h="2" w="7">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678">
              <a:extLst>
                <a:ext uri="{FF2B5EF4-FFF2-40B4-BE49-F238E27FC236}">
                  <a16:creationId xmlns:a16="http://schemas.microsoft.com/office/drawing/2014/main" id="{1712F7FB-A8A8-4176-8736-C23D2B259543}"/>
                </a:ext>
              </a:extLst>
            </p:cNvPr>
            <p:cNvSpPr/>
            <p:nvPr/>
          </p:nvSpPr>
          <p:spPr bwMode="auto">
            <a:xfrm>
              <a:off x="4356" y="-10"/>
              <a:ext cx="149" cy="62"/>
            </a:xfrm>
            <a:custGeom>
              <a:gdLst>
                <a:gd fmla="*/ 5 w 63" name="T0"/>
                <a:gd fmla="*/ 26 h 26" name="T1"/>
                <a:gd fmla="*/ 51 w 63" name="T2"/>
                <a:gd fmla="*/ 11 h 26" name="T3"/>
                <a:gd fmla="*/ 63 w 63" name="T4"/>
                <a:gd fmla="*/ 0 h 26" name="T5"/>
                <a:gd fmla="*/ 53 w 63" name="T6"/>
                <a:gd fmla="*/ 0 h 26" name="T7"/>
                <a:gd fmla="*/ 18 w 63" name="T8"/>
                <a:gd fmla="*/ 14 h 26" name="T9"/>
                <a:gd fmla="*/ 20 w 63" name="T10"/>
                <a:gd fmla="*/ 0 h 26" name="T11"/>
                <a:gd fmla="*/ 13 w 63" name="T12"/>
                <a:gd fmla="*/ 0 h 26" name="T13"/>
                <a:gd fmla="*/ 9 w 63" name="T14"/>
                <a:gd fmla="*/ 13 h 26" name="T15"/>
                <a:gd fmla="*/ 6 w 63" name="T16"/>
                <a:gd fmla="*/ 0 h 26" name="T17"/>
                <a:gd fmla="*/ 0 w 63" name="T18"/>
                <a:gd fmla="*/ 0 h 26" name="T19"/>
                <a:gd fmla="*/ 2 w 63" name="T20"/>
                <a:gd fmla="*/ 25 h 26" name="T21"/>
                <a:gd fmla="*/ 5 w 63" name="T22"/>
                <a:gd fmla="*/ 26 h 2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6" w="62">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pic>
        <p:nvPicPr>
          <p:cNvPr descr="图片包含 鲜花, 餐桌, 烟火, 室内  已生成高可信度的说明" id="23" name="图片 22">
            <a:extLst>
              <a:ext uri="{FF2B5EF4-FFF2-40B4-BE49-F238E27FC236}">
                <a16:creationId xmlns:a16="http://schemas.microsoft.com/office/drawing/2014/main" id="{B4523A50-EAE8-4ED7-B4BB-6320045B97E6}"/>
              </a:ext>
            </a:extLst>
          </p:cNvPr>
          <p:cNvPicPr>
            <a:picLocks noChangeAspect="1"/>
          </p:cNvPicPr>
          <p:nvPr/>
        </p:nvPicPr>
        <p:blipFill>
          <a:blip r:embed="rId3">
            <a:extLst>
              <a:ext uri="{28A0092B-C50C-407E-A947-70E740481C1C}">
                <a14:useLocalDpi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id="{72E1A28C-67E5-4677-BE41-2A4A835795A4}"/>
                </a:ext>
              </a:extLst>
            </p:cNvPr>
            <p:cNvSpPr/>
            <p:nvPr/>
          </p:nvSpPr>
          <p:spPr bwMode="auto">
            <a:xfrm>
              <a:off x="4755469" y="4479245"/>
              <a:ext cx="355600" cy="484188"/>
            </a:xfrm>
            <a:custGeom>
              <a:gdLst>
                <a:gd fmla="*/ 12 w 931" name="T0"/>
                <a:gd fmla="*/ 1096 h 1310" name="T1"/>
                <a:gd fmla="*/ 16 w 931" name="T2"/>
                <a:gd fmla="*/ 1046 h 1310" name="T3"/>
                <a:gd fmla="*/ 16 w 931" name="T4"/>
                <a:gd fmla="*/ 967 h 1310" name="T5"/>
                <a:gd fmla="*/ 19 w 931" name="T6"/>
                <a:gd fmla="*/ 909 h 1310" name="T7"/>
                <a:gd fmla="*/ 19 w 931" name="T8"/>
                <a:gd fmla="*/ 785 h 1310" name="T9"/>
                <a:gd fmla="*/ 28 w 931" name="T10"/>
                <a:gd fmla="*/ 529 h 1310" name="T11"/>
                <a:gd fmla="*/ 16 w 931" name="T12"/>
                <a:gd fmla="*/ 388 h 1310" name="T13"/>
                <a:gd fmla="*/ 19 w 931" name="T14"/>
                <a:gd fmla="*/ 356 h 1310" name="T15"/>
                <a:gd fmla="*/ 191 w 931" name="T16"/>
                <a:gd fmla="*/ 254 h 1310" name="T17"/>
                <a:gd fmla="*/ 236 w 931" name="T18"/>
                <a:gd fmla="*/ 136 h 1310" name="T19"/>
                <a:gd fmla="*/ 278 w 931" name="T20"/>
                <a:gd fmla="*/ 147 h 1310" name="T21"/>
                <a:gd fmla="*/ 316 w 931" name="T22"/>
                <a:gd fmla="*/ 129 h 1310" name="T23"/>
                <a:gd fmla="*/ 317 w 931" name="T24"/>
                <a:gd fmla="*/ 72 h 1310" name="T25"/>
                <a:gd fmla="*/ 359 w 931" name="T26"/>
                <a:gd fmla="*/ 7 h 1310" name="T27"/>
                <a:gd fmla="*/ 431 w 931" name="T28"/>
                <a:gd fmla="*/ 18 h 1310" name="T29"/>
                <a:gd fmla="*/ 479 w 931" name="T30"/>
                <a:gd fmla="*/ 18 h 1310" name="T31"/>
                <a:gd fmla="*/ 542 w 931" name="T32"/>
                <a:gd fmla="*/ 18 h 1310" name="T33"/>
                <a:gd fmla="*/ 602 w 931" name="T34"/>
                <a:gd fmla="*/ 18 h 1310" name="T35"/>
                <a:gd fmla="*/ 641 w 931" name="T36"/>
                <a:gd fmla="*/ 13 h 1310" name="T37"/>
                <a:gd fmla="*/ 694 w 931" name="T38"/>
                <a:gd fmla="*/ 32 h 1310" name="T39"/>
                <a:gd fmla="*/ 725 w 931" name="T40"/>
                <a:gd fmla="*/ 32 h 1310" name="T41"/>
                <a:gd fmla="*/ 776 w 931" name="T42"/>
                <a:gd fmla="*/ 42 h 1310" name="T43"/>
                <a:gd fmla="*/ 847 w 931" name="T44"/>
                <a:gd fmla="*/ 13 h 1310" name="T45"/>
                <a:gd fmla="*/ 907 w 931" name="T46"/>
                <a:gd fmla="*/ 70 h 1310" name="T47"/>
                <a:gd fmla="*/ 919 w 931" name="T48"/>
                <a:gd fmla="*/ 152 h 1310" name="T49"/>
                <a:gd fmla="*/ 922 w 931" name="T50"/>
                <a:gd fmla="*/ 216 h 1310" name="T51"/>
                <a:gd fmla="*/ 903 w 931" name="T52"/>
                <a:gd fmla="*/ 373 h 1310" name="T53"/>
                <a:gd fmla="*/ 915 w 931" name="T54"/>
                <a:gd fmla="*/ 405 h 1310" name="T55"/>
                <a:gd fmla="*/ 919 w 931" name="T56"/>
                <a:gd fmla="*/ 447 h 1310" name="T57"/>
                <a:gd fmla="*/ 908 w 931" name="T58"/>
                <a:gd fmla="*/ 578 h 1310" name="T59"/>
                <a:gd fmla="*/ 903 w 931" name="T60"/>
                <a:gd fmla="*/ 661 h 1310" name="T61"/>
                <a:gd fmla="*/ 887 w 931" name="T62"/>
                <a:gd fmla="*/ 738 h 1310" name="T63"/>
                <a:gd fmla="*/ 903 w 931" name="T64"/>
                <a:gd fmla="*/ 795 h 1310" name="T65"/>
                <a:gd fmla="*/ 903 w 931" name="T66"/>
                <a:gd fmla="*/ 872 h 1310" name="T67"/>
                <a:gd fmla="*/ 907 w 931" name="T68"/>
                <a:gd fmla="*/ 939 h 1310" name="T69"/>
                <a:gd fmla="*/ 910 w 931" name="T70"/>
                <a:gd fmla="*/ 1026 h 1310" name="T71"/>
                <a:gd fmla="*/ 903 w 931" name="T72"/>
                <a:gd fmla="*/ 1091 h 1310" name="T73"/>
                <a:gd fmla="*/ 900 w 931" name="T74"/>
                <a:gd fmla="*/ 1198 h 1310" name="T75"/>
                <a:gd fmla="*/ 861 w 931" name="T76"/>
                <a:gd fmla="*/ 1290 h 1310" name="T77"/>
                <a:gd fmla="*/ 806 w 931" name="T78"/>
                <a:gd fmla="*/ 1287 h 1310" name="T79"/>
                <a:gd fmla="*/ 739 w 931" name="T80"/>
                <a:gd fmla="*/ 1300 h 1310" name="T81"/>
                <a:gd fmla="*/ 680 w 931" name="T82"/>
                <a:gd fmla="*/ 1305 h 1310" name="T83"/>
                <a:gd fmla="*/ 618 w 931" name="T84"/>
                <a:gd fmla="*/ 1282 h 1310" name="T85"/>
                <a:gd fmla="*/ 546 w 931" name="T86"/>
                <a:gd fmla="*/ 1282 h 1310" name="T87"/>
                <a:gd fmla="*/ 477 w 931" name="T88"/>
                <a:gd fmla="*/ 1295 h 1310" name="T89"/>
                <a:gd fmla="*/ 438 w 931" name="T90"/>
                <a:gd fmla="*/ 1300 h 1310" name="T91"/>
                <a:gd fmla="*/ 354 w 931" name="T92"/>
                <a:gd fmla="*/ 1295 h 1310" name="T93"/>
                <a:gd fmla="*/ 236 w 931" name="T94"/>
                <a:gd fmla="*/ 1300 h 1310" name="T95"/>
                <a:gd fmla="*/ 174 w 931" name="T96"/>
                <a:gd fmla="*/ 1299 h 1310" name="T97"/>
                <a:gd fmla="*/ 92 w 931" name="T98"/>
                <a:gd fmla="*/ 1305 h 1310" name="T99"/>
                <a:gd fmla="*/ 0 w 931" name="T100"/>
                <a:gd fmla="*/ 1213 h 1310"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310" w="931">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1400">
                <a:solidFill>
                  <a:prstClr val="black"/>
                </a:solidFill>
                <a:latin panose="020f0502020204030204" typeface="Calibri"/>
                <a:ea typeface="腾祥铁山楷书简"/>
              </a:endParaRPr>
            </a:p>
          </p:txBody>
        </p:sp>
        <p:sp>
          <p:nvSpPr>
            <p:cNvPr id="26" name="Freeform 151">
              <a:extLst>
                <a:ext uri="{FF2B5EF4-FFF2-40B4-BE49-F238E27FC236}">
                  <a16:creationId xmlns:a16="http://schemas.microsoft.com/office/drawing/2014/main" id="{1AA855CE-8817-456C-A327-30ECCADC160D}"/>
                </a:ext>
              </a:extLst>
            </p:cNvPr>
            <p:cNvSpPr>
              <a:spLocks noEditPoints="1"/>
            </p:cNvSpPr>
            <p:nvPr/>
          </p:nvSpPr>
          <p:spPr bwMode="auto">
            <a:xfrm>
              <a:off x="4933269" y="4482420"/>
              <a:ext cx="138113" cy="458788"/>
            </a:xfrm>
            <a:custGeom>
              <a:gdLst>
                <a:gd fmla="*/ 170 w 366" name="T0"/>
                <a:gd fmla="*/ 179 h 1245" name="T1"/>
                <a:gd fmla="*/ 182 w 366" name="T2"/>
                <a:gd fmla="*/ 3 h 1245" name="T3"/>
                <a:gd fmla="*/ 208 w 366" name="T4"/>
                <a:gd fmla="*/ 118 h 1245" name="T5"/>
                <a:gd fmla="*/ 310 w 366" name="T6"/>
                <a:gd fmla="*/ 92 h 1245" name="T7"/>
                <a:gd fmla="*/ 342 w 366" name="T8"/>
                <a:gd fmla="*/ 74 h 1245" name="T9"/>
                <a:gd fmla="*/ 352 w 366" name="T10"/>
                <a:gd fmla="*/ 184 h 1245" name="T11"/>
                <a:gd fmla="*/ 209 w 366" name="T12"/>
                <a:gd fmla="*/ 337 h 1245" name="T13"/>
                <a:gd fmla="*/ 212 w 366" name="T14"/>
                <a:gd fmla="*/ 610 h 1245" name="T15"/>
                <a:gd fmla="*/ 170 w 366" name="T16"/>
                <a:gd fmla="*/ 592 h 1245" name="T17"/>
                <a:gd fmla="*/ 70 w 366" name="T18"/>
                <a:gd fmla="*/ 330 h 1245" name="T19"/>
                <a:gd fmla="*/ 15 w 366" name="T20"/>
                <a:gd fmla="*/ 191 h 1245" name="T21"/>
                <a:gd fmla="*/ 39 w 366" name="T22"/>
                <a:gd fmla="*/ 76 h 1245" name="T23"/>
                <a:gd fmla="*/ 57 w 366" name="T24"/>
                <a:gd fmla="*/ 144 h 1245" name="T25"/>
                <a:gd fmla="*/ 54 w 366" name="T26"/>
                <a:gd fmla="*/ 220 h 1245" name="T27"/>
                <a:gd fmla="*/ 79 w 366" name="T28"/>
                <a:gd fmla="*/ 287 h 1245" name="T29"/>
                <a:gd fmla="*/ 170 w 366" name="T30"/>
                <a:gd fmla="*/ 295 h 1245" name="T31"/>
                <a:gd fmla="*/ 209 w 366" name="T32"/>
                <a:gd fmla="*/ 254 h 1245" name="T33"/>
                <a:gd fmla="*/ 315 w 366" name="T34"/>
                <a:gd fmla="*/ 230 h 1245" name="T35"/>
                <a:gd fmla="*/ 209 w 366" name="T36"/>
                <a:gd fmla="*/ 254 h 1245" name="T37"/>
                <a:gd fmla="*/ 134 w 366" name="T38"/>
                <a:gd fmla="*/ 909 h 1245" name="T39"/>
                <a:gd fmla="*/ 200 w 366" name="T40"/>
                <a:gd fmla="*/ 987 h 1245" name="T41"/>
                <a:gd fmla="*/ 74 w 366" name="T42"/>
                <a:gd fmla="*/ 1026 h 1245" name="T43"/>
                <a:gd fmla="*/ 157 w 366" name="T44"/>
                <a:gd fmla="*/ 1000 h 1245" name="T45"/>
                <a:gd fmla="*/ 142 w 366" name="T46"/>
                <a:gd fmla="*/ 947 h 1245" name="T47"/>
                <a:gd fmla="*/ 101 w 366" name="T48"/>
                <a:gd fmla="*/ 994 h 1245" name="T49"/>
                <a:gd fmla="*/ 0 w 366" name="T50"/>
                <a:gd fmla="*/ 880 h 1245" name="T51"/>
                <a:gd fmla="*/ 232 w 366" name="T52"/>
                <a:gd fmla="*/ 697 h 1245" name="T53"/>
                <a:gd fmla="*/ 364 w 366" name="T54"/>
                <a:gd fmla="*/ 859 h 1245" name="T55"/>
                <a:gd fmla="*/ 338 w 366" name="T56"/>
                <a:gd fmla="*/ 1192 h 1245" name="T57"/>
                <a:gd fmla="*/ 156 w 366" name="T58"/>
                <a:gd fmla="*/ 1245 h 1245" name="T59"/>
                <a:gd fmla="*/ 7 w 366" name="T60"/>
                <a:gd fmla="*/ 1120 h 1245" name="T61"/>
                <a:gd fmla="*/ 41 w 366" name="T62"/>
                <a:gd fmla="*/ 1002 h 1245" name="T63"/>
                <a:gd fmla="*/ 57 w 366" name="T64"/>
                <a:gd fmla="*/ 1156 h 1245" name="T65"/>
                <a:gd fmla="*/ 294 w 366" name="T66"/>
                <a:gd fmla="*/ 1190 h 1245" name="T67"/>
                <a:gd fmla="*/ 323 w 366" name="T68"/>
                <a:gd fmla="*/ 1062 h 1245" name="T69"/>
                <a:gd fmla="*/ 249 w 366" name="T70"/>
                <a:gd fmla="*/ 1036 h 1245" name="T71"/>
                <a:gd fmla="*/ 271 w 366" name="T72"/>
                <a:gd fmla="*/ 1178 h 1245" name="T73"/>
                <a:gd fmla="*/ 259 w 366" name="T74"/>
                <a:gd fmla="*/ 1203 h 1245" name="T75"/>
                <a:gd fmla="*/ 212 w 366" name="T76"/>
                <a:gd fmla="*/ 1103 h 1245" name="T77"/>
                <a:gd fmla="*/ 81 w 366" name="T78"/>
                <a:gd fmla="*/ 1117 h 1245" name="T79"/>
                <a:gd fmla="*/ 192 w 366" name="T80"/>
                <a:gd fmla="*/ 1081 h 1245" name="T81"/>
                <a:gd fmla="*/ 211 w 366" name="T82"/>
                <a:gd fmla="*/ 1074 h 1245" name="T83"/>
                <a:gd fmla="*/ 221 w 366" name="T84"/>
                <a:gd fmla="*/ 975 h 1245" name="T85"/>
                <a:gd fmla="*/ 113 w 366" name="T86"/>
                <a:gd fmla="*/ 869 h 1245" name="T87"/>
                <a:gd fmla="*/ 90 w 366" name="T88"/>
                <a:gd fmla="*/ 833 h 1245" name="T89"/>
                <a:gd fmla="*/ 184 w 366" name="T90"/>
                <a:gd fmla="*/ 802 h 1245" name="T91"/>
                <a:gd fmla="*/ 192 w 366" name="T92"/>
                <a:gd fmla="*/ 735 h 1245" name="T93"/>
                <a:gd fmla="*/ 86 w 366" name="T94"/>
                <a:gd fmla="*/ 745 h 1245" name="T95"/>
                <a:gd fmla="*/ 42 w 366" name="T96"/>
                <a:gd fmla="*/ 888 h 1245" name="T97"/>
                <a:gd fmla="*/ 223 w 366" name="T98"/>
                <a:gd fmla="*/ 761 h 1245" name="T99"/>
                <a:gd fmla="*/ 235 w 366" name="T100"/>
                <a:gd fmla="*/ 781 h 1245" name="T101"/>
                <a:gd fmla="*/ 310 w 366" name="T102"/>
                <a:gd fmla="*/ 767 h 1245" name="T103"/>
                <a:gd fmla="*/ 274 w 366" name="T104"/>
                <a:gd fmla="*/ 829 h 1245" name="T105"/>
                <a:gd fmla="*/ 292 w 366" name="T106"/>
                <a:gd fmla="*/ 867 h 1245" name="T107"/>
                <a:gd fmla="*/ 227 w 366" name="T108"/>
                <a:gd fmla="*/ 867 h 1245" name="T109"/>
                <a:gd fmla="*/ 299 w 366" name="T110"/>
                <a:gd fmla="*/ 891 h 1245" name="T111"/>
                <a:gd fmla="*/ 276 w 366" name="T112"/>
                <a:gd fmla="*/ 950 h 1245" name="T113"/>
                <a:gd fmla="*/ 266 w 366" name="T114"/>
                <a:gd fmla="*/ 972 h 1245" name="T115"/>
                <a:gd fmla="*/ 324 w 366" name="T116"/>
                <a:gd fmla="*/ 1035 h 1245" name="T117"/>
                <a:gd fmla="*/ 322 w 366" name="T118"/>
                <a:gd fmla="*/ 869 h 1245" name="T119"/>
                <a:gd fmla="*/ 213 w 366" name="T120"/>
                <a:gd fmla="*/ 735 h 124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245" w="366">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1400">
                <a:solidFill>
                  <a:prstClr val="black"/>
                </a:solidFill>
                <a:latin panose="020f0502020204030204" typeface="Calibri"/>
                <a:ea typeface="腾祥铁山楷书简"/>
              </a:endParaRPr>
            </a:p>
          </p:txBody>
        </p:sp>
        <p:sp>
          <p:nvSpPr>
            <p:cNvPr id="27" name="Freeform 152">
              <a:extLst>
                <a:ext uri="{FF2B5EF4-FFF2-40B4-BE49-F238E27FC236}">
                  <a16:creationId xmlns:a16="http://schemas.microsoft.com/office/drawing/2014/main" id="{6AF5DB7C-C152-4D00-B379-F2BE8CC5B2A7}"/>
                </a:ext>
              </a:extLst>
            </p:cNvPr>
            <p:cNvSpPr>
              <a:spLocks noEditPoints="1"/>
            </p:cNvSpPr>
            <p:nvPr/>
          </p:nvSpPr>
          <p:spPr bwMode="auto">
            <a:xfrm>
              <a:off x="4777694" y="4674508"/>
              <a:ext cx="138113" cy="228600"/>
            </a:xfrm>
            <a:custGeom>
              <a:gdLst>
                <a:gd fmla="*/ 201 w 361" name="T0"/>
                <a:gd fmla="*/ 259 h 618" name="T1"/>
                <a:gd fmla="*/ 202 w 361" name="T2"/>
                <a:gd fmla="*/ 287 h 618" name="T3"/>
                <a:gd fmla="*/ 309 w 361" name="T4"/>
                <a:gd fmla="*/ 337 h 618" name="T5"/>
                <a:gd fmla="*/ 242 w 361" name="T6"/>
                <a:gd fmla="*/ 421 h 618" name="T7"/>
                <a:gd fmla="*/ 197 w 361" name="T8"/>
                <a:gd fmla="*/ 394 h 618" name="T9"/>
                <a:gd fmla="*/ 211 w 361" name="T10"/>
                <a:gd fmla="*/ 374 h 618" name="T11"/>
                <a:gd fmla="*/ 268 w 361" name="T12"/>
                <a:gd fmla="*/ 378 h 618" name="T13"/>
                <a:gd fmla="*/ 256 w 361" name="T14"/>
                <a:gd fmla="*/ 328 h 618" name="T15"/>
                <a:gd fmla="*/ 184 w 361" name="T16"/>
                <a:gd fmla="*/ 321 h 618" name="T17"/>
                <a:gd fmla="*/ 94 w 361" name="T18"/>
                <a:gd fmla="*/ 358 h 618" name="T19"/>
                <a:gd fmla="*/ 110 w 361" name="T20"/>
                <a:gd fmla="*/ 398 h 618" name="T21"/>
                <a:gd fmla="*/ 189 w 361" name="T22"/>
                <a:gd fmla="*/ 391 h 618" name="T23"/>
                <a:gd fmla="*/ 168 w 361" name="T24"/>
                <a:gd fmla="*/ 483 h 618" name="T25"/>
                <a:gd fmla="*/ 211 w 361" name="T26"/>
                <a:gd fmla="*/ 567 h 618" name="T27"/>
                <a:gd fmla="*/ 213 w 361" name="T28"/>
                <a:gd fmla="*/ 494 h 618" name="T29"/>
                <a:gd fmla="*/ 300 w 361" name="T30"/>
                <a:gd fmla="*/ 440 h 618" name="T31"/>
                <a:gd fmla="*/ 321 w 361" name="T32"/>
                <a:gd fmla="*/ 502 h 618" name="T33"/>
                <a:gd fmla="*/ 280 w 361" name="T34"/>
                <a:gd fmla="*/ 475 h 618" name="T35"/>
                <a:gd fmla="*/ 248 w 361" name="T36"/>
                <a:gd fmla="*/ 501 h 618" name="T37"/>
                <a:gd fmla="*/ 246 w 361" name="T38"/>
                <a:gd fmla="*/ 583 h 618" name="T39"/>
                <a:gd fmla="*/ 133 w 361" name="T40"/>
                <a:gd fmla="*/ 590 h 618" name="T41"/>
                <a:gd fmla="*/ 158 w 361" name="T42"/>
                <a:gd fmla="*/ 432 h 618" name="T43"/>
                <a:gd fmla="*/ 136 w 361" name="T44"/>
                <a:gd fmla="*/ 426 h 618" name="T45"/>
                <a:gd fmla="*/ 55 w 361" name="T46"/>
                <a:gd fmla="*/ 380 h 618" name="T47"/>
                <a:gd fmla="*/ 110 w 361" name="T48"/>
                <a:gd fmla="*/ 302 h 618" name="T49"/>
                <a:gd fmla="*/ 166 w 361" name="T50"/>
                <a:gd fmla="*/ 281 h 618" name="T51"/>
                <a:gd fmla="*/ 166 w 361" name="T52"/>
                <a:gd fmla="*/ 257 h 618" name="T53"/>
                <a:gd fmla="*/ 103 w 361" name="T54"/>
                <a:gd fmla="*/ 231 h 618" name="T55"/>
                <a:gd fmla="*/ 172 w 361" name="T56"/>
                <a:gd fmla="*/ 142 h 618" name="T57"/>
                <a:gd fmla="*/ 287 w 361" name="T58"/>
                <a:gd fmla="*/ 94 h 618" name="T59"/>
                <a:gd fmla="*/ 250 w 361" name="T60"/>
                <a:gd fmla="*/ 39 h 618" name="T61"/>
                <a:gd fmla="*/ 80 w 361" name="T62"/>
                <a:gd fmla="*/ 160 h 618" name="T63"/>
                <a:gd fmla="*/ 51 w 361" name="T64"/>
                <a:gd fmla="*/ 324 h 618" name="T65"/>
                <a:gd fmla="*/ 0 w 361" name="T66"/>
                <a:gd fmla="*/ 344 h 618" name="T67"/>
                <a:gd fmla="*/ 41 w 361" name="T68"/>
                <a:gd fmla="*/ 179 h 618" name="T69"/>
                <a:gd fmla="*/ 53 w 361" name="T70"/>
                <a:gd fmla="*/ 34 h 618" name="T71"/>
                <a:gd fmla="*/ 321 w 361" name="T72"/>
                <a:gd fmla="*/ 31 h 618" name="T73"/>
                <a:gd fmla="*/ 246 w 361" name="T74"/>
                <a:gd fmla="*/ 177 h 618" name="T75"/>
                <a:gd fmla="*/ 132 w 361" name="T76"/>
                <a:gd fmla="*/ 202 h 618" name="T77"/>
                <a:gd fmla="*/ 222 w 361" name="T78"/>
                <a:gd fmla="*/ 204 h 618" name="T79"/>
                <a:gd fmla="*/ 358 w 361" name="T80"/>
                <a:gd fmla="*/ 324 h 618" name="T81"/>
                <a:gd fmla="*/ 343 w 361" name="T82"/>
                <a:gd fmla="*/ 379 h 618" name="T83"/>
                <a:gd fmla="*/ 321 w 361" name="T84"/>
                <a:gd fmla="*/ 337 h 618" name="T85"/>
                <a:gd fmla="*/ 247 w 361" name="T86"/>
                <a:gd fmla="*/ 246 h 618" name="T87"/>
                <a:gd fmla="*/ 166 w 361" name="T88"/>
                <a:gd fmla="*/ 112 h 618" name="T89"/>
                <a:gd fmla="*/ 104 w 361" name="T90"/>
                <a:gd fmla="*/ 113 h 618" name="T91"/>
                <a:gd fmla="*/ 112 w 361" name="T92"/>
                <a:gd fmla="*/ 83 h 618" name="T93"/>
                <a:gd fmla="*/ 264 w 361" name="T94"/>
                <a:gd fmla="*/ 83 h 618"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618" w="361">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1400">
                <a:solidFill>
                  <a:prstClr val="black"/>
                </a:solidFill>
                <a:latin panose="020f0502020204030204" typeface="Calibri"/>
                <a:ea typeface="腾祥铁山楷书简"/>
              </a:endParaRPr>
            </a:p>
          </p:txBody>
        </p:sp>
      </p:grpSp>
      <p:grpSp>
        <p:nvGrpSpPr>
          <p:cNvPr id="28" name="组合 27">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9" name="文本框 28">
              <a:extLst>
                <a:ext uri="{FF2B5EF4-FFF2-40B4-BE49-F238E27FC236}">
                  <a16:creationId xmlns:a16="http://schemas.microsoft.com/office/drawing/2014/main" id="{337BF9FE-9393-488C-8790-DED8B30C5C94}"/>
                </a:ext>
              </a:extLst>
            </p:cNvPr>
            <p:cNvSpPr txBox="1"/>
            <p:nvPr/>
          </p:nvSpPr>
          <p:spPr>
            <a:xfrm>
              <a:off x="4567375" y="276614"/>
              <a:ext cx="3027680" cy="579120"/>
            </a:xfrm>
            <a:prstGeom prst="rect">
              <a:avLst/>
            </a:prstGeom>
            <a:noFill/>
          </p:spPr>
          <p:txBody>
            <a:bodyPr rtlCol="0" vert="horz" wrap="none">
              <a:spAutoFit/>
            </a:bodyPr>
            <a:lstStyle/>
            <a:p>
              <a:r>
                <a:rPr altLang="en-US" lang="zh-CN" sz="3200">
                  <a:latin charset="-122" panose="02010609060101010101" pitchFamily="49" typeface="楷体"/>
                  <a:ea charset="-122" panose="02010609060101010101" pitchFamily="49" typeface="楷体"/>
                </a:rPr>
                <a:t>请插入您的标题</a:t>
              </a:r>
            </a:p>
          </p:txBody>
        </p:sp>
        <p:sp>
          <p:nvSpPr>
            <p:cNvPr id="30"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31" name="Freeform 682">
              <a:extLst>
                <a:ext uri="{FF2B5EF4-FFF2-40B4-BE49-F238E27FC236}">
                  <a16:creationId xmlns:a16="http://schemas.microsoft.com/office/drawing/2014/main" id="{8F31F30E-897F-4877-AB0A-4401C26FEBAC}"/>
                </a:ext>
              </a:extLst>
            </p:cNvPr>
            <p:cNvSpPr>
              <a:spLocks noEditPoints="1"/>
            </p:cNvSpPr>
            <p:nvPr/>
          </p:nvSpPr>
          <p:spPr bwMode="auto">
            <a:xfrm flipH="1" rot="20793444">
              <a:off x="4192129"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grpSp>
    </p:spTree>
    <p:extLst>
      <p:ext uri="{BB962C8B-B14F-4D97-AF65-F5344CB8AC3E}">
        <p14:creationId val="876565873"/>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afterEffect" presetClass="entr" presetID="53" presetSubtype="0">
                                  <p:stCondLst>
                                    <p:cond delay="0"/>
                                  </p:stCondLst>
                                  <p:childTnLst>
                                    <p:set>
                                      <p:cBhvr>
                                        <p:cTn dur="1" fill="hold" id="6">
                                          <p:stCondLst>
                                            <p:cond delay="0"/>
                                          </p:stCondLst>
                                        </p:cTn>
                                        <p:tgtEl>
                                          <p:spTgt spid="8"/>
                                        </p:tgtEl>
                                        <p:attrNameLst>
                                          <p:attrName>style.visibility</p:attrName>
                                        </p:attrNameLst>
                                      </p:cBhvr>
                                      <p:to>
                                        <p:strVal val="visible"/>
                                      </p:to>
                                    </p:set>
                                    <p:anim calcmode="lin" valueType="num">
                                      <p:cBhvr>
                                        <p:cTn dur="1000" fill="hold" id="7"/>
                                        <p:tgtEl>
                                          <p:spTgt spid="8"/>
                                        </p:tgtEl>
                                        <p:attrNameLst>
                                          <p:attrName>ppt_w</p:attrName>
                                        </p:attrNameLst>
                                      </p:cBhvr>
                                      <p:tavLst>
                                        <p:tav tm="0">
                                          <p:val>
                                            <p:fltVal val="0"/>
                                          </p:val>
                                        </p:tav>
                                        <p:tav tm="100000">
                                          <p:val>
                                            <p:strVal val="#ppt_w"/>
                                          </p:val>
                                        </p:tav>
                                      </p:tavLst>
                                    </p:anim>
                                    <p:anim calcmode="lin" valueType="num">
                                      <p:cBhvr>
                                        <p:cTn dur="1000" fill="hold" id="8"/>
                                        <p:tgtEl>
                                          <p:spTgt spid="8"/>
                                        </p:tgtEl>
                                        <p:attrNameLst>
                                          <p:attrName>ppt_h</p:attrName>
                                        </p:attrNameLst>
                                      </p:cBhvr>
                                      <p:tavLst>
                                        <p:tav tm="0">
                                          <p:val>
                                            <p:fltVal val="0"/>
                                          </p:val>
                                        </p:tav>
                                        <p:tav tm="100000">
                                          <p:val>
                                            <p:strVal val="#ppt_h"/>
                                          </p:val>
                                        </p:tav>
                                      </p:tavLst>
                                    </p:anim>
                                    <p:animEffect filter="fade" transition="in">
                                      <p:cBhvr>
                                        <p:cTn dur="1000" id="9"/>
                                        <p:tgtEl>
                                          <p:spTgt spid="8"/>
                                        </p:tgtEl>
                                      </p:cBhvr>
                                    </p:animEffect>
                                    <p:anim calcmode="lin" valueType="num">
                                      <p:cBhvr>
                                        <p:cTn dur="1000" fill="hold" id="10"/>
                                        <p:tgtEl>
                                          <p:spTgt spid="8"/>
                                        </p:tgtEl>
                                        <p:attrNameLst>
                                          <p:attrName>ppt_x</p:attrName>
                                        </p:attrNameLst>
                                      </p:cBhvr>
                                      <p:tavLst>
                                        <p:tav tm="0">
                                          <p:val>
                                            <p:fltVal val="0.5"/>
                                          </p:val>
                                        </p:tav>
                                        <p:tav tm="100000">
                                          <p:val>
                                            <p:strVal val="#ppt_x"/>
                                          </p:val>
                                        </p:tav>
                                      </p:tavLst>
                                    </p:anim>
                                    <p:anim calcmode="lin" valueType="num">
                                      <p:cBhvr>
                                        <p:cTn dur="1000" fill="hold" id="11"/>
                                        <p:tgtEl>
                                          <p:spTgt spid="8"/>
                                        </p:tgtEl>
                                        <p:attrNameLst>
                                          <p:attrName>ppt_y</p:attrName>
                                        </p:attrNameLst>
                                      </p:cBhvr>
                                      <p:tavLst>
                                        <p:tav tm="0">
                                          <p:val>
                                            <p:fltVal val="0.5"/>
                                          </p:val>
                                        </p:tav>
                                        <p:tav tm="100000">
                                          <p:val>
                                            <p:strVal val="#ppt_y"/>
                                          </p:val>
                                        </p:tav>
                                      </p:tavLst>
                                    </p:anim>
                                  </p:childTnLst>
                                </p:cTn>
                              </p:par>
                              <p:par>
                                <p:cTn fill="hold" grpId="0" id="12" nodeType="withEffect" presetClass="entr" presetID="10" presetSubtype="0">
                                  <p:stCondLst>
                                    <p:cond delay="1000"/>
                                  </p:stCondLst>
                                  <p:childTnLst>
                                    <p:set>
                                      <p:cBhvr>
                                        <p:cTn dur="1" fill="hold" id="13">
                                          <p:stCondLst>
                                            <p:cond delay="0"/>
                                          </p:stCondLst>
                                        </p:cTn>
                                        <p:tgtEl>
                                          <p:spTgt spid="10"/>
                                        </p:tgtEl>
                                        <p:attrNameLst>
                                          <p:attrName>style.visibility</p:attrName>
                                        </p:attrNameLst>
                                      </p:cBhvr>
                                      <p:to>
                                        <p:strVal val="visible"/>
                                      </p:to>
                                    </p:set>
                                    <p:animEffect filter="fade" transition="in">
                                      <p:cBhvr>
                                        <p:cTn dur="1000" id="14"/>
                                        <p:tgtEl>
                                          <p:spTgt spid="10"/>
                                        </p:tgtEl>
                                      </p:cBhvr>
                                    </p:animEffect>
                                  </p:childTnLst>
                                </p:cTn>
                              </p:par>
                              <p:par>
                                <p:cTn fill="hold" grpId="0" id="15" nodeType="withEffect" presetClass="entr" presetID="12" presetSubtype="8">
                                  <p:stCondLst>
                                    <p:cond delay="2000"/>
                                  </p:stCondLst>
                                  <p:childTnLst>
                                    <p:set>
                                      <p:cBhvr>
                                        <p:cTn dur="1" fill="hold" id="16">
                                          <p:stCondLst>
                                            <p:cond delay="0"/>
                                          </p:stCondLst>
                                        </p:cTn>
                                        <p:tgtEl>
                                          <p:spTgt spid="9"/>
                                        </p:tgtEl>
                                        <p:attrNameLst>
                                          <p:attrName>style.visibility</p:attrName>
                                        </p:attrNameLst>
                                      </p:cBhvr>
                                      <p:to>
                                        <p:strVal val="visible"/>
                                      </p:to>
                                    </p:set>
                                    <p:anim calcmode="lin" valueType="num">
                                      <p:cBhvr additive="base">
                                        <p:cTn dur="1000" id="17"/>
                                        <p:tgtEl>
                                          <p:spTgt spid="9"/>
                                        </p:tgtEl>
                                        <p:attrNameLst>
                                          <p:attrName>ppt_x</p:attrName>
                                        </p:attrNameLst>
                                      </p:cBhvr>
                                      <p:tavLst>
                                        <p:tav tm="0">
                                          <p:val>
                                            <p:strVal val="#ppt_x-#ppt_w*1.125000"/>
                                          </p:val>
                                        </p:tav>
                                        <p:tav tm="100000">
                                          <p:val>
                                            <p:strVal val="#ppt_x"/>
                                          </p:val>
                                        </p:tav>
                                      </p:tavLst>
                                    </p:anim>
                                    <p:animEffect filter="wipe(right)" transition="in">
                                      <p:cBhvr>
                                        <p:cTn dur="1000" id="18"/>
                                        <p:tgtEl>
                                          <p:spTgt spid="9"/>
                                        </p:tgtEl>
                                      </p:cBhvr>
                                    </p:animEffect>
                                  </p:childTnLst>
                                </p:cTn>
                              </p:par>
                              <p:par>
                                <p:cTn fill="hold" id="19" nodeType="withEffect" presetClass="entr" presetID="23" presetSubtype="528">
                                  <p:stCondLst>
                                    <p:cond delay="500"/>
                                  </p:stCondLst>
                                  <p:childTnLst>
                                    <p:set>
                                      <p:cBhvr>
                                        <p:cTn dur="1" fill="hold" id="20">
                                          <p:stCondLst>
                                            <p:cond delay="0"/>
                                          </p:stCondLst>
                                        </p:cTn>
                                        <p:tgtEl>
                                          <p:spTgt spid="24"/>
                                        </p:tgtEl>
                                        <p:attrNameLst>
                                          <p:attrName>style.visibility</p:attrName>
                                        </p:attrNameLst>
                                      </p:cBhvr>
                                      <p:to>
                                        <p:strVal val="visible"/>
                                      </p:to>
                                    </p:set>
                                    <p:anim calcmode="lin" valueType="num">
                                      <p:cBhvr>
                                        <p:cTn dur="1000" fill="hold" id="21"/>
                                        <p:tgtEl>
                                          <p:spTgt spid="24"/>
                                        </p:tgtEl>
                                        <p:attrNameLst>
                                          <p:attrName>ppt_w</p:attrName>
                                        </p:attrNameLst>
                                      </p:cBhvr>
                                      <p:tavLst>
                                        <p:tav tm="0">
                                          <p:val>
                                            <p:fltVal val="0"/>
                                          </p:val>
                                        </p:tav>
                                        <p:tav tm="100000">
                                          <p:val>
                                            <p:strVal val="#ppt_w"/>
                                          </p:val>
                                        </p:tav>
                                      </p:tavLst>
                                    </p:anim>
                                    <p:anim calcmode="lin" valueType="num">
                                      <p:cBhvr>
                                        <p:cTn dur="1000" fill="hold" id="22"/>
                                        <p:tgtEl>
                                          <p:spTgt spid="24"/>
                                        </p:tgtEl>
                                        <p:attrNameLst>
                                          <p:attrName>ppt_h</p:attrName>
                                        </p:attrNameLst>
                                      </p:cBhvr>
                                      <p:tavLst>
                                        <p:tav tm="0">
                                          <p:val>
                                            <p:fltVal val="0"/>
                                          </p:val>
                                        </p:tav>
                                        <p:tav tm="100000">
                                          <p:val>
                                            <p:strVal val="#ppt_h"/>
                                          </p:val>
                                        </p:tav>
                                      </p:tavLst>
                                    </p:anim>
                                    <p:anim calcmode="lin" valueType="num">
                                      <p:cBhvr>
                                        <p:cTn dur="1000" fill="hold" id="23"/>
                                        <p:tgtEl>
                                          <p:spTgt spid="24"/>
                                        </p:tgtEl>
                                        <p:attrNameLst>
                                          <p:attrName>ppt_x</p:attrName>
                                        </p:attrNameLst>
                                      </p:cBhvr>
                                      <p:tavLst>
                                        <p:tav tm="0">
                                          <p:val>
                                            <p:fltVal val="0.5"/>
                                          </p:val>
                                        </p:tav>
                                        <p:tav tm="100000">
                                          <p:val>
                                            <p:strVal val="#ppt_x"/>
                                          </p:val>
                                        </p:tav>
                                      </p:tavLst>
                                    </p:anim>
                                    <p:anim calcmode="lin" valueType="num">
                                      <p:cBhvr>
                                        <p:cTn dur="1000" fill="hold" id="24"/>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8"/>
      <p:bldP grpId="0" spid="9"/>
      <p:bldP grpId="0" spid="10"/>
    </p:bldLst>
  </p:timing>
</p:sld>
</file>

<file path=ppt/slides/slide2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3" name="Freeform 1784"/>
          <p:cNvSpPr>
            <a:spLocks noEditPoints="1"/>
          </p:cNvSpPr>
          <p:nvPr/>
        </p:nvSpPr>
        <p:spPr bwMode="auto">
          <a:xfrm rot="5400000">
            <a:off x="5026248" y="2872435"/>
            <a:ext cx="2139504" cy="2112818"/>
          </a:xfrm>
          <a:custGeom>
            <a:gdLst>
              <a:gd fmla="*/ 841 w 8039" name="T0"/>
              <a:gd fmla="*/ 5993 h 7932" name="T1"/>
              <a:gd fmla="*/ 379 w 8039" name="T2"/>
              <a:gd fmla="*/ 3482 h 7932" name="T3"/>
              <a:gd fmla="*/ 7712 w 8039" name="T4"/>
              <a:gd fmla="*/ 3794 h 7932" name="T5"/>
              <a:gd fmla="*/ 4990 w 8039" name="T6"/>
              <a:gd fmla="*/ 3996 h 7932" name="T7"/>
              <a:gd fmla="*/ 6233 w 8039" name="T8"/>
              <a:gd fmla="*/ 3364 h 7932" name="T9"/>
              <a:gd fmla="*/ 2556 w 8039" name="T10"/>
              <a:gd fmla="*/ 4018 h 7932" name="T11"/>
              <a:gd fmla="*/ 2250 w 8039" name="T12"/>
              <a:gd fmla="*/ 4193 h 7932" name="T13"/>
              <a:gd fmla="*/ 3063 w 8039" name="T14"/>
              <a:gd fmla="*/ 3966 h 7932" name="T15"/>
              <a:gd fmla="*/ 4665 w 8039" name="T16"/>
              <a:gd fmla="*/ 3562 h 7932" name="T17"/>
              <a:gd fmla="*/ 2058 w 8039" name="T18"/>
              <a:gd fmla="*/ 2436 h 7932" name="T19"/>
              <a:gd fmla="*/ 3165 w 8039" name="T20"/>
              <a:gd fmla="*/ 3573 h 7932" name="T21"/>
              <a:gd fmla="*/ 4742 w 8039" name="T22"/>
              <a:gd fmla="*/ 1524 h 7932" name="T23"/>
              <a:gd fmla="*/ 5565 w 8039" name="T24"/>
              <a:gd fmla="*/ 1395 h 7932" name="T25"/>
              <a:gd fmla="*/ 4983 w 8039" name="T26"/>
              <a:gd fmla="*/ 185 h 7932" name="T27"/>
              <a:gd fmla="*/ 7281 w 8039" name="T28"/>
              <a:gd fmla="*/ 2980 h 7932" name="T29"/>
              <a:gd fmla="*/ 5650 w 8039" name="T30"/>
              <a:gd fmla="*/ 2996 h 7932" name="T31"/>
              <a:gd fmla="*/ 5105 w 8039" name="T32"/>
              <a:gd fmla="*/ 2936 h 7932" name="T33"/>
              <a:gd fmla="*/ 4861 w 8039" name="T34"/>
              <a:gd fmla="*/ 2857 h 7932" name="T35"/>
              <a:gd fmla="*/ 3588 w 8039" name="T36"/>
              <a:gd fmla="*/ 1791 h 7932" name="T37"/>
              <a:gd fmla="*/ 4711 w 8039" name="T38"/>
              <a:gd fmla="*/ 877 h 7932" name="T39"/>
              <a:gd fmla="*/ 6514 w 8039" name="T40"/>
              <a:gd fmla="*/ 3772 h 7932" name="T41"/>
              <a:gd fmla="*/ 5811 w 8039" name="T42"/>
              <a:gd fmla="*/ 3581 h 7932" name="T43"/>
              <a:gd fmla="*/ 6547 w 8039" name="T44"/>
              <a:gd fmla="*/ 1170 h 7932" name="T45"/>
              <a:gd fmla="*/ 6746 w 8039" name="T46"/>
              <a:gd fmla="*/ 3602 h 7932" name="T47"/>
              <a:gd fmla="*/ 2140 w 8039" name="T48"/>
              <a:gd fmla="*/ 3582 h 7932" name="T49"/>
              <a:gd fmla="*/ 1756 w 8039" name="T50"/>
              <a:gd fmla="*/ 3465 h 7932" name="T51"/>
              <a:gd fmla="*/ 2749 w 8039" name="T52"/>
              <a:gd fmla="*/ 2881 h 7932" name="T53"/>
              <a:gd fmla="*/ 1278 w 8039" name="T54"/>
              <a:gd fmla="*/ 3489 h 7932" name="T55"/>
              <a:gd fmla="*/ 912 w 8039" name="T56"/>
              <a:gd fmla="*/ 2376 h 7932" name="T57"/>
              <a:gd fmla="*/ 2303 w 8039" name="T58"/>
              <a:gd fmla="*/ 2184 h 7932" name="T59"/>
              <a:gd fmla="*/ 1066 w 8039" name="T60"/>
              <a:gd fmla="*/ 2957 h 7932" name="T61"/>
              <a:gd fmla="*/ 3161 w 8039" name="T62"/>
              <a:gd fmla="*/ 423 h 7932" name="T63"/>
              <a:gd fmla="*/ 2818 w 8039" name="T64"/>
              <a:gd fmla="*/ 2580 h 7932" name="T65"/>
              <a:gd fmla="*/ 2595 w 8039" name="T66"/>
              <a:gd fmla="*/ 1308 h 7932" name="T67"/>
              <a:gd fmla="*/ 5162 w 8039" name="T68"/>
              <a:gd fmla="*/ 3136 h 7932" name="T69"/>
              <a:gd fmla="*/ 5258 w 8039" name="T70"/>
              <a:gd fmla="*/ 2814 h 7932" name="T71"/>
              <a:gd fmla="*/ 1839 w 8039" name="T72"/>
              <a:gd fmla="*/ 5257 h 7932" name="T73"/>
              <a:gd fmla="*/ 3922 w 8039" name="T74"/>
              <a:gd fmla="*/ 5805 h 7932" name="T75"/>
              <a:gd fmla="*/ 4988 w 8039" name="T76"/>
              <a:gd fmla="*/ 6442 h 7932" name="T77"/>
              <a:gd fmla="*/ 5260 w 8039" name="T78"/>
              <a:gd fmla="*/ 5856 h 7932" name="T79"/>
              <a:gd fmla="*/ 4639 w 8039" name="T80"/>
              <a:gd fmla="*/ 7371 h 7932" name="T81"/>
              <a:gd fmla="*/ 6800 w 8039" name="T82"/>
              <a:gd fmla="*/ 6723 h 7932" name="T83"/>
              <a:gd fmla="*/ 5642 w 8039" name="T84"/>
              <a:gd fmla="*/ 4934 h 7932" name="T85"/>
              <a:gd fmla="*/ 5748 w 8039" name="T86"/>
              <a:gd fmla="*/ 5415 h 7932" name="T87"/>
              <a:gd fmla="*/ 4763 w 8039" name="T88"/>
              <a:gd fmla="*/ 5419 h 7932" name="T89"/>
              <a:gd fmla="*/ 3579 w 8039" name="T90"/>
              <a:gd fmla="*/ 5887 h 7932" name="T91"/>
              <a:gd fmla="*/ 3729 w 8039" name="T92"/>
              <a:gd fmla="*/ 5284 h 7932" name="T93"/>
              <a:gd fmla="*/ 6665 w 8039" name="T94"/>
              <a:gd fmla="*/ 4169 h 7932" name="T95"/>
              <a:gd fmla="*/ 5662 w 8039" name="T96"/>
              <a:gd fmla="*/ 4327 h 7932" name="T97"/>
              <a:gd fmla="*/ 6655 w 8039" name="T98"/>
              <a:gd fmla="*/ 5586 h 7932" name="T99"/>
              <a:gd fmla="*/ 6953 w 8039" name="T100"/>
              <a:gd fmla="*/ 4892 h 7932" name="T101"/>
              <a:gd fmla="*/ 1979 w 8039" name="T102"/>
              <a:gd fmla="*/ 4164 h 7932" name="T103"/>
              <a:gd fmla="*/ 1404 w 8039" name="T104"/>
              <a:gd fmla="*/ 4344 h 7932" name="T105"/>
              <a:gd fmla="*/ 2783 w 8039" name="T106"/>
              <a:gd fmla="*/ 5088 h 7932" name="T107"/>
              <a:gd fmla="*/ 3526 w 8039" name="T108"/>
              <a:gd fmla="*/ 4300 h 7932" name="T109"/>
              <a:gd fmla="*/ 2541 w 8039" name="T110"/>
              <a:gd fmla="*/ 5862 h 7932" name="T111"/>
              <a:gd fmla="*/ 2288 w 8039" name="T112"/>
              <a:gd fmla="*/ 5703 h 7932" name="T113"/>
              <a:gd fmla="*/ 1330 w 8039" name="T114"/>
              <a:gd fmla="*/ 4503 h 7932" name="T115"/>
              <a:gd fmla="*/ 2790 w 8039" name="T116"/>
              <a:gd fmla="*/ 7276 h 7932" name="T117"/>
              <a:gd fmla="*/ 3166 w 8039" name="T118"/>
              <a:gd fmla="*/ 5480 h 7932" name="T119"/>
              <a:gd fmla="*/ 2487 w 8039" name="T120"/>
              <a:gd fmla="*/ 6470 h 7932" name="T121"/>
              <a:gd fmla="*/ 4692 w 8039" name="T122"/>
              <a:gd fmla="*/ 4808 h 7932" name="T123"/>
              <a:gd fmla="*/ 5599 w 8039" name="T124"/>
              <a:gd fmla="*/ 5419 h 7932"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7932" w="8038">
                <a:moveTo>
                  <a:pt x="6317" y="3966"/>
                </a:moveTo>
                <a:cubicBezTo>
                  <a:pt x="6450" y="3988"/>
                  <a:pt x="6586" y="4036"/>
                  <a:pt x="6726" y="4112"/>
                </a:cubicBezTo>
                <a:cubicBezTo>
                  <a:pt x="6727" y="4112"/>
                  <a:pt x="6732" y="4115"/>
                  <a:pt x="6739" y="4119"/>
                </a:cubicBezTo>
                <a:cubicBezTo>
                  <a:pt x="6811" y="4074"/>
                  <a:pt x="6887" y="4039"/>
                  <a:pt x="6966" y="4016"/>
                </a:cubicBezTo>
                <a:cubicBezTo>
                  <a:pt x="7050" y="3991"/>
                  <a:pt x="7136" y="3978"/>
                  <a:pt x="7222" y="3978"/>
                </a:cubicBezTo>
                <a:cubicBezTo>
                  <a:pt x="7292" y="3978"/>
                  <a:pt x="7362" y="3986"/>
                  <a:pt x="7430" y="4003"/>
                </a:cubicBezTo>
                <a:cubicBezTo>
                  <a:pt x="7532" y="4029"/>
                  <a:pt x="7629" y="4076"/>
                  <a:pt x="7712" y="4138"/>
                </a:cubicBezTo>
                <a:cubicBezTo>
                  <a:pt x="7793" y="4096"/>
                  <a:pt x="7889" y="4065"/>
                  <a:pt x="7977" y="4050"/>
                </a:cubicBezTo>
                <a:cubicBezTo>
                  <a:pt x="7936" y="4132"/>
                  <a:pt x="7896" y="4200"/>
                  <a:pt x="7862" y="4288"/>
                </a:cubicBezTo>
                <a:cubicBezTo>
                  <a:pt x="7978" y="4439"/>
                  <a:pt x="8039" y="4635"/>
                  <a:pt x="8039" y="4857"/>
                </a:cubicBezTo>
                <a:cubicBezTo>
                  <a:pt x="8039" y="4919"/>
                  <a:pt x="8032" y="4980"/>
                  <a:pt x="8018" y="5047"/>
                </a:cubicBezTo>
                <a:cubicBezTo>
                  <a:pt x="8004" y="5108"/>
                  <a:pt x="7984" y="5167"/>
                  <a:pt x="7959" y="5223"/>
                </a:cubicBezTo>
                <a:cubicBezTo>
                  <a:pt x="7857" y="5442"/>
                  <a:pt x="7668" y="5612"/>
                  <a:pt x="7439" y="5695"/>
                </a:cubicBezTo>
                <a:cubicBezTo>
                  <a:pt x="7428" y="5763"/>
                  <a:pt x="7412" y="5832"/>
                  <a:pt x="7393" y="5901"/>
                </a:cubicBezTo>
                <a:cubicBezTo>
                  <a:pt x="7299" y="6236"/>
                  <a:pt x="7125" y="6549"/>
                  <a:pt x="6891" y="6806"/>
                </a:cubicBezTo>
                <a:cubicBezTo>
                  <a:pt x="6549" y="7182"/>
                  <a:pt x="6110" y="7400"/>
                  <a:pt x="5654" y="7421"/>
                </a:cubicBezTo>
                <a:cubicBezTo>
                  <a:pt x="5654" y="7421"/>
                  <a:pt x="5652" y="7421"/>
                  <a:pt x="5652" y="7421"/>
                </a:cubicBezTo>
                <a:cubicBezTo>
                  <a:pt x="5652" y="7421"/>
                  <a:pt x="5577" y="7422"/>
                  <a:pt x="5559" y="7422"/>
                </a:cubicBezTo>
                <a:cubicBezTo>
                  <a:pt x="5400" y="7583"/>
                  <a:pt x="5213" y="7709"/>
                  <a:pt x="5003" y="7797"/>
                </a:cubicBezTo>
                <a:cubicBezTo>
                  <a:pt x="4900" y="7839"/>
                  <a:pt x="4791" y="7873"/>
                  <a:pt x="4679" y="7896"/>
                </a:cubicBezTo>
                <a:cubicBezTo>
                  <a:pt x="4559" y="7920"/>
                  <a:pt x="4438" y="7932"/>
                  <a:pt x="4319" y="7932"/>
                </a:cubicBezTo>
                <a:cubicBezTo>
                  <a:pt x="4060" y="7932"/>
                  <a:pt x="3811" y="7878"/>
                  <a:pt x="3578" y="7771"/>
                </a:cubicBezTo>
                <a:cubicBezTo>
                  <a:pt x="3507" y="7790"/>
                  <a:pt x="3432" y="7800"/>
                  <a:pt x="3351" y="7800"/>
                </a:cubicBezTo>
                <a:cubicBezTo>
                  <a:pt x="3218" y="7800"/>
                  <a:pt x="3072" y="7774"/>
                  <a:pt x="2909" y="7722"/>
                </a:cubicBezTo>
                <a:cubicBezTo>
                  <a:pt x="2688" y="7651"/>
                  <a:pt x="1965" y="7383"/>
                  <a:pt x="1908" y="6917"/>
                </a:cubicBezTo>
                <a:cubicBezTo>
                  <a:pt x="1905" y="6889"/>
                  <a:pt x="1905" y="6863"/>
                  <a:pt x="1905" y="6835"/>
                </a:cubicBezTo>
                <a:cubicBezTo>
                  <a:pt x="1888" y="6830"/>
                  <a:pt x="1867" y="6824"/>
                  <a:pt x="1867" y="6824"/>
                </a:cubicBezTo>
                <a:cubicBezTo>
                  <a:pt x="1391" y="6688"/>
                  <a:pt x="1018" y="6385"/>
                  <a:pt x="841" y="5994"/>
                </a:cubicBezTo>
                <a:cubicBezTo>
                  <a:pt x="841" y="5994"/>
                  <a:pt x="841" y="5993"/>
                  <a:pt x="841" y="5993"/>
                </a:cubicBezTo>
                <a:cubicBezTo>
                  <a:pt x="841" y="5993"/>
                  <a:pt x="840" y="5993"/>
                  <a:pt x="840" y="5992"/>
                </a:cubicBezTo>
                <a:lnTo>
                  <a:pt x="840" y="5992"/>
                </a:lnTo>
                <a:cubicBezTo>
                  <a:pt x="808" y="5924"/>
                  <a:pt x="791" y="5871"/>
                  <a:pt x="776" y="5819"/>
                </a:cubicBezTo>
                <a:cubicBezTo>
                  <a:pt x="750" y="5734"/>
                  <a:pt x="720" y="5661"/>
                  <a:pt x="668" y="5588"/>
                </a:cubicBezTo>
                <a:cubicBezTo>
                  <a:pt x="528" y="5404"/>
                  <a:pt x="344" y="5171"/>
                  <a:pt x="521" y="4944"/>
                </a:cubicBezTo>
                <a:cubicBezTo>
                  <a:pt x="370" y="4846"/>
                  <a:pt x="315" y="4705"/>
                  <a:pt x="360" y="4524"/>
                </a:cubicBezTo>
                <a:lnTo>
                  <a:pt x="379" y="4450"/>
                </a:lnTo>
                <a:lnTo>
                  <a:pt x="411" y="4520"/>
                </a:lnTo>
                <a:cubicBezTo>
                  <a:pt x="459" y="4623"/>
                  <a:pt x="525" y="4685"/>
                  <a:pt x="606" y="4702"/>
                </a:cubicBezTo>
                <a:cubicBezTo>
                  <a:pt x="624" y="4706"/>
                  <a:pt x="641" y="4707"/>
                  <a:pt x="659" y="4707"/>
                </a:cubicBezTo>
                <a:cubicBezTo>
                  <a:pt x="812" y="4707"/>
                  <a:pt x="985" y="4585"/>
                  <a:pt x="1110" y="4475"/>
                </a:cubicBezTo>
                <a:cubicBezTo>
                  <a:pt x="1142" y="4439"/>
                  <a:pt x="1174" y="4405"/>
                  <a:pt x="1207" y="4374"/>
                </a:cubicBezTo>
                <a:cubicBezTo>
                  <a:pt x="1081" y="4253"/>
                  <a:pt x="958" y="4177"/>
                  <a:pt x="823" y="4136"/>
                </a:cubicBezTo>
                <a:cubicBezTo>
                  <a:pt x="836" y="4217"/>
                  <a:pt x="819" y="4299"/>
                  <a:pt x="776" y="4358"/>
                </a:cubicBezTo>
                <a:cubicBezTo>
                  <a:pt x="736" y="4414"/>
                  <a:pt x="676" y="4446"/>
                  <a:pt x="609" y="4447"/>
                </a:cubicBezTo>
                <a:cubicBezTo>
                  <a:pt x="427" y="4452"/>
                  <a:pt x="315" y="4298"/>
                  <a:pt x="216" y="4163"/>
                </a:cubicBezTo>
                <a:cubicBezTo>
                  <a:pt x="160" y="4086"/>
                  <a:pt x="107" y="4014"/>
                  <a:pt x="54" y="3990"/>
                </a:cubicBezTo>
                <a:lnTo>
                  <a:pt x="0" y="3966"/>
                </a:lnTo>
                <a:lnTo>
                  <a:pt x="54" y="3942"/>
                </a:lnTo>
                <a:cubicBezTo>
                  <a:pt x="107" y="3918"/>
                  <a:pt x="160" y="3846"/>
                  <a:pt x="216" y="3769"/>
                </a:cubicBezTo>
                <a:cubicBezTo>
                  <a:pt x="315" y="3634"/>
                  <a:pt x="427" y="3480"/>
                  <a:pt x="609" y="3485"/>
                </a:cubicBezTo>
                <a:cubicBezTo>
                  <a:pt x="676" y="3486"/>
                  <a:pt x="736" y="3518"/>
                  <a:pt x="776" y="3574"/>
                </a:cubicBezTo>
                <a:cubicBezTo>
                  <a:pt x="819" y="3633"/>
                  <a:pt x="836" y="3715"/>
                  <a:pt x="823" y="3795"/>
                </a:cubicBezTo>
                <a:cubicBezTo>
                  <a:pt x="958" y="3755"/>
                  <a:pt x="1081" y="3679"/>
                  <a:pt x="1207" y="3558"/>
                </a:cubicBezTo>
                <a:cubicBezTo>
                  <a:pt x="1174" y="3527"/>
                  <a:pt x="1142" y="3493"/>
                  <a:pt x="1110" y="3457"/>
                </a:cubicBezTo>
                <a:cubicBezTo>
                  <a:pt x="985" y="3347"/>
                  <a:pt x="812" y="3224"/>
                  <a:pt x="659" y="3224"/>
                </a:cubicBezTo>
                <a:cubicBezTo>
                  <a:pt x="641" y="3224"/>
                  <a:pt x="624" y="3226"/>
                  <a:pt x="606" y="3230"/>
                </a:cubicBezTo>
                <a:cubicBezTo>
                  <a:pt x="525" y="3247"/>
                  <a:pt x="459" y="3309"/>
                  <a:pt x="411" y="3412"/>
                </a:cubicBezTo>
                <a:lnTo>
                  <a:pt x="379" y="3482"/>
                </a:lnTo>
                <a:lnTo>
                  <a:pt x="360" y="3408"/>
                </a:lnTo>
                <a:cubicBezTo>
                  <a:pt x="315" y="3227"/>
                  <a:pt x="370" y="3086"/>
                  <a:pt x="521" y="2988"/>
                </a:cubicBezTo>
                <a:cubicBezTo>
                  <a:pt x="344" y="2761"/>
                  <a:pt x="528" y="2528"/>
                  <a:pt x="668" y="2344"/>
                </a:cubicBezTo>
                <a:cubicBezTo>
                  <a:pt x="720" y="2271"/>
                  <a:pt x="750" y="2198"/>
                  <a:pt x="776" y="2113"/>
                </a:cubicBezTo>
                <a:cubicBezTo>
                  <a:pt x="791" y="2061"/>
                  <a:pt x="808" y="2007"/>
                  <a:pt x="840" y="1940"/>
                </a:cubicBezTo>
                <a:lnTo>
                  <a:pt x="840" y="1940"/>
                </a:lnTo>
                <a:cubicBezTo>
                  <a:pt x="840" y="1939"/>
                  <a:pt x="841" y="1939"/>
                  <a:pt x="841" y="1939"/>
                </a:cubicBezTo>
                <a:cubicBezTo>
                  <a:pt x="841" y="1939"/>
                  <a:pt x="841" y="1938"/>
                  <a:pt x="841" y="1938"/>
                </a:cubicBezTo>
                <a:cubicBezTo>
                  <a:pt x="1018" y="1546"/>
                  <a:pt x="1391" y="1244"/>
                  <a:pt x="1867" y="1107"/>
                </a:cubicBezTo>
                <a:cubicBezTo>
                  <a:pt x="1867" y="1107"/>
                  <a:pt x="1888" y="1102"/>
                  <a:pt x="1905" y="1097"/>
                </a:cubicBezTo>
                <a:cubicBezTo>
                  <a:pt x="1905" y="1069"/>
                  <a:pt x="1905" y="1043"/>
                  <a:pt x="1908" y="1015"/>
                </a:cubicBezTo>
                <a:cubicBezTo>
                  <a:pt x="1965" y="549"/>
                  <a:pt x="2688" y="281"/>
                  <a:pt x="2909" y="210"/>
                </a:cubicBezTo>
                <a:cubicBezTo>
                  <a:pt x="3072" y="158"/>
                  <a:pt x="3218" y="132"/>
                  <a:pt x="3351" y="132"/>
                </a:cubicBezTo>
                <a:cubicBezTo>
                  <a:pt x="3432" y="132"/>
                  <a:pt x="3507" y="142"/>
                  <a:pt x="3578" y="161"/>
                </a:cubicBezTo>
                <a:cubicBezTo>
                  <a:pt x="3811" y="54"/>
                  <a:pt x="4060" y="0"/>
                  <a:pt x="4319" y="0"/>
                </a:cubicBezTo>
                <a:cubicBezTo>
                  <a:pt x="4438" y="0"/>
                  <a:pt x="4559" y="12"/>
                  <a:pt x="4679" y="36"/>
                </a:cubicBezTo>
                <a:cubicBezTo>
                  <a:pt x="4791" y="59"/>
                  <a:pt x="4900" y="92"/>
                  <a:pt x="5003" y="135"/>
                </a:cubicBezTo>
                <a:cubicBezTo>
                  <a:pt x="5213" y="223"/>
                  <a:pt x="5400" y="349"/>
                  <a:pt x="5559" y="510"/>
                </a:cubicBezTo>
                <a:cubicBezTo>
                  <a:pt x="5577" y="510"/>
                  <a:pt x="5652" y="511"/>
                  <a:pt x="5652" y="511"/>
                </a:cubicBezTo>
                <a:cubicBezTo>
                  <a:pt x="5652" y="511"/>
                  <a:pt x="5654" y="511"/>
                  <a:pt x="5654" y="511"/>
                </a:cubicBezTo>
                <a:cubicBezTo>
                  <a:pt x="6110" y="532"/>
                  <a:pt x="6549" y="750"/>
                  <a:pt x="6891" y="1126"/>
                </a:cubicBezTo>
                <a:cubicBezTo>
                  <a:pt x="7125" y="1382"/>
                  <a:pt x="7299" y="1695"/>
                  <a:pt x="7393" y="2031"/>
                </a:cubicBezTo>
                <a:cubicBezTo>
                  <a:pt x="7412" y="2100"/>
                  <a:pt x="7428" y="2169"/>
                  <a:pt x="7439" y="2237"/>
                </a:cubicBezTo>
                <a:cubicBezTo>
                  <a:pt x="7668" y="2320"/>
                  <a:pt x="7857" y="2490"/>
                  <a:pt x="7959" y="2708"/>
                </a:cubicBezTo>
                <a:cubicBezTo>
                  <a:pt x="7984" y="2764"/>
                  <a:pt x="8004" y="2824"/>
                  <a:pt x="8018" y="2885"/>
                </a:cubicBezTo>
                <a:cubicBezTo>
                  <a:pt x="8032" y="2951"/>
                  <a:pt x="8039" y="3013"/>
                  <a:pt x="8039" y="3074"/>
                </a:cubicBezTo>
                <a:cubicBezTo>
                  <a:pt x="8039" y="3296"/>
                  <a:pt x="7978" y="3493"/>
                  <a:pt x="7862" y="3644"/>
                </a:cubicBezTo>
                <a:cubicBezTo>
                  <a:pt x="7896" y="3732"/>
                  <a:pt x="7936" y="3800"/>
                  <a:pt x="7977" y="3882"/>
                </a:cubicBezTo>
                <a:cubicBezTo>
                  <a:pt x="7889" y="3867"/>
                  <a:pt x="7793" y="3836"/>
                  <a:pt x="7712" y="3794"/>
                </a:cubicBezTo>
                <a:cubicBezTo>
                  <a:pt x="7629" y="3856"/>
                  <a:pt x="7532" y="3903"/>
                  <a:pt x="7430" y="3929"/>
                </a:cubicBezTo>
                <a:cubicBezTo>
                  <a:pt x="7362" y="3946"/>
                  <a:pt x="7292" y="3954"/>
                  <a:pt x="7222" y="3954"/>
                </a:cubicBezTo>
                <a:cubicBezTo>
                  <a:pt x="7136" y="3954"/>
                  <a:pt x="7050" y="3941"/>
                  <a:pt x="6966" y="3916"/>
                </a:cubicBezTo>
                <a:cubicBezTo>
                  <a:pt x="6887" y="3893"/>
                  <a:pt x="6811" y="3858"/>
                  <a:pt x="6739" y="3813"/>
                </a:cubicBezTo>
                <a:cubicBezTo>
                  <a:pt x="6732" y="3817"/>
                  <a:pt x="6727" y="3820"/>
                  <a:pt x="6726" y="3820"/>
                </a:cubicBezTo>
                <a:cubicBezTo>
                  <a:pt x="6586" y="3896"/>
                  <a:pt x="6450" y="3944"/>
                  <a:pt x="6317" y="3966"/>
                </a:cubicBezTo>
                <a:close/>
                <a:moveTo>
                  <a:pt x="6379" y="4450"/>
                </a:moveTo>
                <a:cubicBezTo>
                  <a:pt x="6333" y="4492"/>
                  <a:pt x="6286" y="4530"/>
                  <a:pt x="6237" y="4563"/>
                </a:cubicBezTo>
                <a:cubicBezTo>
                  <a:pt x="6129" y="4636"/>
                  <a:pt x="6011" y="4682"/>
                  <a:pt x="5871" y="4688"/>
                </a:cubicBezTo>
                <a:cubicBezTo>
                  <a:pt x="6164" y="4774"/>
                  <a:pt x="6405" y="4517"/>
                  <a:pt x="6579" y="4319"/>
                </a:cubicBezTo>
                <a:cubicBezTo>
                  <a:pt x="6617" y="4283"/>
                  <a:pt x="6653" y="4245"/>
                  <a:pt x="6697" y="4212"/>
                </a:cubicBezTo>
                <a:lnTo>
                  <a:pt x="6697" y="4212"/>
                </a:lnTo>
                <a:cubicBezTo>
                  <a:pt x="6784" y="4149"/>
                  <a:pt x="6876" y="4098"/>
                  <a:pt x="6981" y="4068"/>
                </a:cubicBezTo>
                <a:cubicBezTo>
                  <a:pt x="7060" y="4044"/>
                  <a:pt x="7142" y="4032"/>
                  <a:pt x="7222" y="4032"/>
                </a:cubicBezTo>
                <a:cubicBezTo>
                  <a:pt x="7288" y="4032"/>
                  <a:pt x="7353" y="4040"/>
                  <a:pt x="7417" y="4055"/>
                </a:cubicBezTo>
                <a:cubicBezTo>
                  <a:pt x="7506" y="4078"/>
                  <a:pt x="7587" y="4117"/>
                  <a:pt x="7662" y="4168"/>
                </a:cubicBezTo>
                <a:cubicBezTo>
                  <a:pt x="7640" y="4181"/>
                  <a:pt x="7619" y="4193"/>
                  <a:pt x="7597" y="4207"/>
                </a:cubicBezTo>
                <a:cubicBezTo>
                  <a:pt x="7537" y="4169"/>
                  <a:pt x="7471" y="4141"/>
                  <a:pt x="7401" y="4123"/>
                </a:cubicBezTo>
                <a:cubicBezTo>
                  <a:pt x="7273" y="4090"/>
                  <a:pt x="7135" y="4094"/>
                  <a:pt x="7000" y="4134"/>
                </a:cubicBezTo>
                <a:cubicBezTo>
                  <a:pt x="6889" y="4167"/>
                  <a:pt x="6771" y="4229"/>
                  <a:pt x="6688" y="4308"/>
                </a:cubicBezTo>
                <a:lnTo>
                  <a:pt x="6689" y="4308"/>
                </a:lnTo>
                <a:cubicBezTo>
                  <a:pt x="6594" y="4395"/>
                  <a:pt x="6547" y="4491"/>
                  <a:pt x="6483" y="4596"/>
                </a:cubicBezTo>
                <a:cubicBezTo>
                  <a:pt x="6433" y="4680"/>
                  <a:pt x="6382" y="4758"/>
                  <a:pt x="6302" y="4815"/>
                </a:cubicBezTo>
                <a:cubicBezTo>
                  <a:pt x="6116" y="4949"/>
                  <a:pt x="5886" y="4936"/>
                  <a:pt x="5663" y="4885"/>
                </a:cubicBezTo>
                <a:lnTo>
                  <a:pt x="5663" y="4884"/>
                </a:lnTo>
                <a:cubicBezTo>
                  <a:pt x="5427" y="4824"/>
                  <a:pt x="5261" y="4720"/>
                  <a:pt x="5155" y="4574"/>
                </a:cubicBezTo>
                <a:cubicBezTo>
                  <a:pt x="5050" y="4429"/>
                  <a:pt x="5005" y="4240"/>
                  <a:pt x="5009" y="4010"/>
                </a:cubicBezTo>
                <a:lnTo>
                  <a:pt x="5005" y="3996"/>
                </a:lnTo>
                <a:lnTo>
                  <a:pt x="4990" y="3996"/>
                </a:lnTo>
                <a:cubicBezTo>
                  <a:pt x="4849" y="4012"/>
                  <a:pt x="4780" y="4063"/>
                  <a:pt x="4737" y="4146"/>
                </a:cubicBezTo>
                <a:cubicBezTo>
                  <a:pt x="4713" y="4150"/>
                  <a:pt x="4680" y="4150"/>
                  <a:pt x="4643" y="4146"/>
                </a:cubicBezTo>
                <a:cubicBezTo>
                  <a:pt x="4566" y="4140"/>
                  <a:pt x="4471" y="4118"/>
                  <a:pt x="4392" y="4084"/>
                </a:cubicBezTo>
                <a:cubicBezTo>
                  <a:pt x="4322" y="4054"/>
                  <a:pt x="4266" y="4014"/>
                  <a:pt x="4253" y="3966"/>
                </a:cubicBezTo>
                <a:cubicBezTo>
                  <a:pt x="4266" y="3918"/>
                  <a:pt x="4322" y="3878"/>
                  <a:pt x="4392" y="3848"/>
                </a:cubicBezTo>
                <a:cubicBezTo>
                  <a:pt x="4471" y="3814"/>
                  <a:pt x="4566" y="3792"/>
                  <a:pt x="4643" y="3786"/>
                </a:cubicBezTo>
                <a:cubicBezTo>
                  <a:pt x="4680" y="3782"/>
                  <a:pt x="4713" y="3782"/>
                  <a:pt x="4737" y="3786"/>
                </a:cubicBezTo>
                <a:cubicBezTo>
                  <a:pt x="4780" y="3869"/>
                  <a:pt x="4849" y="3920"/>
                  <a:pt x="4990" y="3936"/>
                </a:cubicBezTo>
                <a:lnTo>
                  <a:pt x="5005" y="3936"/>
                </a:lnTo>
                <a:lnTo>
                  <a:pt x="5009" y="3922"/>
                </a:lnTo>
                <a:cubicBezTo>
                  <a:pt x="5005" y="3692"/>
                  <a:pt x="5050" y="3503"/>
                  <a:pt x="5155" y="3358"/>
                </a:cubicBezTo>
                <a:cubicBezTo>
                  <a:pt x="5261" y="3212"/>
                  <a:pt x="5427" y="3108"/>
                  <a:pt x="5663" y="3048"/>
                </a:cubicBezTo>
                <a:lnTo>
                  <a:pt x="5663" y="3047"/>
                </a:lnTo>
                <a:cubicBezTo>
                  <a:pt x="5886" y="2996"/>
                  <a:pt x="6116" y="2983"/>
                  <a:pt x="6302" y="3117"/>
                </a:cubicBezTo>
                <a:cubicBezTo>
                  <a:pt x="6382" y="3174"/>
                  <a:pt x="6433" y="3252"/>
                  <a:pt x="6483" y="3336"/>
                </a:cubicBezTo>
                <a:cubicBezTo>
                  <a:pt x="6547" y="3441"/>
                  <a:pt x="6594" y="3537"/>
                  <a:pt x="6689" y="3624"/>
                </a:cubicBezTo>
                <a:lnTo>
                  <a:pt x="6688" y="3624"/>
                </a:lnTo>
                <a:cubicBezTo>
                  <a:pt x="6771" y="3704"/>
                  <a:pt x="6889" y="3765"/>
                  <a:pt x="7000" y="3798"/>
                </a:cubicBezTo>
                <a:cubicBezTo>
                  <a:pt x="7135" y="3838"/>
                  <a:pt x="7273" y="3841"/>
                  <a:pt x="7401" y="3809"/>
                </a:cubicBezTo>
                <a:cubicBezTo>
                  <a:pt x="7471" y="3791"/>
                  <a:pt x="7537" y="3763"/>
                  <a:pt x="7597" y="3724"/>
                </a:cubicBezTo>
                <a:cubicBezTo>
                  <a:pt x="7619" y="3739"/>
                  <a:pt x="7640" y="3751"/>
                  <a:pt x="7662" y="3764"/>
                </a:cubicBezTo>
                <a:cubicBezTo>
                  <a:pt x="7587" y="3815"/>
                  <a:pt x="7506" y="3854"/>
                  <a:pt x="7417" y="3876"/>
                </a:cubicBezTo>
                <a:cubicBezTo>
                  <a:pt x="7353" y="3892"/>
                  <a:pt x="7288" y="3900"/>
                  <a:pt x="7222" y="3900"/>
                </a:cubicBezTo>
                <a:cubicBezTo>
                  <a:pt x="7142" y="3900"/>
                  <a:pt x="7060" y="3888"/>
                  <a:pt x="6981" y="3864"/>
                </a:cubicBezTo>
                <a:cubicBezTo>
                  <a:pt x="6876" y="3834"/>
                  <a:pt x="6784" y="3783"/>
                  <a:pt x="6697" y="3720"/>
                </a:cubicBezTo>
                <a:lnTo>
                  <a:pt x="6697" y="3720"/>
                </a:lnTo>
                <a:cubicBezTo>
                  <a:pt x="6652" y="3687"/>
                  <a:pt x="6617" y="3648"/>
                  <a:pt x="6579" y="3612"/>
                </a:cubicBezTo>
                <a:cubicBezTo>
                  <a:pt x="6404" y="3414"/>
                  <a:pt x="6161" y="3152"/>
                  <a:pt x="5867" y="3239"/>
                </a:cubicBezTo>
                <a:cubicBezTo>
                  <a:pt x="6006" y="3244"/>
                  <a:pt x="6124" y="3291"/>
                  <a:pt x="6233" y="3364"/>
                </a:cubicBezTo>
                <a:cubicBezTo>
                  <a:pt x="6284" y="3398"/>
                  <a:pt x="6333" y="3438"/>
                  <a:pt x="6380" y="3483"/>
                </a:cubicBezTo>
                <a:cubicBezTo>
                  <a:pt x="5919" y="3269"/>
                  <a:pt x="5245" y="3355"/>
                  <a:pt x="5234" y="3966"/>
                </a:cubicBezTo>
                <a:cubicBezTo>
                  <a:pt x="5245" y="4577"/>
                  <a:pt x="5918" y="4663"/>
                  <a:pt x="6379" y="4450"/>
                </a:cubicBezTo>
                <a:close/>
                <a:moveTo>
                  <a:pt x="117" y="3966"/>
                </a:moveTo>
                <a:cubicBezTo>
                  <a:pt x="167" y="4004"/>
                  <a:pt x="212" y="4066"/>
                  <a:pt x="260" y="4131"/>
                </a:cubicBezTo>
                <a:cubicBezTo>
                  <a:pt x="350" y="4254"/>
                  <a:pt x="451" y="4393"/>
                  <a:pt x="601" y="4393"/>
                </a:cubicBezTo>
                <a:cubicBezTo>
                  <a:pt x="603" y="4393"/>
                  <a:pt x="605" y="4393"/>
                  <a:pt x="607" y="4393"/>
                </a:cubicBezTo>
                <a:cubicBezTo>
                  <a:pt x="672" y="4392"/>
                  <a:pt x="711" y="4356"/>
                  <a:pt x="732" y="4327"/>
                </a:cubicBezTo>
                <a:cubicBezTo>
                  <a:pt x="817" y="4209"/>
                  <a:pt x="771" y="4052"/>
                  <a:pt x="655" y="3980"/>
                </a:cubicBezTo>
                <a:lnTo>
                  <a:pt x="664" y="3966"/>
                </a:lnTo>
                <a:lnTo>
                  <a:pt x="655" y="3952"/>
                </a:lnTo>
                <a:cubicBezTo>
                  <a:pt x="771" y="3880"/>
                  <a:pt x="817" y="3723"/>
                  <a:pt x="732" y="3606"/>
                </a:cubicBezTo>
                <a:cubicBezTo>
                  <a:pt x="711" y="3576"/>
                  <a:pt x="672" y="3540"/>
                  <a:pt x="607" y="3539"/>
                </a:cubicBezTo>
                <a:cubicBezTo>
                  <a:pt x="605" y="3539"/>
                  <a:pt x="603" y="3539"/>
                  <a:pt x="601" y="3539"/>
                </a:cubicBezTo>
                <a:cubicBezTo>
                  <a:pt x="451" y="3539"/>
                  <a:pt x="350" y="3678"/>
                  <a:pt x="260" y="3801"/>
                </a:cubicBezTo>
                <a:cubicBezTo>
                  <a:pt x="212" y="3866"/>
                  <a:pt x="167" y="3928"/>
                  <a:pt x="117" y="3966"/>
                </a:cubicBezTo>
                <a:close/>
                <a:moveTo>
                  <a:pt x="806" y="3966"/>
                </a:moveTo>
                <a:cubicBezTo>
                  <a:pt x="1030" y="4037"/>
                  <a:pt x="1179" y="4133"/>
                  <a:pt x="1311" y="4219"/>
                </a:cubicBezTo>
                <a:cubicBezTo>
                  <a:pt x="1311" y="4219"/>
                  <a:pt x="1341" y="4238"/>
                  <a:pt x="1358" y="4249"/>
                </a:cubicBezTo>
                <a:cubicBezTo>
                  <a:pt x="1458" y="4177"/>
                  <a:pt x="1566" y="4118"/>
                  <a:pt x="1680" y="4073"/>
                </a:cubicBezTo>
                <a:cubicBezTo>
                  <a:pt x="1766" y="4040"/>
                  <a:pt x="1856" y="4013"/>
                  <a:pt x="1955" y="3991"/>
                </a:cubicBezTo>
                <a:cubicBezTo>
                  <a:pt x="2010" y="3980"/>
                  <a:pt x="2066" y="3972"/>
                  <a:pt x="2123" y="3966"/>
                </a:cubicBezTo>
                <a:cubicBezTo>
                  <a:pt x="2066" y="3960"/>
                  <a:pt x="2010" y="3952"/>
                  <a:pt x="1955" y="3941"/>
                </a:cubicBezTo>
                <a:cubicBezTo>
                  <a:pt x="1856" y="3919"/>
                  <a:pt x="1766" y="3892"/>
                  <a:pt x="1680" y="3859"/>
                </a:cubicBezTo>
                <a:cubicBezTo>
                  <a:pt x="1566" y="3814"/>
                  <a:pt x="1458" y="3755"/>
                  <a:pt x="1358" y="3683"/>
                </a:cubicBezTo>
                <a:cubicBezTo>
                  <a:pt x="1341" y="3694"/>
                  <a:pt x="1311" y="3713"/>
                  <a:pt x="1311" y="3713"/>
                </a:cubicBezTo>
                <a:cubicBezTo>
                  <a:pt x="1179" y="3799"/>
                  <a:pt x="1030" y="3895"/>
                  <a:pt x="806" y="3966"/>
                </a:cubicBezTo>
                <a:close/>
                <a:moveTo>
                  <a:pt x="2341" y="3966"/>
                </a:moveTo>
                <a:cubicBezTo>
                  <a:pt x="2407" y="3978"/>
                  <a:pt x="2481" y="3998"/>
                  <a:pt x="2556" y="4018"/>
                </a:cubicBezTo>
                <a:cubicBezTo>
                  <a:pt x="2671" y="4049"/>
                  <a:pt x="2788" y="4081"/>
                  <a:pt x="2875" y="4082"/>
                </a:cubicBezTo>
                <a:cubicBezTo>
                  <a:pt x="2954" y="4083"/>
                  <a:pt x="3008" y="4058"/>
                  <a:pt x="3009" y="3977"/>
                </a:cubicBezTo>
                <a:lnTo>
                  <a:pt x="3009" y="3976"/>
                </a:lnTo>
                <a:cubicBezTo>
                  <a:pt x="3009" y="3974"/>
                  <a:pt x="3009" y="3972"/>
                  <a:pt x="3009" y="3970"/>
                </a:cubicBezTo>
                <a:cubicBezTo>
                  <a:pt x="3009" y="3969"/>
                  <a:pt x="3008" y="3967"/>
                  <a:pt x="3008" y="3966"/>
                </a:cubicBezTo>
                <a:cubicBezTo>
                  <a:pt x="3008" y="3965"/>
                  <a:pt x="3009" y="3963"/>
                  <a:pt x="3009" y="3962"/>
                </a:cubicBezTo>
                <a:cubicBezTo>
                  <a:pt x="3009" y="3960"/>
                  <a:pt x="3009" y="3958"/>
                  <a:pt x="3009" y="3956"/>
                </a:cubicBezTo>
                <a:lnTo>
                  <a:pt x="3009" y="3955"/>
                </a:lnTo>
                <a:cubicBezTo>
                  <a:pt x="3008" y="3874"/>
                  <a:pt x="2954" y="3849"/>
                  <a:pt x="2875" y="3850"/>
                </a:cubicBezTo>
                <a:cubicBezTo>
                  <a:pt x="2788" y="3851"/>
                  <a:pt x="2671" y="3883"/>
                  <a:pt x="2556" y="3914"/>
                </a:cubicBezTo>
                <a:cubicBezTo>
                  <a:pt x="2481" y="3934"/>
                  <a:pt x="2407" y="3954"/>
                  <a:pt x="2341" y="3966"/>
                </a:cubicBezTo>
                <a:close/>
                <a:moveTo>
                  <a:pt x="3063" y="3966"/>
                </a:moveTo>
                <a:cubicBezTo>
                  <a:pt x="3063" y="3969"/>
                  <a:pt x="3063" y="3973"/>
                  <a:pt x="3063" y="3976"/>
                </a:cubicBezTo>
                <a:lnTo>
                  <a:pt x="3063" y="3976"/>
                </a:lnTo>
                <a:lnTo>
                  <a:pt x="3063" y="3978"/>
                </a:lnTo>
                <a:lnTo>
                  <a:pt x="3063" y="3978"/>
                </a:lnTo>
                <a:cubicBezTo>
                  <a:pt x="3061" y="4099"/>
                  <a:pt x="2985" y="4138"/>
                  <a:pt x="2874" y="4136"/>
                </a:cubicBezTo>
                <a:cubicBezTo>
                  <a:pt x="2780" y="4134"/>
                  <a:pt x="2660" y="4102"/>
                  <a:pt x="2542" y="4070"/>
                </a:cubicBezTo>
                <a:cubicBezTo>
                  <a:pt x="2322" y="4004"/>
                  <a:pt x="2176" y="3991"/>
                  <a:pt x="1967" y="4044"/>
                </a:cubicBezTo>
                <a:cubicBezTo>
                  <a:pt x="1870" y="4065"/>
                  <a:pt x="1783" y="4091"/>
                  <a:pt x="1700" y="4123"/>
                </a:cubicBezTo>
                <a:cubicBezTo>
                  <a:pt x="1596" y="4164"/>
                  <a:pt x="1496" y="4218"/>
                  <a:pt x="1404" y="4282"/>
                </a:cubicBezTo>
                <a:cubicBezTo>
                  <a:pt x="1426" y="4295"/>
                  <a:pt x="1448" y="4308"/>
                  <a:pt x="1471" y="4320"/>
                </a:cubicBezTo>
                <a:cubicBezTo>
                  <a:pt x="1549" y="4269"/>
                  <a:pt x="1632" y="4225"/>
                  <a:pt x="1726" y="4188"/>
                </a:cubicBezTo>
                <a:cubicBezTo>
                  <a:pt x="1815" y="4153"/>
                  <a:pt x="1910" y="4124"/>
                  <a:pt x="2016" y="4099"/>
                </a:cubicBezTo>
                <a:lnTo>
                  <a:pt x="2082" y="4084"/>
                </a:lnTo>
                <a:lnTo>
                  <a:pt x="2045" y="4140"/>
                </a:lnTo>
                <a:cubicBezTo>
                  <a:pt x="2035" y="4156"/>
                  <a:pt x="2029" y="4175"/>
                  <a:pt x="2029" y="4193"/>
                </a:cubicBezTo>
                <a:cubicBezTo>
                  <a:pt x="2029" y="4250"/>
                  <a:pt x="2079" y="4296"/>
                  <a:pt x="2140" y="4296"/>
                </a:cubicBezTo>
                <a:cubicBezTo>
                  <a:pt x="2201" y="4296"/>
                  <a:pt x="2250" y="4250"/>
                  <a:pt x="2250" y="4193"/>
                </a:cubicBezTo>
                <a:cubicBezTo>
                  <a:pt x="2250" y="4170"/>
                  <a:pt x="2242" y="4148"/>
                  <a:pt x="2226" y="4129"/>
                </a:cubicBezTo>
                <a:lnTo>
                  <a:pt x="2177" y="4070"/>
                </a:lnTo>
                <a:lnTo>
                  <a:pt x="2253" y="4085"/>
                </a:lnTo>
                <a:cubicBezTo>
                  <a:pt x="2399" y="4116"/>
                  <a:pt x="2492" y="4179"/>
                  <a:pt x="2583" y="4241"/>
                </a:cubicBezTo>
                <a:cubicBezTo>
                  <a:pt x="2634" y="4275"/>
                  <a:pt x="2683" y="4308"/>
                  <a:pt x="2739" y="4334"/>
                </a:cubicBezTo>
                <a:cubicBezTo>
                  <a:pt x="3044" y="4473"/>
                  <a:pt x="3375" y="4192"/>
                  <a:pt x="3547" y="3966"/>
                </a:cubicBezTo>
                <a:cubicBezTo>
                  <a:pt x="3375" y="3740"/>
                  <a:pt x="3044" y="3459"/>
                  <a:pt x="2739" y="3598"/>
                </a:cubicBezTo>
                <a:cubicBezTo>
                  <a:pt x="2683" y="3624"/>
                  <a:pt x="2634" y="3656"/>
                  <a:pt x="2583" y="3691"/>
                </a:cubicBezTo>
                <a:cubicBezTo>
                  <a:pt x="2492" y="3752"/>
                  <a:pt x="2399" y="3816"/>
                  <a:pt x="2253" y="3846"/>
                </a:cubicBezTo>
                <a:lnTo>
                  <a:pt x="2177" y="3862"/>
                </a:lnTo>
                <a:lnTo>
                  <a:pt x="2226" y="3803"/>
                </a:lnTo>
                <a:cubicBezTo>
                  <a:pt x="2242" y="3784"/>
                  <a:pt x="2250" y="3762"/>
                  <a:pt x="2250" y="3739"/>
                </a:cubicBezTo>
                <a:cubicBezTo>
                  <a:pt x="2250" y="3682"/>
                  <a:pt x="2201" y="3636"/>
                  <a:pt x="2140" y="3636"/>
                </a:cubicBezTo>
                <a:cubicBezTo>
                  <a:pt x="2079" y="3636"/>
                  <a:pt x="2029" y="3682"/>
                  <a:pt x="2029" y="3739"/>
                </a:cubicBezTo>
                <a:cubicBezTo>
                  <a:pt x="2029" y="3757"/>
                  <a:pt x="2035" y="3776"/>
                  <a:pt x="2045" y="3792"/>
                </a:cubicBezTo>
                <a:lnTo>
                  <a:pt x="2082" y="3848"/>
                </a:lnTo>
                <a:lnTo>
                  <a:pt x="2016" y="3833"/>
                </a:lnTo>
                <a:cubicBezTo>
                  <a:pt x="1910" y="3808"/>
                  <a:pt x="1815" y="3779"/>
                  <a:pt x="1726" y="3744"/>
                </a:cubicBezTo>
                <a:cubicBezTo>
                  <a:pt x="1632" y="3707"/>
                  <a:pt x="1549" y="3663"/>
                  <a:pt x="1471" y="3612"/>
                </a:cubicBezTo>
                <a:cubicBezTo>
                  <a:pt x="1448" y="3624"/>
                  <a:pt x="1426" y="3637"/>
                  <a:pt x="1404" y="3651"/>
                </a:cubicBezTo>
                <a:cubicBezTo>
                  <a:pt x="1496" y="3714"/>
                  <a:pt x="1596" y="3767"/>
                  <a:pt x="1700" y="3808"/>
                </a:cubicBezTo>
                <a:cubicBezTo>
                  <a:pt x="1783" y="3841"/>
                  <a:pt x="1870" y="3867"/>
                  <a:pt x="1967" y="3888"/>
                </a:cubicBezTo>
                <a:cubicBezTo>
                  <a:pt x="2176" y="3941"/>
                  <a:pt x="2322" y="3928"/>
                  <a:pt x="2542" y="3862"/>
                </a:cubicBezTo>
                <a:cubicBezTo>
                  <a:pt x="2660" y="3830"/>
                  <a:pt x="2780" y="3797"/>
                  <a:pt x="2874" y="3796"/>
                </a:cubicBezTo>
                <a:cubicBezTo>
                  <a:pt x="2985" y="3794"/>
                  <a:pt x="3061" y="3833"/>
                  <a:pt x="3063" y="3954"/>
                </a:cubicBezTo>
                <a:lnTo>
                  <a:pt x="3063" y="3954"/>
                </a:lnTo>
                <a:lnTo>
                  <a:pt x="3063" y="3956"/>
                </a:lnTo>
                <a:lnTo>
                  <a:pt x="3063" y="3956"/>
                </a:lnTo>
                <a:cubicBezTo>
                  <a:pt x="3063" y="3959"/>
                  <a:pt x="3063" y="3963"/>
                  <a:pt x="3063" y="3966"/>
                </a:cubicBezTo>
                <a:close/>
                <a:moveTo>
                  <a:pt x="3616" y="3966"/>
                </a:moveTo>
                <a:lnTo>
                  <a:pt x="3604" y="3981"/>
                </a:lnTo>
                <a:cubicBezTo>
                  <a:pt x="3529" y="4082"/>
                  <a:pt x="3447" y="4168"/>
                  <a:pt x="3361" y="4237"/>
                </a:cubicBezTo>
                <a:cubicBezTo>
                  <a:pt x="3373" y="4241"/>
                  <a:pt x="3380" y="4243"/>
                  <a:pt x="3386" y="4245"/>
                </a:cubicBezTo>
                <a:cubicBezTo>
                  <a:pt x="3448" y="4202"/>
                  <a:pt x="3516" y="4161"/>
                  <a:pt x="3591" y="4122"/>
                </a:cubicBezTo>
                <a:cubicBezTo>
                  <a:pt x="3677" y="4079"/>
                  <a:pt x="3761" y="4046"/>
                  <a:pt x="3850" y="4019"/>
                </a:cubicBezTo>
                <a:cubicBezTo>
                  <a:pt x="3847" y="4001"/>
                  <a:pt x="3846" y="3984"/>
                  <a:pt x="3846" y="3966"/>
                </a:cubicBezTo>
                <a:cubicBezTo>
                  <a:pt x="3846" y="3948"/>
                  <a:pt x="3847" y="3931"/>
                  <a:pt x="3850" y="3913"/>
                </a:cubicBezTo>
                <a:cubicBezTo>
                  <a:pt x="3761" y="3886"/>
                  <a:pt x="3677" y="3853"/>
                  <a:pt x="3591" y="3810"/>
                </a:cubicBezTo>
                <a:cubicBezTo>
                  <a:pt x="3516" y="3771"/>
                  <a:pt x="3448" y="3730"/>
                  <a:pt x="3386" y="3687"/>
                </a:cubicBezTo>
                <a:cubicBezTo>
                  <a:pt x="3380" y="3689"/>
                  <a:pt x="3373" y="3691"/>
                  <a:pt x="3361" y="3695"/>
                </a:cubicBezTo>
                <a:cubicBezTo>
                  <a:pt x="3447" y="3765"/>
                  <a:pt x="3529" y="3849"/>
                  <a:pt x="3604" y="3951"/>
                </a:cubicBezTo>
                <a:lnTo>
                  <a:pt x="3616" y="3966"/>
                </a:lnTo>
                <a:close/>
                <a:moveTo>
                  <a:pt x="3899" y="3966"/>
                </a:moveTo>
                <a:cubicBezTo>
                  <a:pt x="3900" y="4103"/>
                  <a:pt x="3979" y="4148"/>
                  <a:pt x="4086" y="4201"/>
                </a:cubicBezTo>
                <a:cubicBezTo>
                  <a:pt x="4128" y="4223"/>
                  <a:pt x="4176" y="4247"/>
                  <a:pt x="4224" y="4279"/>
                </a:cubicBezTo>
                <a:cubicBezTo>
                  <a:pt x="4270" y="4311"/>
                  <a:pt x="4309" y="4344"/>
                  <a:pt x="4343" y="4374"/>
                </a:cubicBezTo>
                <a:cubicBezTo>
                  <a:pt x="4434" y="4453"/>
                  <a:pt x="4496" y="4506"/>
                  <a:pt x="4637" y="4481"/>
                </a:cubicBezTo>
                <a:cubicBezTo>
                  <a:pt x="4648" y="4441"/>
                  <a:pt x="4657" y="4405"/>
                  <a:pt x="4665" y="4370"/>
                </a:cubicBezTo>
                <a:cubicBezTo>
                  <a:pt x="4681" y="4307"/>
                  <a:pt x="4694" y="4250"/>
                  <a:pt x="4712" y="4202"/>
                </a:cubicBezTo>
                <a:cubicBezTo>
                  <a:pt x="4690" y="4203"/>
                  <a:pt x="4665" y="4202"/>
                  <a:pt x="4638" y="4200"/>
                </a:cubicBezTo>
                <a:cubicBezTo>
                  <a:pt x="4556" y="4193"/>
                  <a:pt x="4454" y="4170"/>
                  <a:pt x="4370" y="4133"/>
                </a:cubicBezTo>
                <a:cubicBezTo>
                  <a:pt x="4281" y="4095"/>
                  <a:pt x="4211" y="4039"/>
                  <a:pt x="4198" y="3967"/>
                </a:cubicBezTo>
                <a:lnTo>
                  <a:pt x="4198" y="3966"/>
                </a:lnTo>
                <a:lnTo>
                  <a:pt x="4198" y="3965"/>
                </a:lnTo>
                <a:cubicBezTo>
                  <a:pt x="4211" y="3893"/>
                  <a:pt x="4281" y="3837"/>
                  <a:pt x="4370" y="3799"/>
                </a:cubicBezTo>
                <a:cubicBezTo>
                  <a:pt x="4454" y="3762"/>
                  <a:pt x="4556" y="3739"/>
                  <a:pt x="4638" y="3732"/>
                </a:cubicBezTo>
                <a:cubicBezTo>
                  <a:pt x="4665" y="3730"/>
                  <a:pt x="4690" y="3729"/>
                  <a:pt x="4712" y="3730"/>
                </a:cubicBezTo>
                <a:cubicBezTo>
                  <a:pt x="4694" y="3681"/>
                  <a:pt x="4681" y="3625"/>
                  <a:pt x="4665" y="3562"/>
                </a:cubicBezTo>
                <a:cubicBezTo>
                  <a:pt x="4657" y="3527"/>
                  <a:pt x="4648" y="3491"/>
                  <a:pt x="4637" y="3450"/>
                </a:cubicBezTo>
                <a:cubicBezTo>
                  <a:pt x="4496" y="3426"/>
                  <a:pt x="4434" y="3479"/>
                  <a:pt x="4343" y="3558"/>
                </a:cubicBezTo>
                <a:cubicBezTo>
                  <a:pt x="4309" y="3588"/>
                  <a:pt x="4270" y="3621"/>
                  <a:pt x="4224" y="3653"/>
                </a:cubicBezTo>
                <a:cubicBezTo>
                  <a:pt x="4176" y="3685"/>
                  <a:pt x="4128" y="3709"/>
                  <a:pt x="4086" y="3731"/>
                </a:cubicBezTo>
                <a:cubicBezTo>
                  <a:pt x="3979" y="3784"/>
                  <a:pt x="3900" y="3829"/>
                  <a:pt x="3899" y="3966"/>
                </a:cubicBezTo>
                <a:close/>
                <a:moveTo>
                  <a:pt x="5288" y="3966"/>
                </a:moveTo>
                <a:cubicBezTo>
                  <a:pt x="5292" y="4116"/>
                  <a:pt x="5336" y="4237"/>
                  <a:pt x="5420" y="4327"/>
                </a:cubicBezTo>
                <a:cubicBezTo>
                  <a:pt x="5459" y="4280"/>
                  <a:pt x="5500" y="4236"/>
                  <a:pt x="5544" y="4196"/>
                </a:cubicBezTo>
                <a:cubicBezTo>
                  <a:pt x="5659" y="4092"/>
                  <a:pt x="5788" y="4020"/>
                  <a:pt x="5928" y="3983"/>
                </a:cubicBezTo>
                <a:cubicBezTo>
                  <a:pt x="5954" y="3976"/>
                  <a:pt x="5980" y="3971"/>
                  <a:pt x="6006" y="3966"/>
                </a:cubicBezTo>
                <a:cubicBezTo>
                  <a:pt x="5980" y="3961"/>
                  <a:pt x="5954" y="3956"/>
                  <a:pt x="5928" y="3949"/>
                </a:cubicBezTo>
                <a:cubicBezTo>
                  <a:pt x="5788" y="3911"/>
                  <a:pt x="5659" y="3840"/>
                  <a:pt x="5544" y="3736"/>
                </a:cubicBezTo>
                <a:cubicBezTo>
                  <a:pt x="5500" y="3696"/>
                  <a:pt x="5459" y="3652"/>
                  <a:pt x="5420" y="3605"/>
                </a:cubicBezTo>
                <a:cubicBezTo>
                  <a:pt x="5336" y="3694"/>
                  <a:pt x="5292" y="3816"/>
                  <a:pt x="5288" y="3966"/>
                </a:cubicBezTo>
                <a:close/>
                <a:moveTo>
                  <a:pt x="1409" y="2015"/>
                </a:moveTo>
                <a:cubicBezTo>
                  <a:pt x="1410" y="2015"/>
                  <a:pt x="1412" y="2015"/>
                  <a:pt x="1414" y="2016"/>
                </a:cubicBezTo>
                <a:cubicBezTo>
                  <a:pt x="1497" y="2030"/>
                  <a:pt x="1560" y="2089"/>
                  <a:pt x="1603" y="2173"/>
                </a:cubicBezTo>
                <a:cubicBezTo>
                  <a:pt x="1637" y="2239"/>
                  <a:pt x="1658" y="2320"/>
                  <a:pt x="1666" y="2409"/>
                </a:cubicBezTo>
                <a:cubicBezTo>
                  <a:pt x="1684" y="2365"/>
                  <a:pt x="1704" y="2328"/>
                  <a:pt x="1728" y="2294"/>
                </a:cubicBezTo>
                <a:cubicBezTo>
                  <a:pt x="1785" y="2213"/>
                  <a:pt x="1861" y="2155"/>
                  <a:pt x="1962" y="2097"/>
                </a:cubicBezTo>
                <a:cubicBezTo>
                  <a:pt x="1980" y="1921"/>
                  <a:pt x="1924" y="1855"/>
                  <a:pt x="1860" y="1778"/>
                </a:cubicBezTo>
                <a:cubicBezTo>
                  <a:pt x="1822" y="1732"/>
                  <a:pt x="1779" y="1681"/>
                  <a:pt x="1752" y="1603"/>
                </a:cubicBezTo>
                <a:cubicBezTo>
                  <a:pt x="1712" y="1634"/>
                  <a:pt x="1671" y="1660"/>
                  <a:pt x="1630" y="1685"/>
                </a:cubicBezTo>
                <a:cubicBezTo>
                  <a:pt x="1513" y="1756"/>
                  <a:pt x="1411" y="1819"/>
                  <a:pt x="1409" y="2015"/>
                </a:cubicBezTo>
                <a:close/>
                <a:moveTo>
                  <a:pt x="1772" y="2325"/>
                </a:moveTo>
                <a:cubicBezTo>
                  <a:pt x="1722" y="2397"/>
                  <a:pt x="1687" y="2488"/>
                  <a:pt x="1663" y="2620"/>
                </a:cubicBezTo>
                <a:cubicBezTo>
                  <a:pt x="1719" y="2646"/>
                  <a:pt x="1776" y="2675"/>
                  <a:pt x="1839" y="2675"/>
                </a:cubicBezTo>
                <a:cubicBezTo>
                  <a:pt x="1860" y="2675"/>
                  <a:pt x="1879" y="2672"/>
                  <a:pt x="1896" y="2665"/>
                </a:cubicBezTo>
                <a:cubicBezTo>
                  <a:pt x="1975" y="2634"/>
                  <a:pt x="2015" y="2538"/>
                  <a:pt x="2058" y="2436"/>
                </a:cubicBezTo>
                <a:cubicBezTo>
                  <a:pt x="2101" y="2336"/>
                  <a:pt x="2145" y="2233"/>
                  <a:pt x="2232" y="2191"/>
                </a:cubicBezTo>
                <a:cubicBezTo>
                  <a:pt x="2179" y="2148"/>
                  <a:pt x="2114" y="2122"/>
                  <a:pt x="2061" y="2122"/>
                </a:cubicBezTo>
                <a:cubicBezTo>
                  <a:pt x="1965" y="2122"/>
                  <a:pt x="1814" y="2265"/>
                  <a:pt x="1772" y="2325"/>
                </a:cubicBezTo>
                <a:close/>
                <a:moveTo>
                  <a:pt x="1607" y="2623"/>
                </a:moveTo>
                <a:cubicBezTo>
                  <a:pt x="1626" y="2484"/>
                  <a:pt x="1620" y="2325"/>
                  <a:pt x="1555" y="2198"/>
                </a:cubicBezTo>
                <a:cubicBezTo>
                  <a:pt x="1503" y="2096"/>
                  <a:pt x="1433" y="2065"/>
                  <a:pt x="1329" y="2065"/>
                </a:cubicBezTo>
                <a:cubicBezTo>
                  <a:pt x="1241" y="2065"/>
                  <a:pt x="1191" y="2103"/>
                  <a:pt x="1123" y="2153"/>
                </a:cubicBezTo>
                <a:cubicBezTo>
                  <a:pt x="1173" y="2194"/>
                  <a:pt x="1197" y="2284"/>
                  <a:pt x="1223" y="2386"/>
                </a:cubicBezTo>
                <a:cubicBezTo>
                  <a:pt x="1256" y="2508"/>
                  <a:pt x="1292" y="2647"/>
                  <a:pt x="1378" y="2686"/>
                </a:cubicBezTo>
                <a:cubicBezTo>
                  <a:pt x="1394" y="2694"/>
                  <a:pt x="1413" y="2697"/>
                  <a:pt x="1433" y="2697"/>
                </a:cubicBezTo>
                <a:cubicBezTo>
                  <a:pt x="1506" y="2697"/>
                  <a:pt x="1551" y="2661"/>
                  <a:pt x="1607" y="2623"/>
                </a:cubicBezTo>
                <a:close/>
                <a:moveTo>
                  <a:pt x="1669" y="2682"/>
                </a:moveTo>
                <a:lnTo>
                  <a:pt x="1637" y="2668"/>
                </a:lnTo>
                <a:lnTo>
                  <a:pt x="1600" y="2692"/>
                </a:lnTo>
                <a:cubicBezTo>
                  <a:pt x="1613" y="2786"/>
                  <a:pt x="1647" y="2874"/>
                  <a:pt x="1701" y="2954"/>
                </a:cubicBezTo>
                <a:cubicBezTo>
                  <a:pt x="1708" y="2964"/>
                  <a:pt x="1715" y="2975"/>
                  <a:pt x="1724" y="2986"/>
                </a:cubicBezTo>
                <a:cubicBezTo>
                  <a:pt x="1741" y="2970"/>
                  <a:pt x="1758" y="2955"/>
                  <a:pt x="1776" y="2941"/>
                </a:cubicBezTo>
                <a:cubicBezTo>
                  <a:pt x="1770" y="2932"/>
                  <a:pt x="1764" y="2923"/>
                  <a:pt x="1758" y="2914"/>
                </a:cubicBezTo>
                <a:cubicBezTo>
                  <a:pt x="1710" y="2844"/>
                  <a:pt x="1680" y="2765"/>
                  <a:pt x="1669" y="2682"/>
                </a:cubicBezTo>
                <a:close/>
                <a:moveTo>
                  <a:pt x="4181" y="2001"/>
                </a:moveTo>
                <a:cubicBezTo>
                  <a:pt x="4179" y="2041"/>
                  <a:pt x="4175" y="2080"/>
                  <a:pt x="4172" y="2119"/>
                </a:cubicBezTo>
                <a:cubicBezTo>
                  <a:pt x="4144" y="2402"/>
                  <a:pt x="4096" y="2767"/>
                  <a:pt x="3866" y="2960"/>
                </a:cubicBezTo>
                <a:cubicBezTo>
                  <a:pt x="4033" y="2746"/>
                  <a:pt x="4090" y="2421"/>
                  <a:pt x="4118" y="2114"/>
                </a:cubicBezTo>
                <a:cubicBezTo>
                  <a:pt x="4123" y="2063"/>
                  <a:pt x="4127" y="2011"/>
                  <a:pt x="4130" y="1959"/>
                </a:cubicBezTo>
                <a:cubicBezTo>
                  <a:pt x="4122" y="1951"/>
                  <a:pt x="4115" y="1943"/>
                  <a:pt x="4108" y="1935"/>
                </a:cubicBezTo>
                <a:cubicBezTo>
                  <a:pt x="4062" y="1878"/>
                  <a:pt x="4034" y="1808"/>
                  <a:pt x="4022" y="1729"/>
                </a:cubicBezTo>
                <a:cubicBezTo>
                  <a:pt x="3985" y="1860"/>
                  <a:pt x="3953" y="1994"/>
                  <a:pt x="3922" y="2127"/>
                </a:cubicBezTo>
                <a:cubicBezTo>
                  <a:pt x="3856" y="2384"/>
                  <a:pt x="3797" y="2643"/>
                  <a:pt x="3693" y="2893"/>
                </a:cubicBezTo>
                <a:cubicBezTo>
                  <a:pt x="3579" y="3166"/>
                  <a:pt x="3409" y="3388"/>
                  <a:pt x="3165" y="3573"/>
                </a:cubicBezTo>
                <a:cubicBezTo>
                  <a:pt x="3215" y="3597"/>
                  <a:pt x="3263" y="3626"/>
                  <a:pt x="3309" y="3656"/>
                </a:cubicBezTo>
                <a:cubicBezTo>
                  <a:pt x="3563" y="3568"/>
                  <a:pt x="3803" y="3459"/>
                  <a:pt x="4006" y="3275"/>
                </a:cubicBezTo>
                <a:lnTo>
                  <a:pt x="4070" y="3216"/>
                </a:lnTo>
                <a:cubicBezTo>
                  <a:pt x="4041" y="3288"/>
                  <a:pt x="4022" y="3379"/>
                  <a:pt x="4077" y="3448"/>
                </a:cubicBezTo>
                <a:cubicBezTo>
                  <a:pt x="4099" y="3476"/>
                  <a:pt x="4129" y="3490"/>
                  <a:pt x="4168" y="3490"/>
                </a:cubicBezTo>
                <a:cubicBezTo>
                  <a:pt x="4232" y="3490"/>
                  <a:pt x="4284" y="3439"/>
                  <a:pt x="4284" y="3378"/>
                </a:cubicBezTo>
                <a:cubicBezTo>
                  <a:pt x="4284" y="3341"/>
                  <a:pt x="4267" y="3309"/>
                  <a:pt x="4236" y="3288"/>
                </a:cubicBezTo>
                <a:cubicBezTo>
                  <a:pt x="4177" y="3247"/>
                  <a:pt x="4117" y="3263"/>
                  <a:pt x="4063" y="3296"/>
                </a:cubicBezTo>
                <a:cubicBezTo>
                  <a:pt x="4090" y="3236"/>
                  <a:pt x="4118" y="3178"/>
                  <a:pt x="4154" y="3122"/>
                </a:cubicBezTo>
                <a:cubicBezTo>
                  <a:pt x="4182" y="3076"/>
                  <a:pt x="4214" y="3032"/>
                  <a:pt x="4242" y="2985"/>
                </a:cubicBezTo>
                <a:cubicBezTo>
                  <a:pt x="4406" y="2713"/>
                  <a:pt x="4456" y="2396"/>
                  <a:pt x="4442" y="2076"/>
                </a:cubicBezTo>
                <a:cubicBezTo>
                  <a:pt x="4350" y="2075"/>
                  <a:pt x="4257" y="2053"/>
                  <a:pt x="4181" y="2001"/>
                </a:cubicBezTo>
                <a:close/>
                <a:moveTo>
                  <a:pt x="4196" y="1445"/>
                </a:moveTo>
                <a:cubicBezTo>
                  <a:pt x="4220" y="1460"/>
                  <a:pt x="4278" y="1511"/>
                  <a:pt x="4368" y="1540"/>
                </a:cubicBezTo>
                <a:cubicBezTo>
                  <a:pt x="4346" y="1410"/>
                  <a:pt x="4336" y="1281"/>
                  <a:pt x="4355" y="1146"/>
                </a:cubicBezTo>
                <a:lnTo>
                  <a:pt x="4356" y="1139"/>
                </a:lnTo>
                <a:lnTo>
                  <a:pt x="4360" y="1134"/>
                </a:lnTo>
                <a:cubicBezTo>
                  <a:pt x="4617" y="774"/>
                  <a:pt x="5014" y="647"/>
                  <a:pt x="5438" y="633"/>
                </a:cubicBezTo>
                <a:cubicBezTo>
                  <a:pt x="5416" y="610"/>
                  <a:pt x="5392" y="588"/>
                  <a:pt x="5368" y="567"/>
                </a:cubicBezTo>
                <a:cubicBezTo>
                  <a:pt x="5090" y="582"/>
                  <a:pt x="4764" y="651"/>
                  <a:pt x="4540" y="833"/>
                </a:cubicBezTo>
                <a:cubicBezTo>
                  <a:pt x="4465" y="893"/>
                  <a:pt x="4399" y="965"/>
                  <a:pt x="4331" y="1045"/>
                </a:cubicBezTo>
                <a:cubicBezTo>
                  <a:pt x="4205" y="1211"/>
                  <a:pt x="4059" y="1462"/>
                  <a:pt x="4071" y="1679"/>
                </a:cubicBezTo>
                <a:cubicBezTo>
                  <a:pt x="4076" y="1765"/>
                  <a:pt x="4102" y="1842"/>
                  <a:pt x="4150" y="1901"/>
                </a:cubicBezTo>
                <a:cubicBezTo>
                  <a:pt x="4240" y="2010"/>
                  <a:pt x="4430" y="2053"/>
                  <a:pt x="4564" y="2011"/>
                </a:cubicBezTo>
                <a:cubicBezTo>
                  <a:pt x="4708" y="1966"/>
                  <a:pt x="4763" y="1826"/>
                  <a:pt x="4808" y="1710"/>
                </a:cubicBezTo>
                <a:cubicBezTo>
                  <a:pt x="4859" y="1579"/>
                  <a:pt x="4974" y="1441"/>
                  <a:pt x="5094" y="1605"/>
                </a:cubicBezTo>
                <a:cubicBezTo>
                  <a:pt x="5073" y="1555"/>
                  <a:pt x="5035" y="1512"/>
                  <a:pt x="4988" y="1490"/>
                </a:cubicBezTo>
                <a:cubicBezTo>
                  <a:pt x="4962" y="1477"/>
                  <a:pt x="4934" y="1471"/>
                  <a:pt x="4904" y="1471"/>
                </a:cubicBezTo>
                <a:cubicBezTo>
                  <a:pt x="4854" y="1471"/>
                  <a:pt x="4799" y="1489"/>
                  <a:pt x="4742" y="1524"/>
                </a:cubicBezTo>
                <a:cubicBezTo>
                  <a:pt x="4632" y="1591"/>
                  <a:pt x="4540" y="1625"/>
                  <a:pt x="4468" y="1625"/>
                </a:cubicBezTo>
                <a:cubicBezTo>
                  <a:pt x="4367" y="1625"/>
                  <a:pt x="4236" y="1533"/>
                  <a:pt x="4196" y="1445"/>
                </a:cubicBezTo>
                <a:close/>
                <a:moveTo>
                  <a:pt x="4025" y="1537"/>
                </a:moveTo>
                <a:cubicBezTo>
                  <a:pt x="4026" y="1534"/>
                  <a:pt x="4026" y="1532"/>
                  <a:pt x="4026" y="1529"/>
                </a:cubicBezTo>
                <a:lnTo>
                  <a:pt x="4028" y="1529"/>
                </a:lnTo>
                <a:cubicBezTo>
                  <a:pt x="4086" y="1357"/>
                  <a:pt x="4159" y="1195"/>
                  <a:pt x="4258" y="1053"/>
                </a:cubicBezTo>
                <a:cubicBezTo>
                  <a:pt x="4052" y="1050"/>
                  <a:pt x="3902" y="876"/>
                  <a:pt x="3745" y="693"/>
                </a:cubicBezTo>
                <a:cubicBezTo>
                  <a:pt x="3661" y="595"/>
                  <a:pt x="3573" y="495"/>
                  <a:pt x="3475" y="417"/>
                </a:cubicBezTo>
                <a:cubicBezTo>
                  <a:pt x="3462" y="425"/>
                  <a:pt x="3448" y="434"/>
                  <a:pt x="3433" y="444"/>
                </a:cubicBezTo>
                <a:cubicBezTo>
                  <a:pt x="3716" y="630"/>
                  <a:pt x="3690" y="1119"/>
                  <a:pt x="3660" y="1531"/>
                </a:cubicBezTo>
                <a:cubicBezTo>
                  <a:pt x="3700" y="1517"/>
                  <a:pt x="3735" y="1511"/>
                  <a:pt x="3764" y="1511"/>
                </a:cubicBezTo>
                <a:cubicBezTo>
                  <a:pt x="3828" y="1511"/>
                  <a:pt x="3869" y="1537"/>
                  <a:pt x="3892" y="1559"/>
                </a:cubicBezTo>
                <a:cubicBezTo>
                  <a:pt x="3959" y="1621"/>
                  <a:pt x="3974" y="1733"/>
                  <a:pt x="3931" y="1845"/>
                </a:cubicBezTo>
                <a:lnTo>
                  <a:pt x="3911" y="1897"/>
                </a:lnTo>
                <a:lnTo>
                  <a:pt x="3883" y="1849"/>
                </a:lnTo>
                <a:cubicBezTo>
                  <a:pt x="3846" y="1786"/>
                  <a:pt x="3800" y="1748"/>
                  <a:pt x="3752" y="1742"/>
                </a:cubicBezTo>
                <a:cubicBezTo>
                  <a:pt x="3748" y="1742"/>
                  <a:pt x="3744" y="1742"/>
                  <a:pt x="3740" y="1742"/>
                </a:cubicBezTo>
                <a:cubicBezTo>
                  <a:pt x="3706" y="1742"/>
                  <a:pt x="3673" y="1758"/>
                  <a:pt x="3642" y="1789"/>
                </a:cubicBezTo>
                <a:cubicBezTo>
                  <a:pt x="3637" y="1873"/>
                  <a:pt x="3632" y="1961"/>
                  <a:pt x="3633" y="2042"/>
                </a:cubicBezTo>
                <a:cubicBezTo>
                  <a:pt x="3644" y="2213"/>
                  <a:pt x="3691" y="2365"/>
                  <a:pt x="3772" y="2496"/>
                </a:cubicBezTo>
                <a:cubicBezTo>
                  <a:pt x="3808" y="2368"/>
                  <a:pt x="3840" y="2238"/>
                  <a:pt x="3869" y="2115"/>
                </a:cubicBezTo>
                <a:cubicBezTo>
                  <a:pt x="3915" y="1921"/>
                  <a:pt x="3962" y="1723"/>
                  <a:pt x="4025" y="1537"/>
                </a:cubicBezTo>
                <a:close/>
                <a:moveTo>
                  <a:pt x="4852" y="801"/>
                </a:moveTo>
                <a:cubicBezTo>
                  <a:pt x="4819" y="814"/>
                  <a:pt x="4787" y="828"/>
                  <a:pt x="4757" y="847"/>
                </a:cubicBezTo>
                <a:cubicBezTo>
                  <a:pt x="5237" y="1430"/>
                  <a:pt x="5200" y="1697"/>
                  <a:pt x="5149" y="2065"/>
                </a:cubicBezTo>
                <a:cubicBezTo>
                  <a:pt x="5141" y="2120"/>
                  <a:pt x="5135" y="2175"/>
                  <a:pt x="5129" y="2230"/>
                </a:cubicBezTo>
                <a:cubicBezTo>
                  <a:pt x="5162" y="2168"/>
                  <a:pt x="5207" y="2118"/>
                  <a:pt x="5260" y="2076"/>
                </a:cubicBezTo>
                <a:cubicBezTo>
                  <a:pt x="5362" y="1998"/>
                  <a:pt x="5497" y="1955"/>
                  <a:pt x="5655" y="1936"/>
                </a:cubicBezTo>
                <a:cubicBezTo>
                  <a:pt x="5675" y="1717"/>
                  <a:pt x="5646" y="1540"/>
                  <a:pt x="5565" y="1395"/>
                </a:cubicBezTo>
                <a:lnTo>
                  <a:pt x="5565" y="1394"/>
                </a:lnTo>
                <a:lnTo>
                  <a:pt x="5564" y="1392"/>
                </a:lnTo>
                <a:cubicBezTo>
                  <a:pt x="5539" y="1331"/>
                  <a:pt x="5467" y="1155"/>
                  <a:pt x="5562" y="1019"/>
                </a:cubicBezTo>
                <a:cubicBezTo>
                  <a:pt x="5520" y="1019"/>
                  <a:pt x="5483" y="1034"/>
                  <a:pt x="5461" y="1062"/>
                </a:cubicBezTo>
                <a:cubicBezTo>
                  <a:pt x="5418" y="1108"/>
                  <a:pt x="5438" y="1210"/>
                  <a:pt x="5451" y="1259"/>
                </a:cubicBezTo>
                <a:cubicBezTo>
                  <a:pt x="5343" y="1132"/>
                  <a:pt x="5251" y="1068"/>
                  <a:pt x="5115" y="988"/>
                </a:cubicBezTo>
                <a:cubicBezTo>
                  <a:pt x="5019" y="928"/>
                  <a:pt x="4927" y="871"/>
                  <a:pt x="4852" y="801"/>
                </a:cubicBezTo>
                <a:close/>
                <a:moveTo>
                  <a:pt x="4301" y="997"/>
                </a:moveTo>
                <a:cubicBezTo>
                  <a:pt x="4380" y="904"/>
                  <a:pt x="4465" y="816"/>
                  <a:pt x="4565" y="746"/>
                </a:cubicBezTo>
                <a:cubicBezTo>
                  <a:pt x="4317" y="718"/>
                  <a:pt x="4154" y="589"/>
                  <a:pt x="3996" y="464"/>
                </a:cubicBezTo>
                <a:cubicBezTo>
                  <a:pt x="3919" y="403"/>
                  <a:pt x="3840" y="340"/>
                  <a:pt x="3752" y="291"/>
                </a:cubicBezTo>
                <a:cubicBezTo>
                  <a:pt x="3516" y="171"/>
                  <a:pt x="3306" y="160"/>
                  <a:pt x="3033" y="231"/>
                </a:cubicBezTo>
                <a:cubicBezTo>
                  <a:pt x="3167" y="214"/>
                  <a:pt x="3316" y="243"/>
                  <a:pt x="3431" y="315"/>
                </a:cubicBezTo>
                <a:lnTo>
                  <a:pt x="3431" y="315"/>
                </a:lnTo>
                <a:cubicBezTo>
                  <a:pt x="3569" y="401"/>
                  <a:pt x="3681" y="536"/>
                  <a:pt x="3786" y="658"/>
                </a:cubicBezTo>
                <a:cubicBezTo>
                  <a:pt x="3946" y="844"/>
                  <a:pt x="4097" y="1020"/>
                  <a:pt x="4301" y="997"/>
                </a:cubicBezTo>
                <a:close/>
                <a:moveTo>
                  <a:pt x="4667" y="685"/>
                </a:moveTo>
                <a:cubicBezTo>
                  <a:pt x="4689" y="674"/>
                  <a:pt x="4711" y="663"/>
                  <a:pt x="4734" y="654"/>
                </a:cubicBezTo>
                <a:lnTo>
                  <a:pt x="4728" y="643"/>
                </a:lnTo>
                <a:lnTo>
                  <a:pt x="4703" y="593"/>
                </a:lnTo>
                <a:lnTo>
                  <a:pt x="4761" y="606"/>
                </a:lnTo>
                <a:lnTo>
                  <a:pt x="4759" y="606"/>
                </a:lnTo>
                <a:lnTo>
                  <a:pt x="4763" y="606"/>
                </a:lnTo>
                <a:cubicBezTo>
                  <a:pt x="4826" y="606"/>
                  <a:pt x="4880" y="552"/>
                  <a:pt x="4880" y="489"/>
                </a:cubicBezTo>
                <a:cubicBezTo>
                  <a:pt x="4880" y="424"/>
                  <a:pt x="4827" y="372"/>
                  <a:pt x="4763" y="372"/>
                </a:cubicBezTo>
                <a:cubicBezTo>
                  <a:pt x="4728" y="372"/>
                  <a:pt x="4701" y="382"/>
                  <a:pt x="4681" y="404"/>
                </a:cubicBezTo>
                <a:cubicBezTo>
                  <a:pt x="4651" y="436"/>
                  <a:pt x="4635" y="495"/>
                  <a:pt x="4639" y="561"/>
                </a:cubicBezTo>
                <a:cubicBezTo>
                  <a:pt x="4642" y="601"/>
                  <a:pt x="4651" y="642"/>
                  <a:pt x="4667" y="685"/>
                </a:cubicBezTo>
                <a:close/>
                <a:moveTo>
                  <a:pt x="4983" y="185"/>
                </a:moveTo>
                <a:cubicBezTo>
                  <a:pt x="4882" y="144"/>
                  <a:pt x="4776" y="111"/>
                  <a:pt x="4668" y="89"/>
                </a:cubicBezTo>
                <a:cubicBezTo>
                  <a:pt x="4552" y="66"/>
                  <a:pt x="4434" y="54"/>
                  <a:pt x="4319" y="54"/>
                </a:cubicBezTo>
                <a:cubicBezTo>
                  <a:pt x="4086" y="54"/>
                  <a:pt x="3861" y="99"/>
                  <a:pt x="3650" y="188"/>
                </a:cubicBezTo>
                <a:cubicBezTo>
                  <a:pt x="3681" y="200"/>
                  <a:pt x="3712" y="213"/>
                  <a:pt x="3742" y="227"/>
                </a:cubicBezTo>
                <a:cubicBezTo>
                  <a:pt x="3763" y="218"/>
                  <a:pt x="3785" y="210"/>
                  <a:pt x="3808" y="204"/>
                </a:cubicBezTo>
                <a:cubicBezTo>
                  <a:pt x="3860" y="187"/>
                  <a:pt x="3911" y="178"/>
                  <a:pt x="3960" y="178"/>
                </a:cubicBezTo>
                <a:cubicBezTo>
                  <a:pt x="4094" y="178"/>
                  <a:pt x="4213" y="241"/>
                  <a:pt x="4302" y="358"/>
                </a:cubicBezTo>
                <a:cubicBezTo>
                  <a:pt x="4329" y="317"/>
                  <a:pt x="4340" y="280"/>
                  <a:pt x="4334" y="250"/>
                </a:cubicBezTo>
                <a:cubicBezTo>
                  <a:pt x="4328" y="220"/>
                  <a:pt x="4307" y="195"/>
                  <a:pt x="4270" y="174"/>
                </a:cubicBezTo>
                <a:lnTo>
                  <a:pt x="4183" y="124"/>
                </a:lnTo>
                <a:lnTo>
                  <a:pt x="4319" y="124"/>
                </a:lnTo>
                <a:cubicBezTo>
                  <a:pt x="4434" y="124"/>
                  <a:pt x="4547" y="135"/>
                  <a:pt x="4654" y="156"/>
                </a:cubicBezTo>
                <a:cubicBezTo>
                  <a:pt x="4760" y="178"/>
                  <a:pt x="4862" y="209"/>
                  <a:pt x="4957" y="249"/>
                </a:cubicBezTo>
                <a:cubicBezTo>
                  <a:pt x="5459" y="461"/>
                  <a:pt x="5814" y="904"/>
                  <a:pt x="5924" y="1447"/>
                </a:cubicBezTo>
                <a:cubicBezTo>
                  <a:pt x="5957" y="1607"/>
                  <a:pt x="5952" y="1788"/>
                  <a:pt x="5909" y="1972"/>
                </a:cubicBezTo>
                <a:cubicBezTo>
                  <a:pt x="5933" y="1981"/>
                  <a:pt x="5950" y="1989"/>
                  <a:pt x="5971" y="2001"/>
                </a:cubicBezTo>
                <a:cubicBezTo>
                  <a:pt x="6012" y="1830"/>
                  <a:pt x="6022" y="1666"/>
                  <a:pt x="5995" y="1494"/>
                </a:cubicBezTo>
                <a:cubicBezTo>
                  <a:pt x="6027" y="1580"/>
                  <a:pt x="6070" y="1630"/>
                  <a:pt x="6134" y="1630"/>
                </a:cubicBezTo>
                <a:cubicBezTo>
                  <a:pt x="6136" y="1630"/>
                  <a:pt x="6137" y="1630"/>
                  <a:pt x="6138" y="1630"/>
                </a:cubicBezTo>
                <a:cubicBezTo>
                  <a:pt x="6182" y="1628"/>
                  <a:pt x="6222" y="1596"/>
                  <a:pt x="6252" y="1543"/>
                </a:cubicBezTo>
                <a:cubicBezTo>
                  <a:pt x="6054" y="1524"/>
                  <a:pt x="5981" y="1366"/>
                  <a:pt x="5943" y="1245"/>
                </a:cubicBezTo>
                <a:cubicBezTo>
                  <a:pt x="5795" y="781"/>
                  <a:pt x="5435" y="374"/>
                  <a:pt x="4983" y="185"/>
                </a:cubicBezTo>
                <a:close/>
                <a:moveTo>
                  <a:pt x="5605" y="564"/>
                </a:moveTo>
                <a:cubicBezTo>
                  <a:pt x="5627" y="588"/>
                  <a:pt x="5649" y="612"/>
                  <a:pt x="5670" y="636"/>
                </a:cubicBezTo>
                <a:cubicBezTo>
                  <a:pt x="5914" y="650"/>
                  <a:pt x="6151" y="724"/>
                  <a:pt x="6375" y="858"/>
                </a:cubicBezTo>
                <a:cubicBezTo>
                  <a:pt x="6541" y="838"/>
                  <a:pt x="6612" y="942"/>
                  <a:pt x="6680" y="1088"/>
                </a:cubicBezTo>
                <a:cubicBezTo>
                  <a:pt x="6719" y="1123"/>
                  <a:pt x="6758" y="1163"/>
                  <a:pt x="6800" y="1208"/>
                </a:cubicBezTo>
                <a:cubicBezTo>
                  <a:pt x="7022" y="1453"/>
                  <a:pt x="7186" y="1749"/>
                  <a:pt x="7274" y="2064"/>
                </a:cubicBezTo>
                <a:cubicBezTo>
                  <a:pt x="7348" y="2331"/>
                  <a:pt x="7364" y="2713"/>
                  <a:pt x="7281" y="2980"/>
                </a:cubicBezTo>
                <a:cubicBezTo>
                  <a:pt x="7259" y="3051"/>
                  <a:pt x="7231" y="3119"/>
                  <a:pt x="7198" y="3184"/>
                </a:cubicBezTo>
                <a:lnTo>
                  <a:pt x="7207" y="3176"/>
                </a:lnTo>
                <a:cubicBezTo>
                  <a:pt x="7240" y="3148"/>
                  <a:pt x="7274" y="3118"/>
                  <a:pt x="7312" y="3099"/>
                </a:cubicBezTo>
                <a:cubicBezTo>
                  <a:pt x="7327" y="3060"/>
                  <a:pt x="7338" y="3030"/>
                  <a:pt x="7347" y="3000"/>
                </a:cubicBezTo>
                <a:cubicBezTo>
                  <a:pt x="7442" y="2693"/>
                  <a:pt x="7428" y="2354"/>
                  <a:pt x="7341" y="2046"/>
                </a:cubicBezTo>
                <a:cubicBezTo>
                  <a:pt x="7249" y="1718"/>
                  <a:pt x="7080" y="1413"/>
                  <a:pt x="6851" y="1162"/>
                </a:cubicBezTo>
                <a:cubicBezTo>
                  <a:pt x="6519" y="797"/>
                  <a:pt x="6093" y="585"/>
                  <a:pt x="5652" y="565"/>
                </a:cubicBezTo>
                <a:lnTo>
                  <a:pt x="5605" y="564"/>
                </a:lnTo>
                <a:close/>
                <a:moveTo>
                  <a:pt x="5721" y="695"/>
                </a:moveTo>
                <a:cubicBezTo>
                  <a:pt x="5842" y="846"/>
                  <a:pt x="5935" y="1043"/>
                  <a:pt x="5995" y="1229"/>
                </a:cubicBezTo>
                <a:cubicBezTo>
                  <a:pt x="6052" y="1410"/>
                  <a:pt x="6144" y="1491"/>
                  <a:pt x="6294" y="1491"/>
                </a:cubicBezTo>
                <a:lnTo>
                  <a:pt x="6334" y="1491"/>
                </a:lnTo>
                <a:lnTo>
                  <a:pt x="6319" y="1528"/>
                </a:lnTo>
                <a:cubicBezTo>
                  <a:pt x="6281" y="1622"/>
                  <a:pt x="6215" y="1680"/>
                  <a:pt x="6141" y="1684"/>
                </a:cubicBezTo>
                <a:cubicBezTo>
                  <a:pt x="6139" y="1684"/>
                  <a:pt x="6136" y="1684"/>
                  <a:pt x="6134" y="1684"/>
                </a:cubicBezTo>
                <a:cubicBezTo>
                  <a:pt x="6110" y="1684"/>
                  <a:pt x="6087" y="1677"/>
                  <a:pt x="6067" y="1666"/>
                </a:cubicBezTo>
                <a:cubicBezTo>
                  <a:pt x="6066" y="1784"/>
                  <a:pt x="6050" y="1907"/>
                  <a:pt x="6020" y="2029"/>
                </a:cubicBezTo>
                <a:lnTo>
                  <a:pt x="6021" y="2029"/>
                </a:lnTo>
                <a:cubicBezTo>
                  <a:pt x="6135" y="2097"/>
                  <a:pt x="6222" y="2237"/>
                  <a:pt x="6232" y="2371"/>
                </a:cubicBezTo>
                <a:cubicBezTo>
                  <a:pt x="6239" y="2474"/>
                  <a:pt x="6208" y="2633"/>
                  <a:pt x="6016" y="2798"/>
                </a:cubicBezTo>
                <a:lnTo>
                  <a:pt x="5976" y="2831"/>
                </a:lnTo>
                <a:lnTo>
                  <a:pt x="5971" y="2780"/>
                </a:lnTo>
                <a:cubicBezTo>
                  <a:pt x="5960" y="2660"/>
                  <a:pt x="5900" y="2577"/>
                  <a:pt x="5799" y="2537"/>
                </a:cubicBezTo>
                <a:cubicBezTo>
                  <a:pt x="5698" y="2692"/>
                  <a:pt x="5573" y="2822"/>
                  <a:pt x="5437" y="2914"/>
                </a:cubicBezTo>
                <a:cubicBezTo>
                  <a:pt x="5393" y="2943"/>
                  <a:pt x="5348" y="2969"/>
                  <a:pt x="5302" y="2991"/>
                </a:cubicBezTo>
                <a:cubicBezTo>
                  <a:pt x="5311" y="3024"/>
                  <a:pt x="5322" y="3055"/>
                  <a:pt x="5333" y="3085"/>
                </a:cubicBezTo>
                <a:cubicBezTo>
                  <a:pt x="5434" y="3053"/>
                  <a:pt x="5538" y="3022"/>
                  <a:pt x="5642" y="2998"/>
                </a:cubicBezTo>
                <a:lnTo>
                  <a:pt x="5650" y="2996"/>
                </a:lnTo>
                <a:lnTo>
                  <a:pt x="5650" y="2996"/>
                </a:lnTo>
                <a:cubicBezTo>
                  <a:pt x="5753" y="2973"/>
                  <a:pt x="5855" y="2957"/>
                  <a:pt x="5953" y="2957"/>
                </a:cubicBezTo>
                <a:cubicBezTo>
                  <a:pt x="6123" y="2957"/>
                  <a:pt x="6280" y="3004"/>
                  <a:pt x="6409" y="3137"/>
                </a:cubicBezTo>
                <a:cubicBezTo>
                  <a:pt x="6384" y="2875"/>
                  <a:pt x="6398" y="2575"/>
                  <a:pt x="6608" y="2373"/>
                </a:cubicBezTo>
                <a:cubicBezTo>
                  <a:pt x="6384" y="2090"/>
                  <a:pt x="6425" y="1877"/>
                  <a:pt x="6470" y="1652"/>
                </a:cubicBezTo>
                <a:cubicBezTo>
                  <a:pt x="6495" y="1525"/>
                  <a:pt x="6521" y="1397"/>
                  <a:pt x="6502" y="1244"/>
                </a:cubicBezTo>
                <a:cubicBezTo>
                  <a:pt x="6392" y="1368"/>
                  <a:pt x="6163" y="1243"/>
                  <a:pt x="6175" y="1078"/>
                </a:cubicBezTo>
                <a:cubicBezTo>
                  <a:pt x="6175" y="988"/>
                  <a:pt x="6226" y="910"/>
                  <a:pt x="6298" y="876"/>
                </a:cubicBezTo>
                <a:cubicBezTo>
                  <a:pt x="6112" y="774"/>
                  <a:pt x="5919" y="713"/>
                  <a:pt x="5721" y="695"/>
                </a:cubicBezTo>
                <a:close/>
                <a:moveTo>
                  <a:pt x="5651" y="1991"/>
                </a:moveTo>
                <a:cubicBezTo>
                  <a:pt x="5507" y="2009"/>
                  <a:pt x="5384" y="2049"/>
                  <a:pt x="5293" y="2119"/>
                </a:cubicBezTo>
                <a:cubicBezTo>
                  <a:pt x="5194" y="2195"/>
                  <a:pt x="5131" y="2309"/>
                  <a:pt x="5116" y="2473"/>
                </a:cubicBezTo>
                <a:cubicBezTo>
                  <a:pt x="5114" y="2693"/>
                  <a:pt x="5140" y="2911"/>
                  <a:pt x="5215" y="3123"/>
                </a:cubicBezTo>
                <a:cubicBezTo>
                  <a:pt x="5237" y="3116"/>
                  <a:pt x="5259" y="3109"/>
                  <a:pt x="5281" y="3102"/>
                </a:cubicBezTo>
                <a:cubicBezTo>
                  <a:pt x="5237" y="2982"/>
                  <a:pt x="5208" y="2862"/>
                  <a:pt x="5190" y="2734"/>
                </a:cubicBezTo>
                <a:lnTo>
                  <a:pt x="5190" y="2726"/>
                </a:lnTo>
                <a:cubicBezTo>
                  <a:pt x="5224" y="2529"/>
                  <a:pt x="5532" y="2433"/>
                  <a:pt x="5716" y="2456"/>
                </a:cubicBezTo>
                <a:cubicBezTo>
                  <a:pt x="5861" y="2474"/>
                  <a:pt x="5985" y="2574"/>
                  <a:pt x="6017" y="2723"/>
                </a:cubicBezTo>
                <a:cubicBezTo>
                  <a:pt x="6131" y="2613"/>
                  <a:pt x="6186" y="2493"/>
                  <a:pt x="6178" y="2374"/>
                </a:cubicBezTo>
                <a:cubicBezTo>
                  <a:pt x="6160" y="2120"/>
                  <a:pt x="5884" y="1961"/>
                  <a:pt x="5651" y="1991"/>
                </a:cubicBezTo>
                <a:close/>
                <a:moveTo>
                  <a:pt x="5748" y="2517"/>
                </a:moveTo>
                <a:cubicBezTo>
                  <a:pt x="5735" y="2513"/>
                  <a:pt x="5722" y="2511"/>
                  <a:pt x="5709" y="2509"/>
                </a:cubicBezTo>
                <a:cubicBezTo>
                  <a:pt x="5697" y="2508"/>
                  <a:pt x="5685" y="2507"/>
                  <a:pt x="5671" y="2507"/>
                </a:cubicBezTo>
                <a:cubicBezTo>
                  <a:pt x="5585" y="2631"/>
                  <a:pt x="5480" y="2736"/>
                  <a:pt x="5368" y="2812"/>
                </a:cubicBezTo>
                <a:cubicBezTo>
                  <a:pt x="5337" y="2833"/>
                  <a:pt x="5304" y="2852"/>
                  <a:pt x="5268" y="2870"/>
                </a:cubicBezTo>
                <a:cubicBezTo>
                  <a:pt x="5273" y="2893"/>
                  <a:pt x="5279" y="2917"/>
                  <a:pt x="5285" y="2940"/>
                </a:cubicBezTo>
                <a:cubicBezTo>
                  <a:pt x="5326" y="2919"/>
                  <a:pt x="5367" y="2896"/>
                  <a:pt x="5407" y="2869"/>
                </a:cubicBezTo>
                <a:cubicBezTo>
                  <a:pt x="5535" y="2783"/>
                  <a:pt x="5652" y="2662"/>
                  <a:pt x="5748" y="2517"/>
                </a:cubicBezTo>
                <a:close/>
                <a:moveTo>
                  <a:pt x="5123" y="3005"/>
                </a:moveTo>
                <a:cubicBezTo>
                  <a:pt x="5117" y="2982"/>
                  <a:pt x="5111" y="2959"/>
                  <a:pt x="5105" y="2936"/>
                </a:cubicBezTo>
                <a:cubicBezTo>
                  <a:pt x="5009" y="2956"/>
                  <a:pt x="4855" y="2934"/>
                  <a:pt x="4788" y="2874"/>
                </a:cubicBezTo>
                <a:lnTo>
                  <a:pt x="4753" y="2842"/>
                </a:lnTo>
                <a:lnTo>
                  <a:pt x="4798" y="2828"/>
                </a:lnTo>
                <a:cubicBezTo>
                  <a:pt x="4852" y="2811"/>
                  <a:pt x="4889" y="2759"/>
                  <a:pt x="4889" y="2700"/>
                </a:cubicBezTo>
                <a:cubicBezTo>
                  <a:pt x="4889" y="2627"/>
                  <a:pt x="4832" y="2567"/>
                  <a:pt x="4763" y="2567"/>
                </a:cubicBezTo>
                <a:cubicBezTo>
                  <a:pt x="4693" y="2567"/>
                  <a:pt x="4636" y="2627"/>
                  <a:pt x="4636" y="2700"/>
                </a:cubicBezTo>
                <a:cubicBezTo>
                  <a:pt x="4636" y="2869"/>
                  <a:pt x="4874" y="2969"/>
                  <a:pt x="4961" y="2977"/>
                </a:cubicBezTo>
                <a:cubicBezTo>
                  <a:pt x="4810" y="3000"/>
                  <a:pt x="4662" y="3010"/>
                  <a:pt x="4509" y="2989"/>
                </a:cubicBezTo>
                <a:cubicBezTo>
                  <a:pt x="4446" y="2980"/>
                  <a:pt x="4383" y="2967"/>
                  <a:pt x="4323" y="2951"/>
                </a:cubicBezTo>
                <a:cubicBezTo>
                  <a:pt x="4312" y="2972"/>
                  <a:pt x="4300" y="2992"/>
                  <a:pt x="4288" y="3012"/>
                </a:cubicBezTo>
                <a:lnTo>
                  <a:pt x="4288" y="3013"/>
                </a:lnTo>
                <a:cubicBezTo>
                  <a:pt x="4357" y="3033"/>
                  <a:pt x="4428" y="3048"/>
                  <a:pt x="4501" y="3057"/>
                </a:cubicBezTo>
                <a:cubicBezTo>
                  <a:pt x="4709" y="3085"/>
                  <a:pt x="4929" y="3067"/>
                  <a:pt x="5123" y="3005"/>
                </a:cubicBezTo>
                <a:close/>
                <a:moveTo>
                  <a:pt x="5092" y="2883"/>
                </a:moveTo>
                <a:lnTo>
                  <a:pt x="5089" y="2870"/>
                </a:lnTo>
                <a:lnTo>
                  <a:pt x="5091" y="2869"/>
                </a:lnTo>
                <a:cubicBezTo>
                  <a:pt x="5033" y="2512"/>
                  <a:pt x="5066" y="2271"/>
                  <a:pt x="5095" y="2057"/>
                </a:cubicBezTo>
                <a:cubicBezTo>
                  <a:pt x="5108" y="1970"/>
                  <a:pt x="5118" y="1889"/>
                  <a:pt x="5122" y="1807"/>
                </a:cubicBezTo>
                <a:cubicBezTo>
                  <a:pt x="5036" y="1961"/>
                  <a:pt x="4852" y="1835"/>
                  <a:pt x="4877" y="1682"/>
                </a:cubicBezTo>
                <a:cubicBezTo>
                  <a:pt x="4871" y="1697"/>
                  <a:pt x="4865" y="1713"/>
                  <a:pt x="4858" y="1730"/>
                </a:cubicBezTo>
                <a:cubicBezTo>
                  <a:pt x="4804" y="1870"/>
                  <a:pt x="4729" y="2060"/>
                  <a:pt x="4496" y="2078"/>
                </a:cubicBezTo>
                <a:cubicBezTo>
                  <a:pt x="4503" y="2403"/>
                  <a:pt x="4455" y="2673"/>
                  <a:pt x="4349" y="2901"/>
                </a:cubicBezTo>
                <a:cubicBezTo>
                  <a:pt x="4403" y="2915"/>
                  <a:pt x="4459" y="2928"/>
                  <a:pt x="4516" y="2936"/>
                </a:cubicBezTo>
                <a:cubicBezTo>
                  <a:pt x="4575" y="2944"/>
                  <a:pt x="4634" y="2948"/>
                  <a:pt x="4693" y="2948"/>
                </a:cubicBezTo>
                <a:cubicBezTo>
                  <a:pt x="4715" y="2948"/>
                  <a:pt x="4737" y="2946"/>
                  <a:pt x="4759" y="2945"/>
                </a:cubicBezTo>
                <a:cubicBezTo>
                  <a:pt x="4667" y="2894"/>
                  <a:pt x="4582" y="2804"/>
                  <a:pt x="4582" y="2700"/>
                </a:cubicBezTo>
                <a:cubicBezTo>
                  <a:pt x="4582" y="2597"/>
                  <a:pt x="4663" y="2513"/>
                  <a:pt x="4763" y="2513"/>
                </a:cubicBezTo>
                <a:cubicBezTo>
                  <a:pt x="4862" y="2513"/>
                  <a:pt x="4943" y="2597"/>
                  <a:pt x="4943" y="2700"/>
                </a:cubicBezTo>
                <a:cubicBezTo>
                  <a:pt x="4943" y="2764"/>
                  <a:pt x="4911" y="2823"/>
                  <a:pt x="4861" y="2857"/>
                </a:cubicBezTo>
                <a:cubicBezTo>
                  <a:pt x="4906" y="2878"/>
                  <a:pt x="4972" y="2889"/>
                  <a:pt x="5029" y="2889"/>
                </a:cubicBezTo>
                <a:cubicBezTo>
                  <a:pt x="5053" y="2889"/>
                  <a:pt x="5073" y="2887"/>
                  <a:pt x="5092" y="2883"/>
                </a:cubicBezTo>
                <a:close/>
                <a:moveTo>
                  <a:pt x="1930" y="1218"/>
                </a:moveTo>
                <a:cubicBezTo>
                  <a:pt x="1922" y="1196"/>
                  <a:pt x="1916" y="1174"/>
                  <a:pt x="1912" y="1151"/>
                </a:cubicBezTo>
                <a:lnTo>
                  <a:pt x="1882" y="1159"/>
                </a:lnTo>
                <a:cubicBezTo>
                  <a:pt x="1421" y="1291"/>
                  <a:pt x="1060" y="1583"/>
                  <a:pt x="890" y="1961"/>
                </a:cubicBezTo>
                <a:lnTo>
                  <a:pt x="890" y="1961"/>
                </a:lnTo>
                <a:cubicBezTo>
                  <a:pt x="859" y="2026"/>
                  <a:pt x="843" y="2078"/>
                  <a:pt x="827" y="2129"/>
                </a:cubicBezTo>
                <a:cubicBezTo>
                  <a:pt x="823" y="2142"/>
                  <a:pt x="819" y="2155"/>
                  <a:pt x="815" y="2169"/>
                </a:cubicBezTo>
                <a:cubicBezTo>
                  <a:pt x="875" y="2100"/>
                  <a:pt x="930" y="2033"/>
                  <a:pt x="959" y="1977"/>
                </a:cubicBezTo>
                <a:lnTo>
                  <a:pt x="959" y="1977"/>
                </a:lnTo>
                <a:cubicBezTo>
                  <a:pt x="1121" y="1628"/>
                  <a:pt x="1463" y="1352"/>
                  <a:pt x="1901" y="1226"/>
                </a:cubicBezTo>
                <a:cubicBezTo>
                  <a:pt x="1910" y="1223"/>
                  <a:pt x="1920" y="1220"/>
                  <a:pt x="1930" y="1218"/>
                </a:cubicBezTo>
                <a:close/>
                <a:moveTo>
                  <a:pt x="1971" y="1169"/>
                </a:moveTo>
                <a:cubicBezTo>
                  <a:pt x="2011" y="1320"/>
                  <a:pt x="2133" y="1409"/>
                  <a:pt x="2256" y="1499"/>
                </a:cubicBezTo>
                <a:cubicBezTo>
                  <a:pt x="2358" y="1574"/>
                  <a:pt x="2463" y="1651"/>
                  <a:pt x="2527" y="1760"/>
                </a:cubicBezTo>
                <a:cubicBezTo>
                  <a:pt x="2528" y="1720"/>
                  <a:pt x="2530" y="1680"/>
                  <a:pt x="2534" y="1641"/>
                </a:cubicBezTo>
                <a:cubicBezTo>
                  <a:pt x="2505" y="1586"/>
                  <a:pt x="2475" y="1544"/>
                  <a:pt x="2441" y="1490"/>
                </a:cubicBezTo>
                <a:cubicBezTo>
                  <a:pt x="2354" y="1351"/>
                  <a:pt x="2264" y="1206"/>
                  <a:pt x="2264" y="1035"/>
                </a:cubicBezTo>
                <a:cubicBezTo>
                  <a:pt x="2263" y="749"/>
                  <a:pt x="2482" y="472"/>
                  <a:pt x="2742" y="329"/>
                </a:cubicBezTo>
                <a:cubicBezTo>
                  <a:pt x="2464" y="441"/>
                  <a:pt x="2004" y="678"/>
                  <a:pt x="1962" y="1021"/>
                </a:cubicBezTo>
                <a:cubicBezTo>
                  <a:pt x="1956" y="1072"/>
                  <a:pt x="1959" y="1119"/>
                  <a:pt x="1971" y="1169"/>
                </a:cubicBezTo>
                <a:close/>
                <a:moveTo>
                  <a:pt x="3729" y="2648"/>
                </a:moveTo>
                <a:cubicBezTo>
                  <a:pt x="3737" y="2623"/>
                  <a:pt x="3746" y="2596"/>
                  <a:pt x="3754" y="2567"/>
                </a:cubicBezTo>
                <a:lnTo>
                  <a:pt x="3753" y="2566"/>
                </a:lnTo>
                <a:cubicBezTo>
                  <a:pt x="3753" y="2566"/>
                  <a:pt x="3740" y="2547"/>
                  <a:pt x="3741" y="2548"/>
                </a:cubicBezTo>
                <a:cubicBezTo>
                  <a:pt x="3646" y="2405"/>
                  <a:pt x="3591" y="2236"/>
                  <a:pt x="3579" y="2045"/>
                </a:cubicBezTo>
                <a:lnTo>
                  <a:pt x="3579" y="2043"/>
                </a:lnTo>
                <a:cubicBezTo>
                  <a:pt x="3578" y="1962"/>
                  <a:pt x="3582" y="1875"/>
                  <a:pt x="3588" y="1791"/>
                </a:cubicBezTo>
                <a:cubicBezTo>
                  <a:pt x="3589" y="1773"/>
                  <a:pt x="3585" y="1770"/>
                  <a:pt x="3600" y="1754"/>
                </a:cubicBezTo>
                <a:cubicBezTo>
                  <a:pt x="3642" y="1710"/>
                  <a:pt x="3690" y="1688"/>
                  <a:pt x="3739" y="1688"/>
                </a:cubicBezTo>
                <a:cubicBezTo>
                  <a:pt x="3746" y="1688"/>
                  <a:pt x="3752" y="1688"/>
                  <a:pt x="3758" y="1689"/>
                </a:cubicBezTo>
                <a:cubicBezTo>
                  <a:pt x="3808" y="1695"/>
                  <a:pt x="3856" y="1724"/>
                  <a:pt x="3896" y="1773"/>
                </a:cubicBezTo>
                <a:cubicBezTo>
                  <a:pt x="3910" y="1702"/>
                  <a:pt x="3895" y="1636"/>
                  <a:pt x="3855" y="1598"/>
                </a:cubicBezTo>
                <a:cubicBezTo>
                  <a:pt x="3809" y="1555"/>
                  <a:pt x="3733" y="1554"/>
                  <a:pt x="3642" y="1597"/>
                </a:cubicBezTo>
                <a:lnTo>
                  <a:pt x="3600" y="1616"/>
                </a:lnTo>
                <a:lnTo>
                  <a:pt x="3603" y="1571"/>
                </a:lnTo>
                <a:cubicBezTo>
                  <a:pt x="3634" y="1155"/>
                  <a:pt x="3672" y="639"/>
                  <a:pt x="3382" y="476"/>
                </a:cubicBezTo>
                <a:cubicBezTo>
                  <a:pt x="3362" y="490"/>
                  <a:pt x="3343" y="505"/>
                  <a:pt x="3324" y="519"/>
                </a:cubicBezTo>
                <a:cubicBezTo>
                  <a:pt x="3310" y="530"/>
                  <a:pt x="3296" y="542"/>
                  <a:pt x="3282" y="554"/>
                </a:cubicBezTo>
                <a:cubicBezTo>
                  <a:pt x="3509" y="707"/>
                  <a:pt x="3399" y="1027"/>
                  <a:pt x="3283" y="1366"/>
                </a:cubicBezTo>
                <a:cubicBezTo>
                  <a:pt x="3190" y="1634"/>
                  <a:pt x="3079" y="1932"/>
                  <a:pt x="3133" y="2217"/>
                </a:cubicBezTo>
                <a:lnTo>
                  <a:pt x="3146" y="2285"/>
                </a:lnTo>
                <a:lnTo>
                  <a:pt x="3090" y="2244"/>
                </a:lnTo>
                <a:cubicBezTo>
                  <a:pt x="3038" y="2205"/>
                  <a:pt x="2963" y="2167"/>
                  <a:pt x="2905" y="2205"/>
                </a:cubicBezTo>
                <a:cubicBezTo>
                  <a:pt x="2843" y="2246"/>
                  <a:pt x="2818" y="2360"/>
                  <a:pt x="2838" y="2493"/>
                </a:cubicBezTo>
                <a:cubicBezTo>
                  <a:pt x="3027" y="2362"/>
                  <a:pt x="3350" y="2370"/>
                  <a:pt x="3553" y="2464"/>
                </a:cubicBezTo>
                <a:cubicBezTo>
                  <a:pt x="3545" y="2449"/>
                  <a:pt x="3538" y="2434"/>
                  <a:pt x="3531" y="2419"/>
                </a:cubicBezTo>
                <a:cubicBezTo>
                  <a:pt x="3407" y="2153"/>
                  <a:pt x="3280" y="1758"/>
                  <a:pt x="3442" y="1488"/>
                </a:cubicBezTo>
                <a:cubicBezTo>
                  <a:pt x="3368" y="1828"/>
                  <a:pt x="3435" y="2120"/>
                  <a:pt x="3580" y="2397"/>
                </a:cubicBezTo>
                <a:cubicBezTo>
                  <a:pt x="3602" y="2444"/>
                  <a:pt x="3626" y="2490"/>
                  <a:pt x="3651" y="2533"/>
                </a:cubicBezTo>
                <a:lnTo>
                  <a:pt x="3651" y="2533"/>
                </a:lnTo>
                <a:lnTo>
                  <a:pt x="3652" y="2533"/>
                </a:lnTo>
                <a:lnTo>
                  <a:pt x="3651" y="2534"/>
                </a:lnTo>
                <a:cubicBezTo>
                  <a:pt x="3661" y="2550"/>
                  <a:pt x="3672" y="2569"/>
                  <a:pt x="3685" y="2587"/>
                </a:cubicBezTo>
                <a:cubicBezTo>
                  <a:pt x="3699" y="2608"/>
                  <a:pt x="3714" y="2629"/>
                  <a:pt x="3729" y="2648"/>
                </a:cubicBezTo>
                <a:close/>
                <a:moveTo>
                  <a:pt x="4408" y="1160"/>
                </a:moveTo>
                <a:cubicBezTo>
                  <a:pt x="4493" y="1042"/>
                  <a:pt x="4593" y="949"/>
                  <a:pt x="4711" y="877"/>
                </a:cubicBezTo>
                <a:cubicBezTo>
                  <a:pt x="4923" y="1133"/>
                  <a:pt x="5032" y="1326"/>
                  <a:pt x="5083" y="1493"/>
                </a:cubicBezTo>
                <a:cubicBezTo>
                  <a:pt x="5062" y="1472"/>
                  <a:pt x="5038" y="1454"/>
                  <a:pt x="5012" y="1441"/>
                </a:cubicBezTo>
                <a:cubicBezTo>
                  <a:pt x="4984" y="1428"/>
                  <a:pt x="4948" y="1417"/>
                  <a:pt x="4904" y="1417"/>
                </a:cubicBezTo>
                <a:cubicBezTo>
                  <a:pt x="4851" y="1417"/>
                  <a:pt x="4788" y="1433"/>
                  <a:pt x="4714" y="1478"/>
                </a:cubicBezTo>
                <a:cubicBezTo>
                  <a:pt x="4614" y="1539"/>
                  <a:pt x="4529" y="1570"/>
                  <a:pt x="4468" y="1570"/>
                </a:cubicBezTo>
                <a:cubicBezTo>
                  <a:pt x="4453" y="1570"/>
                  <a:pt x="4440" y="1568"/>
                  <a:pt x="4428" y="1565"/>
                </a:cubicBezTo>
                <a:cubicBezTo>
                  <a:pt x="4404" y="1443"/>
                  <a:pt x="4386" y="1319"/>
                  <a:pt x="4408" y="1160"/>
                </a:cubicBezTo>
                <a:close/>
                <a:moveTo>
                  <a:pt x="4916" y="1730"/>
                </a:moveTo>
                <a:cubicBezTo>
                  <a:pt x="4900" y="1666"/>
                  <a:pt x="4928" y="1604"/>
                  <a:pt x="4978" y="1592"/>
                </a:cubicBezTo>
                <a:cubicBezTo>
                  <a:pt x="5029" y="1580"/>
                  <a:pt x="5082" y="1623"/>
                  <a:pt x="5097" y="1687"/>
                </a:cubicBezTo>
                <a:cubicBezTo>
                  <a:pt x="5112" y="1751"/>
                  <a:pt x="5084" y="1813"/>
                  <a:pt x="5034" y="1825"/>
                </a:cubicBezTo>
                <a:cubicBezTo>
                  <a:pt x="4984" y="1837"/>
                  <a:pt x="4931" y="1795"/>
                  <a:pt x="4916" y="1730"/>
                </a:cubicBezTo>
                <a:close/>
                <a:moveTo>
                  <a:pt x="4717" y="3549"/>
                </a:moveTo>
                <a:cubicBezTo>
                  <a:pt x="4762" y="3730"/>
                  <a:pt x="4789" y="3843"/>
                  <a:pt x="4955" y="3876"/>
                </a:cubicBezTo>
                <a:cubicBezTo>
                  <a:pt x="4957" y="3655"/>
                  <a:pt x="5007" y="3472"/>
                  <a:pt x="5112" y="3326"/>
                </a:cubicBezTo>
                <a:cubicBezTo>
                  <a:pt x="5158" y="3263"/>
                  <a:pt x="5214" y="3207"/>
                  <a:pt x="5281" y="3159"/>
                </a:cubicBezTo>
                <a:cubicBezTo>
                  <a:pt x="5140" y="3203"/>
                  <a:pt x="4975" y="3253"/>
                  <a:pt x="4835" y="3253"/>
                </a:cubicBezTo>
                <a:cubicBezTo>
                  <a:pt x="4763" y="3253"/>
                  <a:pt x="4697" y="3238"/>
                  <a:pt x="4644" y="3202"/>
                </a:cubicBezTo>
                <a:cubicBezTo>
                  <a:pt x="4647" y="3327"/>
                  <a:pt x="4688" y="3430"/>
                  <a:pt x="4717" y="3549"/>
                </a:cubicBezTo>
                <a:close/>
                <a:moveTo>
                  <a:pt x="5513" y="3524"/>
                </a:moveTo>
                <a:cubicBezTo>
                  <a:pt x="5493" y="3536"/>
                  <a:pt x="5474" y="3550"/>
                  <a:pt x="5457" y="3566"/>
                </a:cubicBezTo>
                <a:cubicBezTo>
                  <a:pt x="5495" y="3613"/>
                  <a:pt x="5536" y="3656"/>
                  <a:pt x="5580" y="3696"/>
                </a:cubicBezTo>
                <a:cubicBezTo>
                  <a:pt x="5689" y="3794"/>
                  <a:pt x="5810" y="3862"/>
                  <a:pt x="5942" y="3897"/>
                </a:cubicBezTo>
                <a:cubicBezTo>
                  <a:pt x="6013" y="3916"/>
                  <a:pt x="6085" y="3926"/>
                  <a:pt x="6159" y="3926"/>
                </a:cubicBezTo>
                <a:cubicBezTo>
                  <a:pt x="6328" y="3926"/>
                  <a:pt x="6505" y="3877"/>
                  <a:pt x="6688" y="3780"/>
                </a:cubicBezTo>
                <a:cubicBezTo>
                  <a:pt x="6681" y="3774"/>
                  <a:pt x="6673" y="3769"/>
                  <a:pt x="6665" y="3763"/>
                </a:cubicBezTo>
                <a:lnTo>
                  <a:pt x="6665" y="3763"/>
                </a:lnTo>
                <a:cubicBezTo>
                  <a:pt x="6652" y="3753"/>
                  <a:pt x="6638" y="3743"/>
                  <a:pt x="6625" y="3732"/>
                </a:cubicBezTo>
                <a:cubicBezTo>
                  <a:pt x="6606" y="3740"/>
                  <a:pt x="6571" y="3752"/>
                  <a:pt x="6514" y="3772"/>
                </a:cubicBezTo>
                <a:lnTo>
                  <a:pt x="6394" y="3815"/>
                </a:lnTo>
                <a:cubicBezTo>
                  <a:pt x="6375" y="3823"/>
                  <a:pt x="6356" y="3826"/>
                  <a:pt x="6337" y="3826"/>
                </a:cubicBezTo>
                <a:cubicBezTo>
                  <a:pt x="6261" y="3826"/>
                  <a:pt x="6193" y="3772"/>
                  <a:pt x="6127" y="3719"/>
                </a:cubicBezTo>
                <a:cubicBezTo>
                  <a:pt x="6051" y="3659"/>
                  <a:pt x="5973" y="3597"/>
                  <a:pt x="5876" y="3597"/>
                </a:cubicBezTo>
                <a:cubicBezTo>
                  <a:pt x="5875" y="3597"/>
                  <a:pt x="5875" y="3597"/>
                  <a:pt x="5874" y="3597"/>
                </a:cubicBezTo>
                <a:cubicBezTo>
                  <a:pt x="5904" y="3677"/>
                  <a:pt x="5939" y="3736"/>
                  <a:pt x="5989" y="3786"/>
                </a:cubicBezTo>
                <a:lnTo>
                  <a:pt x="6058" y="3855"/>
                </a:lnTo>
                <a:lnTo>
                  <a:pt x="5959" y="3830"/>
                </a:lnTo>
                <a:cubicBezTo>
                  <a:pt x="5839" y="3798"/>
                  <a:pt x="5727" y="3735"/>
                  <a:pt x="5626" y="3645"/>
                </a:cubicBezTo>
                <a:cubicBezTo>
                  <a:pt x="5587" y="3609"/>
                  <a:pt x="5549" y="3568"/>
                  <a:pt x="5513" y="3524"/>
                </a:cubicBezTo>
                <a:close/>
                <a:moveTo>
                  <a:pt x="6790" y="3638"/>
                </a:moveTo>
                <a:cubicBezTo>
                  <a:pt x="6811" y="3653"/>
                  <a:pt x="6833" y="3666"/>
                  <a:pt x="6854" y="3678"/>
                </a:cubicBezTo>
                <a:cubicBezTo>
                  <a:pt x="7130" y="3485"/>
                  <a:pt x="7319" y="3517"/>
                  <a:pt x="7533" y="3628"/>
                </a:cubicBezTo>
                <a:cubicBezTo>
                  <a:pt x="7649" y="3687"/>
                  <a:pt x="7752" y="3766"/>
                  <a:pt x="7877" y="3803"/>
                </a:cubicBezTo>
                <a:cubicBezTo>
                  <a:pt x="7830" y="3728"/>
                  <a:pt x="7803" y="3646"/>
                  <a:pt x="7772" y="3563"/>
                </a:cubicBezTo>
                <a:cubicBezTo>
                  <a:pt x="7710" y="3391"/>
                  <a:pt x="7633" y="3115"/>
                  <a:pt x="7408" y="3127"/>
                </a:cubicBezTo>
                <a:cubicBezTo>
                  <a:pt x="7259" y="3136"/>
                  <a:pt x="7180" y="3341"/>
                  <a:pt x="7020" y="3303"/>
                </a:cubicBezTo>
                <a:cubicBezTo>
                  <a:pt x="6943" y="3285"/>
                  <a:pt x="6892" y="3209"/>
                  <a:pt x="6913" y="3114"/>
                </a:cubicBezTo>
                <a:cubicBezTo>
                  <a:pt x="6760" y="3204"/>
                  <a:pt x="6831" y="3386"/>
                  <a:pt x="6997" y="3400"/>
                </a:cubicBezTo>
                <a:lnTo>
                  <a:pt x="7052" y="3405"/>
                </a:lnTo>
                <a:lnTo>
                  <a:pt x="7014" y="3446"/>
                </a:lnTo>
                <a:cubicBezTo>
                  <a:pt x="6948" y="3517"/>
                  <a:pt x="6873" y="3582"/>
                  <a:pt x="6790" y="3638"/>
                </a:cubicBezTo>
                <a:close/>
                <a:moveTo>
                  <a:pt x="6579" y="3692"/>
                </a:moveTo>
                <a:cubicBezTo>
                  <a:pt x="6558" y="3673"/>
                  <a:pt x="6537" y="3649"/>
                  <a:pt x="6517" y="3627"/>
                </a:cubicBezTo>
                <a:cubicBezTo>
                  <a:pt x="6366" y="3511"/>
                  <a:pt x="6124" y="3432"/>
                  <a:pt x="5894" y="3432"/>
                </a:cubicBezTo>
                <a:cubicBezTo>
                  <a:pt x="5776" y="3432"/>
                  <a:pt x="5662" y="3453"/>
                  <a:pt x="5564" y="3500"/>
                </a:cubicBezTo>
                <a:cubicBezTo>
                  <a:pt x="5596" y="3538"/>
                  <a:pt x="5629" y="3574"/>
                  <a:pt x="5662" y="3605"/>
                </a:cubicBezTo>
                <a:cubicBezTo>
                  <a:pt x="5733" y="3668"/>
                  <a:pt x="5810" y="3717"/>
                  <a:pt x="5891" y="3750"/>
                </a:cubicBezTo>
                <a:cubicBezTo>
                  <a:pt x="5859" y="3703"/>
                  <a:pt x="5833" y="3650"/>
                  <a:pt x="5811" y="3581"/>
                </a:cubicBezTo>
                <a:lnTo>
                  <a:pt x="5801" y="3551"/>
                </a:lnTo>
                <a:lnTo>
                  <a:pt x="5833" y="3546"/>
                </a:lnTo>
                <a:cubicBezTo>
                  <a:pt x="5848" y="3544"/>
                  <a:pt x="5862" y="3543"/>
                  <a:pt x="5876" y="3543"/>
                </a:cubicBezTo>
                <a:cubicBezTo>
                  <a:pt x="5992" y="3543"/>
                  <a:pt x="6081" y="3614"/>
                  <a:pt x="6160" y="3677"/>
                </a:cubicBezTo>
                <a:cubicBezTo>
                  <a:pt x="6223" y="3727"/>
                  <a:pt x="6280" y="3772"/>
                  <a:pt x="6337" y="3772"/>
                </a:cubicBezTo>
                <a:cubicBezTo>
                  <a:pt x="6350" y="3772"/>
                  <a:pt x="6363" y="3769"/>
                  <a:pt x="6376" y="3765"/>
                </a:cubicBezTo>
                <a:lnTo>
                  <a:pt x="6496" y="3722"/>
                </a:lnTo>
                <a:cubicBezTo>
                  <a:pt x="6523" y="3712"/>
                  <a:pt x="6554" y="3701"/>
                  <a:pt x="6579" y="3692"/>
                </a:cubicBezTo>
                <a:close/>
                <a:moveTo>
                  <a:pt x="7808" y="3504"/>
                </a:moveTo>
                <a:lnTo>
                  <a:pt x="7823" y="3544"/>
                </a:lnTo>
                <a:cubicBezTo>
                  <a:pt x="7828" y="3558"/>
                  <a:pt x="7833" y="3572"/>
                  <a:pt x="7838" y="3586"/>
                </a:cubicBezTo>
                <a:cubicBezTo>
                  <a:pt x="7935" y="3448"/>
                  <a:pt x="7985" y="3272"/>
                  <a:pt x="7985" y="3074"/>
                </a:cubicBezTo>
                <a:cubicBezTo>
                  <a:pt x="7985" y="3017"/>
                  <a:pt x="7979" y="2959"/>
                  <a:pt x="7965" y="2897"/>
                </a:cubicBezTo>
                <a:cubicBezTo>
                  <a:pt x="7953" y="2839"/>
                  <a:pt x="7934" y="2783"/>
                  <a:pt x="7910" y="2731"/>
                </a:cubicBezTo>
                <a:cubicBezTo>
                  <a:pt x="7818" y="2534"/>
                  <a:pt x="7651" y="2378"/>
                  <a:pt x="7448" y="2298"/>
                </a:cubicBezTo>
                <a:cubicBezTo>
                  <a:pt x="7451" y="2324"/>
                  <a:pt x="7455" y="2351"/>
                  <a:pt x="7457" y="2377"/>
                </a:cubicBezTo>
                <a:cubicBezTo>
                  <a:pt x="7630" y="2455"/>
                  <a:pt x="7768" y="2590"/>
                  <a:pt x="7846" y="2760"/>
                </a:cubicBezTo>
                <a:cubicBezTo>
                  <a:pt x="7869" y="2808"/>
                  <a:pt x="7887" y="2859"/>
                  <a:pt x="7898" y="2911"/>
                </a:cubicBezTo>
                <a:cubicBezTo>
                  <a:pt x="7910" y="2963"/>
                  <a:pt x="7916" y="3018"/>
                  <a:pt x="7916" y="3074"/>
                </a:cubicBezTo>
                <a:cubicBezTo>
                  <a:pt x="7916" y="3239"/>
                  <a:pt x="7880" y="3383"/>
                  <a:pt x="7808" y="3504"/>
                </a:cubicBezTo>
                <a:close/>
                <a:moveTo>
                  <a:pt x="6756" y="1496"/>
                </a:moveTo>
                <a:cubicBezTo>
                  <a:pt x="6817" y="1776"/>
                  <a:pt x="6914" y="1854"/>
                  <a:pt x="7060" y="1971"/>
                </a:cubicBezTo>
                <a:lnTo>
                  <a:pt x="7100" y="2004"/>
                </a:lnTo>
                <a:cubicBezTo>
                  <a:pt x="7247" y="2123"/>
                  <a:pt x="7337" y="2367"/>
                  <a:pt x="7241" y="2549"/>
                </a:cubicBezTo>
                <a:cubicBezTo>
                  <a:pt x="7196" y="2636"/>
                  <a:pt x="7101" y="2647"/>
                  <a:pt x="7015" y="2623"/>
                </a:cubicBezTo>
                <a:cubicBezTo>
                  <a:pt x="6867" y="2583"/>
                  <a:pt x="6743" y="2467"/>
                  <a:pt x="6656" y="2344"/>
                </a:cubicBezTo>
                <a:lnTo>
                  <a:pt x="6655" y="2345"/>
                </a:lnTo>
                <a:cubicBezTo>
                  <a:pt x="6440" y="2079"/>
                  <a:pt x="6478" y="1885"/>
                  <a:pt x="6523" y="1662"/>
                </a:cubicBezTo>
                <a:cubicBezTo>
                  <a:pt x="6553" y="1514"/>
                  <a:pt x="6583" y="1361"/>
                  <a:pt x="6547" y="1170"/>
                </a:cubicBezTo>
                <a:lnTo>
                  <a:pt x="6536" y="1113"/>
                </a:lnTo>
                <a:cubicBezTo>
                  <a:pt x="6500" y="1292"/>
                  <a:pt x="6229" y="1258"/>
                  <a:pt x="6229" y="1078"/>
                </a:cubicBezTo>
                <a:cubicBezTo>
                  <a:pt x="6229" y="951"/>
                  <a:pt x="6313" y="911"/>
                  <a:pt x="6412" y="907"/>
                </a:cubicBezTo>
                <a:cubicBezTo>
                  <a:pt x="6626" y="915"/>
                  <a:pt x="6721" y="1335"/>
                  <a:pt x="6756" y="1496"/>
                </a:cubicBezTo>
                <a:close/>
                <a:moveTo>
                  <a:pt x="7286" y="2580"/>
                </a:moveTo>
                <a:cubicBezTo>
                  <a:pt x="7272" y="2643"/>
                  <a:pt x="7237" y="2707"/>
                  <a:pt x="7182" y="2764"/>
                </a:cubicBezTo>
                <a:cubicBezTo>
                  <a:pt x="6973" y="2984"/>
                  <a:pt x="6631" y="2897"/>
                  <a:pt x="6502" y="3265"/>
                </a:cubicBezTo>
                <a:cubicBezTo>
                  <a:pt x="6492" y="3250"/>
                  <a:pt x="6482" y="3235"/>
                  <a:pt x="6472" y="3221"/>
                </a:cubicBezTo>
                <a:cubicBezTo>
                  <a:pt x="6438" y="2950"/>
                  <a:pt x="6429" y="2624"/>
                  <a:pt x="6642" y="2415"/>
                </a:cubicBezTo>
                <a:cubicBezTo>
                  <a:pt x="6748" y="2550"/>
                  <a:pt x="6881" y="2642"/>
                  <a:pt x="7001" y="2675"/>
                </a:cubicBezTo>
                <a:cubicBezTo>
                  <a:pt x="7110" y="2705"/>
                  <a:pt x="7227" y="2685"/>
                  <a:pt x="7286" y="2580"/>
                </a:cubicBezTo>
                <a:close/>
                <a:moveTo>
                  <a:pt x="7134" y="1962"/>
                </a:moveTo>
                <a:lnTo>
                  <a:pt x="7094" y="1929"/>
                </a:lnTo>
                <a:cubicBezTo>
                  <a:pt x="6952" y="1815"/>
                  <a:pt x="6866" y="1746"/>
                  <a:pt x="6809" y="1484"/>
                </a:cubicBezTo>
                <a:cubicBezTo>
                  <a:pt x="6793" y="1411"/>
                  <a:pt x="6770" y="1315"/>
                  <a:pt x="6736" y="1220"/>
                </a:cubicBezTo>
                <a:cubicBezTo>
                  <a:pt x="6744" y="1228"/>
                  <a:pt x="6752" y="1236"/>
                  <a:pt x="6760" y="1245"/>
                </a:cubicBezTo>
                <a:cubicBezTo>
                  <a:pt x="6962" y="1467"/>
                  <a:pt x="7120" y="1745"/>
                  <a:pt x="7208" y="2032"/>
                </a:cubicBezTo>
                <a:cubicBezTo>
                  <a:pt x="7186" y="2008"/>
                  <a:pt x="7162" y="1984"/>
                  <a:pt x="7134" y="1962"/>
                </a:cubicBezTo>
                <a:close/>
                <a:moveTo>
                  <a:pt x="6540" y="3324"/>
                </a:moveTo>
                <a:cubicBezTo>
                  <a:pt x="6644" y="2937"/>
                  <a:pt x="7007" y="3028"/>
                  <a:pt x="7221" y="2801"/>
                </a:cubicBezTo>
                <a:cubicBezTo>
                  <a:pt x="7243" y="2778"/>
                  <a:pt x="7262" y="2753"/>
                  <a:pt x="7278" y="2728"/>
                </a:cubicBezTo>
                <a:cubicBezTo>
                  <a:pt x="7268" y="2810"/>
                  <a:pt x="7253" y="2889"/>
                  <a:pt x="7229" y="2964"/>
                </a:cubicBezTo>
                <a:cubicBezTo>
                  <a:pt x="7203" y="3051"/>
                  <a:pt x="7166" y="3134"/>
                  <a:pt x="7121" y="3211"/>
                </a:cubicBezTo>
                <a:cubicBezTo>
                  <a:pt x="7102" y="3243"/>
                  <a:pt x="7095" y="3254"/>
                  <a:pt x="7054" y="3254"/>
                </a:cubicBezTo>
                <a:cubicBezTo>
                  <a:pt x="6959" y="3254"/>
                  <a:pt x="6947" y="3149"/>
                  <a:pt x="6983" y="3079"/>
                </a:cubicBezTo>
                <a:lnTo>
                  <a:pt x="7011" y="3026"/>
                </a:lnTo>
                <a:lnTo>
                  <a:pt x="6953" y="3041"/>
                </a:lnTo>
                <a:cubicBezTo>
                  <a:pt x="6734" y="3094"/>
                  <a:pt x="6709" y="3389"/>
                  <a:pt x="6939" y="3446"/>
                </a:cubicBezTo>
                <a:cubicBezTo>
                  <a:pt x="6880" y="3503"/>
                  <a:pt x="6816" y="3556"/>
                  <a:pt x="6746" y="3602"/>
                </a:cubicBezTo>
                <a:cubicBezTo>
                  <a:pt x="6641" y="3515"/>
                  <a:pt x="6598" y="3437"/>
                  <a:pt x="6540" y="3324"/>
                </a:cubicBezTo>
                <a:close/>
                <a:moveTo>
                  <a:pt x="4030" y="422"/>
                </a:moveTo>
                <a:cubicBezTo>
                  <a:pt x="3960" y="366"/>
                  <a:pt x="3887" y="310"/>
                  <a:pt x="3807" y="261"/>
                </a:cubicBezTo>
                <a:cubicBezTo>
                  <a:pt x="3812" y="259"/>
                  <a:pt x="3818" y="257"/>
                  <a:pt x="3824" y="255"/>
                </a:cubicBezTo>
                <a:cubicBezTo>
                  <a:pt x="3870" y="240"/>
                  <a:pt x="3915" y="233"/>
                  <a:pt x="3958" y="233"/>
                </a:cubicBezTo>
                <a:cubicBezTo>
                  <a:pt x="4086" y="233"/>
                  <a:pt x="4200" y="297"/>
                  <a:pt x="4280" y="419"/>
                </a:cubicBezTo>
                <a:lnTo>
                  <a:pt x="4301" y="450"/>
                </a:lnTo>
                <a:lnTo>
                  <a:pt x="4324" y="421"/>
                </a:lnTo>
                <a:cubicBezTo>
                  <a:pt x="4376" y="354"/>
                  <a:pt x="4397" y="293"/>
                  <a:pt x="4387" y="239"/>
                </a:cubicBezTo>
                <a:cubicBezTo>
                  <a:pt x="4382" y="217"/>
                  <a:pt x="4373" y="197"/>
                  <a:pt x="4358" y="178"/>
                </a:cubicBezTo>
                <a:cubicBezTo>
                  <a:pt x="4456" y="181"/>
                  <a:pt x="4552" y="191"/>
                  <a:pt x="4644" y="209"/>
                </a:cubicBezTo>
                <a:cubicBezTo>
                  <a:pt x="4746" y="230"/>
                  <a:pt x="4844" y="261"/>
                  <a:pt x="4936" y="299"/>
                </a:cubicBezTo>
                <a:cubicBezTo>
                  <a:pt x="5068" y="355"/>
                  <a:pt x="5190" y="429"/>
                  <a:pt x="5301" y="517"/>
                </a:cubicBezTo>
                <a:cubicBezTo>
                  <a:pt x="5154" y="529"/>
                  <a:pt x="5019" y="554"/>
                  <a:pt x="4898" y="592"/>
                </a:cubicBezTo>
                <a:cubicBezTo>
                  <a:pt x="4920" y="563"/>
                  <a:pt x="4934" y="528"/>
                  <a:pt x="4934" y="489"/>
                </a:cubicBezTo>
                <a:cubicBezTo>
                  <a:pt x="4934" y="395"/>
                  <a:pt x="4857" y="318"/>
                  <a:pt x="4763" y="318"/>
                </a:cubicBezTo>
                <a:cubicBezTo>
                  <a:pt x="4713" y="318"/>
                  <a:pt x="4672" y="334"/>
                  <a:pt x="4641" y="367"/>
                </a:cubicBezTo>
                <a:cubicBezTo>
                  <a:pt x="4584" y="429"/>
                  <a:pt x="4583" y="525"/>
                  <a:pt x="4585" y="564"/>
                </a:cubicBezTo>
                <a:cubicBezTo>
                  <a:pt x="4588" y="608"/>
                  <a:pt x="4598" y="651"/>
                  <a:pt x="4614" y="696"/>
                </a:cubicBezTo>
                <a:cubicBezTo>
                  <a:pt x="4357" y="680"/>
                  <a:pt x="4198" y="555"/>
                  <a:pt x="4030" y="422"/>
                </a:cubicBezTo>
                <a:close/>
                <a:moveTo>
                  <a:pt x="2041" y="3405"/>
                </a:moveTo>
                <a:lnTo>
                  <a:pt x="2040" y="3403"/>
                </a:lnTo>
                <a:cubicBezTo>
                  <a:pt x="1965" y="3479"/>
                  <a:pt x="1868" y="3498"/>
                  <a:pt x="1766" y="3518"/>
                </a:cubicBezTo>
                <a:cubicBezTo>
                  <a:pt x="1707" y="3529"/>
                  <a:pt x="1645" y="3541"/>
                  <a:pt x="1581" y="3565"/>
                </a:cubicBezTo>
                <a:cubicBezTo>
                  <a:pt x="1565" y="3570"/>
                  <a:pt x="1548" y="3577"/>
                  <a:pt x="1531" y="3585"/>
                </a:cubicBezTo>
                <a:cubicBezTo>
                  <a:pt x="1597" y="3627"/>
                  <a:pt x="1668" y="3663"/>
                  <a:pt x="1746" y="3694"/>
                </a:cubicBezTo>
                <a:cubicBezTo>
                  <a:pt x="1818" y="3722"/>
                  <a:pt x="1895" y="3747"/>
                  <a:pt x="1979" y="3768"/>
                </a:cubicBezTo>
                <a:cubicBezTo>
                  <a:pt x="1977" y="3758"/>
                  <a:pt x="1975" y="3749"/>
                  <a:pt x="1975" y="3739"/>
                </a:cubicBezTo>
                <a:cubicBezTo>
                  <a:pt x="1975" y="3653"/>
                  <a:pt x="2049" y="3582"/>
                  <a:pt x="2140" y="3582"/>
                </a:cubicBezTo>
                <a:cubicBezTo>
                  <a:pt x="2231" y="3582"/>
                  <a:pt x="2304" y="3653"/>
                  <a:pt x="2304" y="3739"/>
                </a:cubicBezTo>
                <a:cubicBezTo>
                  <a:pt x="2304" y="3753"/>
                  <a:pt x="2302" y="3766"/>
                  <a:pt x="2298" y="3779"/>
                </a:cubicBezTo>
                <a:cubicBezTo>
                  <a:pt x="2403" y="3747"/>
                  <a:pt x="2479" y="3696"/>
                  <a:pt x="2553" y="3646"/>
                </a:cubicBezTo>
                <a:cubicBezTo>
                  <a:pt x="2604" y="3612"/>
                  <a:pt x="2656" y="3577"/>
                  <a:pt x="2717" y="3549"/>
                </a:cubicBezTo>
                <a:cubicBezTo>
                  <a:pt x="2776" y="3522"/>
                  <a:pt x="2840" y="3508"/>
                  <a:pt x="2907" y="3508"/>
                </a:cubicBezTo>
                <a:cubicBezTo>
                  <a:pt x="2976" y="3508"/>
                  <a:pt x="3044" y="3523"/>
                  <a:pt x="3109" y="3547"/>
                </a:cubicBezTo>
                <a:cubicBezTo>
                  <a:pt x="3127" y="3534"/>
                  <a:pt x="3146" y="3519"/>
                  <a:pt x="3166" y="3503"/>
                </a:cubicBezTo>
                <a:cubicBezTo>
                  <a:pt x="3075" y="3415"/>
                  <a:pt x="2991" y="3314"/>
                  <a:pt x="2916" y="3202"/>
                </a:cubicBezTo>
                <a:cubicBezTo>
                  <a:pt x="2827" y="3268"/>
                  <a:pt x="2723" y="3315"/>
                  <a:pt x="2605" y="3339"/>
                </a:cubicBezTo>
                <a:cubicBezTo>
                  <a:pt x="2576" y="3500"/>
                  <a:pt x="2440" y="3563"/>
                  <a:pt x="2329" y="3568"/>
                </a:cubicBezTo>
                <a:cubicBezTo>
                  <a:pt x="2324" y="3568"/>
                  <a:pt x="2320" y="3568"/>
                  <a:pt x="2315" y="3568"/>
                </a:cubicBezTo>
                <a:cubicBezTo>
                  <a:pt x="2209" y="3568"/>
                  <a:pt x="2090" y="3517"/>
                  <a:pt x="2041" y="3405"/>
                </a:cubicBezTo>
                <a:close/>
                <a:moveTo>
                  <a:pt x="2017" y="3347"/>
                </a:moveTo>
                <a:cubicBezTo>
                  <a:pt x="1979" y="3235"/>
                  <a:pt x="1974" y="3106"/>
                  <a:pt x="2005" y="2991"/>
                </a:cubicBezTo>
                <a:cubicBezTo>
                  <a:pt x="2021" y="2934"/>
                  <a:pt x="2048" y="2881"/>
                  <a:pt x="2086" y="2839"/>
                </a:cubicBezTo>
                <a:cubicBezTo>
                  <a:pt x="1946" y="2883"/>
                  <a:pt x="1817" y="2967"/>
                  <a:pt x="1694" y="3089"/>
                </a:cubicBezTo>
                <a:lnTo>
                  <a:pt x="1689" y="3091"/>
                </a:lnTo>
                <a:cubicBezTo>
                  <a:pt x="1644" y="3108"/>
                  <a:pt x="1594" y="3117"/>
                  <a:pt x="1546" y="3117"/>
                </a:cubicBezTo>
                <a:cubicBezTo>
                  <a:pt x="1467" y="3117"/>
                  <a:pt x="1391" y="3093"/>
                  <a:pt x="1337" y="3039"/>
                </a:cubicBezTo>
                <a:cubicBezTo>
                  <a:pt x="1339" y="3089"/>
                  <a:pt x="1352" y="3128"/>
                  <a:pt x="1376" y="3154"/>
                </a:cubicBezTo>
                <a:cubicBezTo>
                  <a:pt x="1432" y="3214"/>
                  <a:pt x="1519" y="3212"/>
                  <a:pt x="1595" y="3198"/>
                </a:cubicBezTo>
                <a:lnTo>
                  <a:pt x="1495" y="3317"/>
                </a:lnTo>
                <a:cubicBezTo>
                  <a:pt x="1307" y="3545"/>
                  <a:pt x="1108" y="3779"/>
                  <a:pt x="808" y="3856"/>
                </a:cubicBezTo>
                <a:cubicBezTo>
                  <a:pt x="800" y="3879"/>
                  <a:pt x="790" y="3899"/>
                  <a:pt x="779" y="3915"/>
                </a:cubicBezTo>
                <a:cubicBezTo>
                  <a:pt x="778" y="3916"/>
                  <a:pt x="777" y="3918"/>
                  <a:pt x="777" y="3919"/>
                </a:cubicBezTo>
                <a:cubicBezTo>
                  <a:pt x="1002" y="3849"/>
                  <a:pt x="1150" y="3753"/>
                  <a:pt x="1282" y="3668"/>
                </a:cubicBezTo>
                <a:cubicBezTo>
                  <a:pt x="1323" y="3642"/>
                  <a:pt x="1362" y="3613"/>
                  <a:pt x="1404" y="3588"/>
                </a:cubicBezTo>
                <a:cubicBezTo>
                  <a:pt x="1455" y="3557"/>
                  <a:pt x="1508" y="3533"/>
                  <a:pt x="1563" y="3514"/>
                </a:cubicBezTo>
                <a:cubicBezTo>
                  <a:pt x="1631" y="3489"/>
                  <a:pt x="1697" y="3476"/>
                  <a:pt x="1756" y="3465"/>
                </a:cubicBezTo>
                <a:cubicBezTo>
                  <a:pt x="1865" y="3444"/>
                  <a:pt x="1953" y="3427"/>
                  <a:pt x="2017" y="3347"/>
                </a:cubicBezTo>
                <a:close/>
                <a:moveTo>
                  <a:pt x="2057" y="3006"/>
                </a:moveTo>
                <a:cubicBezTo>
                  <a:pt x="2004" y="3197"/>
                  <a:pt x="2066" y="3524"/>
                  <a:pt x="2327" y="3514"/>
                </a:cubicBezTo>
                <a:cubicBezTo>
                  <a:pt x="2467" y="3508"/>
                  <a:pt x="2550" y="3411"/>
                  <a:pt x="2554" y="3285"/>
                </a:cubicBezTo>
                <a:cubicBezTo>
                  <a:pt x="2556" y="3247"/>
                  <a:pt x="2553" y="3209"/>
                  <a:pt x="2545" y="3181"/>
                </a:cubicBezTo>
                <a:lnTo>
                  <a:pt x="2545" y="3181"/>
                </a:lnTo>
                <a:cubicBezTo>
                  <a:pt x="2541" y="3163"/>
                  <a:pt x="2535" y="3144"/>
                  <a:pt x="2528" y="3125"/>
                </a:cubicBezTo>
                <a:cubicBezTo>
                  <a:pt x="2475" y="3207"/>
                  <a:pt x="2409" y="3221"/>
                  <a:pt x="2370" y="3221"/>
                </a:cubicBezTo>
                <a:cubicBezTo>
                  <a:pt x="2364" y="3221"/>
                  <a:pt x="2358" y="3221"/>
                  <a:pt x="2354" y="3221"/>
                </a:cubicBezTo>
                <a:cubicBezTo>
                  <a:pt x="2277" y="3213"/>
                  <a:pt x="2208" y="3152"/>
                  <a:pt x="2193" y="3078"/>
                </a:cubicBezTo>
                <a:cubicBezTo>
                  <a:pt x="2186" y="3043"/>
                  <a:pt x="2183" y="2953"/>
                  <a:pt x="2307" y="2887"/>
                </a:cubicBezTo>
                <a:cubicBezTo>
                  <a:pt x="2353" y="2863"/>
                  <a:pt x="2525" y="2797"/>
                  <a:pt x="2836" y="2967"/>
                </a:cubicBezTo>
                <a:lnTo>
                  <a:pt x="2844" y="2972"/>
                </a:lnTo>
                <a:lnTo>
                  <a:pt x="2867" y="3016"/>
                </a:lnTo>
                <a:cubicBezTo>
                  <a:pt x="2885" y="2999"/>
                  <a:pt x="2901" y="2980"/>
                  <a:pt x="2916" y="2961"/>
                </a:cubicBezTo>
                <a:cubicBezTo>
                  <a:pt x="2671" y="2499"/>
                  <a:pt x="2571" y="1877"/>
                  <a:pt x="2707" y="1365"/>
                </a:cubicBezTo>
                <a:cubicBezTo>
                  <a:pt x="2687" y="1353"/>
                  <a:pt x="2665" y="1341"/>
                  <a:pt x="2645" y="1330"/>
                </a:cubicBezTo>
                <a:cubicBezTo>
                  <a:pt x="2545" y="1691"/>
                  <a:pt x="2567" y="2082"/>
                  <a:pt x="2652" y="2444"/>
                </a:cubicBezTo>
                <a:lnTo>
                  <a:pt x="2673" y="2533"/>
                </a:lnTo>
                <a:lnTo>
                  <a:pt x="2607" y="2470"/>
                </a:lnTo>
                <a:cubicBezTo>
                  <a:pt x="2541" y="2407"/>
                  <a:pt x="2474" y="2422"/>
                  <a:pt x="2439" y="2437"/>
                </a:cubicBezTo>
                <a:cubicBezTo>
                  <a:pt x="2377" y="2463"/>
                  <a:pt x="2331" y="2525"/>
                  <a:pt x="2331" y="2580"/>
                </a:cubicBezTo>
                <a:cubicBezTo>
                  <a:pt x="2331" y="2608"/>
                  <a:pt x="2344" y="2631"/>
                  <a:pt x="2367" y="2649"/>
                </a:cubicBezTo>
                <a:cubicBezTo>
                  <a:pt x="2378" y="2565"/>
                  <a:pt x="2422" y="2539"/>
                  <a:pt x="2450" y="2531"/>
                </a:cubicBezTo>
                <a:cubicBezTo>
                  <a:pt x="2460" y="2528"/>
                  <a:pt x="2471" y="2526"/>
                  <a:pt x="2482" y="2526"/>
                </a:cubicBezTo>
                <a:cubicBezTo>
                  <a:pt x="2558" y="2526"/>
                  <a:pt x="2643" y="2593"/>
                  <a:pt x="2689" y="2668"/>
                </a:cubicBezTo>
                <a:cubicBezTo>
                  <a:pt x="2725" y="2726"/>
                  <a:pt x="2753" y="2782"/>
                  <a:pt x="2783" y="2844"/>
                </a:cubicBezTo>
                <a:lnTo>
                  <a:pt x="2812" y="2904"/>
                </a:lnTo>
                <a:lnTo>
                  <a:pt x="2749" y="2881"/>
                </a:lnTo>
                <a:cubicBezTo>
                  <a:pt x="2584" y="2821"/>
                  <a:pt x="2450" y="2796"/>
                  <a:pt x="2308" y="2797"/>
                </a:cubicBezTo>
                <a:cubicBezTo>
                  <a:pt x="2190" y="2797"/>
                  <a:pt x="2088" y="2894"/>
                  <a:pt x="2057" y="3006"/>
                </a:cubicBezTo>
                <a:close/>
                <a:moveTo>
                  <a:pt x="2606" y="3214"/>
                </a:moveTo>
                <a:cubicBezTo>
                  <a:pt x="2608" y="3236"/>
                  <a:pt x="2609" y="3260"/>
                  <a:pt x="2608" y="3284"/>
                </a:cubicBezTo>
                <a:cubicBezTo>
                  <a:pt x="2863" y="3227"/>
                  <a:pt x="3030" y="3046"/>
                  <a:pt x="3150" y="2831"/>
                </a:cubicBezTo>
                <a:lnTo>
                  <a:pt x="3190" y="2759"/>
                </a:lnTo>
                <a:lnTo>
                  <a:pt x="3200" y="2841"/>
                </a:lnTo>
                <a:cubicBezTo>
                  <a:pt x="3210" y="2926"/>
                  <a:pt x="3245" y="2980"/>
                  <a:pt x="3299" y="2994"/>
                </a:cubicBezTo>
                <a:cubicBezTo>
                  <a:pt x="3309" y="2997"/>
                  <a:pt x="3319" y="2998"/>
                  <a:pt x="3329" y="2998"/>
                </a:cubicBezTo>
                <a:cubicBezTo>
                  <a:pt x="3378" y="2998"/>
                  <a:pt x="3434" y="2970"/>
                  <a:pt x="3485" y="2920"/>
                </a:cubicBezTo>
                <a:cubicBezTo>
                  <a:pt x="3472" y="2922"/>
                  <a:pt x="3458" y="2924"/>
                  <a:pt x="3446" y="2924"/>
                </a:cubicBezTo>
                <a:cubicBezTo>
                  <a:pt x="3400" y="2924"/>
                  <a:pt x="3364" y="2912"/>
                  <a:pt x="3336" y="2888"/>
                </a:cubicBezTo>
                <a:cubicBezTo>
                  <a:pt x="3253" y="2818"/>
                  <a:pt x="3266" y="2663"/>
                  <a:pt x="3294" y="2453"/>
                </a:cubicBezTo>
                <a:cubicBezTo>
                  <a:pt x="3270" y="2450"/>
                  <a:pt x="3247" y="2449"/>
                  <a:pt x="3223" y="2449"/>
                </a:cubicBezTo>
                <a:cubicBezTo>
                  <a:pt x="3152" y="2781"/>
                  <a:pt x="2955" y="3129"/>
                  <a:pt x="2606" y="3214"/>
                </a:cubicBezTo>
                <a:close/>
                <a:moveTo>
                  <a:pt x="3008" y="3119"/>
                </a:moveTo>
                <a:cubicBezTo>
                  <a:pt x="2992" y="3136"/>
                  <a:pt x="2975" y="3153"/>
                  <a:pt x="2958" y="3168"/>
                </a:cubicBezTo>
                <a:cubicBezTo>
                  <a:pt x="3033" y="3281"/>
                  <a:pt x="3118" y="3383"/>
                  <a:pt x="3210" y="3471"/>
                </a:cubicBezTo>
                <a:cubicBezTo>
                  <a:pt x="3228" y="3457"/>
                  <a:pt x="3246" y="3442"/>
                  <a:pt x="3263" y="3427"/>
                </a:cubicBezTo>
                <a:cubicBezTo>
                  <a:pt x="3169" y="3336"/>
                  <a:pt x="3083" y="3233"/>
                  <a:pt x="3008" y="3119"/>
                </a:cubicBezTo>
                <a:close/>
                <a:moveTo>
                  <a:pt x="3526" y="3632"/>
                </a:moveTo>
                <a:cubicBezTo>
                  <a:pt x="3500" y="3643"/>
                  <a:pt x="3474" y="3653"/>
                  <a:pt x="3447" y="3663"/>
                </a:cubicBezTo>
                <a:cubicBezTo>
                  <a:pt x="3499" y="3698"/>
                  <a:pt x="3555" y="3731"/>
                  <a:pt x="3615" y="3762"/>
                </a:cubicBezTo>
                <a:cubicBezTo>
                  <a:pt x="3697" y="3803"/>
                  <a:pt x="3778" y="3835"/>
                  <a:pt x="3862" y="3860"/>
                </a:cubicBezTo>
                <a:cubicBezTo>
                  <a:pt x="3869" y="3838"/>
                  <a:pt x="3880" y="3817"/>
                  <a:pt x="3895" y="3798"/>
                </a:cubicBezTo>
                <a:cubicBezTo>
                  <a:pt x="3808" y="3772"/>
                  <a:pt x="3725" y="3739"/>
                  <a:pt x="3648" y="3699"/>
                </a:cubicBezTo>
                <a:cubicBezTo>
                  <a:pt x="3606" y="3680"/>
                  <a:pt x="3567" y="3658"/>
                  <a:pt x="3526" y="3632"/>
                </a:cubicBezTo>
                <a:close/>
                <a:moveTo>
                  <a:pt x="1246" y="3522"/>
                </a:moveTo>
                <a:cubicBezTo>
                  <a:pt x="1257" y="3511"/>
                  <a:pt x="1268" y="3500"/>
                  <a:pt x="1278" y="3489"/>
                </a:cubicBezTo>
                <a:cubicBezTo>
                  <a:pt x="1284" y="3483"/>
                  <a:pt x="1289" y="3477"/>
                  <a:pt x="1295" y="3471"/>
                </a:cubicBezTo>
                <a:cubicBezTo>
                  <a:pt x="1133" y="3317"/>
                  <a:pt x="1006" y="3116"/>
                  <a:pt x="929" y="2884"/>
                </a:cubicBezTo>
                <a:cubicBezTo>
                  <a:pt x="989" y="2898"/>
                  <a:pt x="991" y="2903"/>
                  <a:pt x="1066" y="2903"/>
                </a:cubicBezTo>
                <a:cubicBezTo>
                  <a:pt x="1130" y="2903"/>
                  <a:pt x="1183" y="2845"/>
                  <a:pt x="1183" y="2775"/>
                </a:cubicBezTo>
                <a:cubicBezTo>
                  <a:pt x="1183" y="2705"/>
                  <a:pt x="1130" y="2648"/>
                  <a:pt x="1066" y="2648"/>
                </a:cubicBezTo>
                <a:cubicBezTo>
                  <a:pt x="957" y="2648"/>
                  <a:pt x="912" y="2753"/>
                  <a:pt x="903" y="2775"/>
                </a:cubicBezTo>
                <a:cubicBezTo>
                  <a:pt x="874" y="2640"/>
                  <a:pt x="850" y="2512"/>
                  <a:pt x="858" y="2373"/>
                </a:cubicBezTo>
                <a:cubicBezTo>
                  <a:pt x="863" y="2300"/>
                  <a:pt x="875" y="2229"/>
                  <a:pt x="892" y="2161"/>
                </a:cubicBezTo>
                <a:cubicBezTo>
                  <a:pt x="821" y="2246"/>
                  <a:pt x="746" y="2328"/>
                  <a:pt x="682" y="2418"/>
                </a:cubicBezTo>
                <a:cubicBezTo>
                  <a:pt x="531" y="2629"/>
                  <a:pt x="421" y="2782"/>
                  <a:pt x="571" y="2965"/>
                </a:cubicBezTo>
                <a:cubicBezTo>
                  <a:pt x="598" y="2954"/>
                  <a:pt x="627" y="2947"/>
                  <a:pt x="656" y="2945"/>
                </a:cubicBezTo>
                <a:cubicBezTo>
                  <a:pt x="726" y="2941"/>
                  <a:pt x="833" y="2988"/>
                  <a:pt x="879" y="3098"/>
                </a:cubicBezTo>
                <a:cubicBezTo>
                  <a:pt x="818" y="3033"/>
                  <a:pt x="740" y="2994"/>
                  <a:pt x="660" y="2999"/>
                </a:cubicBezTo>
                <a:lnTo>
                  <a:pt x="660" y="2999"/>
                </a:lnTo>
                <a:cubicBezTo>
                  <a:pt x="504" y="3009"/>
                  <a:pt x="389" y="3169"/>
                  <a:pt x="401" y="3320"/>
                </a:cubicBezTo>
                <a:cubicBezTo>
                  <a:pt x="452" y="3242"/>
                  <a:pt x="517" y="3194"/>
                  <a:pt x="595" y="3177"/>
                </a:cubicBezTo>
                <a:cubicBezTo>
                  <a:pt x="616" y="3173"/>
                  <a:pt x="637" y="3171"/>
                  <a:pt x="658" y="3171"/>
                </a:cubicBezTo>
                <a:cubicBezTo>
                  <a:pt x="828" y="3171"/>
                  <a:pt x="1014" y="3300"/>
                  <a:pt x="1147" y="3417"/>
                </a:cubicBezTo>
                <a:lnTo>
                  <a:pt x="1148" y="3418"/>
                </a:lnTo>
                <a:lnTo>
                  <a:pt x="1150" y="3419"/>
                </a:lnTo>
                <a:cubicBezTo>
                  <a:pt x="1181" y="3456"/>
                  <a:pt x="1214" y="3490"/>
                  <a:pt x="1246" y="3522"/>
                </a:cubicBezTo>
                <a:close/>
                <a:moveTo>
                  <a:pt x="2541" y="2070"/>
                </a:moveTo>
                <a:cubicBezTo>
                  <a:pt x="2527" y="2075"/>
                  <a:pt x="2513" y="2077"/>
                  <a:pt x="2498" y="2077"/>
                </a:cubicBezTo>
                <a:cubicBezTo>
                  <a:pt x="2430" y="2077"/>
                  <a:pt x="2374" y="2023"/>
                  <a:pt x="2374" y="1957"/>
                </a:cubicBezTo>
                <a:cubicBezTo>
                  <a:pt x="2374" y="1889"/>
                  <a:pt x="2430" y="1835"/>
                  <a:pt x="2498" y="1835"/>
                </a:cubicBezTo>
                <a:cubicBezTo>
                  <a:pt x="2508" y="1835"/>
                  <a:pt x="2517" y="1837"/>
                  <a:pt x="2527" y="1840"/>
                </a:cubicBezTo>
                <a:cubicBezTo>
                  <a:pt x="2529" y="1917"/>
                  <a:pt x="2534" y="1993"/>
                  <a:pt x="2541" y="2070"/>
                </a:cubicBezTo>
                <a:close/>
                <a:moveTo>
                  <a:pt x="929" y="2641"/>
                </a:moveTo>
                <a:cubicBezTo>
                  <a:pt x="913" y="2554"/>
                  <a:pt x="907" y="2465"/>
                  <a:pt x="912" y="2376"/>
                </a:cubicBezTo>
                <a:cubicBezTo>
                  <a:pt x="918" y="2291"/>
                  <a:pt x="933" y="2208"/>
                  <a:pt x="958" y="2130"/>
                </a:cubicBezTo>
                <a:cubicBezTo>
                  <a:pt x="1081" y="1734"/>
                  <a:pt x="1440" y="1415"/>
                  <a:pt x="1916" y="1278"/>
                </a:cubicBezTo>
                <a:cubicBezTo>
                  <a:pt x="1928" y="1274"/>
                  <a:pt x="1939" y="1272"/>
                  <a:pt x="1950" y="1269"/>
                </a:cubicBezTo>
                <a:cubicBezTo>
                  <a:pt x="2009" y="1384"/>
                  <a:pt x="2118" y="1465"/>
                  <a:pt x="2224" y="1542"/>
                </a:cubicBezTo>
                <a:cubicBezTo>
                  <a:pt x="2320" y="1613"/>
                  <a:pt x="2418" y="1685"/>
                  <a:pt x="2477" y="1783"/>
                </a:cubicBezTo>
                <a:cubicBezTo>
                  <a:pt x="2389" y="1793"/>
                  <a:pt x="2320" y="1867"/>
                  <a:pt x="2320" y="1957"/>
                </a:cubicBezTo>
                <a:cubicBezTo>
                  <a:pt x="2320" y="2053"/>
                  <a:pt x="2400" y="2131"/>
                  <a:pt x="2498" y="2131"/>
                </a:cubicBezTo>
                <a:cubicBezTo>
                  <a:pt x="2514" y="2131"/>
                  <a:pt x="2529" y="2129"/>
                  <a:pt x="2545" y="2125"/>
                </a:cubicBezTo>
                <a:cubicBezTo>
                  <a:pt x="2554" y="2216"/>
                  <a:pt x="2568" y="2304"/>
                  <a:pt x="2585" y="2390"/>
                </a:cubicBezTo>
                <a:cubicBezTo>
                  <a:pt x="2558" y="2377"/>
                  <a:pt x="2530" y="2370"/>
                  <a:pt x="2500" y="2370"/>
                </a:cubicBezTo>
                <a:cubicBezTo>
                  <a:pt x="2473" y="2370"/>
                  <a:pt x="2445" y="2375"/>
                  <a:pt x="2418" y="2387"/>
                </a:cubicBezTo>
                <a:cubicBezTo>
                  <a:pt x="2336" y="2422"/>
                  <a:pt x="2277" y="2504"/>
                  <a:pt x="2277" y="2581"/>
                </a:cubicBezTo>
                <a:cubicBezTo>
                  <a:pt x="2277" y="2642"/>
                  <a:pt x="2314" y="2691"/>
                  <a:pt x="2380" y="2719"/>
                </a:cubicBezTo>
                <a:lnTo>
                  <a:pt x="2418" y="2735"/>
                </a:lnTo>
                <a:lnTo>
                  <a:pt x="2418" y="2694"/>
                </a:lnTo>
                <a:cubicBezTo>
                  <a:pt x="2417" y="2650"/>
                  <a:pt x="2425" y="2594"/>
                  <a:pt x="2465" y="2583"/>
                </a:cubicBezTo>
                <a:cubicBezTo>
                  <a:pt x="2470" y="2581"/>
                  <a:pt x="2476" y="2581"/>
                  <a:pt x="2482" y="2581"/>
                </a:cubicBezTo>
                <a:cubicBezTo>
                  <a:pt x="2531" y="2581"/>
                  <a:pt x="2602" y="2630"/>
                  <a:pt x="2643" y="2697"/>
                </a:cubicBezTo>
                <a:cubicBezTo>
                  <a:pt x="2666" y="2734"/>
                  <a:pt x="2686" y="2771"/>
                  <a:pt x="2705" y="2810"/>
                </a:cubicBezTo>
                <a:cubicBezTo>
                  <a:pt x="2566" y="2763"/>
                  <a:pt x="2437" y="2739"/>
                  <a:pt x="2317" y="2739"/>
                </a:cubicBezTo>
                <a:cubicBezTo>
                  <a:pt x="2133" y="2739"/>
                  <a:pt x="1969" y="2795"/>
                  <a:pt x="1819" y="2907"/>
                </a:cubicBezTo>
                <a:cubicBezTo>
                  <a:pt x="1814" y="2899"/>
                  <a:pt x="1808" y="2892"/>
                  <a:pt x="1803" y="2885"/>
                </a:cubicBezTo>
                <a:cubicBezTo>
                  <a:pt x="1766" y="2830"/>
                  <a:pt x="1742" y="2770"/>
                  <a:pt x="1729" y="2707"/>
                </a:cubicBezTo>
                <a:cubicBezTo>
                  <a:pt x="1769" y="2722"/>
                  <a:pt x="1806" y="2729"/>
                  <a:pt x="1839" y="2729"/>
                </a:cubicBezTo>
                <a:cubicBezTo>
                  <a:pt x="1867" y="2729"/>
                  <a:pt x="1892" y="2724"/>
                  <a:pt x="1916" y="2715"/>
                </a:cubicBezTo>
                <a:cubicBezTo>
                  <a:pt x="2015" y="2676"/>
                  <a:pt x="2062" y="2565"/>
                  <a:pt x="2108" y="2458"/>
                </a:cubicBezTo>
                <a:cubicBezTo>
                  <a:pt x="2154" y="2349"/>
                  <a:pt x="2198" y="2246"/>
                  <a:pt x="2288" y="2229"/>
                </a:cubicBezTo>
                <a:lnTo>
                  <a:pt x="2336" y="2220"/>
                </a:lnTo>
                <a:lnTo>
                  <a:pt x="2303" y="2184"/>
                </a:lnTo>
                <a:cubicBezTo>
                  <a:pt x="2242" y="2118"/>
                  <a:pt x="2145" y="2068"/>
                  <a:pt x="2061" y="2068"/>
                </a:cubicBezTo>
                <a:cubicBezTo>
                  <a:pt x="2046" y="2068"/>
                  <a:pt x="2032" y="2070"/>
                  <a:pt x="2018" y="2073"/>
                </a:cubicBezTo>
                <a:cubicBezTo>
                  <a:pt x="2029" y="1895"/>
                  <a:pt x="1964" y="1818"/>
                  <a:pt x="1902" y="1743"/>
                </a:cubicBezTo>
                <a:cubicBezTo>
                  <a:pt x="1857" y="1689"/>
                  <a:pt x="1814" y="1638"/>
                  <a:pt x="1792" y="1549"/>
                </a:cubicBezTo>
                <a:lnTo>
                  <a:pt x="1781" y="1504"/>
                </a:lnTo>
                <a:lnTo>
                  <a:pt x="1747" y="1535"/>
                </a:lnTo>
                <a:cubicBezTo>
                  <a:pt x="1703" y="1577"/>
                  <a:pt x="1652" y="1608"/>
                  <a:pt x="1602" y="1639"/>
                </a:cubicBezTo>
                <a:cubicBezTo>
                  <a:pt x="1482" y="1712"/>
                  <a:pt x="1358" y="1788"/>
                  <a:pt x="1355" y="2012"/>
                </a:cubicBezTo>
                <a:cubicBezTo>
                  <a:pt x="1347" y="2012"/>
                  <a:pt x="1338" y="2011"/>
                  <a:pt x="1331" y="2011"/>
                </a:cubicBezTo>
                <a:cubicBezTo>
                  <a:pt x="1224" y="2011"/>
                  <a:pt x="1183" y="2042"/>
                  <a:pt x="1104" y="2100"/>
                </a:cubicBezTo>
                <a:lnTo>
                  <a:pt x="1007" y="2170"/>
                </a:lnTo>
                <a:lnTo>
                  <a:pt x="1067" y="2182"/>
                </a:lnTo>
                <a:cubicBezTo>
                  <a:pt x="1117" y="2192"/>
                  <a:pt x="1144" y="2298"/>
                  <a:pt x="1171" y="2400"/>
                </a:cubicBezTo>
                <a:cubicBezTo>
                  <a:pt x="1206" y="2534"/>
                  <a:pt x="1246" y="2686"/>
                  <a:pt x="1356" y="2735"/>
                </a:cubicBezTo>
                <a:cubicBezTo>
                  <a:pt x="1379" y="2746"/>
                  <a:pt x="1405" y="2751"/>
                  <a:pt x="1432" y="2751"/>
                </a:cubicBezTo>
                <a:cubicBezTo>
                  <a:pt x="1468" y="2751"/>
                  <a:pt x="1508" y="2742"/>
                  <a:pt x="1551" y="2723"/>
                </a:cubicBezTo>
                <a:cubicBezTo>
                  <a:pt x="1568" y="2816"/>
                  <a:pt x="1603" y="2904"/>
                  <a:pt x="1656" y="2984"/>
                </a:cubicBezTo>
                <a:cubicBezTo>
                  <a:pt x="1664" y="2996"/>
                  <a:pt x="1674" y="3010"/>
                  <a:pt x="1684" y="3023"/>
                </a:cubicBezTo>
                <a:cubicBezTo>
                  <a:pt x="1675" y="3032"/>
                  <a:pt x="1669" y="3038"/>
                  <a:pt x="1665" y="3042"/>
                </a:cubicBezTo>
                <a:cubicBezTo>
                  <a:pt x="1631" y="3054"/>
                  <a:pt x="1588" y="3063"/>
                  <a:pt x="1544" y="3063"/>
                </a:cubicBezTo>
                <a:cubicBezTo>
                  <a:pt x="1463" y="3063"/>
                  <a:pt x="1378" y="3034"/>
                  <a:pt x="1339" y="2949"/>
                </a:cubicBezTo>
                <a:lnTo>
                  <a:pt x="1301" y="2864"/>
                </a:lnTo>
                <a:lnTo>
                  <a:pt x="1288" y="2956"/>
                </a:lnTo>
                <a:cubicBezTo>
                  <a:pt x="1273" y="3060"/>
                  <a:pt x="1289" y="3139"/>
                  <a:pt x="1337" y="3191"/>
                </a:cubicBezTo>
                <a:cubicBezTo>
                  <a:pt x="1370" y="3227"/>
                  <a:pt x="1418" y="3248"/>
                  <a:pt x="1478" y="3253"/>
                </a:cubicBezTo>
                <a:cubicBezTo>
                  <a:pt x="1466" y="3268"/>
                  <a:pt x="1454" y="3283"/>
                  <a:pt x="1454" y="3283"/>
                </a:cubicBezTo>
                <a:cubicBezTo>
                  <a:pt x="1413" y="3331"/>
                  <a:pt x="1372" y="3381"/>
                  <a:pt x="1330" y="3429"/>
                </a:cubicBezTo>
                <a:cubicBezTo>
                  <a:pt x="1193" y="3298"/>
                  <a:pt x="1087" y="3137"/>
                  <a:pt x="1014" y="2947"/>
                </a:cubicBezTo>
                <a:cubicBezTo>
                  <a:pt x="1031" y="2953"/>
                  <a:pt x="1048" y="2957"/>
                  <a:pt x="1066" y="2957"/>
                </a:cubicBezTo>
                <a:cubicBezTo>
                  <a:pt x="1160" y="2957"/>
                  <a:pt x="1237" y="2875"/>
                  <a:pt x="1237" y="2775"/>
                </a:cubicBezTo>
                <a:cubicBezTo>
                  <a:pt x="1237" y="2675"/>
                  <a:pt x="1160" y="2594"/>
                  <a:pt x="1066" y="2594"/>
                </a:cubicBezTo>
                <a:cubicBezTo>
                  <a:pt x="1013" y="2594"/>
                  <a:pt x="965" y="2620"/>
                  <a:pt x="933" y="2661"/>
                </a:cubicBezTo>
                <a:cubicBezTo>
                  <a:pt x="932" y="2655"/>
                  <a:pt x="929" y="2641"/>
                  <a:pt x="929" y="2641"/>
                </a:cubicBezTo>
                <a:close/>
                <a:moveTo>
                  <a:pt x="2326" y="1115"/>
                </a:moveTo>
                <a:cubicBezTo>
                  <a:pt x="2651" y="1148"/>
                  <a:pt x="2953" y="1330"/>
                  <a:pt x="3133" y="1603"/>
                </a:cubicBezTo>
                <a:lnTo>
                  <a:pt x="3144" y="1620"/>
                </a:lnTo>
                <a:cubicBezTo>
                  <a:pt x="3135" y="1650"/>
                  <a:pt x="3127" y="1682"/>
                  <a:pt x="3119" y="1713"/>
                </a:cubicBezTo>
                <a:cubicBezTo>
                  <a:pt x="3105" y="1688"/>
                  <a:pt x="3090" y="1664"/>
                  <a:pt x="3075" y="1641"/>
                </a:cubicBezTo>
                <a:cubicBezTo>
                  <a:pt x="2905" y="1380"/>
                  <a:pt x="2641" y="1223"/>
                  <a:pt x="2341" y="1187"/>
                </a:cubicBezTo>
                <a:cubicBezTo>
                  <a:pt x="2334" y="1163"/>
                  <a:pt x="2328" y="1139"/>
                  <a:pt x="2326" y="1115"/>
                </a:cubicBezTo>
                <a:close/>
                <a:moveTo>
                  <a:pt x="2325" y="1062"/>
                </a:moveTo>
                <a:cubicBezTo>
                  <a:pt x="2434" y="1072"/>
                  <a:pt x="2554" y="1097"/>
                  <a:pt x="2652" y="1140"/>
                </a:cubicBezTo>
                <a:cubicBezTo>
                  <a:pt x="2694" y="1033"/>
                  <a:pt x="2747" y="929"/>
                  <a:pt x="2809" y="832"/>
                </a:cubicBezTo>
                <a:cubicBezTo>
                  <a:pt x="2763" y="786"/>
                  <a:pt x="2736" y="723"/>
                  <a:pt x="2736" y="656"/>
                </a:cubicBezTo>
                <a:cubicBezTo>
                  <a:pt x="2736" y="581"/>
                  <a:pt x="2760" y="520"/>
                  <a:pt x="2808" y="472"/>
                </a:cubicBezTo>
                <a:cubicBezTo>
                  <a:pt x="2912" y="369"/>
                  <a:pt x="3087" y="359"/>
                  <a:pt x="3228" y="373"/>
                </a:cubicBezTo>
                <a:cubicBezTo>
                  <a:pt x="3254" y="352"/>
                  <a:pt x="3280" y="334"/>
                  <a:pt x="3305" y="316"/>
                </a:cubicBezTo>
                <a:cubicBezTo>
                  <a:pt x="3243" y="292"/>
                  <a:pt x="3179" y="280"/>
                  <a:pt x="3112" y="280"/>
                </a:cubicBezTo>
                <a:cubicBezTo>
                  <a:pt x="3045" y="280"/>
                  <a:pt x="2976" y="292"/>
                  <a:pt x="2903" y="316"/>
                </a:cubicBezTo>
                <a:cubicBezTo>
                  <a:pt x="2580" y="425"/>
                  <a:pt x="2312" y="710"/>
                  <a:pt x="2325" y="1062"/>
                </a:cubicBezTo>
                <a:close/>
                <a:moveTo>
                  <a:pt x="2701" y="1163"/>
                </a:moveTo>
                <a:cubicBezTo>
                  <a:pt x="2741" y="1060"/>
                  <a:pt x="2791" y="961"/>
                  <a:pt x="2850" y="868"/>
                </a:cubicBezTo>
                <a:cubicBezTo>
                  <a:pt x="2868" y="879"/>
                  <a:pt x="2889" y="890"/>
                  <a:pt x="2913" y="896"/>
                </a:cubicBezTo>
                <a:cubicBezTo>
                  <a:pt x="2853" y="992"/>
                  <a:pt x="2802" y="1092"/>
                  <a:pt x="2763" y="1194"/>
                </a:cubicBezTo>
                <a:cubicBezTo>
                  <a:pt x="2742" y="1184"/>
                  <a:pt x="2722" y="1173"/>
                  <a:pt x="2701" y="1163"/>
                </a:cubicBezTo>
                <a:close/>
                <a:moveTo>
                  <a:pt x="2790" y="656"/>
                </a:moveTo>
                <a:cubicBezTo>
                  <a:pt x="2790" y="595"/>
                  <a:pt x="2808" y="548"/>
                  <a:pt x="2846" y="511"/>
                </a:cubicBezTo>
                <a:cubicBezTo>
                  <a:pt x="2924" y="433"/>
                  <a:pt x="3058" y="421"/>
                  <a:pt x="3161" y="423"/>
                </a:cubicBezTo>
                <a:lnTo>
                  <a:pt x="3091" y="480"/>
                </a:lnTo>
                <a:cubicBezTo>
                  <a:pt x="3058" y="474"/>
                  <a:pt x="2998" y="465"/>
                  <a:pt x="2968" y="529"/>
                </a:cubicBezTo>
                <a:cubicBezTo>
                  <a:pt x="2991" y="525"/>
                  <a:pt x="3012" y="524"/>
                  <a:pt x="3032" y="525"/>
                </a:cubicBezTo>
                <a:cubicBezTo>
                  <a:pt x="3175" y="531"/>
                  <a:pt x="3184" y="709"/>
                  <a:pt x="3103" y="794"/>
                </a:cubicBezTo>
                <a:cubicBezTo>
                  <a:pt x="3068" y="831"/>
                  <a:pt x="3023" y="851"/>
                  <a:pt x="2974" y="851"/>
                </a:cubicBezTo>
                <a:lnTo>
                  <a:pt x="2970" y="850"/>
                </a:lnTo>
                <a:lnTo>
                  <a:pt x="2970" y="850"/>
                </a:lnTo>
                <a:cubicBezTo>
                  <a:pt x="2868" y="854"/>
                  <a:pt x="2790" y="749"/>
                  <a:pt x="2790" y="656"/>
                </a:cubicBezTo>
                <a:close/>
                <a:moveTo>
                  <a:pt x="3142" y="507"/>
                </a:moveTo>
                <a:cubicBezTo>
                  <a:pt x="3218" y="450"/>
                  <a:pt x="3287" y="393"/>
                  <a:pt x="3366" y="340"/>
                </a:cubicBezTo>
                <a:cubicBezTo>
                  <a:pt x="3378" y="346"/>
                  <a:pt x="3391" y="353"/>
                  <a:pt x="3403" y="360"/>
                </a:cubicBezTo>
                <a:lnTo>
                  <a:pt x="3403" y="361"/>
                </a:lnTo>
                <a:cubicBezTo>
                  <a:pt x="3412" y="366"/>
                  <a:pt x="3422" y="373"/>
                  <a:pt x="3432" y="380"/>
                </a:cubicBezTo>
                <a:cubicBezTo>
                  <a:pt x="3345" y="435"/>
                  <a:pt x="3266" y="496"/>
                  <a:pt x="3188" y="568"/>
                </a:cubicBezTo>
                <a:cubicBezTo>
                  <a:pt x="3177" y="543"/>
                  <a:pt x="3162" y="523"/>
                  <a:pt x="3143" y="508"/>
                </a:cubicBezTo>
                <a:lnTo>
                  <a:pt x="3142" y="507"/>
                </a:lnTo>
                <a:close/>
                <a:moveTo>
                  <a:pt x="3098" y="1792"/>
                </a:moveTo>
                <a:cubicBezTo>
                  <a:pt x="3077" y="1747"/>
                  <a:pt x="3055" y="1707"/>
                  <a:pt x="3030" y="1671"/>
                </a:cubicBezTo>
                <a:cubicBezTo>
                  <a:pt x="2959" y="1562"/>
                  <a:pt x="2864" y="1468"/>
                  <a:pt x="2756" y="1396"/>
                </a:cubicBezTo>
                <a:cubicBezTo>
                  <a:pt x="2670" y="1733"/>
                  <a:pt x="2697" y="2103"/>
                  <a:pt x="2779" y="2438"/>
                </a:cubicBezTo>
                <a:cubicBezTo>
                  <a:pt x="2772" y="2311"/>
                  <a:pt x="2806" y="2205"/>
                  <a:pt x="2875" y="2160"/>
                </a:cubicBezTo>
                <a:cubicBezTo>
                  <a:pt x="2893" y="2148"/>
                  <a:pt x="2921" y="2136"/>
                  <a:pt x="2959" y="2136"/>
                </a:cubicBezTo>
                <a:cubicBezTo>
                  <a:pt x="2990" y="2136"/>
                  <a:pt x="3028" y="2144"/>
                  <a:pt x="3072" y="2168"/>
                </a:cubicBezTo>
                <a:cubicBezTo>
                  <a:pt x="3057" y="2042"/>
                  <a:pt x="3072" y="1915"/>
                  <a:pt x="3098" y="1792"/>
                </a:cubicBezTo>
                <a:close/>
                <a:moveTo>
                  <a:pt x="2818" y="2580"/>
                </a:moveTo>
                <a:cubicBezTo>
                  <a:pt x="2827" y="2571"/>
                  <a:pt x="2838" y="2562"/>
                  <a:pt x="2838" y="2562"/>
                </a:cubicBezTo>
                <a:cubicBezTo>
                  <a:pt x="2910" y="2496"/>
                  <a:pt x="3026" y="2458"/>
                  <a:pt x="3166" y="2451"/>
                </a:cubicBezTo>
                <a:cubicBezTo>
                  <a:pt x="3130" y="2610"/>
                  <a:pt x="3058" y="2764"/>
                  <a:pt x="2951" y="2910"/>
                </a:cubicBezTo>
                <a:cubicBezTo>
                  <a:pt x="2899" y="2807"/>
                  <a:pt x="2854" y="2696"/>
                  <a:pt x="2818" y="2580"/>
                </a:cubicBezTo>
                <a:close/>
                <a:moveTo>
                  <a:pt x="3348" y="2462"/>
                </a:moveTo>
                <a:lnTo>
                  <a:pt x="3347" y="2462"/>
                </a:lnTo>
                <a:cubicBezTo>
                  <a:pt x="3323" y="2648"/>
                  <a:pt x="3309" y="2794"/>
                  <a:pt x="3371" y="2847"/>
                </a:cubicBezTo>
                <a:cubicBezTo>
                  <a:pt x="3404" y="2876"/>
                  <a:pt x="3463" y="2878"/>
                  <a:pt x="3550" y="2852"/>
                </a:cubicBezTo>
                <a:lnTo>
                  <a:pt x="3626" y="2830"/>
                </a:lnTo>
                <a:lnTo>
                  <a:pt x="3579" y="2894"/>
                </a:lnTo>
                <a:cubicBezTo>
                  <a:pt x="3506" y="2994"/>
                  <a:pt x="3412" y="3052"/>
                  <a:pt x="3328" y="3052"/>
                </a:cubicBezTo>
                <a:cubicBezTo>
                  <a:pt x="3313" y="3052"/>
                  <a:pt x="3299" y="3050"/>
                  <a:pt x="3285" y="3046"/>
                </a:cubicBezTo>
                <a:cubicBezTo>
                  <a:pt x="3249" y="3037"/>
                  <a:pt x="3191" y="3006"/>
                  <a:pt x="3161" y="2914"/>
                </a:cubicBezTo>
                <a:cubicBezTo>
                  <a:pt x="3127" y="2970"/>
                  <a:pt x="3090" y="3025"/>
                  <a:pt x="3047" y="3076"/>
                </a:cubicBezTo>
                <a:lnTo>
                  <a:pt x="3049" y="3074"/>
                </a:lnTo>
                <a:cubicBezTo>
                  <a:pt x="3049" y="3074"/>
                  <a:pt x="3047" y="3076"/>
                  <a:pt x="3046" y="3077"/>
                </a:cubicBezTo>
                <a:cubicBezTo>
                  <a:pt x="3121" y="3193"/>
                  <a:pt x="3207" y="3298"/>
                  <a:pt x="3302" y="3388"/>
                </a:cubicBezTo>
                <a:cubicBezTo>
                  <a:pt x="3474" y="3223"/>
                  <a:pt x="3604" y="3005"/>
                  <a:pt x="3707" y="2706"/>
                </a:cubicBezTo>
                <a:cubicBezTo>
                  <a:pt x="3684" y="2678"/>
                  <a:pt x="3661" y="2648"/>
                  <a:pt x="3640" y="2618"/>
                </a:cubicBezTo>
                <a:cubicBezTo>
                  <a:pt x="3628" y="2600"/>
                  <a:pt x="3616" y="2581"/>
                  <a:pt x="3606" y="2564"/>
                </a:cubicBezTo>
                <a:cubicBezTo>
                  <a:pt x="3542" y="2498"/>
                  <a:pt x="3432" y="2480"/>
                  <a:pt x="3348" y="2462"/>
                </a:cubicBezTo>
                <a:close/>
                <a:moveTo>
                  <a:pt x="2811" y="1220"/>
                </a:moveTo>
                <a:cubicBezTo>
                  <a:pt x="2853" y="1111"/>
                  <a:pt x="2907" y="1005"/>
                  <a:pt x="2973" y="904"/>
                </a:cubicBezTo>
                <a:cubicBezTo>
                  <a:pt x="2973" y="904"/>
                  <a:pt x="2974" y="905"/>
                  <a:pt x="2974" y="905"/>
                </a:cubicBezTo>
                <a:cubicBezTo>
                  <a:pt x="3038" y="905"/>
                  <a:pt x="3097" y="879"/>
                  <a:pt x="3142" y="831"/>
                </a:cubicBezTo>
                <a:cubicBezTo>
                  <a:pt x="3195" y="775"/>
                  <a:pt x="3218" y="698"/>
                  <a:pt x="3209" y="622"/>
                </a:cubicBezTo>
                <a:cubicBezTo>
                  <a:pt x="3218" y="614"/>
                  <a:pt x="3228" y="604"/>
                  <a:pt x="3241" y="593"/>
                </a:cubicBezTo>
                <a:cubicBezTo>
                  <a:pt x="3447" y="720"/>
                  <a:pt x="3347" y="1012"/>
                  <a:pt x="3232" y="1348"/>
                </a:cubicBezTo>
                <a:cubicBezTo>
                  <a:pt x="3209" y="1415"/>
                  <a:pt x="3186" y="1483"/>
                  <a:pt x="3164" y="1552"/>
                </a:cubicBezTo>
                <a:cubicBezTo>
                  <a:pt x="3070" y="1418"/>
                  <a:pt x="2949" y="1303"/>
                  <a:pt x="2811" y="1220"/>
                </a:cubicBezTo>
                <a:close/>
                <a:moveTo>
                  <a:pt x="2487" y="1462"/>
                </a:moveTo>
                <a:cubicBezTo>
                  <a:pt x="2444" y="1392"/>
                  <a:pt x="2400" y="1320"/>
                  <a:pt x="2368" y="1246"/>
                </a:cubicBezTo>
                <a:cubicBezTo>
                  <a:pt x="2448" y="1258"/>
                  <a:pt x="2524" y="1279"/>
                  <a:pt x="2595" y="1308"/>
                </a:cubicBezTo>
                <a:cubicBezTo>
                  <a:pt x="2572" y="1389"/>
                  <a:pt x="2555" y="1472"/>
                  <a:pt x="2544" y="1555"/>
                </a:cubicBezTo>
                <a:cubicBezTo>
                  <a:pt x="2525" y="1523"/>
                  <a:pt x="2506" y="1492"/>
                  <a:pt x="2487" y="1462"/>
                </a:cubicBezTo>
                <a:close/>
                <a:moveTo>
                  <a:pt x="3672" y="3651"/>
                </a:moveTo>
                <a:cubicBezTo>
                  <a:pt x="3643" y="3638"/>
                  <a:pt x="3616" y="3622"/>
                  <a:pt x="3588" y="3606"/>
                </a:cubicBezTo>
                <a:cubicBezTo>
                  <a:pt x="3743" y="3536"/>
                  <a:pt x="3876" y="3455"/>
                  <a:pt x="3992" y="3359"/>
                </a:cubicBezTo>
                <a:cubicBezTo>
                  <a:pt x="3994" y="3405"/>
                  <a:pt x="4008" y="3448"/>
                  <a:pt x="4034" y="3481"/>
                </a:cubicBezTo>
                <a:cubicBezTo>
                  <a:pt x="4067" y="3522"/>
                  <a:pt x="4113" y="3544"/>
                  <a:pt x="4168" y="3544"/>
                </a:cubicBezTo>
                <a:cubicBezTo>
                  <a:pt x="4261" y="3544"/>
                  <a:pt x="4338" y="3469"/>
                  <a:pt x="4338" y="3378"/>
                </a:cubicBezTo>
                <a:cubicBezTo>
                  <a:pt x="4338" y="3324"/>
                  <a:pt x="4312" y="3275"/>
                  <a:pt x="4267" y="3244"/>
                </a:cubicBezTo>
                <a:cubicBezTo>
                  <a:pt x="4236" y="3223"/>
                  <a:pt x="4201" y="3212"/>
                  <a:pt x="4165" y="3212"/>
                </a:cubicBezTo>
                <a:cubicBezTo>
                  <a:pt x="4164" y="3212"/>
                  <a:pt x="4163" y="3212"/>
                  <a:pt x="4162" y="3212"/>
                </a:cubicBezTo>
                <a:cubicBezTo>
                  <a:pt x="4179" y="3183"/>
                  <a:pt x="4197" y="3154"/>
                  <a:pt x="4215" y="3126"/>
                </a:cubicBezTo>
                <a:cubicBezTo>
                  <a:pt x="4231" y="3104"/>
                  <a:pt x="4245" y="3082"/>
                  <a:pt x="4260" y="3060"/>
                </a:cubicBezTo>
                <a:cubicBezTo>
                  <a:pt x="4336" y="3083"/>
                  <a:pt x="4414" y="3101"/>
                  <a:pt x="4494" y="3111"/>
                </a:cubicBezTo>
                <a:cubicBezTo>
                  <a:pt x="4526" y="3115"/>
                  <a:pt x="4558" y="3118"/>
                  <a:pt x="4590" y="3121"/>
                </a:cubicBezTo>
                <a:cubicBezTo>
                  <a:pt x="4590" y="3130"/>
                  <a:pt x="4590" y="3142"/>
                  <a:pt x="4590" y="3142"/>
                </a:cubicBezTo>
                <a:cubicBezTo>
                  <a:pt x="4589" y="3242"/>
                  <a:pt x="4593" y="3308"/>
                  <a:pt x="4617" y="3393"/>
                </a:cubicBezTo>
                <a:cubicBezTo>
                  <a:pt x="4602" y="3392"/>
                  <a:pt x="4587" y="3391"/>
                  <a:pt x="4574" y="3391"/>
                </a:cubicBezTo>
                <a:cubicBezTo>
                  <a:pt x="4454" y="3391"/>
                  <a:pt x="4385" y="3450"/>
                  <a:pt x="4308" y="3517"/>
                </a:cubicBezTo>
                <a:cubicBezTo>
                  <a:pt x="4273" y="3547"/>
                  <a:pt x="4238" y="3578"/>
                  <a:pt x="4193" y="3608"/>
                </a:cubicBezTo>
                <a:cubicBezTo>
                  <a:pt x="4149" y="3639"/>
                  <a:pt x="4104" y="3661"/>
                  <a:pt x="4061" y="3682"/>
                </a:cubicBezTo>
                <a:cubicBezTo>
                  <a:pt x="4016" y="3705"/>
                  <a:pt x="3974" y="3726"/>
                  <a:pt x="3939" y="3754"/>
                </a:cubicBezTo>
                <a:cubicBezTo>
                  <a:pt x="3844" y="3729"/>
                  <a:pt x="3755" y="3694"/>
                  <a:pt x="3672" y="3651"/>
                </a:cubicBezTo>
                <a:close/>
                <a:moveTo>
                  <a:pt x="4833" y="3199"/>
                </a:moveTo>
                <a:cubicBezTo>
                  <a:pt x="4749" y="3199"/>
                  <a:pt x="4683" y="3177"/>
                  <a:pt x="4637" y="3125"/>
                </a:cubicBezTo>
                <a:cubicBezTo>
                  <a:pt x="4637" y="3125"/>
                  <a:pt x="4635" y="3122"/>
                  <a:pt x="4635" y="3122"/>
                </a:cubicBezTo>
                <a:cubicBezTo>
                  <a:pt x="4654" y="3123"/>
                  <a:pt x="4673" y="3124"/>
                  <a:pt x="4692" y="3124"/>
                </a:cubicBezTo>
                <a:cubicBezTo>
                  <a:pt x="4844" y="3124"/>
                  <a:pt x="4996" y="3101"/>
                  <a:pt x="5136" y="3056"/>
                </a:cubicBezTo>
                <a:cubicBezTo>
                  <a:pt x="5144" y="3082"/>
                  <a:pt x="5153" y="3108"/>
                  <a:pt x="5162" y="3136"/>
                </a:cubicBezTo>
                <a:cubicBezTo>
                  <a:pt x="5032" y="3174"/>
                  <a:pt x="4922" y="3199"/>
                  <a:pt x="4833" y="3199"/>
                </a:cubicBezTo>
                <a:close/>
                <a:moveTo>
                  <a:pt x="2531" y="2991"/>
                </a:moveTo>
                <a:cubicBezTo>
                  <a:pt x="2501" y="3064"/>
                  <a:pt x="2466" y="3167"/>
                  <a:pt x="2371" y="3167"/>
                </a:cubicBezTo>
                <a:cubicBezTo>
                  <a:pt x="2367" y="3167"/>
                  <a:pt x="2363" y="3167"/>
                  <a:pt x="2359" y="3167"/>
                </a:cubicBezTo>
                <a:cubicBezTo>
                  <a:pt x="2305" y="3162"/>
                  <a:pt x="2256" y="3119"/>
                  <a:pt x="2246" y="3068"/>
                </a:cubicBezTo>
                <a:cubicBezTo>
                  <a:pt x="2236" y="3017"/>
                  <a:pt x="2267" y="2970"/>
                  <a:pt x="2333" y="2935"/>
                </a:cubicBezTo>
                <a:cubicBezTo>
                  <a:pt x="2363" y="2919"/>
                  <a:pt x="2406" y="2908"/>
                  <a:pt x="2460" y="2908"/>
                </a:cubicBezTo>
                <a:cubicBezTo>
                  <a:pt x="2547" y="2908"/>
                  <a:pt x="2664" y="2936"/>
                  <a:pt x="2804" y="3011"/>
                </a:cubicBezTo>
                <a:cubicBezTo>
                  <a:pt x="2808" y="3019"/>
                  <a:pt x="2815" y="3033"/>
                  <a:pt x="2824" y="3049"/>
                </a:cubicBezTo>
                <a:cubicBezTo>
                  <a:pt x="2759" y="3101"/>
                  <a:pt x="2681" y="3139"/>
                  <a:pt x="2595" y="3160"/>
                </a:cubicBezTo>
                <a:cubicBezTo>
                  <a:pt x="2580" y="3101"/>
                  <a:pt x="2555" y="3047"/>
                  <a:pt x="2531" y="2991"/>
                </a:cubicBezTo>
                <a:close/>
                <a:moveTo>
                  <a:pt x="7421" y="3073"/>
                </a:moveTo>
                <a:cubicBezTo>
                  <a:pt x="7407" y="3073"/>
                  <a:pt x="7393" y="3074"/>
                  <a:pt x="7378" y="3076"/>
                </a:cubicBezTo>
                <a:cubicBezTo>
                  <a:pt x="7386" y="3055"/>
                  <a:pt x="7393" y="3035"/>
                  <a:pt x="7398" y="3016"/>
                </a:cubicBezTo>
                <a:cubicBezTo>
                  <a:pt x="7454" y="2836"/>
                  <a:pt x="7476" y="2643"/>
                  <a:pt x="7463" y="2440"/>
                </a:cubicBezTo>
                <a:cubicBezTo>
                  <a:pt x="7611" y="2514"/>
                  <a:pt x="7729" y="2634"/>
                  <a:pt x="7797" y="2783"/>
                </a:cubicBezTo>
                <a:cubicBezTo>
                  <a:pt x="7819" y="2827"/>
                  <a:pt x="7835" y="2874"/>
                  <a:pt x="7845" y="2923"/>
                </a:cubicBezTo>
                <a:cubicBezTo>
                  <a:pt x="7856" y="2971"/>
                  <a:pt x="7862" y="3022"/>
                  <a:pt x="7862" y="3074"/>
                </a:cubicBezTo>
                <a:cubicBezTo>
                  <a:pt x="7862" y="3210"/>
                  <a:pt x="7836" y="3331"/>
                  <a:pt x="7785" y="3434"/>
                </a:cubicBezTo>
                <a:cubicBezTo>
                  <a:pt x="7726" y="3282"/>
                  <a:pt x="7626" y="3073"/>
                  <a:pt x="7421" y="3073"/>
                </a:cubicBezTo>
                <a:close/>
                <a:moveTo>
                  <a:pt x="7387" y="3757"/>
                </a:moveTo>
                <a:cubicBezTo>
                  <a:pt x="7265" y="3788"/>
                  <a:pt x="7136" y="3782"/>
                  <a:pt x="7016" y="3747"/>
                </a:cubicBezTo>
                <a:cubicBezTo>
                  <a:pt x="6981" y="3736"/>
                  <a:pt x="6945" y="3721"/>
                  <a:pt x="6909" y="3704"/>
                </a:cubicBezTo>
                <a:cubicBezTo>
                  <a:pt x="7144" y="3549"/>
                  <a:pt x="7327" y="3553"/>
                  <a:pt x="7546" y="3692"/>
                </a:cubicBezTo>
                <a:cubicBezTo>
                  <a:pt x="7497" y="3720"/>
                  <a:pt x="7443" y="3742"/>
                  <a:pt x="7387" y="3757"/>
                </a:cubicBezTo>
                <a:close/>
                <a:moveTo>
                  <a:pt x="5244" y="2731"/>
                </a:moveTo>
                <a:cubicBezTo>
                  <a:pt x="5266" y="2625"/>
                  <a:pt x="5426" y="2529"/>
                  <a:pt x="5599" y="2513"/>
                </a:cubicBezTo>
                <a:cubicBezTo>
                  <a:pt x="5522" y="2615"/>
                  <a:pt x="5433" y="2703"/>
                  <a:pt x="5338" y="2767"/>
                </a:cubicBezTo>
                <a:cubicBezTo>
                  <a:pt x="5313" y="2784"/>
                  <a:pt x="5286" y="2799"/>
                  <a:pt x="5258" y="2814"/>
                </a:cubicBezTo>
                <a:cubicBezTo>
                  <a:pt x="5253" y="2785"/>
                  <a:pt x="5248" y="2758"/>
                  <a:pt x="5244" y="2731"/>
                </a:cubicBezTo>
                <a:close/>
                <a:moveTo>
                  <a:pt x="5144" y="943"/>
                </a:moveTo>
                <a:cubicBezTo>
                  <a:pt x="5059" y="889"/>
                  <a:pt x="4979" y="838"/>
                  <a:pt x="4911" y="780"/>
                </a:cubicBezTo>
                <a:cubicBezTo>
                  <a:pt x="5074" y="721"/>
                  <a:pt x="5262" y="690"/>
                  <a:pt x="5483" y="686"/>
                </a:cubicBezTo>
                <a:cubicBezTo>
                  <a:pt x="5679" y="902"/>
                  <a:pt x="5812" y="1168"/>
                  <a:pt x="5871" y="1457"/>
                </a:cubicBezTo>
                <a:cubicBezTo>
                  <a:pt x="5902" y="1608"/>
                  <a:pt x="5897" y="1779"/>
                  <a:pt x="5857" y="1952"/>
                </a:cubicBezTo>
                <a:cubicBezTo>
                  <a:pt x="5810" y="1938"/>
                  <a:pt x="5762" y="1931"/>
                  <a:pt x="5715" y="1931"/>
                </a:cubicBezTo>
                <a:cubicBezTo>
                  <a:pt x="5713" y="1931"/>
                  <a:pt x="5711" y="1931"/>
                  <a:pt x="5709" y="1931"/>
                </a:cubicBezTo>
                <a:cubicBezTo>
                  <a:pt x="5728" y="1707"/>
                  <a:pt x="5698" y="1523"/>
                  <a:pt x="5614" y="1371"/>
                </a:cubicBezTo>
                <a:cubicBezTo>
                  <a:pt x="5547" y="1208"/>
                  <a:pt x="5553" y="1095"/>
                  <a:pt x="5634" y="1018"/>
                </a:cubicBezTo>
                <a:lnTo>
                  <a:pt x="5670" y="983"/>
                </a:lnTo>
                <a:lnTo>
                  <a:pt x="5621" y="972"/>
                </a:lnTo>
                <a:cubicBezTo>
                  <a:pt x="5602" y="967"/>
                  <a:pt x="5582" y="965"/>
                  <a:pt x="5563" y="965"/>
                </a:cubicBezTo>
                <a:cubicBezTo>
                  <a:pt x="5504" y="965"/>
                  <a:pt x="5451" y="987"/>
                  <a:pt x="5419" y="1029"/>
                </a:cubicBezTo>
                <a:cubicBezTo>
                  <a:pt x="5400" y="1053"/>
                  <a:pt x="5390" y="1081"/>
                  <a:pt x="5389" y="1111"/>
                </a:cubicBezTo>
                <a:cubicBezTo>
                  <a:pt x="5310" y="1047"/>
                  <a:pt x="5226" y="994"/>
                  <a:pt x="5144" y="943"/>
                </a:cubicBezTo>
                <a:close/>
                <a:moveTo>
                  <a:pt x="1409" y="5917"/>
                </a:moveTo>
                <a:cubicBezTo>
                  <a:pt x="1410" y="5917"/>
                  <a:pt x="1412" y="5917"/>
                  <a:pt x="1414" y="5916"/>
                </a:cubicBezTo>
                <a:cubicBezTo>
                  <a:pt x="1497" y="5902"/>
                  <a:pt x="1560" y="5843"/>
                  <a:pt x="1603" y="5758"/>
                </a:cubicBezTo>
                <a:cubicBezTo>
                  <a:pt x="1637" y="5693"/>
                  <a:pt x="1658" y="5612"/>
                  <a:pt x="1666" y="5523"/>
                </a:cubicBezTo>
                <a:cubicBezTo>
                  <a:pt x="1684" y="5566"/>
                  <a:pt x="1704" y="5604"/>
                  <a:pt x="1728" y="5638"/>
                </a:cubicBezTo>
                <a:cubicBezTo>
                  <a:pt x="1785" y="5719"/>
                  <a:pt x="1861" y="5777"/>
                  <a:pt x="1962" y="5835"/>
                </a:cubicBezTo>
                <a:cubicBezTo>
                  <a:pt x="1980" y="6011"/>
                  <a:pt x="1924" y="6077"/>
                  <a:pt x="1860" y="6154"/>
                </a:cubicBezTo>
                <a:cubicBezTo>
                  <a:pt x="1822" y="6200"/>
                  <a:pt x="1779" y="6251"/>
                  <a:pt x="1752" y="6329"/>
                </a:cubicBezTo>
                <a:cubicBezTo>
                  <a:pt x="1712" y="6297"/>
                  <a:pt x="1671" y="6272"/>
                  <a:pt x="1630" y="6247"/>
                </a:cubicBezTo>
                <a:cubicBezTo>
                  <a:pt x="1513" y="6176"/>
                  <a:pt x="1411" y="6113"/>
                  <a:pt x="1409" y="5917"/>
                </a:cubicBezTo>
                <a:close/>
                <a:moveTo>
                  <a:pt x="1772" y="5607"/>
                </a:moveTo>
                <a:cubicBezTo>
                  <a:pt x="1722" y="5535"/>
                  <a:pt x="1687" y="5444"/>
                  <a:pt x="1663" y="5312"/>
                </a:cubicBezTo>
                <a:cubicBezTo>
                  <a:pt x="1719" y="5286"/>
                  <a:pt x="1776" y="5257"/>
                  <a:pt x="1839" y="5257"/>
                </a:cubicBezTo>
                <a:cubicBezTo>
                  <a:pt x="1860" y="5257"/>
                  <a:pt x="1879" y="5260"/>
                  <a:pt x="1896" y="5267"/>
                </a:cubicBezTo>
                <a:cubicBezTo>
                  <a:pt x="1975" y="5298"/>
                  <a:pt x="2015" y="5394"/>
                  <a:pt x="2058" y="5495"/>
                </a:cubicBezTo>
                <a:cubicBezTo>
                  <a:pt x="2101" y="5596"/>
                  <a:pt x="2145" y="5699"/>
                  <a:pt x="2232" y="5740"/>
                </a:cubicBezTo>
                <a:cubicBezTo>
                  <a:pt x="2179" y="5784"/>
                  <a:pt x="2114" y="5810"/>
                  <a:pt x="2061" y="5810"/>
                </a:cubicBezTo>
                <a:cubicBezTo>
                  <a:pt x="1965" y="5810"/>
                  <a:pt x="1814" y="5667"/>
                  <a:pt x="1772" y="5607"/>
                </a:cubicBezTo>
                <a:close/>
                <a:moveTo>
                  <a:pt x="1607" y="5309"/>
                </a:moveTo>
                <a:cubicBezTo>
                  <a:pt x="1626" y="5448"/>
                  <a:pt x="1620" y="5607"/>
                  <a:pt x="1555" y="5734"/>
                </a:cubicBezTo>
                <a:cubicBezTo>
                  <a:pt x="1503" y="5836"/>
                  <a:pt x="1433" y="5867"/>
                  <a:pt x="1329" y="5867"/>
                </a:cubicBezTo>
                <a:cubicBezTo>
                  <a:pt x="1241" y="5867"/>
                  <a:pt x="1191" y="5829"/>
                  <a:pt x="1123" y="5779"/>
                </a:cubicBezTo>
                <a:cubicBezTo>
                  <a:pt x="1173" y="5737"/>
                  <a:pt x="1197" y="5648"/>
                  <a:pt x="1223" y="5546"/>
                </a:cubicBezTo>
                <a:cubicBezTo>
                  <a:pt x="1256" y="5423"/>
                  <a:pt x="1292" y="5284"/>
                  <a:pt x="1378" y="5246"/>
                </a:cubicBezTo>
                <a:cubicBezTo>
                  <a:pt x="1394" y="5238"/>
                  <a:pt x="1413" y="5235"/>
                  <a:pt x="1433" y="5235"/>
                </a:cubicBezTo>
                <a:cubicBezTo>
                  <a:pt x="1506" y="5235"/>
                  <a:pt x="1551" y="5271"/>
                  <a:pt x="1607" y="5309"/>
                </a:cubicBezTo>
                <a:close/>
                <a:moveTo>
                  <a:pt x="1669" y="5250"/>
                </a:moveTo>
                <a:lnTo>
                  <a:pt x="1637" y="5264"/>
                </a:lnTo>
                <a:lnTo>
                  <a:pt x="1600" y="5240"/>
                </a:lnTo>
                <a:cubicBezTo>
                  <a:pt x="1613" y="5146"/>
                  <a:pt x="1647" y="5058"/>
                  <a:pt x="1701" y="4978"/>
                </a:cubicBezTo>
                <a:cubicBezTo>
                  <a:pt x="1708" y="4968"/>
                  <a:pt x="1715" y="4957"/>
                  <a:pt x="1724" y="4946"/>
                </a:cubicBezTo>
                <a:cubicBezTo>
                  <a:pt x="1741" y="4962"/>
                  <a:pt x="1758" y="4976"/>
                  <a:pt x="1776" y="4991"/>
                </a:cubicBezTo>
                <a:cubicBezTo>
                  <a:pt x="1770" y="5000"/>
                  <a:pt x="1764" y="5008"/>
                  <a:pt x="1758" y="5017"/>
                </a:cubicBezTo>
                <a:cubicBezTo>
                  <a:pt x="1710" y="5088"/>
                  <a:pt x="1680" y="5167"/>
                  <a:pt x="1669" y="5250"/>
                </a:cubicBezTo>
                <a:close/>
                <a:moveTo>
                  <a:pt x="4181" y="5931"/>
                </a:moveTo>
                <a:cubicBezTo>
                  <a:pt x="4179" y="5891"/>
                  <a:pt x="4175" y="5852"/>
                  <a:pt x="4172" y="5813"/>
                </a:cubicBezTo>
                <a:cubicBezTo>
                  <a:pt x="4144" y="5530"/>
                  <a:pt x="4096" y="5165"/>
                  <a:pt x="3866" y="4972"/>
                </a:cubicBezTo>
                <a:cubicBezTo>
                  <a:pt x="4033" y="5185"/>
                  <a:pt x="4090" y="5511"/>
                  <a:pt x="4118" y="5818"/>
                </a:cubicBezTo>
                <a:cubicBezTo>
                  <a:pt x="4123" y="5869"/>
                  <a:pt x="4127" y="5921"/>
                  <a:pt x="4130" y="5973"/>
                </a:cubicBezTo>
                <a:cubicBezTo>
                  <a:pt x="4122" y="5981"/>
                  <a:pt x="4115" y="5989"/>
                  <a:pt x="4108" y="5997"/>
                </a:cubicBezTo>
                <a:cubicBezTo>
                  <a:pt x="4062" y="6054"/>
                  <a:pt x="4034" y="6124"/>
                  <a:pt x="4022" y="6203"/>
                </a:cubicBezTo>
                <a:cubicBezTo>
                  <a:pt x="3985" y="6072"/>
                  <a:pt x="3953" y="5937"/>
                  <a:pt x="3922" y="5805"/>
                </a:cubicBezTo>
                <a:cubicBezTo>
                  <a:pt x="3856" y="5548"/>
                  <a:pt x="3797" y="5289"/>
                  <a:pt x="3693" y="5039"/>
                </a:cubicBezTo>
                <a:cubicBezTo>
                  <a:pt x="3579" y="4766"/>
                  <a:pt x="3409" y="4544"/>
                  <a:pt x="3165" y="4359"/>
                </a:cubicBezTo>
                <a:cubicBezTo>
                  <a:pt x="3215" y="4335"/>
                  <a:pt x="3263" y="4306"/>
                  <a:pt x="3309" y="4276"/>
                </a:cubicBezTo>
                <a:cubicBezTo>
                  <a:pt x="3563" y="4363"/>
                  <a:pt x="3803" y="4472"/>
                  <a:pt x="4006" y="4657"/>
                </a:cubicBezTo>
                <a:lnTo>
                  <a:pt x="4070" y="4716"/>
                </a:lnTo>
                <a:cubicBezTo>
                  <a:pt x="4041" y="4644"/>
                  <a:pt x="4022" y="4553"/>
                  <a:pt x="4077" y="4484"/>
                </a:cubicBezTo>
                <a:cubicBezTo>
                  <a:pt x="4099" y="4456"/>
                  <a:pt x="4129" y="4442"/>
                  <a:pt x="4168" y="4442"/>
                </a:cubicBezTo>
                <a:cubicBezTo>
                  <a:pt x="4232" y="4442"/>
                  <a:pt x="4284" y="4492"/>
                  <a:pt x="4284" y="4554"/>
                </a:cubicBezTo>
                <a:cubicBezTo>
                  <a:pt x="4284" y="4591"/>
                  <a:pt x="4267" y="4623"/>
                  <a:pt x="4236" y="4644"/>
                </a:cubicBezTo>
                <a:cubicBezTo>
                  <a:pt x="4177" y="4685"/>
                  <a:pt x="4117" y="4668"/>
                  <a:pt x="4063" y="4636"/>
                </a:cubicBezTo>
                <a:cubicBezTo>
                  <a:pt x="4090" y="4696"/>
                  <a:pt x="4118" y="4754"/>
                  <a:pt x="4154" y="4810"/>
                </a:cubicBezTo>
                <a:cubicBezTo>
                  <a:pt x="4182" y="4856"/>
                  <a:pt x="4214" y="4900"/>
                  <a:pt x="4242" y="4947"/>
                </a:cubicBezTo>
                <a:cubicBezTo>
                  <a:pt x="4406" y="5219"/>
                  <a:pt x="4456" y="5536"/>
                  <a:pt x="4442" y="5856"/>
                </a:cubicBezTo>
                <a:cubicBezTo>
                  <a:pt x="4350" y="5857"/>
                  <a:pt x="4257" y="5879"/>
                  <a:pt x="4181" y="5931"/>
                </a:cubicBezTo>
                <a:close/>
                <a:moveTo>
                  <a:pt x="4196" y="6487"/>
                </a:moveTo>
                <a:cubicBezTo>
                  <a:pt x="4220" y="6471"/>
                  <a:pt x="4278" y="6421"/>
                  <a:pt x="4368" y="6392"/>
                </a:cubicBezTo>
                <a:cubicBezTo>
                  <a:pt x="4346" y="6522"/>
                  <a:pt x="4336" y="6651"/>
                  <a:pt x="4355" y="6786"/>
                </a:cubicBezTo>
                <a:lnTo>
                  <a:pt x="4356" y="6792"/>
                </a:lnTo>
                <a:lnTo>
                  <a:pt x="4360" y="6798"/>
                </a:lnTo>
                <a:cubicBezTo>
                  <a:pt x="4617" y="7158"/>
                  <a:pt x="5014" y="7285"/>
                  <a:pt x="5438" y="7299"/>
                </a:cubicBezTo>
                <a:cubicBezTo>
                  <a:pt x="5416" y="7322"/>
                  <a:pt x="5392" y="7344"/>
                  <a:pt x="5368" y="7365"/>
                </a:cubicBezTo>
                <a:cubicBezTo>
                  <a:pt x="5090" y="7350"/>
                  <a:pt x="4764" y="7281"/>
                  <a:pt x="4540" y="7099"/>
                </a:cubicBezTo>
                <a:cubicBezTo>
                  <a:pt x="4465" y="7039"/>
                  <a:pt x="4399" y="6967"/>
                  <a:pt x="4331" y="6887"/>
                </a:cubicBezTo>
                <a:cubicBezTo>
                  <a:pt x="4205" y="6721"/>
                  <a:pt x="4059" y="6470"/>
                  <a:pt x="4071" y="6253"/>
                </a:cubicBezTo>
                <a:cubicBezTo>
                  <a:pt x="4076" y="6167"/>
                  <a:pt x="4102" y="6090"/>
                  <a:pt x="4150" y="6031"/>
                </a:cubicBezTo>
                <a:cubicBezTo>
                  <a:pt x="4240" y="5922"/>
                  <a:pt x="4430" y="5879"/>
                  <a:pt x="4564" y="5921"/>
                </a:cubicBezTo>
                <a:cubicBezTo>
                  <a:pt x="4708" y="5966"/>
                  <a:pt x="4763" y="6106"/>
                  <a:pt x="4808" y="6222"/>
                </a:cubicBezTo>
                <a:cubicBezTo>
                  <a:pt x="4859" y="6353"/>
                  <a:pt x="4974" y="6491"/>
                  <a:pt x="5094" y="6327"/>
                </a:cubicBezTo>
                <a:cubicBezTo>
                  <a:pt x="5073" y="6377"/>
                  <a:pt x="5035" y="6420"/>
                  <a:pt x="4988" y="6442"/>
                </a:cubicBezTo>
                <a:cubicBezTo>
                  <a:pt x="4962" y="6455"/>
                  <a:pt x="4934" y="6461"/>
                  <a:pt x="4904" y="6461"/>
                </a:cubicBezTo>
                <a:cubicBezTo>
                  <a:pt x="4854" y="6461"/>
                  <a:pt x="4799" y="6443"/>
                  <a:pt x="4742" y="6408"/>
                </a:cubicBezTo>
                <a:cubicBezTo>
                  <a:pt x="4632" y="6341"/>
                  <a:pt x="4540" y="6307"/>
                  <a:pt x="4468" y="6307"/>
                </a:cubicBezTo>
                <a:cubicBezTo>
                  <a:pt x="4367" y="6307"/>
                  <a:pt x="4236" y="6398"/>
                  <a:pt x="4196" y="6487"/>
                </a:cubicBezTo>
                <a:close/>
                <a:moveTo>
                  <a:pt x="4025" y="6395"/>
                </a:moveTo>
                <a:cubicBezTo>
                  <a:pt x="4026" y="6398"/>
                  <a:pt x="4026" y="6400"/>
                  <a:pt x="4026" y="6403"/>
                </a:cubicBezTo>
                <a:lnTo>
                  <a:pt x="4028" y="6403"/>
                </a:lnTo>
                <a:cubicBezTo>
                  <a:pt x="4086" y="6575"/>
                  <a:pt x="4159" y="6737"/>
                  <a:pt x="4258" y="6879"/>
                </a:cubicBezTo>
                <a:cubicBezTo>
                  <a:pt x="4052" y="6882"/>
                  <a:pt x="3902" y="7056"/>
                  <a:pt x="3745" y="7239"/>
                </a:cubicBezTo>
                <a:cubicBezTo>
                  <a:pt x="3661" y="7337"/>
                  <a:pt x="3573" y="7437"/>
                  <a:pt x="3475" y="7515"/>
                </a:cubicBezTo>
                <a:cubicBezTo>
                  <a:pt x="3462" y="7507"/>
                  <a:pt x="3448" y="7498"/>
                  <a:pt x="3433" y="7488"/>
                </a:cubicBezTo>
                <a:cubicBezTo>
                  <a:pt x="3716" y="7302"/>
                  <a:pt x="3690" y="6813"/>
                  <a:pt x="3660" y="6401"/>
                </a:cubicBezTo>
                <a:cubicBezTo>
                  <a:pt x="3700" y="6415"/>
                  <a:pt x="3735" y="6421"/>
                  <a:pt x="3764" y="6421"/>
                </a:cubicBezTo>
                <a:cubicBezTo>
                  <a:pt x="3828" y="6421"/>
                  <a:pt x="3869" y="6395"/>
                  <a:pt x="3892" y="6373"/>
                </a:cubicBezTo>
                <a:cubicBezTo>
                  <a:pt x="3959" y="6311"/>
                  <a:pt x="3974" y="6199"/>
                  <a:pt x="3931" y="6087"/>
                </a:cubicBezTo>
                <a:lnTo>
                  <a:pt x="3911" y="6035"/>
                </a:lnTo>
                <a:lnTo>
                  <a:pt x="3883" y="6083"/>
                </a:lnTo>
                <a:cubicBezTo>
                  <a:pt x="3846" y="6146"/>
                  <a:pt x="3800" y="6184"/>
                  <a:pt x="3752" y="6189"/>
                </a:cubicBezTo>
                <a:cubicBezTo>
                  <a:pt x="3748" y="6190"/>
                  <a:pt x="3744" y="6190"/>
                  <a:pt x="3740" y="6190"/>
                </a:cubicBezTo>
                <a:cubicBezTo>
                  <a:pt x="3706" y="6190"/>
                  <a:pt x="3673" y="6173"/>
                  <a:pt x="3642" y="6143"/>
                </a:cubicBezTo>
                <a:cubicBezTo>
                  <a:pt x="3637" y="6058"/>
                  <a:pt x="3632" y="5971"/>
                  <a:pt x="3633" y="5890"/>
                </a:cubicBezTo>
                <a:cubicBezTo>
                  <a:pt x="3644" y="5719"/>
                  <a:pt x="3691" y="5567"/>
                  <a:pt x="3772" y="5436"/>
                </a:cubicBezTo>
                <a:cubicBezTo>
                  <a:pt x="3808" y="5563"/>
                  <a:pt x="3840" y="5694"/>
                  <a:pt x="3869" y="5817"/>
                </a:cubicBezTo>
                <a:cubicBezTo>
                  <a:pt x="3915" y="6011"/>
                  <a:pt x="3962" y="6209"/>
                  <a:pt x="4025" y="6395"/>
                </a:cubicBezTo>
                <a:close/>
                <a:moveTo>
                  <a:pt x="4852" y="7131"/>
                </a:moveTo>
                <a:cubicBezTo>
                  <a:pt x="4819" y="7118"/>
                  <a:pt x="4787" y="7104"/>
                  <a:pt x="4757" y="7085"/>
                </a:cubicBezTo>
                <a:cubicBezTo>
                  <a:pt x="5237" y="6502"/>
                  <a:pt x="5200" y="6235"/>
                  <a:pt x="5149" y="5867"/>
                </a:cubicBezTo>
                <a:cubicBezTo>
                  <a:pt x="5141" y="5812"/>
                  <a:pt x="5135" y="5757"/>
                  <a:pt x="5129" y="5702"/>
                </a:cubicBezTo>
                <a:cubicBezTo>
                  <a:pt x="5162" y="5764"/>
                  <a:pt x="5207" y="5814"/>
                  <a:pt x="5260" y="5856"/>
                </a:cubicBezTo>
                <a:cubicBezTo>
                  <a:pt x="5362" y="5934"/>
                  <a:pt x="5497" y="5977"/>
                  <a:pt x="5655" y="5996"/>
                </a:cubicBezTo>
                <a:cubicBezTo>
                  <a:pt x="5675" y="6215"/>
                  <a:pt x="5646" y="6392"/>
                  <a:pt x="5565" y="6537"/>
                </a:cubicBezTo>
                <a:lnTo>
                  <a:pt x="5565" y="6538"/>
                </a:lnTo>
                <a:lnTo>
                  <a:pt x="5564" y="6540"/>
                </a:lnTo>
                <a:cubicBezTo>
                  <a:pt x="5539" y="6601"/>
                  <a:pt x="5467" y="6777"/>
                  <a:pt x="5562" y="6913"/>
                </a:cubicBezTo>
                <a:cubicBezTo>
                  <a:pt x="5520" y="6913"/>
                  <a:pt x="5483" y="6898"/>
                  <a:pt x="5461" y="6870"/>
                </a:cubicBezTo>
                <a:cubicBezTo>
                  <a:pt x="5418" y="6824"/>
                  <a:pt x="5438" y="6722"/>
                  <a:pt x="5451" y="6673"/>
                </a:cubicBezTo>
                <a:cubicBezTo>
                  <a:pt x="5343" y="6800"/>
                  <a:pt x="5251" y="6864"/>
                  <a:pt x="5115" y="6943"/>
                </a:cubicBezTo>
                <a:cubicBezTo>
                  <a:pt x="5019" y="7004"/>
                  <a:pt x="4927" y="7061"/>
                  <a:pt x="4852" y="7131"/>
                </a:cubicBezTo>
                <a:close/>
                <a:moveTo>
                  <a:pt x="4301" y="6935"/>
                </a:moveTo>
                <a:cubicBezTo>
                  <a:pt x="4380" y="7027"/>
                  <a:pt x="4465" y="7116"/>
                  <a:pt x="4565" y="7186"/>
                </a:cubicBezTo>
                <a:cubicBezTo>
                  <a:pt x="4317" y="7214"/>
                  <a:pt x="4154" y="7343"/>
                  <a:pt x="3996" y="7467"/>
                </a:cubicBezTo>
                <a:cubicBezTo>
                  <a:pt x="3919" y="7528"/>
                  <a:pt x="3840" y="7591"/>
                  <a:pt x="3752" y="7641"/>
                </a:cubicBezTo>
                <a:cubicBezTo>
                  <a:pt x="3516" y="7761"/>
                  <a:pt x="3306" y="7772"/>
                  <a:pt x="3033" y="7701"/>
                </a:cubicBezTo>
                <a:cubicBezTo>
                  <a:pt x="3167" y="7718"/>
                  <a:pt x="3316" y="7689"/>
                  <a:pt x="3431" y="7617"/>
                </a:cubicBezTo>
                <a:lnTo>
                  <a:pt x="3431" y="7617"/>
                </a:lnTo>
                <a:cubicBezTo>
                  <a:pt x="3569" y="7531"/>
                  <a:pt x="3681" y="7396"/>
                  <a:pt x="3786" y="7274"/>
                </a:cubicBezTo>
                <a:cubicBezTo>
                  <a:pt x="3946" y="7088"/>
                  <a:pt x="4097" y="6912"/>
                  <a:pt x="4301" y="6935"/>
                </a:cubicBezTo>
                <a:close/>
                <a:moveTo>
                  <a:pt x="4667" y="7247"/>
                </a:moveTo>
                <a:cubicBezTo>
                  <a:pt x="4689" y="7258"/>
                  <a:pt x="4711" y="7268"/>
                  <a:pt x="4734" y="7278"/>
                </a:cubicBezTo>
                <a:lnTo>
                  <a:pt x="4728" y="7289"/>
                </a:lnTo>
                <a:lnTo>
                  <a:pt x="4703" y="7339"/>
                </a:lnTo>
                <a:lnTo>
                  <a:pt x="4761" y="7326"/>
                </a:lnTo>
                <a:lnTo>
                  <a:pt x="4759" y="7326"/>
                </a:lnTo>
                <a:lnTo>
                  <a:pt x="4763" y="7326"/>
                </a:lnTo>
                <a:cubicBezTo>
                  <a:pt x="4826" y="7326"/>
                  <a:pt x="4880" y="7380"/>
                  <a:pt x="4880" y="7443"/>
                </a:cubicBezTo>
                <a:cubicBezTo>
                  <a:pt x="4880" y="7508"/>
                  <a:pt x="4827" y="7560"/>
                  <a:pt x="4763" y="7560"/>
                </a:cubicBezTo>
                <a:cubicBezTo>
                  <a:pt x="4728" y="7560"/>
                  <a:pt x="4701" y="7549"/>
                  <a:pt x="4681" y="7528"/>
                </a:cubicBezTo>
                <a:cubicBezTo>
                  <a:pt x="4651" y="7496"/>
                  <a:pt x="4635" y="7437"/>
                  <a:pt x="4639" y="7371"/>
                </a:cubicBezTo>
                <a:cubicBezTo>
                  <a:pt x="4642" y="7331"/>
                  <a:pt x="4651" y="7290"/>
                  <a:pt x="4667" y="7247"/>
                </a:cubicBezTo>
                <a:close/>
                <a:moveTo>
                  <a:pt x="4983" y="7747"/>
                </a:moveTo>
                <a:cubicBezTo>
                  <a:pt x="4882" y="7788"/>
                  <a:pt x="4776" y="7821"/>
                  <a:pt x="4668" y="7843"/>
                </a:cubicBezTo>
                <a:cubicBezTo>
                  <a:pt x="4552" y="7866"/>
                  <a:pt x="4434" y="7878"/>
                  <a:pt x="4319" y="7878"/>
                </a:cubicBezTo>
                <a:cubicBezTo>
                  <a:pt x="4086" y="7878"/>
                  <a:pt x="3861" y="7833"/>
                  <a:pt x="3650" y="7744"/>
                </a:cubicBezTo>
                <a:cubicBezTo>
                  <a:pt x="3681" y="7732"/>
                  <a:pt x="3712" y="7719"/>
                  <a:pt x="3742" y="7705"/>
                </a:cubicBezTo>
                <a:cubicBezTo>
                  <a:pt x="3763" y="7714"/>
                  <a:pt x="3785" y="7722"/>
                  <a:pt x="3808" y="7728"/>
                </a:cubicBezTo>
                <a:cubicBezTo>
                  <a:pt x="3860" y="7745"/>
                  <a:pt x="3911" y="7754"/>
                  <a:pt x="3960" y="7754"/>
                </a:cubicBezTo>
                <a:cubicBezTo>
                  <a:pt x="4094" y="7754"/>
                  <a:pt x="4213" y="7691"/>
                  <a:pt x="4302" y="7574"/>
                </a:cubicBezTo>
                <a:cubicBezTo>
                  <a:pt x="4329" y="7615"/>
                  <a:pt x="4340" y="7652"/>
                  <a:pt x="4334" y="7682"/>
                </a:cubicBezTo>
                <a:cubicBezTo>
                  <a:pt x="4328" y="7712"/>
                  <a:pt x="4307" y="7737"/>
                  <a:pt x="4270" y="7758"/>
                </a:cubicBezTo>
                <a:lnTo>
                  <a:pt x="4183" y="7808"/>
                </a:lnTo>
                <a:lnTo>
                  <a:pt x="4319" y="7808"/>
                </a:lnTo>
                <a:cubicBezTo>
                  <a:pt x="4434" y="7808"/>
                  <a:pt x="4547" y="7798"/>
                  <a:pt x="4654" y="7776"/>
                </a:cubicBezTo>
                <a:cubicBezTo>
                  <a:pt x="4760" y="7754"/>
                  <a:pt x="4862" y="7723"/>
                  <a:pt x="4957" y="7683"/>
                </a:cubicBezTo>
                <a:cubicBezTo>
                  <a:pt x="5459" y="7471"/>
                  <a:pt x="5814" y="7028"/>
                  <a:pt x="5924" y="6485"/>
                </a:cubicBezTo>
                <a:cubicBezTo>
                  <a:pt x="5957" y="6325"/>
                  <a:pt x="5952" y="6144"/>
                  <a:pt x="5909" y="5960"/>
                </a:cubicBezTo>
                <a:cubicBezTo>
                  <a:pt x="5933" y="5950"/>
                  <a:pt x="5950" y="5943"/>
                  <a:pt x="5971" y="5931"/>
                </a:cubicBezTo>
                <a:cubicBezTo>
                  <a:pt x="6012" y="6102"/>
                  <a:pt x="6022" y="6266"/>
                  <a:pt x="5995" y="6438"/>
                </a:cubicBezTo>
                <a:cubicBezTo>
                  <a:pt x="6027" y="6352"/>
                  <a:pt x="6070" y="6302"/>
                  <a:pt x="6134" y="6302"/>
                </a:cubicBezTo>
                <a:cubicBezTo>
                  <a:pt x="6136" y="6302"/>
                  <a:pt x="6137" y="6302"/>
                  <a:pt x="6138" y="6302"/>
                </a:cubicBezTo>
                <a:cubicBezTo>
                  <a:pt x="6182" y="6304"/>
                  <a:pt x="6222" y="6336"/>
                  <a:pt x="6252" y="6389"/>
                </a:cubicBezTo>
                <a:cubicBezTo>
                  <a:pt x="6054" y="6408"/>
                  <a:pt x="5981" y="6566"/>
                  <a:pt x="5943" y="6686"/>
                </a:cubicBezTo>
                <a:cubicBezTo>
                  <a:pt x="5795" y="7151"/>
                  <a:pt x="5435" y="7558"/>
                  <a:pt x="4983" y="7747"/>
                </a:cubicBezTo>
                <a:close/>
                <a:moveTo>
                  <a:pt x="5605" y="7367"/>
                </a:moveTo>
                <a:cubicBezTo>
                  <a:pt x="5627" y="7344"/>
                  <a:pt x="5649" y="7320"/>
                  <a:pt x="5670" y="7296"/>
                </a:cubicBezTo>
                <a:cubicBezTo>
                  <a:pt x="5914" y="7282"/>
                  <a:pt x="6151" y="7208"/>
                  <a:pt x="6375" y="7074"/>
                </a:cubicBezTo>
                <a:cubicBezTo>
                  <a:pt x="6541" y="7094"/>
                  <a:pt x="6612" y="6990"/>
                  <a:pt x="6680" y="6844"/>
                </a:cubicBezTo>
                <a:cubicBezTo>
                  <a:pt x="6719" y="6809"/>
                  <a:pt x="6758" y="6769"/>
                  <a:pt x="6800" y="6723"/>
                </a:cubicBezTo>
                <a:cubicBezTo>
                  <a:pt x="7022" y="6479"/>
                  <a:pt x="7186" y="6183"/>
                  <a:pt x="7274" y="5868"/>
                </a:cubicBezTo>
                <a:cubicBezTo>
                  <a:pt x="7348" y="5601"/>
                  <a:pt x="7364" y="5219"/>
                  <a:pt x="7281" y="4952"/>
                </a:cubicBezTo>
                <a:cubicBezTo>
                  <a:pt x="7259" y="4881"/>
                  <a:pt x="7231" y="4813"/>
                  <a:pt x="7198" y="4748"/>
                </a:cubicBezTo>
                <a:lnTo>
                  <a:pt x="7207" y="4756"/>
                </a:lnTo>
                <a:cubicBezTo>
                  <a:pt x="7240" y="4784"/>
                  <a:pt x="7274" y="4814"/>
                  <a:pt x="7312" y="4833"/>
                </a:cubicBezTo>
                <a:cubicBezTo>
                  <a:pt x="7327" y="4871"/>
                  <a:pt x="7338" y="4902"/>
                  <a:pt x="7347" y="4932"/>
                </a:cubicBezTo>
                <a:cubicBezTo>
                  <a:pt x="7442" y="5239"/>
                  <a:pt x="7428" y="5578"/>
                  <a:pt x="7341" y="5886"/>
                </a:cubicBezTo>
                <a:cubicBezTo>
                  <a:pt x="7249" y="6214"/>
                  <a:pt x="7080" y="6519"/>
                  <a:pt x="6851" y="6770"/>
                </a:cubicBezTo>
                <a:cubicBezTo>
                  <a:pt x="6519" y="7135"/>
                  <a:pt x="6093" y="7347"/>
                  <a:pt x="5652" y="7367"/>
                </a:cubicBezTo>
                <a:lnTo>
                  <a:pt x="5605" y="7367"/>
                </a:lnTo>
                <a:close/>
                <a:moveTo>
                  <a:pt x="5721" y="7237"/>
                </a:moveTo>
                <a:cubicBezTo>
                  <a:pt x="5842" y="7086"/>
                  <a:pt x="5935" y="6889"/>
                  <a:pt x="5995" y="6703"/>
                </a:cubicBezTo>
                <a:cubicBezTo>
                  <a:pt x="6052" y="6521"/>
                  <a:pt x="6144" y="6441"/>
                  <a:pt x="6294" y="6441"/>
                </a:cubicBezTo>
                <a:lnTo>
                  <a:pt x="6334" y="6441"/>
                </a:lnTo>
                <a:lnTo>
                  <a:pt x="6319" y="6404"/>
                </a:lnTo>
                <a:cubicBezTo>
                  <a:pt x="6281" y="6310"/>
                  <a:pt x="6215" y="6252"/>
                  <a:pt x="6141" y="6248"/>
                </a:cubicBezTo>
                <a:cubicBezTo>
                  <a:pt x="6139" y="6248"/>
                  <a:pt x="6136" y="6248"/>
                  <a:pt x="6134" y="6248"/>
                </a:cubicBezTo>
                <a:cubicBezTo>
                  <a:pt x="6110" y="6248"/>
                  <a:pt x="6087" y="6255"/>
                  <a:pt x="6067" y="6266"/>
                </a:cubicBezTo>
                <a:cubicBezTo>
                  <a:pt x="6066" y="6148"/>
                  <a:pt x="6050" y="6025"/>
                  <a:pt x="6020" y="5903"/>
                </a:cubicBezTo>
                <a:lnTo>
                  <a:pt x="6021" y="5903"/>
                </a:lnTo>
                <a:cubicBezTo>
                  <a:pt x="6135" y="5835"/>
                  <a:pt x="6222" y="5695"/>
                  <a:pt x="6232" y="5561"/>
                </a:cubicBezTo>
                <a:cubicBezTo>
                  <a:pt x="6239" y="5457"/>
                  <a:pt x="6208" y="5299"/>
                  <a:pt x="6016" y="5134"/>
                </a:cubicBezTo>
                <a:lnTo>
                  <a:pt x="5976" y="5101"/>
                </a:lnTo>
                <a:lnTo>
                  <a:pt x="5971" y="5152"/>
                </a:lnTo>
                <a:cubicBezTo>
                  <a:pt x="5960" y="5272"/>
                  <a:pt x="5900" y="5355"/>
                  <a:pt x="5799" y="5395"/>
                </a:cubicBezTo>
                <a:cubicBezTo>
                  <a:pt x="5698" y="5240"/>
                  <a:pt x="5573" y="5110"/>
                  <a:pt x="5437" y="5018"/>
                </a:cubicBezTo>
                <a:cubicBezTo>
                  <a:pt x="5393" y="4988"/>
                  <a:pt x="5348" y="4963"/>
                  <a:pt x="5302" y="4941"/>
                </a:cubicBezTo>
                <a:cubicBezTo>
                  <a:pt x="5311" y="4908"/>
                  <a:pt x="5322" y="4877"/>
                  <a:pt x="5333" y="4847"/>
                </a:cubicBezTo>
                <a:cubicBezTo>
                  <a:pt x="5434" y="4878"/>
                  <a:pt x="5538" y="4910"/>
                  <a:pt x="5642" y="4934"/>
                </a:cubicBezTo>
                <a:lnTo>
                  <a:pt x="5650" y="4936"/>
                </a:lnTo>
                <a:lnTo>
                  <a:pt x="5650" y="4936"/>
                </a:lnTo>
                <a:cubicBezTo>
                  <a:pt x="5753" y="4959"/>
                  <a:pt x="5855" y="4975"/>
                  <a:pt x="5953" y="4975"/>
                </a:cubicBezTo>
                <a:cubicBezTo>
                  <a:pt x="6123" y="4975"/>
                  <a:pt x="6280" y="4928"/>
                  <a:pt x="6409" y="4795"/>
                </a:cubicBezTo>
                <a:cubicBezTo>
                  <a:pt x="6384" y="5057"/>
                  <a:pt x="6398" y="5357"/>
                  <a:pt x="6608" y="5559"/>
                </a:cubicBezTo>
                <a:cubicBezTo>
                  <a:pt x="6384" y="5842"/>
                  <a:pt x="6425" y="6055"/>
                  <a:pt x="6470" y="6280"/>
                </a:cubicBezTo>
                <a:cubicBezTo>
                  <a:pt x="6495" y="6407"/>
                  <a:pt x="6521" y="6535"/>
                  <a:pt x="6502" y="6688"/>
                </a:cubicBezTo>
                <a:cubicBezTo>
                  <a:pt x="6392" y="6564"/>
                  <a:pt x="6163" y="6689"/>
                  <a:pt x="6175" y="6854"/>
                </a:cubicBezTo>
                <a:cubicBezTo>
                  <a:pt x="6175" y="6943"/>
                  <a:pt x="6226" y="7022"/>
                  <a:pt x="6298" y="7056"/>
                </a:cubicBezTo>
                <a:cubicBezTo>
                  <a:pt x="6112" y="7158"/>
                  <a:pt x="5919" y="7219"/>
                  <a:pt x="5721" y="7237"/>
                </a:cubicBezTo>
                <a:close/>
                <a:moveTo>
                  <a:pt x="5651" y="5941"/>
                </a:moveTo>
                <a:cubicBezTo>
                  <a:pt x="5507" y="5923"/>
                  <a:pt x="5384" y="5883"/>
                  <a:pt x="5293" y="5813"/>
                </a:cubicBezTo>
                <a:cubicBezTo>
                  <a:pt x="5194" y="5737"/>
                  <a:pt x="5131" y="5623"/>
                  <a:pt x="5116" y="5459"/>
                </a:cubicBezTo>
                <a:cubicBezTo>
                  <a:pt x="5114" y="5239"/>
                  <a:pt x="5140" y="5021"/>
                  <a:pt x="5215" y="4809"/>
                </a:cubicBezTo>
                <a:cubicBezTo>
                  <a:pt x="5237" y="4816"/>
                  <a:pt x="5259" y="4823"/>
                  <a:pt x="5281" y="4830"/>
                </a:cubicBezTo>
                <a:cubicBezTo>
                  <a:pt x="5237" y="4950"/>
                  <a:pt x="5208" y="5070"/>
                  <a:pt x="5190" y="5198"/>
                </a:cubicBezTo>
                <a:lnTo>
                  <a:pt x="5190" y="5206"/>
                </a:lnTo>
                <a:cubicBezTo>
                  <a:pt x="5224" y="5403"/>
                  <a:pt x="5532" y="5499"/>
                  <a:pt x="5716" y="5476"/>
                </a:cubicBezTo>
                <a:cubicBezTo>
                  <a:pt x="5861" y="5458"/>
                  <a:pt x="5985" y="5358"/>
                  <a:pt x="6017" y="5209"/>
                </a:cubicBezTo>
                <a:cubicBezTo>
                  <a:pt x="6131" y="5319"/>
                  <a:pt x="6186" y="5438"/>
                  <a:pt x="6178" y="5558"/>
                </a:cubicBezTo>
                <a:cubicBezTo>
                  <a:pt x="6160" y="5812"/>
                  <a:pt x="5884" y="5971"/>
                  <a:pt x="5651" y="5941"/>
                </a:cubicBezTo>
                <a:close/>
                <a:moveTo>
                  <a:pt x="5748" y="5415"/>
                </a:moveTo>
                <a:cubicBezTo>
                  <a:pt x="5735" y="5419"/>
                  <a:pt x="5722" y="5421"/>
                  <a:pt x="5709" y="5423"/>
                </a:cubicBezTo>
                <a:cubicBezTo>
                  <a:pt x="5697" y="5424"/>
                  <a:pt x="5685" y="5425"/>
                  <a:pt x="5671" y="5425"/>
                </a:cubicBezTo>
                <a:cubicBezTo>
                  <a:pt x="5585" y="5301"/>
                  <a:pt x="5480" y="5196"/>
                  <a:pt x="5368" y="5120"/>
                </a:cubicBezTo>
                <a:cubicBezTo>
                  <a:pt x="5337" y="5099"/>
                  <a:pt x="5304" y="5080"/>
                  <a:pt x="5268" y="5061"/>
                </a:cubicBezTo>
                <a:cubicBezTo>
                  <a:pt x="5273" y="5039"/>
                  <a:pt x="5279" y="5015"/>
                  <a:pt x="5285" y="4992"/>
                </a:cubicBezTo>
                <a:cubicBezTo>
                  <a:pt x="5326" y="5012"/>
                  <a:pt x="5367" y="5036"/>
                  <a:pt x="5407" y="5063"/>
                </a:cubicBezTo>
                <a:cubicBezTo>
                  <a:pt x="5535" y="5149"/>
                  <a:pt x="5652" y="5270"/>
                  <a:pt x="5748" y="5415"/>
                </a:cubicBezTo>
                <a:close/>
                <a:moveTo>
                  <a:pt x="5123" y="4927"/>
                </a:moveTo>
                <a:cubicBezTo>
                  <a:pt x="5117" y="4950"/>
                  <a:pt x="5111" y="4973"/>
                  <a:pt x="5105" y="4996"/>
                </a:cubicBezTo>
                <a:cubicBezTo>
                  <a:pt x="5009" y="4976"/>
                  <a:pt x="4855" y="4998"/>
                  <a:pt x="4788" y="5058"/>
                </a:cubicBezTo>
                <a:lnTo>
                  <a:pt x="4753" y="5090"/>
                </a:lnTo>
                <a:lnTo>
                  <a:pt x="4798" y="5104"/>
                </a:lnTo>
                <a:cubicBezTo>
                  <a:pt x="4852" y="5120"/>
                  <a:pt x="4889" y="5173"/>
                  <a:pt x="4889" y="5232"/>
                </a:cubicBezTo>
                <a:cubicBezTo>
                  <a:pt x="4889" y="5305"/>
                  <a:pt x="4832" y="5365"/>
                  <a:pt x="4763" y="5365"/>
                </a:cubicBezTo>
                <a:cubicBezTo>
                  <a:pt x="4693" y="5365"/>
                  <a:pt x="4636" y="5305"/>
                  <a:pt x="4636" y="5232"/>
                </a:cubicBezTo>
                <a:cubicBezTo>
                  <a:pt x="4636" y="5063"/>
                  <a:pt x="4874" y="4963"/>
                  <a:pt x="4961" y="4955"/>
                </a:cubicBezTo>
                <a:cubicBezTo>
                  <a:pt x="4810" y="4932"/>
                  <a:pt x="4662" y="4922"/>
                  <a:pt x="4509" y="4942"/>
                </a:cubicBezTo>
                <a:cubicBezTo>
                  <a:pt x="4446" y="4952"/>
                  <a:pt x="4383" y="4965"/>
                  <a:pt x="4323" y="4981"/>
                </a:cubicBezTo>
                <a:cubicBezTo>
                  <a:pt x="4312" y="4960"/>
                  <a:pt x="4300" y="4940"/>
                  <a:pt x="4288" y="4920"/>
                </a:cubicBezTo>
                <a:lnTo>
                  <a:pt x="4288" y="4919"/>
                </a:lnTo>
                <a:cubicBezTo>
                  <a:pt x="4357" y="4899"/>
                  <a:pt x="4428" y="4884"/>
                  <a:pt x="4501" y="4874"/>
                </a:cubicBezTo>
                <a:cubicBezTo>
                  <a:pt x="4709" y="4847"/>
                  <a:pt x="4929" y="4865"/>
                  <a:pt x="5123" y="4927"/>
                </a:cubicBezTo>
                <a:close/>
                <a:moveTo>
                  <a:pt x="5092" y="5049"/>
                </a:moveTo>
                <a:lnTo>
                  <a:pt x="5089" y="5062"/>
                </a:lnTo>
                <a:lnTo>
                  <a:pt x="5091" y="5063"/>
                </a:lnTo>
                <a:cubicBezTo>
                  <a:pt x="5033" y="5420"/>
                  <a:pt x="5066" y="5661"/>
                  <a:pt x="5095" y="5875"/>
                </a:cubicBezTo>
                <a:cubicBezTo>
                  <a:pt x="5108" y="5962"/>
                  <a:pt x="5118" y="6043"/>
                  <a:pt x="5122" y="6125"/>
                </a:cubicBezTo>
                <a:cubicBezTo>
                  <a:pt x="5036" y="5971"/>
                  <a:pt x="4852" y="6097"/>
                  <a:pt x="4877" y="6250"/>
                </a:cubicBezTo>
                <a:cubicBezTo>
                  <a:pt x="4871" y="6235"/>
                  <a:pt x="4865" y="6219"/>
                  <a:pt x="4858" y="6202"/>
                </a:cubicBezTo>
                <a:cubicBezTo>
                  <a:pt x="4804" y="6062"/>
                  <a:pt x="4729" y="5872"/>
                  <a:pt x="4496" y="5854"/>
                </a:cubicBezTo>
                <a:cubicBezTo>
                  <a:pt x="4503" y="5529"/>
                  <a:pt x="4455" y="5259"/>
                  <a:pt x="4349" y="5031"/>
                </a:cubicBezTo>
                <a:cubicBezTo>
                  <a:pt x="4403" y="5016"/>
                  <a:pt x="4459" y="5004"/>
                  <a:pt x="4516" y="4996"/>
                </a:cubicBezTo>
                <a:cubicBezTo>
                  <a:pt x="4575" y="4988"/>
                  <a:pt x="4634" y="4984"/>
                  <a:pt x="4693" y="4984"/>
                </a:cubicBezTo>
                <a:cubicBezTo>
                  <a:pt x="4715" y="4984"/>
                  <a:pt x="4737" y="4985"/>
                  <a:pt x="4759" y="4987"/>
                </a:cubicBezTo>
                <a:cubicBezTo>
                  <a:pt x="4667" y="5038"/>
                  <a:pt x="4582" y="5128"/>
                  <a:pt x="4582" y="5232"/>
                </a:cubicBezTo>
                <a:cubicBezTo>
                  <a:pt x="4582" y="5335"/>
                  <a:pt x="4663" y="5419"/>
                  <a:pt x="4763" y="5419"/>
                </a:cubicBezTo>
                <a:cubicBezTo>
                  <a:pt x="4862" y="5419"/>
                  <a:pt x="4943" y="5335"/>
                  <a:pt x="4943" y="5232"/>
                </a:cubicBezTo>
                <a:cubicBezTo>
                  <a:pt x="4943" y="5168"/>
                  <a:pt x="4911" y="5109"/>
                  <a:pt x="4861" y="5075"/>
                </a:cubicBezTo>
                <a:cubicBezTo>
                  <a:pt x="4906" y="5054"/>
                  <a:pt x="4972" y="5043"/>
                  <a:pt x="5029" y="5043"/>
                </a:cubicBezTo>
                <a:cubicBezTo>
                  <a:pt x="5053" y="5043"/>
                  <a:pt x="5073" y="5045"/>
                  <a:pt x="5092" y="5049"/>
                </a:cubicBezTo>
                <a:close/>
                <a:moveTo>
                  <a:pt x="1930" y="6714"/>
                </a:moveTo>
                <a:cubicBezTo>
                  <a:pt x="1922" y="6736"/>
                  <a:pt x="1916" y="6758"/>
                  <a:pt x="1912" y="6781"/>
                </a:cubicBezTo>
                <a:lnTo>
                  <a:pt x="1882" y="6773"/>
                </a:lnTo>
                <a:cubicBezTo>
                  <a:pt x="1421" y="6640"/>
                  <a:pt x="1060" y="6348"/>
                  <a:pt x="890" y="5971"/>
                </a:cubicBezTo>
                <a:lnTo>
                  <a:pt x="890" y="5971"/>
                </a:lnTo>
                <a:cubicBezTo>
                  <a:pt x="859" y="5906"/>
                  <a:pt x="843" y="5854"/>
                  <a:pt x="827" y="5803"/>
                </a:cubicBezTo>
                <a:cubicBezTo>
                  <a:pt x="823" y="5790"/>
                  <a:pt x="819" y="5776"/>
                  <a:pt x="815" y="5763"/>
                </a:cubicBezTo>
                <a:cubicBezTo>
                  <a:pt x="875" y="5832"/>
                  <a:pt x="930" y="5899"/>
                  <a:pt x="959" y="5955"/>
                </a:cubicBezTo>
                <a:lnTo>
                  <a:pt x="959" y="5955"/>
                </a:lnTo>
                <a:cubicBezTo>
                  <a:pt x="1121" y="6304"/>
                  <a:pt x="1463" y="6580"/>
                  <a:pt x="1901" y="6706"/>
                </a:cubicBezTo>
                <a:cubicBezTo>
                  <a:pt x="1910" y="6709"/>
                  <a:pt x="1920" y="6712"/>
                  <a:pt x="1930" y="6714"/>
                </a:cubicBezTo>
                <a:close/>
                <a:moveTo>
                  <a:pt x="1971" y="6763"/>
                </a:moveTo>
                <a:cubicBezTo>
                  <a:pt x="2011" y="6612"/>
                  <a:pt x="2133" y="6523"/>
                  <a:pt x="2256" y="6433"/>
                </a:cubicBezTo>
                <a:cubicBezTo>
                  <a:pt x="2358" y="6358"/>
                  <a:pt x="2463" y="6281"/>
                  <a:pt x="2527" y="6172"/>
                </a:cubicBezTo>
                <a:cubicBezTo>
                  <a:pt x="2528" y="6212"/>
                  <a:pt x="2530" y="6252"/>
                  <a:pt x="2534" y="6291"/>
                </a:cubicBezTo>
                <a:cubicBezTo>
                  <a:pt x="2505" y="6346"/>
                  <a:pt x="2475" y="6388"/>
                  <a:pt x="2441" y="6442"/>
                </a:cubicBezTo>
                <a:cubicBezTo>
                  <a:pt x="2354" y="6581"/>
                  <a:pt x="2264" y="6726"/>
                  <a:pt x="2264" y="6897"/>
                </a:cubicBezTo>
                <a:cubicBezTo>
                  <a:pt x="2263" y="7182"/>
                  <a:pt x="2482" y="7460"/>
                  <a:pt x="2742" y="7603"/>
                </a:cubicBezTo>
                <a:cubicBezTo>
                  <a:pt x="2464" y="7491"/>
                  <a:pt x="2004" y="7254"/>
                  <a:pt x="1962" y="6910"/>
                </a:cubicBezTo>
                <a:cubicBezTo>
                  <a:pt x="1956" y="6860"/>
                  <a:pt x="1959" y="6812"/>
                  <a:pt x="1971" y="6763"/>
                </a:cubicBezTo>
                <a:close/>
                <a:moveTo>
                  <a:pt x="3729" y="5284"/>
                </a:moveTo>
                <a:cubicBezTo>
                  <a:pt x="3737" y="5309"/>
                  <a:pt x="3746" y="5336"/>
                  <a:pt x="3754" y="5365"/>
                </a:cubicBezTo>
                <a:lnTo>
                  <a:pt x="3753" y="5366"/>
                </a:lnTo>
                <a:cubicBezTo>
                  <a:pt x="3753" y="5366"/>
                  <a:pt x="3740" y="5385"/>
                  <a:pt x="3741" y="5384"/>
                </a:cubicBezTo>
                <a:cubicBezTo>
                  <a:pt x="3646" y="5527"/>
                  <a:pt x="3591" y="5696"/>
                  <a:pt x="3579" y="5887"/>
                </a:cubicBezTo>
                <a:lnTo>
                  <a:pt x="3579" y="5888"/>
                </a:lnTo>
                <a:cubicBezTo>
                  <a:pt x="3578" y="5970"/>
                  <a:pt x="3582" y="6057"/>
                  <a:pt x="3588" y="6141"/>
                </a:cubicBezTo>
                <a:cubicBezTo>
                  <a:pt x="3589" y="6159"/>
                  <a:pt x="3585" y="6162"/>
                  <a:pt x="3600" y="6178"/>
                </a:cubicBezTo>
                <a:cubicBezTo>
                  <a:pt x="3642" y="6221"/>
                  <a:pt x="3690" y="6244"/>
                  <a:pt x="3739" y="6244"/>
                </a:cubicBezTo>
                <a:cubicBezTo>
                  <a:pt x="3746" y="6244"/>
                  <a:pt x="3752" y="6244"/>
                  <a:pt x="3758" y="6243"/>
                </a:cubicBezTo>
                <a:cubicBezTo>
                  <a:pt x="3808" y="6237"/>
                  <a:pt x="3856" y="6208"/>
                  <a:pt x="3896" y="6159"/>
                </a:cubicBezTo>
                <a:cubicBezTo>
                  <a:pt x="3910" y="6230"/>
                  <a:pt x="3895" y="6296"/>
                  <a:pt x="3855" y="6334"/>
                </a:cubicBezTo>
                <a:cubicBezTo>
                  <a:pt x="3809" y="6377"/>
                  <a:pt x="3733" y="6377"/>
                  <a:pt x="3642" y="6335"/>
                </a:cubicBezTo>
                <a:lnTo>
                  <a:pt x="3600" y="6315"/>
                </a:lnTo>
                <a:lnTo>
                  <a:pt x="3603" y="6361"/>
                </a:lnTo>
                <a:cubicBezTo>
                  <a:pt x="3634" y="6777"/>
                  <a:pt x="3672" y="7293"/>
                  <a:pt x="3382" y="7456"/>
                </a:cubicBezTo>
                <a:cubicBezTo>
                  <a:pt x="3362" y="7442"/>
                  <a:pt x="3343" y="7427"/>
                  <a:pt x="3324" y="7413"/>
                </a:cubicBezTo>
                <a:cubicBezTo>
                  <a:pt x="3310" y="7402"/>
                  <a:pt x="3296" y="7390"/>
                  <a:pt x="3282" y="7378"/>
                </a:cubicBezTo>
                <a:cubicBezTo>
                  <a:pt x="3509" y="7225"/>
                  <a:pt x="3399" y="6905"/>
                  <a:pt x="3283" y="6566"/>
                </a:cubicBezTo>
                <a:cubicBezTo>
                  <a:pt x="3190" y="6298"/>
                  <a:pt x="3079" y="6000"/>
                  <a:pt x="3133" y="5715"/>
                </a:cubicBezTo>
                <a:lnTo>
                  <a:pt x="3146" y="5647"/>
                </a:lnTo>
                <a:lnTo>
                  <a:pt x="3090" y="5688"/>
                </a:lnTo>
                <a:cubicBezTo>
                  <a:pt x="3038" y="5727"/>
                  <a:pt x="2963" y="5765"/>
                  <a:pt x="2905" y="5727"/>
                </a:cubicBezTo>
                <a:cubicBezTo>
                  <a:pt x="2843" y="5686"/>
                  <a:pt x="2818" y="5571"/>
                  <a:pt x="2838" y="5439"/>
                </a:cubicBezTo>
                <a:cubicBezTo>
                  <a:pt x="3027" y="5570"/>
                  <a:pt x="3350" y="5562"/>
                  <a:pt x="3553" y="5468"/>
                </a:cubicBezTo>
                <a:cubicBezTo>
                  <a:pt x="3545" y="5483"/>
                  <a:pt x="3538" y="5498"/>
                  <a:pt x="3531" y="5513"/>
                </a:cubicBezTo>
                <a:cubicBezTo>
                  <a:pt x="3407" y="5779"/>
                  <a:pt x="3280" y="6174"/>
                  <a:pt x="3442" y="6444"/>
                </a:cubicBezTo>
                <a:cubicBezTo>
                  <a:pt x="3368" y="6104"/>
                  <a:pt x="3435" y="5812"/>
                  <a:pt x="3580" y="5535"/>
                </a:cubicBezTo>
                <a:cubicBezTo>
                  <a:pt x="3602" y="5488"/>
                  <a:pt x="3626" y="5442"/>
                  <a:pt x="3651" y="5399"/>
                </a:cubicBezTo>
                <a:lnTo>
                  <a:pt x="3651" y="5399"/>
                </a:lnTo>
                <a:lnTo>
                  <a:pt x="3652" y="5398"/>
                </a:lnTo>
                <a:lnTo>
                  <a:pt x="3651" y="5398"/>
                </a:lnTo>
                <a:cubicBezTo>
                  <a:pt x="3661" y="5381"/>
                  <a:pt x="3672" y="5362"/>
                  <a:pt x="3685" y="5345"/>
                </a:cubicBezTo>
                <a:cubicBezTo>
                  <a:pt x="3699" y="5324"/>
                  <a:pt x="3714" y="5303"/>
                  <a:pt x="3729" y="5284"/>
                </a:cubicBezTo>
                <a:close/>
                <a:moveTo>
                  <a:pt x="4408" y="6771"/>
                </a:moveTo>
                <a:cubicBezTo>
                  <a:pt x="4493" y="6890"/>
                  <a:pt x="4593" y="6983"/>
                  <a:pt x="4711" y="7055"/>
                </a:cubicBezTo>
                <a:cubicBezTo>
                  <a:pt x="4923" y="6799"/>
                  <a:pt x="5032" y="6606"/>
                  <a:pt x="5083" y="6439"/>
                </a:cubicBezTo>
                <a:cubicBezTo>
                  <a:pt x="5062" y="6460"/>
                  <a:pt x="5038" y="6478"/>
                  <a:pt x="5012" y="6491"/>
                </a:cubicBezTo>
                <a:cubicBezTo>
                  <a:pt x="4984" y="6504"/>
                  <a:pt x="4948" y="6515"/>
                  <a:pt x="4904" y="6515"/>
                </a:cubicBezTo>
                <a:cubicBezTo>
                  <a:pt x="4851" y="6515"/>
                  <a:pt x="4788" y="6499"/>
                  <a:pt x="4714" y="6454"/>
                </a:cubicBezTo>
                <a:cubicBezTo>
                  <a:pt x="4614" y="6393"/>
                  <a:pt x="4529" y="6361"/>
                  <a:pt x="4468" y="6361"/>
                </a:cubicBezTo>
                <a:cubicBezTo>
                  <a:pt x="4453" y="6361"/>
                  <a:pt x="4440" y="6364"/>
                  <a:pt x="4428" y="6367"/>
                </a:cubicBezTo>
                <a:cubicBezTo>
                  <a:pt x="4404" y="6489"/>
                  <a:pt x="4386" y="6613"/>
                  <a:pt x="4408" y="6771"/>
                </a:cubicBezTo>
                <a:close/>
                <a:moveTo>
                  <a:pt x="4916" y="6202"/>
                </a:moveTo>
                <a:cubicBezTo>
                  <a:pt x="4900" y="6266"/>
                  <a:pt x="4928" y="6328"/>
                  <a:pt x="4978" y="6340"/>
                </a:cubicBezTo>
                <a:cubicBezTo>
                  <a:pt x="5029" y="6352"/>
                  <a:pt x="5082" y="6309"/>
                  <a:pt x="5097" y="6245"/>
                </a:cubicBezTo>
                <a:cubicBezTo>
                  <a:pt x="5112" y="6181"/>
                  <a:pt x="5084" y="6119"/>
                  <a:pt x="5034" y="6107"/>
                </a:cubicBezTo>
                <a:cubicBezTo>
                  <a:pt x="4984" y="6095"/>
                  <a:pt x="4931" y="6137"/>
                  <a:pt x="4916" y="6202"/>
                </a:cubicBezTo>
                <a:close/>
                <a:moveTo>
                  <a:pt x="4717" y="4383"/>
                </a:moveTo>
                <a:cubicBezTo>
                  <a:pt x="4762" y="4202"/>
                  <a:pt x="4789" y="4089"/>
                  <a:pt x="4955" y="4056"/>
                </a:cubicBezTo>
                <a:cubicBezTo>
                  <a:pt x="4957" y="4277"/>
                  <a:pt x="5007" y="4460"/>
                  <a:pt x="5112" y="4606"/>
                </a:cubicBezTo>
                <a:cubicBezTo>
                  <a:pt x="5158" y="4669"/>
                  <a:pt x="5214" y="4725"/>
                  <a:pt x="5281" y="4773"/>
                </a:cubicBezTo>
                <a:cubicBezTo>
                  <a:pt x="5140" y="4729"/>
                  <a:pt x="4975" y="4679"/>
                  <a:pt x="4835" y="4679"/>
                </a:cubicBezTo>
                <a:cubicBezTo>
                  <a:pt x="4763" y="4679"/>
                  <a:pt x="4697" y="4693"/>
                  <a:pt x="4644" y="4730"/>
                </a:cubicBezTo>
                <a:cubicBezTo>
                  <a:pt x="4647" y="4605"/>
                  <a:pt x="4688" y="4502"/>
                  <a:pt x="4717" y="4383"/>
                </a:cubicBezTo>
                <a:close/>
                <a:moveTo>
                  <a:pt x="5513" y="4408"/>
                </a:moveTo>
                <a:cubicBezTo>
                  <a:pt x="5493" y="4396"/>
                  <a:pt x="5474" y="4382"/>
                  <a:pt x="5457" y="4366"/>
                </a:cubicBezTo>
                <a:cubicBezTo>
                  <a:pt x="5495" y="4319"/>
                  <a:pt x="5536" y="4275"/>
                  <a:pt x="5580" y="4236"/>
                </a:cubicBezTo>
                <a:cubicBezTo>
                  <a:pt x="5689" y="4138"/>
                  <a:pt x="5810" y="4070"/>
                  <a:pt x="5942" y="4035"/>
                </a:cubicBezTo>
                <a:cubicBezTo>
                  <a:pt x="6013" y="4016"/>
                  <a:pt x="6085" y="4006"/>
                  <a:pt x="6159" y="4006"/>
                </a:cubicBezTo>
                <a:cubicBezTo>
                  <a:pt x="6328" y="4006"/>
                  <a:pt x="6505" y="4055"/>
                  <a:pt x="6688" y="4152"/>
                </a:cubicBezTo>
                <a:cubicBezTo>
                  <a:pt x="6681" y="4158"/>
                  <a:pt x="6673" y="4163"/>
                  <a:pt x="6665" y="4169"/>
                </a:cubicBezTo>
                <a:lnTo>
                  <a:pt x="6665" y="4169"/>
                </a:lnTo>
                <a:cubicBezTo>
                  <a:pt x="6652" y="4179"/>
                  <a:pt x="6638" y="4189"/>
                  <a:pt x="6625" y="4200"/>
                </a:cubicBezTo>
                <a:cubicBezTo>
                  <a:pt x="6606" y="4192"/>
                  <a:pt x="6571" y="4180"/>
                  <a:pt x="6514" y="4160"/>
                </a:cubicBezTo>
                <a:lnTo>
                  <a:pt x="6394" y="4117"/>
                </a:lnTo>
                <a:cubicBezTo>
                  <a:pt x="6375" y="4110"/>
                  <a:pt x="6356" y="4106"/>
                  <a:pt x="6337" y="4106"/>
                </a:cubicBezTo>
                <a:cubicBezTo>
                  <a:pt x="6261" y="4106"/>
                  <a:pt x="6193" y="4160"/>
                  <a:pt x="6127" y="4213"/>
                </a:cubicBezTo>
                <a:cubicBezTo>
                  <a:pt x="6051" y="4273"/>
                  <a:pt x="5973" y="4335"/>
                  <a:pt x="5876" y="4335"/>
                </a:cubicBezTo>
                <a:cubicBezTo>
                  <a:pt x="5875" y="4335"/>
                  <a:pt x="5875" y="4335"/>
                  <a:pt x="5874" y="4335"/>
                </a:cubicBezTo>
                <a:cubicBezTo>
                  <a:pt x="5904" y="4255"/>
                  <a:pt x="5939" y="4196"/>
                  <a:pt x="5989" y="4146"/>
                </a:cubicBezTo>
                <a:lnTo>
                  <a:pt x="6058" y="4077"/>
                </a:lnTo>
                <a:lnTo>
                  <a:pt x="5959" y="4101"/>
                </a:lnTo>
                <a:cubicBezTo>
                  <a:pt x="5839" y="4134"/>
                  <a:pt x="5727" y="4197"/>
                  <a:pt x="5626" y="4287"/>
                </a:cubicBezTo>
                <a:cubicBezTo>
                  <a:pt x="5587" y="4323"/>
                  <a:pt x="5549" y="4363"/>
                  <a:pt x="5513" y="4408"/>
                </a:cubicBezTo>
                <a:close/>
                <a:moveTo>
                  <a:pt x="6790" y="4294"/>
                </a:moveTo>
                <a:cubicBezTo>
                  <a:pt x="6811" y="4279"/>
                  <a:pt x="6833" y="4266"/>
                  <a:pt x="6854" y="4254"/>
                </a:cubicBezTo>
                <a:cubicBezTo>
                  <a:pt x="7130" y="4446"/>
                  <a:pt x="7319" y="4415"/>
                  <a:pt x="7533" y="4304"/>
                </a:cubicBezTo>
                <a:cubicBezTo>
                  <a:pt x="7649" y="4245"/>
                  <a:pt x="7752" y="4166"/>
                  <a:pt x="7877" y="4129"/>
                </a:cubicBezTo>
                <a:cubicBezTo>
                  <a:pt x="7830" y="4204"/>
                  <a:pt x="7803" y="4285"/>
                  <a:pt x="7772" y="4369"/>
                </a:cubicBezTo>
                <a:cubicBezTo>
                  <a:pt x="7710" y="4541"/>
                  <a:pt x="7633" y="4817"/>
                  <a:pt x="7408" y="4804"/>
                </a:cubicBezTo>
                <a:cubicBezTo>
                  <a:pt x="7259" y="4796"/>
                  <a:pt x="7180" y="4591"/>
                  <a:pt x="7020" y="4629"/>
                </a:cubicBezTo>
                <a:cubicBezTo>
                  <a:pt x="6943" y="4647"/>
                  <a:pt x="6892" y="4723"/>
                  <a:pt x="6913" y="4817"/>
                </a:cubicBezTo>
                <a:cubicBezTo>
                  <a:pt x="6760" y="4728"/>
                  <a:pt x="6831" y="4545"/>
                  <a:pt x="6997" y="4531"/>
                </a:cubicBezTo>
                <a:lnTo>
                  <a:pt x="7052" y="4527"/>
                </a:lnTo>
                <a:lnTo>
                  <a:pt x="7014" y="4486"/>
                </a:lnTo>
                <a:cubicBezTo>
                  <a:pt x="6948" y="4414"/>
                  <a:pt x="6873" y="4350"/>
                  <a:pt x="6790" y="4294"/>
                </a:cubicBezTo>
                <a:close/>
                <a:moveTo>
                  <a:pt x="6579" y="4240"/>
                </a:moveTo>
                <a:cubicBezTo>
                  <a:pt x="6558" y="4259"/>
                  <a:pt x="6537" y="4283"/>
                  <a:pt x="6517" y="4305"/>
                </a:cubicBezTo>
                <a:cubicBezTo>
                  <a:pt x="6366" y="4421"/>
                  <a:pt x="6124" y="4500"/>
                  <a:pt x="5894" y="4500"/>
                </a:cubicBezTo>
                <a:cubicBezTo>
                  <a:pt x="5776" y="4500"/>
                  <a:pt x="5662" y="4479"/>
                  <a:pt x="5564" y="4432"/>
                </a:cubicBezTo>
                <a:cubicBezTo>
                  <a:pt x="5596" y="4394"/>
                  <a:pt x="5629" y="4358"/>
                  <a:pt x="5662" y="4327"/>
                </a:cubicBezTo>
                <a:cubicBezTo>
                  <a:pt x="5733" y="4264"/>
                  <a:pt x="5810" y="4215"/>
                  <a:pt x="5891" y="4182"/>
                </a:cubicBezTo>
                <a:cubicBezTo>
                  <a:pt x="5859" y="4229"/>
                  <a:pt x="5833" y="4282"/>
                  <a:pt x="5811" y="4351"/>
                </a:cubicBezTo>
                <a:lnTo>
                  <a:pt x="5801" y="4381"/>
                </a:lnTo>
                <a:lnTo>
                  <a:pt x="5833" y="4385"/>
                </a:lnTo>
                <a:cubicBezTo>
                  <a:pt x="5848" y="4388"/>
                  <a:pt x="5862" y="4389"/>
                  <a:pt x="5876" y="4389"/>
                </a:cubicBezTo>
                <a:cubicBezTo>
                  <a:pt x="5992" y="4389"/>
                  <a:pt x="6081" y="4318"/>
                  <a:pt x="6160" y="4255"/>
                </a:cubicBezTo>
                <a:cubicBezTo>
                  <a:pt x="6223" y="4205"/>
                  <a:pt x="6280" y="4160"/>
                  <a:pt x="6337" y="4160"/>
                </a:cubicBezTo>
                <a:cubicBezTo>
                  <a:pt x="6350" y="4160"/>
                  <a:pt x="6363" y="4163"/>
                  <a:pt x="6376" y="4167"/>
                </a:cubicBezTo>
                <a:lnTo>
                  <a:pt x="6496" y="4210"/>
                </a:lnTo>
                <a:cubicBezTo>
                  <a:pt x="6523" y="4220"/>
                  <a:pt x="6554" y="4231"/>
                  <a:pt x="6579" y="4240"/>
                </a:cubicBezTo>
                <a:close/>
                <a:moveTo>
                  <a:pt x="7808" y="4428"/>
                </a:moveTo>
                <a:lnTo>
                  <a:pt x="7823" y="4388"/>
                </a:lnTo>
                <a:cubicBezTo>
                  <a:pt x="7828" y="4374"/>
                  <a:pt x="7833" y="4360"/>
                  <a:pt x="7838" y="4346"/>
                </a:cubicBezTo>
                <a:cubicBezTo>
                  <a:pt x="7935" y="4484"/>
                  <a:pt x="7985" y="4660"/>
                  <a:pt x="7985" y="4857"/>
                </a:cubicBezTo>
                <a:cubicBezTo>
                  <a:pt x="7985" y="4915"/>
                  <a:pt x="7979" y="4973"/>
                  <a:pt x="7965" y="5035"/>
                </a:cubicBezTo>
                <a:cubicBezTo>
                  <a:pt x="7953" y="5093"/>
                  <a:pt x="7934" y="5148"/>
                  <a:pt x="7910" y="5201"/>
                </a:cubicBezTo>
                <a:cubicBezTo>
                  <a:pt x="7818" y="5398"/>
                  <a:pt x="7651" y="5554"/>
                  <a:pt x="7448" y="5634"/>
                </a:cubicBezTo>
                <a:cubicBezTo>
                  <a:pt x="7451" y="5608"/>
                  <a:pt x="7455" y="5581"/>
                  <a:pt x="7457" y="5555"/>
                </a:cubicBezTo>
                <a:cubicBezTo>
                  <a:pt x="7630" y="5477"/>
                  <a:pt x="7768" y="5342"/>
                  <a:pt x="7846" y="5172"/>
                </a:cubicBezTo>
                <a:cubicBezTo>
                  <a:pt x="7869" y="5124"/>
                  <a:pt x="7887" y="5073"/>
                  <a:pt x="7898" y="5021"/>
                </a:cubicBezTo>
                <a:cubicBezTo>
                  <a:pt x="7910" y="4969"/>
                  <a:pt x="7916" y="4914"/>
                  <a:pt x="7916" y="4857"/>
                </a:cubicBezTo>
                <a:cubicBezTo>
                  <a:pt x="7916" y="4693"/>
                  <a:pt x="7880" y="4548"/>
                  <a:pt x="7808" y="4428"/>
                </a:cubicBezTo>
                <a:close/>
                <a:moveTo>
                  <a:pt x="6756" y="6436"/>
                </a:moveTo>
                <a:cubicBezTo>
                  <a:pt x="6817" y="6156"/>
                  <a:pt x="6914" y="6078"/>
                  <a:pt x="7060" y="5960"/>
                </a:cubicBezTo>
                <a:lnTo>
                  <a:pt x="7100" y="5928"/>
                </a:lnTo>
                <a:cubicBezTo>
                  <a:pt x="7247" y="5808"/>
                  <a:pt x="7337" y="5565"/>
                  <a:pt x="7241" y="5383"/>
                </a:cubicBezTo>
                <a:cubicBezTo>
                  <a:pt x="7196" y="5296"/>
                  <a:pt x="7101" y="5285"/>
                  <a:pt x="7015" y="5309"/>
                </a:cubicBezTo>
                <a:cubicBezTo>
                  <a:pt x="6867" y="5349"/>
                  <a:pt x="6743" y="5465"/>
                  <a:pt x="6656" y="5588"/>
                </a:cubicBezTo>
                <a:lnTo>
                  <a:pt x="6655" y="5586"/>
                </a:lnTo>
                <a:cubicBezTo>
                  <a:pt x="6440" y="5853"/>
                  <a:pt x="6478" y="6047"/>
                  <a:pt x="6523" y="6270"/>
                </a:cubicBezTo>
                <a:cubicBezTo>
                  <a:pt x="6553" y="6418"/>
                  <a:pt x="6583" y="6571"/>
                  <a:pt x="6547" y="6762"/>
                </a:cubicBezTo>
                <a:lnTo>
                  <a:pt x="6536" y="6819"/>
                </a:lnTo>
                <a:cubicBezTo>
                  <a:pt x="6500" y="6640"/>
                  <a:pt x="6229" y="6674"/>
                  <a:pt x="6229" y="6854"/>
                </a:cubicBezTo>
                <a:cubicBezTo>
                  <a:pt x="6229" y="6981"/>
                  <a:pt x="6313" y="7021"/>
                  <a:pt x="6412" y="7025"/>
                </a:cubicBezTo>
                <a:cubicBezTo>
                  <a:pt x="6626" y="7017"/>
                  <a:pt x="6721" y="6597"/>
                  <a:pt x="6756" y="6436"/>
                </a:cubicBezTo>
                <a:close/>
                <a:moveTo>
                  <a:pt x="7286" y="5352"/>
                </a:moveTo>
                <a:cubicBezTo>
                  <a:pt x="7272" y="5289"/>
                  <a:pt x="7237" y="5225"/>
                  <a:pt x="7182" y="5168"/>
                </a:cubicBezTo>
                <a:cubicBezTo>
                  <a:pt x="6973" y="4948"/>
                  <a:pt x="6631" y="5034"/>
                  <a:pt x="6502" y="4667"/>
                </a:cubicBezTo>
                <a:cubicBezTo>
                  <a:pt x="6492" y="4682"/>
                  <a:pt x="6482" y="4697"/>
                  <a:pt x="6472" y="4711"/>
                </a:cubicBezTo>
                <a:cubicBezTo>
                  <a:pt x="6438" y="4982"/>
                  <a:pt x="6429" y="5308"/>
                  <a:pt x="6642" y="5517"/>
                </a:cubicBezTo>
                <a:cubicBezTo>
                  <a:pt x="6748" y="5382"/>
                  <a:pt x="6881" y="5290"/>
                  <a:pt x="7001" y="5257"/>
                </a:cubicBezTo>
                <a:cubicBezTo>
                  <a:pt x="7110" y="5227"/>
                  <a:pt x="7227" y="5246"/>
                  <a:pt x="7286" y="5352"/>
                </a:cubicBezTo>
                <a:close/>
                <a:moveTo>
                  <a:pt x="7134" y="5970"/>
                </a:moveTo>
                <a:lnTo>
                  <a:pt x="7094" y="6002"/>
                </a:lnTo>
                <a:cubicBezTo>
                  <a:pt x="6952" y="6117"/>
                  <a:pt x="6866" y="6186"/>
                  <a:pt x="6809" y="6448"/>
                </a:cubicBezTo>
                <a:cubicBezTo>
                  <a:pt x="6793" y="6521"/>
                  <a:pt x="6770" y="6617"/>
                  <a:pt x="6736" y="6712"/>
                </a:cubicBezTo>
                <a:cubicBezTo>
                  <a:pt x="6744" y="6704"/>
                  <a:pt x="6752" y="6696"/>
                  <a:pt x="6760" y="6687"/>
                </a:cubicBezTo>
                <a:cubicBezTo>
                  <a:pt x="6962" y="6465"/>
                  <a:pt x="7120" y="6187"/>
                  <a:pt x="7208" y="5900"/>
                </a:cubicBezTo>
                <a:cubicBezTo>
                  <a:pt x="7186" y="5924"/>
                  <a:pt x="7162" y="5947"/>
                  <a:pt x="7134" y="5970"/>
                </a:cubicBezTo>
                <a:close/>
                <a:moveTo>
                  <a:pt x="6540" y="4608"/>
                </a:moveTo>
                <a:cubicBezTo>
                  <a:pt x="6644" y="4995"/>
                  <a:pt x="7007" y="4904"/>
                  <a:pt x="7221" y="5131"/>
                </a:cubicBezTo>
                <a:cubicBezTo>
                  <a:pt x="7243" y="5154"/>
                  <a:pt x="7262" y="5178"/>
                  <a:pt x="7278" y="5203"/>
                </a:cubicBezTo>
                <a:cubicBezTo>
                  <a:pt x="7268" y="5122"/>
                  <a:pt x="7253" y="5042"/>
                  <a:pt x="7229" y="4968"/>
                </a:cubicBezTo>
                <a:cubicBezTo>
                  <a:pt x="7203" y="4881"/>
                  <a:pt x="7166" y="4798"/>
                  <a:pt x="7121" y="4721"/>
                </a:cubicBezTo>
                <a:cubicBezTo>
                  <a:pt x="7102" y="4689"/>
                  <a:pt x="7095" y="4678"/>
                  <a:pt x="7054" y="4678"/>
                </a:cubicBezTo>
                <a:cubicBezTo>
                  <a:pt x="6959" y="4678"/>
                  <a:pt x="6947" y="4783"/>
                  <a:pt x="6983" y="4853"/>
                </a:cubicBezTo>
                <a:lnTo>
                  <a:pt x="7011" y="4906"/>
                </a:lnTo>
                <a:lnTo>
                  <a:pt x="6953" y="4892"/>
                </a:lnTo>
                <a:cubicBezTo>
                  <a:pt x="6734" y="4838"/>
                  <a:pt x="6709" y="4543"/>
                  <a:pt x="6939" y="4486"/>
                </a:cubicBezTo>
                <a:cubicBezTo>
                  <a:pt x="6880" y="4429"/>
                  <a:pt x="6816" y="4376"/>
                  <a:pt x="6746" y="4330"/>
                </a:cubicBezTo>
                <a:cubicBezTo>
                  <a:pt x="6641" y="4417"/>
                  <a:pt x="6598" y="4495"/>
                  <a:pt x="6540" y="4608"/>
                </a:cubicBezTo>
                <a:close/>
                <a:moveTo>
                  <a:pt x="4030" y="7510"/>
                </a:moveTo>
                <a:cubicBezTo>
                  <a:pt x="3960" y="7566"/>
                  <a:pt x="3887" y="7622"/>
                  <a:pt x="3807" y="7671"/>
                </a:cubicBezTo>
                <a:cubicBezTo>
                  <a:pt x="3812" y="7673"/>
                  <a:pt x="3818" y="7675"/>
                  <a:pt x="3824" y="7677"/>
                </a:cubicBezTo>
                <a:cubicBezTo>
                  <a:pt x="3870" y="7692"/>
                  <a:pt x="3915" y="7699"/>
                  <a:pt x="3958" y="7699"/>
                </a:cubicBezTo>
                <a:cubicBezTo>
                  <a:pt x="4086" y="7699"/>
                  <a:pt x="4200" y="7635"/>
                  <a:pt x="4280" y="7513"/>
                </a:cubicBezTo>
                <a:lnTo>
                  <a:pt x="4301" y="7482"/>
                </a:lnTo>
                <a:lnTo>
                  <a:pt x="4324" y="7511"/>
                </a:lnTo>
                <a:cubicBezTo>
                  <a:pt x="4376" y="7578"/>
                  <a:pt x="4397" y="7639"/>
                  <a:pt x="4387" y="7693"/>
                </a:cubicBezTo>
                <a:cubicBezTo>
                  <a:pt x="4382" y="7715"/>
                  <a:pt x="4373" y="7735"/>
                  <a:pt x="4358" y="7753"/>
                </a:cubicBezTo>
                <a:cubicBezTo>
                  <a:pt x="4456" y="7751"/>
                  <a:pt x="4552" y="7741"/>
                  <a:pt x="4644" y="7723"/>
                </a:cubicBezTo>
                <a:cubicBezTo>
                  <a:pt x="4746" y="7702"/>
                  <a:pt x="4844" y="7671"/>
                  <a:pt x="4936" y="7633"/>
                </a:cubicBezTo>
                <a:cubicBezTo>
                  <a:pt x="5068" y="7577"/>
                  <a:pt x="5190" y="7503"/>
                  <a:pt x="5301" y="7415"/>
                </a:cubicBezTo>
                <a:cubicBezTo>
                  <a:pt x="5154" y="7403"/>
                  <a:pt x="5019" y="7378"/>
                  <a:pt x="4898" y="7340"/>
                </a:cubicBezTo>
                <a:cubicBezTo>
                  <a:pt x="4920" y="7369"/>
                  <a:pt x="4934" y="7404"/>
                  <a:pt x="4934" y="7443"/>
                </a:cubicBezTo>
                <a:cubicBezTo>
                  <a:pt x="4934" y="7537"/>
                  <a:pt x="4857" y="7614"/>
                  <a:pt x="4763" y="7614"/>
                </a:cubicBezTo>
                <a:cubicBezTo>
                  <a:pt x="4713" y="7614"/>
                  <a:pt x="4672" y="7597"/>
                  <a:pt x="4641" y="7565"/>
                </a:cubicBezTo>
                <a:cubicBezTo>
                  <a:pt x="4584" y="7503"/>
                  <a:pt x="4583" y="7406"/>
                  <a:pt x="4585" y="7368"/>
                </a:cubicBezTo>
                <a:cubicBezTo>
                  <a:pt x="4588" y="7324"/>
                  <a:pt x="4598" y="7281"/>
                  <a:pt x="4614" y="7236"/>
                </a:cubicBezTo>
                <a:cubicBezTo>
                  <a:pt x="4357" y="7251"/>
                  <a:pt x="4198" y="7377"/>
                  <a:pt x="4030" y="7510"/>
                </a:cubicBezTo>
                <a:close/>
                <a:moveTo>
                  <a:pt x="2041" y="4527"/>
                </a:moveTo>
                <a:lnTo>
                  <a:pt x="2040" y="4529"/>
                </a:lnTo>
                <a:cubicBezTo>
                  <a:pt x="1965" y="4453"/>
                  <a:pt x="1868" y="4434"/>
                  <a:pt x="1766" y="4414"/>
                </a:cubicBezTo>
                <a:cubicBezTo>
                  <a:pt x="1707" y="4403"/>
                  <a:pt x="1645" y="4391"/>
                  <a:pt x="1581" y="4367"/>
                </a:cubicBezTo>
                <a:cubicBezTo>
                  <a:pt x="1565" y="4362"/>
                  <a:pt x="1548" y="4355"/>
                  <a:pt x="1531" y="4347"/>
                </a:cubicBezTo>
                <a:cubicBezTo>
                  <a:pt x="1597" y="4305"/>
                  <a:pt x="1668" y="4269"/>
                  <a:pt x="1746" y="4238"/>
                </a:cubicBezTo>
                <a:cubicBezTo>
                  <a:pt x="1818" y="4210"/>
                  <a:pt x="1895" y="4185"/>
                  <a:pt x="1979" y="4164"/>
                </a:cubicBezTo>
                <a:cubicBezTo>
                  <a:pt x="1977" y="4173"/>
                  <a:pt x="1975" y="4183"/>
                  <a:pt x="1975" y="4193"/>
                </a:cubicBezTo>
                <a:cubicBezTo>
                  <a:pt x="1975" y="4279"/>
                  <a:pt x="2049" y="4350"/>
                  <a:pt x="2140" y="4350"/>
                </a:cubicBezTo>
                <a:cubicBezTo>
                  <a:pt x="2231" y="4350"/>
                  <a:pt x="2304" y="4279"/>
                  <a:pt x="2304" y="4193"/>
                </a:cubicBezTo>
                <a:cubicBezTo>
                  <a:pt x="2304" y="4179"/>
                  <a:pt x="2302" y="4166"/>
                  <a:pt x="2298" y="4153"/>
                </a:cubicBezTo>
                <a:cubicBezTo>
                  <a:pt x="2403" y="4185"/>
                  <a:pt x="2479" y="4236"/>
                  <a:pt x="2553" y="4285"/>
                </a:cubicBezTo>
                <a:cubicBezTo>
                  <a:pt x="2604" y="4320"/>
                  <a:pt x="2656" y="4355"/>
                  <a:pt x="2717" y="4383"/>
                </a:cubicBezTo>
                <a:cubicBezTo>
                  <a:pt x="2776" y="4410"/>
                  <a:pt x="2840" y="4424"/>
                  <a:pt x="2907" y="4424"/>
                </a:cubicBezTo>
                <a:cubicBezTo>
                  <a:pt x="2976" y="4424"/>
                  <a:pt x="3044" y="4409"/>
                  <a:pt x="3109" y="4385"/>
                </a:cubicBezTo>
                <a:cubicBezTo>
                  <a:pt x="3127" y="4398"/>
                  <a:pt x="3146" y="4413"/>
                  <a:pt x="3166" y="4429"/>
                </a:cubicBezTo>
                <a:cubicBezTo>
                  <a:pt x="3075" y="4517"/>
                  <a:pt x="2991" y="4618"/>
                  <a:pt x="2916" y="4730"/>
                </a:cubicBezTo>
                <a:cubicBezTo>
                  <a:pt x="2827" y="4664"/>
                  <a:pt x="2723" y="4617"/>
                  <a:pt x="2605" y="4592"/>
                </a:cubicBezTo>
                <a:cubicBezTo>
                  <a:pt x="2576" y="4432"/>
                  <a:pt x="2440" y="4369"/>
                  <a:pt x="2329" y="4365"/>
                </a:cubicBezTo>
                <a:cubicBezTo>
                  <a:pt x="2324" y="4364"/>
                  <a:pt x="2320" y="4364"/>
                  <a:pt x="2315" y="4364"/>
                </a:cubicBezTo>
                <a:cubicBezTo>
                  <a:pt x="2209" y="4364"/>
                  <a:pt x="2090" y="4415"/>
                  <a:pt x="2041" y="4527"/>
                </a:cubicBezTo>
                <a:close/>
                <a:moveTo>
                  <a:pt x="2017" y="4584"/>
                </a:moveTo>
                <a:cubicBezTo>
                  <a:pt x="1979" y="4697"/>
                  <a:pt x="1974" y="4826"/>
                  <a:pt x="2005" y="4940"/>
                </a:cubicBezTo>
                <a:cubicBezTo>
                  <a:pt x="2021" y="4998"/>
                  <a:pt x="2048" y="5051"/>
                  <a:pt x="2086" y="5093"/>
                </a:cubicBezTo>
                <a:cubicBezTo>
                  <a:pt x="1946" y="5049"/>
                  <a:pt x="1817" y="4965"/>
                  <a:pt x="1694" y="4843"/>
                </a:cubicBezTo>
                <a:lnTo>
                  <a:pt x="1689" y="4841"/>
                </a:lnTo>
                <a:cubicBezTo>
                  <a:pt x="1644" y="4824"/>
                  <a:pt x="1594" y="4815"/>
                  <a:pt x="1546" y="4815"/>
                </a:cubicBezTo>
                <a:cubicBezTo>
                  <a:pt x="1467" y="4815"/>
                  <a:pt x="1391" y="4839"/>
                  <a:pt x="1337" y="4893"/>
                </a:cubicBezTo>
                <a:cubicBezTo>
                  <a:pt x="1339" y="4843"/>
                  <a:pt x="1352" y="4804"/>
                  <a:pt x="1376" y="4778"/>
                </a:cubicBezTo>
                <a:cubicBezTo>
                  <a:pt x="1432" y="4717"/>
                  <a:pt x="1519" y="4720"/>
                  <a:pt x="1595" y="4734"/>
                </a:cubicBezTo>
                <a:lnTo>
                  <a:pt x="1495" y="4614"/>
                </a:lnTo>
                <a:cubicBezTo>
                  <a:pt x="1307" y="4387"/>
                  <a:pt x="1108" y="4153"/>
                  <a:pt x="808" y="4076"/>
                </a:cubicBezTo>
                <a:cubicBezTo>
                  <a:pt x="800" y="4052"/>
                  <a:pt x="790" y="4033"/>
                  <a:pt x="779" y="4017"/>
                </a:cubicBezTo>
                <a:cubicBezTo>
                  <a:pt x="778" y="4016"/>
                  <a:pt x="777" y="4014"/>
                  <a:pt x="777" y="4013"/>
                </a:cubicBezTo>
                <a:cubicBezTo>
                  <a:pt x="1002" y="4083"/>
                  <a:pt x="1150" y="4178"/>
                  <a:pt x="1282" y="4264"/>
                </a:cubicBezTo>
                <a:cubicBezTo>
                  <a:pt x="1323" y="4290"/>
                  <a:pt x="1362" y="4319"/>
                  <a:pt x="1404" y="4344"/>
                </a:cubicBezTo>
                <a:cubicBezTo>
                  <a:pt x="1455" y="4375"/>
                  <a:pt x="1508" y="4399"/>
                  <a:pt x="1563" y="4418"/>
                </a:cubicBezTo>
                <a:cubicBezTo>
                  <a:pt x="1631" y="4443"/>
                  <a:pt x="1697" y="4456"/>
                  <a:pt x="1756" y="4467"/>
                </a:cubicBezTo>
                <a:cubicBezTo>
                  <a:pt x="1865" y="4488"/>
                  <a:pt x="1953" y="4505"/>
                  <a:pt x="2017" y="4584"/>
                </a:cubicBezTo>
                <a:close/>
                <a:moveTo>
                  <a:pt x="2057" y="4926"/>
                </a:moveTo>
                <a:cubicBezTo>
                  <a:pt x="2004" y="4735"/>
                  <a:pt x="2066" y="4408"/>
                  <a:pt x="2327" y="4418"/>
                </a:cubicBezTo>
                <a:cubicBezTo>
                  <a:pt x="2467" y="4424"/>
                  <a:pt x="2550" y="4521"/>
                  <a:pt x="2554" y="4646"/>
                </a:cubicBezTo>
                <a:cubicBezTo>
                  <a:pt x="2556" y="4684"/>
                  <a:pt x="2553" y="4723"/>
                  <a:pt x="2545" y="4751"/>
                </a:cubicBezTo>
                <a:lnTo>
                  <a:pt x="2545" y="4751"/>
                </a:lnTo>
                <a:cubicBezTo>
                  <a:pt x="2541" y="4769"/>
                  <a:pt x="2535" y="4788"/>
                  <a:pt x="2528" y="4807"/>
                </a:cubicBezTo>
                <a:cubicBezTo>
                  <a:pt x="2475" y="4725"/>
                  <a:pt x="2409" y="4710"/>
                  <a:pt x="2370" y="4710"/>
                </a:cubicBezTo>
                <a:cubicBezTo>
                  <a:pt x="2364" y="4710"/>
                  <a:pt x="2358" y="4711"/>
                  <a:pt x="2354" y="4711"/>
                </a:cubicBezTo>
                <a:cubicBezTo>
                  <a:pt x="2277" y="4719"/>
                  <a:pt x="2208" y="4780"/>
                  <a:pt x="2193" y="4854"/>
                </a:cubicBezTo>
                <a:cubicBezTo>
                  <a:pt x="2186" y="4889"/>
                  <a:pt x="2183" y="4979"/>
                  <a:pt x="2307" y="5045"/>
                </a:cubicBezTo>
                <a:cubicBezTo>
                  <a:pt x="2353" y="5069"/>
                  <a:pt x="2525" y="5134"/>
                  <a:pt x="2836" y="4965"/>
                </a:cubicBezTo>
                <a:lnTo>
                  <a:pt x="2844" y="4960"/>
                </a:lnTo>
                <a:lnTo>
                  <a:pt x="2867" y="4916"/>
                </a:lnTo>
                <a:cubicBezTo>
                  <a:pt x="2885" y="4933"/>
                  <a:pt x="2901" y="4951"/>
                  <a:pt x="2916" y="4971"/>
                </a:cubicBezTo>
                <a:cubicBezTo>
                  <a:pt x="2671" y="5433"/>
                  <a:pt x="2571" y="6055"/>
                  <a:pt x="2707" y="6567"/>
                </a:cubicBezTo>
                <a:cubicBezTo>
                  <a:pt x="2687" y="6579"/>
                  <a:pt x="2665" y="6591"/>
                  <a:pt x="2645" y="6602"/>
                </a:cubicBezTo>
                <a:cubicBezTo>
                  <a:pt x="2545" y="6240"/>
                  <a:pt x="2567" y="5850"/>
                  <a:pt x="2652" y="5488"/>
                </a:cubicBezTo>
                <a:lnTo>
                  <a:pt x="2673" y="5399"/>
                </a:lnTo>
                <a:lnTo>
                  <a:pt x="2607" y="5462"/>
                </a:lnTo>
                <a:cubicBezTo>
                  <a:pt x="2541" y="5525"/>
                  <a:pt x="2474" y="5510"/>
                  <a:pt x="2439" y="5495"/>
                </a:cubicBezTo>
                <a:cubicBezTo>
                  <a:pt x="2377" y="5469"/>
                  <a:pt x="2331" y="5407"/>
                  <a:pt x="2331" y="5352"/>
                </a:cubicBezTo>
                <a:cubicBezTo>
                  <a:pt x="2331" y="5324"/>
                  <a:pt x="2344" y="5301"/>
                  <a:pt x="2367" y="5283"/>
                </a:cubicBezTo>
                <a:cubicBezTo>
                  <a:pt x="2378" y="5367"/>
                  <a:pt x="2422" y="5393"/>
                  <a:pt x="2450" y="5401"/>
                </a:cubicBezTo>
                <a:cubicBezTo>
                  <a:pt x="2460" y="5404"/>
                  <a:pt x="2471" y="5405"/>
                  <a:pt x="2482" y="5405"/>
                </a:cubicBezTo>
                <a:cubicBezTo>
                  <a:pt x="2558" y="5405"/>
                  <a:pt x="2643" y="5339"/>
                  <a:pt x="2689" y="5264"/>
                </a:cubicBezTo>
                <a:cubicBezTo>
                  <a:pt x="2725" y="5206"/>
                  <a:pt x="2753" y="5150"/>
                  <a:pt x="2783" y="5088"/>
                </a:cubicBezTo>
                <a:lnTo>
                  <a:pt x="2812" y="5027"/>
                </a:lnTo>
                <a:lnTo>
                  <a:pt x="2749" y="5051"/>
                </a:lnTo>
                <a:cubicBezTo>
                  <a:pt x="2584" y="5111"/>
                  <a:pt x="2450" y="5136"/>
                  <a:pt x="2308" y="5135"/>
                </a:cubicBezTo>
                <a:cubicBezTo>
                  <a:pt x="2190" y="5135"/>
                  <a:pt x="2088" y="5038"/>
                  <a:pt x="2057" y="4926"/>
                </a:cubicBezTo>
                <a:close/>
                <a:moveTo>
                  <a:pt x="2606" y="4718"/>
                </a:moveTo>
                <a:cubicBezTo>
                  <a:pt x="2608" y="4695"/>
                  <a:pt x="2609" y="4671"/>
                  <a:pt x="2608" y="4648"/>
                </a:cubicBezTo>
                <a:cubicBezTo>
                  <a:pt x="2863" y="4705"/>
                  <a:pt x="3030" y="4886"/>
                  <a:pt x="3150" y="5101"/>
                </a:cubicBezTo>
                <a:lnTo>
                  <a:pt x="3190" y="5173"/>
                </a:lnTo>
                <a:lnTo>
                  <a:pt x="3200" y="5091"/>
                </a:lnTo>
                <a:cubicBezTo>
                  <a:pt x="3210" y="5006"/>
                  <a:pt x="3245" y="4952"/>
                  <a:pt x="3299" y="4938"/>
                </a:cubicBezTo>
                <a:cubicBezTo>
                  <a:pt x="3309" y="4935"/>
                  <a:pt x="3319" y="4934"/>
                  <a:pt x="3329" y="4934"/>
                </a:cubicBezTo>
                <a:cubicBezTo>
                  <a:pt x="3378" y="4934"/>
                  <a:pt x="3434" y="4962"/>
                  <a:pt x="3485" y="5012"/>
                </a:cubicBezTo>
                <a:cubicBezTo>
                  <a:pt x="3472" y="5010"/>
                  <a:pt x="3458" y="5008"/>
                  <a:pt x="3446" y="5008"/>
                </a:cubicBezTo>
                <a:cubicBezTo>
                  <a:pt x="3400" y="5008"/>
                  <a:pt x="3364" y="5020"/>
                  <a:pt x="3336" y="5044"/>
                </a:cubicBezTo>
                <a:cubicBezTo>
                  <a:pt x="3253" y="5114"/>
                  <a:pt x="3266" y="5269"/>
                  <a:pt x="3294" y="5479"/>
                </a:cubicBezTo>
                <a:cubicBezTo>
                  <a:pt x="3270" y="5482"/>
                  <a:pt x="3247" y="5483"/>
                  <a:pt x="3223" y="5483"/>
                </a:cubicBezTo>
                <a:cubicBezTo>
                  <a:pt x="3152" y="5151"/>
                  <a:pt x="2955" y="4803"/>
                  <a:pt x="2606" y="4718"/>
                </a:cubicBezTo>
                <a:close/>
                <a:moveTo>
                  <a:pt x="3008" y="4813"/>
                </a:moveTo>
                <a:cubicBezTo>
                  <a:pt x="2992" y="4795"/>
                  <a:pt x="2975" y="4779"/>
                  <a:pt x="2958" y="4764"/>
                </a:cubicBezTo>
                <a:cubicBezTo>
                  <a:pt x="3033" y="4651"/>
                  <a:pt x="3118" y="4549"/>
                  <a:pt x="3210" y="4461"/>
                </a:cubicBezTo>
                <a:cubicBezTo>
                  <a:pt x="3228" y="4475"/>
                  <a:pt x="3246" y="4490"/>
                  <a:pt x="3263" y="4505"/>
                </a:cubicBezTo>
                <a:cubicBezTo>
                  <a:pt x="3169" y="4595"/>
                  <a:pt x="3083" y="4699"/>
                  <a:pt x="3008" y="4813"/>
                </a:cubicBezTo>
                <a:close/>
                <a:moveTo>
                  <a:pt x="3526" y="4300"/>
                </a:moveTo>
                <a:cubicBezTo>
                  <a:pt x="3500" y="4289"/>
                  <a:pt x="3474" y="4279"/>
                  <a:pt x="3447" y="4269"/>
                </a:cubicBezTo>
                <a:cubicBezTo>
                  <a:pt x="3499" y="4234"/>
                  <a:pt x="3555" y="4201"/>
                  <a:pt x="3615" y="4170"/>
                </a:cubicBezTo>
                <a:cubicBezTo>
                  <a:pt x="3697" y="4129"/>
                  <a:pt x="3778" y="4097"/>
                  <a:pt x="3862" y="4072"/>
                </a:cubicBezTo>
                <a:cubicBezTo>
                  <a:pt x="3869" y="4094"/>
                  <a:pt x="3880" y="4115"/>
                  <a:pt x="3895" y="4134"/>
                </a:cubicBezTo>
                <a:cubicBezTo>
                  <a:pt x="3808" y="4160"/>
                  <a:pt x="3725" y="4193"/>
                  <a:pt x="3648" y="4232"/>
                </a:cubicBezTo>
                <a:cubicBezTo>
                  <a:pt x="3606" y="4252"/>
                  <a:pt x="3567" y="4274"/>
                  <a:pt x="3526" y="4300"/>
                </a:cubicBezTo>
                <a:close/>
                <a:moveTo>
                  <a:pt x="1246" y="4410"/>
                </a:moveTo>
                <a:cubicBezTo>
                  <a:pt x="1257" y="4421"/>
                  <a:pt x="1268" y="4432"/>
                  <a:pt x="1278" y="4443"/>
                </a:cubicBezTo>
                <a:cubicBezTo>
                  <a:pt x="1284" y="4449"/>
                  <a:pt x="1289" y="4455"/>
                  <a:pt x="1295" y="4461"/>
                </a:cubicBezTo>
                <a:cubicBezTo>
                  <a:pt x="1133" y="4615"/>
                  <a:pt x="1006" y="4816"/>
                  <a:pt x="929" y="5048"/>
                </a:cubicBezTo>
                <a:cubicBezTo>
                  <a:pt x="989" y="5034"/>
                  <a:pt x="991" y="5029"/>
                  <a:pt x="1066" y="5029"/>
                </a:cubicBezTo>
                <a:cubicBezTo>
                  <a:pt x="1130" y="5029"/>
                  <a:pt x="1183" y="5086"/>
                  <a:pt x="1183" y="5157"/>
                </a:cubicBezTo>
                <a:cubicBezTo>
                  <a:pt x="1183" y="5227"/>
                  <a:pt x="1130" y="5283"/>
                  <a:pt x="1066" y="5283"/>
                </a:cubicBezTo>
                <a:cubicBezTo>
                  <a:pt x="957" y="5283"/>
                  <a:pt x="912" y="5179"/>
                  <a:pt x="903" y="5157"/>
                </a:cubicBezTo>
                <a:cubicBezTo>
                  <a:pt x="874" y="5292"/>
                  <a:pt x="850" y="5420"/>
                  <a:pt x="858" y="5559"/>
                </a:cubicBezTo>
                <a:cubicBezTo>
                  <a:pt x="863" y="5632"/>
                  <a:pt x="875" y="5703"/>
                  <a:pt x="892" y="5771"/>
                </a:cubicBezTo>
                <a:cubicBezTo>
                  <a:pt x="821" y="5686"/>
                  <a:pt x="746" y="5604"/>
                  <a:pt x="682" y="5514"/>
                </a:cubicBezTo>
                <a:cubicBezTo>
                  <a:pt x="531" y="5303"/>
                  <a:pt x="421" y="5150"/>
                  <a:pt x="571" y="4967"/>
                </a:cubicBezTo>
                <a:cubicBezTo>
                  <a:pt x="598" y="4978"/>
                  <a:pt x="627" y="4985"/>
                  <a:pt x="656" y="4987"/>
                </a:cubicBezTo>
                <a:cubicBezTo>
                  <a:pt x="726" y="4991"/>
                  <a:pt x="833" y="4944"/>
                  <a:pt x="879" y="4834"/>
                </a:cubicBezTo>
                <a:cubicBezTo>
                  <a:pt x="818" y="4900"/>
                  <a:pt x="740" y="4938"/>
                  <a:pt x="660" y="4933"/>
                </a:cubicBezTo>
                <a:lnTo>
                  <a:pt x="660" y="4933"/>
                </a:lnTo>
                <a:cubicBezTo>
                  <a:pt x="504" y="4922"/>
                  <a:pt x="389" y="4763"/>
                  <a:pt x="401" y="4612"/>
                </a:cubicBezTo>
                <a:cubicBezTo>
                  <a:pt x="452" y="4690"/>
                  <a:pt x="517" y="4738"/>
                  <a:pt x="595" y="4755"/>
                </a:cubicBezTo>
                <a:cubicBezTo>
                  <a:pt x="616" y="4759"/>
                  <a:pt x="637" y="4761"/>
                  <a:pt x="658" y="4761"/>
                </a:cubicBezTo>
                <a:cubicBezTo>
                  <a:pt x="828" y="4761"/>
                  <a:pt x="1014" y="4632"/>
                  <a:pt x="1147" y="4515"/>
                </a:cubicBezTo>
                <a:lnTo>
                  <a:pt x="1148" y="4514"/>
                </a:lnTo>
                <a:lnTo>
                  <a:pt x="1150" y="4513"/>
                </a:lnTo>
                <a:cubicBezTo>
                  <a:pt x="1181" y="4476"/>
                  <a:pt x="1214" y="4442"/>
                  <a:pt x="1246" y="4410"/>
                </a:cubicBezTo>
                <a:close/>
                <a:moveTo>
                  <a:pt x="2541" y="5862"/>
                </a:moveTo>
                <a:cubicBezTo>
                  <a:pt x="2527" y="5857"/>
                  <a:pt x="2513" y="5855"/>
                  <a:pt x="2498" y="5855"/>
                </a:cubicBezTo>
                <a:cubicBezTo>
                  <a:pt x="2430" y="5855"/>
                  <a:pt x="2374" y="5909"/>
                  <a:pt x="2374" y="5975"/>
                </a:cubicBezTo>
                <a:cubicBezTo>
                  <a:pt x="2374" y="6042"/>
                  <a:pt x="2430" y="6097"/>
                  <a:pt x="2498" y="6097"/>
                </a:cubicBezTo>
                <a:cubicBezTo>
                  <a:pt x="2508" y="6097"/>
                  <a:pt x="2517" y="6095"/>
                  <a:pt x="2527" y="6092"/>
                </a:cubicBezTo>
                <a:cubicBezTo>
                  <a:pt x="2529" y="6015"/>
                  <a:pt x="2534" y="5939"/>
                  <a:pt x="2541" y="5862"/>
                </a:cubicBezTo>
                <a:close/>
                <a:moveTo>
                  <a:pt x="929" y="5291"/>
                </a:moveTo>
                <a:cubicBezTo>
                  <a:pt x="913" y="5378"/>
                  <a:pt x="907" y="5467"/>
                  <a:pt x="912" y="5556"/>
                </a:cubicBezTo>
                <a:cubicBezTo>
                  <a:pt x="918" y="5641"/>
                  <a:pt x="933" y="5724"/>
                  <a:pt x="958" y="5802"/>
                </a:cubicBezTo>
                <a:cubicBezTo>
                  <a:pt x="1081" y="6198"/>
                  <a:pt x="1440" y="6517"/>
                  <a:pt x="1916" y="6654"/>
                </a:cubicBezTo>
                <a:cubicBezTo>
                  <a:pt x="1928" y="6658"/>
                  <a:pt x="1939" y="6660"/>
                  <a:pt x="1950" y="6663"/>
                </a:cubicBezTo>
                <a:cubicBezTo>
                  <a:pt x="2009" y="6548"/>
                  <a:pt x="2118" y="6467"/>
                  <a:pt x="2224" y="6390"/>
                </a:cubicBezTo>
                <a:cubicBezTo>
                  <a:pt x="2320" y="6319"/>
                  <a:pt x="2418" y="6247"/>
                  <a:pt x="2477" y="6149"/>
                </a:cubicBezTo>
                <a:cubicBezTo>
                  <a:pt x="2389" y="6139"/>
                  <a:pt x="2320" y="6065"/>
                  <a:pt x="2320" y="5975"/>
                </a:cubicBezTo>
                <a:cubicBezTo>
                  <a:pt x="2320" y="5879"/>
                  <a:pt x="2400" y="5801"/>
                  <a:pt x="2498" y="5801"/>
                </a:cubicBezTo>
                <a:cubicBezTo>
                  <a:pt x="2514" y="5801"/>
                  <a:pt x="2529" y="5803"/>
                  <a:pt x="2545" y="5807"/>
                </a:cubicBezTo>
                <a:cubicBezTo>
                  <a:pt x="2554" y="5717"/>
                  <a:pt x="2568" y="5628"/>
                  <a:pt x="2585" y="5542"/>
                </a:cubicBezTo>
                <a:cubicBezTo>
                  <a:pt x="2558" y="5555"/>
                  <a:pt x="2530" y="5562"/>
                  <a:pt x="2500" y="5562"/>
                </a:cubicBezTo>
                <a:cubicBezTo>
                  <a:pt x="2473" y="5562"/>
                  <a:pt x="2445" y="5557"/>
                  <a:pt x="2418" y="5545"/>
                </a:cubicBezTo>
                <a:cubicBezTo>
                  <a:pt x="2336" y="5510"/>
                  <a:pt x="2277" y="5428"/>
                  <a:pt x="2277" y="5351"/>
                </a:cubicBezTo>
                <a:cubicBezTo>
                  <a:pt x="2277" y="5290"/>
                  <a:pt x="2314" y="5241"/>
                  <a:pt x="2380" y="5213"/>
                </a:cubicBezTo>
                <a:lnTo>
                  <a:pt x="2418" y="5197"/>
                </a:lnTo>
                <a:lnTo>
                  <a:pt x="2418" y="5238"/>
                </a:lnTo>
                <a:cubicBezTo>
                  <a:pt x="2417" y="5282"/>
                  <a:pt x="2425" y="5338"/>
                  <a:pt x="2465" y="5349"/>
                </a:cubicBezTo>
                <a:cubicBezTo>
                  <a:pt x="2470" y="5351"/>
                  <a:pt x="2476" y="5351"/>
                  <a:pt x="2482" y="5351"/>
                </a:cubicBezTo>
                <a:cubicBezTo>
                  <a:pt x="2531" y="5351"/>
                  <a:pt x="2602" y="5302"/>
                  <a:pt x="2643" y="5235"/>
                </a:cubicBezTo>
                <a:cubicBezTo>
                  <a:pt x="2666" y="5198"/>
                  <a:pt x="2686" y="5161"/>
                  <a:pt x="2705" y="5122"/>
                </a:cubicBezTo>
                <a:cubicBezTo>
                  <a:pt x="2566" y="5169"/>
                  <a:pt x="2437" y="5193"/>
                  <a:pt x="2317" y="5193"/>
                </a:cubicBezTo>
                <a:cubicBezTo>
                  <a:pt x="2133" y="5193"/>
                  <a:pt x="1969" y="5137"/>
                  <a:pt x="1819" y="5025"/>
                </a:cubicBezTo>
                <a:cubicBezTo>
                  <a:pt x="1814" y="5032"/>
                  <a:pt x="1808" y="5040"/>
                  <a:pt x="1803" y="5047"/>
                </a:cubicBezTo>
                <a:cubicBezTo>
                  <a:pt x="1766" y="5102"/>
                  <a:pt x="1742" y="5162"/>
                  <a:pt x="1729" y="5225"/>
                </a:cubicBezTo>
                <a:cubicBezTo>
                  <a:pt x="1769" y="5210"/>
                  <a:pt x="1806" y="5203"/>
                  <a:pt x="1839" y="5203"/>
                </a:cubicBezTo>
                <a:cubicBezTo>
                  <a:pt x="1867" y="5203"/>
                  <a:pt x="1892" y="5208"/>
                  <a:pt x="1916" y="5217"/>
                </a:cubicBezTo>
                <a:cubicBezTo>
                  <a:pt x="2015" y="5255"/>
                  <a:pt x="2062" y="5367"/>
                  <a:pt x="2108" y="5474"/>
                </a:cubicBezTo>
                <a:cubicBezTo>
                  <a:pt x="2154" y="5583"/>
                  <a:pt x="2198" y="5686"/>
                  <a:pt x="2288" y="5703"/>
                </a:cubicBezTo>
                <a:lnTo>
                  <a:pt x="2336" y="5712"/>
                </a:lnTo>
                <a:lnTo>
                  <a:pt x="2303" y="5748"/>
                </a:lnTo>
                <a:cubicBezTo>
                  <a:pt x="2242" y="5814"/>
                  <a:pt x="2145" y="5864"/>
                  <a:pt x="2061" y="5864"/>
                </a:cubicBezTo>
                <a:cubicBezTo>
                  <a:pt x="2046" y="5864"/>
                  <a:pt x="2032" y="5862"/>
                  <a:pt x="2018" y="5859"/>
                </a:cubicBezTo>
                <a:cubicBezTo>
                  <a:pt x="2029" y="6036"/>
                  <a:pt x="1964" y="6114"/>
                  <a:pt x="1902" y="6189"/>
                </a:cubicBezTo>
                <a:cubicBezTo>
                  <a:pt x="1857" y="6243"/>
                  <a:pt x="1814" y="6293"/>
                  <a:pt x="1792" y="6383"/>
                </a:cubicBezTo>
                <a:lnTo>
                  <a:pt x="1781" y="6428"/>
                </a:lnTo>
                <a:lnTo>
                  <a:pt x="1747" y="6396"/>
                </a:lnTo>
                <a:cubicBezTo>
                  <a:pt x="1703" y="6355"/>
                  <a:pt x="1652" y="6323"/>
                  <a:pt x="1602" y="6293"/>
                </a:cubicBezTo>
                <a:cubicBezTo>
                  <a:pt x="1482" y="6220"/>
                  <a:pt x="1358" y="6144"/>
                  <a:pt x="1355" y="5920"/>
                </a:cubicBezTo>
                <a:cubicBezTo>
                  <a:pt x="1347" y="5920"/>
                  <a:pt x="1338" y="5921"/>
                  <a:pt x="1331" y="5921"/>
                </a:cubicBezTo>
                <a:cubicBezTo>
                  <a:pt x="1224" y="5921"/>
                  <a:pt x="1183" y="5890"/>
                  <a:pt x="1104" y="5832"/>
                </a:cubicBezTo>
                <a:lnTo>
                  <a:pt x="1007" y="5762"/>
                </a:lnTo>
                <a:lnTo>
                  <a:pt x="1067" y="5750"/>
                </a:lnTo>
                <a:cubicBezTo>
                  <a:pt x="1117" y="5740"/>
                  <a:pt x="1144" y="5634"/>
                  <a:pt x="1171" y="5532"/>
                </a:cubicBezTo>
                <a:cubicBezTo>
                  <a:pt x="1206" y="5398"/>
                  <a:pt x="1246" y="5246"/>
                  <a:pt x="1356" y="5197"/>
                </a:cubicBezTo>
                <a:cubicBezTo>
                  <a:pt x="1379" y="5186"/>
                  <a:pt x="1405" y="5180"/>
                  <a:pt x="1432" y="5180"/>
                </a:cubicBezTo>
                <a:cubicBezTo>
                  <a:pt x="1468" y="5180"/>
                  <a:pt x="1508" y="5190"/>
                  <a:pt x="1551" y="5208"/>
                </a:cubicBezTo>
                <a:cubicBezTo>
                  <a:pt x="1568" y="5116"/>
                  <a:pt x="1603" y="5028"/>
                  <a:pt x="1656" y="4948"/>
                </a:cubicBezTo>
                <a:cubicBezTo>
                  <a:pt x="1664" y="4936"/>
                  <a:pt x="1674" y="4922"/>
                  <a:pt x="1684" y="4909"/>
                </a:cubicBezTo>
                <a:cubicBezTo>
                  <a:pt x="1675" y="4900"/>
                  <a:pt x="1669" y="4894"/>
                  <a:pt x="1665" y="4890"/>
                </a:cubicBezTo>
                <a:cubicBezTo>
                  <a:pt x="1631" y="4878"/>
                  <a:pt x="1588" y="4869"/>
                  <a:pt x="1544" y="4869"/>
                </a:cubicBezTo>
                <a:cubicBezTo>
                  <a:pt x="1463" y="4869"/>
                  <a:pt x="1378" y="4898"/>
                  <a:pt x="1339" y="4983"/>
                </a:cubicBezTo>
                <a:lnTo>
                  <a:pt x="1301" y="5067"/>
                </a:lnTo>
                <a:lnTo>
                  <a:pt x="1288" y="4976"/>
                </a:lnTo>
                <a:cubicBezTo>
                  <a:pt x="1273" y="4872"/>
                  <a:pt x="1289" y="4793"/>
                  <a:pt x="1337" y="4741"/>
                </a:cubicBezTo>
                <a:cubicBezTo>
                  <a:pt x="1370" y="4705"/>
                  <a:pt x="1418" y="4684"/>
                  <a:pt x="1478" y="4679"/>
                </a:cubicBezTo>
                <a:cubicBezTo>
                  <a:pt x="1466" y="4664"/>
                  <a:pt x="1454" y="4649"/>
                  <a:pt x="1454" y="4649"/>
                </a:cubicBezTo>
                <a:cubicBezTo>
                  <a:pt x="1413" y="4601"/>
                  <a:pt x="1372" y="4551"/>
                  <a:pt x="1330" y="4503"/>
                </a:cubicBezTo>
                <a:cubicBezTo>
                  <a:pt x="1193" y="4634"/>
                  <a:pt x="1087" y="4795"/>
                  <a:pt x="1014" y="4985"/>
                </a:cubicBezTo>
                <a:cubicBezTo>
                  <a:pt x="1031" y="4979"/>
                  <a:pt x="1048" y="4975"/>
                  <a:pt x="1066" y="4975"/>
                </a:cubicBezTo>
                <a:cubicBezTo>
                  <a:pt x="1160" y="4975"/>
                  <a:pt x="1237" y="5057"/>
                  <a:pt x="1237" y="5157"/>
                </a:cubicBezTo>
                <a:cubicBezTo>
                  <a:pt x="1237" y="5256"/>
                  <a:pt x="1160" y="5337"/>
                  <a:pt x="1066" y="5337"/>
                </a:cubicBezTo>
                <a:cubicBezTo>
                  <a:pt x="1013" y="5337"/>
                  <a:pt x="965" y="5312"/>
                  <a:pt x="933" y="5270"/>
                </a:cubicBezTo>
                <a:cubicBezTo>
                  <a:pt x="932" y="5277"/>
                  <a:pt x="929" y="5291"/>
                  <a:pt x="929" y="5291"/>
                </a:cubicBezTo>
                <a:close/>
                <a:moveTo>
                  <a:pt x="2326" y="6817"/>
                </a:moveTo>
                <a:cubicBezTo>
                  <a:pt x="2651" y="6784"/>
                  <a:pt x="2953" y="6602"/>
                  <a:pt x="3133" y="6329"/>
                </a:cubicBezTo>
                <a:lnTo>
                  <a:pt x="3144" y="6312"/>
                </a:lnTo>
                <a:cubicBezTo>
                  <a:pt x="3135" y="6282"/>
                  <a:pt x="3127" y="6250"/>
                  <a:pt x="3119" y="6219"/>
                </a:cubicBezTo>
                <a:cubicBezTo>
                  <a:pt x="3105" y="6244"/>
                  <a:pt x="3090" y="6268"/>
                  <a:pt x="3075" y="6291"/>
                </a:cubicBezTo>
                <a:cubicBezTo>
                  <a:pt x="2905" y="6552"/>
                  <a:pt x="2641" y="6708"/>
                  <a:pt x="2341" y="6745"/>
                </a:cubicBezTo>
                <a:cubicBezTo>
                  <a:pt x="2334" y="6769"/>
                  <a:pt x="2328" y="6793"/>
                  <a:pt x="2326" y="6817"/>
                </a:cubicBezTo>
                <a:close/>
                <a:moveTo>
                  <a:pt x="2325" y="6870"/>
                </a:moveTo>
                <a:cubicBezTo>
                  <a:pt x="2434" y="6860"/>
                  <a:pt x="2554" y="6835"/>
                  <a:pt x="2652" y="6792"/>
                </a:cubicBezTo>
                <a:cubicBezTo>
                  <a:pt x="2694" y="6899"/>
                  <a:pt x="2747" y="7003"/>
                  <a:pt x="2809" y="7099"/>
                </a:cubicBezTo>
                <a:cubicBezTo>
                  <a:pt x="2763" y="7146"/>
                  <a:pt x="2736" y="7209"/>
                  <a:pt x="2736" y="7276"/>
                </a:cubicBezTo>
                <a:cubicBezTo>
                  <a:pt x="2736" y="7351"/>
                  <a:pt x="2760" y="7412"/>
                  <a:pt x="2808" y="7460"/>
                </a:cubicBezTo>
                <a:cubicBezTo>
                  <a:pt x="2912" y="7563"/>
                  <a:pt x="3087" y="7573"/>
                  <a:pt x="3228" y="7559"/>
                </a:cubicBezTo>
                <a:cubicBezTo>
                  <a:pt x="3254" y="7580"/>
                  <a:pt x="3280" y="7598"/>
                  <a:pt x="3305" y="7615"/>
                </a:cubicBezTo>
                <a:cubicBezTo>
                  <a:pt x="3243" y="7640"/>
                  <a:pt x="3179" y="7652"/>
                  <a:pt x="3112" y="7652"/>
                </a:cubicBezTo>
                <a:cubicBezTo>
                  <a:pt x="3045" y="7652"/>
                  <a:pt x="2976" y="7640"/>
                  <a:pt x="2903" y="7616"/>
                </a:cubicBezTo>
                <a:cubicBezTo>
                  <a:pt x="2580" y="7507"/>
                  <a:pt x="2312" y="7222"/>
                  <a:pt x="2325" y="6870"/>
                </a:cubicBezTo>
                <a:close/>
                <a:moveTo>
                  <a:pt x="2701" y="6769"/>
                </a:moveTo>
                <a:cubicBezTo>
                  <a:pt x="2741" y="6872"/>
                  <a:pt x="2791" y="6971"/>
                  <a:pt x="2850" y="7064"/>
                </a:cubicBezTo>
                <a:cubicBezTo>
                  <a:pt x="2868" y="7053"/>
                  <a:pt x="2889" y="7042"/>
                  <a:pt x="2913" y="7036"/>
                </a:cubicBezTo>
                <a:cubicBezTo>
                  <a:pt x="2853" y="6940"/>
                  <a:pt x="2802" y="6840"/>
                  <a:pt x="2763" y="6737"/>
                </a:cubicBezTo>
                <a:cubicBezTo>
                  <a:pt x="2742" y="6748"/>
                  <a:pt x="2722" y="6759"/>
                  <a:pt x="2701" y="6769"/>
                </a:cubicBezTo>
                <a:close/>
                <a:moveTo>
                  <a:pt x="2790" y="7276"/>
                </a:moveTo>
                <a:cubicBezTo>
                  <a:pt x="2790" y="7337"/>
                  <a:pt x="2808" y="7384"/>
                  <a:pt x="2846" y="7421"/>
                </a:cubicBezTo>
                <a:cubicBezTo>
                  <a:pt x="2924" y="7499"/>
                  <a:pt x="3058" y="7511"/>
                  <a:pt x="3161" y="7509"/>
                </a:cubicBezTo>
                <a:lnTo>
                  <a:pt x="3091" y="7452"/>
                </a:lnTo>
                <a:cubicBezTo>
                  <a:pt x="3058" y="7458"/>
                  <a:pt x="2998" y="7467"/>
                  <a:pt x="2968" y="7403"/>
                </a:cubicBezTo>
                <a:cubicBezTo>
                  <a:pt x="2991" y="7407"/>
                  <a:pt x="3012" y="7408"/>
                  <a:pt x="3032" y="7407"/>
                </a:cubicBezTo>
                <a:cubicBezTo>
                  <a:pt x="3175" y="7401"/>
                  <a:pt x="3184" y="7223"/>
                  <a:pt x="3103" y="7138"/>
                </a:cubicBezTo>
                <a:cubicBezTo>
                  <a:pt x="3068" y="7101"/>
                  <a:pt x="3023" y="7081"/>
                  <a:pt x="2974" y="7081"/>
                </a:cubicBezTo>
                <a:lnTo>
                  <a:pt x="2970" y="7082"/>
                </a:lnTo>
                <a:lnTo>
                  <a:pt x="2970" y="7082"/>
                </a:lnTo>
                <a:cubicBezTo>
                  <a:pt x="2868" y="7078"/>
                  <a:pt x="2790" y="7183"/>
                  <a:pt x="2790" y="7276"/>
                </a:cubicBezTo>
                <a:close/>
                <a:moveTo>
                  <a:pt x="3142" y="7425"/>
                </a:moveTo>
                <a:cubicBezTo>
                  <a:pt x="3218" y="7482"/>
                  <a:pt x="3287" y="7539"/>
                  <a:pt x="3366" y="7592"/>
                </a:cubicBezTo>
                <a:cubicBezTo>
                  <a:pt x="3378" y="7586"/>
                  <a:pt x="3391" y="7579"/>
                  <a:pt x="3403" y="7571"/>
                </a:cubicBezTo>
                <a:lnTo>
                  <a:pt x="3403" y="7571"/>
                </a:lnTo>
                <a:cubicBezTo>
                  <a:pt x="3412" y="7565"/>
                  <a:pt x="3422" y="7559"/>
                  <a:pt x="3432" y="7552"/>
                </a:cubicBezTo>
                <a:cubicBezTo>
                  <a:pt x="3345" y="7497"/>
                  <a:pt x="3266" y="7436"/>
                  <a:pt x="3188" y="7364"/>
                </a:cubicBezTo>
                <a:cubicBezTo>
                  <a:pt x="3177" y="7389"/>
                  <a:pt x="3162" y="7409"/>
                  <a:pt x="3143" y="7424"/>
                </a:cubicBezTo>
                <a:lnTo>
                  <a:pt x="3142" y="7425"/>
                </a:lnTo>
                <a:close/>
                <a:moveTo>
                  <a:pt x="3098" y="6140"/>
                </a:moveTo>
                <a:cubicBezTo>
                  <a:pt x="3077" y="6185"/>
                  <a:pt x="3055" y="6225"/>
                  <a:pt x="3030" y="6261"/>
                </a:cubicBezTo>
                <a:cubicBezTo>
                  <a:pt x="2959" y="6370"/>
                  <a:pt x="2864" y="6464"/>
                  <a:pt x="2756" y="6536"/>
                </a:cubicBezTo>
                <a:cubicBezTo>
                  <a:pt x="2670" y="6199"/>
                  <a:pt x="2697" y="5829"/>
                  <a:pt x="2779" y="5494"/>
                </a:cubicBezTo>
                <a:cubicBezTo>
                  <a:pt x="2772" y="5621"/>
                  <a:pt x="2806" y="5727"/>
                  <a:pt x="2875" y="5772"/>
                </a:cubicBezTo>
                <a:cubicBezTo>
                  <a:pt x="2893" y="5784"/>
                  <a:pt x="2921" y="5796"/>
                  <a:pt x="2959" y="5796"/>
                </a:cubicBezTo>
                <a:cubicBezTo>
                  <a:pt x="2990" y="5796"/>
                  <a:pt x="3028" y="5788"/>
                  <a:pt x="3072" y="5764"/>
                </a:cubicBezTo>
                <a:cubicBezTo>
                  <a:pt x="3057" y="5890"/>
                  <a:pt x="3072" y="6017"/>
                  <a:pt x="3098" y="6140"/>
                </a:cubicBezTo>
                <a:close/>
                <a:moveTo>
                  <a:pt x="2818" y="5352"/>
                </a:moveTo>
                <a:cubicBezTo>
                  <a:pt x="2827" y="5361"/>
                  <a:pt x="2838" y="5370"/>
                  <a:pt x="2838" y="5370"/>
                </a:cubicBezTo>
                <a:cubicBezTo>
                  <a:pt x="2910" y="5436"/>
                  <a:pt x="3026" y="5474"/>
                  <a:pt x="3166" y="5480"/>
                </a:cubicBezTo>
                <a:cubicBezTo>
                  <a:pt x="3130" y="5322"/>
                  <a:pt x="3058" y="5168"/>
                  <a:pt x="2951" y="5022"/>
                </a:cubicBezTo>
                <a:cubicBezTo>
                  <a:pt x="2899" y="5125"/>
                  <a:pt x="2854" y="5235"/>
                  <a:pt x="2818" y="5352"/>
                </a:cubicBezTo>
                <a:close/>
                <a:moveTo>
                  <a:pt x="3348" y="5470"/>
                </a:moveTo>
                <a:lnTo>
                  <a:pt x="3347" y="5470"/>
                </a:lnTo>
                <a:cubicBezTo>
                  <a:pt x="3323" y="5284"/>
                  <a:pt x="3309" y="5138"/>
                  <a:pt x="3371" y="5085"/>
                </a:cubicBezTo>
                <a:cubicBezTo>
                  <a:pt x="3404" y="5056"/>
                  <a:pt x="3463" y="5054"/>
                  <a:pt x="3550" y="5080"/>
                </a:cubicBezTo>
                <a:lnTo>
                  <a:pt x="3626" y="5102"/>
                </a:lnTo>
                <a:lnTo>
                  <a:pt x="3579" y="5038"/>
                </a:lnTo>
                <a:cubicBezTo>
                  <a:pt x="3506" y="4938"/>
                  <a:pt x="3412" y="4880"/>
                  <a:pt x="3328" y="4880"/>
                </a:cubicBezTo>
                <a:cubicBezTo>
                  <a:pt x="3313" y="4880"/>
                  <a:pt x="3299" y="4882"/>
                  <a:pt x="3285" y="4885"/>
                </a:cubicBezTo>
                <a:cubicBezTo>
                  <a:pt x="3249" y="4895"/>
                  <a:pt x="3191" y="4926"/>
                  <a:pt x="3161" y="5018"/>
                </a:cubicBezTo>
                <a:cubicBezTo>
                  <a:pt x="3127" y="4962"/>
                  <a:pt x="3090" y="4907"/>
                  <a:pt x="3047" y="4856"/>
                </a:cubicBezTo>
                <a:lnTo>
                  <a:pt x="3049" y="4858"/>
                </a:lnTo>
                <a:cubicBezTo>
                  <a:pt x="3049" y="4858"/>
                  <a:pt x="3047" y="4856"/>
                  <a:pt x="3046" y="4854"/>
                </a:cubicBezTo>
                <a:cubicBezTo>
                  <a:pt x="3121" y="4739"/>
                  <a:pt x="3207" y="4634"/>
                  <a:pt x="3302" y="4544"/>
                </a:cubicBezTo>
                <a:cubicBezTo>
                  <a:pt x="3474" y="4709"/>
                  <a:pt x="3604" y="4927"/>
                  <a:pt x="3707" y="5226"/>
                </a:cubicBezTo>
                <a:cubicBezTo>
                  <a:pt x="3684" y="5254"/>
                  <a:pt x="3661" y="5284"/>
                  <a:pt x="3640" y="5314"/>
                </a:cubicBezTo>
                <a:cubicBezTo>
                  <a:pt x="3628" y="5332"/>
                  <a:pt x="3616" y="5351"/>
                  <a:pt x="3606" y="5368"/>
                </a:cubicBezTo>
                <a:cubicBezTo>
                  <a:pt x="3542" y="5434"/>
                  <a:pt x="3432" y="5452"/>
                  <a:pt x="3348" y="5470"/>
                </a:cubicBezTo>
                <a:close/>
                <a:moveTo>
                  <a:pt x="2811" y="6712"/>
                </a:moveTo>
                <a:cubicBezTo>
                  <a:pt x="2853" y="6821"/>
                  <a:pt x="2907" y="6927"/>
                  <a:pt x="2973" y="7027"/>
                </a:cubicBezTo>
                <a:cubicBezTo>
                  <a:pt x="2973" y="7027"/>
                  <a:pt x="2974" y="7027"/>
                  <a:pt x="2974" y="7027"/>
                </a:cubicBezTo>
                <a:cubicBezTo>
                  <a:pt x="3038" y="7027"/>
                  <a:pt x="3097" y="7053"/>
                  <a:pt x="3142" y="7101"/>
                </a:cubicBezTo>
                <a:cubicBezTo>
                  <a:pt x="3195" y="7157"/>
                  <a:pt x="3218" y="7234"/>
                  <a:pt x="3209" y="7310"/>
                </a:cubicBezTo>
                <a:cubicBezTo>
                  <a:pt x="3218" y="7318"/>
                  <a:pt x="3228" y="7328"/>
                  <a:pt x="3241" y="7339"/>
                </a:cubicBezTo>
                <a:cubicBezTo>
                  <a:pt x="3447" y="7212"/>
                  <a:pt x="3347" y="6920"/>
                  <a:pt x="3232" y="6583"/>
                </a:cubicBezTo>
                <a:cubicBezTo>
                  <a:pt x="3209" y="6517"/>
                  <a:pt x="3186" y="6448"/>
                  <a:pt x="3164" y="6379"/>
                </a:cubicBezTo>
                <a:cubicBezTo>
                  <a:pt x="3070" y="6514"/>
                  <a:pt x="2949" y="6628"/>
                  <a:pt x="2811" y="6712"/>
                </a:cubicBezTo>
                <a:close/>
                <a:moveTo>
                  <a:pt x="2487" y="6470"/>
                </a:moveTo>
                <a:cubicBezTo>
                  <a:pt x="2444" y="6540"/>
                  <a:pt x="2400" y="6612"/>
                  <a:pt x="2368" y="6686"/>
                </a:cubicBezTo>
                <a:cubicBezTo>
                  <a:pt x="2448" y="6674"/>
                  <a:pt x="2524" y="6653"/>
                  <a:pt x="2595" y="6623"/>
                </a:cubicBezTo>
                <a:cubicBezTo>
                  <a:pt x="2572" y="6543"/>
                  <a:pt x="2555" y="6460"/>
                  <a:pt x="2544" y="6377"/>
                </a:cubicBezTo>
                <a:cubicBezTo>
                  <a:pt x="2525" y="6409"/>
                  <a:pt x="2506" y="6440"/>
                  <a:pt x="2487" y="6470"/>
                </a:cubicBezTo>
                <a:close/>
                <a:moveTo>
                  <a:pt x="3672" y="4281"/>
                </a:moveTo>
                <a:cubicBezTo>
                  <a:pt x="3643" y="4294"/>
                  <a:pt x="3616" y="4310"/>
                  <a:pt x="3588" y="4326"/>
                </a:cubicBezTo>
                <a:cubicBezTo>
                  <a:pt x="3743" y="4396"/>
                  <a:pt x="3876" y="4477"/>
                  <a:pt x="3992" y="4573"/>
                </a:cubicBezTo>
                <a:cubicBezTo>
                  <a:pt x="3994" y="4527"/>
                  <a:pt x="4008" y="4483"/>
                  <a:pt x="4034" y="4451"/>
                </a:cubicBezTo>
                <a:cubicBezTo>
                  <a:pt x="4067" y="4410"/>
                  <a:pt x="4113" y="4388"/>
                  <a:pt x="4168" y="4388"/>
                </a:cubicBezTo>
                <a:cubicBezTo>
                  <a:pt x="4261" y="4388"/>
                  <a:pt x="4338" y="4463"/>
                  <a:pt x="4338" y="4554"/>
                </a:cubicBezTo>
                <a:cubicBezTo>
                  <a:pt x="4338" y="4608"/>
                  <a:pt x="4312" y="4657"/>
                  <a:pt x="4267" y="4688"/>
                </a:cubicBezTo>
                <a:cubicBezTo>
                  <a:pt x="4236" y="4709"/>
                  <a:pt x="4201" y="4720"/>
                  <a:pt x="4165" y="4720"/>
                </a:cubicBezTo>
                <a:cubicBezTo>
                  <a:pt x="4164" y="4720"/>
                  <a:pt x="4163" y="4720"/>
                  <a:pt x="4162" y="4720"/>
                </a:cubicBezTo>
                <a:cubicBezTo>
                  <a:pt x="4179" y="4749"/>
                  <a:pt x="4197" y="4778"/>
                  <a:pt x="4215" y="4806"/>
                </a:cubicBezTo>
                <a:cubicBezTo>
                  <a:pt x="4231" y="4827"/>
                  <a:pt x="4245" y="4850"/>
                  <a:pt x="4260" y="4872"/>
                </a:cubicBezTo>
                <a:cubicBezTo>
                  <a:pt x="4336" y="4849"/>
                  <a:pt x="4414" y="4831"/>
                  <a:pt x="4494" y="4821"/>
                </a:cubicBezTo>
                <a:cubicBezTo>
                  <a:pt x="4526" y="4817"/>
                  <a:pt x="4558" y="4814"/>
                  <a:pt x="4590" y="4811"/>
                </a:cubicBezTo>
                <a:cubicBezTo>
                  <a:pt x="4590" y="4802"/>
                  <a:pt x="4590" y="4790"/>
                  <a:pt x="4590" y="4790"/>
                </a:cubicBezTo>
                <a:cubicBezTo>
                  <a:pt x="4589" y="4690"/>
                  <a:pt x="4593" y="4624"/>
                  <a:pt x="4617" y="4539"/>
                </a:cubicBezTo>
                <a:cubicBezTo>
                  <a:pt x="4602" y="4540"/>
                  <a:pt x="4587" y="4541"/>
                  <a:pt x="4574" y="4541"/>
                </a:cubicBezTo>
                <a:cubicBezTo>
                  <a:pt x="4454" y="4541"/>
                  <a:pt x="4385" y="4481"/>
                  <a:pt x="4308" y="4414"/>
                </a:cubicBezTo>
                <a:cubicBezTo>
                  <a:pt x="4273" y="4385"/>
                  <a:pt x="4238" y="4354"/>
                  <a:pt x="4193" y="4324"/>
                </a:cubicBezTo>
                <a:cubicBezTo>
                  <a:pt x="4149" y="4293"/>
                  <a:pt x="4104" y="4271"/>
                  <a:pt x="4061" y="4250"/>
                </a:cubicBezTo>
                <a:cubicBezTo>
                  <a:pt x="4016" y="4227"/>
                  <a:pt x="3974" y="4206"/>
                  <a:pt x="3939" y="4178"/>
                </a:cubicBezTo>
                <a:cubicBezTo>
                  <a:pt x="3844" y="4203"/>
                  <a:pt x="3755" y="4238"/>
                  <a:pt x="3672" y="4281"/>
                </a:cubicBezTo>
                <a:close/>
                <a:moveTo>
                  <a:pt x="4833" y="4733"/>
                </a:moveTo>
                <a:cubicBezTo>
                  <a:pt x="4749" y="4733"/>
                  <a:pt x="4683" y="4755"/>
                  <a:pt x="4637" y="4807"/>
                </a:cubicBezTo>
                <a:cubicBezTo>
                  <a:pt x="4637" y="4807"/>
                  <a:pt x="4635" y="4809"/>
                  <a:pt x="4635" y="4810"/>
                </a:cubicBezTo>
                <a:cubicBezTo>
                  <a:pt x="4654" y="4809"/>
                  <a:pt x="4673" y="4808"/>
                  <a:pt x="4692" y="4808"/>
                </a:cubicBezTo>
                <a:cubicBezTo>
                  <a:pt x="4844" y="4808"/>
                  <a:pt x="4996" y="4831"/>
                  <a:pt x="5136" y="4876"/>
                </a:cubicBezTo>
                <a:cubicBezTo>
                  <a:pt x="5144" y="4850"/>
                  <a:pt x="5153" y="4824"/>
                  <a:pt x="5162" y="4796"/>
                </a:cubicBezTo>
                <a:cubicBezTo>
                  <a:pt x="5032" y="4758"/>
                  <a:pt x="4922" y="4733"/>
                  <a:pt x="4833" y="4733"/>
                </a:cubicBezTo>
                <a:close/>
                <a:moveTo>
                  <a:pt x="2531" y="4941"/>
                </a:moveTo>
                <a:cubicBezTo>
                  <a:pt x="2501" y="4868"/>
                  <a:pt x="2466" y="4764"/>
                  <a:pt x="2371" y="4764"/>
                </a:cubicBezTo>
                <a:cubicBezTo>
                  <a:pt x="2367" y="4764"/>
                  <a:pt x="2363" y="4765"/>
                  <a:pt x="2359" y="4765"/>
                </a:cubicBezTo>
                <a:cubicBezTo>
                  <a:pt x="2305" y="4770"/>
                  <a:pt x="2256" y="4813"/>
                  <a:pt x="2246" y="4864"/>
                </a:cubicBezTo>
                <a:cubicBezTo>
                  <a:pt x="2236" y="4915"/>
                  <a:pt x="2267" y="4962"/>
                  <a:pt x="2333" y="4997"/>
                </a:cubicBezTo>
                <a:cubicBezTo>
                  <a:pt x="2363" y="5013"/>
                  <a:pt x="2406" y="5024"/>
                  <a:pt x="2460" y="5024"/>
                </a:cubicBezTo>
                <a:cubicBezTo>
                  <a:pt x="2547" y="5024"/>
                  <a:pt x="2664" y="4996"/>
                  <a:pt x="2804" y="4921"/>
                </a:cubicBezTo>
                <a:cubicBezTo>
                  <a:pt x="2808" y="4912"/>
                  <a:pt x="2815" y="4899"/>
                  <a:pt x="2824" y="4883"/>
                </a:cubicBezTo>
                <a:cubicBezTo>
                  <a:pt x="2759" y="4831"/>
                  <a:pt x="2681" y="4793"/>
                  <a:pt x="2595" y="4772"/>
                </a:cubicBezTo>
                <a:cubicBezTo>
                  <a:pt x="2580" y="4831"/>
                  <a:pt x="2555" y="4885"/>
                  <a:pt x="2531" y="4941"/>
                </a:cubicBezTo>
                <a:close/>
                <a:moveTo>
                  <a:pt x="7421" y="4859"/>
                </a:moveTo>
                <a:cubicBezTo>
                  <a:pt x="7407" y="4859"/>
                  <a:pt x="7393" y="4857"/>
                  <a:pt x="7378" y="4856"/>
                </a:cubicBezTo>
                <a:cubicBezTo>
                  <a:pt x="7386" y="4877"/>
                  <a:pt x="7393" y="4897"/>
                  <a:pt x="7398" y="4916"/>
                </a:cubicBezTo>
                <a:cubicBezTo>
                  <a:pt x="7454" y="5095"/>
                  <a:pt x="7476" y="5289"/>
                  <a:pt x="7463" y="5492"/>
                </a:cubicBezTo>
                <a:cubicBezTo>
                  <a:pt x="7611" y="5418"/>
                  <a:pt x="7729" y="5298"/>
                  <a:pt x="7797" y="5149"/>
                </a:cubicBezTo>
                <a:cubicBezTo>
                  <a:pt x="7819" y="5105"/>
                  <a:pt x="7835" y="5058"/>
                  <a:pt x="7845" y="5009"/>
                </a:cubicBezTo>
                <a:cubicBezTo>
                  <a:pt x="7856" y="4961"/>
                  <a:pt x="7862" y="4910"/>
                  <a:pt x="7862" y="4857"/>
                </a:cubicBezTo>
                <a:cubicBezTo>
                  <a:pt x="7862" y="4722"/>
                  <a:pt x="7836" y="4601"/>
                  <a:pt x="7785" y="4498"/>
                </a:cubicBezTo>
                <a:cubicBezTo>
                  <a:pt x="7726" y="4650"/>
                  <a:pt x="7626" y="4859"/>
                  <a:pt x="7421" y="4859"/>
                </a:cubicBezTo>
                <a:close/>
                <a:moveTo>
                  <a:pt x="7387" y="4175"/>
                </a:moveTo>
                <a:cubicBezTo>
                  <a:pt x="7265" y="4144"/>
                  <a:pt x="7136" y="4150"/>
                  <a:pt x="7016" y="4186"/>
                </a:cubicBezTo>
                <a:cubicBezTo>
                  <a:pt x="6981" y="4196"/>
                  <a:pt x="6945" y="4211"/>
                  <a:pt x="6909" y="4228"/>
                </a:cubicBezTo>
                <a:cubicBezTo>
                  <a:pt x="7144" y="4383"/>
                  <a:pt x="7327" y="4379"/>
                  <a:pt x="7546" y="4240"/>
                </a:cubicBezTo>
                <a:cubicBezTo>
                  <a:pt x="7497" y="4211"/>
                  <a:pt x="7443" y="4189"/>
                  <a:pt x="7387" y="4175"/>
                </a:cubicBezTo>
                <a:close/>
                <a:moveTo>
                  <a:pt x="5244" y="5200"/>
                </a:moveTo>
                <a:cubicBezTo>
                  <a:pt x="5266" y="5307"/>
                  <a:pt x="5426" y="5403"/>
                  <a:pt x="5599" y="5419"/>
                </a:cubicBezTo>
                <a:cubicBezTo>
                  <a:pt x="5522" y="5317"/>
                  <a:pt x="5433" y="5229"/>
                  <a:pt x="5338" y="5165"/>
                </a:cubicBezTo>
                <a:cubicBezTo>
                  <a:pt x="5313" y="5148"/>
                  <a:pt x="5286" y="5133"/>
                  <a:pt x="5258" y="5118"/>
                </a:cubicBezTo>
                <a:cubicBezTo>
                  <a:pt x="5253" y="5147"/>
                  <a:pt x="5248" y="5174"/>
                  <a:pt x="5244" y="5200"/>
                </a:cubicBezTo>
                <a:close/>
                <a:moveTo>
                  <a:pt x="5144" y="6989"/>
                </a:moveTo>
                <a:cubicBezTo>
                  <a:pt x="5059" y="7042"/>
                  <a:pt x="4979" y="7094"/>
                  <a:pt x="4911" y="7152"/>
                </a:cubicBezTo>
                <a:cubicBezTo>
                  <a:pt x="5074" y="7211"/>
                  <a:pt x="5262" y="7242"/>
                  <a:pt x="5483" y="7246"/>
                </a:cubicBezTo>
                <a:cubicBezTo>
                  <a:pt x="5679" y="7030"/>
                  <a:pt x="5812" y="6764"/>
                  <a:pt x="5871" y="6475"/>
                </a:cubicBezTo>
                <a:cubicBezTo>
                  <a:pt x="5902" y="6324"/>
                  <a:pt x="5897" y="6153"/>
                  <a:pt x="5857" y="5980"/>
                </a:cubicBezTo>
                <a:cubicBezTo>
                  <a:pt x="5810" y="5994"/>
                  <a:pt x="5762" y="6001"/>
                  <a:pt x="5715" y="6001"/>
                </a:cubicBezTo>
                <a:cubicBezTo>
                  <a:pt x="5713" y="6001"/>
                  <a:pt x="5711" y="6001"/>
                  <a:pt x="5709" y="6001"/>
                </a:cubicBezTo>
                <a:cubicBezTo>
                  <a:pt x="5728" y="6225"/>
                  <a:pt x="5698" y="6408"/>
                  <a:pt x="5614" y="6561"/>
                </a:cubicBezTo>
                <a:cubicBezTo>
                  <a:pt x="5547" y="6724"/>
                  <a:pt x="5553" y="6837"/>
                  <a:pt x="5634" y="6914"/>
                </a:cubicBezTo>
                <a:lnTo>
                  <a:pt x="5670" y="6949"/>
                </a:lnTo>
                <a:lnTo>
                  <a:pt x="5621" y="6960"/>
                </a:lnTo>
                <a:cubicBezTo>
                  <a:pt x="5602" y="6965"/>
                  <a:pt x="5582" y="6967"/>
                  <a:pt x="5563" y="6967"/>
                </a:cubicBezTo>
                <a:cubicBezTo>
                  <a:pt x="5504" y="6967"/>
                  <a:pt x="5451" y="6944"/>
                  <a:pt x="5419" y="6903"/>
                </a:cubicBezTo>
                <a:cubicBezTo>
                  <a:pt x="5400" y="6879"/>
                  <a:pt x="5390" y="6851"/>
                  <a:pt x="5389" y="6821"/>
                </a:cubicBezTo>
                <a:cubicBezTo>
                  <a:pt x="5310" y="6885"/>
                  <a:pt x="5226" y="6938"/>
                  <a:pt x="5144" y="6989"/>
                </a:cubicBez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4" name="椭圆 3"/>
          <p:cNvSpPr/>
          <p:nvPr/>
        </p:nvSpPr>
        <p:spPr>
          <a:xfrm>
            <a:off x="5635336" y="3468180"/>
            <a:ext cx="921328" cy="921328"/>
          </a:xfrm>
          <a:prstGeom prst="ellipse">
            <a:avLst/>
          </a:pr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anchor="ctr" bIns="0" lIns="0" rIns="0" rtlCol="0" tIns="0"/>
          <a:lstStyle/>
          <a:p>
            <a:pPr algn="ctr"/>
            <a:r>
              <a:rPr altLang="zh-CN" lang="en-US" sz="5400">
                <a:solidFill>
                  <a:srgbClr val="E22A30"/>
                </a:solidFill>
                <a:latin charset="-122" panose="02000603000000000000" pitchFamily="2" typeface="李旭科书法"/>
                <a:ea charset="-122" panose="02000603000000000000" pitchFamily="2" typeface="李旭科书法"/>
              </a:rPr>
              <a:t>VS</a:t>
            </a:r>
          </a:p>
        </p:txBody>
      </p:sp>
      <p:sp>
        <p:nvSpPr>
          <p:cNvPr id="5" name="文本框 4"/>
          <p:cNvSpPr txBox="1"/>
          <p:nvPr/>
        </p:nvSpPr>
        <p:spPr>
          <a:xfrm>
            <a:off x="2005022" y="2281766"/>
            <a:ext cx="1783080" cy="640080"/>
          </a:xfrm>
          <a:prstGeom prst="rect">
            <a:avLst/>
          </a:prstGeom>
          <a:noFill/>
          <a:effectLst/>
        </p:spPr>
        <p:txBody>
          <a:bodyPr anchor="ctr" rtlCol="0" vert="horz" wrap="none">
            <a:spAutoFit/>
          </a:bodyPr>
          <a:lstStyle>
            <a:defPPr>
              <a:defRPr lang="zh-CN"/>
            </a:defPPr>
            <a:lvl1pPr algn="ctr">
              <a:defRPr sz="4400">
                <a:solidFill>
                  <a:srgbClr val="004DA1"/>
                </a:solidFill>
                <a:latin charset="-122" panose="02000603000000000000" pitchFamily="2" typeface="李旭科书法"/>
                <a:ea charset="-122" panose="02000603000000000000" pitchFamily="2" typeface="李旭科书法"/>
              </a:defRPr>
            </a:lvl1pPr>
          </a:lstStyle>
          <a:p>
            <a:r>
              <a:rPr altLang="zh-CN" lang="en-US" sz="3600">
                <a:solidFill>
                  <a:srgbClr val="E22A30"/>
                </a:solidFill>
              </a:rPr>
              <a:t>PPT图表</a:t>
            </a:r>
          </a:p>
        </p:txBody>
      </p:sp>
      <p:sp>
        <p:nvSpPr>
          <p:cNvPr id="6" name="文本框 5"/>
          <p:cNvSpPr txBox="1"/>
          <p:nvPr/>
        </p:nvSpPr>
        <p:spPr>
          <a:xfrm>
            <a:off x="8416213" y="2281766"/>
            <a:ext cx="1783080" cy="640080"/>
          </a:xfrm>
          <a:prstGeom prst="rect">
            <a:avLst/>
          </a:prstGeom>
          <a:noFill/>
          <a:effectLst/>
        </p:spPr>
        <p:txBody>
          <a:bodyPr anchor="ctr" rtlCol="0" vert="horz" wrap="none">
            <a:spAutoFit/>
          </a:bodyPr>
          <a:lstStyle>
            <a:defPPr>
              <a:defRPr lang="zh-CN"/>
            </a:defPPr>
            <a:lvl1pPr algn="ctr">
              <a:defRPr sz="4400">
                <a:solidFill>
                  <a:srgbClr val="004DA1"/>
                </a:solidFill>
                <a:latin charset="-122" panose="02000603000000000000" pitchFamily="2" typeface="李旭科书法"/>
                <a:ea charset="-122" panose="02000603000000000000" pitchFamily="2" typeface="李旭科书法"/>
              </a:defRPr>
            </a:lvl1pPr>
          </a:lstStyle>
          <a:p>
            <a:r>
              <a:rPr altLang="zh-CN" lang="en-US" sz="3600">
                <a:solidFill>
                  <a:srgbClr val="E22A30"/>
                </a:solidFill>
              </a:rPr>
              <a:t>PPT模板</a:t>
            </a:r>
          </a:p>
        </p:txBody>
      </p:sp>
      <p:sp>
        <p:nvSpPr>
          <p:cNvPr id="7" name="矩形 6"/>
          <p:cNvSpPr/>
          <p:nvPr/>
        </p:nvSpPr>
        <p:spPr>
          <a:xfrm>
            <a:off x="1276100" y="2924971"/>
            <a:ext cx="3240923" cy="1325880"/>
          </a:xfrm>
          <a:prstGeom prst="rect">
            <a:avLst/>
          </a:prstGeom>
        </p:spPr>
        <p:txBody>
          <a:bodyPr wrap="square">
            <a:spAutoFit/>
          </a:bodyPr>
          <a:lstStyle/>
          <a:p>
            <a:pPr algn="just">
              <a:lnSpc>
                <a:spcPct val="150000"/>
              </a:lnSpc>
            </a:pPr>
            <a:r>
              <a:rPr altLang="en-US" lang="zh-CN">
                <a:solidFill>
                  <a:schemeClr val="tx1">
                    <a:lumMod val="85000"/>
                    <a:lumOff val="15000"/>
                  </a:schemeClr>
                </a:solidFill>
              </a:rPr>
              <a:t>请插入您的文本内容，请插入您的文本内容，请插入您的文本内容</a:t>
            </a:r>
          </a:p>
        </p:txBody>
      </p:sp>
      <p:sp>
        <p:nvSpPr>
          <p:cNvPr id="8" name="矩形 7"/>
          <p:cNvSpPr/>
          <p:nvPr/>
        </p:nvSpPr>
        <p:spPr>
          <a:xfrm>
            <a:off x="7687291" y="2924971"/>
            <a:ext cx="3240923" cy="1325880"/>
          </a:xfrm>
          <a:prstGeom prst="rect">
            <a:avLst/>
          </a:prstGeom>
        </p:spPr>
        <p:txBody>
          <a:bodyPr wrap="square">
            <a:spAutoFit/>
          </a:bodyPr>
          <a:lstStyle/>
          <a:p>
            <a:pPr algn="just">
              <a:lnSpc>
                <a:spcPct val="150000"/>
              </a:lnSpc>
            </a:pPr>
            <a:r>
              <a:rPr altLang="en-US" lang="zh-CN">
                <a:solidFill>
                  <a:schemeClr val="tx1">
                    <a:lumMod val="85000"/>
                    <a:lumOff val="15000"/>
                  </a:schemeClr>
                </a:solidFill>
              </a:rPr>
              <a:t>请插入您的文本内容，请插入您的文本内容，请插入您的文本内容</a:t>
            </a:r>
          </a:p>
        </p:txBody>
      </p:sp>
      <p:grpSp>
        <p:nvGrpSpPr>
          <p:cNvPr id="9" name="组合 8">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10" name="文本框 9">
              <a:extLst>
                <a:ext uri="{FF2B5EF4-FFF2-40B4-BE49-F238E27FC236}">
                  <a16:creationId xmlns:a16="http://schemas.microsoft.com/office/drawing/2014/main" id="{337BF9FE-9393-488C-8790-DED8B30C5C94}"/>
                </a:ext>
              </a:extLst>
            </p:cNvPr>
            <p:cNvSpPr txBox="1"/>
            <p:nvPr/>
          </p:nvSpPr>
          <p:spPr>
            <a:xfrm>
              <a:off x="4567375" y="276614"/>
              <a:ext cx="3027680" cy="579120"/>
            </a:xfrm>
            <a:prstGeom prst="rect">
              <a:avLst/>
            </a:prstGeom>
            <a:noFill/>
          </p:spPr>
          <p:txBody>
            <a:bodyPr rtlCol="0" vert="horz" wrap="none">
              <a:spAutoFit/>
            </a:bodyPr>
            <a:lstStyle/>
            <a:p>
              <a:r>
                <a:rPr altLang="en-US" lang="zh-CN" sz="3200">
                  <a:latin charset="-122" panose="02010609060101010101" pitchFamily="49" typeface="楷体"/>
                  <a:ea charset="-122" panose="02010609060101010101" pitchFamily="49" typeface="楷体"/>
                </a:rPr>
                <a:t>请插入您的标题</a:t>
              </a:r>
            </a:p>
          </p:txBody>
        </p:sp>
        <p:sp>
          <p:nvSpPr>
            <p:cNvPr id="11"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12" name="Freeform 682">
              <a:extLst>
                <a:ext uri="{FF2B5EF4-FFF2-40B4-BE49-F238E27FC236}">
                  <a16:creationId xmlns:a16="http://schemas.microsoft.com/office/drawing/2014/main" id="{8F31F30E-897F-4877-AB0A-4401C26FEBAC}"/>
                </a:ext>
              </a:extLst>
            </p:cNvPr>
            <p:cNvSpPr>
              <a:spLocks noEditPoints="1"/>
            </p:cNvSpPr>
            <p:nvPr/>
          </p:nvSpPr>
          <p:spPr bwMode="auto">
            <a:xfrm flipH="1" rot="20793444">
              <a:off x="4192129"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grpSp>
    </p:spTree>
    <p:extLst>
      <p:ext uri="{BB962C8B-B14F-4D97-AF65-F5344CB8AC3E}">
        <p14:creationId val="788238574"/>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stCondLst>
                      <p:childTnLst>
                        <p:par>
                          <p:cTn fill="hold" id="4" nodeType="afterGroup">
                            <p:stCondLst>
                              <p:cond delay="0"/>
                            </p:stCondLst>
                            <p:childTnLst>
                              <p:par>
                                <p:cTn fill="hold" grpId="0" id="5" nodeType="clickEffect" presetClass="entr" presetID="53" presetSubtype="0">
                                  <p:stCondLst>
                                    <p:cond delay="0"/>
                                  </p:stCondLst>
                                  <p:childTnLst>
                                    <p:set>
                                      <p:cBhvr>
                                        <p:cTn dur="1" fill="hold" id="6">
                                          <p:stCondLst>
                                            <p:cond delay="0"/>
                                          </p:stCondLst>
                                        </p:cTn>
                                        <p:tgtEl>
                                          <p:spTgt spid="3"/>
                                        </p:tgtEl>
                                        <p:attrNameLst>
                                          <p:attrName>style.visibility</p:attrName>
                                        </p:attrNameLst>
                                      </p:cBhvr>
                                      <p:to>
                                        <p:strVal val="visible"/>
                                      </p:to>
                                    </p:set>
                                    <p:anim calcmode="lin" valueType="num">
                                      <p:cBhvr>
                                        <p:cTn dur="1000" fill="hold" id="7"/>
                                        <p:tgtEl>
                                          <p:spTgt spid="3"/>
                                        </p:tgtEl>
                                        <p:attrNameLst>
                                          <p:attrName>ppt_w</p:attrName>
                                        </p:attrNameLst>
                                      </p:cBhvr>
                                      <p:tavLst>
                                        <p:tav tm="0">
                                          <p:val>
                                            <p:fltVal val="0"/>
                                          </p:val>
                                        </p:tav>
                                        <p:tav tm="100000">
                                          <p:val>
                                            <p:strVal val="#ppt_w"/>
                                          </p:val>
                                        </p:tav>
                                      </p:tavLst>
                                    </p:anim>
                                    <p:anim calcmode="lin" valueType="num">
                                      <p:cBhvr>
                                        <p:cTn dur="1000" fill="hold" id="8"/>
                                        <p:tgtEl>
                                          <p:spTgt spid="3"/>
                                        </p:tgtEl>
                                        <p:attrNameLst>
                                          <p:attrName>ppt_h</p:attrName>
                                        </p:attrNameLst>
                                      </p:cBhvr>
                                      <p:tavLst>
                                        <p:tav tm="0">
                                          <p:val>
                                            <p:fltVal val="0"/>
                                          </p:val>
                                        </p:tav>
                                        <p:tav tm="100000">
                                          <p:val>
                                            <p:strVal val="#ppt_h"/>
                                          </p:val>
                                        </p:tav>
                                      </p:tavLst>
                                    </p:anim>
                                    <p:animEffect filter="fade" transition="in">
                                      <p:cBhvr>
                                        <p:cTn dur="1000" id="9"/>
                                        <p:tgtEl>
                                          <p:spTgt spid="3"/>
                                        </p:tgtEl>
                                      </p:cBhvr>
                                    </p:animEffect>
                                  </p:childTnLst>
                                </p:cTn>
                              </p:par>
                              <p:par>
                                <p:cTn fill="hold" grpId="0" id="10" nodeType="withEffect" presetClass="entr" presetID="23" presetSubtype="36">
                                  <p:stCondLst>
                                    <p:cond delay="0"/>
                                  </p:stCondLst>
                                  <p:childTnLst>
                                    <p:set>
                                      <p:cBhvr>
                                        <p:cTn dur="1" fill="hold" id="11">
                                          <p:stCondLst>
                                            <p:cond delay="0"/>
                                          </p:stCondLst>
                                        </p:cTn>
                                        <p:tgtEl>
                                          <p:spTgt spid="4"/>
                                        </p:tgtEl>
                                        <p:attrNameLst>
                                          <p:attrName>style.visibility</p:attrName>
                                        </p:attrNameLst>
                                      </p:cBhvr>
                                      <p:to>
                                        <p:strVal val="visible"/>
                                      </p:to>
                                    </p:set>
                                    <p:anim calcmode="lin" valueType="num">
                                      <p:cBhvr>
                                        <p:cTn dur="1000" fill="hold" id="12"/>
                                        <p:tgtEl>
                                          <p:spTgt spid="4"/>
                                        </p:tgtEl>
                                        <p:attrNameLst>
                                          <p:attrName>ppt_w</p:attrName>
                                        </p:attrNameLst>
                                      </p:cBhvr>
                                      <p:tavLst>
                                        <p:tav tm="0">
                                          <p:val>
                                            <p:strVal val="(6*min(max(#ppt_w*#ppt_h,.3),1)-7.4)/-.7*#ppt_w"/>
                                          </p:val>
                                        </p:tav>
                                        <p:tav tm="100000">
                                          <p:val>
                                            <p:strVal val="#ppt_w"/>
                                          </p:val>
                                        </p:tav>
                                      </p:tavLst>
                                    </p:anim>
                                    <p:anim calcmode="lin" valueType="num">
                                      <p:cBhvr>
                                        <p:cTn dur="1000" fill="hold" id="13"/>
                                        <p:tgtEl>
                                          <p:spTgt spid="4"/>
                                        </p:tgtEl>
                                        <p:attrNameLst>
                                          <p:attrName>ppt_h</p:attrName>
                                        </p:attrNameLst>
                                      </p:cBhvr>
                                      <p:tavLst>
                                        <p:tav tm="0">
                                          <p:val>
                                            <p:strVal val="(6*min(max(#ppt_w*#ppt_h,.3),1)-7.4)/-.7*#ppt_h"/>
                                          </p:val>
                                        </p:tav>
                                        <p:tav tm="100000">
                                          <p:val>
                                            <p:strVal val="#ppt_h"/>
                                          </p:val>
                                        </p:tav>
                                      </p:tavLst>
                                    </p:anim>
                                    <p:anim calcmode="lin" valueType="num">
                                      <p:cBhvr>
                                        <p:cTn dur="1000" fill="hold" id="14"/>
                                        <p:tgtEl>
                                          <p:spTgt spid="4"/>
                                        </p:tgtEl>
                                        <p:attrNameLst>
                                          <p:attrName>ppt_x</p:attrName>
                                        </p:attrNameLst>
                                      </p:cBhvr>
                                      <p:tavLst>
                                        <p:tav tm="0">
                                          <p:val>
                                            <p:fltVal val="0.5"/>
                                          </p:val>
                                        </p:tav>
                                        <p:tav tm="100000">
                                          <p:val>
                                            <p:strVal val="#ppt_x"/>
                                          </p:val>
                                        </p:tav>
                                      </p:tavLst>
                                    </p:anim>
                                    <p:anim calcmode="lin" valueType="num">
                                      <p:cBhvr>
                                        <p:cTn dur="1000" fill="hold" id="15"/>
                                        <p:tgtEl>
                                          <p:spTgt spid="4"/>
                                        </p:tgtEl>
                                        <p:attrNameLst>
                                          <p:attrName>ppt_y</p:attrName>
                                        </p:attrNameLst>
                                      </p:cBhvr>
                                      <p:tavLst>
                                        <p:tav tm="0">
                                          <p:val>
                                            <p:strVal val="1+(6*min(max(#ppt_w*#ppt_h,.3),1)-7.4)/-.7*#ppt_h/2"/>
                                          </p:val>
                                        </p:tav>
                                        <p:tav tm="100000">
                                          <p:val>
                                            <p:strVal val="#ppt_y"/>
                                          </p:val>
                                        </p:tav>
                                      </p:tavLst>
                                    </p:anim>
                                  </p:childTnLst>
                                </p:cTn>
                              </p:par>
                            </p:childTnLst>
                          </p:cTn>
                        </p:par>
                        <p:par>
                          <p:cTn fill="hold" id="16" nodeType="afterGroup">
                            <p:stCondLst>
                              <p:cond delay="1000"/>
                            </p:stCondLst>
                            <p:childTnLst>
                              <p:par>
                                <p:cTn decel="100000" fill="hold" grpId="0" id="17" nodeType="afterEffect" presetClass="entr" presetID="50" presetSubtype="0">
                                  <p:stCondLst>
                                    <p:cond delay="0"/>
                                  </p:stCondLst>
                                  <p:childTnLst>
                                    <p:set>
                                      <p:cBhvr>
                                        <p:cTn dur="1" fill="hold" id="18">
                                          <p:stCondLst>
                                            <p:cond delay="0"/>
                                          </p:stCondLst>
                                        </p:cTn>
                                        <p:tgtEl>
                                          <p:spTgt spid="5"/>
                                        </p:tgtEl>
                                        <p:attrNameLst>
                                          <p:attrName>style.visibility</p:attrName>
                                        </p:attrNameLst>
                                      </p:cBhvr>
                                      <p:to>
                                        <p:strVal val="visible"/>
                                      </p:to>
                                    </p:set>
                                    <p:anim calcmode="lin" valueType="num">
                                      <p:cBhvr>
                                        <p:cTn dur="1000" fill="hold" id="19"/>
                                        <p:tgtEl>
                                          <p:spTgt spid="5"/>
                                        </p:tgtEl>
                                        <p:attrNameLst>
                                          <p:attrName>ppt_w</p:attrName>
                                        </p:attrNameLst>
                                      </p:cBhvr>
                                      <p:tavLst>
                                        <p:tav tm="0">
                                          <p:val>
                                            <p:strVal val="#ppt_w+.3"/>
                                          </p:val>
                                        </p:tav>
                                        <p:tav tm="100000">
                                          <p:val>
                                            <p:strVal val="#ppt_w"/>
                                          </p:val>
                                        </p:tav>
                                      </p:tavLst>
                                    </p:anim>
                                    <p:anim calcmode="lin" valueType="num">
                                      <p:cBhvr>
                                        <p:cTn dur="1000" fill="hold" id="20"/>
                                        <p:tgtEl>
                                          <p:spTgt spid="5"/>
                                        </p:tgtEl>
                                        <p:attrNameLst>
                                          <p:attrName>ppt_h</p:attrName>
                                        </p:attrNameLst>
                                      </p:cBhvr>
                                      <p:tavLst>
                                        <p:tav tm="0">
                                          <p:val>
                                            <p:strVal val="#ppt_h"/>
                                          </p:val>
                                        </p:tav>
                                        <p:tav tm="100000">
                                          <p:val>
                                            <p:strVal val="#ppt_h"/>
                                          </p:val>
                                        </p:tav>
                                      </p:tavLst>
                                    </p:anim>
                                    <p:animEffect filter="fade" transition="in">
                                      <p:cBhvr>
                                        <p:cTn dur="1000" id="21"/>
                                        <p:tgtEl>
                                          <p:spTgt spid="5"/>
                                        </p:tgtEl>
                                      </p:cBhvr>
                                    </p:animEffect>
                                  </p:childTnLst>
                                </p:cTn>
                              </p:par>
                            </p:childTnLst>
                          </p:cTn>
                        </p:par>
                        <p:par>
                          <p:cTn fill="hold" id="22" nodeType="afterGroup">
                            <p:stCondLst>
                              <p:cond delay="2000"/>
                            </p:stCondLst>
                            <p:childTnLst>
                              <p:par>
                                <p:cTn fill="hold" grpId="0" id="23" nodeType="afterEffect" presetClass="entr" presetID="41" presetSubtype="0">
                                  <p:stCondLst>
                                    <p:cond delay="0"/>
                                  </p:stCondLst>
                                  <p:iterate type="lt">
                                    <p:tmPct val="10000"/>
                                  </p:iterate>
                                  <p:childTnLst>
                                    <p:set>
                                      <p:cBhvr>
                                        <p:cTn dur="1" fill="hold" id="24">
                                          <p:stCondLst>
                                            <p:cond delay="0"/>
                                          </p:stCondLst>
                                        </p:cTn>
                                        <p:tgtEl>
                                          <p:spTgt spid="7"/>
                                        </p:tgtEl>
                                        <p:attrNameLst>
                                          <p:attrName>style.visibility</p:attrName>
                                        </p:attrNameLst>
                                      </p:cBhvr>
                                      <p:to>
                                        <p:strVal val="visible"/>
                                      </p:to>
                                    </p:set>
                                    <p:anim calcmode="lin" valueType="num">
                                      <p:cBhvr>
                                        <p:cTn dur="500" fill="hold" id="25"/>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dur="500" fill="hold" id="26"/>
                                        <p:tgtEl>
                                          <p:spTgt spid="7"/>
                                        </p:tgtEl>
                                        <p:attrNameLst>
                                          <p:attrName>ppt_y</p:attrName>
                                        </p:attrNameLst>
                                      </p:cBhvr>
                                      <p:tavLst>
                                        <p:tav tm="0">
                                          <p:val>
                                            <p:strVal val="#ppt_y"/>
                                          </p:val>
                                        </p:tav>
                                        <p:tav tm="100000">
                                          <p:val>
                                            <p:strVal val="#ppt_y"/>
                                          </p:val>
                                        </p:tav>
                                      </p:tavLst>
                                    </p:anim>
                                    <p:anim calcmode="lin" valueType="num">
                                      <p:cBhvr>
                                        <p:cTn dur="500" fill="hold" id="27"/>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dur="500" fill="hold" id="28"/>
                                        <p:tgtEl>
                                          <p:spTgt spid="7"/>
                                        </p:tgtEl>
                                        <p:attrNameLst>
                                          <p:attrName>ppt_w</p:attrName>
                                        </p:attrNameLst>
                                      </p:cBhvr>
                                      <p:tavLst>
                                        <p:tav tm="0">
                                          <p:val>
                                            <p:strVal val="#ppt_w/10"/>
                                          </p:val>
                                        </p:tav>
                                        <p:tav tm="50000">
                                          <p:val>
                                            <p:strVal val="#ppt_w+.01"/>
                                          </p:val>
                                        </p:tav>
                                        <p:tav tm="100000">
                                          <p:val>
                                            <p:strVal val="#ppt_w"/>
                                          </p:val>
                                        </p:tav>
                                      </p:tavLst>
                                    </p:anim>
                                    <p:animEffect filter="fade" transition="in">
                                      <p:cBhvr>
                                        <p:cTn dur="500" id="29" tmFilter="0,0; .5, 1; 1, 1"/>
                                        <p:tgtEl>
                                          <p:spTgt spid="7"/>
                                        </p:tgtEl>
                                      </p:cBhvr>
                                    </p:animEffect>
                                  </p:childTnLst>
                                </p:cTn>
                              </p:par>
                            </p:childTnLst>
                          </p:cTn>
                        </p:par>
                      </p:childTnLst>
                    </p:cTn>
                  </p:par>
                  <p:par>
                    <p:cTn fill="hold" id="30" nodeType="clickPar">
                      <p:stCondLst>
                        <p:cond delay="indefinite"/>
                      </p:stCondLst>
                      <p:childTnLst>
                        <p:par>
                          <p:cTn fill="hold" id="31" nodeType="afterGroup">
                            <p:stCondLst>
                              <p:cond delay="0"/>
                            </p:stCondLst>
                            <p:childTnLst>
                              <p:par>
                                <p:cTn decel="100000" fill="hold" grpId="0" id="32" nodeType="clickEffect" presetClass="entr" presetID="50" presetSubtype="0">
                                  <p:stCondLst>
                                    <p:cond delay="0"/>
                                  </p:stCondLst>
                                  <p:childTnLst>
                                    <p:set>
                                      <p:cBhvr>
                                        <p:cTn dur="1" fill="hold" id="33">
                                          <p:stCondLst>
                                            <p:cond delay="0"/>
                                          </p:stCondLst>
                                        </p:cTn>
                                        <p:tgtEl>
                                          <p:spTgt spid="6"/>
                                        </p:tgtEl>
                                        <p:attrNameLst>
                                          <p:attrName>style.visibility</p:attrName>
                                        </p:attrNameLst>
                                      </p:cBhvr>
                                      <p:to>
                                        <p:strVal val="visible"/>
                                      </p:to>
                                    </p:set>
                                    <p:anim calcmode="lin" valueType="num">
                                      <p:cBhvr>
                                        <p:cTn dur="1000" fill="hold" id="34"/>
                                        <p:tgtEl>
                                          <p:spTgt spid="6"/>
                                        </p:tgtEl>
                                        <p:attrNameLst>
                                          <p:attrName>ppt_w</p:attrName>
                                        </p:attrNameLst>
                                      </p:cBhvr>
                                      <p:tavLst>
                                        <p:tav tm="0">
                                          <p:val>
                                            <p:strVal val="#ppt_w+.3"/>
                                          </p:val>
                                        </p:tav>
                                        <p:tav tm="100000">
                                          <p:val>
                                            <p:strVal val="#ppt_w"/>
                                          </p:val>
                                        </p:tav>
                                      </p:tavLst>
                                    </p:anim>
                                    <p:anim calcmode="lin" valueType="num">
                                      <p:cBhvr>
                                        <p:cTn dur="1000" fill="hold" id="35"/>
                                        <p:tgtEl>
                                          <p:spTgt spid="6"/>
                                        </p:tgtEl>
                                        <p:attrNameLst>
                                          <p:attrName>ppt_h</p:attrName>
                                        </p:attrNameLst>
                                      </p:cBhvr>
                                      <p:tavLst>
                                        <p:tav tm="0">
                                          <p:val>
                                            <p:strVal val="#ppt_h"/>
                                          </p:val>
                                        </p:tav>
                                        <p:tav tm="100000">
                                          <p:val>
                                            <p:strVal val="#ppt_h"/>
                                          </p:val>
                                        </p:tav>
                                      </p:tavLst>
                                    </p:anim>
                                    <p:animEffect filter="fade" transition="in">
                                      <p:cBhvr>
                                        <p:cTn dur="1000" id="36"/>
                                        <p:tgtEl>
                                          <p:spTgt spid="6"/>
                                        </p:tgtEl>
                                      </p:cBhvr>
                                    </p:animEffect>
                                  </p:childTnLst>
                                </p:cTn>
                              </p:par>
                            </p:childTnLst>
                          </p:cTn>
                        </p:par>
                        <p:par>
                          <p:cTn fill="hold" id="37" nodeType="afterGroup">
                            <p:stCondLst>
                              <p:cond delay="1000"/>
                            </p:stCondLst>
                            <p:childTnLst>
                              <p:par>
                                <p:cTn fill="hold" grpId="0" id="38" nodeType="afterEffect" presetClass="entr" presetID="41" presetSubtype="0">
                                  <p:stCondLst>
                                    <p:cond delay="0"/>
                                  </p:stCondLst>
                                  <p:iterate type="lt">
                                    <p:tmPct val="10000"/>
                                  </p:iterate>
                                  <p:childTnLst>
                                    <p:set>
                                      <p:cBhvr>
                                        <p:cTn dur="1" fill="hold" id="39">
                                          <p:stCondLst>
                                            <p:cond delay="0"/>
                                          </p:stCondLst>
                                        </p:cTn>
                                        <p:tgtEl>
                                          <p:spTgt spid="8"/>
                                        </p:tgtEl>
                                        <p:attrNameLst>
                                          <p:attrName>style.visibility</p:attrName>
                                        </p:attrNameLst>
                                      </p:cBhvr>
                                      <p:to>
                                        <p:strVal val="visible"/>
                                      </p:to>
                                    </p:set>
                                    <p:anim calcmode="lin" valueType="num">
                                      <p:cBhvr>
                                        <p:cTn dur="500" fill="hold" id="40"/>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dur="500" fill="hold" id="41"/>
                                        <p:tgtEl>
                                          <p:spTgt spid="8"/>
                                        </p:tgtEl>
                                        <p:attrNameLst>
                                          <p:attrName>ppt_y</p:attrName>
                                        </p:attrNameLst>
                                      </p:cBhvr>
                                      <p:tavLst>
                                        <p:tav tm="0">
                                          <p:val>
                                            <p:strVal val="#ppt_y"/>
                                          </p:val>
                                        </p:tav>
                                        <p:tav tm="100000">
                                          <p:val>
                                            <p:strVal val="#ppt_y"/>
                                          </p:val>
                                        </p:tav>
                                      </p:tavLst>
                                    </p:anim>
                                    <p:anim calcmode="lin" valueType="num">
                                      <p:cBhvr>
                                        <p:cTn dur="500" fill="hold" id="42"/>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dur="500" fill="hold" id="43"/>
                                        <p:tgtEl>
                                          <p:spTgt spid="8"/>
                                        </p:tgtEl>
                                        <p:attrNameLst>
                                          <p:attrName>ppt_w</p:attrName>
                                        </p:attrNameLst>
                                      </p:cBhvr>
                                      <p:tavLst>
                                        <p:tav tm="0">
                                          <p:val>
                                            <p:strVal val="#ppt_w/10"/>
                                          </p:val>
                                        </p:tav>
                                        <p:tav tm="50000">
                                          <p:val>
                                            <p:strVal val="#ppt_w+.01"/>
                                          </p:val>
                                        </p:tav>
                                        <p:tav tm="100000">
                                          <p:val>
                                            <p:strVal val="#ppt_w"/>
                                          </p:val>
                                        </p:tav>
                                      </p:tavLst>
                                    </p:anim>
                                    <p:animEffect filter="fade" transition="in">
                                      <p:cBhvr>
                                        <p:cTn dur="500" id="44" tmFilter="0,0; .5, 1; 1, 1"/>
                                        <p:tgtEl>
                                          <p:spTgt spid="8"/>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3"/>
      <p:bldP grpId="0" spid="4"/>
      <p:bldP grpId="0" spid="5"/>
      <p:bldP grpId="0" spid="6"/>
      <p:bldP grpId="0" spid="7"/>
      <p:bldP grpId="0" spid="8"/>
    </p:bldLst>
  </p:timing>
</p:sld>
</file>

<file path=ppt/slides/slide2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881" name="任意多边形 880"/>
          <p:cNvSpPr/>
          <p:nvPr/>
        </p:nvSpPr>
        <p:spPr>
          <a:xfrm>
            <a:off x="7756281" y="2122226"/>
            <a:ext cx="3296032" cy="3296032"/>
          </a:xfrm>
          <a:custGeom>
            <a:gdLst>
              <a:gd fmla="*/ 1653725 w 3459048" name="connsiteX0"/>
              <a:gd fmla="*/ 3340305 h 3459048" name="connsiteY0"/>
              <a:gd fmla="*/ 1669282 w 3459048" name="connsiteX1"/>
              <a:gd fmla="*/ 3349011 h 3459048" name="connsiteY1"/>
              <a:gd fmla="*/ 1684840 w 3459048" name="connsiteX2"/>
              <a:gd fmla="*/ 3364488 h 3459048" name="connsiteY2"/>
              <a:gd fmla="*/ 1684840 w 3459048" name="connsiteX3"/>
              <a:gd fmla="*/ 3395443 h 3459048" name="connsiteY3"/>
              <a:gd fmla="*/ 1661503 w 3459048" name="connsiteX4"/>
              <a:gd fmla="*/ 3395443 h 3459048" name="connsiteY4"/>
              <a:gd fmla="*/ 1653725 w 3459048" name="connsiteX5"/>
              <a:gd fmla="*/ 3364488 h 3459048" name="connsiteY5"/>
              <a:gd fmla="*/ 1638168 w 3459048" name="connsiteX6"/>
              <a:gd fmla="*/ 3349011 h 3459048" name="connsiteY6"/>
              <a:gd fmla="*/ 1653725 w 3459048" name="connsiteX7"/>
              <a:gd fmla="*/ 3340305 h 3459048" name="connsiteY7"/>
              <a:gd fmla="*/ 1763606 w 3459048" name="connsiteX8"/>
              <a:gd fmla="*/ 3332773 h 3459048" name="connsiteY8"/>
              <a:gd fmla="*/ 1763606 w 3459048" name="connsiteX9"/>
              <a:gd fmla="*/ 3348477 h 3459048" name="connsiteY9"/>
              <a:gd fmla="*/ 1755710 w 3459048" name="connsiteX10"/>
              <a:gd fmla="*/ 3340625 h 3459048" name="connsiteY10"/>
              <a:gd fmla="*/ 1763606 w 3459048" name="connsiteX11"/>
              <a:gd fmla="*/ 3332773 h 3459048" name="connsiteY11"/>
              <a:gd fmla="*/ 1386296 w 3459048" name="connsiteX12"/>
              <a:gd fmla="*/ 3313812 h 3459048" name="connsiteY12"/>
              <a:gd fmla="*/ 1404976 w 3459048" name="connsiteX13"/>
              <a:gd fmla="*/ 3314557 h 3459048" name="connsiteY13"/>
              <a:gd fmla="*/ 1426274 w 3459048" name="connsiteX14"/>
              <a:gd fmla="*/ 3325513 h 3459048" name="connsiteY14"/>
              <a:gd fmla="*/ 1426274 w 3459048" name="connsiteX15"/>
              <a:gd fmla="*/ 3349150 h 3459048" name="connsiteY15"/>
              <a:gd fmla="*/ 1473550 w 3459048" name="connsiteX16"/>
              <a:gd fmla="*/ 3349150 h 3459048" name="connsiteY16"/>
              <a:gd fmla="*/ 1473550 w 3459048" name="connsiteX17"/>
              <a:gd fmla="*/ 3372788 h 3459048" name="connsiteY17"/>
              <a:gd fmla="*/ 1410517 w 3459048" name="connsiteX18"/>
              <a:gd fmla="*/ 3357030 h 3459048" name="connsiteY18"/>
              <a:gd fmla="*/ 1379000 w 3459048" name="connsiteX19"/>
              <a:gd fmla="*/ 3349150 h 3459048" name="connsiteY19"/>
              <a:gd fmla="*/ 1339604 w 3459048" name="connsiteX20"/>
              <a:gd fmla="*/ 3333393 h 3459048" name="connsiteY20"/>
              <a:gd fmla="*/ 1386296 w 3459048" name="connsiteX21"/>
              <a:gd fmla="*/ 3313812 h 3459048" name="connsiteY21"/>
              <a:gd fmla="*/ 1747069 w 3459048" name="connsiteX22"/>
              <a:gd fmla="*/ 3309474 h 3459048" name="connsiteY22"/>
              <a:gd fmla="*/ 1763531 w 3459048" name="connsiteX23"/>
              <a:gd fmla="*/ 3324669 h 3459048" name="connsiteY23"/>
              <a:gd fmla="*/ 1747069 w 3459048" name="connsiteX24"/>
              <a:gd fmla="*/ 3309474 h 3459048" name="connsiteY24"/>
              <a:gd fmla="*/ 1731874 w 3459048" name="connsiteX25"/>
              <a:gd fmla="*/ 3309474 h 3459048" name="connsiteY25"/>
              <a:gd fmla="*/ 1747069 w 3459048" name="connsiteX26"/>
              <a:gd fmla="*/ 3309474 h 3459048" name="connsiteY26"/>
              <a:gd fmla="*/ 1731874 w 3459048" name="connsiteX27"/>
              <a:gd fmla="*/ 3309474 h 3459048" name="connsiteY27"/>
              <a:gd fmla="*/ 1675072 w 3459048" name="connsiteX28"/>
              <a:gd fmla="*/ 3296559 h 3459048" name="connsiteY28"/>
              <a:gd fmla="*/ 1709351 w 3459048" name="connsiteX29"/>
              <a:gd fmla="*/ 3298290 h 3459048" name="connsiteY29"/>
              <a:gd fmla="*/ 1710556 w 3459048" name="connsiteX30"/>
              <a:gd fmla="*/ 3303947 h 3459048" name="connsiteY30"/>
              <a:gd fmla="*/ 1708335 w 3459048" name="connsiteX31"/>
              <a:gd fmla="*/ 3324923 h 3459048" name="connsiteY31"/>
              <a:gd fmla="*/ 1732022 w 3459048" name="connsiteX32"/>
              <a:gd fmla="*/ 3317072 h 3459048" name="connsiteY32"/>
              <a:gd fmla="*/ 1755710 w 3459048" name="connsiteX33"/>
              <a:gd fmla="*/ 3340625 h 3459048" name="connsiteY33"/>
              <a:gd fmla="*/ 1747814 w 3459048" name="connsiteX34"/>
              <a:gd fmla="*/ 3364178 h 3459048" name="connsiteY34"/>
              <a:gd fmla="*/ 1755710 w 3459048" name="connsiteX35"/>
              <a:gd fmla="*/ 3364178 h 3459048" name="connsiteY35"/>
              <a:gd fmla="*/ 1763606 w 3459048" name="connsiteX36"/>
              <a:gd fmla="*/ 3356328 h 3459048" name="connsiteY36"/>
              <a:gd fmla="*/ 1779396 w 3459048" name="connsiteX37"/>
              <a:gd fmla="*/ 3364178 h 3459048" name="connsiteY37"/>
              <a:gd fmla="*/ 1787292 w 3459048" name="connsiteX38"/>
              <a:gd fmla="*/ 3395583 h 3459048" name="connsiteY38"/>
              <a:gd fmla="*/ 1763606 w 3459048" name="connsiteX39"/>
              <a:gd fmla="*/ 3395583 h 3459048" name="connsiteY39"/>
              <a:gd fmla="*/ 1700440 w 3459048" name="connsiteX40"/>
              <a:gd fmla="*/ 3395583 h 3459048" name="connsiteY40"/>
              <a:gd fmla="*/ 1692544 w 3459048" name="connsiteX41"/>
              <a:gd fmla="*/ 3364178 h 3459048" name="connsiteY41"/>
              <a:gd fmla="*/ 1660961 w 3459048" name="connsiteX42"/>
              <a:gd fmla="*/ 3332773 h 3459048" name="connsiteY42"/>
              <a:gd fmla="*/ 1665896 w 3459048" name="connsiteX43"/>
              <a:gd fmla="*/ 3313147 h 3459048" name="connsiteY43"/>
              <a:gd fmla="*/ 1402933 w 3459048" name="connsiteX44"/>
              <a:gd fmla="*/ 3264787 h 3459048" name="connsiteY44"/>
              <a:gd fmla="*/ 1413158 w 3459048" name="connsiteX45"/>
              <a:gd fmla="*/ 3267416 h 3459048" name="connsiteY45"/>
              <a:gd fmla="*/ 1434353 w 3459048" name="connsiteX46"/>
              <a:gd fmla="*/ 3270651 h 3459048" name="connsiteY46"/>
              <a:gd fmla="*/ 1439914 w 3459048" name="connsiteX47"/>
              <a:gd fmla="*/ 3281774 h 3459048" name="connsiteY47"/>
              <a:gd fmla="*/ 1433979 w 3459048" name="connsiteX48"/>
              <a:gd fmla="*/ 3293645 h 3459048" name="connsiteY48"/>
              <a:gd fmla="*/ 1378578 w 3459048" name="connsiteX49"/>
              <a:gd fmla="*/ 3301559 h 3459048" name="connsiteY49"/>
              <a:gd fmla="*/ 1394407 w 3459048" name="connsiteX50"/>
              <a:gd fmla="*/ 3269902 h 3459048" name="connsiteY50"/>
              <a:gd fmla="*/ 2069905 w 3459048" name="connsiteX51"/>
              <a:gd fmla="*/ 3261241 h 3459048" name="connsiteY51"/>
              <a:gd fmla="*/ 2069578 w 3459048" name="connsiteX52"/>
              <a:gd fmla="*/ 3262114 h 3459048" name="connsiteY52"/>
              <a:gd fmla="*/ 2068304 w 3459048" name="connsiteX53"/>
              <a:gd fmla="*/ 3261653 h 3459048" name="connsiteY53"/>
              <a:gd fmla="*/ 1151659 w 3459048" name="connsiteX54"/>
              <a:gd fmla="*/ 3257926 h 3459048" name="connsiteY54"/>
              <a:gd fmla="*/ 1175212 w 3459048" name="connsiteX55"/>
              <a:gd fmla="*/ 3262762 h 3459048" name="connsiteY55"/>
              <a:gd fmla="*/ 1183063 w 3459048" name="connsiteX56"/>
              <a:gd fmla="*/ 3278239 h 3459048" name="connsiteY56"/>
              <a:gd fmla="*/ 1222317 w 3459048" name="connsiteX57"/>
              <a:gd fmla="*/ 3270500 h 3459048" name="connsiteY57"/>
              <a:gd fmla="*/ 1253721 w 3459048" name="connsiteX58"/>
              <a:gd fmla="*/ 3293715 h 3459048" name="connsiteY58"/>
              <a:gd fmla="*/ 1253721 w 3459048" name="connsiteX59"/>
              <a:gd fmla="*/ 3324670 h 3459048" name="connsiteY59"/>
              <a:gd fmla="*/ 1214467 w 3459048" name="connsiteX60"/>
              <a:gd fmla="*/ 3301454 h 3459048" name="connsiteY60"/>
              <a:gd fmla="*/ 1183063 w 3459048" name="connsiteX61"/>
              <a:gd fmla="*/ 3285978 h 3459048" name="connsiteY61"/>
              <a:gd fmla="*/ 1159509 w 3459048" name="connsiteX62"/>
              <a:gd fmla="*/ 3293715 h 3459048" name="connsiteY62"/>
              <a:gd fmla="*/ 1128106 w 3459048" name="connsiteX63"/>
              <a:gd fmla="*/ 3270500 h 3459048" name="connsiteY63"/>
              <a:gd fmla="*/ 1151659 w 3459048" name="connsiteX64"/>
              <a:gd fmla="*/ 3257926 h 3459048" name="connsiteY64"/>
              <a:gd fmla="*/ 1262819 w 3459048" name="connsiteX65"/>
              <a:gd fmla="*/ 3228760 h 3459048" name="connsiteY65"/>
              <a:gd fmla="*/ 1377444 w 3459048" name="connsiteX66"/>
              <a:gd fmla="*/ 3258233 h 3459048" name="connsiteY66"/>
              <a:gd fmla="*/ 1378578 w 3459048" name="connsiteX67"/>
              <a:gd fmla="*/ 3261861 h 3459048" name="connsiteY67"/>
              <a:gd fmla="*/ 1331472 w 3459048" name="connsiteX68"/>
              <a:gd fmla="*/ 3324669 h 3459048" name="connsiteY68"/>
              <a:gd fmla="*/ 1315770 w 3459048" name="connsiteX69"/>
              <a:gd fmla="*/ 3308968 h 3459048" name="connsiteY69"/>
              <a:gd fmla="*/ 1276514 w 3459048" name="connsiteX70"/>
              <a:gd fmla="*/ 3308968 h 3459048" name="connsiteY70"/>
              <a:gd fmla="*/ 1260813 w 3459048" name="connsiteX71"/>
              <a:gd fmla="*/ 3254010 h 3459048" name="connsiteY71"/>
              <a:gd fmla="*/ 1260813 w 3459048" name="connsiteX72"/>
              <a:gd fmla="*/ 3230457 h 3459048" name="connsiteY72"/>
              <a:gd fmla="*/ 1228673 w 3459048" name="connsiteX73"/>
              <a:gd fmla="*/ 3216273 h 3459048" name="connsiteY73"/>
              <a:gd fmla="*/ 1242122 w 3459048" name="connsiteX74"/>
              <a:gd fmla="*/ 3221196 h 3459048" name="connsiteY74"/>
              <a:gd fmla="*/ 1253216 w 3459048" name="connsiteX75"/>
              <a:gd fmla="*/ 3231325 h 3459048" name="connsiteY75"/>
              <a:gd fmla="*/ 1253216 w 3459048" name="connsiteX76"/>
              <a:gd fmla="*/ 3270219 h 3459048" name="connsiteY76"/>
              <a:gd fmla="*/ 1214171 w 3459048" name="connsiteX77"/>
              <a:gd fmla="*/ 3254662 h 3459048" name="connsiteY77"/>
              <a:gd fmla="*/ 1214171 w 3459048" name="connsiteX78"/>
              <a:gd fmla="*/ 3231325 h 3459048" name="connsiteY78"/>
              <a:gd fmla="*/ 1219052 w 3459048" name="connsiteX79"/>
              <a:gd fmla="*/ 3220630 h 3459048" name="connsiteY79"/>
              <a:gd fmla="*/ 2343964 w 3459048" name="connsiteX80"/>
              <a:gd fmla="*/ 3174305 h 3459048" name="connsiteY80"/>
              <a:gd fmla="*/ 2343543 w 3459048" name="connsiteX81"/>
              <a:gd fmla="*/ 3175992 h 3459048" name="connsiteY81"/>
              <a:gd fmla="*/ 2343543 w 3459048" name="connsiteX82"/>
              <a:gd fmla="*/ 3191634 h 3459048" name="connsiteY82"/>
              <a:gd fmla="*/ 2327942 w 3459048" name="connsiteX83"/>
              <a:gd fmla="*/ 3222919 h 3459048" name="connsiteY83"/>
              <a:gd fmla="*/ 2281141 w 3459048" name="connsiteX84"/>
              <a:gd fmla="*/ 3230742 h 3459048" name="connsiteY84"/>
              <a:gd fmla="*/ 2257739 w 3459048" name="connsiteX85"/>
              <a:gd fmla="*/ 3207277 h 3459048" name="connsiteY85"/>
              <a:gd fmla="*/ 2242139 w 3459048" name="connsiteX86"/>
              <a:gd fmla="*/ 3215098 h 3459048" name="connsiteY86"/>
              <a:gd fmla="*/ 2228830 w 3459048" name="connsiteX87"/>
              <a:gd fmla="*/ 3216839 h 3459048" name="connsiteY87"/>
              <a:gd fmla="*/ 2340555 w 3459048" name="connsiteX88"/>
              <a:gd fmla="*/ 3175947 h 3459048" name="connsiteY88"/>
              <a:gd fmla="*/ 978852 w 3459048" name="connsiteX89"/>
              <a:gd fmla="*/ 3160052 h 3459048" name="connsiteY89"/>
              <a:gd fmla="*/ 994610 w 3459048" name="connsiteX90"/>
              <a:gd fmla="*/ 3168011 h 3459048" name="connsiteY90"/>
              <a:gd fmla="*/ 986730 w 3459048" name="connsiteX91"/>
              <a:gd fmla="*/ 3183929 h 3459048" name="connsiteY91"/>
              <a:gd fmla="*/ 939456 w 3459048" name="connsiteX92"/>
              <a:gd fmla="*/ 3191889 h 3459048" name="connsiteY92"/>
              <a:gd fmla="*/ 931576 w 3459048" name="connsiteX93"/>
              <a:gd fmla="*/ 3175971 h 3459048" name="connsiteY93"/>
              <a:gd fmla="*/ 978852 w 3459048" name="connsiteX94"/>
              <a:gd fmla="*/ 3160052 h 3459048" name="connsiteY94"/>
              <a:gd fmla="*/ 922843 w 3459048" name="connsiteX95"/>
              <a:gd fmla="*/ 3099960 h 3459048" name="connsiteY95"/>
              <a:gd fmla="*/ 939622 w 3459048" name="connsiteX96"/>
              <a:gd fmla="*/ 3105831 h 3459048" name="connsiteY96"/>
              <a:gd fmla="*/ 965159 w 3459048" name="connsiteX97"/>
              <a:gd fmla="*/ 3101428 h 3459048" name="connsiteY97"/>
              <a:gd fmla="*/ 966328 w 3459048" name="connsiteX98"/>
              <a:gd fmla="*/ 3100766 h 3459048" name="connsiteY98"/>
              <a:gd fmla="*/ 981272 w 3459048" name="connsiteX99"/>
              <a:gd fmla="*/ 3109844 h 3459048" name="connsiteY99"/>
              <a:gd fmla="*/ 994456 w 3459048" name="connsiteX100"/>
              <a:gd fmla="*/ 3116195 h 3459048" name="connsiteY100"/>
              <a:gd fmla="*/ 993905 w 3459048" name="connsiteX101"/>
              <a:gd fmla="*/ 3129316 h 3459048" name="connsiteY101"/>
              <a:gd fmla="*/ 986995 w 3459048" name="connsiteX102"/>
              <a:gd fmla="*/ 3152800 h 3459048" name="connsiteY102"/>
              <a:gd fmla="*/ 923830 w 3459048" name="connsiteX103"/>
              <a:gd fmla="*/ 3176283 h 3459048" name="connsiteY103"/>
              <a:gd fmla="*/ 915934 w 3459048" name="connsiteX104"/>
              <a:gd fmla="*/ 3184111 h 3459048" name="connsiteY104"/>
              <a:gd fmla="*/ 892248 w 3459048" name="connsiteX105"/>
              <a:gd fmla="*/ 3168455 h 3459048" name="connsiteY105"/>
              <a:gd fmla="*/ 860665 w 3459048" name="connsiteX106"/>
              <a:gd fmla="*/ 3144972 h 3459048" name="connsiteY106"/>
              <a:gd fmla="*/ 868560 w 3459048" name="connsiteX107"/>
              <a:gd fmla="*/ 3129315 h 3459048" name="connsiteY107"/>
              <a:gd fmla="*/ 876456 w 3459048" name="connsiteX108"/>
              <a:gd fmla="*/ 3121488 h 3459048" name="connsiteY108"/>
              <a:gd fmla="*/ 884352 w 3459048" name="connsiteX109"/>
              <a:gd fmla="*/ 3129315 h 3459048" name="connsiteY109"/>
              <a:gd fmla="*/ 892248 w 3459048" name="connsiteX110"/>
              <a:gd fmla="*/ 3129315 h 3459048" name="connsiteY110"/>
              <a:gd fmla="*/ 900142 w 3459048" name="connsiteX111"/>
              <a:gd fmla="*/ 3105831 h 3459048" name="connsiteY111"/>
              <a:gd fmla="*/ 922843 w 3459048" name="connsiteX112"/>
              <a:gd fmla="*/ 3099960 h 3459048" name="connsiteY112"/>
              <a:gd fmla="*/ 939175 w 3459048" name="connsiteX113"/>
              <a:gd fmla="*/ 3089139 h 3459048" name="connsiteY113"/>
              <a:gd fmla="*/ 955637 w 3459048" name="connsiteX114"/>
              <a:gd fmla="*/ 3098003 h 3459048" name="connsiteY114"/>
              <a:gd fmla="*/ 939175 w 3459048" name="connsiteX115"/>
              <a:gd fmla="*/ 3089139 h 3459048" name="connsiteY115"/>
              <a:gd fmla="*/ 2618701 w 3459048" name="connsiteX116"/>
              <a:gd fmla="*/ 3022618 h 3459048" name="connsiteY116"/>
              <a:gd fmla="*/ 2617817 w 3459048" name="connsiteX117"/>
              <a:gd fmla="*/ 3027344 h 3459048" name="connsiteY117"/>
              <a:gd fmla="*/ 2578678 w 3459048" name="connsiteX118"/>
              <a:gd fmla="*/ 3058748 h 3459048" name="connsiteY118"/>
              <a:gd fmla="*/ 2570850 w 3459048" name="connsiteX119"/>
              <a:gd fmla="*/ 3082301 h 3459048" name="connsiteY119"/>
              <a:gd fmla="*/ 2531709 w 3459048" name="connsiteX120"/>
              <a:gd fmla="*/ 3090153 h 3459048" name="connsiteY120"/>
              <a:gd fmla="*/ 2522903 w 3459048" name="connsiteX121"/>
              <a:gd fmla="*/ 3083283 h 3459048" name="connsiteY121"/>
              <a:gd fmla="*/ 2521637 w 3459048" name="connsiteX122"/>
              <a:gd fmla="*/ 3083198 h 3459048" name="connsiteY122"/>
              <a:gd fmla="*/ 2607205 w 3459048" name="connsiteX123"/>
              <a:gd fmla="*/ 3031214 h 3459048" name="connsiteY123"/>
              <a:gd fmla="*/ 2633469 w 3459048" name="connsiteX124"/>
              <a:gd fmla="*/ 3011574 h 3459048" name="connsiteY124"/>
              <a:gd fmla="*/ 2633473 w 3459048" name="connsiteX125"/>
              <a:gd fmla="*/ 3011642 h 3459048" name="connsiteY125"/>
              <a:gd fmla="*/ 2633473 w 3459048" name="connsiteX126"/>
              <a:gd fmla="*/ 3027344 h 3459048" name="connsiteY126"/>
              <a:gd fmla="*/ 2625646 w 3459048" name="connsiteX127"/>
              <a:gd fmla="*/ 3019494 h 3459048" name="connsiteY127"/>
              <a:gd fmla="*/ 2625559 w 3459048" name="connsiteX128"/>
              <a:gd fmla="*/ 3017489 h 3459048" name="connsiteY128"/>
              <a:gd fmla="*/ 649109 w 3459048" name="connsiteX129"/>
              <a:gd fmla="*/ 3008547 h 3459048" name="connsiteY129"/>
              <a:gd fmla="*/ 664019 w 3459048" name="connsiteX130"/>
              <a:gd fmla="*/ 3022097 h 3459048" name="connsiteY130"/>
              <a:gd fmla="*/ 792972 w 3459048" name="connsiteX131"/>
              <a:gd fmla="*/ 3118527 h 3459048" name="connsiteY131"/>
              <a:gd fmla="*/ 794478 w 3459048" name="connsiteX132"/>
              <a:gd fmla="*/ 3119441 h 3459048" name="connsiteY132"/>
              <a:gd fmla="*/ 790772 w 3459048" name="connsiteX133"/>
              <a:gd fmla="*/ 3112975 h 3459048" name="connsiteY133"/>
              <a:gd fmla="*/ 2887015 w 3459048" name="connsiteX134"/>
              <a:gd fmla="*/ 2787282 h 3459048" name="connsiteY134"/>
              <a:gd fmla="*/ 2887038 w 3459048" name="connsiteX135"/>
              <a:gd fmla="*/ 2787416 h 3459048" name="connsiteY135"/>
              <a:gd fmla="*/ 2877213 w 3459048" name="connsiteX136"/>
              <a:gd fmla="*/ 2799159 h 3459048" name="connsiteY136"/>
              <a:gd fmla="*/ 2876289 w 3459048" name="connsiteX137"/>
              <a:gd fmla="*/ 2799083 h 3459048" name="connsiteY137"/>
              <a:gd fmla="*/ 3010285 w 3459048" name="connsiteX138"/>
              <a:gd fmla="*/ 2673795 h 3459048" name="connsiteY138"/>
              <a:gd fmla="*/ 3050083 w 3459048" name="connsiteX139"/>
              <a:gd fmla="*/ 2681645 h 3459048" name="connsiteY139"/>
              <a:gd fmla="*/ 3034165 w 3459048" name="connsiteX140"/>
              <a:gd fmla="*/ 2705200 h 3459048" name="connsiteY140"/>
              <a:gd fmla="*/ 3010285 w 3459048" name="connsiteX141"/>
              <a:gd fmla="*/ 2713050 h 3459048" name="connsiteY141"/>
              <a:gd fmla="*/ 2994367 w 3459048" name="connsiteX142"/>
              <a:gd fmla="*/ 2689497 h 3459048" name="connsiteY142"/>
              <a:gd fmla="*/ 3010285 w 3459048" name="connsiteX143"/>
              <a:gd fmla="*/ 2673795 h 3459048" name="connsiteY143"/>
              <a:gd fmla="*/ 335520 w 3459048" name="connsiteX144"/>
              <a:gd fmla="*/ 2657841 h 3459048" name="connsiteY144"/>
              <a:gd fmla="*/ 340523 w 3459048" name="connsiteX145"/>
              <a:gd fmla="*/ 2666077 h 3459048" name="connsiteY145"/>
              <a:gd fmla="*/ 341929 w 3459048" name="connsiteX146"/>
              <a:gd fmla="*/ 2667958 h 3459048" name="connsiteY146"/>
              <a:gd fmla="*/ 458622 w 3459048" name="connsiteX147"/>
              <a:gd fmla="*/ 2648377 h 3459048" name="connsiteY147"/>
              <a:gd fmla="*/ 516082 w 3459048" name="connsiteX148"/>
              <a:gd fmla="*/ 2725218 h 3459048" name="connsiteY148"/>
              <a:gd fmla="*/ 511185 w 3459048" name="connsiteX149"/>
              <a:gd fmla="*/ 2727843 h 3459048" name="connsiteY149"/>
              <a:gd fmla="*/ 492507 w 3459048" name="connsiteX150"/>
              <a:gd fmla="*/ 2728822 h 3459048" name="connsiteY150"/>
              <a:gd fmla="*/ 453185 w 3459048" name="connsiteX151"/>
              <a:gd fmla="*/ 2705337 h 3459048" name="connsiteY151"/>
              <a:gd fmla="*/ 453185 w 3459048" name="connsiteX152"/>
              <a:gd fmla="*/ 2650541 h 3459048" name="connsiteY152"/>
              <a:gd fmla="*/ 3000478 w 3459048" name="connsiteX153"/>
              <a:gd fmla="*/ 2648308 h 3459048" name="connsiteY153"/>
              <a:gd fmla="*/ 3010287 w 3459048" name="connsiteX154"/>
              <a:gd fmla="*/ 2658094 h 3459048" name="connsiteY154"/>
              <a:gd fmla="*/ 2986679 w 3459048" name="connsiteX155"/>
              <a:gd fmla="*/ 2681647 h 3459048" name="connsiteY155"/>
              <a:gd fmla="*/ 2994548 w 3459048" name="connsiteX156"/>
              <a:gd fmla="*/ 2720902 h 3459048" name="connsiteY156"/>
              <a:gd fmla="*/ 3018156 w 3459048" name="connsiteX157"/>
              <a:gd fmla="*/ 2728753 h 3459048" name="connsiteY157"/>
              <a:gd fmla="*/ 3018156 w 3459048" name="connsiteX158"/>
              <a:gd fmla="*/ 2736605 h 3459048" name="connsiteY158"/>
              <a:gd fmla="*/ 2986679 w 3459048" name="connsiteX159"/>
              <a:gd fmla="*/ 2752306 h 3459048" name="connsiteY159"/>
              <a:gd fmla="*/ 2963073 w 3459048" name="connsiteX160"/>
              <a:gd fmla="*/ 2736605 h 3459048" name="connsiteY160"/>
              <a:gd fmla="*/ 2963073 w 3459048" name="connsiteX161"/>
              <a:gd fmla="*/ 2728753 h 3459048" name="connsiteY161"/>
              <a:gd fmla="*/ 2947333 w 3459048" name="connsiteX162"/>
              <a:gd fmla="*/ 2728753 h 3459048" name="connsiteY162"/>
              <a:gd fmla="*/ 2940710 w 3459048" name="connsiteX163"/>
              <a:gd fmla="*/ 2728202 h 3459048" name="connsiteY163"/>
              <a:gd fmla="*/ 2940846 w 3459048" name="connsiteX164"/>
              <a:gd fmla="*/ 2728053 h 3459048" name="connsiteY164"/>
              <a:gd fmla="*/ 435974 w 3459048" name="connsiteX165"/>
              <a:gd fmla="*/ 2618091 h 3459048" name="connsiteY165"/>
              <a:gd fmla="*/ 437406 w 3459048" name="connsiteX166"/>
              <a:gd fmla="*/ 2626183 h 3459048" name="connsiteY166"/>
              <a:gd fmla="*/ 453157 w 3459048" name="connsiteX167"/>
              <a:gd fmla="*/ 2641885 h 3459048" name="connsiteY167"/>
              <a:gd fmla="*/ 445281 w 3459048" name="connsiteX168"/>
              <a:gd fmla="*/ 2696842 h 3459048" name="connsiteY168"/>
              <a:gd fmla="*/ 500404 w 3459048" name="connsiteX169"/>
              <a:gd fmla="*/ 2736097 h 3459048" name="connsiteY169"/>
              <a:gd fmla="*/ 524029 w 3459048" name="connsiteX170"/>
              <a:gd fmla="*/ 2736097 h 3459048" name="connsiteY170"/>
              <a:gd fmla="*/ 540763 w 3459048" name="connsiteX171"/>
              <a:gd fmla="*/ 2757687 h 3459048" name="connsiteY171"/>
              <a:gd fmla="*/ 547979 w 3459048" name="connsiteX172"/>
              <a:gd fmla="*/ 2760815 h 3459048" name="connsiteY172"/>
              <a:gd fmla="*/ 518203 w 3459048" name="connsiteX173"/>
              <a:gd fmla="*/ 2728053 h 3459048" name="connsiteY173"/>
              <a:gd fmla="*/ 3084274 w 3459048" name="connsiteX174"/>
              <a:gd fmla="*/ 2561333 h 3459048" name="connsiteY174"/>
              <a:gd fmla="*/ 3097077 w 3459048" name="connsiteX175"/>
              <a:gd fmla="*/ 2564261 h 3459048" name="connsiteY175"/>
              <a:gd fmla="*/ 3128593 w 3459048" name="connsiteX176"/>
              <a:gd fmla="*/ 2626732 h 3459048" name="connsiteY176"/>
              <a:gd fmla="*/ 3104957 w 3459048" name="connsiteX177"/>
              <a:gd fmla="*/ 2650158 h 3459048" name="connsiteY177"/>
              <a:gd fmla="*/ 3097077 w 3459048" name="connsiteX178"/>
              <a:gd fmla="*/ 2673585 h 3459048" name="connsiteY178"/>
              <a:gd fmla="*/ 3018285 w 3459048" name="connsiteX179"/>
              <a:gd fmla="*/ 2657967 h 3459048" name="connsiteY179"/>
              <a:gd fmla="*/ 3010406 w 3459048" name="connsiteX180"/>
              <a:gd fmla="*/ 2635517 h 3459048" name="connsiteY180"/>
              <a:gd fmla="*/ 3010362 w 3459048" name="connsiteX181"/>
              <a:gd fmla="*/ 2635090 h 3459048" name="connsiteY181"/>
              <a:gd fmla="*/ 3031214 w 3459048" name="connsiteX182"/>
              <a:gd fmla="*/ 2607206 h 3459048" name="connsiteY182"/>
              <a:gd fmla="*/ 3051974 w 3459048" name="connsiteX183"/>
              <a:gd fmla="*/ 2573033 h 3459048" name="connsiteY183"/>
              <a:gd fmla="*/ 3054481 w 3459048" name="connsiteX184"/>
              <a:gd fmla="*/ 2574145 h 3459048" name="connsiteY184"/>
              <a:gd fmla="*/ 3065561 w 3459048" name="connsiteX185"/>
              <a:gd fmla="*/ 2564261 h 3459048" name="connsiteY185"/>
              <a:gd fmla="*/ 3084274 w 3459048" name="connsiteX186"/>
              <a:gd fmla="*/ 2561333 h 3459048" name="connsiteY186"/>
              <a:gd fmla="*/ 3124636 w 3459048" name="connsiteX187"/>
              <a:gd fmla="*/ 2515066 h 3459048" name="connsiteY187"/>
              <a:gd fmla="*/ 3136508 w 3459048" name="connsiteX188"/>
              <a:gd fmla="*/ 2524879 h 3459048" name="connsiteY188"/>
              <a:gd fmla="*/ 3128593 w 3459048" name="connsiteX189"/>
              <a:gd fmla="*/ 2587687 h 3459048" name="connsiteY189"/>
              <a:gd fmla="*/ 3096936 w 3459048" name="connsiteX190"/>
              <a:gd fmla="*/ 2532731 h 3459048" name="connsiteY190"/>
              <a:gd fmla="*/ 3112764 w 3459048" name="connsiteX191"/>
              <a:gd fmla="*/ 2517028 h 3459048" name="connsiteY191"/>
              <a:gd fmla="*/ 3124636 w 3459048" name="connsiteX192"/>
              <a:gd fmla="*/ 2515066 h 3459048" name="connsiteY192"/>
              <a:gd fmla="*/ 305784 w 3459048" name="connsiteX193"/>
              <a:gd fmla="*/ 2387642 h 3459048" name="connsiteY193"/>
              <a:gd fmla="*/ 325689 w 3459048" name="connsiteX194"/>
              <a:gd fmla="*/ 2428962 h 3459048" name="connsiteY194"/>
              <a:gd fmla="*/ 320405 w 3459048" name="connsiteX195"/>
              <a:gd fmla="*/ 2422906 h 3459048" name="connsiteY195"/>
              <a:gd fmla="*/ 304763 w 3459048" name="connsiteX196"/>
              <a:gd fmla="*/ 2391535 h 3459048" name="connsiteY196"/>
              <a:gd fmla="*/ 3155833 w 3459048" name="connsiteX197"/>
              <a:gd fmla="*/ 2382309 h 3459048" name="connsiteY197"/>
              <a:gd fmla="*/ 3157782 w 3459048" name="connsiteX198"/>
              <a:gd fmla="*/ 2385878 h 3459048" name="connsiteY198"/>
              <a:gd fmla="*/ 3151894 w 3459048" name="connsiteX199"/>
              <a:gd fmla="*/ 2390779 h 3459048" name="connsiteY199"/>
              <a:gd fmla="*/ 3151690 w 3459048" name="connsiteX200"/>
              <a:gd fmla="*/ 2390909 h 3459048" name="connsiteY200"/>
              <a:gd fmla="*/ 3180031 w 3459048" name="connsiteX201"/>
              <a:gd fmla="*/ 2329395 h 3459048" name="connsiteY201"/>
              <a:gd fmla="*/ 3175947 w 3459048" name="connsiteX202"/>
              <a:gd fmla="*/ 2340555 h 3459048" name="connsiteY202"/>
              <a:gd fmla="*/ 3120905 w 3459048" name="connsiteX203"/>
              <a:gd fmla="*/ 2454814 h 3459048" name="connsiteY203"/>
              <a:gd fmla="*/ 3124569 w 3459048" name="connsiteX204"/>
              <a:gd fmla="*/ 2465807 h 3459048" name="connsiteY204"/>
              <a:gd fmla="*/ 3128503 w 3459048" name="connsiteX205"/>
              <a:gd fmla="*/ 2477610 h 3459048" name="connsiteY205"/>
              <a:gd fmla="*/ 3152111 w 3459048" name="connsiteX206"/>
              <a:gd fmla="*/ 2477610 h 3459048" name="connsiteY206"/>
              <a:gd fmla="*/ 3159980 w 3459048" name="connsiteX207"/>
              <a:gd fmla="*/ 2516956 h 3459048" name="connsiteY207"/>
              <a:gd fmla="*/ 3152111 w 3459048" name="connsiteX208"/>
              <a:gd fmla="*/ 2532695 h 3459048" name="connsiteY208"/>
              <a:gd fmla="*/ 3120635 w 3459048" name="connsiteX209"/>
              <a:gd fmla="*/ 2509087 h 3459048" name="connsiteY209"/>
              <a:gd fmla="*/ 3097027 w 3459048" name="connsiteX210"/>
              <a:gd fmla="*/ 2509087 h 3459048" name="connsiteY210"/>
              <a:gd fmla="*/ 3081289 w 3459048" name="connsiteX211"/>
              <a:gd fmla="*/ 2548433 h 3459048" name="connsiteY211"/>
              <a:gd fmla="*/ 3076371 w 3459048" name="connsiteX212"/>
              <a:gd fmla="*/ 2547450 h 3459048" name="connsiteY212"/>
              <a:gd fmla="*/ 3069985 w 3459048" name="connsiteX213"/>
              <a:gd fmla="*/ 2543386 h 3459048" name="connsiteY213"/>
              <a:gd fmla="*/ 3109844 w 3459048" name="connsiteX214"/>
              <a:gd fmla="*/ 2477777 h 3459048" name="connsiteY214"/>
              <a:gd fmla="*/ 3119098 w 3459048" name="connsiteX215"/>
              <a:gd fmla="*/ 2458565 h 3459048" name="connsiteY215"/>
              <a:gd fmla="*/ 3109844 w 3459048" name="connsiteX216"/>
              <a:gd fmla="*/ 2477777 h 3459048" name="connsiteY216"/>
              <a:gd fmla="*/ 2839529 w 3459048" name="connsiteX217"/>
              <a:gd fmla="*/ 2839529 h 3459048" name="connsiteY217"/>
              <a:gd fmla="*/ 2840188 w 3459048" name="connsiteX218"/>
              <a:gd fmla="*/ 2838804 h 3459048" name="connsiteY218"/>
              <a:gd fmla="*/ 2856580 w 3459048" name="connsiteX219"/>
              <a:gd fmla="*/ 2851019 h 3459048" name="connsiteY219"/>
              <a:gd fmla="*/ 2900791 w 3459048" name="connsiteX220"/>
              <a:gd fmla="*/ 2861782 h 3459048" name="connsiteY220"/>
              <a:gd fmla="*/ 2940090 w 3459048" name="connsiteX221"/>
              <a:gd fmla="*/ 2859826 h 3459048" name="connsiteY221"/>
              <a:gd fmla="*/ 2973926 w 3459048" name="connsiteX222"/>
              <a:gd fmla="*/ 2848030 h 3459048" name="connsiteY222"/>
              <a:gd fmla="*/ 3022096 w 3459048" name="connsiteX223"/>
              <a:gd fmla="*/ 2795030 h 3459048" name="connsiteY223"/>
              <a:gd fmla="*/ 3023069 w 3459048" name="connsiteX224"/>
              <a:gd fmla="*/ 2793729 h 3459048" name="connsiteY224"/>
              <a:gd fmla="*/ 3018425 w 3459048" name="connsiteX225"/>
              <a:gd fmla="*/ 2783457 h 3459048" name="connsiteY225"/>
              <a:gd fmla="*/ 3018425 w 3459048" name="connsiteX226"/>
              <a:gd fmla="*/ 2759904 h 3459048" name="connsiteY226"/>
              <a:gd fmla="*/ 3034043 w 3459048" name="connsiteX227"/>
              <a:gd fmla="*/ 2744201 h 3459048" name="connsiteY227"/>
              <a:gd fmla="*/ 3034043 w 3459048" name="connsiteX228"/>
              <a:gd fmla="*/ 2712797 h 3459048" name="connsiteY228"/>
              <a:gd fmla="*/ 3096515 w 3459048" name="connsiteX229"/>
              <a:gd fmla="*/ 2689244 h 3459048" name="connsiteY229"/>
              <a:gd fmla="*/ 3102412 w 3459048" name="connsiteX230"/>
              <a:gd fmla="*/ 2687627 h 3459048" name="connsiteY230"/>
              <a:gd fmla="*/ 3118525 w 3459048" name="connsiteX231"/>
              <a:gd fmla="*/ 2666077 h 3459048" name="connsiteY231"/>
              <a:gd fmla="*/ 3148077 w 3459048" name="connsiteX232"/>
              <a:gd fmla="*/ 2617434 h 3459048" name="connsiteY232"/>
              <a:gd fmla="*/ 3144019 w 3459048" name="connsiteX233"/>
              <a:gd fmla="*/ 2607204 h 3459048" name="connsiteY233"/>
              <a:gd fmla="*/ 3136192 w 3459048" name="connsiteX234"/>
              <a:gd fmla="*/ 2587464 h 3459048" name="connsiteY234"/>
              <a:gd fmla="*/ 3144019 w 3459048" name="connsiteX235"/>
              <a:gd fmla="*/ 2563778 h 3459048" name="connsiteY235"/>
              <a:gd fmla="*/ 3167505 w 3459048" name="connsiteX236"/>
              <a:gd fmla="*/ 2540090 h 3459048" name="connsiteY236"/>
              <a:gd fmla="*/ 3190988 w 3459048" name="connsiteX237"/>
              <a:gd fmla="*/ 2532194 h 3459048" name="connsiteY237"/>
              <a:gd fmla="*/ 3190988 w 3459048" name="connsiteX238"/>
              <a:gd fmla="*/ 2500612 h 3459048" name="connsiteY238"/>
              <a:gd fmla="*/ 3206644 w 3459048" name="connsiteX239"/>
              <a:gd fmla="*/ 2494689 h 3459048" name="connsiteY239"/>
              <a:gd fmla="*/ 3216640 w 3459048" name="connsiteX240"/>
              <a:gd fmla="*/ 2498470 h 3459048" name="connsiteY240"/>
              <a:gd fmla="*/ 3224788 w 3459048" name="connsiteX241"/>
              <a:gd fmla="*/ 2481553 h 3459048" name="connsiteY241"/>
              <a:gd fmla="*/ 3226478 w 3459048" name="connsiteX242"/>
              <a:gd fmla="*/ 2473112 h 3459048" name="connsiteY242"/>
              <a:gd fmla="*/ 3230405 w 3459048" name="connsiteX243"/>
              <a:gd fmla="*/ 2453510 h 3459048" name="connsiteY243"/>
              <a:gd fmla="*/ 3199000 w 3459048" name="connsiteX244"/>
              <a:gd fmla="*/ 2335890 h 3459048" name="connsiteY244"/>
              <a:gd fmla="*/ 194595 w 3459048" name="connsiteX245"/>
              <a:gd fmla="*/ 2187541 h 3459048" name="connsiteY245"/>
              <a:gd fmla="*/ 202193 w 3459048" name="connsiteX246"/>
              <a:gd fmla="*/ 2195137 h 3459048" name="connsiteY246"/>
              <a:gd fmla="*/ 194595 w 3459048" name="connsiteX247"/>
              <a:gd fmla="*/ 2187541 h 3459048" name="connsiteY247"/>
              <a:gd fmla="*/ 84933 w 3459048" name="connsiteX248"/>
              <a:gd fmla="*/ 2043893 h 3459048" name="connsiteY248"/>
              <a:gd fmla="*/ 88476 w 3459048" name="connsiteX249"/>
              <a:gd fmla="*/ 2067111 h 3459048" name="connsiteY249"/>
              <a:gd fmla="*/ 107421 w 3459048" name="connsiteX250"/>
              <a:gd fmla="*/ 2140784 h 3459048" name="connsiteY250"/>
              <a:gd fmla="*/ 116447 w 3459048" name="connsiteX251"/>
              <a:gd fmla="*/ 2139963 h 3459048" name="connsiteY251"/>
              <a:gd fmla="*/ 132004 w 3459048" name="connsiteX252"/>
              <a:gd fmla="*/ 2116628 h 3459048" name="connsiteY252"/>
              <a:gd fmla="*/ 147562 w 3459048" name="connsiteX253"/>
              <a:gd fmla="*/ 2124406 h 3459048" name="connsiteY253"/>
              <a:gd fmla="*/ 147562 w 3459048" name="connsiteX254"/>
              <a:gd fmla="*/ 2147742 h 3459048" name="connsiteY254"/>
              <a:gd fmla="*/ 116447 w 3459048" name="connsiteX255"/>
              <a:gd fmla="*/ 2171078 h 3459048" name="connsiteY255"/>
              <a:gd fmla="*/ 114880 w 3459048" name="connsiteX256"/>
              <a:gd fmla="*/ 2169797 h 3459048" name="connsiteY256"/>
              <a:gd fmla="*/ 116534 w 3459048" name="connsiteX257"/>
              <a:gd fmla="*/ 2176229 h 3459048" name="connsiteY257"/>
              <a:gd fmla="*/ 124072 w 3459048" name="connsiteX258"/>
              <a:gd fmla="*/ 2179072 h 3459048" name="connsiteY258"/>
              <a:gd fmla="*/ 163035 w 3459048" name="connsiteX259"/>
              <a:gd fmla="*/ 2139895 h 3459048" name="connsiteY259"/>
              <a:gd fmla="*/ 163035 w 3459048" name="connsiteX260"/>
              <a:gd fmla="*/ 2124226 h 3459048" name="connsiteY260"/>
              <a:gd fmla="*/ 201998 w 3459048" name="connsiteX261"/>
              <a:gd fmla="*/ 2132061 h 3459048" name="connsiteY261"/>
              <a:gd fmla="*/ 194205 w 3459048" name="connsiteX262"/>
              <a:gd fmla="*/ 2179072 h 3459048" name="connsiteY262"/>
              <a:gd fmla="*/ 178620 w 3459048" name="connsiteX263"/>
              <a:gd fmla="*/ 2179072 h 3459048" name="connsiteY263"/>
              <a:gd fmla="*/ 194205 w 3459048" name="connsiteX264"/>
              <a:gd fmla="*/ 2202578 h 3459048" name="connsiteY264"/>
              <a:gd fmla="*/ 178620 w 3459048" name="connsiteX265"/>
              <a:gd fmla="*/ 2210413 h 3459048" name="connsiteY265"/>
              <a:gd fmla="*/ 155242 w 3459048" name="connsiteX266"/>
              <a:gd fmla="*/ 2218248 h 3459048" name="connsiteY266"/>
              <a:gd fmla="*/ 147450 w 3459048" name="connsiteX267"/>
              <a:gd fmla="*/ 2241753 h 3459048" name="connsiteY267"/>
              <a:gd fmla="*/ 142580 w 3459048" name="connsiteX268"/>
              <a:gd fmla="*/ 2245671 h 3459048" name="connsiteY268"/>
              <a:gd fmla="*/ 137087 w 3459048" name="connsiteX269"/>
              <a:gd fmla="*/ 2247680 h 3459048" name="connsiteY269"/>
              <a:gd fmla="*/ 186081 w 3459048" name="connsiteX270"/>
              <a:gd fmla="*/ 2381541 h 3459048" name="connsiteY270"/>
              <a:gd fmla="*/ 194132 w 3459048" name="connsiteX271"/>
              <a:gd fmla="*/ 2398253 h 3459048" name="connsiteY271"/>
              <a:gd fmla="*/ 194309 w 3459048" name="connsiteX272"/>
              <a:gd fmla="*/ 2398541 h 3459048" name="connsiteY272"/>
              <a:gd fmla="*/ 194931 w 3459048" name="connsiteX273"/>
              <a:gd fmla="*/ 2399912 h 3459048" name="connsiteY273"/>
              <a:gd fmla="*/ 251585 w 3459048" name="connsiteX274"/>
              <a:gd fmla="*/ 2517517 h 3459048" name="connsiteY274"/>
              <a:gd fmla="*/ 253131 w 3459048" name="connsiteX275"/>
              <a:gd fmla="*/ 2520305 h 3459048" name="connsiteY275"/>
              <a:gd fmla="*/ 265370 w 3459048" name="connsiteX276"/>
              <a:gd fmla="*/ 2542372 h 3459048" name="connsiteY276"/>
              <a:gd fmla="*/ 277318 w 3459048" name="connsiteX277"/>
              <a:gd fmla="*/ 2562039 h 3459048" name="connsiteY277"/>
              <a:gd fmla="*/ 295286 w 3459048" name="connsiteX278"/>
              <a:gd fmla="*/ 2587078 h 3459048" name="connsiteY278"/>
              <a:gd fmla="*/ 311953 w 3459048" name="connsiteX279"/>
              <a:gd fmla="*/ 2618502 h 3459048" name="connsiteY279"/>
              <a:gd fmla="*/ 351167 w 3459048" name="connsiteX280"/>
              <a:gd fmla="*/ 2665636 h 3459048" name="connsiteY280"/>
              <a:gd fmla="*/ 382538 w 3459048" name="connsiteX281"/>
              <a:gd fmla="*/ 2720626 h 3459048" name="connsiteY281"/>
              <a:gd fmla="*/ 394303 w 3459048" name="connsiteX282"/>
              <a:gd fmla="*/ 2737319 h 3459048" name="connsiteY282"/>
              <a:gd fmla="*/ 395466 w 3459048" name="connsiteX283"/>
              <a:gd fmla="*/ 2739551 h 3459048" name="connsiteY283"/>
              <a:gd fmla="*/ 436952 w 3459048" name="connsiteX284"/>
              <a:gd fmla="*/ 2795030 h 3459048" name="connsiteY284"/>
              <a:gd fmla="*/ 540669 w 3459048" name="connsiteX285"/>
              <a:gd fmla="*/ 2909148 h 3459048" name="connsiteY285"/>
              <a:gd fmla="*/ 556407 w 3459048" name="connsiteX286"/>
              <a:gd fmla="*/ 2924289 h 3459048" name="connsiteY286"/>
              <a:gd fmla="*/ 618185 w 3459048" name="connsiteX287"/>
              <a:gd fmla="*/ 2972193 h 3459048" name="connsiteY287"/>
              <a:gd fmla="*/ 720169 w 3459048" name="connsiteX288"/>
              <a:gd fmla="*/ 3058227 h 3459048" name="connsiteY288"/>
              <a:gd fmla="*/ 798617 w 3459048" name="connsiteX289"/>
              <a:gd fmla="*/ 3112975 h 3459048" name="connsiteY289"/>
              <a:gd fmla="*/ 798617 w 3459048" name="connsiteX290"/>
              <a:gd fmla="*/ 3120797 h 3459048" name="connsiteY290"/>
              <a:gd fmla="*/ 795382 w 3459048" name="connsiteX291"/>
              <a:gd fmla="*/ 3119990 h 3459048" name="connsiteY291"/>
              <a:gd fmla="*/ 931082 w 3459048" name="connsiteX292"/>
              <a:gd fmla="*/ 3202430 h 3459048" name="connsiteY292"/>
              <a:gd fmla="*/ 1729524 w 3459048" name="connsiteX293"/>
              <a:gd fmla="*/ 3404603 h 3459048" name="connsiteY293"/>
              <a:gd fmla="*/ 2305473 w 3459048" name="connsiteX294"/>
              <a:gd fmla="*/ 3302960 h 3459048" name="connsiteY294"/>
              <a:gd fmla="*/ 2334471 w 3459048" name="connsiteX295"/>
              <a:gd fmla="*/ 3290907 h 3459048" name="connsiteY295"/>
              <a:gd fmla="*/ 2338896 w 3459048" name="connsiteX296"/>
              <a:gd fmla="*/ 3289949 h 3459048" name="connsiteY296"/>
              <a:gd fmla="*/ 2345494 w 3459048" name="connsiteX297"/>
              <a:gd fmla="*/ 3286325 h 3459048" name="connsiteY297"/>
              <a:gd fmla="*/ 2437371 w 3459048" name="connsiteX298"/>
              <a:gd fmla="*/ 3248136 h 3459048" name="connsiteY298"/>
              <a:gd fmla="*/ 2795029 w 3459048" name="connsiteX299"/>
              <a:gd fmla="*/ 3022097 h 3459048" name="connsiteY299"/>
              <a:gd fmla="*/ 2824013 w 3459048" name="connsiteX300"/>
              <a:gd fmla="*/ 2995755 h 3459048" name="connsiteY300"/>
              <a:gd fmla="*/ 2823541 w 3459048" name="connsiteX301"/>
              <a:gd fmla="*/ 2995211 h 3459048" name="connsiteY301"/>
              <a:gd fmla="*/ 2822573 w 3459048" name="connsiteX302"/>
              <a:gd fmla="*/ 2987389 h 3459048" name="connsiteY302"/>
              <a:gd fmla="*/ 2822573 w 3459048" name="connsiteX303"/>
              <a:gd fmla="*/ 2971747 h 3459048" name="connsiteY303"/>
              <a:gd fmla="*/ 2799358 w 3459048" name="connsiteX304"/>
              <a:gd fmla="*/ 2948284 h 3459048" name="connsiteY304"/>
              <a:gd fmla="*/ 2814835 w 3459048" name="connsiteX305"/>
              <a:gd fmla="*/ 2916999 h 3459048" name="connsiteY305"/>
              <a:gd fmla="*/ 2822573 w 3459048" name="connsiteX306"/>
              <a:gd fmla="*/ 2870070 h 3459048" name="connsiteY306"/>
              <a:gd fmla="*/ 2861267 w 3459048" name="connsiteX307"/>
              <a:gd fmla="*/ 2885713 h 3459048" name="connsiteY307"/>
              <a:gd fmla="*/ 2861267 w 3459048" name="connsiteX308"/>
              <a:gd fmla="*/ 2909178 h 3459048" name="connsiteY308"/>
              <a:gd fmla="*/ 2859332 w 3459048" name="connsiteX309"/>
              <a:gd fmla="*/ 2936552 h 3459048" name="connsiteY309"/>
              <a:gd fmla="*/ 2866582 w 3459048" name="connsiteX310"/>
              <a:gd fmla="*/ 2957067 h 3459048" name="connsiteY310"/>
              <a:gd fmla="*/ 2874774 w 3459048" name="connsiteX311"/>
              <a:gd fmla="*/ 2949621 h 3459048" name="connsiteY311"/>
              <a:gd fmla="*/ 2867295 w 3459048" name="connsiteX312"/>
              <a:gd fmla="*/ 2928601 h 3459048" name="connsiteY312"/>
              <a:gd fmla="*/ 2869257 w 3459048" name="connsiteX313"/>
              <a:gd fmla="*/ 2901024 h 3459048" name="connsiteY313"/>
              <a:gd fmla="*/ 2877108 w 3459048" name="connsiteX314"/>
              <a:gd fmla="*/ 2891176 h 3459048" name="connsiteY314"/>
              <a:gd fmla="*/ 2884960 w 3459048" name="connsiteX315"/>
              <a:gd fmla="*/ 2893145 h 3459048" name="connsiteY315"/>
              <a:gd fmla="*/ 2884960 w 3459048" name="connsiteX316"/>
              <a:gd fmla="*/ 2916783 h 3459048" name="connsiteY316"/>
              <a:gd fmla="*/ 2890976 w 3459048" name="connsiteX317"/>
              <a:gd fmla="*/ 2934896 h 3459048" name="connsiteY317"/>
              <a:gd fmla="*/ 2913984 w 3459048" name="connsiteX318"/>
              <a:gd fmla="*/ 2913984 h 3459048" name="connsiteY318"/>
              <a:gd fmla="*/ 2953323 w 3459048" name="connsiteX319"/>
              <a:gd fmla="*/ 2870699 h 3459048" name="connsiteY319"/>
              <a:gd fmla="*/ 2926335 w 3459048" name="connsiteX320"/>
              <a:gd fmla="*/ 2879395 h 3459048" name="connsiteY320"/>
              <a:gd fmla="*/ 2853633 w 3459048" name="connsiteX321"/>
              <a:gd fmla="*/ 2877438 h 3459048" name="connsiteY321"/>
              <a:gd fmla="*/ 2820975 w 3459048" name="connsiteX322"/>
              <a:gd fmla="*/ 2856392 h 3459048" name="connsiteY322"/>
              <a:gd fmla="*/ 2728053 w 3459048" name="connsiteX323"/>
              <a:gd fmla="*/ 2940846 h 3459048" name="connsiteY323"/>
              <a:gd fmla="*/ 2477776 w 3459048" name="connsiteX324"/>
              <a:gd fmla="*/ 3109844 h 3459048" name="connsiteY324"/>
              <a:gd fmla="*/ 2455782 w 3459048" name="connsiteX325"/>
              <a:gd fmla="*/ 3120439 h 3459048" name="connsiteY325"/>
              <a:gd fmla="*/ 2460804 w 3459048" name="connsiteX326"/>
              <a:gd fmla="*/ 3118020 h 3459048" name="connsiteY326"/>
              <a:gd fmla="*/ 2460277 w 3459048" name="connsiteX327"/>
              <a:gd fmla="*/ 3123838 h 3459048" name="connsiteY327"/>
              <a:gd fmla="*/ 2453419 w 3459048" name="connsiteX328"/>
              <a:gd fmla="*/ 3128755 h 3459048" name="connsiteY328"/>
              <a:gd fmla="*/ 2453419 w 3459048" name="connsiteX329"/>
              <a:gd fmla="*/ 3123838 h 3459048" name="connsiteY329"/>
              <a:gd fmla="*/ 2453419 w 3459048" name="connsiteX330"/>
              <a:gd fmla="*/ 3121577 h 3459048" name="connsiteY330"/>
              <a:gd fmla="*/ 2374500 w 3459048" name="connsiteX331"/>
              <a:gd fmla="*/ 3159594 h 3459048" name="connsiteY331"/>
              <a:gd fmla="*/ 2375954 w 3459048" name="connsiteX332"/>
              <a:gd fmla="*/ 3158894 h 3459048" name="connsiteY332"/>
              <a:gd fmla="*/ 2374744 w 3459048" name="connsiteX333"/>
              <a:gd fmla="*/ 3160350 h 3459048" name="connsiteY333"/>
              <a:gd fmla="*/ 2363044 w 3459048" name="connsiteX334"/>
              <a:gd fmla="*/ 3170126 h 3459048" name="connsiteY334"/>
              <a:gd fmla="*/ 2355317 w 3459048" name="connsiteX335"/>
              <a:gd fmla="*/ 3168835 h 3459048" name="connsiteY335"/>
              <a:gd fmla="*/ 2340555 w 3459048" name="connsiteX336"/>
              <a:gd fmla="*/ 3175947 h 3459048" name="connsiteY336"/>
              <a:gd fmla="*/ 2196330 w 3459048" name="connsiteX337"/>
              <a:gd fmla="*/ 3228734 h 3459048" name="connsiteY337"/>
              <a:gd fmla="*/ 2160971 w 3459048" name="connsiteX338"/>
              <a:gd fmla="*/ 3237825 h 3459048" name="connsiteY338"/>
              <a:gd fmla="*/ 2196330 w 3459048" name="connsiteX339"/>
              <a:gd fmla="*/ 3228734 h 3459048" name="connsiteY339"/>
              <a:gd fmla="*/ 2211041 w 3459048" name="connsiteX340"/>
              <a:gd fmla="*/ 3223350 h 3459048" name="connsiteY340"/>
              <a:gd fmla="*/ 2232949 w 3459048" name="connsiteX341"/>
              <a:gd fmla="*/ 3229087 h 3459048" name="connsiteY341"/>
              <a:gd fmla="*/ 2249607 w 3459048" name="connsiteX342"/>
              <a:gd fmla="*/ 3223185 h 3459048" name="connsiteY342"/>
              <a:gd fmla="*/ 2304479 w 3459048" name="connsiteX343"/>
              <a:gd fmla="*/ 3246792 h 3459048" name="connsiteY343"/>
              <a:gd fmla="*/ 2351513 w 3459048" name="connsiteX344"/>
              <a:gd fmla="*/ 3207448 h 3459048" name="connsiteY344"/>
              <a:gd fmla="*/ 2359351 w 3459048" name="connsiteX345"/>
              <a:gd fmla="*/ 3183840 h 3459048" name="connsiteY345"/>
              <a:gd fmla="*/ 2381888 w 3459048" name="connsiteX346"/>
              <a:gd fmla="*/ 3170069 h 3459048" name="connsiteY346"/>
              <a:gd fmla="*/ 2395209 w 3459048" name="connsiteX347"/>
              <a:gd fmla="*/ 3149619 h 3459048" name="connsiteY347"/>
              <a:gd fmla="*/ 2450035 w 3459048" name="connsiteX348"/>
              <a:gd fmla="*/ 3123208 h 3459048" name="connsiteY348"/>
              <a:gd fmla="*/ 2449499 w 3459048" name="connsiteX349"/>
              <a:gd fmla="*/ 3124821 h 3459048" name="connsiteY349"/>
              <a:gd fmla="*/ 2445579 w 3459048" name="connsiteX350"/>
              <a:gd fmla="*/ 3136624 h 3459048" name="connsiteY350"/>
              <a:gd fmla="*/ 2437741 w 3459048" name="connsiteX351"/>
              <a:gd fmla="*/ 3168101 h 3459048" name="connsiteY351"/>
              <a:gd fmla="*/ 2437741 w 3459048" name="connsiteX352"/>
              <a:gd fmla="*/ 3199577 h 3459048" name="connsiteY352"/>
              <a:gd fmla="*/ 2437741 w 3459048" name="connsiteX353"/>
              <a:gd fmla="*/ 3183840 h 3459048" name="connsiteY353"/>
              <a:gd fmla="*/ 2429902 w 3459048" name="connsiteX354"/>
              <a:gd fmla="*/ 3152363 h 3459048" name="connsiteY354"/>
              <a:gd fmla="*/ 2422063 w 3459048" name="connsiteX355"/>
              <a:gd fmla="*/ 3168101 h 3459048" name="connsiteY355"/>
              <a:gd fmla="*/ 2429902 w 3459048" name="connsiteX356"/>
              <a:gd fmla="*/ 3191708 h 3459048" name="connsiteY356"/>
              <a:gd fmla="*/ 2406385 w 3459048" name="connsiteX357"/>
              <a:gd fmla="*/ 3215315 h 3459048" name="connsiteY357"/>
              <a:gd fmla="*/ 2382868 w 3459048" name="connsiteX358"/>
              <a:gd fmla="*/ 3238923 h 3459048" name="connsiteY358"/>
              <a:gd fmla="*/ 2390707 w 3459048" name="connsiteX359"/>
              <a:gd fmla="*/ 3238923 h 3459048" name="connsiteY359"/>
              <a:gd fmla="*/ 2390707 w 3459048" name="connsiteX360"/>
              <a:gd fmla="*/ 3246792 h 3459048" name="connsiteY360"/>
              <a:gd fmla="*/ 2358372 w 3459048" name="connsiteX361"/>
              <a:gd fmla="*/ 3279252 h 3459048" name="connsiteY361"/>
              <a:gd fmla="*/ 2345494 w 3459048" name="connsiteX362"/>
              <a:gd fmla="*/ 3286325 h 3459048" name="connsiteY362"/>
              <a:gd fmla="*/ 2334471 w 3459048" name="connsiteX363"/>
              <a:gd fmla="*/ 3290907 h 3459048" name="connsiteY363"/>
              <a:gd fmla="*/ 2320156 w 3459048" name="connsiteX364"/>
              <a:gd fmla="*/ 3294006 h 3459048" name="connsiteY364"/>
              <a:gd fmla="*/ 2257445 w 3459048" name="connsiteX365"/>
              <a:gd fmla="*/ 3270400 h 3459048" name="connsiteY365"/>
              <a:gd fmla="*/ 2233928 w 3459048" name="connsiteX366"/>
              <a:gd fmla="*/ 3286137 h 3459048" name="connsiteY366"/>
              <a:gd fmla="*/ 2202573 w 3459048" name="connsiteX367"/>
              <a:gd fmla="*/ 3270400 h 3459048" name="connsiteY367"/>
              <a:gd fmla="*/ 2179056 w 3459048" name="connsiteX368"/>
              <a:gd fmla="*/ 3246792 h 3459048" name="connsiteY368"/>
              <a:gd fmla="*/ 2155539 w 3459048" name="connsiteX369"/>
              <a:gd fmla="*/ 3254662 h 3459048" name="connsiteY369"/>
              <a:gd fmla="*/ 2144470 w 3459048" name="connsiteX370"/>
              <a:gd fmla="*/ 3242068 h 3459048" name="connsiteY370"/>
              <a:gd fmla="*/ 2057933 w 3459048" name="connsiteX371"/>
              <a:gd fmla="*/ 3264319 h 3459048" name="connsiteY371"/>
              <a:gd fmla="*/ 2053908 w 3459048" name="connsiteX372"/>
              <a:gd fmla="*/ 3269966 h 3459048" name="connsiteY372"/>
              <a:gd fmla="*/ 2034671 w 3459048" name="connsiteX373"/>
              <a:gd fmla="*/ 3269128 h 3459048" name="connsiteY373"/>
              <a:gd fmla="*/ 2045890 w 3459048" name="connsiteX374"/>
              <a:gd fmla="*/ 3267416 h 3459048" name="connsiteY374"/>
              <a:gd fmla="*/ 2055044 w 3459048" name="connsiteX375"/>
              <a:gd fmla="*/ 3265062 h 3459048" name="connsiteY375"/>
              <a:gd fmla="*/ 2045890 w 3459048" name="connsiteX376"/>
              <a:gd fmla="*/ 3267416 h 3459048" name="connsiteY376"/>
              <a:gd fmla="*/ 1998107 w 3459048" name="connsiteX377"/>
              <a:gd fmla="*/ 3274709 h 3459048" name="connsiteY377"/>
              <a:gd fmla="*/ 1994164 w 3459048" name="connsiteX378"/>
              <a:gd fmla="*/ 3276835 h 3459048" name="connsiteY378"/>
              <a:gd fmla="*/ 1978894 w 3459048" name="connsiteX379"/>
              <a:gd fmla="*/ 3277641 h 3459048" name="connsiteY379"/>
              <a:gd fmla="*/ 1993424 w 3459048" name="connsiteX380"/>
              <a:gd fmla="*/ 3275423 h 3459048" name="connsiteY380"/>
              <a:gd fmla="*/ 1890025 w 3459048" name="connsiteX381"/>
              <a:gd fmla="*/ 3291204 h 3459048" name="connsiteY381"/>
              <a:gd fmla="*/ 1729524 w 3459048" name="connsiteX382"/>
              <a:gd fmla="*/ 3299308 h 3459048" name="connsiteY382"/>
              <a:gd fmla="*/ 1661601 w 3459048" name="connsiteX383"/>
              <a:gd fmla="*/ 3295878 h 3459048" name="connsiteY383"/>
              <a:gd fmla="*/ 1661726 w 3459048" name="connsiteX384"/>
              <a:gd fmla="*/ 3300750 h 3459048" name="connsiteY384"/>
              <a:gd fmla="*/ 1645132 w 3459048" name="connsiteX385"/>
              <a:gd fmla="*/ 3333096 h 3459048" name="connsiteY385"/>
              <a:gd fmla="*/ 1582661 w 3459048" name="connsiteX386"/>
              <a:gd fmla="*/ 3372302 h 3459048" name="connsiteY386"/>
              <a:gd fmla="*/ 1488956 w 3459048" name="connsiteX387"/>
              <a:gd fmla="*/ 3372302 h 3459048" name="connsiteY387"/>
              <a:gd fmla="*/ 1496765 w 3459048" name="connsiteX388"/>
              <a:gd fmla="*/ 3364461 h 3459048" name="connsiteY388"/>
              <a:gd fmla="*/ 1613897 w 3459048" name="connsiteX389"/>
              <a:gd fmla="*/ 3333096 h 3459048" name="connsiteY389"/>
              <a:gd fmla="*/ 1628538 w 3459048" name="connsiteX390"/>
              <a:gd fmla="*/ 3301730 h 3459048" name="connsiteY390"/>
              <a:gd fmla="*/ 1630616 w 3459048" name="connsiteX391"/>
              <a:gd fmla="*/ 3294314 h 3459048" name="connsiteY391"/>
              <a:gd fmla="*/ 1649908 w 3459048" name="connsiteX392"/>
              <a:gd fmla="*/ 3295288 h 3459048" name="connsiteY392"/>
              <a:gd fmla="*/ 1569023 w 3459048" name="connsiteX393"/>
              <a:gd fmla="*/ 3291204 h 3459048" name="connsiteY393"/>
              <a:gd fmla="*/ 1447915 w 3459048" name="connsiteX394"/>
              <a:gd fmla="*/ 3272720 h 3459048" name="connsiteY394"/>
              <a:gd fmla="*/ 1472536 w 3459048" name="connsiteX395"/>
              <a:gd fmla="*/ 3276478 h 3459048" name="connsiteY395"/>
              <a:gd fmla="*/ 1472737 w 3459048" name="connsiteX396"/>
              <a:gd fmla="*/ 3277564 h 3459048" name="connsiteY396"/>
              <a:gd fmla="*/ 1480606 w 3459048" name="connsiteX397"/>
              <a:gd fmla="*/ 3293265 h 3459048" name="connsiteY397"/>
              <a:gd fmla="*/ 1433390 w 3459048" name="connsiteX398"/>
              <a:gd fmla="*/ 3324670 h 3459048" name="connsiteY398"/>
              <a:gd fmla="*/ 1425522 w 3459048" name="connsiteX399"/>
              <a:gd fmla="*/ 3308968 h 3459048" name="connsiteY399"/>
              <a:gd fmla="*/ 1449129 w 3459048" name="connsiteX400"/>
              <a:gd fmla="*/ 3293265 h 3459048" name="connsiteY400"/>
              <a:gd fmla="*/ 1448145 w 3459048" name="connsiteX401"/>
              <a:gd fmla="*/ 3274620 h 3459048" name="connsiteY401"/>
              <a:gd fmla="*/ 1447049 w 3459048" name="connsiteX402"/>
              <a:gd fmla="*/ 3272588 h 3459048" name="connsiteY402"/>
              <a:gd fmla="*/ 1413158 w 3459048" name="connsiteX403"/>
              <a:gd fmla="*/ 3267416 h 3459048" name="connsiteY403"/>
              <a:gd fmla="*/ 1388005 w 3459048" name="connsiteX404"/>
              <a:gd fmla="*/ 3260948 h 3459048" name="connsiteY404"/>
              <a:gd fmla="*/ 1386176 w 3459048" name="connsiteX405"/>
              <a:gd fmla="*/ 3261861 h 3459048" name="connsiteY405"/>
              <a:gd fmla="*/ 1386453 w 3459048" name="connsiteX406"/>
              <a:gd fmla="*/ 3260549 h 3459048" name="connsiteY406"/>
              <a:gd fmla="*/ 1262718 w 3459048" name="connsiteX407"/>
              <a:gd fmla="*/ 3228734 h 3459048" name="connsiteY407"/>
              <a:gd fmla="*/ 1217220 w 3459048" name="connsiteX408"/>
              <a:gd fmla="*/ 3212081 h 3459048" name="connsiteY408"/>
              <a:gd fmla="*/ 1207597 w 3459048" name="connsiteX409"/>
              <a:gd fmla="*/ 3220422 h 3459048" name="connsiteY409"/>
              <a:gd fmla="*/ 1198765 w 3459048" name="connsiteX410"/>
              <a:gd fmla="*/ 3239067 h 3459048" name="connsiteY410"/>
              <a:gd fmla="*/ 1198765 w 3459048" name="connsiteX411"/>
              <a:gd fmla="*/ 3254770 h 3459048" name="connsiteY411"/>
              <a:gd fmla="*/ 1190914 w 3459048" name="connsiteX412"/>
              <a:gd fmla="*/ 3262622 h 3459048" name="connsiteY412"/>
              <a:gd fmla="*/ 1167360 w 3459048" name="connsiteX413"/>
              <a:gd fmla="*/ 3223366 h 3459048" name="connsiteY413"/>
              <a:gd fmla="*/ 1175212 w 3459048" name="connsiteX414"/>
              <a:gd fmla="*/ 3199812 h 3459048" name="connsiteY414"/>
              <a:gd fmla="*/ 1173311 w 3459048" name="connsiteX415"/>
              <a:gd fmla="*/ 3196011 h 3459048" name="connsiteY415"/>
              <a:gd fmla="*/ 1118493 w 3459048" name="connsiteX416"/>
              <a:gd fmla="*/ 3175947 h 3459048" name="connsiteY416"/>
              <a:gd fmla="*/ 1031191 w 3459048" name="connsiteX417"/>
              <a:gd fmla="*/ 3133891 h 3459048" name="connsiteY417"/>
              <a:gd fmla="*/ 1026203 w 3459048" name="connsiteX418"/>
              <a:gd fmla="*/ 3160183 h 3459048" name="connsiteY418"/>
              <a:gd fmla="*/ 1120139 w 3459048" name="connsiteX419"/>
              <a:gd fmla="*/ 3270219 h 3459048" name="connsiteY419"/>
              <a:gd fmla="*/ 1112311 w 3459048" name="connsiteX420"/>
              <a:gd fmla="*/ 3270219 h 3459048" name="connsiteY420"/>
              <a:gd fmla="*/ 1041859 w 3459048" name="connsiteX421"/>
              <a:gd fmla="*/ 3238780 h 3459048" name="connsiteY421"/>
              <a:gd fmla="*/ 994892 w 3459048" name="connsiteX422"/>
              <a:gd fmla="*/ 3152323 h 3459048" name="connsiteY422"/>
              <a:gd fmla="*/ 1004950 w 3459048" name="connsiteX423"/>
              <a:gd fmla="*/ 3121250 h 3459048" name="connsiteY423"/>
              <a:gd fmla="*/ 981272 w 3459048" name="connsiteX424"/>
              <a:gd fmla="*/ 3109844 h 3459048" name="connsiteY424"/>
              <a:gd fmla="*/ 730996 w 3459048" name="connsiteX425"/>
              <a:gd fmla="*/ 2940846 h 3459048" name="connsiteY425"/>
              <a:gd fmla="*/ 688566 w 3459048" name="connsiteX426"/>
              <a:gd fmla="*/ 2902283 h 3459048" name="connsiteY426"/>
              <a:gd fmla="*/ 673139 w 3459048" name="connsiteX427"/>
              <a:gd fmla="*/ 2901505 h 3459048" name="connsiteY427"/>
              <a:gd fmla="*/ 663754 w 3459048" name="connsiteX428"/>
              <a:gd fmla="*/ 2879733 h 3459048" name="connsiteY428"/>
              <a:gd fmla="*/ 681679 w 3459048" name="connsiteX429"/>
              <a:gd fmla="*/ 2896024 h 3459048" name="connsiteY429"/>
              <a:gd fmla="*/ 619519 w 3459048" name="connsiteX430"/>
              <a:gd fmla="*/ 2839529 h 3459048" name="connsiteY430"/>
              <a:gd fmla="*/ 579951 w 3459048" name="connsiteX431"/>
              <a:gd fmla="*/ 2795993 h 3459048" name="connsiteY431"/>
              <a:gd fmla="*/ 576200 w 3459048" name="connsiteX432"/>
              <a:gd fmla="*/ 2793017 h 3459048" name="connsiteY432"/>
              <a:gd fmla="*/ 555528 w 3459048" name="connsiteX433"/>
              <a:gd fmla="*/ 2791055 h 3459048" name="connsiteY433"/>
              <a:gd fmla="*/ 531904 w 3459048" name="connsiteX434"/>
              <a:gd fmla="*/ 2806756 h 3459048" name="connsiteY434"/>
              <a:gd fmla="*/ 500404 w 3459048" name="connsiteX435"/>
              <a:gd fmla="*/ 2791055 h 3459048" name="connsiteY435"/>
              <a:gd fmla="*/ 484655 w 3459048" name="connsiteX436"/>
              <a:gd fmla="*/ 2767501 h 3459048" name="connsiteY436"/>
              <a:gd fmla="*/ 437406 w 3459048" name="connsiteX437"/>
              <a:gd fmla="*/ 2767501 h 3459048" name="connsiteY437"/>
              <a:gd fmla="*/ 405908 w 3459048" name="connsiteX438"/>
              <a:gd fmla="*/ 2712544 h 3459048" name="connsiteY438"/>
              <a:gd fmla="*/ 413783 w 3459048" name="connsiteX439"/>
              <a:gd fmla="*/ 2681141 h 3459048" name="connsiteY439"/>
              <a:gd fmla="*/ 382283 w 3459048" name="connsiteX440"/>
              <a:gd fmla="*/ 2649736 h 3459048" name="connsiteY440"/>
              <a:gd fmla="*/ 390158 w 3459048" name="connsiteX441"/>
              <a:gd fmla="*/ 2602630 h 3459048" name="connsiteY441"/>
              <a:gd fmla="*/ 398033 w 3459048" name="connsiteX442"/>
              <a:gd fmla="*/ 2586928 h 3459048" name="connsiteY442"/>
              <a:gd fmla="*/ 390158 w 3459048" name="connsiteX443"/>
              <a:gd fmla="*/ 2563375 h 3459048" name="connsiteY443"/>
              <a:gd fmla="*/ 394895 w 3459048" name="connsiteX444"/>
              <a:gd fmla="*/ 2552985 h 3459048" name="connsiteY444"/>
              <a:gd fmla="*/ 349205 w 3459048" name="connsiteX445"/>
              <a:gd fmla="*/ 2477777 h 3459048" name="connsiteY445"/>
              <a:gd fmla="*/ 347113 w 3459048" name="connsiteX446"/>
              <a:gd fmla="*/ 2473435 h 3459048" name="connsiteY446"/>
              <a:gd fmla="*/ 331159 w 3459048" name="connsiteX447"/>
              <a:gd fmla="*/ 2458199 h 3459048" name="connsiteY447"/>
              <a:gd fmla="*/ 328226 w 3459048" name="connsiteX448"/>
              <a:gd fmla="*/ 2438591 h 3459048" name="connsiteY448"/>
              <a:gd fmla="*/ 327493 w 3459048" name="connsiteX449"/>
              <a:gd fmla="*/ 2432707 h 3459048" name="connsiteY449"/>
              <a:gd fmla="*/ 283102 w 3459048" name="connsiteX450"/>
              <a:gd fmla="*/ 2340555 h 3459048" name="connsiteY450"/>
              <a:gd fmla="*/ 230315 w 3459048" name="connsiteX451"/>
              <a:gd fmla="*/ 2196330 h 3459048" name="connsiteY451"/>
              <a:gd fmla="*/ 209756 w 3459048" name="connsiteX452"/>
              <a:gd fmla="*/ 2116375 h 3459048" name="connsiteY452"/>
              <a:gd fmla="*/ 170958 w 3459048" name="connsiteX453"/>
              <a:gd fmla="*/ 2116374 h 3459048" name="connsiteY453"/>
              <a:gd fmla="*/ 111417 w 3459048" name="connsiteX454"/>
              <a:gd fmla="*/ 2081044 h 3459048" name="connsiteY454"/>
              <a:gd fmla="*/ 186664 w 3459048" name="connsiteX455"/>
              <a:gd fmla="*/ 2013337 h 3459048" name="connsiteY455"/>
              <a:gd fmla="*/ 189428 w 3459048" name="connsiteX456"/>
              <a:gd fmla="*/ 2031447 h 3459048" name="connsiteY456"/>
              <a:gd fmla="*/ 186576 w 3459048" name="connsiteX457"/>
              <a:gd fmla="*/ 2030013 h 3459048" name="connsiteY457"/>
              <a:gd fmla="*/ 186576 w 3459048" name="connsiteX458"/>
              <a:gd fmla="*/ 2014312 h 3459048" name="connsiteY458"/>
              <a:gd fmla="*/ 3293212 w 3459048" name="connsiteX459"/>
              <a:gd fmla="*/ 1974803 h 3459048" name="connsiteY459"/>
              <a:gd fmla="*/ 3300809 w 3459048" name="connsiteX460"/>
              <a:gd fmla="*/ 2006883 h 3459048" name="connsiteY460"/>
              <a:gd fmla="*/ 3293212 w 3459048" name="connsiteX461"/>
              <a:gd fmla="*/ 2022922 h 3459048" name="connsiteY461"/>
              <a:gd fmla="*/ 3293212 w 3459048" name="connsiteX462"/>
              <a:gd fmla="*/ 1974803 h 3459048" name="connsiteY462"/>
              <a:gd fmla="*/ 99941 w 3459048" name="connsiteX463"/>
              <a:gd fmla="*/ 1854415 h 3459048" name="connsiteY463"/>
              <a:gd fmla="*/ 107854 w 3459048" name="connsiteX464"/>
              <a:gd fmla="*/ 1857399 h 3459048" name="connsiteY464"/>
              <a:gd fmla="*/ 147426 w 3459048" name="connsiteX465"/>
              <a:gd fmla="*/ 1857399 h 3459048" name="connsiteY465"/>
              <a:gd fmla="*/ 155341 w 3459048" name="connsiteX466"/>
              <a:gd fmla="*/ 1889237 h 3459048" name="connsiteY466"/>
              <a:gd fmla="*/ 131597 w 3459048" name="connsiteX467"/>
              <a:gd fmla="*/ 1905157 h 3459048" name="connsiteY467"/>
              <a:gd fmla="*/ 107854 w 3459048" name="connsiteX468"/>
              <a:gd fmla="*/ 1889237 h 3459048" name="connsiteY468"/>
              <a:gd fmla="*/ 92026 w 3459048" name="connsiteX469"/>
              <a:gd fmla="*/ 1857399 h 3459048" name="connsiteY469"/>
              <a:gd fmla="*/ 99941 w 3459048" name="connsiteX470"/>
              <a:gd fmla="*/ 1854415 h 3459048" name="connsiteY470"/>
              <a:gd fmla="*/ 115905 w 3459048" name="connsiteX471"/>
              <a:gd fmla="*/ 1677225 h 3459048" name="connsiteY471"/>
              <a:gd fmla="*/ 139783 w 3459048" name="connsiteX472"/>
              <a:gd fmla="*/ 1685034 h 3459048" name="connsiteY472"/>
              <a:gd fmla="*/ 139783 w 3459048" name="connsiteX473"/>
              <a:gd fmla="*/ 1708460 h 3459048" name="connsiteY473"/>
              <a:gd fmla="*/ 92026 w 3459048" name="connsiteX474"/>
              <a:gd fmla="*/ 1724077 h 3459048" name="connsiteY474"/>
              <a:gd fmla="*/ 99985 w 3459048" name="connsiteX475"/>
              <a:gd fmla="*/ 1692842 h 3459048" name="connsiteY475"/>
              <a:gd fmla="*/ 115905 w 3459048" name="connsiteX476"/>
              <a:gd fmla="*/ 1677225 h 3459048" name="connsiteY476"/>
              <a:gd fmla="*/ 3292247 w 3459048" name="connsiteX477"/>
              <a:gd fmla="*/ 1589687 h 3459048" name="connsiteY477"/>
              <a:gd fmla="*/ 3293212 w 3459048" name="connsiteX478"/>
              <a:gd fmla="*/ 1590582 h 3459048" name="connsiteY478"/>
              <a:gd fmla="*/ 3296140 w 3459048" name="connsiteX479"/>
              <a:gd fmla="*/ 1606264 h 3459048" name="connsiteY479"/>
              <a:gd fmla="*/ 3293735 w 3459048" name="connsiteX480"/>
              <a:gd fmla="*/ 1619148 h 3459048" name="connsiteY480"/>
              <a:gd fmla="*/ 3291635 w 3459048" name="connsiteX481"/>
              <a:gd fmla="*/ 1577567 h 3459048" name="connsiteY481"/>
              <a:gd fmla="*/ 3293903 w 3459048" name="connsiteX482"/>
              <a:gd fmla="*/ 1622486 h 3459048" name="connsiteY482"/>
              <a:gd fmla="*/ 3301997 w 3459048" name="connsiteX483"/>
              <a:gd fmla="*/ 1628808 h 3459048" name="connsiteY483"/>
              <a:gd fmla="*/ 3316638 w 3459048" name="connsiteX484"/>
              <a:gd fmla="*/ 1629788 h 3459048" name="connsiteY484"/>
              <a:gd fmla="*/ 3340064 w 3459048" name="connsiteX485"/>
              <a:gd fmla="*/ 1676835 h 3459048" name="connsiteY485"/>
              <a:gd fmla="*/ 3324446 w 3459048" name="connsiteX486"/>
              <a:gd fmla="*/ 1708200 h 3459048" name="connsiteY486"/>
              <a:gd fmla="*/ 3301020 w 3459048" name="connsiteX487"/>
              <a:gd fmla="*/ 1716042 h 3459048" name="connsiteY487"/>
              <a:gd fmla="*/ 3308829 w 3459048" name="connsiteX488"/>
              <a:gd fmla="*/ 1739566 h 3459048" name="connsiteY488"/>
              <a:gd fmla="*/ 3303949 w 3459048" name="connsiteX489"/>
              <a:gd fmla="*/ 1758188 h 3459048" name="connsiteY489"/>
              <a:gd fmla="*/ 3297473 w 3459048" name="connsiteX490"/>
              <a:gd fmla="*/ 1765874 h 3459048" name="connsiteY490"/>
              <a:gd fmla="*/ 3299308 w 3459048" name="connsiteX491"/>
              <a:gd fmla="*/ 1729524 h 3459048" name="connsiteY491"/>
              <a:gd fmla="*/ 3292551 w 3459048" name="connsiteX492"/>
              <a:gd fmla="*/ 1863336 h 3459048" name="connsiteY492"/>
              <a:gd fmla="*/ 3300303 w 3459048" name="connsiteX493"/>
              <a:gd fmla="*/ 1873048 h 3459048" name="connsiteY493"/>
              <a:gd fmla="*/ 3292451 w 3459048" name="connsiteX494"/>
              <a:gd fmla="*/ 1904523 h 3459048" name="connsiteY494"/>
              <a:gd fmla="*/ 3316005 w 3459048" name="connsiteX495"/>
              <a:gd fmla="*/ 1936000 h 3459048" name="connsiteY495"/>
              <a:gd fmla="*/ 3308155 w 3459048" name="connsiteX496"/>
              <a:gd fmla="*/ 1959608 h 3459048" name="connsiteY496"/>
              <a:gd fmla="*/ 3305210 w 3459048" name="connsiteX497"/>
              <a:gd fmla="*/ 1929114 h 3459048" name="connsiteY497"/>
              <a:gd fmla="*/ 3288315 w 3459048" name="connsiteX498"/>
              <a:gd fmla="*/ 1908954 h 3459048" name="connsiteY498"/>
              <a:gd fmla="*/ 3290926 w 3459048" name="connsiteX499"/>
              <a:gd fmla="*/ 1891845 h 3459048" name="connsiteY499"/>
              <a:gd fmla="*/ 3291103 w 3459048" name="connsiteX500"/>
              <a:gd fmla="*/ 1891491 h 3459048" name="connsiteY500"/>
              <a:gd fmla="*/ 3291051 w 3459048" name="connsiteX501"/>
              <a:gd fmla="*/ 1891024 h 3459048" name="connsiteY501"/>
              <a:gd fmla="*/ 3286580 w 3459048" name="connsiteX502"/>
              <a:gd fmla="*/ 1920317 h 3459048" name="connsiteY502"/>
              <a:gd fmla="*/ 3291965 w 3459048" name="connsiteX503"/>
              <a:gd fmla="*/ 1924995 h 3459048" name="connsiteY503"/>
              <a:gd fmla="*/ 3300809 w 3459048" name="connsiteX504"/>
              <a:gd fmla="*/ 1943708 h 3459048" name="connsiteY504"/>
              <a:gd fmla="*/ 3292947 w 3459048" name="connsiteX505"/>
              <a:gd fmla="*/ 1967346 h 3459048" name="connsiteY505"/>
              <a:gd fmla="*/ 3285087 w 3459048" name="connsiteX506"/>
              <a:gd fmla="*/ 1968331 h 3459048" name="connsiteY506"/>
              <a:gd fmla="*/ 3278351 w 3459048" name="connsiteX507"/>
              <a:gd fmla="*/ 1974237 h 3459048" name="connsiteY507"/>
              <a:gd fmla="*/ 3278002 w 3459048" name="connsiteX508"/>
              <a:gd fmla="*/ 1976523 h 3459048" name="connsiteY508"/>
              <a:gd fmla="*/ 3284963 w 3459048" name="connsiteX509"/>
              <a:gd fmla="*/ 1988151 h 3459048" name="connsiteY509"/>
              <a:gd fmla="*/ 3277225 w 3459048" name="connsiteX510"/>
              <a:gd fmla="*/ 2022499 h 3459048" name="connsiteY510"/>
              <a:gd fmla="*/ 3270100 w 3459048" name="connsiteX511"/>
              <a:gd fmla="*/ 2030379 h 3459048" name="connsiteY511"/>
              <a:gd fmla="*/ 3269771 w 3459048" name="connsiteX512"/>
              <a:gd fmla="*/ 2030454 h 3459048" name="connsiteY512"/>
              <a:gd fmla="*/ 3267416 w 3459048" name="connsiteX513"/>
              <a:gd fmla="*/ 2045890 h 3459048" name="connsiteY513"/>
              <a:gd fmla="*/ 3228734 w 3459048" name="connsiteX514"/>
              <a:gd fmla="*/ 2196330 h 3459048" name="connsiteY514"/>
              <a:gd fmla="*/ 3183816 w 3459048" name="connsiteX515"/>
              <a:gd fmla="*/ 2319055 h 3459048" name="connsiteY515"/>
              <a:gd fmla="*/ 3191710 w 3459048" name="connsiteX516"/>
              <a:gd fmla="*/ 2297487 h 3459048" name="connsiteY516"/>
              <a:gd fmla="*/ 3198019 w 3459048" name="connsiteX517"/>
              <a:gd fmla="*/ 2299624 h 3459048" name="connsiteY517"/>
              <a:gd fmla="*/ 3222553 w 3459048" name="connsiteX518"/>
              <a:gd fmla="*/ 2320208 h 3459048" name="connsiteY518"/>
              <a:gd fmla="*/ 3246106 w 3459048" name="connsiteX519"/>
              <a:gd fmla="*/ 2422145 h 3459048" name="connsiteY519"/>
              <a:gd fmla="*/ 3243023 w 3459048" name="connsiteX520"/>
              <a:gd fmla="*/ 2443701 h 3459048" name="connsiteY520"/>
              <a:gd fmla="*/ 3272967 w 3459048" name="connsiteX521"/>
              <a:gd fmla="*/ 2381541 h 3459048" name="connsiteY521"/>
              <a:gd fmla="*/ 3289241 w 3459048" name="connsiteX522"/>
              <a:gd fmla="*/ 2337077 h 3459048" name="connsiteY522"/>
              <a:gd fmla="*/ 3274475 w 3459048" name="connsiteX523"/>
              <a:gd fmla="*/ 2337635 h 3459048" name="connsiteY523"/>
              <a:gd fmla="*/ 3254114 w 3459048" name="connsiteX524"/>
              <a:gd fmla="*/ 2344561 h 3459048" name="connsiteY524"/>
              <a:gd fmla="*/ 3246358 w 3459048" name="connsiteX525"/>
              <a:gd fmla="*/ 2328731 h 3459048" name="connsiteY525"/>
              <a:gd fmla="*/ 3292894 w 3459048" name="connsiteX526"/>
              <a:gd fmla="*/ 2312902 h 3459048" name="connsiteY526"/>
              <a:gd fmla="*/ 3297727 w 3459048" name="connsiteX527"/>
              <a:gd fmla="*/ 2313889 h 3459048" name="connsiteY527"/>
              <a:gd fmla="*/ 3301395 w 3459048" name="connsiteX528"/>
              <a:gd fmla="*/ 2303869 h 3459048" name="connsiteY528"/>
              <a:gd fmla="*/ 3273249 w 3459048" name="connsiteX529"/>
              <a:gd fmla="*/ 2300002 h 3459048" name="connsiteY529"/>
              <a:gd fmla="*/ 3237719 w 3459048" name="connsiteX530"/>
              <a:gd fmla="*/ 2312691 h 3459048" name="connsiteY530"/>
              <a:gd fmla="*/ 3237719 w 3459048" name="connsiteX531"/>
              <a:gd fmla="*/ 2320500 h 3459048" name="connsiteY531"/>
              <a:gd fmla="*/ 3214031 w 3459048" name="connsiteX532"/>
              <a:gd fmla="*/ 2304883 h 3459048" name="connsiteY532"/>
              <a:gd fmla="*/ 3198239 w 3459048" name="connsiteX533"/>
              <a:gd fmla="*/ 2281456 h 3459048" name="connsiteY533"/>
              <a:gd fmla="*/ 3221927 w 3459048" name="connsiteX534"/>
              <a:gd fmla="*/ 2265839 h 3459048" name="connsiteY534"/>
              <a:gd fmla="*/ 3245613 w 3459048" name="connsiteX535"/>
              <a:gd fmla="*/ 2265839 h 3459048" name="connsiteY535"/>
              <a:gd fmla="*/ 3261405 w 3459048" name="connsiteX536"/>
              <a:gd fmla="*/ 2234604 h 3459048" name="connsiteY536"/>
              <a:gd fmla="*/ 3292988 w 3459048" name="connsiteX537"/>
              <a:gd fmla="*/ 2250222 h 3459048" name="connsiteY537"/>
              <a:gd fmla="*/ 3316675 w 3459048" name="connsiteX538"/>
              <a:gd fmla="*/ 2226795 h 3459048" name="connsiteY538"/>
              <a:gd fmla="*/ 3327531 w 3459048" name="connsiteX539"/>
              <a:gd fmla="*/ 2227771 h 3459048" name="connsiteY539"/>
              <a:gd fmla="*/ 3328670 w 3459048" name="connsiteX540"/>
              <a:gd fmla="*/ 2229347 h 3459048" name="connsiteY540"/>
              <a:gd fmla="*/ 3329295 w 3459048" name="connsiteX541"/>
              <a:gd fmla="*/ 2227641 h 3459048" name="connsiteY541"/>
              <a:gd fmla="*/ 3404603 w 3459048" name="connsiteX542"/>
              <a:gd fmla="*/ 1729524 h 3459048" name="connsiteY542"/>
              <a:gd fmla="*/ 3403829 w 3459048" name="connsiteX543"/>
              <a:gd fmla="*/ 1714198 h 3459048" name="connsiteY543"/>
              <a:gd fmla="*/ 3402535 w 3459048" name="connsiteX544"/>
              <a:gd fmla="*/ 1716226 h 3459048" name="connsiteY544"/>
              <a:gd fmla="*/ 3394515 w 3459048" name="connsiteX545"/>
              <a:gd fmla="*/ 1724077 h 3459048" name="connsiteY545"/>
              <a:gd fmla="*/ 3402535 w 3459048" name="connsiteX546"/>
              <a:gd fmla="*/ 1708376 h 3459048" name="connsiteY546"/>
              <a:gd fmla="*/ 3403405 w 3459048" name="connsiteX547"/>
              <a:gd fmla="*/ 1705818 h 3459048" name="connsiteY547"/>
              <a:gd fmla="*/ 3402159 w 3459048" name="connsiteX548"/>
              <a:gd fmla="*/ 1681145 h 3459048" name="connsiteY548"/>
              <a:gd fmla="*/ 3398197 w 3459048" name="connsiteX549"/>
              <a:gd fmla="*/ 1696959 h 3459048" name="connsiteY549"/>
              <a:gd fmla="*/ 3387384 w 3459048" name="connsiteX550"/>
              <a:gd fmla="*/ 1716572 h 3459048" name="connsiteY550"/>
              <a:gd fmla="*/ 3363791 w 3459048" name="connsiteX551"/>
              <a:gd fmla="*/ 1740106 h 3459048" name="connsiteY551"/>
              <a:gd fmla="*/ 3371655 w 3459048" name="connsiteX552"/>
              <a:gd fmla="*/ 1747952 h 3459048" name="connsiteY552"/>
              <a:gd fmla="*/ 3379519 w 3459048" name="connsiteX553"/>
              <a:gd fmla="*/ 1740106 h 3459048" name="connsiteY553"/>
              <a:gd fmla="*/ 3371655 w 3459048" name="connsiteX554"/>
              <a:gd fmla="*/ 1779331 h 3459048" name="connsiteY554"/>
              <a:gd fmla="*/ 3371655 w 3459048" name="connsiteX555"/>
              <a:gd fmla="*/ 1755795 h 3459048" name="connsiteY555"/>
              <a:gd fmla="*/ 3363791 w 3459048" name="connsiteX556"/>
              <a:gd fmla="*/ 1771486 h 3459048" name="connsiteY556"/>
              <a:gd fmla="*/ 3340198 w 3459048" name="connsiteX557"/>
              <a:gd fmla="*/ 1795020 h 3459048" name="connsiteY557"/>
              <a:gd fmla="*/ 3316605 w 3459048" name="connsiteX558"/>
              <a:gd fmla="*/ 1802865 h 3459048" name="connsiteY558"/>
              <a:gd fmla="*/ 3324469 w 3459048" name="connsiteX559"/>
              <a:gd fmla="*/ 1810711 h 3459048" name="connsiteY559"/>
              <a:gd fmla="*/ 3324469 w 3459048" name="connsiteX560"/>
              <a:gd fmla="*/ 1818554 h 3459048" name="connsiteY560"/>
              <a:gd fmla="*/ 3316605 w 3459048" name="connsiteX561"/>
              <a:gd fmla="*/ 1818554 h 3459048" name="connsiteY561"/>
              <a:gd fmla="*/ 3306774 w 3459048" name="connsiteX562"/>
              <a:gd fmla="*/ 1829341 h 3459048" name="connsiteY562"/>
              <a:gd fmla="*/ 3294123 w 3459048" name="connsiteX563"/>
              <a:gd fmla="*/ 1832210 h 3459048" name="connsiteY563"/>
              <a:gd fmla="*/ 3297181 w 3459048" name="connsiteX564"/>
              <a:gd fmla="*/ 1771649 h 3459048" name="connsiteY564"/>
              <a:gd fmla="*/ 3316605 w 3459048" name="connsiteX565"/>
              <a:gd fmla="*/ 1755795 h 3459048" name="connsiteY565"/>
              <a:gd fmla="*/ 3316605 w 3459048" name="connsiteX566"/>
              <a:gd fmla="*/ 1724416 h 3459048" name="connsiteY566"/>
              <a:gd fmla="*/ 3348061 w 3459048" name="connsiteX567"/>
              <a:gd fmla="*/ 1693037 h 3459048" name="connsiteY567"/>
              <a:gd fmla="*/ 3324469 w 3459048" name="connsiteX568"/>
              <a:gd fmla="*/ 1630279 h 3459048" name="connsiteY568"/>
              <a:gd fmla="*/ 3308741 w 3459048" name="connsiteX569"/>
              <a:gd fmla="*/ 1614590 h 3459048" name="connsiteY569"/>
              <a:gd fmla="*/ 3298911 w 3459048" name="connsiteX570"/>
              <a:gd fmla="*/ 1588113 h 3459048" name="connsiteY570"/>
              <a:gd fmla="*/ 3291827 w 3459048" name="connsiteX571"/>
              <a:gd fmla="*/ 1581368 h 3459048" name="connsiteY571"/>
              <a:gd fmla="*/ 3353474 w 3459048" name="connsiteX572"/>
              <a:gd fmla="*/ 1545740 h 3459048" name="connsiteY572"/>
              <a:gd fmla="*/ 3363490 w 3459048" name="connsiteX573"/>
              <a:gd fmla="*/ 1559037 h 3459048" name="connsiteY573"/>
              <a:gd fmla="*/ 3379319 w 3459048" name="connsiteX574"/>
              <a:gd fmla="*/ 1582675 h 3459048" name="connsiteY574"/>
              <a:gd fmla="*/ 3379319 w 3459048" name="connsiteX575"/>
              <a:gd fmla="*/ 1606312 h 3459048" name="connsiteY575"/>
              <a:gd fmla="*/ 3371405 w 3459048" name="connsiteX576"/>
              <a:gd fmla="*/ 1598432 h 3459048" name="connsiteY576"/>
              <a:gd fmla="*/ 3355576 w 3459048" name="connsiteX577"/>
              <a:gd fmla="*/ 1559037 h 3459048" name="connsiteY577"/>
              <a:gd fmla="*/ 3347661 w 3459048" name="connsiteX578"/>
              <a:gd fmla="*/ 1551158 h 3459048" name="connsiteY578"/>
              <a:gd fmla="*/ 3353474 w 3459048" name="connsiteX579"/>
              <a:gd fmla="*/ 1545740 h 3459048" name="connsiteY579"/>
              <a:gd fmla="*/ 3317746 w 3459048" name="connsiteX580"/>
              <a:gd fmla="*/ 1535932 h 3459048" name="connsiteY580"/>
              <a:gd fmla="*/ 3324869 w 3459048" name="connsiteX581"/>
              <a:gd fmla="*/ 1542998 h 3459048" name="connsiteY581"/>
              <a:gd fmla="*/ 3317944 w 3459048" name="connsiteX582"/>
              <a:gd fmla="*/ 1538091 h 3459048" name="connsiteY582"/>
              <a:gd fmla="*/ 3302487 w 3459048" name="connsiteX583"/>
              <a:gd fmla="*/ 1509632 h 3459048" name="connsiteY583"/>
              <a:gd fmla="*/ 3316955 w 3459048" name="connsiteX584"/>
              <a:gd fmla="*/ 1527297 h 3459048" name="connsiteY584"/>
              <a:gd fmla="*/ 3317746 w 3459048" name="connsiteX585"/>
              <a:gd fmla="*/ 1535932 h 3459048" name="connsiteY585"/>
              <a:gd fmla="*/ 3309041 w 3459048" name="connsiteX586"/>
              <a:gd fmla="*/ 1527297 h 3459048" name="connsiteY586"/>
              <a:gd fmla="*/ 3293212 w 3459048" name="connsiteX587"/>
              <a:gd fmla="*/ 1511593 h 3459048" name="connsiteY587"/>
              <a:gd fmla="*/ 3302487 w 3459048" name="connsiteX588"/>
              <a:gd fmla="*/ 1509632 h 3459048" name="connsiteY588"/>
              <a:gd fmla="*/ 181130 w 3459048" name="connsiteX589"/>
              <a:gd fmla="*/ 1481977 h 3459048" name="connsiteY589"/>
              <a:gd fmla="*/ 144402 w 3459048" name="connsiteX590"/>
              <a:gd fmla="*/ 1490509 h 3459048" name="connsiteY590"/>
              <a:gd fmla="*/ 108051 w 3459048" name="connsiteX591"/>
              <a:gd fmla="*/ 1512100 h 3459048" name="connsiteY591"/>
              <a:gd fmla="*/ 60893 w 3459048" name="connsiteX592"/>
              <a:gd fmla="*/ 1606312 h 3459048" name="connsiteY592"/>
              <a:gd fmla="*/ 60667 w 3459048" name="connsiteX593"/>
              <a:gd fmla="*/ 1606312 h 3459048" name="connsiteY593"/>
              <a:gd fmla="*/ 60117 w 3459048" name="connsiteX594"/>
              <a:gd fmla="*/ 1617208 h 3459048" name="connsiteY594"/>
              <a:gd fmla="*/ 67212 w 3459048" name="connsiteX595"/>
              <a:gd fmla="*/ 1619813 h 3459048" name="connsiteY595"/>
              <a:gd fmla="*/ 76408 w 3459048" name="connsiteX596"/>
              <a:gd fmla="*/ 1629905 h 3459048" name="connsiteY596"/>
              <a:gd fmla="*/ 68599 w 3459048" name="connsiteX597"/>
              <a:gd fmla="*/ 1661362 h 3459048" name="connsiteY597"/>
              <a:gd fmla="*/ 92026 w 3459048" name="connsiteX598"/>
              <a:gd fmla="*/ 1692819 h 3459048" name="connsiteY598"/>
              <a:gd fmla="*/ 77384 w 3459048" name="connsiteX599"/>
              <a:gd fmla="*/ 1727226 h 3459048" name="connsiteY599"/>
              <a:gd fmla="*/ 55316 w 3459048" name="connsiteX600"/>
              <a:gd fmla="*/ 1746758 h 3459048" name="connsiteY600"/>
              <a:gd fmla="*/ 59873 w 3459048" name="connsiteX601"/>
              <a:gd fmla="*/ 1837005 h 3459048" name="connsiteY601"/>
              <a:gd fmla="*/ 65072 w 3459048" name="connsiteX602"/>
              <a:gd fmla="*/ 1839133 h 3459048" name="connsiteY602"/>
              <a:gd fmla="*/ 77010 w 3459048" name="connsiteX603"/>
              <a:gd fmla="*/ 1849887 h 3459048" name="connsiteY603"/>
              <a:gd fmla="*/ 92930 w 3459048" name="connsiteX604"/>
              <a:gd fmla="*/ 1888993 h 3459048" name="connsiteY604"/>
              <a:gd fmla="*/ 84970 w 3459048" name="connsiteX605"/>
              <a:gd fmla="*/ 1904635 h 3459048" name="connsiteY605"/>
              <a:gd fmla="*/ 69052 w 3459048" name="connsiteX606"/>
              <a:gd fmla="*/ 1912457 h 3459048" name="connsiteY606"/>
              <a:gd fmla="*/ 84970 w 3459048" name="connsiteX607"/>
              <a:gd fmla="*/ 1935920 h 3459048" name="connsiteY607"/>
              <a:gd fmla="*/ 77010 w 3459048" name="connsiteX608"/>
              <a:gd fmla="*/ 1959385 h 3459048" name="connsiteY608"/>
              <a:gd fmla="*/ 72232 w 3459048" name="connsiteX609"/>
              <a:gd fmla="*/ 1960665 h 3459048" name="connsiteY609"/>
              <a:gd fmla="*/ 76606 w 3459048" name="connsiteX610"/>
              <a:gd fmla="*/ 1989329 h 3459048" name="connsiteY610"/>
              <a:gd fmla="*/ 77252 w 3459048" name="connsiteX611"/>
              <a:gd fmla="*/ 1990758 h 3459048" name="connsiteY611"/>
              <a:gd fmla="*/ 170958 w 3459048" name="connsiteX612"/>
              <a:gd fmla="*/ 2092821 h 3459048" name="connsiteY612"/>
              <a:gd fmla="*/ 203223 w 3459048" name="connsiteX613"/>
              <a:gd fmla="*/ 2090968 h 3459048" name="connsiteY613"/>
              <a:gd fmla="*/ 205251 w 3459048" name="connsiteX614"/>
              <a:gd fmla="*/ 2098854 h 3459048" name="connsiteY614"/>
              <a:gd fmla="*/ 191633 w 3459048" name="connsiteX615"/>
              <a:gd fmla="*/ 2045890 h 3459048" name="connsiteY615"/>
              <a:gd fmla="*/ 174765 w 3459048" name="connsiteX616"/>
              <a:gd fmla="*/ 1935368 h 3459048" name="connsiteY616"/>
              <a:gd fmla="*/ 176265 w 3459048" name="connsiteX617"/>
              <a:gd fmla="*/ 1945199 h 3459048" name="connsiteY617"/>
              <a:gd fmla="*/ 170536 w 3459048" name="connsiteX618"/>
              <a:gd fmla="*/ 1944119 h 3459048" name="connsiteY618"/>
              <a:gd fmla="*/ 154835 w 3459048" name="connsiteX619"/>
              <a:gd fmla="*/ 1928341 h 3459048" name="connsiteY619"/>
              <a:gd fmla="*/ 131282 w 3459048" name="connsiteX620"/>
              <a:gd fmla="*/ 1944119 h 3459048" name="connsiteY620"/>
              <a:gd fmla="*/ 107728 w 3459048" name="connsiteX621"/>
              <a:gd fmla="*/ 1936230 h 3459048" name="connsiteY621"/>
              <a:gd fmla="*/ 99877 w 3459048" name="connsiteX622"/>
              <a:gd fmla="*/ 1904670 h 3459048" name="connsiteY622"/>
              <a:gd fmla="*/ 139132 w 3459048" name="connsiteX623"/>
              <a:gd fmla="*/ 1912559 h 3459048" name="connsiteY623"/>
              <a:gd fmla="*/ 162685 w 3459048" name="connsiteX624"/>
              <a:gd fmla="*/ 1888890 h 3459048" name="connsiteY624"/>
              <a:gd fmla="*/ 157165 w 3459048" name="connsiteX625"/>
              <a:gd fmla="*/ 1853385 h 3459048" name="connsiteY625"/>
              <a:gd fmla="*/ 165865 w 3459048" name="connsiteX626"/>
              <a:gd fmla="*/ 1850818 h 3459048" name="connsiteY626"/>
              <a:gd fmla="*/ 164826 w 3459048" name="connsiteX627"/>
              <a:gd fmla="*/ 1830240 h 3459048" name="connsiteY627"/>
              <a:gd fmla="*/ 163541 w 3459048" name="connsiteX628"/>
              <a:gd fmla="*/ 1833770 h 3459048" name="connsiteY628"/>
              <a:gd fmla="*/ 124347 w 3459048" name="connsiteX629"/>
              <a:gd fmla="*/ 1849441 h 3459048" name="connsiteY629"/>
              <a:gd fmla="*/ 77313 w 3459048" name="connsiteX630"/>
              <a:gd fmla="*/ 1825935 h 3459048" name="connsiteY630"/>
              <a:gd fmla="*/ 85152 w 3459048" name="connsiteX631"/>
              <a:gd fmla="*/ 1794594 h 3459048" name="connsiteY631"/>
              <a:gd fmla="*/ 61635 w 3459048" name="connsiteX632"/>
              <a:gd fmla="*/ 1763253 h 3459048" name="connsiteY632"/>
              <a:gd fmla="*/ 69474 w 3459048" name="connsiteX633"/>
              <a:gd fmla="*/ 1755419 h 3459048" name="connsiteY633"/>
              <a:gd fmla="*/ 116507 w 3459048" name="connsiteX634"/>
              <a:gd fmla="*/ 1724077 h 3459048" name="connsiteY634"/>
              <a:gd fmla="*/ 155703 w 3459048" name="connsiteX635"/>
              <a:gd fmla="*/ 1739747 h 3459048" name="connsiteY635"/>
              <a:gd fmla="*/ 156683 w 3459048" name="connsiteX636"/>
              <a:gd fmla="*/ 1743665 h 3459048" name="connsiteY636"/>
              <a:gd fmla="*/ 160566 w 3459048" name="connsiteX637"/>
              <a:gd fmla="*/ 1745884 h 3459048" name="connsiteY637"/>
              <a:gd fmla="*/ 161192 w 3459048" name="connsiteX638"/>
              <a:gd fmla="*/ 1758280 h 3459048" name="connsiteY638"/>
              <a:gd fmla="*/ 159740 w 3459048" name="connsiteX639"/>
              <a:gd fmla="*/ 1729524 h 3459048" name="connsiteY639"/>
              <a:gd fmla="*/ 160079 w 3459048" name="connsiteX640"/>
              <a:gd fmla="*/ 1722824 h 3459048" name="connsiteY640"/>
              <a:gd fmla="*/ 160015 w 3459048" name="connsiteX641"/>
              <a:gd fmla="*/ 1724077 h 3459048" name="connsiteY641"/>
              <a:gd fmla="*/ 154979 w 3459048" name="connsiteX642"/>
              <a:gd fmla="*/ 1724077 h 3459048" name="connsiteY642"/>
              <a:gd fmla="*/ 147110 w 3459048" name="connsiteX643"/>
              <a:gd fmla="*/ 1724077 h 3459048" name="connsiteY643"/>
              <a:gd fmla="*/ 154979 w 3459048" name="connsiteX644"/>
              <a:gd fmla="*/ 1700408 h 3459048" name="connsiteY644"/>
              <a:gd fmla="*/ 139241 w 3459048" name="connsiteX645"/>
              <a:gd fmla="*/ 1668847 h 3459048" name="connsiteY645"/>
              <a:gd fmla="*/ 115634 w 3459048" name="connsiteX646"/>
              <a:gd fmla="*/ 1660957 h 3459048" name="connsiteY646"/>
              <a:gd fmla="*/ 99894 w 3459048" name="connsiteX647"/>
              <a:gd fmla="*/ 1676737 h 3459048" name="connsiteY647"/>
              <a:gd fmla="*/ 99894 w 3459048" name="connsiteX648"/>
              <a:gd fmla="*/ 1645178 h 3459048" name="connsiteY648"/>
              <a:gd fmla="*/ 123502 w 3459048" name="connsiteX649"/>
              <a:gd fmla="*/ 1629398 h 3459048" name="connsiteY649"/>
              <a:gd fmla="*/ 147110 w 3459048" name="connsiteX650"/>
              <a:gd fmla="*/ 1637287 h 3459048" name="connsiteY650"/>
              <a:gd fmla="*/ 158914 w 3459048" name="connsiteX651"/>
              <a:gd fmla="*/ 1626439 h 3459048" name="connsiteY651"/>
              <a:gd fmla="*/ 165076 w 3459048" name="connsiteX652"/>
              <a:gd fmla="*/ 1623864 h 3459048" name="connsiteY652"/>
              <a:gd fmla="*/ 167845 w 3459048" name="connsiteX653"/>
              <a:gd fmla="*/ 1569023 h 3459048" name="connsiteY653"/>
              <a:gd fmla="*/ 87320 w 3459048" name="connsiteX654"/>
              <a:gd fmla="*/ 1399517 h 3459048" name="connsiteY654"/>
              <a:gd fmla="*/ 85434 w 3459048" name="connsiteX655"/>
              <a:gd fmla="*/ 1411878 h 3459048" name="connsiteY655"/>
              <a:gd fmla="*/ 99287 w 3459048" name="connsiteX656"/>
              <a:gd fmla="*/ 1414899 h 3459048" name="connsiteY656"/>
              <a:gd fmla="*/ 115769 w 3459048" name="connsiteX657"/>
              <a:gd fmla="*/ 1425595 h 3459048" name="connsiteY657"/>
              <a:gd fmla="*/ 123525 w 3459048" name="connsiteX658"/>
              <a:gd fmla="*/ 1456710 h 3459048" name="connsiteY658"/>
              <a:gd fmla="*/ 108013 w 3459048" name="connsiteX659"/>
              <a:gd fmla="*/ 1456710 h 3459048" name="connsiteY659"/>
              <a:gd fmla="*/ 95410 w 3459048" name="connsiteX660"/>
              <a:gd fmla="*/ 1438234 h 3459048" name="connsiteY660"/>
              <a:gd fmla="*/ 82738 w 3459048" name="connsiteX661"/>
              <a:gd fmla="*/ 1429540 h 3459048" name="connsiteY661"/>
              <a:gd fmla="*/ 63560 w 3459048" name="connsiteX662"/>
              <a:gd fmla="*/ 1555201 h 3459048" name="connsiteY662"/>
              <a:gd fmla="*/ 81524 w 3459048" name="connsiteX663"/>
              <a:gd fmla="*/ 1508174 h 3459048" name="connsiteY663"/>
              <a:gd fmla="*/ 139489 w 3459048" name="connsiteX664"/>
              <a:gd fmla="*/ 1457142 h 3459048" name="connsiteY664"/>
              <a:gd fmla="*/ 166999 w 3459048" name="connsiteX665"/>
              <a:gd fmla="*/ 1451254 h 3459048" name="connsiteY665"/>
              <a:gd fmla="*/ 185223 w 3459048" name="connsiteX666"/>
              <a:gd fmla="*/ 1455155 h 3459048" name="connsiteY666"/>
              <a:gd fmla="*/ 187269 w 3459048" name="connsiteX667"/>
              <a:gd fmla="*/ 1441751 h 3459048" name="connsiteY667"/>
              <a:gd fmla="*/ 186523 w 3459048" name="connsiteX668"/>
              <a:gd fmla="*/ 1441472 h 3459048" name="connsiteY668"/>
              <a:gd fmla="*/ 139512 w 3459048" name="connsiteX669"/>
              <a:gd fmla="*/ 1449292 h 3459048" name="connsiteY669"/>
              <a:gd fmla="*/ 131677 w 3459048" name="connsiteX670"/>
              <a:gd fmla="*/ 1449292 h 3459048" name="connsiteY670"/>
              <a:gd fmla="*/ 116007 w 3459048" name="connsiteX671"/>
              <a:gd fmla="*/ 1413119 h 3459048" name="connsiteY671"/>
              <a:gd fmla="*/ 3261875 w 3459048" name="connsiteX672"/>
              <a:gd fmla="*/ 1391610 h 3459048" name="connsiteY672"/>
              <a:gd fmla="*/ 3267416 w 3459048" name="connsiteX673"/>
              <a:gd fmla="*/ 1413158 h 3459048" name="connsiteY673"/>
              <a:gd fmla="*/ 3268110 w 3459048" name="connsiteX674"/>
              <a:gd fmla="*/ 1417708 h 3459048" name="connsiteY674"/>
              <a:gd fmla="*/ 3267416 w 3459048" name="connsiteX675"/>
              <a:gd fmla="*/ 1413158 h 3459048" name="connsiteY675"/>
              <a:gd fmla="*/ 154950 w 3459048" name="connsiteX676"/>
              <a:gd fmla="*/ 1338819 h 3459048" name="connsiteY676"/>
              <a:gd fmla="*/ 178134 w 3459048" name="connsiteX677"/>
              <a:gd fmla="*/ 1378199 h 3459048" name="connsiteY677"/>
              <a:gd fmla="*/ 178134 w 3459048" name="connsiteX678"/>
              <a:gd fmla="*/ 1385977 h 3459048" name="connsiteY678"/>
              <a:gd fmla="*/ 170282 w 3459048" name="connsiteX679"/>
              <a:gd fmla="*/ 1370421 h 3459048" name="connsiteY679"/>
              <a:gd fmla="*/ 162432 w 3459048" name="connsiteX680"/>
              <a:gd fmla="*/ 1347085 h 3459048" name="connsiteY680"/>
              <a:gd fmla="*/ 138879 w 3459048" name="connsiteX681"/>
              <a:gd fmla="*/ 1339305 h 3459048" name="connsiteY681"/>
              <a:gd fmla="*/ 154950 w 3459048" name="connsiteX682"/>
              <a:gd fmla="*/ 1338819 h 3459048" name="connsiteY682"/>
              <a:gd fmla="*/ 3195441 w 3459048" name="connsiteX683"/>
              <a:gd fmla="*/ 919578 h 3459048" name="connsiteY683"/>
              <a:gd fmla="*/ 3199231 w 3459048" name="connsiteX684"/>
              <a:gd fmla="*/ 978371 h 3459048" name="connsiteY684"/>
              <a:gd fmla="*/ 3175611 w 3459048" name="connsiteX685"/>
              <a:gd fmla="*/ 1033525 h 3459048" name="connsiteY685"/>
              <a:gd fmla="*/ 3147921 w 3459048" name="connsiteX686"/>
              <a:gd fmla="*/ 1060315 h 3459048" name="connsiteY686"/>
              <a:gd fmla="*/ 3175947 w 3459048" name="connsiteX687"/>
              <a:gd fmla="*/ 1118493 h 3459048" name="connsiteY687"/>
              <a:gd fmla="*/ 3228734 w 3459048" name="connsiteX688"/>
              <a:gd fmla="*/ 1262718 h 3459048" name="connsiteY688"/>
              <a:gd fmla="*/ 3241203 w 3459048" name="connsiteX689"/>
              <a:gd fmla="*/ 1311214 h 3459048" name="connsiteY689"/>
              <a:gd fmla="*/ 3244736 w 3459048" name="connsiteX690"/>
              <a:gd fmla="*/ 1312385 h 3459048" name="connsiteY690"/>
              <a:gd fmla="*/ 3253640 w 3459048" name="connsiteX691"/>
              <a:gd fmla="*/ 1323205 h 3459048" name="connsiteY691"/>
              <a:gd fmla="*/ 3269469 w 3459048" name="connsiteX692"/>
              <a:gd fmla="*/ 1370421 h 3459048" name="connsiteY692"/>
              <a:gd fmla="*/ 3285297 w 3459048" name="connsiteX693"/>
              <a:gd fmla="*/ 1394027 h 3459048" name="connsiteY693"/>
              <a:gd fmla="*/ 3285297 w 3459048" name="connsiteX694"/>
              <a:gd fmla="*/ 1417635 h 3459048" name="connsiteY694"/>
              <a:gd fmla="*/ 3285297 w 3459048" name="connsiteX695"/>
              <a:gd fmla="*/ 1401896 h 3459048" name="connsiteY695"/>
              <a:gd fmla="*/ 3253640 w 3459048" name="connsiteX696"/>
              <a:gd fmla="*/ 1354682 h 3459048" name="connsiteY696"/>
              <a:gd fmla="*/ 3247705 w 3459048" name="connsiteX697"/>
              <a:gd fmla="*/ 1325172 h 3459048" name="connsiteY697"/>
              <a:gd fmla="*/ 3243792 w 3459048" name="connsiteX698"/>
              <a:gd fmla="*/ 1321282 h 3459048" name="connsiteY698"/>
              <a:gd fmla="*/ 3242976 w 3459048" name="connsiteX699"/>
              <a:gd fmla="*/ 1318108 h 3459048" name="connsiteY699"/>
              <a:gd fmla="*/ 3258144 w 3459048" name="connsiteX700"/>
              <a:gd fmla="*/ 1377100 h 3459048" name="connsiteY700"/>
              <a:gd fmla="*/ 3264008 w 3459048" name="connsiteX701"/>
              <a:gd fmla="*/ 1379874 h 3459048" name="connsiteY701"/>
              <a:gd fmla="*/ 3276750 w 3459048" name="connsiteX702"/>
              <a:gd fmla="*/ 1394560 h 3459048" name="connsiteY702"/>
              <a:gd fmla="*/ 3271850 w 3459048" name="connsiteX703"/>
              <a:gd fmla="*/ 1420015 h 3459048" name="connsiteY703"/>
              <a:gd fmla="*/ 3269012 w 3459048" name="connsiteX704"/>
              <a:gd fmla="*/ 1423621 h 3459048" name="connsiteY704"/>
              <a:gd fmla="*/ 3271226 w 3459048" name="connsiteX705"/>
              <a:gd fmla="*/ 1438125 h 3459048" name="connsiteY705"/>
              <a:gd fmla="*/ 3270790 w 3459048" name="connsiteX706"/>
              <a:gd fmla="*/ 1435266 h 3459048" name="connsiteY706"/>
              <a:gd fmla="*/ 3275800 w 3459048" name="connsiteX707"/>
              <a:gd fmla="*/ 1438845 h 3459048" name="connsiteY707"/>
              <a:gd fmla="*/ 3276750 w 3459048" name="connsiteX708"/>
              <a:gd fmla="*/ 1449292 h 3459048" name="connsiteY708"/>
              <a:gd fmla="*/ 3276750 w 3459048" name="connsiteX709"/>
              <a:gd fmla="*/ 1456890 h 3459048" name="connsiteY709"/>
              <a:gd fmla="*/ 3272951 w 3459048" name="connsiteX710"/>
              <a:gd fmla="*/ 1445493 h 3459048" name="connsiteY710"/>
              <a:gd fmla="*/ 3271844 w 3459048" name="connsiteX711"/>
              <a:gd fmla="*/ 1442172 h 3459048" name="connsiteY711"/>
              <a:gd fmla="*/ 3284802 w 3459048" name="connsiteX712"/>
              <a:gd fmla="*/ 1527076 h 3459048" name="connsiteY712"/>
              <a:gd fmla="*/ 3283428 w 3459048" name="connsiteX713"/>
              <a:gd fmla="*/ 1518075 h 3459048" name="connsiteY713"/>
              <a:gd fmla="*/ 3292028 w 3459048" name="connsiteX714"/>
              <a:gd fmla="*/ 1521431 h 3459048" name="connsiteY714"/>
              <a:gd fmla="*/ 3308741 w 3459048" name="connsiteX715"/>
              <a:gd fmla="*/ 1536140 h 3459048" name="connsiteY715"/>
              <a:gd fmla="*/ 3308741 w 3459048" name="connsiteX716"/>
              <a:gd fmla="*/ 1551831 h 3459048" name="connsiteY716"/>
              <a:gd fmla="*/ 3340198 w 3459048" name="connsiteX717"/>
              <a:gd fmla="*/ 1551831 h 3459048" name="connsiteY717"/>
              <a:gd fmla="*/ 3363791 w 3459048" name="connsiteX718"/>
              <a:gd fmla="*/ 1583210 h 3459048" name="connsiteY718"/>
              <a:gd fmla="*/ 3371655 w 3459048" name="connsiteX719"/>
              <a:gd fmla="*/ 1614590 h 3459048" name="connsiteY719"/>
              <a:gd fmla="*/ 3390333 w 3459048" name="connsiteX720"/>
              <a:gd fmla="*/ 1624395 h 3459048" name="connsiteY720"/>
              <a:gd fmla="*/ 3400129 w 3459048" name="connsiteX721"/>
              <a:gd fmla="*/ 1640935 h 3459048" name="connsiteY721"/>
              <a:gd fmla="*/ 3399411 w 3459048" name="connsiteX722"/>
              <a:gd fmla="*/ 1626699 h 3459048" name="connsiteY722"/>
              <a:gd fmla="*/ 3394515 w 3459048" name="connsiteX723"/>
              <a:gd fmla="*/ 1621929 h 3459048" name="connsiteY723"/>
              <a:gd fmla="*/ 3399018 w 3459048" name="connsiteX724"/>
              <a:gd fmla="*/ 1618928 h 3459048" name="connsiteY724"/>
              <a:gd fmla="*/ 3395955 w 3459048" name="connsiteX725"/>
              <a:gd fmla="*/ 1558257 h 3459048" name="connsiteY725"/>
              <a:gd fmla="*/ 3329295 w 3459048" name="connsiteX726"/>
              <a:gd fmla="*/ 1231407 h 3459048" name="connsiteY726"/>
              <a:gd fmla="*/ 3285457 w 3459048" name="connsiteX727"/>
              <a:gd fmla="*/ 1111636 h 3459048" name="connsiteY727"/>
              <a:gd fmla="*/ 3285391 w 3459048" name="connsiteX728"/>
              <a:gd fmla="*/ 1112036 h 3459048" name="connsiteY728"/>
              <a:gd fmla="*/ 3246285 w 3459048" name="connsiteX729"/>
              <a:gd fmla="*/ 1112036 h 3459048" name="connsiteY729"/>
              <a:gd fmla="*/ 3222821 w 3459048" name="connsiteX730"/>
              <a:gd fmla="*/ 1112036 h 3459048" name="connsiteY730"/>
              <a:gd fmla="*/ 3191535 w 3459048" name="connsiteX731"/>
              <a:gd fmla="*/ 1088610 h 3459048" name="connsiteY731"/>
              <a:gd fmla="*/ 3168072 w 3459048" name="connsiteX732"/>
              <a:gd fmla="*/ 1080801 h 3459048" name="connsiteY732"/>
              <a:gd fmla="*/ 3168072 w 3459048" name="connsiteX733"/>
              <a:gd fmla="*/ 1057375 h 3459048" name="connsiteY733"/>
              <a:gd fmla="*/ 3191535 w 3459048" name="connsiteX734"/>
              <a:gd fmla="*/ 1033947 h 3459048" name="connsiteY734"/>
              <a:gd fmla="*/ 3223799 w 3459048" name="connsiteX735"/>
              <a:gd fmla="*/ 1049566 h 3459048" name="connsiteY735"/>
              <a:gd fmla="*/ 3256300 w 3459048" name="connsiteX736"/>
              <a:gd fmla="*/ 1042909 h 3459048" name="connsiteY736"/>
              <a:gd fmla="*/ 3252318 w 3459048" name="connsiteX737"/>
              <a:gd fmla="*/ 1034643 h 3459048" name="connsiteY737"/>
              <a:gd fmla="*/ 3242085 w 3459048" name="connsiteX738"/>
              <a:gd fmla="*/ 1040564 h 3459048" name="connsiteY738"/>
              <a:gd fmla="*/ 3230214 w 3459048" name="connsiteX739"/>
              <a:gd fmla="*/ 1041546 h 3459048" name="connsiteY739"/>
              <a:gd fmla="*/ 3190642 w 3459048" name="connsiteX740"/>
              <a:gd fmla="*/ 1025843 h 3459048" name="connsiteY740"/>
              <a:gd fmla="*/ 3198557 w 3459048" name="connsiteX741"/>
              <a:gd fmla="*/ 1002290 h 3459048" name="connsiteY741"/>
              <a:gd fmla="*/ 3222299 w 3459048" name="connsiteX742"/>
              <a:gd fmla="*/ 1012103 h 3459048" name="connsiteY742"/>
              <a:gd fmla="*/ 3240727 w 3459048" name="connsiteX743"/>
              <a:gd fmla="*/ 1010580 h 3459048" name="connsiteY743"/>
              <a:gd fmla="*/ 3202430 w 3459048" name="connsiteX744"/>
              <a:gd fmla="*/ 931083 h 3459048" name="connsiteY744"/>
              <a:gd fmla="*/ 3020406 w 3459048" name="connsiteX745"/>
              <a:gd fmla="*/ 837391 h 3459048" name="connsiteY745"/>
              <a:gd fmla="*/ 3031214 w 3459048" name="connsiteX746"/>
              <a:gd fmla="*/ 851843 h 3459048" name="connsiteY746"/>
              <a:gd fmla="*/ 3044458 w 3459048" name="connsiteX747"/>
              <a:gd fmla="*/ 873644 h 3459048" name="connsiteY747"/>
              <a:gd fmla="*/ 3031214 w 3459048" name="connsiteX748"/>
              <a:gd fmla="*/ 851843 h 3459048" name="connsiteY748"/>
              <a:gd fmla="*/ 316958 w 3459048" name="connsiteX749"/>
              <a:gd fmla="*/ 831761 h 3459048" name="connsiteY749"/>
              <a:gd fmla="*/ 256618 w 3459048" name="connsiteX750"/>
              <a:gd fmla="*/ 931083 h 3459048" name="connsiteY750"/>
              <a:gd fmla="*/ 129753 w 3459048" name="connsiteX751"/>
              <a:gd fmla="*/ 1231407 h 3459048" name="connsiteY751"/>
              <a:gd fmla="*/ 105906 w 3459048" name="connsiteX752"/>
              <a:gd fmla="*/ 1324153 h 3459048" name="connsiteY752"/>
              <a:gd fmla="*/ 116007 w 3459048" name="connsiteX753"/>
              <a:gd fmla="*/ 1324153 h 3459048" name="connsiteY753"/>
              <a:gd fmla="*/ 108172 w 3459048" name="connsiteX754"/>
              <a:gd fmla="*/ 1316332 h 3459048" name="connsiteY754"/>
              <a:gd fmla="*/ 123841 w 3459048" name="connsiteX755"/>
              <a:gd fmla="*/ 1339794 h 3459048" name="connsiteY755"/>
              <a:gd fmla="*/ 116007 w 3459048" name="connsiteX756"/>
              <a:gd fmla="*/ 1347617 h 3459048" name="connsiteY756"/>
              <a:gd fmla="*/ 123841 w 3459048" name="connsiteX757"/>
              <a:gd fmla="*/ 1355438 h 3459048" name="connsiteY757"/>
              <a:gd fmla="*/ 147347 w 3459048" name="connsiteX758"/>
              <a:gd fmla="*/ 1355438 h 3459048" name="connsiteY758"/>
              <a:gd fmla="*/ 170852 w 3459048" name="connsiteX759"/>
              <a:gd fmla="*/ 1386722 h 3459048" name="connsiteY759"/>
              <a:gd fmla="*/ 163018 w 3459048" name="connsiteX760"/>
              <a:gd fmla="*/ 1410186 h 3459048" name="connsiteY760"/>
              <a:gd fmla="*/ 186523 w 3459048" name="connsiteX761"/>
              <a:gd fmla="*/ 1425828 h 3459048" name="connsiteY761"/>
              <a:gd fmla="*/ 189699 w 3459048" name="connsiteX762"/>
              <a:gd fmla="*/ 1425828 h 3459048" name="connsiteY762"/>
              <a:gd fmla="*/ 190315 w 3459048" name="connsiteX763"/>
              <a:gd fmla="*/ 1421792 h 3459048" name="connsiteY763"/>
              <a:gd fmla="*/ 170852 w 3459048" name="connsiteX764"/>
              <a:gd fmla="*/ 1402365 h 3459048" name="connsiteY764"/>
              <a:gd fmla="*/ 178688 w 3459048" name="connsiteX765"/>
              <a:gd fmla="*/ 1394544 h 3459048" name="connsiteY765"/>
              <a:gd fmla="*/ 183585 w 3459048" name="connsiteX766"/>
              <a:gd fmla="*/ 1405298 h 3459048" name="connsiteY766"/>
              <a:gd fmla="*/ 192602 w 3459048" name="connsiteX767"/>
              <a:gd fmla="*/ 1409389 h 3459048" name="connsiteY767"/>
              <a:gd fmla="*/ 230315 w 3459048" name="connsiteX768"/>
              <a:gd fmla="*/ 1262718 h 3459048" name="connsiteY768"/>
              <a:gd fmla="*/ 261292 w 3459048" name="connsiteX769"/>
              <a:gd fmla="*/ 1178082 h 3459048" name="connsiteY769"/>
              <a:gd fmla="*/ 256925 w 3459048" name="connsiteX770"/>
              <a:gd fmla="*/ 1174813 h 3459048" name="connsiteY770"/>
              <a:gd fmla="*/ 256925 w 3459048" name="connsiteX771"/>
              <a:gd fmla="*/ 1135481 h 3459048" name="connsiteY771"/>
              <a:gd fmla="*/ 272684 w 3459048" name="connsiteX772"/>
              <a:gd fmla="*/ 1127615 h 3459048" name="connsiteY772"/>
              <a:gd fmla="*/ 272684 w 3459048" name="connsiteX773"/>
              <a:gd fmla="*/ 1088283 h 3459048" name="connsiteY773"/>
              <a:gd fmla="*/ 288442 w 3459048" name="connsiteX774"/>
              <a:gd fmla="*/ 1064683 h 3459048" name="connsiteY774"/>
              <a:gd fmla="*/ 312079 w 3459048" name="connsiteX775"/>
              <a:gd fmla="*/ 1048952 h 3459048" name="connsiteY775"/>
              <a:gd fmla="*/ 319959 w 3459048" name="connsiteX776"/>
              <a:gd fmla="*/ 1041085 h 3459048" name="connsiteY776"/>
              <a:gd fmla="*/ 319959 w 3459048" name="connsiteX777"/>
              <a:gd fmla="*/ 1033218 h 3459048" name="connsiteY777"/>
              <a:gd fmla="*/ 325746 w 3459048" name="connsiteX778"/>
              <a:gd fmla="*/ 1029968 h 3459048" name="connsiteY778"/>
              <a:gd fmla="*/ 319126 w 3459048" name="connsiteX779"/>
              <a:gd fmla="*/ 1043711 h 3459048" name="connsiteY779"/>
              <a:gd fmla="*/ 342704 w 3459048" name="connsiteX780"/>
              <a:gd fmla="*/ 994766 h 3459048" name="connsiteY780"/>
              <a:gd fmla="*/ 337789 w 3459048" name="connsiteX781"/>
              <a:gd fmla="*/ 986295 h 3459048" name="connsiteY781"/>
              <a:gd fmla="*/ 335833 w 3459048" name="connsiteX782"/>
              <a:gd fmla="*/ 962702 h 3459048" name="connsiteY782"/>
              <a:gd fmla="*/ 335833 w 3459048" name="connsiteX783"/>
              <a:gd fmla="*/ 939109 h 3459048" name="connsiteY783"/>
              <a:gd fmla="*/ 312361 w 3459048" name="connsiteX784"/>
              <a:gd fmla="*/ 899787 h 3459048" name="connsiteY784"/>
              <a:gd fmla="*/ 328009 w 3459048" name="connsiteX785"/>
              <a:gd fmla="*/ 876194 h 3459048" name="connsiteY785"/>
              <a:gd fmla="*/ 320185 w 3459048" name="connsiteX786"/>
              <a:gd fmla="*/ 844736 h 3459048" name="connsiteY786"/>
              <a:gd fmla="*/ 3057259 w 3459048" name="connsiteX787"/>
              <a:gd fmla="*/ 789554 h 3459048" name="connsiteY787"/>
              <a:gd fmla="*/ 3072876 w 3459048" name="connsiteX788"/>
              <a:gd fmla="*/ 829351 h 3459048" name="connsiteY788"/>
              <a:gd fmla="*/ 3057259 w 3459048" name="connsiteX789"/>
              <a:gd fmla="*/ 845270 h 3459048" name="connsiteY789"/>
              <a:gd fmla="*/ 3041642 w 3459048" name="connsiteX790"/>
              <a:gd fmla="*/ 837310 h 3459048" name="connsiteY790"/>
              <a:gd fmla="*/ 3033833 w 3459048" name="connsiteX791"/>
              <a:gd fmla="*/ 813433 h 3459048" name="connsiteY791"/>
              <a:gd fmla="*/ 3057259 w 3459048" name="connsiteX792"/>
              <a:gd fmla="*/ 789554 h 3459048" name="connsiteY792"/>
              <a:gd fmla="*/ 461014 w 3459048" name="connsiteX793"/>
              <a:gd fmla="*/ 773958 h 3459048" name="connsiteY793"/>
              <a:gd fmla="*/ 437542 w 3459048" name="connsiteX794"/>
              <a:gd fmla="*/ 797551 h 3459048" name="connsiteY794"/>
              <a:gd fmla="*/ 421895 w 3459048" name="connsiteX795"/>
              <a:gd fmla="*/ 789686 h 3459048" name="connsiteY795"/>
              <a:gd fmla="*/ 374952 w 3459048" name="connsiteX796"/>
              <a:gd fmla="*/ 813280 h 3459048" name="connsiteY796"/>
              <a:gd fmla="*/ 359304 w 3459048" name="connsiteX797"/>
              <a:gd fmla="*/ 860465 h 3459048" name="connsiteY797"/>
              <a:gd fmla="*/ 374952 w 3459048" name="connsiteX798"/>
              <a:gd fmla="*/ 891923 h 3459048" name="connsiteY798"/>
              <a:gd fmla="*/ 367128 w 3459048" name="connsiteX799"/>
              <a:gd fmla="*/ 939109 h 3459048" name="connsiteY799"/>
              <a:gd fmla="*/ 369844 w 3459048" name="connsiteX800"/>
              <a:gd fmla="*/ 947298 h 3459048" name="connsiteY800"/>
              <a:gd fmla="*/ 376037 w 3459048" name="connsiteX801"/>
              <a:gd fmla="*/ 937104 h 3459048" name="connsiteY801"/>
              <a:gd fmla="*/ 374633 w 3459048" name="connsiteX802"/>
              <a:gd fmla="*/ 923670 h 3459048" name="connsiteY802"/>
              <a:gd fmla="*/ 382454 w 3459048" name="connsiteX803"/>
              <a:gd fmla="*/ 900052 h 3459048" name="connsiteY803"/>
              <a:gd fmla="*/ 374633 w 3459048" name="connsiteX804"/>
              <a:gd fmla="*/ 876432 h 3459048" name="connsiteY804"/>
              <a:gd fmla="*/ 390274 w 3459048" name="connsiteX805"/>
              <a:gd fmla="*/ 813447 h 3459048" name="connsiteY805"/>
              <a:gd fmla="*/ 429381 w 3459048" name="connsiteX806"/>
              <a:gd fmla="*/ 805574 h 3459048" name="connsiteY806"/>
              <a:gd fmla="*/ 445023 w 3459048" name="connsiteX807"/>
              <a:gd fmla="*/ 813447 h 3459048" name="connsiteY807"/>
              <a:gd fmla="*/ 445023 w 3459048" name="connsiteX808"/>
              <a:gd fmla="*/ 797701 h 3459048" name="connsiteY808"/>
              <a:gd fmla="*/ 471420 w 3459048" name="connsiteX809"/>
              <a:gd fmla="*/ 784908 h 3459048" name="connsiteY809"/>
              <a:gd fmla="*/ 476905 w 3459048" name="connsiteX810"/>
              <a:gd fmla="*/ 786222 h 3459048" name="connsiteY810"/>
              <a:gd fmla="*/ 484908 w 3459048" name="connsiteX811"/>
              <a:gd fmla="*/ 775520 h 3459048" name="connsiteY811"/>
              <a:gd fmla="*/ 483508 w 3459048" name="connsiteX812"/>
              <a:gd fmla="*/ 774941 h 3459048" name="connsiteY812"/>
              <a:gd fmla="*/ 461014 w 3459048" name="connsiteX813"/>
              <a:gd fmla="*/ 773958 h 3459048" name="connsiteY813"/>
              <a:gd fmla="*/ 3095503 w 3459048" name="connsiteX814"/>
              <a:gd fmla="*/ 762182 h 3459048" name="connsiteY814"/>
              <a:gd fmla="*/ 3103862 w 3459048" name="connsiteX815"/>
              <a:gd fmla="*/ 787012 h 3459048" name="connsiteY815"/>
              <a:gd fmla="*/ 3114620 w 3459048" name="connsiteX816"/>
              <a:gd fmla="*/ 805742 h 3459048" name="connsiteY816"/>
              <a:gd fmla="*/ 3129461 w 3459048" name="connsiteX817"/>
              <a:gd fmla="*/ 810972 h 3459048" name="connsiteY817"/>
              <a:gd fmla="*/ 3118525 w 3459048" name="connsiteX818"/>
              <a:gd fmla="*/ 792972 h 3459048" name="connsiteY818"/>
              <a:gd fmla="*/ 3210903 w 3459048" name="connsiteX819"/>
              <a:gd fmla="*/ 747449 h 3459048" name="connsiteY819"/>
              <a:gd fmla="*/ 3214701 w 3459048" name="connsiteX820"/>
              <a:gd fmla="*/ 750298 h 3459048" name="connsiteY820"/>
              <a:gd fmla="*/ 3207104 w 3459048" name="connsiteX821"/>
              <a:gd fmla="*/ 750298 h 3459048" name="connsiteY821"/>
              <a:gd fmla="*/ 3210903 w 3459048" name="connsiteX822"/>
              <a:gd fmla="*/ 747449 h 3459048" name="connsiteY822"/>
              <a:gd fmla="*/ 452919 w 3459048" name="connsiteX823"/>
              <a:gd fmla="*/ 711043 h 3459048" name="connsiteY823"/>
              <a:gd fmla="*/ 469381 w 3459048" name="connsiteX824"/>
              <a:gd fmla="*/ 719274 h 3459048" name="connsiteY824"/>
              <a:gd fmla="*/ 452919 w 3459048" name="connsiteX825"/>
              <a:gd fmla="*/ 711043 h 3459048" name="connsiteY825"/>
              <a:gd fmla="*/ 2983815 w 3459048" name="connsiteX826"/>
              <a:gd fmla="*/ 701713 h 3459048" name="connsiteY826"/>
              <a:gd fmla="*/ 3018285 w 3459048" name="connsiteX827"/>
              <a:gd fmla="*/ 703669 h 3459048" name="connsiteY827"/>
              <a:gd fmla="*/ 3034044 w 3459048" name="connsiteX828"/>
              <a:gd fmla="*/ 734954 h 3459048" name="connsiteY828"/>
              <a:gd fmla="*/ 3057681 w 3459048" name="connsiteX829"/>
              <a:gd fmla="*/ 742775 h 3459048" name="connsiteY829"/>
              <a:gd fmla="*/ 3026165 w 3459048" name="connsiteX830"/>
              <a:gd fmla="*/ 805344 h 3459048" name="connsiteY830"/>
              <a:gd fmla="*/ 3010407 w 3459048" name="connsiteX831"/>
              <a:gd fmla="*/ 813167 h 3459048" name="connsiteY831"/>
              <a:gd fmla="*/ 3003102 w 3459048" name="connsiteX832"/>
              <a:gd fmla="*/ 814249 h 3459048" name="connsiteY832"/>
              <a:gd fmla="*/ 2941096 w 3459048" name="connsiteX833"/>
              <a:gd fmla="*/ 731330 h 3459048" name="connsiteY833"/>
              <a:gd fmla="*/ 2955253 w 3459048" name="connsiteX834"/>
              <a:gd fmla="*/ 711490 h 3459048" name="connsiteY834"/>
              <a:gd fmla="*/ 2983815 w 3459048" name="connsiteX835"/>
              <a:gd fmla="*/ 701713 h 3459048" name="connsiteY835"/>
              <a:gd fmla="*/ 2923961 w 3459048" name="connsiteX836"/>
              <a:gd fmla="*/ 664507 h 3459048" name="connsiteY836"/>
              <a:gd fmla="*/ 2986769 w 3459048" name="connsiteX837"/>
              <a:gd fmla="*/ 688250 h 3459048" name="connsiteY837"/>
              <a:gd fmla="*/ 2986769 w 3459048" name="connsiteX838"/>
              <a:gd fmla="*/ 696164 h 3459048" name="connsiteY838"/>
              <a:gd fmla="*/ 2923961 w 3459048" name="connsiteX839"/>
              <a:gd fmla="*/ 704079 h 3459048" name="connsiteY839"/>
              <a:gd fmla="*/ 2908259 w 3459048" name="connsiteX840"/>
              <a:gd fmla="*/ 688250 h 3459048" name="connsiteY840"/>
              <a:gd fmla="*/ 2923961 w 3459048" name="connsiteX841"/>
              <a:gd fmla="*/ 664507 h 3459048" name="connsiteY841"/>
              <a:gd fmla="*/ 2824983 w 3459048" name="connsiteX842"/>
              <a:gd fmla="*/ 528852 h 3459048" name="connsiteY842"/>
              <a:gd fmla="*/ 2814422 w 3459048" name="connsiteX843"/>
              <a:gd fmla="*/ 531067 h 3459048" name="connsiteY843"/>
              <a:gd fmla="*/ 2770211 w 3459048" name="connsiteX844"/>
              <a:gd fmla="*/ 545828 h 3459048" name="connsiteY844"/>
              <a:gd fmla="*/ 2763878 w 3459048" name="connsiteX845"/>
              <a:gd fmla="*/ 550763 h 3459048" name="connsiteY845"/>
              <a:gd fmla="*/ 2839529 w 3459048" name="connsiteX846"/>
              <a:gd fmla="*/ 619519 h 3459048" name="connsiteY846"/>
              <a:gd fmla="*/ 2883278 w 3459048" name="connsiteX847"/>
              <a:gd fmla="*/ 667655 h 3459048" name="connsiteY847"/>
              <a:gd fmla="*/ 2872201 w 3459048" name="connsiteX848"/>
              <a:gd fmla="*/ 655467 h 3459048" name="connsiteY848"/>
              <a:gd fmla="*/ 2875018 w 3459048" name="connsiteX849"/>
              <a:gd fmla="*/ 655412 h 3459048" name="connsiteY849"/>
              <a:gd fmla="*/ 2877575 w 3459048" name="connsiteX850"/>
              <a:gd fmla="*/ 648678 h 3459048" name="connsiteY850"/>
              <a:gd fmla="*/ 2893160 w 3459048" name="connsiteX851"/>
              <a:gd fmla="*/ 625174 h 3459048" name="connsiteY851"/>
              <a:gd fmla="*/ 2905945 w 3459048" name="connsiteX852"/>
              <a:gd fmla="*/ 623341 h 3459048" name="connsiteY852"/>
              <a:gd fmla="*/ 2939916 w 3459048" name="connsiteX853"/>
              <a:gd fmla="*/ 648678 h 3459048" name="connsiteY853"/>
              <a:gd fmla="*/ 2924331 w 3459048" name="connsiteX854"/>
              <a:gd fmla="*/ 656514 h 3459048" name="connsiteY854"/>
              <a:gd fmla="*/ 2900953 w 3459048" name="connsiteX855"/>
              <a:gd fmla="*/ 680019 h 3459048" name="connsiteY855"/>
              <a:gd fmla="*/ 2903557 w 3459048" name="connsiteX856"/>
              <a:gd fmla="*/ 689968 h 3459048" name="connsiteY856"/>
              <a:gd fmla="*/ 2926964 w 3459048" name="connsiteX857"/>
              <a:gd fmla="*/ 715722 h 3459048" name="connsiteY857"/>
              <a:gd fmla="*/ 2939916 w 3459048" name="connsiteX858"/>
              <a:gd fmla="*/ 719195 h 3459048" name="connsiteY858"/>
              <a:gd fmla="*/ 2936662 w 3459048" name="connsiteX859"/>
              <a:gd fmla="*/ 726393 h 3459048" name="connsiteY859"/>
              <a:gd fmla="*/ 2940846 w 3459048" name="connsiteX860"/>
              <a:gd fmla="*/ 730996 h 3459048" name="connsiteY860"/>
              <a:gd fmla="*/ 3010660 w 3459048" name="connsiteX861"/>
              <a:gd fmla="*/ 824357 h 3459048" name="connsiteY861"/>
              <a:gd fmla="*/ 3018173 w 3459048" name="connsiteX862"/>
              <a:gd fmla="*/ 821211 h 3459048" name="connsiteY862"/>
              <a:gd fmla="*/ 3041726 w 3459048" name="connsiteX863"/>
              <a:gd fmla="*/ 852771 h 3459048" name="connsiteY863"/>
              <a:gd fmla="*/ 3073130 w 3459048" name="connsiteX864"/>
              <a:gd fmla="*/ 844881 h 3459048" name="connsiteY864"/>
              <a:gd fmla="*/ 3088832 w 3459048" name="connsiteX865"/>
              <a:gd fmla="*/ 836991 h 3459048" name="connsiteY865"/>
              <a:gd fmla="*/ 3104535 w 3459048" name="connsiteX866"/>
              <a:gd fmla="*/ 852771 h 3459048" name="connsiteY866"/>
              <a:gd fmla="*/ 3088832 w 3459048" name="connsiteX867"/>
              <a:gd fmla="*/ 884330 h 3459048" name="connsiteY867"/>
              <a:gd fmla="*/ 3065279 w 3459048" name="connsiteX868"/>
              <a:gd fmla="*/ 892221 h 3459048" name="connsiteY868"/>
              <a:gd fmla="*/ 3064298 w 3459048" name="connsiteX869"/>
              <a:gd fmla="*/ 904056 h 3459048" name="connsiteY869"/>
              <a:gd fmla="*/ 3063631 w 3459048" name="connsiteX870"/>
              <a:gd fmla="*/ 905204 h 3459048" name="connsiteY870"/>
              <a:gd fmla="*/ 3109844 w 3459048" name="connsiteX871"/>
              <a:gd fmla="*/ 981272 h 3459048" name="connsiteY871"/>
              <a:gd fmla="*/ 3136775 w 3459048" name="connsiteX872"/>
              <a:gd fmla="*/ 1037178 h 3459048" name="connsiteY872"/>
              <a:gd fmla="*/ 3159865 w 3459048" name="connsiteX873"/>
              <a:gd fmla="*/ 1017767 h 3459048" name="connsiteY873"/>
              <a:gd fmla="*/ 3167739 w 3459048" name="connsiteX874"/>
              <a:gd fmla="*/ 891700 h 3459048" name="connsiteY874"/>
              <a:gd fmla="*/ 3159865 w 3459048" name="connsiteX875"/>
              <a:gd fmla="*/ 868063 h 3459048" name="connsiteY875"/>
              <a:gd fmla="*/ 3164145 w 3459048" name="connsiteX876"/>
              <a:gd fmla="*/ 868063 h 3459048" name="connsiteY876"/>
              <a:gd fmla="*/ 3156661 w 3459048" name="connsiteX877"/>
              <a:gd fmla="*/ 855743 h 3459048" name="connsiteY877"/>
              <a:gd fmla="*/ 3152337 w 3459048" name="connsiteX878"/>
              <a:gd fmla="*/ 859486 h 3459048" name="connsiteY878"/>
              <a:gd fmla="*/ 3144423 w 3459048" name="connsiteX879"/>
              <a:gd fmla="*/ 860466 h 3459048" name="connsiteY879"/>
              <a:gd fmla="*/ 3120680 w 3459048" name="connsiteX880"/>
              <a:gd fmla="*/ 836960 h 3459048" name="connsiteY880"/>
              <a:gd fmla="*/ 3112766 w 3459048" name="connsiteX881"/>
              <a:gd fmla="*/ 821290 h 3459048" name="connsiteY881"/>
              <a:gd fmla="*/ 3089023 w 3459048" name="connsiteX882"/>
              <a:gd fmla="*/ 821290 h 3459048" name="connsiteY882"/>
              <a:gd fmla="*/ 3065279 w 3459048" name="connsiteX883"/>
              <a:gd fmla="*/ 774279 h 3459048" name="connsiteY883"/>
              <a:gd fmla="*/ 3073194 w 3459048" name="connsiteX884"/>
              <a:gd fmla="*/ 742938 h 3459048" name="connsiteY884"/>
              <a:gd fmla="*/ 3078141 w 3459048" name="connsiteX885"/>
              <a:gd fmla="*/ 739999 h 3459048" name="connsiteY885"/>
              <a:gd fmla="*/ 3079110 w 3459048" name="connsiteX886"/>
              <a:gd fmla="*/ 740262 h 3459048" name="connsiteY886"/>
              <a:gd fmla="*/ 3022096 w 3459048" name="connsiteX887"/>
              <a:gd fmla="*/ 664019 h 3459048" name="connsiteY887"/>
              <a:gd fmla="*/ 2974704 w 3459048" name="connsiteX888"/>
              <a:gd fmla="*/ 611874 h 3459048" name="connsiteY888"/>
              <a:gd fmla="*/ 2975282 w 3459048" name="connsiteX889"/>
              <a:gd fmla="*/ 612602 h 3459048" name="connsiteY889"/>
              <a:gd fmla="*/ 2979171 w 3459048" name="connsiteX890"/>
              <a:gd fmla="*/ 617497 h 3459048" name="connsiteY890"/>
              <a:gd fmla="*/ 3025842 w 3459048" name="connsiteX891"/>
              <a:gd fmla="*/ 672343 h 3459048" name="connsiteY891"/>
              <a:gd fmla="*/ 3025842 w 3459048" name="connsiteX892"/>
              <a:gd fmla="*/ 688013 h 3459048" name="connsiteY892"/>
              <a:gd fmla="*/ 2994729 w 3459048" name="connsiteX893"/>
              <a:gd fmla="*/ 688013 h 3459048" name="connsiteY893"/>
              <a:gd fmla="*/ 2955835 w 3459048" name="connsiteX894"/>
              <a:gd fmla="*/ 641002 h 3459048" name="connsiteY894"/>
              <a:gd fmla="*/ 2955835 w 3459048" name="connsiteX895"/>
              <a:gd fmla="*/ 617497 h 3459048" name="connsiteY895"/>
              <a:gd fmla="*/ 2924720 w 3459048" name="connsiteX896"/>
              <a:gd fmla="*/ 601828 h 3459048" name="connsiteY896"/>
              <a:gd fmla="*/ 2924720 w 3459048" name="connsiteX897"/>
              <a:gd fmla="*/ 578325 h 3459048" name="connsiteY897"/>
              <a:gd fmla="*/ 2936389 w 3459048" name="connsiteX898"/>
              <a:gd fmla="*/ 575385 h 3459048" name="connsiteY898"/>
              <a:gd fmla="*/ 2943071 w 3459048" name="connsiteX899"/>
              <a:gd fmla="*/ 577068 h 3459048" name="connsiteY899"/>
              <a:gd fmla="*/ 2923243 w 3459048" name="connsiteX900"/>
              <a:gd fmla="*/ 555251 h 3459048" name="connsiteY900"/>
              <a:gd fmla="*/ 2924458 w 3459048" name="connsiteX901"/>
              <a:gd fmla="*/ 562557 h 3459048" name="connsiteY901"/>
              <a:gd fmla="*/ 2900880 w 3459048" name="connsiteX902"/>
              <a:gd fmla="*/ 554684 h 3459048" name="connsiteY902"/>
              <a:gd fmla="*/ 2853721 w 3459048" name="connsiteX903"/>
              <a:gd fmla="*/ 531067 h 3459048" name="connsiteY903"/>
              <a:gd fmla="*/ 2824983 w 3459048" name="connsiteX904"/>
              <a:gd fmla="*/ 528852 h 3459048" name="connsiteY904"/>
              <a:gd fmla="*/ 2783656 w 3459048" name="connsiteX905"/>
              <a:gd fmla="*/ 428660 h 3459048" name="connsiteY905"/>
              <a:gd fmla="*/ 2799358 w 3459048" name="connsiteX906"/>
              <a:gd fmla="*/ 444421 h 3459048" name="connsiteY906"/>
              <a:gd fmla="*/ 2799358 w 3459048" name="connsiteX907"/>
              <a:gd fmla="*/ 491698 h 3459048" name="connsiteY907"/>
              <a:gd fmla="*/ 2783656 w 3459048" name="connsiteX908"/>
              <a:gd fmla="*/ 491698 h 3459048" name="connsiteY908"/>
              <a:gd fmla="*/ 2767953 w 3459048" name="connsiteX909"/>
              <a:gd fmla="*/ 452302 h 3459048" name="connsiteY909"/>
              <a:gd fmla="*/ 2783656 w 3459048" name="connsiteX910"/>
              <a:gd fmla="*/ 428660 h 3459048" name="connsiteY910"/>
              <a:gd fmla="*/ 2774913 w 3459048" name="connsiteX911"/>
              <a:gd fmla="*/ 421908 h 3459048" name="connsiteY911"/>
              <a:gd fmla="*/ 2764503 w 3459048" name="connsiteX912"/>
              <a:gd fmla="*/ 440902 h 3459048" name="connsiteY912"/>
              <a:gd fmla="*/ 2759595 w 3459048" name="connsiteX913"/>
              <a:gd fmla="*/ 460603 h 3459048" name="connsiteY913"/>
              <a:gd fmla="*/ 2767447 w 3459048" name="connsiteX914"/>
              <a:gd fmla="*/ 499998 h 3459048" name="connsiteY914"/>
              <a:gd fmla="*/ 2732118 w 3459048" name="connsiteX915"/>
              <a:gd fmla="*/ 517722 h 3459048" name="connsiteY915"/>
              <a:gd fmla="*/ 2726054 w 3459048" name="connsiteX916"/>
              <a:gd fmla="*/ 516708 h 3459048" name="connsiteY916"/>
              <a:gd fmla="*/ 2728053 w 3459048" name="connsiteX917"/>
              <a:gd fmla="*/ 518202 h 3459048" name="connsiteY917"/>
              <a:gd fmla="*/ 2739500 w 3459048" name="connsiteX918"/>
              <a:gd fmla="*/ 528607 h 3459048" name="connsiteY918"/>
              <a:gd fmla="*/ 2755229 w 3459048" name="connsiteX919"/>
              <a:gd fmla="*/ 517412 h 3459048" name="connsiteY919"/>
              <a:gd fmla="*/ 2782983 w 3459048" name="connsiteX920"/>
              <a:gd fmla="*/ 507446 h 3459048" name="connsiteY920"/>
              <a:gd fmla="*/ 2818351 w 3459048" name="connsiteX921"/>
              <a:gd fmla="*/ 502528 h 3459048" name="connsiteY921"/>
              <a:gd fmla="*/ 2853721 w 3459048" name="connsiteX922"/>
              <a:gd fmla="*/ 515323 h 3459048" name="connsiteY922"/>
              <a:gd fmla="*/ 2881229 w 3459048" name="connsiteX923"/>
              <a:gd fmla="*/ 524179 h 3459048" name="connsiteY923"/>
              <a:gd fmla="*/ 2905087 w 3459048" name="connsiteX924"/>
              <a:gd fmla="*/ 536979 h 3459048" name="connsiteY924"/>
              <a:gd fmla="*/ 2795029 w 3459048" name="connsiteX925"/>
              <a:gd fmla="*/ 436952 h 3459048" name="connsiteY925"/>
              <a:gd fmla="*/ 1049432 w 3459048" name="connsiteX926"/>
              <a:gd fmla="*/ 256449 h 3459048" name="connsiteY926"/>
              <a:gd fmla="*/ 1049432 w 3459048" name="connsiteX927"/>
              <a:gd fmla="*/ 287927 h 3459048" name="connsiteY927"/>
              <a:gd fmla="*/ 1065171 w 3459048" name="connsiteX928"/>
              <a:gd fmla="*/ 301694 h 3459048" name="connsiteY928"/>
              <a:gd fmla="*/ 1072727 w 3459048" name="connsiteX929"/>
              <a:gd fmla="*/ 305148 h 3459048" name="connsiteY929"/>
              <a:gd fmla="*/ 1025069 w 3459048" name="connsiteX930"/>
              <a:gd fmla="*/ 328106 h 3459048" name="connsiteY930"/>
              <a:gd fmla="*/ 1025826 w 3459048" name="connsiteX931"/>
              <a:gd fmla="*/ 319398 h 3459048" name="connsiteY931"/>
              <a:gd fmla="*/ 1033694 w 3459048" name="connsiteX932"/>
              <a:gd fmla="*/ 319398 h 3459048" name="connsiteY932"/>
              <a:gd fmla="*/ 1010087 w 3459048" name="connsiteX933"/>
              <a:gd fmla="*/ 295791 h 3459048" name="connsiteY933"/>
              <a:gd fmla="*/ 1025826 w 3459048" name="connsiteX934"/>
              <a:gd fmla="*/ 264315 h 3459048" name="connsiteY934"/>
              <a:gd fmla="*/ 1049432 w 3459048" name="connsiteX935"/>
              <a:gd fmla="*/ 256449 h 3459048" name="connsiteY935"/>
              <a:gd fmla="*/ 1095984 w 3459048" name="connsiteX936"/>
              <a:gd fmla="*/ 232387 h 3459048" name="connsiteY936"/>
              <a:gd fmla="*/ 1103793 w 3459048" name="connsiteX937"/>
              <a:gd fmla="*/ 256132 h 3459048" name="connsiteY937"/>
              <a:gd fmla="*/ 1095984 w 3459048" name="connsiteX938"/>
              <a:gd fmla="*/ 279871 h 3459048" name="connsiteY938"/>
              <a:gd fmla="*/ 1072558 w 3459048" name="connsiteX939"/>
              <a:gd fmla="*/ 295700 h 3459048" name="connsiteY939"/>
              <a:gd fmla="*/ 1056941 w 3459048" name="connsiteX940"/>
              <a:gd fmla="*/ 271959 h 3459048" name="connsiteY940"/>
              <a:gd fmla="*/ 1064749 w 3459048" name="connsiteX941"/>
              <a:gd fmla="*/ 256132 h 3459048" name="connsiteY941"/>
              <a:gd fmla="*/ 1095984 w 3459048" name="connsiteX942"/>
              <a:gd fmla="*/ 232387 h 3459048" name="connsiteY942"/>
              <a:gd fmla="*/ 1729524 w 3459048" name="connsiteX943"/>
              <a:gd fmla="*/ 192015 h 3459048" name="connsiteY943"/>
              <a:gd fmla="*/ 192015 w 3459048" name="connsiteX944"/>
              <a:gd fmla="*/ 1729524 h 3459048" name="connsiteY944"/>
              <a:gd fmla="*/ 1729524 w 3459048" name="connsiteX945"/>
              <a:gd fmla="*/ 3267033 h 3459048" name="connsiteY945"/>
              <a:gd fmla="*/ 3267033 w 3459048" name="connsiteX946"/>
              <a:gd fmla="*/ 1729524 h 3459048" name="connsiteY946"/>
              <a:gd fmla="*/ 1729524 w 3459048" name="connsiteX947"/>
              <a:gd fmla="*/ 192015 h 3459048" name="connsiteY947"/>
              <a:gd fmla="*/ 2272580 w 3459048" name="connsiteX948"/>
              <a:gd fmla="*/ 185532 h 3459048" name="connsiteY948"/>
              <a:gd fmla="*/ 2296134 w 3459048" name="connsiteX949"/>
              <a:gd fmla="*/ 193344 h 3459048" name="connsiteY949"/>
              <a:gd fmla="*/ 2303985 w 3459048" name="connsiteX950"/>
              <a:gd fmla="*/ 208959 h 3459048" name="connsiteY950"/>
              <a:gd fmla="*/ 2303985 w 3459048" name="connsiteX951"/>
              <a:gd fmla="*/ 232387 h 3459048" name="connsiteY951"/>
              <a:gd fmla="*/ 2296134 w 3459048" name="connsiteX952"/>
              <a:gd fmla="*/ 208959 h 3459048" name="connsiteY952"/>
              <a:gd fmla="*/ 2272580 w 3459048" name="connsiteX953"/>
              <a:gd fmla="*/ 185532 h 3459048" name="connsiteY953"/>
              <a:gd fmla="*/ 1261357 w 3459048" name="connsiteX954"/>
              <a:gd fmla="*/ 185532 h 3459048" name="connsiteY954"/>
              <a:gd fmla="*/ 1277275 w 3459048" name="connsiteX955"/>
              <a:gd fmla="*/ 193384 h 3459048" name="connsiteY955"/>
              <a:gd fmla="*/ 1277275 w 3459048" name="connsiteX956"/>
              <a:gd fmla="*/ 216941 h 3459048" name="connsiteY956"/>
              <a:gd fmla="*/ 1245437 w 3459048" name="connsiteX957"/>
              <a:gd fmla="*/ 216941 h 3459048" name="connsiteY957"/>
              <a:gd fmla="*/ 1221558 w 3459048" name="connsiteX958"/>
              <a:gd fmla="*/ 193384 h 3459048" name="connsiteY958"/>
              <a:gd fmla="*/ 1261357 w 3459048" name="connsiteX959"/>
              <a:gd fmla="*/ 185532 h 3459048" name="connsiteY959"/>
              <a:gd fmla="*/ 2218129 w 3459048" name="connsiteX960"/>
              <a:gd fmla="*/ 146281 h 3459048" name="connsiteY960"/>
              <a:gd fmla="*/ 2242190 w 3459048" name="connsiteX961"/>
              <a:gd fmla="*/ 193130 h 3459048" name="connsiteY961"/>
              <a:gd fmla="*/ 2234170 w 3459048" name="connsiteX962"/>
              <a:gd fmla="*/ 193130 h 3459048" name="connsiteY962"/>
              <a:gd fmla="*/ 2234170 w 3459048" name="connsiteX963"/>
              <a:gd fmla="*/ 177517 h 3459048" name="connsiteY963"/>
              <a:gd fmla="*/ 2218129 w 3459048" name="connsiteX964"/>
              <a:gd fmla="*/ 154087 h 3459048" name="connsiteY964"/>
              <a:gd fmla="*/ 2218129 w 3459048" name="connsiteX965"/>
              <a:gd fmla="*/ 146281 h 3459048" name="connsiteY965"/>
              <a:gd fmla="*/ 1598913 w 3459048" name="connsiteX966"/>
              <a:gd fmla="*/ 123485 h 3459048" name="connsiteY966"/>
              <a:gd fmla="*/ 1598913 w 3459048" name="connsiteX967"/>
              <a:gd fmla="*/ 131082 h 3459048" name="connsiteY967"/>
              <a:gd fmla="*/ 1591316 w 3459048" name="connsiteX968"/>
              <a:gd fmla="*/ 131082 h 3459048" name="connsiteY968"/>
              <a:gd fmla="*/ 1598913 w 3459048" name="connsiteX969"/>
              <a:gd fmla="*/ 123485 h 3459048" name="connsiteY969"/>
              <a:gd fmla="*/ 1300771 w 3459048" name="connsiteX970"/>
              <a:gd fmla="*/ 114619 h 3459048" name="connsiteY970"/>
              <a:gd fmla="*/ 1316529 w 3459048" name="connsiteX971"/>
              <a:gd fmla="*/ 122499 h 3459048" name="connsiteY971"/>
              <a:gd fmla="*/ 1292892 w 3459048" name="connsiteX972"/>
              <a:gd fmla="*/ 146142 h 3459048" name="connsiteY972"/>
              <a:gd fmla="*/ 1269254 w 3459048" name="connsiteX973"/>
              <a:gd fmla="*/ 146142 h 3459048" name="connsiteY973"/>
              <a:gd fmla="*/ 1245617 w 3459048" name="connsiteX974"/>
              <a:gd fmla="*/ 177656 h 3459048" name="connsiteY974"/>
              <a:gd fmla="*/ 1174706 w 3459048" name="connsiteX975"/>
              <a:gd fmla="*/ 169775 h 3459048" name="connsiteY975"/>
              <a:gd fmla="*/ 1174706 w 3459048" name="connsiteX976"/>
              <a:gd fmla="*/ 154016 h 3459048" name="connsiteY976"/>
              <a:gd fmla="*/ 1253497 w 3459048" name="connsiteX977"/>
              <a:gd fmla="*/ 138260 h 3459048" name="connsiteY977"/>
              <a:gd fmla="*/ 1261375 w 3459048" name="connsiteX978"/>
              <a:gd fmla="*/ 122499 h 3459048" name="connsiteY978"/>
              <a:gd fmla="*/ 1300771 w 3459048" name="connsiteX979"/>
              <a:gd fmla="*/ 114619 h 3459048" name="connsiteY979"/>
              <a:gd fmla="*/ 1598913 w 3459048" name="connsiteX980"/>
              <a:gd fmla="*/ 107025 h 3459048" name="connsiteY980"/>
              <a:gd fmla="*/ 1606511 w 3459048" name="connsiteX981"/>
              <a:gd fmla="*/ 123485 h 3459048" name="connsiteY981"/>
              <a:gd fmla="*/ 1598913 w 3459048" name="connsiteX982"/>
              <a:gd fmla="*/ 123485 h 3459048" name="connsiteY982"/>
              <a:gd fmla="*/ 1504785 w 3459048" name="connsiteX983"/>
              <a:gd fmla="*/ 75364 h 3459048" name="connsiteY983"/>
              <a:gd fmla="*/ 1520403 w 3459048" name="connsiteX984"/>
              <a:gd fmla="*/ 75364 h 3459048" name="connsiteY984"/>
              <a:gd fmla="*/ 1520403 w 3459048" name="connsiteX985"/>
              <a:gd fmla="*/ 83325 h 3459048" name="connsiteY985"/>
              <a:gd fmla="*/ 1489168 w 3459048" name="connsiteX986"/>
              <a:gd fmla="*/ 131082 h 3459048" name="connsiteY986"/>
              <a:gd fmla="*/ 1473550 w 3459048" name="connsiteX987"/>
              <a:gd fmla="*/ 115167 h 3459048" name="connsiteY987"/>
              <a:gd fmla="*/ 1496977 w 3459048" name="connsiteX988"/>
              <a:gd fmla="*/ 91284 h 3459048" name="connsiteY988"/>
              <a:gd fmla="*/ 1504785 w 3459048" name="connsiteX989"/>
              <a:gd fmla="*/ 75364 h 3459048" name="connsiteY989"/>
              <a:gd fmla="*/ 1729524 w 3459048" name="connsiteX990"/>
              <a:gd fmla="*/ 54445 h 3459048" name="connsiteY990"/>
              <a:gd fmla="*/ 1077507 w 3459048" name="connsiteX991"/>
              <a:gd fmla="*/ 186082 h 3459048" name="connsiteY991"/>
              <a:gd fmla="*/ 1009094 w 3459048" name="connsiteX992"/>
              <a:gd fmla="*/ 219038 h 3459048" name="connsiteY992"/>
              <a:gd fmla="*/ 1041596 w 3459048" name="connsiteX993"/>
              <a:gd fmla="*/ 217192 h 3459048" name="connsiteY993"/>
              <a:gd fmla="*/ 1081075 w 3459048" name="connsiteX994"/>
              <a:gd fmla="*/ 185788 h 3459048" name="connsiteY994"/>
              <a:gd fmla="*/ 1091561 w 3459048" name="connsiteX995"/>
              <a:gd fmla="*/ 183826 h 3459048" name="connsiteY995"/>
              <a:gd fmla="*/ 1112657 w 3459048" name="connsiteX996"/>
              <a:gd fmla="*/ 201488 h 3459048" name="connsiteY996"/>
              <a:gd fmla="*/ 1112657 w 3459048" name="connsiteX997"/>
              <a:gd fmla="*/ 209339 h 3459048" name="connsiteY997"/>
              <a:gd fmla="*/ 1041596 w 3459048" name="connsiteX998"/>
              <a:gd fmla="*/ 240742 h 3459048" name="connsiteY998"/>
              <a:gd fmla="*/ 1025804 w 3459048" name="connsiteX999"/>
              <a:gd fmla="*/ 232892 h 3459048" name="connsiteY999"/>
              <a:gd fmla="*/ 994222 w 3459048" name="connsiteX1000"/>
              <a:gd fmla="*/ 248595 h 3459048" name="connsiteY1000"/>
              <a:gd fmla="*/ 978430 w 3459048" name="connsiteX1001"/>
              <a:gd fmla="*/ 240742 h 3459048" name="connsiteY1001"/>
              <a:gd fmla="*/ 978430 w 3459048" name="connsiteX1002"/>
              <a:gd fmla="*/ 233873 h 3459048" name="connsiteY1002"/>
              <a:gd fmla="*/ 978430 w 3459048" name="connsiteX1003"/>
              <a:gd fmla="*/ 233810 h 3459048" name="connsiteY1003"/>
              <a:gd fmla="*/ 931082 w 3459048" name="connsiteX1004"/>
              <a:gd fmla="*/ 256618 h 3459048" name="connsiteY1004"/>
              <a:gd fmla="*/ 814451 w 3459048" name="connsiteX1005"/>
              <a:gd fmla="*/ 327473 h 3459048" name="connsiteY1005"/>
              <a:gd fmla="*/ 829800 w 3459048" name="connsiteX1006"/>
              <a:gd fmla="*/ 338154 h 3459048" name="connsiteY1006"/>
              <a:gd fmla="*/ 845311 w 3459048" name="connsiteX1007"/>
              <a:gd fmla="*/ 343060 h 3459048" name="connsiteY1007"/>
              <a:gd fmla="*/ 845311 w 3459048" name="connsiteX1008"/>
              <a:gd fmla="*/ 358763 h 3459048" name="connsiteY1008"/>
              <a:gd fmla="*/ 798774 w 3459048" name="connsiteX1009"/>
              <a:gd fmla="*/ 350910 h 3459048" name="connsiteY1009"/>
              <a:gd fmla="*/ 795866 w 3459048" name="connsiteX1010"/>
              <a:gd fmla="*/ 346003 h 3459048" name="connsiteY1010"/>
              <a:gd fmla="*/ 798199 w 3459048" name="connsiteX1011"/>
              <a:gd fmla="*/ 337347 h 3459048" name="connsiteY1011"/>
              <a:gd fmla="*/ 792972 w 3459048" name="connsiteX1012"/>
              <a:gd fmla="*/ 340523 h 3459048" name="connsiteY1012"/>
              <a:gd fmla="*/ 775960 w 3459048" name="connsiteX1013"/>
              <a:gd fmla="*/ 353244 h 3459048" name="connsiteY1013"/>
              <a:gd fmla="*/ 782858 w 3459048" name="connsiteX1014"/>
              <a:gd fmla="*/ 350150 h 3459048" name="connsiteY1014"/>
              <a:gd fmla="*/ 830134 w 3459048" name="connsiteX1015"/>
              <a:gd fmla="*/ 373706 h 3459048" name="connsiteY1015"/>
              <a:gd fmla="*/ 845891 w 3459048" name="connsiteX1016"/>
              <a:gd fmla="*/ 381559 h 3459048" name="connsiteY1016"/>
              <a:gd fmla="*/ 845891 w 3459048" name="connsiteX1017"/>
              <a:gd fmla="*/ 420809 h 3459048" name="connsiteY1017"/>
              <a:gd fmla="*/ 814375 w 3459048" name="connsiteX1018"/>
              <a:gd fmla="*/ 412961 h 3459048" name="connsiteY1018"/>
              <a:gd fmla="*/ 782858 w 3459048" name="connsiteX1019"/>
              <a:gd fmla="*/ 420809 h 3459048" name="connsiteY1019"/>
              <a:gd fmla="*/ 767100 w 3459048" name="connsiteX1020"/>
              <a:gd fmla="*/ 397258 h 3459048" name="connsiteY1020"/>
              <a:gd fmla="*/ 727704 w 3459048" name="connsiteX1021"/>
              <a:gd fmla="*/ 389406 h 3459048" name="connsiteY1021"/>
              <a:gd fmla="*/ 727828 w 3459048" name="connsiteX1022"/>
              <a:gd fmla="*/ 389235 h 3459048" name="connsiteY1022"/>
              <a:gd fmla="*/ 664019 w 3459048" name="connsiteX1023"/>
              <a:gd fmla="*/ 436952 h 3459048" name="connsiteY1023"/>
              <a:gd fmla="*/ 436952 w 3459048" name="connsiteX1024"/>
              <a:gd fmla="*/ 664019 h 3459048" name="connsiteY1024"/>
              <a:gd fmla="*/ 356197 w 3459048" name="connsiteX1025"/>
              <a:gd fmla="*/ 772009 h 3459048" name="connsiteY1025"/>
              <a:gd fmla="*/ 367128 w 3459048" name="connsiteX1026"/>
              <a:gd fmla="*/ 766093 h 3459048" name="connsiteY1026"/>
              <a:gd fmla="*/ 390599 w 3459048" name="connsiteX1027"/>
              <a:gd fmla="*/ 766093 h 3459048" name="connsiteY1027"/>
              <a:gd fmla="*/ 398423 w 3459048" name="connsiteX1028"/>
              <a:gd fmla="*/ 766093 h 3459048" name="connsiteY1028"/>
              <a:gd fmla="*/ 445366 w 3459048" name="connsiteX1029"/>
              <a:gd fmla="*/ 726771 h 3459048" name="connsiteY1029"/>
              <a:gd fmla="*/ 468839 w 3459048" name="connsiteX1030"/>
              <a:gd fmla="*/ 734636 h 3459048" name="connsiteY1030"/>
              <a:gd fmla="*/ 484487 w 3459048" name="connsiteX1031"/>
              <a:gd fmla="*/ 726771 h 3459048" name="connsiteY1031"/>
              <a:gd fmla="*/ 510892 w 3459048" name="connsiteX1032"/>
              <a:gd fmla="*/ 718907 h 3459048" name="connsiteY1032"/>
              <a:gd fmla="*/ 521680 w 3459048" name="connsiteX1033"/>
              <a:gd fmla="*/ 727169 h 3459048" name="connsiteY1033"/>
              <a:gd fmla="*/ 521653 w 3459048" name="connsiteX1034"/>
              <a:gd fmla="*/ 727199 h 3459048" name="connsiteY1034"/>
              <a:gd fmla="*/ 526212 w 3459048" name="connsiteX1035"/>
              <a:gd fmla="*/ 722184 h 3459048" name="connsiteY1035"/>
              <a:gd fmla="*/ 523326 w 3459048" name="connsiteX1036"/>
              <a:gd fmla="*/ 719274 h 3459048" name="connsiteY1036"/>
              <a:gd fmla="*/ 499773 w 3459048" name="connsiteX1037"/>
              <a:gd fmla="*/ 711359 h 3459048" name="connsiteY1037"/>
              <a:gd fmla="*/ 522343 w 3459048" name="connsiteX1038"/>
              <a:gd fmla="*/ 710370 h 3459048" name="connsiteY1038"/>
              <a:gd fmla="*/ 529965 w 3459048" name="connsiteX1039"/>
              <a:gd fmla="*/ 718053 h 3459048" name="connsiteY1039"/>
              <a:gd fmla="*/ 529396 w 3459048" name="connsiteX1040"/>
              <a:gd fmla="*/ 718680 h 3459048" name="connsiteY1040"/>
              <a:gd fmla="*/ 578834 w 3459048" name="connsiteX1041"/>
              <a:gd fmla="*/ 664284 h 3459048" name="connsiteY1041"/>
              <a:gd fmla="*/ 578772 w 3459048" name="connsiteX1042"/>
              <a:gd fmla="*/ 664191 h 3459048" name="connsiteY1042"/>
              <a:gd fmla="*/ 578772 w 3459048" name="connsiteX1043"/>
              <a:gd fmla="*/ 632956 h 3459048" name="connsiteY1043"/>
              <a:gd fmla="*/ 594459 w 3459048" name="connsiteX1044"/>
              <a:gd fmla="*/ 609532 h 3459048" name="connsiteY1044"/>
              <a:gd fmla="*/ 610144 w 3459048" name="connsiteX1045"/>
              <a:gd fmla="*/ 609532 h 3459048" name="connsiteY1045"/>
              <a:gd fmla="*/ 633673 w 3459048" name="connsiteX1046"/>
              <a:gd fmla="*/ 578297 h 3459048" name="connsiteY1046"/>
              <a:gd fmla="*/ 656220 w 3459048" name="connsiteX1047"/>
              <a:gd fmla="*/ 579273 h 3459048" name="connsiteY1047"/>
              <a:gd fmla="*/ 661445 w 3459048" name="connsiteX1048"/>
              <a:gd fmla="*/ 581414 h 3459048" name="connsiteY1048"/>
              <a:gd fmla="*/ 619519 w 3459048" name="connsiteX1049"/>
              <a:gd fmla="*/ 619519 h 3459048" name="connsiteY1049"/>
              <a:gd fmla="*/ 669913 w 3459048" name="connsiteX1050"/>
              <a:gd fmla="*/ 573718 h 3459048" name="connsiteY1050"/>
              <a:gd fmla="*/ 665043 w 3459048" name="connsiteX1051"/>
              <a:gd fmla="*/ 570485 h 3459048" name="connsiteY1051"/>
              <a:gd fmla="*/ 671321 w 3459048" name="connsiteX1052"/>
              <a:gd fmla="*/ 572439 h 3459048" name="connsiteY1052"/>
              <a:gd fmla="*/ 730996 w 3459048" name="connsiteX1053"/>
              <a:gd fmla="*/ 518202 h 3459048" name="connsiteY1053"/>
              <a:gd fmla="*/ 851843 w 3459048" name="connsiteX1054"/>
              <a:gd fmla="*/ 427835 h 3459048" name="connsiteY1054"/>
              <a:gd fmla="*/ 876283 w 3459048" name="connsiteX1055"/>
              <a:gd fmla="*/ 412987 h 3459048" name="connsiteY1055"/>
              <a:gd fmla="*/ 862640 w 3459048" name="connsiteX1056"/>
              <a:gd fmla="*/ 396595 h 3459048" name="connsiteY1056"/>
              <a:gd fmla="*/ 860665 w 3459048" name="connsiteX1057"/>
              <a:gd fmla="*/ 374124 h 3459048" name="connsiteY1057"/>
              <a:gd fmla="*/ 868564 w 3459048" name="connsiteX1058"/>
              <a:gd fmla="*/ 319413 h 3459048" name="connsiteY1058"/>
              <a:gd fmla="*/ 963355 w 3459048" name="connsiteX1059"/>
              <a:gd fmla="*/ 241253 h 3459048" name="connsiteY1059"/>
              <a:gd fmla="*/ 963355 w 3459048" name="connsiteX1060"/>
              <a:gd fmla="*/ 249071 h 3459048" name="connsiteY1060"/>
              <a:gd fmla="*/ 884362 w 3459048" name="connsiteX1061"/>
              <a:gd fmla="*/ 350676 h 3459048" name="connsiteY1061"/>
              <a:gd fmla="*/ 887324 w 3459048" name="connsiteX1062"/>
              <a:gd fmla="*/ 387802 h 3459048" name="connsiteY1062"/>
              <a:gd fmla="*/ 893855 w 3459048" name="connsiteX1063"/>
              <a:gd fmla="*/ 402312 h 3459048" name="connsiteY1063"/>
              <a:gd fmla="*/ 981272 w 3459048" name="connsiteX1064"/>
              <a:gd fmla="*/ 349205 h 3459048" name="connsiteY1064"/>
              <a:gd fmla="*/ 1103475 w 3459048" name="connsiteX1065"/>
              <a:gd fmla="*/ 290336 h 3459048" name="connsiteY1065"/>
              <a:gd fmla="*/ 1112386 w 3459048" name="connsiteX1066"/>
              <a:gd fmla="*/ 280054 h 3459048" name="connsiteY1066"/>
              <a:gd fmla="*/ 1115113 w 3459048" name="connsiteX1067"/>
              <a:gd fmla="*/ 284730 h 3459048" name="connsiteY1067"/>
              <a:gd fmla="*/ 1118493 w 3459048" name="connsiteX1068"/>
              <a:gd fmla="*/ 283102 h 3459048" name="connsiteY1068"/>
              <a:gd fmla="*/ 1128123 w 3459048" name="connsiteX1069"/>
              <a:gd fmla="*/ 279577 h 3459048" name="connsiteY1069"/>
              <a:gd fmla="*/ 1114620 w 3459048" name="connsiteX1070"/>
              <a:gd fmla="*/ 255465 h 3459048" name="connsiteY1070"/>
              <a:gd fmla="*/ 1112657 w 3459048" name="connsiteX1071"/>
              <a:gd fmla="*/ 225045 h 3459048" name="connsiteY1071"/>
              <a:gd fmla="*/ 1120507 w 3459048" name="connsiteX1072"/>
              <a:gd fmla="*/ 209339 h 3459048" name="connsiteY1072"/>
              <a:gd fmla="*/ 1175465 w 3459048" name="connsiteX1073"/>
              <a:gd fmla="*/ 177935 h 3459048" name="connsiteY1073"/>
              <a:gd fmla="*/ 1230423 w 3459048" name="connsiteX1074"/>
              <a:gd fmla="*/ 225045 h 3459048" name="connsiteY1074"/>
              <a:gd fmla="*/ 1228888 w 3459048" name="connsiteX1075"/>
              <a:gd fmla="*/ 242697 h 3459048" name="connsiteY1075"/>
              <a:gd fmla="*/ 1245131 w 3459048" name="connsiteX1076"/>
              <a:gd fmla="*/ 236751 h 3459048" name="connsiteY1076"/>
              <a:gd fmla="*/ 1245798 w 3459048" name="connsiteX1077"/>
              <a:gd fmla="*/ 232749 h 3459048" name="connsiteY1077"/>
              <a:gd fmla="*/ 1258181 w 3459048" name="connsiteX1078"/>
              <a:gd fmla="*/ 231975 h 3459048" name="connsiteY1078"/>
              <a:gd fmla="*/ 1262718 w 3459048" name="connsiteX1079"/>
              <a:gd fmla="*/ 230315 h 3459048" name="connsiteY1079"/>
              <a:gd fmla="*/ 1281529 w 3459048" name="connsiteX1080"/>
              <a:gd fmla="*/ 225478 h 3459048" name="connsiteY1080"/>
              <a:gd fmla="*/ 1267518 w 3459048" name="connsiteX1081"/>
              <a:gd fmla="*/ 229080 h 3459048" name="connsiteY1081"/>
              <a:gd fmla="*/ 1276913 w 3459048" name="connsiteX1082"/>
              <a:gd fmla="*/ 224970 h 3459048" name="connsiteY1082"/>
              <a:gd fmla="*/ 1292469 w 3459048" name="connsiteX1083"/>
              <a:gd fmla="*/ 193856 h 3459048" name="connsiteY1083"/>
              <a:gd fmla="*/ 1276913 w 3459048" name="connsiteX1084"/>
              <a:gd fmla="*/ 178298 h 3459048" name="connsiteY1084"/>
              <a:gd fmla="*/ 1292469 w 3459048" name="connsiteX1085"/>
              <a:gd fmla="*/ 168575 h 3459048" name="connsiteY1085"/>
              <a:gd fmla="*/ 1308027 w 3459048" name="connsiteX1086"/>
              <a:gd fmla="*/ 170520 h 3459048" name="connsiteY1086"/>
              <a:gd fmla="*/ 1331363 w 3459048" name="connsiteX1087"/>
              <a:gd fmla="*/ 193856 h 3459048" name="connsiteY1087"/>
              <a:gd fmla="*/ 1325894 w 3459048" name="connsiteX1088"/>
              <a:gd fmla="*/ 211358 h 3459048" name="connsiteY1088"/>
              <a:gd fmla="*/ 1327943 w 3459048" name="connsiteX1089"/>
              <a:gd fmla="*/ 213544 h 3459048" name="connsiteY1089"/>
              <a:gd fmla="*/ 1413158 w 3459048" name="connsiteX1090"/>
              <a:gd fmla="*/ 191633 h 3459048" name="connsiteY1090"/>
              <a:gd fmla="*/ 1484282 w 3459048" name="connsiteX1091"/>
              <a:gd fmla="*/ 180778 h 3459048" name="connsiteY1091"/>
              <a:gd fmla="*/ 1481245 w 3459048" name="connsiteX1092"/>
              <a:gd fmla="*/ 181241 h 3459048" name="connsiteY1092"/>
              <a:gd fmla="*/ 1481359 w 3459048" name="connsiteX1093"/>
              <a:gd fmla="*/ 178041 h 3459048" name="connsiteY1093"/>
              <a:gd fmla="*/ 1394881 w 3459048" name="connsiteX1094"/>
              <a:gd fmla="*/ 115147 h 3459048" name="connsiteY1094"/>
              <a:gd fmla="*/ 1324128 w 3459048" name="connsiteX1095"/>
              <a:gd fmla="*/ 115147 h 3459048" name="connsiteY1095"/>
              <a:gd fmla="*/ 1324128 w 3459048" name="connsiteX1096"/>
              <a:gd fmla="*/ 107287 h 3459048" name="connsiteY1096"/>
              <a:gd fmla="*/ 1371296 w 3459048" name="connsiteX1097"/>
              <a:gd fmla="*/ 99424 h 3459048" name="connsiteY1097"/>
              <a:gd fmla="*/ 1418466 w 3459048" name="connsiteX1098"/>
              <a:gd fmla="*/ 99424 h 3459048" name="connsiteY1098"/>
              <a:gd fmla="*/ 1449913 w 3459048" name="connsiteX1099"/>
              <a:gd fmla="*/ 115147 h 3459048" name="connsiteY1099"/>
              <a:gd fmla="*/ 1507400 w 3459048" name="connsiteX1100"/>
              <a:gd fmla="*/ 173741 h 3459048" name="connsiteY1100"/>
              <a:gd fmla="*/ 1508061 w 3459048" name="connsiteX1101"/>
              <a:gd fmla="*/ 177149 h 3459048" name="connsiteY1101"/>
              <a:gd fmla="*/ 1518420 w 3459048" name="connsiteX1102"/>
              <a:gd fmla="*/ 175568 h 3459048" name="connsiteY1102"/>
              <a:gd fmla="*/ 1505226 w 3459048" name="connsiteX1103"/>
              <a:gd fmla="*/ 158109 h 3459048" name="connsiteY1103"/>
              <a:gd fmla="*/ 1496343 w 3459048" name="connsiteX1104"/>
              <a:gd fmla="*/ 138521 h 3459048" name="connsiteY1104"/>
              <a:gd fmla="*/ 1527925 w 3459048" name="connsiteX1105"/>
              <a:gd fmla="*/ 91514 h 3459048" name="connsiteY1105"/>
              <a:gd fmla="*/ 1535821 w 3459048" name="connsiteX1106"/>
              <a:gd fmla="*/ 75841 h 3459048" name="connsiteY1106"/>
              <a:gd fmla="*/ 1591091 w 3459048" name="connsiteX1107"/>
              <a:gd fmla="*/ 68005 h 3459048" name="connsiteY1107"/>
              <a:gd fmla="*/ 1622674 w 3459048" name="connsiteX1108"/>
              <a:gd fmla="*/ 60169 h 3459048" name="connsiteY1108"/>
              <a:gd fmla="*/ 1622674 w 3459048" name="connsiteX1109"/>
              <a:gd fmla="*/ 83679 h 3459048" name="connsiteY1109"/>
              <a:gd fmla="*/ 1614779 w 3459048" name="connsiteX1110"/>
              <a:gd fmla="*/ 83679 h 3459048" name="connsiteY1110"/>
              <a:gd fmla="*/ 1606883 w 3459048" name="connsiteX1111"/>
              <a:gd fmla="*/ 99348 h 3459048" name="connsiteY1111"/>
              <a:gd fmla="*/ 1598987 w 3459048" name="connsiteX1112"/>
              <a:gd fmla="*/ 99348 h 3459048" name="connsiteY1112"/>
              <a:gd fmla="*/ 1591091 w 3459048" name="connsiteX1113"/>
              <a:gd fmla="*/ 91514 h 3459048" name="connsiteY1113"/>
              <a:gd fmla="*/ 1591091 w 3459048" name="connsiteX1114"/>
              <a:gd fmla="*/ 115017 h 3459048" name="connsiteY1114"/>
              <a:gd fmla="*/ 1583195 w 3459048" name="connsiteX1115"/>
              <a:gd fmla="*/ 138521 h 3459048" name="connsiteY1115"/>
              <a:gd fmla="*/ 1551612 w 3459048" name="connsiteX1116"/>
              <a:gd fmla="*/ 146357 h 3459048" name="connsiteY1116"/>
              <a:gd fmla="*/ 1543717 w 3459048" name="connsiteX1117"/>
              <a:gd fmla="*/ 162027 h 3459048" name="connsiteY1117"/>
              <a:gd fmla="*/ 1538433 w 3459048" name="connsiteX1118"/>
              <a:gd fmla="*/ 172513 h 3459048" name="connsiteY1118"/>
              <a:gd fmla="*/ 1535002 w 3459048" name="connsiteX1119"/>
              <a:gd fmla="*/ 173037 h 3459048" name="connsiteY1119"/>
              <a:gd fmla="*/ 1569023 w 3459048" name="connsiteX1120"/>
              <a:gd fmla="*/ 167845 h 3459048" name="connsiteY1120"/>
              <a:gd fmla="*/ 1729524 w 3459048" name="connsiteX1121"/>
              <a:gd fmla="*/ 159740 h 3459048" name="connsiteY1121"/>
              <a:gd fmla="*/ 2045890 w 3459048" name="connsiteX1122"/>
              <a:gd fmla="*/ 191633 h 3459048" name="connsiteY1122"/>
              <a:gd fmla="*/ 2133957 w 3459048" name="connsiteX1123"/>
              <a:gd fmla="*/ 214277 h 3459048" name="connsiteY1123"/>
              <a:gd fmla="*/ 2116240 w 3459048" name="connsiteX1124"/>
              <a:gd fmla="*/ 209721 h 3459048" name="connsiteY1124"/>
              <a:gd fmla="*/ 2116319 w 3459048" name="connsiteX1125"/>
              <a:gd fmla="*/ 209088 h 3459048" name="connsiteY1125"/>
              <a:gd fmla="*/ 2143799 w 3459048" name="connsiteX1126"/>
              <a:gd fmla="*/ 192404 h 3459048" name="connsiteY1126"/>
              <a:gd fmla="*/ 2171277 w 3459048" name="connsiteX1127"/>
              <a:gd fmla="*/ 193384 h 3459048" name="connsiteY1127"/>
              <a:gd fmla="*/ 2210533 w 3459048" name="connsiteX1128"/>
              <a:gd fmla="*/ 216941 h 3459048" name="connsiteY1128"/>
              <a:gd fmla="*/ 2210533 w 3459048" name="connsiteX1129"/>
              <a:gd fmla="*/ 235513 h 3459048" name="connsiteY1129"/>
              <a:gd fmla="*/ 2340555 w 3459048" name="connsiteX1130"/>
              <a:gd fmla="*/ 283102 h 3459048" name="connsiteY1130"/>
              <a:gd fmla="*/ 2411152 w 3459048" name="connsiteX1131"/>
              <a:gd fmla="*/ 317110 h 3459048" name="connsiteY1131"/>
              <a:gd fmla="*/ 2411721 w 3459048" name="connsiteX1132"/>
              <a:gd fmla="*/ 316917 h 3459048" name="connsiteY1132"/>
              <a:gd fmla="*/ 2422214 w 3459048" name="connsiteX1133"/>
              <a:gd fmla="*/ 319003 h 3459048" name="connsiteY1133"/>
              <a:gd fmla="*/ 2432951 w 3459048" name="connsiteX1134"/>
              <a:gd fmla="*/ 323908 h 3459048" name="connsiteY1134"/>
              <a:gd fmla="*/ 2435091 w 3459048" name="connsiteX1135"/>
              <a:gd fmla="*/ 328642 h 3459048" name="connsiteY1135"/>
              <a:gd fmla="*/ 2455328 w 3459048" name="connsiteX1136"/>
              <a:gd fmla="*/ 338391 h 3459048" name="connsiteY1136"/>
              <a:gd fmla="*/ 2449567 w 3459048" name="connsiteX1137"/>
              <a:gd fmla="*/ 335615 h 3459048" name="connsiteY1137"/>
              <a:gd fmla="*/ 2444664 w 3459048" name="connsiteX1138"/>
              <a:gd fmla="*/ 326852 h 3459048" name="connsiteY1138"/>
              <a:gd fmla="*/ 2430022 w 3459048" name="connsiteX1139"/>
              <a:gd fmla="*/ 311151 h 3459048" name="connsiteY1139"/>
              <a:gd fmla="*/ 2435879 w 3459048" name="connsiteX1140"/>
              <a:gd fmla="*/ 309067 h 3459048" name="connsiteY1140"/>
              <a:gd fmla="*/ 2453449 w 3459048" name="connsiteX1141"/>
              <a:gd fmla="*/ 319003 h 3459048" name="connsiteY1141"/>
              <a:gd fmla="*/ 2457964 w 3459048" name="connsiteX1142"/>
              <a:gd fmla="*/ 337158 h 3459048" name="connsiteY1142"/>
              <a:gd fmla="*/ 2458671 w 3459048" name="connsiteX1143"/>
              <a:gd fmla="*/ 340001 h 3459048" name="connsiteY1143"/>
              <a:gd fmla="*/ 2477776 w 3459048" name="connsiteX1144"/>
              <a:gd fmla="*/ 349205 h 3459048" name="connsiteY1144"/>
              <a:gd fmla="*/ 2607205 w 3459048" name="connsiteX1145"/>
              <a:gd fmla="*/ 427835 h 3459048" name="connsiteY1145"/>
              <a:gd fmla="*/ 2724292 w 3459048" name="connsiteX1146"/>
              <a:gd fmla="*/ 515391 h 3459048" name="connsiteY1146"/>
              <a:gd fmla="*/ 2718621 w 3459048" name="connsiteX1147"/>
              <a:gd fmla="*/ 511149 h 3459048" name="connsiteY1147"/>
              <a:gd fmla="*/ 2714452 w 3459048" name="connsiteX1148"/>
              <a:gd fmla="*/ 499995 h 3459048" name="connsiteY1148"/>
              <a:gd fmla="*/ 2720341 w 3459048" name="connsiteX1149"/>
              <a:gd fmla="*/ 484236 h 3459048" name="connsiteY1149"/>
              <a:gd fmla="*/ 2720341 w 3459048" name="connsiteX1150"/>
              <a:gd fmla="*/ 468477 h 3459048" name="connsiteY1150"/>
              <a:gd fmla="*/ 2704639 w 3459048" name="connsiteX1151"/>
              <a:gd fmla="*/ 429083 h 3459048" name="connsiteY1151"/>
              <a:gd fmla="*/ 2712489 w 3459048" name="connsiteX1152"/>
              <a:gd fmla="*/ 413325 h 3459048" name="connsiteY1152"/>
              <a:gd fmla="*/ 2712489 w 3459048" name="connsiteX1153"/>
              <a:gd fmla="*/ 381810 h 3459048" name="connsiteY1153"/>
              <a:gd fmla="*/ 2720341 w 3459048" name="connsiteX1154"/>
              <a:gd fmla="*/ 381810 h 3459048" name="connsiteY1154"/>
              <a:gd fmla="*/ 2743224 w 3459048" name="connsiteX1155"/>
              <a:gd fmla="*/ 398212 h 3459048" name="connsiteY1155"/>
              <a:gd fmla="*/ 2666077 w 3459048" name="connsiteX1156"/>
              <a:gd fmla="*/ 340523 h 3459048" name="connsiteY1156"/>
              <a:gd fmla="*/ 1729524 w 3459048" name="connsiteX1157"/>
              <a:gd fmla="*/ 54445 h 3459048" name="connsiteY1157"/>
              <a:gd fmla="*/ 1729524 w 3459048" name="connsiteX1158"/>
              <a:gd fmla="*/ 0 h 3459048" name="connsiteY1158"/>
              <a:gd fmla="*/ 3459048 w 3459048" name="connsiteX1159"/>
              <a:gd fmla="*/ 1729524 h 3459048" name="connsiteY1159"/>
              <a:gd fmla="*/ 1729524 w 3459048" name="connsiteX1160"/>
              <a:gd fmla="*/ 3459048 h 3459048" name="connsiteY1160"/>
              <a:gd fmla="*/ 0 w 3459048" name="connsiteX1161"/>
              <a:gd fmla="*/ 1729524 h 3459048" name="connsiteY1161"/>
              <a:gd fmla="*/ 1729524 w 3459048" name="connsiteX1162"/>
              <a:gd fmla="*/ 0 h 3459048" name="connsiteY116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b="b" l="l" r="r" t="t"/>
            <a:pathLst>
              <a:path h="3459047" w="3459047">
                <a:moveTo>
                  <a:pt x="1653725" y="3340305"/>
                </a:moveTo>
                <a:cubicBezTo>
                  <a:pt x="1659559" y="3341271"/>
                  <a:pt x="1665393" y="3345142"/>
                  <a:pt x="1669282" y="3349011"/>
                </a:cubicBezTo>
                <a:cubicBezTo>
                  <a:pt x="1684840" y="3364488"/>
                  <a:pt x="1684840" y="3364488"/>
                  <a:pt x="1684840" y="3364488"/>
                </a:cubicBezTo>
                <a:cubicBezTo>
                  <a:pt x="1684840" y="3372226"/>
                  <a:pt x="1692619" y="3379965"/>
                  <a:pt x="1684840" y="3395443"/>
                </a:cubicBezTo>
                <a:cubicBezTo>
                  <a:pt x="1677061" y="3403180"/>
                  <a:pt x="1669282" y="3395443"/>
                  <a:pt x="1661503" y="3395443"/>
                </a:cubicBezTo>
                <a:cubicBezTo>
                  <a:pt x="1661503" y="3379965"/>
                  <a:pt x="1653725" y="3372226"/>
                  <a:pt x="1653725" y="3364488"/>
                </a:cubicBezTo>
                <a:cubicBezTo>
                  <a:pt x="1645946" y="3356749"/>
                  <a:pt x="1638168" y="3356749"/>
                  <a:pt x="1638168" y="3349011"/>
                </a:cubicBezTo>
                <a:cubicBezTo>
                  <a:pt x="1642057" y="3341271"/>
                  <a:pt x="1647892" y="3339338"/>
                  <a:pt x="1653725" y="3340305"/>
                </a:cubicBezTo>
                <a:close/>
                <a:moveTo>
                  <a:pt x="1763606" y="3332773"/>
                </a:moveTo>
                <a:cubicBezTo>
                  <a:pt x="1763606" y="3340625"/>
                  <a:pt x="1763606" y="3340625"/>
                  <a:pt x="1763606" y="3348477"/>
                </a:cubicBezTo>
                <a:cubicBezTo>
                  <a:pt x="1755710" y="3340625"/>
                  <a:pt x="1755710" y="3340625"/>
                  <a:pt x="1755710" y="3340625"/>
                </a:cubicBezTo>
                <a:cubicBezTo>
                  <a:pt x="1763606" y="3340625"/>
                  <a:pt x="1763606" y="3340625"/>
                  <a:pt x="1763606" y="3332773"/>
                </a:cubicBezTo>
                <a:close/>
                <a:moveTo>
                  <a:pt x="1386296" y="3313812"/>
                </a:moveTo>
                <a:cubicBezTo>
                  <a:pt x="1392626" y="3313194"/>
                  <a:pt x="1398975" y="3313356"/>
                  <a:pt x="1404976" y="3314557"/>
                </a:cubicBezTo>
                <a:cubicBezTo>
                  <a:pt x="1412979" y="3316156"/>
                  <a:pt x="1420366" y="3319604"/>
                  <a:pt x="1426274" y="3325513"/>
                </a:cubicBezTo>
                <a:cubicBezTo>
                  <a:pt x="1426274" y="3333393"/>
                  <a:pt x="1426274" y="3341271"/>
                  <a:pt x="1426274" y="3349150"/>
                </a:cubicBezTo>
                <a:cubicBezTo>
                  <a:pt x="1442034" y="3341271"/>
                  <a:pt x="1457791" y="3341271"/>
                  <a:pt x="1473550" y="3349150"/>
                </a:cubicBezTo>
                <a:cubicBezTo>
                  <a:pt x="1473550" y="3357030"/>
                  <a:pt x="1473550" y="3364910"/>
                  <a:pt x="1473550" y="3372788"/>
                </a:cubicBezTo>
                <a:cubicBezTo>
                  <a:pt x="1449913" y="3364910"/>
                  <a:pt x="1426274" y="3372788"/>
                  <a:pt x="1410517" y="3357030"/>
                </a:cubicBezTo>
                <a:cubicBezTo>
                  <a:pt x="1402637" y="3357030"/>
                  <a:pt x="1394758" y="3341271"/>
                  <a:pt x="1379000" y="3349150"/>
                </a:cubicBezTo>
                <a:cubicBezTo>
                  <a:pt x="1363241" y="3341271"/>
                  <a:pt x="1331726" y="3364910"/>
                  <a:pt x="1339604" y="3333393"/>
                </a:cubicBezTo>
                <a:cubicBezTo>
                  <a:pt x="1348468" y="3324529"/>
                  <a:pt x="1367304" y="3315665"/>
                  <a:pt x="1386296" y="3313812"/>
                </a:cubicBezTo>
                <a:close/>
                <a:moveTo>
                  <a:pt x="1747069" y="3309474"/>
                </a:moveTo>
                <a:cubicBezTo>
                  <a:pt x="1755300" y="3317072"/>
                  <a:pt x="1763531" y="3317072"/>
                  <a:pt x="1763531" y="3324669"/>
                </a:cubicBezTo>
                <a:cubicBezTo>
                  <a:pt x="1747069" y="3309474"/>
                  <a:pt x="1747069" y="3309474"/>
                  <a:pt x="1747069" y="3309474"/>
                </a:cubicBezTo>
                <a:close/>
                <a:moveTo>
                  <a:pt x="1731874" y="3309474"/>
                </a:moveTo>
                <a:cubicBezTo>
                  <a:pt x="1731874" y="3309474"/>
                  <a:pt x="1739471" y="3309474"/>
                  <a:pt x="1747069" y="3309474"/>
                </a:cubicBezTo>
                <a:cubicBezTo>
                  <a:pt x="1739471" y="3317072"/>
                  <a:pt x="1739471" y="3309474"/>
                  <a:pt x="1731874" y="3309474"/>
                </a:cubicBezTo>
                <a:close/>
                <a:moveTo>
                  <a:pt x="1675072" y="3296559"/>
                </a:moveTo>
                <a:lnTo>
                  <a:pt x="1709351" y="3298290"/>
                </a:lnTo>
                <a:lnTo>
                  <a:pt x="1710556" y="3303947"/>
                </a:lnTo>
                <a:cubicBezTo>
                  <a:pt x="1709815" y="3313147"/>
                  <a:pt x="1702414" y="3319035"/>
                  <a:pt x="1708335" y="3324923"/>
                </a:cubicBezTo>
                <a:cubicBezTo>
                  <a:pt x="1716230" y="3317072"/>
                  <a:pt x="1724126" y="3317072"/>
                  <a:pt x="1732022" y="3317072"/>
                </a:cubicBezTo>
                <a:cubicBezTo>
                  <a:pt x="1739918" y="3317072"/>
                  <a:pt x="1755710" y="3324923"/>
                  <a:pt x="1755710" y="3340625"/>
                </a:cubicBezTo>
                <a:cubicBezTo>
                  <a:pt x="1755710" y="3348477"/>
                  <a:pt x="1747814" y="3356328"/>
                  <a:pt x="1747814" y="3364178"/>
                </a:cubicBezTo>
                <a:cubicBezTo>
                  <a:pt x="1755710" y="3364178"/>
                  <a:pt x="1755710" y="3364178"/>
                  <a:pt x="1755710" y="3364178"/>
                </a:cubicBezTo>
                <a:cubicBezTo>
                  <a:pt x="1763606" y="3364178"/>
                  <a:pt x="1755710" y="3356328"/>
                  <a:pt x="1763606" y="3356328"/>
                </a:cubicBezTo>
                <a:cubicBezTo>
                  <a:pt x="1763606" y="3356328"/>
                  <a:pt x="1771502" y="3364178"/>
                  <a:pt x="1779396" y="3364178"/>
                </a:cubicBezTo>
                <a:cubicBezTo>
                  <a:pt x="1795188" y="3372030"/>
                  <a:pt x="1779396" y="3387732"/>
                  <a:pt x="1787292" y="3395583"/>
                </a:cubicBezTo>
                <a:cubicBezTo>
                  <a:pt x="1779396" y="3395583"/>
                  <a:pt x="1771502" y="3395583"/>
                  <a:pt x="1763606" y="3395583"/>
                </a:cubicBezTo>
                <a:cubicBezTo>
                  <a:pt x="1747814" y="3395583"/>
                  <a:pt x="1724126" y="3395583"/>
                  <a:pt x="1700440" y="3395583"/>
                </a:cubicBezTo>
                <a:cubicBezTo>
                  <a:pt x="1692544" y="3387732"/>
                  <a:pt x="1700440" y="3372030"/>
                  <a:pt x="1692544" y="3364178"/>
                </a:cubicBezTo>
                <a:cubicBezTo>
                  <a:pt x="1692544" y="3348477"/>
                  <a:pt x="1676753" y="3340625"/>
                  <a:pt x="1660961" y="3332773"/>
                </a:cubicBezTo>
                <a:cubicBezTo>
                  <a:pt x="1660961" y="3324923"/>
                  <a:pt x="1662935" y="3319035"/>
                  <a:pt x="1665896" y="3313147"/>
                </a:cubicBezTo>
                <a:close/>
                <a:moveTo>
                  <a:pt x="1402933" y="3264787"/>
                </a:moveTo>
                <a:lnTo>
                  <a:pt x="1413158" y="3267416"/>
                </a:lnTo>
                <a:lnTo>
                  <a:pt x="1434353" y="3270651"/>
                </a:lnTo>
                <a:lnTo>
                  <a:pt x="1439914" y="3281774"/>
                </a:lnTo>
                <a:cubicBezTo>
                  <a:pt x="1439914" y="3285730"/>
                  <a:pt x="1437936" y="3289687"/>
                  <a:pt x="1433979" y="3293645"/>
                </a:cubicBezTo>
                <a:cubicBezTo>
                  <a:pt x="1418150" y="3309474"/>
                  <a:pt x="1394407" y="3301559"/>
                  <a:pt x="1378578" y="3301559"/>
                </a:cubicBezTo>
                <a:cubicBezTo>
                  <a:pt x="1378578" y="3293645"/>
                  <a:pt x="1386493" y="3285730"/>
                  <a:pt x="1394407" y="3269902"/>
                </a:cubicBezTo>
                <a:close/>
                <a:moveTo>
                  <a:pt x="2069905" y="3261241"/>
                </a:moveTo>
                <a:lnTo>
                  <a:pt x="2069578" y="3262114"/>
                </a:lnTo>
                <a:lnTo>
                  <a:pt x="2068304" y="3261653"/>
                </a:lnTo>
                <a:close/>
                <a:moveTo>
                  <a:pt x="1151659" y="3257926"/>
                </a:moveTo>
                <a:cubicBezTo>
                  <a:pt x="1159509" y="3256958"/>
                  <a:pt x="1167361" y="3258893"/>
                  <a:pt x="1175212" y="3262762"/>
                </a:cubicBezTo>
                <a:cubicBezTo>
                  <a:pt x="1183063" y="3270500"/>
                  <a:pt x="1183063" y="3270500"/>
                  <a:pt x="1183063" y="3278239"/>
                </a:cubicBezTo>
                <a:cubicBezTo>
                  <a:pt x="1198765" y="3262762"/>
                  <a:pt x="1206615" y="3262762"/>
                  <a:pt x="1222317" y="3270500"/>
                </a:cubicBezTo>
                <a:cubicBezTo>
                  <a:pt x="1238020" y="3270500"/>
                  <a:pt x="1245871" y="3278239"/>
                  <a:pt x="1253721" y="3293715"/>
                </a:cubicBezTo>
                <a:cubicBezTo>
                  <a:pt x="1253721" y="3301454"/>
                  <a:pt x="1277275" y="3316931"/>
                  <a:pt x="1253721" y="3324670"/>
                </a:cubicBezTo>
                <a:cubicBezTo>
                  <a:pt x="1238020" y="3316931"/>
                  <a:pt x="1230169" y="3309194"/>
                  <a:pt x="1214467" y="3301454"/>
                </a:cubicBezTo>
                <a:cubicBezTo>
                  <a:pt x="1206615" y="3293715"/>
                  <a:pt x="1198765" y="3285978"/>
                  <a:pt x="1183063" y="3285978"/>
                </a:cubicBezTo>
                <a:cubicBezTo>
                  <a:pt x="1175212" y="3293715"/>
                  <a:pt x="1167361" y="3293715"/>
                  <a:pt x="1159509" y="3293715"/>
                </a:cubicBezTo>
                <a:cubicBezTo>
                  <a:pt x="1151659" y="3285978"/>
                  <a:pt x="1120255" y="3293715"/>
                  <a:pt x="1128106" y="3270500"/>
                </a:cubicBezTo>
                <a:cubicBezTo>
                  <a:pt x="1135957" y="3262762"/>
                  <a:pt x="1143808" y="3258893"/>
                  <a:pt x="1151659" y="3257926"/>
                </a:cubicBezTo>
                <a:close/>
                <a:moveTo>
                  <a:pt x="1262819" y="3228760"/>
                </a:moveTo>
                <a:lnTo>
                  <a:pt x="1377444" y="3258233"/>
                </a:lnTo>
                <a:lnTo>
                  <a:pt x="1378578" y="3261861"/>
                </a:lnTo>
                <a:cubicBezTo>
                  <a:pt x="1378578" y="3293265"/>
                  <a:pt x="1355025" y="3308968"/>
                  <a:pt x="1331472" y="3324669"/>
                </a:cubicBezTo>
                <a:cubicBezTo>
                  <a:pt x="1323620" y="3324669"/>
                  <a:pt x="1323620" y="3308968"/>
                  <a:pt x="1315770" y="3308968"/>
                </a:cubicBezTo>
                <a:cubicBezTo>
                  <a:pt x="1307919" y="3301116"/>
                  <a:pt x="1284365" y="3301116"/>
                  <a:pt x="1276514" y="3308968"/>
                </a:cubicBezTo>
                <a:cubicBezTo>
                  <a:pt x="1260813" y="3293265"/>
                  <a:pt x="1260813" y="3269713"/>
                  <a:pt x="1260813" y="3254010"/>
                </a:cubicBezTo>
                <a:cubicBezTo>
                  <a:pt x="1260813" y="3230457"/>
                  <a:pt x="1260813" y="3230457"/>
                  <a:pt x="1260813" y="3230457"/>
                </a:cubicBezTo>
                <a:close/>
                <a:moveTo>
                  <a:pt x="1228673" y="3216273"/>
                </a:moveTo>
                <a:lnTo>
                  <a:pt x="1242122" y="3221196"/>
                </a:lnTo>
                <a:lnTo>
                  <a:pt x="1253216" y="3231325"/>
                </a:lnTo>
                <a:cubicBezTo>
                  <a:pt x="1253216" y="3239103"/>
                  <a:pt x="1253216" y="3254662"/>
                  <a:pt x="1253216" y="3270219"/>
                </a:cubicBezTo>
                <a:cubicBezTo>
                  <a:pt x="1237598" y="3270219"/>
                  <a:pt x="1229789" y="3254662"/>
                  <a:pt x="1214171" y="3254662"/>
                </a:cubicBezTo>
                <a:cubicBezTo>
                  <a:pt x="1206363" y="3254662"/>
                  <a:pt x="1214171" y="3239103"/>
                  <a:pt x="1214171" y="3231325"/>
                </a:cubicBezTo>
                <a:cubicBezTo>
                  <a:pt x="1214171" y="3227436"/>
                  <a:pt x="1216123" y="3223547"/>
                  <a:pt x="1219052" y="3220630"/>
                </a:cubicBezTo>
                <a:close/>
                <a:moveTo>
                  <a:pt x="2343964" y="3174305"/>
                </a:moveTo>
                <a:lnTo>
                  <a:pt x="2343543" y="3175992"/>
                </a:lnTo>
                <a:cubicBezTo>
                  <a:pt x="2335742" y="3183813"/>
                  <a:pt x="2343543" y="3183813"/>
                  <a:pt x="2343543" y="3191634"/>
                </a:cubicBezTo>
                <a:cubicBezTo>
                  <a:pt x="2335742" y="3199456"/>
                  <a:pt x="2343543" y="3215098"/>
                  <a:pt x="2327942" y="3222919"/>
                </a:cubicBezTo>
                <a:cubicBezTo>
                  <a:pt x="2312341" y="3230742"/>
                  <a:pt x="2296741" y="3238563"/>
                  <a:pt x="2281141" y="3230742"/>
                </a:cubicBezTo>
                <a:cubicBezTo>
                  <a:pt x="2273340" y="3230742"/>
                  <a:pt x="2257739" y="3222919"/>
                  <a:pt x="2257739" y="3207277"/>
                </a:cubicBezTo>
                <a:cubicBezTo>
                  <a:pt x="2249939" y="3207277"/>
                  <a:pt x="2242139" y="3215098"/>
                  <a:pt x="2242139" y="3215098"/>
                </a:cubicBezTo>
                <a:lnTo>
                  <a:pt x="2228830" y="3216839"/>
                </a:lnTo>
                <a:lnTo>
                  <a:pt x="2340555" y="3175947"/>
                </a:lnTo>
                <a:close/>
                <a:moveTo>
                  <a:pt x="978852" y="3160052"/>
                </a:moveTo>
                <a:cubicBezTo>
                  <a:pt x="986730" y="3160052"/>
                  <a:pt x="986730" y="3160052"/>
                  <a:pt x="994610" y="3168011"/>
                </a:cubicBezTo>
                <a:cubicBezTo>
                  <a:pt x="994610" y="3175971"/>
                  <a:pt x="1002489" y="3183929"/>
                  <a:pt x="986730" y="3183929"/>
                </a:cubicBezTo>
                <a:cubicBezTo>
                  <a:pt x="970973" y="3175971"/>
                  <a:pt x="955213" y="3215768"/>
                  <a:pt x="939456" y="3191889"/>
                </a:cubicBezTo>
                <a:cubicBezTo>
                  <a:pt x="931576" y="3191889"/>
                  <a:pt x="931576" y="3183929"/>
                  <a:pt x="931576" y="3175971"/>
                </a:cubicBezTo>
                <a:cubicBezTo>
                  <a:pt x="947335" y="3168011"/>
                  <a:pt x="955213" y="3160052"/>
                  <a:pt x="978852" y="3160052"/>
                </a:cubicBezTo>
                <a:close/>
                <a:moveTo>
                  <a:pt x="922843" y="3099960"/>
                </a:moveTo>
                <a:cubicBezTo>
                  <a:pt x="929752" y="3099960"/>
                  <a:pt x="935674" y="3101917"/>
                  <a:pt x="939622" y="3105831"/>
                </a:cubicBezTo>
                <a:cubicBezTo>
                  <a:pt x="951465" y="3117574"/>
                  <a:pt x="958867" y="3107299"/>
                  <a:pt x="965159" y="3101428"/>
                </a:cubicBezTo>
                <a:lnTo>
                  <a:pt x="966328" y="3100766"/>
                </a:lnTo>
                <a:lnTo>
                  <a:pt x="981272" y="3109844"/>
                </a:lnTo>
                <a:lnTo>
                  <a:pt x="994456" y="3116195"/>
                </a:lnTo>
                <a:lnTo>
                  <a:pt x="993905" y="3129316"/>
                </a:lnTo>
                <a:cubicBezTo>
                  <a:pt x="992918" y="3137144"/>
                  <a:pt x="990944" y="3144972"/>
                  <a:pt x="986995" y="3152800"/>
                </a:cubicBezTo>
                <a:cubicBezTo>
                  <a:pt x="963308" y="3152800"/>
                  <a:pt x="939622" y="3152800"/>
                  <a:pt x="923830" y="3176283"/>
                </a:cubicBezTo>
                <a:cubicBezTo>
                  <a:pt x="923830" y="3176283"/>
                  <a:pt x="923830" y="3184111"/>
                  <a:pt x="915934" y="3184111"/>
                </a:cubicBezTo>
                <a:cubicBezTo>
                  <a:pt x="908038" y="3176283"/>
                  <a:pt x="900142" y="3176283"/>
                  <a:pt x="892248" y="3168455"/>
                </a:cubicBezTo>
                <a:cubicBezTo>
                  <a:pt x="884352" y="3160627"/>
                  <a:pt x="868560" y="3160627"/>
                  <a:pt x="860665" y="3144972"/>
                </a:cubicBezTo>
                <a:cubicBezTo>
                  <a:pt x="860665" y="3137144"/>
                  <a:pt x="860665" y="3129315"/>
                  <a:pt x="868560" y="3129315"/>
                </a:cubicBezTo>
                <a:cubicBezTo>
                  <a:pt x="876456" y="3129315"/>
                  <a:pt x="876456" y="3121488"/>
                  <a:pt x="876456" y="3121488"/>
                </a:cubicBezTo>
                <a:cubicBezTo>
                  <a:pt x="876456" y="3129315"/>
                  <a:pt x="884352" y="3129315"/>
                  <a:pt x="884352" y="3129315"/>
                </a:cubicBezTo>
                <a:cubicBezTo>
                  <a:pt x="892248" y="3129315"/>
                  <a:pt x="892248" y="3129315"/>
                  <a:pt x="892248" y="3129315"/>
                </a:cubicBezTo>
                <a:cubicBezTo>
                  <a:pt x="900142" y="3105831"/>
                  <a:pt x="900142" y="3105831"/>
                  <a:pt x="900142" y="3105831"/>
                </a:cubicBezTo>
                <a:cubicBezTo>
                  <a:pt x="908038" y="3101917"/>
                  <a:pt x="915934" y="3099960"/>
                  <a:pt x="922843" y="3099960"/>
                </a:cubicBezTo>
                <a:close/>
                <a:moveTo>
                  <a:pt x="939175" y="3089139"/>
                </a:moveTo>
                <a:cubicBezTo>
                  <a:pt x="939175" y="3089139"/>
                  <a:pt x="947406" y="3098003"/>
                  <a:pt x="955637" y="3098003"/>
                </a:cubicBezTo>
                <a:cubicBezTo>
                  <a:pt x="947406" y="3098003"/>
                  <a:pt x="939175" y="3098003"/>
                  <a:pt x="939175" y="3089139"/>
                </a:cubicBezTo>
                <a:close/>
                <a:moveTo>
                  <a:pt x="2618701" y="3022618"/>
                </a:moveTo>
                <a:lnTo>
                  <a:pt x="2617817" y="3027344"/>
                </a:lnTo>
                <a:cubicBezTo>
                  <a:pt x="2617817" y="3050897"/>
                  <a:pt x="2586505" y="3043045"/>
                  <a:pt x="2578678" y="3058748"/>
                </a:cubicBezTo>
                <a:cubicBezTo>
                  <a:pt x="2578678" y="3066600"/>
                  <a:pt x="2578678" y="3074450"/>
                  <a:pt x="2570850" y="3082301"/>
                </a:cubicBezTo>
                <a:cubicBezTo>
                  <a:pt x="2563022" y="3082301"/>
                  <a:pt x="2547365" y="3098003"/>
                  <a:pt x="2531709" y="3090153"/>
                </a:cubicBezTo>
                <a:cubicBezTo>
                  <a:pt x="2531709" y="3086227"/>
                  <a:pt x="2527795" y="3084264"/>
                  <a:pt x="2522903" y="3083283"/>
                </a:cubicBezTo>
                <a:lnTo>
                  <a:pt x="2521637" y="3083198"/>
                </a:lnTo>
                <a:lnTo>
                  <a:pt x="2607205" y="3031214"/>
                </a:lnTo>
                <a:close/>
                <a:moveTo>
                  <a:pt x="2633469" y="3011574"/>
                </a:moveTo>
                <a:lnTo>
                  <a:pt x="2633473" y="3011642"/>
                </a:lnTo>
                <a:cubicBezTo>
                  <a:pt x="2633473" y="3019494"/>
                  <a:pt x="2633473" y="3027344"/>
                  <a:pt x="2633473" y="3027344"/>
                </a:cubicBezTo>
                <a:cubicBezTo>
                  <a:pt x="2625646" y="3019494"/>
                  <a:pt x="2625646" y="3019494"/>
                  <a:pt x="2625646" y="3019494"/>
                </a:cubicBezTo>
                <a:lnTo>
                  <a:pt x="2625559" y="3017489"/>
                </a:lnTo>
                <a:close/>
                <a:moveTo>
                  <a:pt x="649109" y="3008547"/>
                </a:moveTo>
                <a:lnTo>
                  <a:pt x="664019" y="3022097"/>
                </a:lnTo>
                <a:cubicBezTo>
                  <a:pt x="705384" y="3056234"/>
                  <a:pt x="748415" y="3088424"/>
                  <a:pt x="792972" y="3118527"/>
                </a:cubicBezTo>
                <a:lnTo>
                  <a:pt x="794478" y="3119441"/>
                </a:lnTo>
                <a:lnTo>
                  <a:pt x="790772" y="3112975"/>
                </a:lnTo>
                <a:close/>
                <a:moveTo>
                  <a:pt x="2887015" y="2787282"/>
                </a:moveTo>
                <a:lnTo>
                  <a:pt x="2887038" y="2787416"/>
                </a:lnTo>
                <a:cubicBezTo>
                  <a:pt x="2885072" y="2791331"/>
                  <a:pt x="2881142" y="2795245"/>
                  <a:pt x="2877213" y="2799159"/>
                </a:cubicBezTo>
                <a:lnTo>
                  <a:pt x="2876289" y="2799083"/>
                </a:lnTo>
                <a:close/>
                <a:moveTo>
                  <a:pt x="3010285" y="2673795"/>
                </a:moveTo>
                <a:cubicBezTo>
                  <a:pt x="3026205" y="2673795"/>
                  <a:pt x="3034165" y="2681645"/>
                  <a:pt x="3050083" y="2681645"/>
                </a:cubicBezTo>
                <a:cubicBezTo>
                  <a:pt x="3050083" y="2689497"/>
                  <a:pt x="3034165" y="2697349"/>
                  <a:pt x="3034165" y="2705200"/>
                </a:cubicBezTo>
                <a:cubicBezTo>
                  <a:pt x="3026205" y="2713050"/>
                  <a:pt x="3018245" y="2713050"/>
                  <a:pt x="3010285" y="2713050"/>
                </a:cubicBezTo>
                <a:cubicBezTo>
                  <a:pt x="2994367" y="2713050"/>
                  <a:pt x="2994367" y="2697349"/>
                  <a:pt x="2994367" y="2689497"/>
                </a:cubicBezTo>
                <a:cubicBezTo>
                  <a:pt x="2994367" y="2681645"/>
                  <a:pt x="3002327" y="2673795"/>
                  <a:pt x="3010285" y="2673795"/>
                </a:cubicBezTo>
                <a:close/>
                <a:moveTo>
                  <a:pt x="335520" y="2657841"/>
                </a:moveTo>
                <a:lnTo>
                  <a:pt x="340523" y="2666077"/>
                </a:lnTo>
                <a:lnTo>
                  <a:pt x="341929" y="2667958"/>
                </a:lnTo>
                <a:close/>
                <a:moveTo>
                  <a:pt x="458622" y="2648377"/>
                </a:moveTo>
                <a:lnTo>
                  <a:pt x="516082" y="2725218"/>
                </a:lnTo>
                <a:lnTo>
                  <a:pt x="511185" y="2727843"/>
                </a:lnTo>
                <a:cubicBezTo>
                  <a:pt x="506269" y="2730778"/>
                  <a:pt x="500371" y="2732735"/>
                  <a:pt x="492507" y="2728822"/>
                </a:cubicBezTo>
                <a:cubicBezTo>
                  <a:pt x="476779" y="2728822"/>
                  <a:pt x="468914" y="2713165"/>
                  <a:pt x="453185" y="2705337"/>
                </a:cubicBezTo>
                <a:cubicBezTo>
                  <a:pt x="445321" y="2689682"/>
                  <a:pt x="445321" y="2666198"/>
                  <a:pt x="453185" y="2650541"/>
                </a:cubicBezTo>
                <a:close/>
                <a:moveTo>
                  <a:pt x="3000478" y="2648308"/>
                </a:moveTo>
                <a:lnTo>
                  <a:pt x="3010287" y="2658094"/>
                </a:lnTo>
                <a:cubicBezTo>
                  <a:pt x="3002417" y="2665944"/>
                  <a:pt x="2986679" y="2665944"/>
                  <a:pt x="2986679" y="2681647"/>
                </a:cubicBezTo>
                <a:cubicBezTo>
                  <a:pt x="2986679" y="2689497"/>
                  <a:pt x="2986679" y="2705200"/>
                  <a:pt x="2994548" y="2720902"/>
                </a:cubicBezTo>
                <a:cubicBezTo>
                  <a:pt x="3002417" y="2720902"/>
                  <a:pt x="3010287" y="2728753"/>
                  <a:pt x="3018156" y="2728753"/>
                </a:cubicBezTo>
                <a:cubicBezTo>
                  <a:pt x="3026024" y="2728753"/>
                  <a:pt x="3026024" y="2736605"/>
                  <a:pt x="3018156" y="2736605"/>
                </a:cubicBezTo>
                <a:cubicBezTo>
                  <a:pt x="3018156" y="2752306"/>
                  <a:pt x="2994548" y="2752306"/>
                  <a:pt x="2986679" y="2752306"/>
                </a:cubicBezTo>
                <a:cubicBezTo>
                  <a:pt x="2978810" y="2752306"/>
                  <a:pt x="2970941" y="2744455"/>
                  <a:pt x="2963073" y="2736605"/>
                </a:cubicBezTo>
                <a:cubicBezTo>
                  <a:pt x="2963073" y="2736605"/>
                  <a:pt x="2970941" y="2728753"/>
                  <a:pt x="2963073" y="2728753"/>
                </a:cubicBezTo>
                <a:cubicBezTo>
                  <a:pt x="2963073" y="2720902"/>
                  <a:pt x="2955202" y="2736605"/>
                  <a:pt x="2947333" y="2728753"/>
                </a:cubicBezTo>
                <a:lnTo>
                  <a:pt x="2940710" y="2728202"/>
                </a:lnTo>
                <a:lnTo>
                  <a:pt x="2940846" y="2728053"/>
                </a:lnTo>
                <a:close/>
                <a:moveTo>
                  <a:pt x="435974" y="2618091"/>
                </a:moveTo>
                <a:lnTo>
                  <a:pt x="437406" y="2626183"/>
                </a:lnTo>
                <a:cubicBezTo>
                  <a:pt x="453157" y="2641885"/>
                  <a:pt x="453157" y="2641885"/>
                  <a:pt x="453157" y="2641885"/>
                </a:cubicBezTo>
                <a:cubicBezTo>
                  <a:pt x="437406" y="2657586"/>
                  <a:pt x="437406" y="2681141"/>
                  <a:pt x="445281" y="2696842"/>
                </a:cubicBezTo>
                <a:cubicBezTo>
                  <a:pt x="453157" y="2720395"/>
                  <a:pt x="476781" y="2743948"/>
                  <a:pt x="500404" y="2736097"/>
                </a:cubicBezTo>
                <a:cubicBezTo>
                  <a:pt x="508280" y="2736097"/>
                  <a:pt x="516155" y="2736097"/>
                  <a:pt x="524029" y="2736097"/>
                </a:cubicBezTo>
                <a:cubicBezTo>
                  <a:pt x="527967" y="2743948"/>
                  <a:pt x="533873" y="2751799"/>
                  <a:pt x="540763" y="2757687"/>
                </a:cubicBezTo>
                <a:lnTo>
                  <a:pt x="547979" y="2760815"/>
                </a:lnTo>
                <a:lnTo>
                  <a:pt x="518203" y="2728053"/>
                </a:lnTo>
                <a:close/>
                <a:moveTo>
                  <a:pt x="3084274" y="2561333"/>
                </a:moveTo>
                <a:cubicBezTo>
                  <a:pt x="3089198" y="2562309"/>
                  <a:pt x="3093137" y="2564261"/>
                  <a:pt x="3097077" y="2564261"/>
                </a:cubicBezTo>
                <a:cubicBezTo>
                  <a:pt x="3120714" y="2579879"/>
                  <a:pt x="3128593" y="2603306"/>
                  <a:pt x="3128593" y="2626732"/>
                </a:cubicBezTo>
                <a:cubicBezTo>
                  <a:pt x="3120714" y="2634541"/>
                  <a:pt x="3112837" y="2634541"/>
                  <a:pt x="3104957" y="2650158"/>
                </a:cubicBezTo>
                <a:cubicBezTo>
                  <a:pt x="3104957" y="2657967"/>
                  <a:pt x="3104957" y="2673585"/>
                  <a:pt x="3097077" y="2673585"/>
                </a:cubicBezTo>
                <a:cubicBezTo>
                  <a:pt x="3065561" y="2681394"/>
                  <a:pt x="3034044" y="2681394"/>
                  <a:pt x="3018285" y="2657967"/>
                </a:cubicBezTo>
                <a:cubicBezTo>
                  <a:pt x="3010407" y="2650159"/>
                  <a:pt x="3010407" y="2642350"/>
                  <a:pt x="3010406" y="2635517"/>
                </a:cubicBezTo>
                <a:lnTo>
                  <a:pt x="3010362" y="2635090"/>
                </a:lnTo>
                <a:lnTo>
                  <a:pt x="3031214" y="2607206"/>
                </a:lnTo>
                <a:lnTo>
                  <a:pt x="3051974" y="2573033"/>
                </a:lnTo>
                <a:lnTo>
                  <a:pt x="3054481" y="2574145"/>
                </a:lnTo>
                <a:cubicBezTo>
                  <a:pt x="3058173" y="2573046"/>
                  <a:pt x="3059651" y="2564261"/>
                  <a:pt x="3065561" y="2564261"/>
                </a:cubicBezTo>
                <a:cubicBezTo>
                  <a:pt x="3073440" y="2560357"/>
                  <a:pt x="3079349" y="2560357"/>
                  <a:pt x="3084274" y="2561333"/>
                </a:cubicBezTo>
                <a:close/>
                <a:moveTo>
                  <a:pt x="3124636" y="2515066"/>
                </a:moveTo>
                <a:cubicBezTo>
                  <a:pt x="3128593" y="2517028"/>
                  <a:pt x="3132551" y="2520954"/>
                  <a:pt x="3136508" y="2524879"/>
                </a:cubicBezTo>
                <a:cubicBezTo>
                  <a:pt x="3160251" y="2540581"/>
                  <a:pt x="3120679" y="2564134"/>
                  <a:pt x="3128593" y="2587687"/>
                </a:cubicBezTo>
                <a:cubicBezTo>
                  <a:pt x="3120679" y="2571986"/>
                  <a:pt x="3096936" y="2556284"/>
                  <a:pt x="3096936" y="2532731"/>
                </a:cubicBezTo>
                <a:cubicBezTo>
                  <a:pt x="3096936" y="2524879"/>
                  <a:pt x="3104850" y="2517028"/>
                  <a:pt x="3112764" y="2517028"/>
                </a:cubicBezTo>
                <a:cubicBezTo>
                  <a:pt x="3116721" y="2513103"/>
                  <a:pt x="3120679" y="2513103"/>
                  <a:pt x="3124636" y="2515066"/>
                </a:cubicBezTo>
                <a:close/>
                <a:moveTo>
                  <a:pt x="305784" y="2387642"/>
                </a:moveTo>
                <a:lnTo>
                  <a:pt x="325689" y="2428962"/>
                </a:lnTo>
                <a:lnTo>
                  <a:pt x="320405" y="2422906"/>
                </a:lnTo>
                <a:cubicBezTo>
                  <a:pt x="312584" y="2415063"/>
                  <a:pt x="312584" y="2399377"/>
                  <a:pt x="304763" y="2391535"/>
                </a:cubicBezTo>
                <a:close/>
                <a:moveTo>
                  <a:pt x="3155833" y="2382309"/>
                </a:moveTo>
                <a:lnTo>
                  <a:pt x="3157782" y="2385878"/>
                </a:lnTo>
                <a:cubicBezTo>
                  <a:pt x="3157782" y="2388819"/>
                  <a:pt x="3155820" y="2390779"/>
                  <a:pt x="3151894" y="2390779"/>
                </a:cubicBezTo>
                <a:lnTo>
                  <a:pt x="3151690" y="2390909"/>
                </a:lnTo>
                <a:close/>
                <a:moveTo>
                  <a:pt x="3180031" y="2329395"/>
                </a:moveTo>
                <a:lnTo>
                  <a:pt x="3175947" y="2340555"/>
                </a:lnTo>
                <a:lnTo>
                  <a:pt x="3120905" y="2454814"/>
                </a:lnTo>
                <a:lnTo>
                  <a:pt x="3124569" y="2465807"/>
                </a:lnTo>
                <a:cubicBezTo>
                  <a:pt x="3124569" y="2469742"/>
                  <a:pt x="3124569" y="2473676"/>
                  <a:pt x="3128503" y="2477610"/>
                </a:cubicBezTo>
                <a:cubicBezTo>
                  <a:pt x="3136372" y="2469742"/>
                  <a:pt x="3144243" y="2477610"/>
                  <a:pt x="3152111" y="2477610"/>
                </a:cubicBezTo>
                <a:cubicBezTo>
                  <a:pt x="3159980" y="2485479"/>
                  <a:pt x="3167849" y="2501218"/>
                  <a:pt x="3159980" y="2516956"/>
                </a:cubicBezTo>
                <a:cubicBezTo>
                  <a:pt x="3159980" y="2524826"/>
                  <a:pt x="3159980" y="2532695"/>
                  <a:pt x="3152111" y="2532695"/>
                </a:cubicBezTo>
                <a:cubicBezTo>
                  <a:pt x="3144243" y="2524826"/>
                  <a:pt x="3136372" y="2509087"/>
                  <a:pt x="3120635" y="2509087"/>
                </a:cubicBezTo>
                <a:cubicBezTo>
                  <a:pt x="3112766" y="2501218"/>
                  <a:pt x="3104897" y="2509087"/>
                  <a:pt x="3097027" y="2509087"/>
                </a:cubicBezTo>
                <a:cubicBezTo>
                  <a:pt x="3089158" y="2516956"/>
                  <a:pt x="3089158" y="2532695"/>
                  <a:pt x="3081289" y="2548433"/>
                </a:cubicBezTo>
                <a:cubicBezTo>
                  <a:pt x="3081289" y="2548433"/>
                  <a:pt x="3079322" y="2548433"/>
                  <a:pt x="3076371" y="2547450"/>
                </a:cubicBezTo>
                <a:lnTo>
                  <a:pt x="3069985" y="2543386"/>
                </a:lnTo>
                <a:lnTo>
                  <a:pt x="3109844" y="2477777"/>
                </a:lnTo>
                <a:lnTo>
                  <a:pt x="3119098" y="2458565"/>
                </a:lnTo>
                <a:lnTo>
                  <a:pt x="3109844" y="2477777"/>
                </a:lnTo>
                <a:cubicBezTo>
                  <a:pt x="3037346" y="2611233"/>
                  <a:pt x="2946057" y="2733001"/>
                  <a:pt x="2839529" y="2839529"/>
                </a:cubicBezTo>
                <a:lnTo>
                  <a:pt x="2840188" y="2838804"/>
                </a:lnTo>
                <a:lnTo>
                  <a:pt x="2856580" y="2851019"/>
                </a:lnTo>
                <a:cubicBezTo>
                  <a:pt x="2869352" y="2857868"/>
                  <a:pt x="2885072" y="2861782"/>
                  <a:pt x="2900791" y="2861782"/>
                </a:cubicBezTo>
                <a:cubicBezTo>
                  <a:pt x="2912582" y="2865697"/>
                  <a:pt x="2926337" y="2863739"/>
                  <a:pt x="2940090" y="2859826"/>
                </a:cubicBezTo>
                <a:lnTo>
                  <a:pt x="2973926" y="2848030"/>
                </a:lnTo>
                <a:lnTo>
                  <a:pt x="3022096" y="2795030"/>
                </a:lnTo>
                <a:lnTo>
                  <a:pt x="3023069" y="2793729"/>
                </a:lnTo>
                <a:lnTo>
                  <a:pt x="3018425" y="2783457"/>
                </a:lnTo>
                <a:cubicBezTo>
                  <a:pt x="3018425" y="2775605"/>
                  <a:pt x="3018425" y="2767754"/>
                  <a:pt x="3018425" y="2759904"/>
                </a:cubicBezTo>
                <a:cubicBezTo>
                  <a:pt x="3026235" y="2752053"/>
                  <a:pt x="3034043" y="2752053"/>
                  <a:pt x="3034043" y="2744201"/>
                </a:cubicBezTo>
                <a:cubicBezTo>
                  <a:pt x="3034043" y="2736350"/>
                  <a:pt x="3034043" y="2728499"/>
                  <a:pt x="3034043" y="2712797"/>
                </a:cubicBezTo>
                <a:cubicBezTo>
                  <a:pt x="3049661" y="2689244"/>
                  <a:pt x="3073087" y="2681393"/>
                  <a:pt x="3096515" y="2689244"/>
                </a:cubicBezTo>
                <a:lnTo>
                  <a:pt x="3102412" y="2687627"/>
                </a:lnTo>
                <a:lnTo>
                  <a:pt x="3118525" y="2666077"/>
                </a:lnTo>
                <a:lnTo>
                  <a:pt x="3148077" y="2617434"/>
                </a:lnTo>
                <a:lnTo>
                  <a:pt x="3144019" y="2607204"/>
                </a:lnTo>
                <a:cubicBezTo>
                  <a:pt x="3142062" y="2601282"/>
                  <a:pt x="3140106" y="2595360"/>
                  <a:pt x="3136192" y="2587464"/>
                </a:cubicBezTo>
                <a:cubicBezTo>
                  <a:pt x="3136192" y="2579568"/>
                  <a:pt x="3144019" y="2571672"/>
                  <a:pt x="3144019" y="2563778"/>
                </a:cubicBezTo>
                <a:cubicBezTo>
                  <a:pt x="3151849" y="2547986"/>
                  <a:pt x="3159675" y="2540090"/>
                  <a:pt x="3167505" y="2540090"/>
                </a:cubicBezTo>
                <a:cubicBezTo>
                  <a:pt x="3175331" y="2532194"/>
                  <a:pt x="3190988" y="2547986"/>
                  <a:pt x="3190988" y="2532194"/>
                </a:cubicBezTo>
                <a:cubicBezTo>
                  <a:pt x="3190988" y="2524299"/>
                  <a:pt x="3183160" y="2516402"/>
                  <a:pt x="3190988" y="2500612"/>
                </a:cubicBezTo>
                <a:cubicBezTo>
                  <a:pt x="3194901" y="2496664"/>
                  <a:pt x="3200773" y="2494689"/>
                  <a:pt x="3206644" y="2494689"/>
                </a:cubicBezTo>
                <a:lnTo>
                  <a:pt x="3216640" y="2498470"/>
                </a:lnTo>
                <a:lnTo>
                  <a:pt x="3224788" y="2481553"/>
                </a:lnTo>
                <a:lnTo>
                  <a:pt x="3226478" y="2473112"/>
                </a:lnTo>
                <a:cubicBezTo>
                  <a:pt x="3228442" y="2467232"/>
                  <a:pt x="3230405" y="2461351"/>
                  <a:pt x="3230405" y="2453510"/>
                </a:cubicBezTo>
                <a:cubicBezTo>
                  <a:pt x="3238255" y="2414304"/>
                  <a:pt x="3230405" y="2359414"/>
                  <a:pt x="3199000" y="2335890"/>
                </a:cubicBezTo>
                <a:close/>
                <a:moveTo>
                  <a:pt x="194595" y="2187541"/>
                </a:moveTo>
                <a:cubicBezTo>
                  <a:pt x="202193" y="2187541"/>
                  <a:pt x="202193" y="2187541"/>
                  <a:pt x="202193" y="2195137"/>
                </a:cubicBezTo>
                <a:cubicBezTo>
                  <a:pt x="194595" y="2195137"/>
                  <a:pt x="194595" y="2187541"/>
                  <a:pt x="194595" y="2187541"/>
                </a:cubicBezTo>
                <a:close/>
                <a:moveTo>
                  <a:pt x="84933" y="2043893"/>
                </a:moveTo>
                <a:lnTo>
                  <a:pt x="88476" y="2067111"/>
                </a:lnTo>
                <a:lnTo>
                  <a:pt x="107421" y="2140784"/>
                </a:lnTo>
                <a:lnTo>
                  <a:pt x="116447" y="2139963"/>
                </a:lnTo>
                <a:cubicBezTo>
                  <a:pt x="124226" y="2132185"/>
                  <a:pt x="124226" y="2124406"/>
                  <a:pt x="132004" y="2116628"/>
                </a:cubicBezTo>
                <a:cubicBezTo>
                  <a:pt x="139783" y="2116628"/>
                  <a:pt x="139783" y="2116628"/>
                  <a:pt x="147562" y="2124406"/>
                </a:cubicBezTo>
                <a:cubicBezTo>
                  <a:pt x="155341" y="2132185"/>
                  <a:pt x="147562" y="2139963"/>
                  <a:pt x="147562" y="2147742"/>
                </a:cubicBezTo>
                <a:cubicBezTo>
                  <a:pt x="139783" y="2163300"/>
                  <a:pt x="124226" y="2163300"/>
                  <a:pt x="116447" y="2171078"/>
                </a:cubicBezTo>
                <a:lnTo>
                  <a:pt x="114880" y="2169797"/>
                </a:lnTo>
                <a:lnTo>
                  <a:pt x="116534" y="2176229"/>
                </a:lnTo>
                <a:lnTo>
                  <a:pt x="124072" y="2179072"/>
                </a:lnTo>
                <a:cubicBezTo>
                  <a:pt x="139658" y="2171237"/>
                  <a:pt x="155242" y="2155567"/>
                  <a:pt x="163035" y="2139895"/>
                </a:cubicBezTo>
                <a:cubicBezTo>
                  <a:pt x="163035" y="2139895"/>
                  <a:pt x="155242" y="2132061"/>
                  <a:pt x="163035" y="2124226"/>
                </a:cubicBezTo>
                <a:cubicBezTo>
                  <a:pt x="178620" y="2132061"/>
                  <a:pt x="194205" y="2132061"/>
                  <a:pt x="201998" y="2132061"/>
                </a:cubicBezTo>
                <a:cubicBezTo>
                  <a:pt x="201998" y="2147731"/>
                  <a:pt x="209791" y="2171237"/>
                  <a:pt x="194205" y="2179072"/>
                </a:cubicBezTo>
                <a:cubicBezTo>
                  <a:pt x="186413" y="2179072"/>
                  <a:pt x="186413" y="2171237"/>
                  <a:pt x="178620" y="2179072"/>
                </a:cubicBezTo>
                <a:cubicBezTo>
                  <a:pt x="186413" y="2186906"/>
                  <a:pt x="194205" y="2194742"/>
                  <a:pt x="194205" y="2202578"/>
                </a:cubicBezTo>
                <a:cubicBezTo>
                  <a:pt x="186413" y="2202578"/>
                  <a:pt x="186413" y="2210413"/>
                  <a:pt x="178620" y="2210413"/>
                </a:cubicBezTo>
                <a:cubicBezTo>
                  <a:pt x="170828" y="2210413"/>
                  <a:pt x="163035" y="2218248"/>
                  <a:pt x="155242" y="2218248"/>
                </a:cubicBezTo>
                <a:cubicBezTo>
                  <a:pt x="147450" y="2226083"/>
                  <a:pt x="155242" y="2233918"/>
                  <a:pt x="147450" y="2241753"/>
                </a:cubicBezTo>
                <a:cubicBezTo>
                  <a:pt x="147450" y="2241753"/>
                  <a:pt x="145502" y="2243712"/>
                  <a:pt x="142580" y="2245671"/>
                </a:cubicBezTo>
                <a:lnTo>
                  <a:pt x="137087" y="2247680"/>
                </a:lnTo>
                <a:lnTo>
                  <a:pt x="186081" y="2381541"/>
                </a:lnTo>
                <a:lnTo>
                  <a:pt x="194132" y="2398253"/>
                </a:lnTo>
                <a:lnTo>
                  <a:pt x="194309" y="2398541"/>
                </a:lnTo>
                <a:lnTo>
                  <a:pt x="194931" y="2399912"/>
                </a:lnTo>
                <a:lnTo>
                  <a:pt x="251585" y="2517517"/>
                </a:lnTo>
                <a:lnTo>
                  <a:pt x="253131" y="2520305"/>
                </a:lnTo>
                <a:lnTo>
                  <a:pt x="265370" y="2542372"/>
                </a:lnTo>
                <a:lnTo>
                  <a:pt x="277318" y="2562039"/>
                </a:lnTo>
                <a:lnTo>
                  <a:pt x="295286" y="2587078"/>
                </a:lnTo>
                <a:cubicBezTo>
                  <a:pt x="302149" y="2596898"/>
                  <a:pt x="308031" y="2606718"/>
                  <a:pt x="311953" y="2618502"/>
                </a:cubicBezTo>
                <a:cubicBezTo>
                  <a:pt x="327638" y="2634212"/>
                  <a:pt x="335480" y="2657780"/>
                  <a:pt x="351167" y="2665636"/>
                </a:cubicBezTo>
                <a:cubicBezTo>
                  <a:pt x="359009" y="2689202"/>
                  <a:pt x="374695" y="2697058"/>
                  <a:pt x="382538" y="2720626"/>
                </a:cubicBezTo>
                <a:cubicBezTo>
                  <a:pt x="386459" y="2724554"/>
                  <a:pt x="390380" y="2730444"/>
                  <a:pt x="394303" y="2737319"/>
                </a:cubicBezTo>
                <a:lnTo>
                  <a:pt x="395466" y="2739551"/>
                </a:lnTo>
                <a:lnTo>
                  <a:pt x="436952" y="2795030"/>
                </a:lnTo>
                <a:lnTo>
                  <a:pt x="540669" y="2909148"/>
                </a:lnTo>
                <a:lnTo>
                  <a:pt x="556407" y="2924289"/>
                </a:lnTo>
                <a:cubicBezTo>
                  <a:pt x="575039" y="2942864"/>
                  <a:pt x="594651" y="2960461"/>
                  <a:pt x="618185" y="2972193"/>
                </a:cubicBezTo>
                <a:cubicBezTo>
                  <a:pt x="649565" y="3003479"/>
                  <a:pt x="688789" y="3026942"/>
                  <a:pt x="720169" y="3058227"/>
                </a:cubicBezTo>
                <a:cubicBezTo>
                  <a:pt x="751548" y="3073870"/>
                  <a:pt x="767237" y="3097333"/>
                  <a:pt x="798617" y="3112975"/>
                </a:cubicBezTo>
                <a:cubicBezTo>
                  <a:pt x="798617" y="3112975"/>
                  <a:pt x="798617" y="3120797"/>
                  <a:pt x="798617" y="3120797"/>
                </a:cubicBezTo>
                <a:lnTo>
                  <a:pt x="795382" y="3119990"/>
                </a:lnTo>
                <a:lnTo>
                  <a:pt x="931082" y="3202430"/>
                </a:lnTo>
                <a:cubicBezTo>
                  <a:pt x="1168429" y="3331365"/>
                  <a:pt x="1440424" y="3404603"/>
                  <a:pt x="1729524" y="3404603"/>
                </a:cubicBezTo>
                <a:cubicBezTo>
                  <a:pt x="1931895" y="3404603"/>
                  <a:pt x="2125883" y="3368717"/>
                  <a:pt x="2305473" y="3302960"/>
                </a:cubicBezTo>
                <a:lnTo>
                  <a:pt x="2334471" y="3290907"/>
                </a:lnTo>
                <a:lnTo>
                  <a:pt x="2338896" y="3289949"/>
                </a:lnTo>
                <a:lnTo>
                  <a:pt x="2345494" y="3286325"/>
                </a:lnTo>
                <a:lnTo>
                  <a:pt x="2437371" y="3248136"/>
                </a:lnTo>
                <a:cubicBezTo>
                  <a:pt x="2566382" y="3187900"/>
                  <a:pt x="2686447" y="3111707"/>
                  <a:pt x="2795029" y="3022097"/>
                </a:cubicBezTo>
                <a:lnTo>
                  <a:pt x="2824013" y="2995755"/>
                </a:lnTo>
                <a:lnTo>
                  <a:pt x="2823541" y="2995211"/>
                </a:lnTo>
                <a:cubicBezTo>
                  <a:pt x="2822573" y="2991300"/>
                  <a:pt x="2822573" y="2987389"/>
                  <a:pt x="2822573" y="2987389"/>
                </a:cubicBezTo>
                <a:cubicBezTo>
                  <a:pt x="2822573" y="2979568"/>
                  <a:pt x="2822573" y="2971747"/>
                  <a:pt x="2822573" y="2971747"/>
                </a:cubicBezTo>
                <a:cubicBezTo>
                  <a:pt x="2814835" y="2963926"/>
                  <a:pt x="2807097" y="2956105"/>
                  <a:pt x="2799358" y="2948284"/>
                </a:cubicBezTo>
                <a:cubicBezTo>
                  <a:pt x="2799358" y="2932641"/>
                  <a:pt x="2807097" y="2924820"/>
                  <a:pt x="2814835" y="2916999"/>
                </a:cubicBezTo>
                <a:cubicBezTo>
                  <a:pt x="2814835" y="2901355"/>
                  <a:pt x="2807097" y="2885713"/>
                  <a:pt x="2822573" y="2870070"/>
                </a:cubicBezTo>
                <a:cubicBezTo>
                  <a:pt x="2838050" y="2877892"/>
                  <a:pt x="2845790" y="2885713"/>
                  <a:pt x="2861267" y="2885713"/>
                </a:cubicBezTo>
                <a:cubicBezTo>
                  <a:pt x="2869005" y="2893534"/>
                  <a:pt x="2861267" y="2901355"/>
                  <a:pt x="2861267" y="2909178"/>
                </a:cubicBezTo>
                <a:cubicBezTo>
                  <a:pt x="2857396" y="2916999"/>
                  <a:pt x="2857396" y="2926775"/>
                  <a:pt x="2859332" y="2936552"/>
                </a:cubicBezTo>
                <a:lnTo>
                  <a:pt x="2866582" y="2957067"/>
                </a:lnTo>
                <a:lnTo>
                  <a:pt x="2874774" y="2949621"/>
                </a:lnTo>
                <a:lnTo>
                  <a:pt x="2867295" y="2928601"/>
                </a:lnTo>
                <a:cubicBezTo>
                  <a:pt x="2865332" y="2918753"/>
                  <a:pt x="2865332" y="2908904"/>
                  <a:pt x="2869257" y="2901024"/>
                </a:cubicBezTo>
                <a:cubicBezTo>
                  <a:pt x="2873183" y="2897085"/>
                  <a:pt x="2875145" y="2893145"/>
                  <a:pt x="2877108" y="2891176"/>
                </a:cubicBezTo>
                <a:cubicBezTo>
                  <a:pt x="2879071" y="2889206"/>
                  <a:pt x="2881035" y="2889206"/>
                  <a:pt x="2884960" y="2893145"/>
                </a:cubicBezTo>
                <a:cubicBezTo>
                  <a:pt x="2900661" y="2885267"/>
                  <a:pt x="2884960" y="2908904"/>
                  <a:pt x="2884960" y="2916783"/>
                </a:cubicBezTo>
                <a:lnTo>
                  <a:pt x="2890976" y="2934896"/>
                </a:lnTo>
                <a:lnTo>
                  <a:pt x="2913984" y="2913984"/>
                </a:lnTo>
                <a:lnTo>
                  <a:pt x="2953323" y="2870699"/>
                </a:lnTo>
                <a:lnTo>
                  <a:pt x="2926335" y="2879395"/>
                </a:lnTo>
                <a:cubicBezTo>
                  <a:pt x="2902757" y="2883310"/>
                  <a:pt x="2877213" y="2881352"/>
                  <a:pt x="2853633" y="2877438"/>
                </a:cubicBezTo>
                <a:lnTo>
                  <a:pt x="2820975" y="2856392"/>
                </a:lnTo>
                <a:lnTo>
                  <a:pt x="2728053" y="2940846"/>
                </a:lnTo>
                <a:cubicBezTo>
                  <a:pt x="2650524" y="3004829"/>
                  <a:pt x="2566748" y="3061512"/>
                  <a:pt x="2477776" y="3109844"/>
                </a:cubicBezTo>
                <a:lnTo>
                  <a:pt x="2455782" y="3120439"/>
                </a:lnTo>
                <a:lnTo>
                  <a:pt x="2460804" y="3118020"/>
                </a:lnTo>
                <a:lnTo>
                  <a:pt x="2460277" y="3123838"/>
                </a:lnTo>
                <a:cubicBezTo>
                  <a:pt x="2459298" y="3126788"/>
                  <a:pt x="2457338" y="3128755"/>
                  <a:pt x="2453419" y="3128755"/>
                </a:cubicBezTo>
                <a:cubicBezTo>
                  <a:pt x="2453419" y="3128755"/>
                  <a:pt x="2453419" y="3126788"/>
                  <a:pt x="2453419" y="3123838"/>
                </a:cubicBezTo>
                <a:lnTo>
                  <a:pt x="2453419" y="3121577"/>
                </a:lnTo>
                <a:lnTo>
                  <a:pt x="2374500" y="3159594"/>
                </a:lnTo>
                <a:lnTo>
                  <a:pt x="2375954" y="3158894"/>
                </a:lnTo>
                <a:lnTo>
                  <a:pt x="2374744" y="3160350"/>
                </a:lnTo>
                <a:cubicBezTo>
                  <a:pt x="2370844" y="3164260"/>
                  <a:pt x="2366944" y="3168171"/>
                  <a:pt x="2363044" y="3170126"/>
                </a:cubicBezTo>
                <a:lnTo>
                  <a:pt x="2355317" y="3168835"/>
                </a:lnTo>
                <a:lnTo>
                  <a:pt x="2340555" y="3175947"/>
                </a:lnTo>
                <a:cubicBezTo>
                  <a:pt x="2293603" y="3195806"/>
                  <a:pt x="2245484" y="3213445"/>
                  <a:pt x="2196330" y="3228734"/>
                </a:cubicBezTo>
                <a:lnTo>
                  <a:pt x="2160971" y="3237825"/>
                </a:lnTo>
                <a:lnTo>
                  <a:pt x="2196330" y="3228734"/>
                </a:lnTo>
                <a:lnTo>
                  <a:pt x="2211041" y="3223350"/>
                </a:lnTo>
                <a:lnTo>
                  <a:pt x="2232949" y="3229087"/>
                </a:lnTo>
                <a:cubicBezTo>
                  <a:pt x="2239808" y="3229087"/>
                  <a:pt x="2245688" y="3227119"/>
                  <a:pt x="2249607" y="3223185"/>
                </a:cubicBezTo>
                <a:cubicBezTo>
                  <a:pt x="2265285" y="3238923"/>
                  <a:pt x="2280962" y="3246792"/>
                  <a:pt x="2304479" y="3246792"/>
                </a:cubicBezTo>
                <a:cubicBezTo>
                  <a:pt x="2320156" y="3238923"/>
                  <a:pt x="2343674" y="3231054"/>
                  <a:pt x="2351513" y="3207448"/>
                </a:cubicBezTo>
                <a:cubicBezTo>
                  <a:pt x="2359351" y="3183840"/>
                  <a:pt x="2359351" y="3183840"/>
                  <a:pt x="2359351" y="3183840"/>
                </a:cubicBezTo>
                <a:cubicBezTo>
                  <a:pt x="2367190" y="3179905"/>
                  <a:pt x="2375029" y="3175971"/>
                  <a:pt x="2381888" y="3170069"/>
                </a:cubicBezTo>
                <a:lnTo>
                  <a:pt x="2395209" y="3149619"/>
                </a:lnTo>
                <a:lnTo>
                  <a:pt x="2450035" y="3123208"/>
                </a:lnTo>
                <a:lnTo>
                  <a:pt x="2449499" y="3124821"/>
                </a:lnTo>
                <a:cubicBezTo>
                  <a:pt x="2449499" y="3128755"/>
                  <a:pt x="2449499" y="3132690"/>
                  <a:pt x="2445579" y="3136624"/>
                </a:cubicBezTo>
                <a:cubicBezTo>
                  <a:pt x="2437741" y="3144494"/>
                  <a:pt x="2429902" y="3160232"/>
                  <a:pt x="2437741" y="3168101"/>
                </a:cubicBezTo>
                <a:cubicBezTo>
                  <a:pt x="2445579" y="3175971"/>
                  <a:pt x="2437741" y="3191708"/>
                  <a:pt x="2437741" y="3199577"/>
                </a:cubicBezTo>
                <a:cubicBezTo>
                  <a:pt x="2437741" y="3191708"/>
                  <a:pt x="2437741" y="3183840"/>
                  <a:pt x="2437741" y="3183840"/>
                </a:cubicBezTo>
                <a:cubicBezTo>
                  <a:pt x="2437741" y="3175971"/>
                  <a:pt x="2437741" y="3160232"/>
                  <a:pt x="2429902" y="3152363"/>
                </a:cubicBezTo>
                <a:cubicBezTo>
                  <a:pt x="2422063" y="3152363"/>
                  <a:pt x="2422063" y="3160232"/>
                  <a:pt x="2422063" y="3168101"/>
                </a:cubicBezTo>
                <a:cubicBezTo>
                  <a:pt x="2429902" y="3168101"/>
                  <a:pt x="2429902" y="3183840"/>
                  <a:pt x="2429902" y="3191708"/>
                </a:cubicBezTo>
                <a:cubicBezTo>
                  <a:pt x="2429902" y="3199577"/>
                  <a:pt x="2422063" y="3215315"/>
                  <a:pt x="2406385" y="3215315"/>
                </a:cubicBezTo>
                <a:cubicBezTo>
                  <a:pt x="2398547" y="3223185"/>
                  <a:pt x="2375029" y="3215315"/>
                  <a:pt x="2382868" y="3238923"/>
                </a:cubicBezTo>
                <a:cubicBezTo>
                  <a:pt x="2390707" y="3238923"/>
                  <a:pt x="2390707" y="3238923"/>
                  <a:pt x="2390707" y="3238923"/>
                </a:cubicBezTo>
                <a:cubicBezTo>
                  <a:pt x="2398547" y="3238923"/>
                  <a:pt x="2390707" y="3246792"/>
                  <a:pt x="2390707" y="3246792"/>
                </a:cubicBezTo>
                <a:cubicBezTo>
                  <a:pt x="2382868" y="3258596"/>
                  <a:pt x="2371110" y="3270400"/>
                  <a:pt x="2358372" y="3279252"/>
                </a:cubicBezTo>
                <a:lnTo>
                  <a:pt x="2345494" y="3286325"/>
                </a:lnTo>
                <a:lnTo>
                  <a:pt x="2334471" y="3290907"/>
                </a:lnTo>
                <a:lnTo>
                  <a:pt x="2320156" y="3294006"/>
                </a:lnTo>
                <a:cubicBezTo>
                  <a:pt x="2296639" y="3301876"/>
                  <a:pt x="2280962" y="3270400"/>
                  <a:pt x="2257445" y="3270400"/>
                </a:cubicBezTo>
                <a:cubicBezTo>
                  <a:pt x="2249607" y="3278268"/>
                  <a:pt x="2241768" y="3286137"/>
                  <a:pt x="2233928" y="3286137"/>
                </a:cubicBezTo>
                <a:cubicBezTo>
                  <a:pt x="2218250" y="3286137"/>
                  <a:pt x="2210411" y="3278268"/>
                  <a:pt x="2202573" y="3270400"/>
                </a:cubicBezTo>
                <a:cubicBezTo>
                  <a:pt x="2194733" y="3262531"/>
                  <a:pt x="2194733" y="3246792"/>
                  <a:pt x="2179056" y="3246792"/>
                </a:cubicBezTo>
                <a:cubicBezTo>
                  <a:pt x="2171217" y="3262531"/>
                  <a:pt x="2163377" y="3254662"/>
                  <a:pt x="2155539" y="3254662"/>
                </a:cubicBezTo>
                <a:lnTo>
                  <a:pt x="2144470" y="3242068"/>
                </a:lnTo>
                <a:lnTo>
                  <a:pt x="2057933" y="3264319"/>
                </a:lnTo>
                <a:lnTo>
                  <a:pt x="2053908" y="3269966"/>
                </a:lnTo>
                <a:lnTo>
                  <a:pt x="2034671" y="3269128"/>
                </a:lnTo>
                <a:lnTo>
                  <a:pt x="2045890" y="3267416"/>
                </a:lnTo>
                <a:lnTo>
                  <a:pt x="2055044" y="3265062"/>
                </a:lnTo>
                <a:lnTo>
                  <a:pt x="2045890" y="3267416"/>
                </a:lnTo>
                <a:lnTo>
                  <a:pt x="1998107" y="3274709"/>
                </a:lnTo>
                <a:lnTo>
                  <a:pt x="1994164" y="3276835"/>
                </a:lnTo>
                <a:lnTo>
                  <a:pt x="1978894" y="3277641"/>
                </a:lnTo>
                <a:lnTo>
                  <a:pt x="1993424" y="3275423"/>
                </a:lnTo>
                <a:lnTo>
                  <a:pt x="1890025" y="3291204"/>
                </a:lnTo>
                <a:cubicBezTo>
                  <a:pt x="1837254" y="3296563"/>
                  <a:pt x="1783710" y="3299308"/>
                  <a:pt x="1729524" y="3299308"/>
                </a:cubicBezTo>
                <a:lnTo>
                  <a:pt x="1661601" y="3295878"/>
                </a:lnTo>
                <a:lnTo>
                  <a:pt x="1661726" y="3300750"/>
                </a:lnTo>
                <a:cubicBezTo>
                  <a:pt x="1658798" y="3313492"/>
                  <a:pt x="1652941" y="3325254"/>
                  <a:pt x="1645132" y="3333096"/>
                </a:cubicBezTo>
                <a:cubicBezTo>
                  <a:pt x="1629515" y="3356620"/>
                  <a:pt x="1606088" y="3356620"/>
                  <a:pt x="1582661" y="3372302"/>
                </a:cubicBezTo>
                <a:cubicBezTo>
                  <a:pt x="1551426" y="3380143"/>
                  <a:pt x="1520192" y="3387985"/>
                  <a:pt x="1488956" y="3372302"/>
                </a:cubicBezTo>
                <a:cubicBezTo>
                  <a:pt x="1481148" y="3364461"/>
                  <a:pt x="1488956" y="3364461"/>
                  <a:pt x="1496765" y="3364461"/>
                </a:cubicBezTo>
                <a:cubicBezTo>
                  <a:pt x="1543617" y="3372302"/>
                  <a:pt x="1582661" y="3356620"/>
                  <a:pt x="1613897" y="3333096"/>
                </a:cubicBezTo>
                <a:cubicBezTo>
                  <a:pt x="1617802" y="3321334"/>
                  <a:pt x="1623658" y="3311532"/>
                  <a:pt x="1628538" y="3301730"/>
                </a:cubicBezTo>
                <a:lnTo>
                  <a:pt x="1630616" y="3294314"/>
                </a:lnTo>
                <a:lnTo>
                  <a:pt x="1649908" y="3295288"/>
                </a:lnTo>
                <a:lnTo>
                  <a:pt x="1569023" y="3291204"/>
                </a:lnTo>
                <a:lnTo>
                  <a:pt x="1447915" y="3272720"/>
                </a:lnTo>
                <a:lnTo>
                  <a:pt x="1472536" y="3276478"/>
                </a:lnTo>
                <a:lnTo>
                  <a:pt x="1472737" y="3277564"/>
                </a:lnTo>
                <a:cubicBezTo>
                  <a:pt x="1480606" y="3285415"/>
                  <a:pt x="1480606" y="3293265"/>
                  <a:pt x="1480606" y="3293265"/>
                </a:cubicBezTo>
                <a:cubicBezTo>
                  <a:pt x="1472737" y="3316818"/>
                  <a:pt x="1456998" y="3316818"/>
                  <a:pt x="1433390" y="3324670"/>
                </a:cubicBezTo>
                <a:cubicBezTo>
                  <a:pt x="1433390" y="3316818"/>
                  <a:pt x="1425522" y="3316818"/>
                  <a:pt x="1425522" y="3308968"/>
                </a:cubicBezTo>
                <a:cubicBezTo>
                  <a:pt x="1425522" y="3301117"/>
                  <a:pt x="1441259" y="3301117"/>
                  <a:pt x="1449129" y="3293265"/>
                </a:cubicBezTo>
                <a:cubicBezTo>
                  <a:pt x="1449129" y="3285415"/>
                  <a:pt x="1449129" y="3279527"/>
                  <a:pt x="1448145" y="3274620"/>
                </a:cubicBezTo>
                <a:lnTo>
                  <a:pt x="1447049" y="3272588"/>
                </a:lnTo>
                <a:lnTo>
                  <a:pt x="1413158" y="3267416"/>
                </a:lnTo>
                <a:lnTo>
                  <a:pt x="1388005" y="3260948"/>
                </a:lnTo>
                <a:lnTo>
                  <a:pt x="1386176" y="3261861"/>
                </a:lnTo>
                <a:lnTo>
                  <a:pt x="1386453" y="3260549"/>
                </a:lnTo>
                <a:lnTo>
                  <a:pt x="1262718" y="3228734"/>
                </a:lnTo>
                <a:lnTo>
                  <a:pt x="1217220" y="3212081"/>
                </a:lnTo>
                <a:lnTo>
                  <a:pt x="1207597" y="3220422"/>
                </a:lnTo>
                <a:cubicBezTo>
                  <a:pt x="1204653" y="3225329"/>
                  <a:pt x="1202690" y="3231217"/>
                  <a:pt x="1198765" y="3239067"/>
                </a:cubicBezTo>
                <a:cubicBezTo>
                  <a:pt x="1198765" y="3254770"/>
                  <a:pt x="1198765" y="3254770"/>
                  <a:pt x="1198765" y="3254770"/>
                </a:cubicBezTo>
                <a:cubicBezTo>
                  <a:pt x="1198765" y="3254770"/>
                  <a:pt x="1190914" y="3262622"/>
                  <a:pt x="1190914" y="3262622"/>
                </a:cubicBezTo>
                <a:cubicBezTo>
                  <a:pt x="1183062" y="3246919"/>
                  <a:pt x="1159509" y="3239067"/>
                  <a:pt x="1167360" y="3223366"/>
                </a:cubicBezTo>
                <a:cubicBezTo>
                  <a:pt x="1159509" y="3215516"/>
                  <a:pt x="1167360" y="3207664"/>
                  <a:pt x="1175212" y="3199812"/>
                </a:cubicBezTo>
                <a:lnTo>
                  <a:pt x="1173311" y="3196011"/>
                </a:lnTo>
                <a:lnTo>
                  <a:pt x="1118493" y="3175947"/>
                </a:lnTo>
                <a:lnTo>
                  <a:pt x="1031191" y="3133891"/>
                </a:lnTo>
                <a:lnTo>
                  <a:pt x="1026203" y="3160183"/>
                </a:lnTo>
                <a:cubicBezTo>
                  <a:pt x="1034031" y="3207341"/>
                  <a:pt x="1073171" y="3246639"/>
                  <a:pt x="1120139" y="3270219"/>
                </a:cubicBezTo>
                <a:cubicBezTo>
                  <a:pt x="1120139" y="3270219"/>
                  <a:pt x="1120139" y="3270219"/>
                  <a:pt x="1112311" y="3270219"/>
                </a:cubicBezTo>
                <a:cubicBezTo>
                  <a:pt x="1088826" y="3262359"/>
                  <a:pt x="1065343" y="3262359"/>
                  <a:pt x="1041859" y="3238780"/>
                </a:cubicBezTo>
                <a:cubicBezTo>
                  <a:pt x="1018376" y="3215201"/>
                  <a:pt x="1002719" y="3191621"/>
                  <a:pt x="994892" y="3152323"/>
                </a:cubicBezTo>
                <a:lnTo>
                  <a:pt x="1004950" y="3121250"/>
                </a:lnTo>
                <a:lnTo>
                  <a:pt x="981272" y="3109844"/>
                </a:lnTo>
                <a:cubicBezTo>
                  <a:pt x="892301" y="3061512"/>
                  <a:pt x="808525" y="3004829"/>
                  <a:pt x="730996" y="2940846"/>
                </a:cubicBezTo>
                <a:lnTo>
                  <a:pt x="688566" y="2902283"/>
                </a:lnTo>
                <a:lnTo>
                  <a:pt x="673139" y="2901505"/>
                </a:lnTo>
                <a:lnTo>
                  <a:pt x="663754" y="2879733"/>
                </a:lnTo>
                <a:lnTo>
                  <a:pt x="681679" y="2896024"/>
                </a:lnTo>
                <a:lnTo>
                  <a:pt x="619519" y="2839529"/>
                </a:lnTo>
                <a:lnTo>
                  <a:pt x="579951" y="2795993"/>
                </a:lnTo>
                <a:lnTo>
                  <a:pt x="576200" y="2793017"/>
                </a:lnTo>
                <a:cubicBezTo>
                  <a:pt x="569309" y="2787129"/>
                  <a:pt x="563403" y="2783204"/>
                  <a:pt x="555528" y="2791055"/>
                </a:cubicBezTo>
                <a:cubicBezTo>
                  <a:pt x="555528" y="2806756"/>
                  <a:pt x="539778" y="2806756"/>
                  <a:pt x="531904" y="2806756"/>
                </a:cubicBezTo>
                <a:cubicBezTo>
                  <a:pt x="516155" y="2806756"/>
                  <a:pt x="508280" y="2798906"/>
                  <a:pt x="500404" y="2791055"/>
                </a:cubicBezTo>
                <a:cubicBezTo>
                  <a:pt x="484655" y="2767501"/>
                  <a:pt x="484655" y="2767501"/>
                  <a:pt x="484655" y="2767501"/>
                </a:cubicBezTo>
                <a:cubicBezTo>
                  <a:pt x="476781" y="2775353"/>
                  <a:pt x="453157" y="2775353"/>
                  <a:pt x="437406" y="2767501"/>
                </a:cubicBezTo>
                <a:cubicBezTo>
                  <a:pt x="421657" y="2751800"/>
                  <a:pt x="413783" y="2736097"/>
                  <a:pt x="405908" y="2712544"/>
                </a:cubicBezTo>
                <a:cubicBezTo>
                  <a:pt x="398033" y="2696842"/>
                  <a:pt x="421657" y="2688991"/>
                  <a:pt x="413783" y="2681141"/>
                </a:cubicBezTo>
                <a:cubicBezTo>
                  <a:pt x="398033" y="2673289"/>
                  <a:pt x="382283" y="2665438"/>
                  <a:pt x="382283" y="2649736"/>
                </a:cubicBezTo>
                <a:cubicBezTo>
                  <a:pt x="374408" y="2634034"/>
                  <a:pt x="374408" y="2618331"/>
                  <a:pt x="390158" y="2602630"/>
                </a:cubicBezTo>
                <a:cubicBezTo>
                  <a:pt x="390158" y="2594779"/>
                  <a:pt x="405908" y="2602630"/>
                  <a:pt x="398033" y="2586928"/>
                </a:cubicBezTo>
                <a:cubicBezTo>
                  <a:pt x="398033" y="2579077"/>
                  <a:pt x="398033" y="2571225"/>
                  <a:pt x="390158" y="2563375"/>
                </a:cubicBezTo>
                <a:lnTo>
                  <a:pt x="394895" y="2552985"/>
                </a:lnTo>
                <a:lnTo>
                  <a:pt x="349205" y="2477777"/>
                </a:lnTo>
                <a:lnTo>
                  <a:pt x="347113" y="2473435"/>
                </a:lnTo>
                <a:lnTo>
                  <a:pt x="331159" y="2458199"/>
                </a:lnTo>
                <a:cubicBezTo>
                  <a:pt x="326271" y="2452317"/>
                  <a:pt x="324316" y="2446434"/>
                  <a:pt x="328226" y="2438591"/>
                </a:cubicBezTo>
                <a:lnTo>
                  <a:pt x="327493" y="2432707"/>
                </a:lnTo>
                <a:lnTo>
                  <a:pt x="283102" y="2340555"/>
                </a:lnTo>
                <a:cubicBezTo>
                  <a:pt x="263243" y="2293604"/>
                  <a:pt x="245603" y="2245485"/>
                  <a:pt x="230315" y="2196330"/>
                </a:cubicBezTo>
                <a:lnTo>
                  <a:pt x="209756" y="2116375"/>
                </a:lnTo>
                <a:lnTo>
                  <a:pt x="170958" y="2116374"/>
                </a:lnTo>
                <a:cubicBezTo>
                  <a:pt x="147532" y="2112449"/>
                  <a:pt x="128009" y="2098709"/>
                  <a:pt x="111417" y="2081044"/>
                </a:cubicBezTo>
                <a:close/>
                <a:moveTo>
                  <a:pt x="186664" y="2013337"/>
                </a:moveTo>
                <a:lnTo>
                  <a:pt x="189428" y="2031447"/>
                </a:lnTo>
                <a:lnTo>
                  <a:pt x="186576" y="2030013"/>
                </a:lnTo>
                <a:cubicBezTo>
                  <a:pt x="186576" y="2022163"/>
                  <a:pt x="186576" y="2014312"/>
                  <a:pt x="186576" y="2014312"/>
                </a:cubicBezTo>
                <a:close/>
                <a:moveTo>
                  <a:pt x="3293212" y="1974803"/>
                </a:moveTo>
                <a:cubicBezTo>
                  <a:pt x="3308407" y="1982823"/>
                  <a:pt x="3293212" y="1998862"/>
                  <a:pt x="3300809" y="2006883"/>
                </a:cubicBezTo>
                <a:cubicBezTo>
                  <a:pt x="3300809" y="2014902"/>
                  <a:pt x="3300809" y="2022922"/>
                  <a:pt x="3293212" y="2022922"/>
                </a:cubicBezTo>
                <a:cubicBezTo>
                  <a:pt x="3293212" y="2006883"/>
                  <a:pt x="3293212" y="1990843"/>
                  <a:pt x="3293212" y="1974803"/>
                </a:cubicBezTo>
                <a:close/>
                <a:moveTo>
                  <a:pt x="99941" y="1854415"/>
                </a:moveTo>
                <a:cubicBezTo>
                  <a:pt x="101918" y="1855409"/>
                  <a:pt x="103897" y="1857399"/>
                  <a:pt x="107854" y="1857399"/>
                </a:cubicBezTo>
                <a:cubicBezTo>
                  <a:pt x="147426" y="1857399"/>
                  <a:pt x="147426" y="1857399"/>
                  <a:pt x="147426" y="1857399"/>
                </a:cubicBezTo>
                <a:cubicBezTo>
                  <a:pt x="155341" y="1865359"/>
                  <a:pt x="155341" y="1881277"/>
                  <a:pt x="155341" y="1889237"/>
                </a:cubicBezTo>
                <a:cubicBezTo>
                  <a:pt x="147426" y="1897197"/>
                  <a:pt x="139512" y="1897197"/>
                  <a:pt x="131597" y="1905157"/>
                </a:cubicBezTo>
                <a:cubicBezTo>
                  <a:pt x="123682" y="1905157"/>
                  <a:pt x="115769" y="1897197"/>
                  <a:pt x="107854" y="1889237"/>
                </a:cubicBezTo>
                <a:cubicBezTo>
                  <a:pt x="107854" y="1881277"/>
                  <a:pt x="99941" y="1865359"/>
                  <a:pt x="92026" y="1857399"/>
                </a:cubicBezTo>
                <a:cubicBezTo>
                  <a:pt x="95984" y="1853420"/>
                  <a:pt x="97961" y="1853420"/>
                  <a:pt x="99941" y="1854415"/>
                </a:cubicBezTo>
                <a:close/>
                <a:moveTo>
                  <a:pt x="115905" y="1677225"/>
                </a:moveTo>
                <a:cubicBezTo>
                  <a:pt x="123864" y="1677225"/>
                  <a:pt x="131824" y="1677225"/>
                  <a:pt x="139783" y="1685034"/>
                </a:cubicBezTo>
                <a:cubicBezTo>
                  <a:pt x="147743" y="1692842"/>
                  <a:pt x="139783" y="1700651"/>
                  <a:pt x="139783" y="1708460"/>
                </a:cubicBezTo>
                <a:cubicBezTo>
                  <a:pt x="131824" y="1724077"/>
                  <a:pt x="107945" y="1716268"/>
                  <a:pt x="92026" y="1724077"/>
                </a:cubicBezTo>
                <a:cubicBezTo>
                  <a:pt x="99985" y="1708460"/>
                  <a:pt x="99985" y="1700651"/>
                  <a:pt x="99985" y="1692842"/>
                </a:cubicBezTo>
                <a:cubicBezTo>
                  <a:pt x="107945" y="1685034"/>
                  <a:pt x="107945" y="1677225"/>
                  <a:pt x="115905" y="1677225"/>
                </a:cubicBezTo>
                <a:close/>
                <a:moveTo>
                  <a:pt x="3292247" y="1589687"/>
                </a:moveTo>
                <a:lnTo>
                  <a:pt x="3293212" y="1590582"/>
                </a:lnTo>
                <a:cubicBezTo>
                  <a:pt x="3293212" y="1594502"/>
                  <a:pt x="3295164" y="1600383"/>
                  <a:pt x="3296140" y="1606264"/>
                </a:cubicBezTo>
                <a:lnTo>
                  <a:pt x="3293735" y="1619148"/>
                </a:lnTo>
                <a:close/>
                <a:moveTo>
                  <a:pt x="3291635" y="1577567"/>
                </a:moveTo>
                <a:lnTo>
                  <a:pt x="3293903" y="1622486"/>
                </a:lnTo>
                <a:lnTo>
                  <a:pt x="3301997" y="1628808"/>
                </a:lnTo>
                <a:cubicBezTo>
                  <a:pt x="3306877" y="1629788"/>
                  <a:pt x="3312733" y="1629788"/>
                  <a:pt x="3316638" y="1629788"/>
                </a:cubicBezTo>
                <a:cubicBezTo>
                  <a:pt x="3332257" y="1645470"/>
                  <a:pt x="3340064" y="1661152"/>
                  <a:pt x="3340064" y="1676835"/>
                </a:cubicBezTo>
                <a:cubicBezTo>
                  <a:pt x="3340064" y="1684676"/>
                  <a:pt x="3340064" y="1700358"/>
                  <a:pt x="3324446" y="1708200"/>
                </a:cubicBezTo>
                <a:cubicBezTo>
                  <a:pt x="3316638" y="1716042"/>
                  <a:pt x="3308829" y="1716042"/>
                  <a:pt x="3301020" y="1716042"/>
                </a:cubicBezTo>
                <a:cubicBezTo>
                  <a:pt x="3293212" y="1723883"/>
                  <a:pt x="3308829" y="1731724"/>
                  <a:pt x="3308829" y="1739566"/>
                </a:cubicBezTo>
                <a:cubicBezTo>
                  <a:pt x="3308829" y="1747407"/>
                  <a:pt x="3306877" y="1753288"/>
                  <a:pt x="3303949" y="1758188"/>
                </a:cubicBezTo>
                <a:lnTo>
                  <a:pt x="3297473" y="1765874"/>
                </a:lnTo>
                <a:lnTo>
                  <a:pt x="3299308" y="1729524"/>
                </a:lnTo>
                <a:lnTo>
                  <a:pt x="3292551" y="1863336"/>
                </a:lnTo>
                <a:lnTo>
                  <a:pt x="3300303" y="1873048"/>
                </a:lnTo>
                <a:cubicBezTo>
                  <a:pt x="3300303" y="1888786"/>
                  <a:pt x="3292451" y="1896654"/>
                  <a:pt x="3292451" y="1904523"/>
                </a:cubicBezTo>
                <a:cubicBezTo>
                  <a:pt x="3300303" y="1912394"/>
                  <a:pt x="3316005" y="1920262"/>
                  <a:pt x="3316005" y="1936000"/>
                </a:cubicBezTo>
                <a:cubicBezTo>
                  <a:pt x="3316005" y="1943869"/>
                  <a:pt x="3316005" y="1959608"/>
                  <a:pt x="3308155" y="1959608"/>
                </a:cubicBezTo>
                <a:cubicBezTo>
                  <a:pt x="3312080" y="1947804"/>
                  <a:pt x="3310117" y="1937967"/>
                  <a:pt x="3305210" y="1929114"/>
                </a:cubicBezTo>
                <a:lnTo>
                  <a:pt x="3288315" y="1908954"/>
                </a:lnTo>
                <a:lnTo>
                  <a:pt x="3290926" y="1891845"/>
                </a:lnTo>
                <a:lnTo>
                  <a:pt x="3291103" y="1891491"/>
                </a:lnTo>
                <a:lnTo>
                  <a:pt x="3291051" y="1891024"/>
                </a:lnTo>
                <a:lnTo>
                  <a:pt x="3286580" y="1920317"/>
                </a:lnTo>
                <a:lnTo>
                  <a:pt x="3291965" y="1924995"/>
                </a:lnTo>
                <a:cubicBezTo>
                  <a:pt x="3296878" y="1929920"/>
                  <a:pt x="3300809" y="1935829"/>
                  <a:pt x="3300809" y="1943708"/>
                </a:cubicBezTo>
                <a:cubicBezTo>
                  <a:pt x="3300809" y="1951588"/>
                  <a:pt x="3300809" y="1967346"/>
                  <a:pt x="3292947" y="1967346"/>
                </a:cubicBezTo>
                <a:cubicBezTo>
                  <a:pt x="3289017" y="1967346"/>
                  <a:pt x="3287052" y="1967346"/>
                  <a:pt x="3285087" y="1968331"/>
                </a:cubicBezTo>
                <a:lnTo>
                  <a:pt x="3278351" y="1974237"/>
                </a:lnTo>
                <a:lnTo>
                  <a:pt x="3278002" y="1976523"/>
                </a:lnTo>
                <a:lnTo>
                  <a:pt x="3284963" y="1988151"/>
                </a:lnTo>
                <a:cubicBezTo>
                  <a:pt x="3289017" y="2001817"/>
                  <a:pt x="3283122" y="2016590"/>
                  <a:pt x="3277225" y="2022499"/>
                </a:cubicBezTo>
                <a:cubicBezTo>
                  <a:pt x="3275259" y="2026439"/>
                  <a:pt x="3272803" y="2028901"/>
                  <a:pt x="3270100" y="2030379"/>
                </a:cubicBezTo>
                <a:lnTo>
                  <a:pt x="3269771" y="2030454"/>
                </a:lnTo>
                <a:lnTo>
                  <a:pt x="3267416" y="2045890"/>
                </a:lnTo>
                <a:cubicBezTo>
                  <a:pt x="3256960" y="2096985"/>
                  <a:pt x="3244022" y="2147175"/>
                  <a:pt x="3228734" y="2196330"/>
                </a:cubicBezTo>
                <a:lnTo>
                  <a:pt x="3183816" y="2319055"/>
                </a:lnTo>
                <a:lnTo>
                  <a:pt x="3191710" y="2297487"/>
                </a:lnTo>
                <a:lnTo>
                  <a:pt x="3198019" y="2299624"/>
                </a:lnTo>
                <a:cubicBezTo>
                  <a:pt x="3206851" y="2304525"/>
                  <a:pt x="3214702" y="2312366"/>
                  <a:pt x="3222553" y="2320208"/>
                </a:cubicBezTo>
                <a:cubicBezTo>
                  <a:pt x="3246106" y="2351573"/>
                  <a:pt x="3253957" y="2382938"/>
                  <a:pt x="3246106" y="2422145"/>
                </a:cubicBezTo>
                <a:lnTo>
                  <a:pt x="3243023" y="2443701"/>
                </a:lnTo>
                <a:lnTo>
                  <a:pt x="3272967" y="2381541"/>
                </a:lnTo>
                <a:lnTo>
                  <a:pt x="3289241" y="2337077"/>
                </a:lnTo>
                <a:lnTo>
                  <a:pt x="3274475" y="2337635"/>
                </a:lnTo>
                <a:cubicBezTo>
                  <a:pt x="3265750" y="2338625"/>
                  <a:pt x="3257993" y="2340603"/>
                  <a:pt x="3254114" y="2344561"/>
                </a:cubicBezTo>
                <a:cubicBezTo>
                  <a:pt x="3246358" y="2344561"/>
                  <a:pt x="3246358" y="2336646"/>
                  <a:pt x="3246358" y="2328731"/>
                </a:cubicBezTo>
                <a:cubicBezTo>
                  <a:pt x="3254114" y="2312902"/>
                  <a:pt x="3277383" y="2312902"/>
                  <a:pt x="3292894" y="2312902"/>
                </a:cubicBezTo>
                <a:lnTo>
                  <a:pt x="3297727" y="2313889"/>
                </a:lnTo>
                <a:lnTo>
                  <a:pt x="3301395" y="2303869"/>
                </a:lnTo>
                <a:lnTo>
                  <a:pt x="3273249" y="2300002"/>
                </a:lnTo>
                <a:cubicBezTo>
                  <a:pt x="3261405" y="2300978"/>
                  <a:pt x="3249561" y="2304882"/>
                  <a:pt x="3237719" y="2312691"/>
                </a:cubicBezTo>
                <a:cubicBezTo>
                  <a:pt x="3237719" y="2320500"/>
                  <a:pt x="3237719" y="2320500"/>
                  <a:pt x="3237719" y="2320500"/>
                </a:cubicBezTo>
                <a:cubicBezTo>
                  <a:pt x="3221927" y="2320500"/>
                  <a:pt x="3221927" y="2304883"/>
                  <a:pt x="3214031" y="2304883"/>
                </a:cubicBezTo>
                <a:cubicBezTo>
                  <a:pt x="3206135" y="2297074"/>
                  <a:pt x="3198239" y="2297074"/>
                  <a:pt x="3198239" y="2281456"/>
                </a:cubicBezTo>
                <a:cubicBezTo>
                  <a:pt x="3198239" y="2273647"/>
                  <a:pt x="3214031" y="2265839"/>
                  <a:pt x="3221927" y="2265839"/>
                </a:cubicBezTo>
                <a:cubicBezTo>
                  <a:pt x="3229823" y="2258030"/>
                  <a:pt x="3237719" y="2273647"/>
                  <a:pt x="3245613" y="2265839"/>
                </a:cubicBezTo>
                <a:cubicBezTo>
                  <a:pt x="3245613" y="2258030"/>
                  <a:pt x="3245613" y="2242413"/>
                  <a:pt x="3261405" y="2234604"/>
                </a:cubicBezTo>
                <a:cubicBezTo>
                  <a:pt x="3277197" y="2234604"/>
                  <a:pt x="3285092" y="2242413"/>
                  <a:pt x="3292988" y="2250222"/>
                </a:cubicBezTo>
                <a:cubicBezTo>
                  <a:pt x="3300883" y="2242413"/>
                  <a:pt x="3308779" y="2226795"/>
                  <a:pt x="3316675" y="2226795"/>
                </a:cubicBezTo>
                <a:cubicBezTo>
                  <a:pt x="3320623" y="2226795"/>
                  <a:pt x="3324571" y="2226795"/>
                  <a:pt x="3327531" y="2227771"/>
                </a:cubicBezTo>
                <a:lnTo>
                  <a:pt x="3328670" y="2229347"/>
                </a:lnTo>
                <a:lnTo>
                  <a:pt x="3329295" y="2227641"/>
                </a:lnTo>
                <a:cubicBezTo>
                  <a:pt x="3378237" y="2070287"/>
                  <a:pt x="3404603" y="1902985"/>
                  <a:pt x="3404603" y="1729524"/>
                </a:cubicBezTo>
                <a:lnTo>
                  <a:pt x="3403829" y="1714198"/>
                </a:lnTo>
                <a:lnTo>
                  <a:pt x="3402535" y="1716226"/>
                </a:lnTo>
                <a:cubicBezTo>
                  <a:pt x="3402535" y="1716226"/>
                  <a:pt x="3394515" y="1724077"/>
                  <a:pt x="3394515" y="1724077"/>
                </a:cubicBezTo>
                <a:cubicBezTo>
                  <a:pt x="3394515" y="1716226"/>
                  <a:pt x="3394515" y="1716226"/>
                  <a:pt x="3402535" y="1708376"/>
                </a:cubicBezTo>
                <a:lnTo>
                  <a:pt x="3403405" y="1705818"/>
                </a:lnTo>
                <a:lnTo>
                  <a:pt x="3402159" y="1681145"/>
                </a:lnTo>
                <a:lnTo>
                  <a:pt x="3398197" y="1696959"/>
                </a:lnTo>
                <a:cubicBezTo>
                  <a:pt x="3395248" y="1702843"/>
                  <a:pt x="3391316" y="1708727"/>
                  <a:pt x="3387384" y="1716572"/>
                </a:cubicBezTo>
                <a:cubicBezTo>
                  <a:pt x="3363791" y="1740106"/>
                  <a:pt x="3363791" y="1740106"/>
                  <a:pt x="3363791" y="1740106"/>
                </a:cubicBezTo>
                <a:cubicBezTo>
                  <a:pt x="3363791" y="1740106"/>
                  <a:pt x="3363791" y="1747952"/>
                  <a:pt x="3371655" y="1747952"/>
                </a:cubicBezTo>
                <a:cubicBezTo>
                  <a:pt x="3379519" y="1747952"/>
                  <a:pt x="3363791" y="1732261"/>
                  <a:pt x="3379519" y="1740106"/>
                </a:cubicBezTo>
                <a:cubicBezTo>
                  <a:pt x="3379519" y="1747952"/>
                  <a:pt x="3387384" y="1771486"/>
                  <a:pt x="3371655" y="1779331"/>
                </a:cubicBezTo>
                <a:cubicBezTo>
                  <a:pt x="3371655" y="1771486"/>
                  <a:pt x="3379519" y="1755795"/>
                  <a:pt x="3371655" y="1755795"/>
                </a:cubicBezTo>
                <a:cubicBezTo>
                  <a:pt x="3363791" y="1755795"/>
                  <a:pt x="3371655" y="1763641"/>
                  <a:pt x="3363791" y="1771486"/>
                </a:cubicBezTo>
                <a:cubicBezTo>
                  <a:pt x="3363791" y="1787175"/>
                  <a:pt x="3355927" y="1795020"/>
                  <a:pt x="3340198" y="1795020"/>
                </a:cubicBezTo>
                <a:cubicBezTo>
                  <a:pt x="3332334" y="1802865"/>
                  <a:pt x="3324469" y="1795020"/>
                  <a:pt x="3316605" y="1802865"/>
                </a:cubicBezTo>
                <a:cubicBezTo>
                  <a:pt x="3316605" y="1802865"/>
                  <a:pt x="3316605" y="1810711"/>
                  <a:pt x="3324469" y="1810711"/>
                </a:cubicBezTo>
                <a:cubicBezTo>
                  <a:pt x="3332334" y="1810711"/>
                  <a:pt x="3324469" y="1818554"/>
                  <a:pt x="3324469" y="1818554"/>
                </a:cubicBezTo>
                <a:cubicBezTo>
                  <a:pt x="3324469" y="1826400"/>
                  <a:pt x="3324469" y="1818554"/>
                  <a:pt x="3316605" y="1818554"/>
                </a:cubicBezTo>
                <a:cubicBezTo>
                  <a:pt x="3316605" y="1822477"/>
                  <a:pt x="3312672" y="1826400"/>
                  <a:pt x="3306774" y="1829341"/>
                </a:cubicBezTo>
                <a:lnTo>
                  <a:pt x="3294123" y="1832210"/>
                </a:lnTo>
                <a:lnTo>
                  <a:pt x="3297181" y="1771649"/>
                </a:lnTo>
                <a:lnTo>
                  <a:pt x="3316605" y="1755795"/>
                </a:lnTo>
                <a:cubicBezTo>
                  <a:pt x="3316605" y="1747952"/>
                  <a:pt x="3316605" y="1740106"/>
                  <a:pt x="3316605" y="1724416"/>
                </a:cubicBezTo>
                <a:cubicBezTo>
                  <a:pt x="3332334" y="1724416"/>
                  <a:pt x="3348061" y="1708727"/>
                  <a:pt x="3348061" y="1693037"/>
                </a:cubicBezTo>
                <a:cubicBezTo>
                  <a:pt x="3355927" y="1669502"/>
                  <a:pt x="3348061" y="1645968"/>
                  <a:pt x="3324469" y="1630279"/>
                </a:cubicBezTo>
                <a:cubicBezTo>
                  <a:pt x="3308741" y="1614590"/>
                  <a:pt x="3308741" y="1614590"/>
                  <a:pt x="3308741" y="1614590"/>
                </a:cubicBezTo>
                <a:cubicBezTo>
                  <a:pt x="3308741" y="1606745"/>
                  <a:pt x="3304809" y="1596938"/>
                  <a:pt x="3298911" y="1588113"/>
                </a:cubicBezTo>
                <a:lnTo>
                  <a:pt x="3291827" y="1581368"/>
                </a:lnTo>
                <a:close/>
                <a:moveTo>
                  <a:pt x="3353474" y="1545740"/>
                </a:moveTo>
                <a:cubicBezTo>
                  <a:pt x="3359039" y="1545740"/>
                  <a:pt x="3363490" y="1559037"/>
                  <a:pt x="3363490" y="1559037"/>
                </a:cubicBezTo>
                <a:cubicBezTo>
                  <a:pt x="3379319" y="1566916"/>
                  <a:pt x="3371405" y="1574795"/>
                  <a:pt x="3379319" y="1582675"/>
                </a:cubicBezTo>
                <a:cubicBezTo>
                  <a:pt x="3371405" y="1590554"/>
                  <a:pt x="3379319" y="1598432"/>
                  <a:pt x="3379319" y="1606312"/>
                </a:cubicBezTo>
                <a:cubicBezTo>
                  <a:pt x="3371405" y="1606312"/>
                  <a:pt x="3371405" y="1598432"/>
                  <a:pt x="3371405" y="1598432"/>
                </a:cubicBezTo>
                <a:cubicBezTo>
                  <a:pt x="3371405" y="1582675"/>
                  <a:pt x="3363490" y="1566916"/>
                  <a:pt x="3355576" y="1559037"/>
                </a:cubicBezTo>
                <a:cubicBezTo>
                  <a:pt x="3355576" y="1551158"/>
                  <a:pt x="3347661" y="1551158"/>
                  <a:pt x="3347661" y="1551158"/>
                </a:cubicBezTo>
                <a:cubicBezTo>
                  <a:pt x="3349641" y="1547218"/>
                  <a:pt x="3351619" y="1545740"/>
                  <a:pt x="3353474" y="1545740"/>
                </a:cubicBezTo>
                <a:close/>
                <a:moveTo>
                  <a:pt x="3317746" y="1535932"/>
                </a:moveTo>
                <a:lnTo>
                  <a:pt x="3324869" y="1542998"/>
                </a:lnTo>
                <a:cubicBezTo>
                  <a:pt x="3320912" y="1542998"/>
                  <a:pt x="3318935" y="1541035"/>
                  <a:pt x="3317944" y="1538091"/>
                </a:cubicBezTo>
                <a:close/>
                <a:moveTo>
                  <a:pt x="3302487" y="1509632"/>
                </a:moveTo>
                <a:cubicBezTo>
                  <a:pt x="3309535" y="1511103"/>
                  <a:pt x="3311020" y="1521407"/>
                  <a:pt x="3316955" y="1527297"/>
                </a:cubicBezTo>
                <a:lnTo>
                  <a:pt x="3317746" y="1535932"/>
                </a:lnTo>
                <a:lnTo>
                  <a:pt x="3309041" y="1527297"/>
                </a:lnTo>
                <a:cubicBezTo>
                  <a:pt x="3305084" y="1521407"/>
                  <a:pt x="3301127" y="1515519"/>
                  <a:pt x="3293212" y="1511593"/>
                </a:cubicBezTo>
                <a:cubicBezTo>
                  <a:pt x="3297169" y="1509632"/>
                  <a:pt x="3300137" y="1509140"/>
                  <a:pt x="3302487" y="1509632"/>
                </a:cubicBezTo>
                <a:close/>
                <a:moveTo>
                  <a:pt x="181130" y="1481977"/>
                </a:moveTo>
                <a:lnTo>
                  <a:pt x="144402" y="1490509"/>
                </a:lnTo>
                <a:cubicBezTo>
                  <a:pt x="131630" y="1496398"/>
                  <a:pt x="119841" y="1504249"/>
                  <a:pt x="108051" y="1512100"/>
                </a:cubicBezTo>
                <a:cubicBezTo>
                  <a:pt x="84471" y="1535652"/>
                  <a:pt x="68751" y="1567057"/>
                  <a:pt x="60893" y="1606312"/>
                </a:cubicBezTo>
                <a:lnTo>
                  <a:pt x="60667" y="1606312"/>
                </a:lnTo>
                <a:lnTo>
                  <a:pt x="60117" y="1617208"/>
                </a:lnTo>
                <a:lnTo>
                  <a:pt x="67212" y="1619813"/>
                </a:lnTo>
                <a:cubicBezTo>
                  <a:pt x="70551" y="1622901"/>
                  <a:pt x="73480" y="1626956"/>
                  <a:pt x="76408" y="1629905"/>
                </a:cubicBezTo>
                <a:cubicBezTo>
                  <a:pt x="84217" y="1637769"/>
                  <a:pt x="76408" y="1653498"/>
                  <a:pt x="68599" y="1661362"/>
                </a:cubicBezTo>
                <a:cubicBezTo>
                  <a:pt x="76408" y="1669227"/>
                  <a:pt x="92026" y="1677091"/>
                  <a:pt x="92026" y="1692819"/>
                </a:cubicBezTo>
                <a:cubicBezTo>
                  <a:pt x="92026" y="1704616"/>
                  <a:pt x="86169" y="1716412"/>
                  <a:pt x="77384" y="1727226"/>
                </a:cubicBezTo>
                <a:lnTo>
                  <a:pt x="55316" y="1746758"/>
                </a:lnTo>
                <a:lnTo>
                  <a:pt x="59873" y="1837005"/>
                </a:lnTo>
                <a:lnTo>
                  <a:pt x="65072" y="1839133"/>
                </a:lnTo>
                <a:cubicBezTo>
                  <a:pt x="69052" y="1842066"/>
                  <a:pt x="73032" y="1845977"/>
                  <a:pt x="77010" y="1849887"/>
                </a:cubicBezTo>
                <a:cubicBezTo>
                  <a:pt x="84970" y="1865530"/>
                  <a:pt x="100890" y="1873351"/>
                  <a:pt x="92930" y="1888993"/>
                </a:cubicBezTo>
                <a:cubicBezTo>
                  <a:pt x="84970" y="1896814"/>
                  <a:pt x="92930" y="1904635"/>
                  <a:pt x="84970" y="1904635"/>
                </a:cubicBezTo>
                <a:cubicBezTo>
                  <a:pt x="84970" y="1904635"/>
                  <a:pt x="69052" y="1904635"/>
                  <a:pt x="69052" y="1912457"/>
                </a:cubicBezTo>
                <a:cubicBezTo>
                  <a:pt x="77010" y="1920278"/>
                  <a:pt x="84970" y="1928099"/>
                  <a:pt x="84970" y="1935920"/>
                </a:cubicBezTo>
                <a:cubicBezTo>
                  <a:pt x="84970" y="1943741"/>
                  <a:pt x="84970" y="1959385"/>
                  <a:pt x="77010" y="1959385"/>
                </a:cubicBezTo>
                <a:lnTo>
                  <a:pt x="72232" y="1960665"/>
                </a:lnTo>
                <a:lnTo>
                  <a:pt x="76606" y="1989329"/>
                </a:lnTo>
                <a:lnTo>
                  <a:pt x="77252" y="1990758"/>
                </a:lnTo>
                <a:cubicBezTo>
                  <a:pt x="92870" y="2030013"/>
                  <a:pt x="131915" y="2077119"/>
                  <a:pt x="170958" y="2092821"/>
                </a:cubicBezTo>
                <a:lnTo>
                  <a:pt x="203223" y="2090968"/>
                </a:lnTo>
                <a:lnTo>
                  <a:pt x="205251" y="2098854"/>
                </a:lnTo>
                <a:lnTo>
                  <a:pt x="191633" y="2045890"/>
                </a:lnTo>
                <a:lnTo>
                  <a:pt x="174765" y="1935368"/>
                </a:lnTo>
                <a:lnTo>
                  <a:pt x="176265" y="1945199"/>
                </a:lnTo>
                <a:lnTo>
                  <a:pt x="170536" y="1944119"/>
                </a:lnTo>
                <a:cubicBezTo>
                  <a:pt x="162685" y="1944119"/>
                  <a:pt x="162685" y="1928341"/>
                  <a:pt x="154835" y="1928341"/>
                </a:cubicBezTo>
                <a:cubicBezTo>
                  <a:pt x="146983" y="1936230"/>
                  <a:pt x="146983" y="1944119"/>
                  <a:pt x="131282" y="1944119"/>
                </a:cubicBezTo>
                <a:cubicBezTo>
                  <a:pt x="123430" y="1944119"/>
                  <a:pt x="115578" y="1944119"/>
                  <a:pt x="107728" y="1936230"/>
                </a:cubicBezTo>
                <a:cubicBezTo>
                  <a:pt x="107728" y="1920450"/>
                  <a:pt x="92026" y="1912559"/>
                  <a:pt x="99877" y="1904670"/>
                </a:cubicBezTo>
                <a:cubicBezTo>
                  <a:pt x="115578" y="1904670"/>
                  <a:pt x="123430" y="1920450"/>
                  <a:pt x="139132" y="1912559"/>
                </a:cubicBezTo>
                <a:cubicBezTo>
                  <a:pt x="154835" y="1904670"/>
                  <a:pt x="162685" y="1896779"/>
                  <a:pt x="162685" y="1888890"/>
                </a:cubicBezTo>
                <a:cubicBezTo>
                  <a:pt x="168573" y="1877055"/>
                  <a:pt x="152381" y="1860782"/>
                  <a:pt x="157165" y="1853385"/>
                </a:cubicBezTo>
                <a:lnTo>
                  <a:pt x="165865" y="1850818"/>
                </a:lnTo>
                <a:lnTo>
                  <a:pt x="164826" y="1830240"/>
                </a:lnTo>
                <a:lnTo>
                  <a:pt x="163541" y="1833770"/>
                </a:lnTo>
                <a:cubicBezTo>
                  <a:pt x="155703" y="1841605"/>
                  <a:pt x="140024" y="1849441"/>
                  <a:pt x="124347" y="1849441"/>
                </a:cubicBezTo>
                <a:cubicBezTo>
                  <a:pt x="108669" y="1841605"/>
                  <a:pt x="92990" y="1841605"/>
                  <a:pt x="77313" y="1825935"/>
                </a:cubicBezTo>
                <a:cubicBezTo>
                  <a:pt x="77313" y="1818099"/>
                  <a:pt x="85152" y="1810265"/>
                  <a:pt x="85152" y="1794594"/>
                </a:cubicBezTo>
                <a:cubicBezTo>
                  <a:pt x="85152" y="1778924"/>
                  <a:pt x="69474" y="1771088"/>
                  <a:pt x="61635" y="1763253"/>
                </a:cubicBezTo>
                <a:cubicBezTo>
                  <a:pt x="61635" y="1755419"/>
                  <a:pt x="69474" y="1755419"/>
                  <a:pt x="69474" y="1755419"/>
                </a:cubicBezTo>
                <a:cubicBezTo>
                  <a:pt x="77313" y="1739747"/>
                  <a:pt x="100830" y="1731913"/>
                  <a:pt x="116507" y="1724077"/>
                </a:cubicBezTo>
                <a:cubicBezTo>
                  <a:pt x="132186" y="1724077"/>
                  <a:pt x="147863" y="1731913"/>
                  <a:pt x="155703" y="1739747"/>
                </a:cubicBezTo>
                <a:cubicBezTo>
                  <a:pt x="155703" y="1739747"/>
                  <a:pt x="155703" y="1741706"/>
                  <a:pt x="156683" y="1743665"/>
                </a:cubicBezTo>
                <a:lnTo>
                  <a:pt x="160566" y="1745884"/>
                </a:lnTo>
                <a:lnTo>
                  <a:pt x="161192" y="1758280"/>
                </a:lnTo>
                <a:lnTo>
                  <a:pt x="159740" y="1729524"/>
                </a:lnTo>
                <a:lnTo>
                  <a:pt x="160079" y="1722824"/>
                </a:lnTo>
                <a:lnTo>
                  <a:pt x="160015" y="1724077"/>
                </a:lnTo>
                <a:lnTo>
                  <a:pt x="154979" y="1724077"/>
                </a:lnTo>
                <a:cubicBezTo>
                  <a:pt x="153012" y="1724077"/>
                  <a:pt x="151045" y="1724077"/>
                  <a:pt x="147110" y="1724077"/>
                </a:cubicBezTo>
                <a:cubicBezTo>
                  <a:pt x="147110" y="1716188"/>
                  <a:pt x="154979" y="1708297"/>
                  <a:pt x="154979" y="1700408"/>
                </a:cubicBezTo>
                <a:cubicBezTo>
                  <a:pt x="154979" y="1692517"/>
                  <a:pt x="154979" y="1676737"/>
                  <a:pt x="139241" y="1668847"/>
                </a:cubicBezTo>
                <a:cubicBezTo>
                  <a:pt x="131371" y="1660957"/>
                  <a:pt x="123502" y="1660957"/>
                  <a:pt x="115634" y="1660957"/>
                </a:cubicBezTo>
                <a:cubicBezTo>
                  <a:pt x="107764" y="1660957"/>
                  <a:pt x="99894" y="1668847"/>
                  <a:pt x="99894" y="1676737"/>
                </a:cubicBezTo>
                <a:cubicBezTo>
                  <a:pt x="92026" y="1660957"/>
                  <a:pt x="92026" y="1653067"/>
                  <a:pt x="99894" y="1645178"/>
                </a:cubicBezTo>
                <a:cubicBezTo>
                  <a:pt x="107764" y="1637287"/>
                  <a:pt x="115634" y="1629398"/>
                  <a:pt x="123502" y="1629398"/>
                </a:cubicBezTo>
                <a:cubicBezTo>
                  <a:pt x="131371" y="1629398"/>
                  <a:pt x="139241" y="1645178"/>
                  <a:pt x="147110" y="1637287"/>
                </a:cubicBezTo>
                <a:cubicBezTo>
                  <a:pt x="151045" y="1633342"/>
                  <a:pt x="154979" y="1629397"/>
                  <a:pt x="158914" y="1626439"/>
                </a:cubicBezTo>
                <a:lnTo>
                  <a:pt x="165076" y="1623864"/>
                </a:lnTo>
                <a:lnTo>
                  <a:pt x="167845" y="1569023"/>
                </a:lnTo>
                <a:close/>
                <a:moveTo>
                  <a:pt x="87320" y="1399517"/>
                </a:moveTo>
                <a:lnTo>
                  <a:pt x="85434" y="1411878"/>
                </a:lnTo>
                <a:lnTo>
                  <a:pt x="99287" y="1414899"/>
                </a:lnTo>
                <a:cubicBezTo>
                  <a:pt x="106075" y="1417816"/>
                  <a:pt x="111892" y="1421705"/>
                  <a:pt x="115769" y="1425595"/>
                </a:cubicBezTo>
                <a:cubicBezTo>
                  <a:pt x="115769" y="1441152"/>
                  <a:pt x="131282" y="1441152"/>
                  <a:pt x="123525" y="1456710"/>
                </a:cubicBezTo>
                <a:cubicBezTo>
                  <a:pt x="123525" y="1456710"/>
                  <a:pt x="115769" y="1464488"/>
                  <a:pt x="108013" y="1456710"/>
                </a:cubicBezTo>
                <a:cubicBezTo>
                  <a:pt x="104136" y="1448930"/>
                  <a:pt x="100258" y="1443097"/>
                  <a:pt x="95410" y="1438234"/>
                </a:cubicBezTo>
                <a:lnTo>
                  <a:pt x="82738" y="1429540"/>
                </a:lnTo>
                <a:lnTo>
                  <a:pt x="63560" y="1555201"/>
                </a:lnTo>
                <a:lnTo>
                  <a:pt x="81524" y="1508174"/>
                </a:lnTo>
                <a:cubicBezTo>
                  <a:pt x="96262" y="1486583"/>
                  <a:pt x="115911" y="1468920"/>
                  <a:pt x="139489" y="1457142"/>
                </a:cubicBezTo>
                <a:cubicBezTo>
                  <a:pt x="147350" y="1453217"/>
                  <a:pt x="157174" y="1451254"/>
                  <a:pt x="166999" y="1451254"/>
                </a:cubicBezTo>
                <a:lnTo>
                  <a:pt x="185223" y="1455155"/>
                </a:lnTo>
                <a:lnTo>
                  <a:pt x="187269" y="1441751"/>
                </a:lnTo>
                <a:lnTo>
                  <a:pt x="186523" y="1441472"/>
                </a:lnTo>
                <a:cubicBezTo>
                  <a:pt x="170852" y="1441472"/>
                  <a:pt x="155183" y="1441472"/>
                  <a:pt x="139512" y="1449292"/>
                </a:cubicBezTo>
                <a:cubicBezTo>
                  <a:pt x="131677" y="1449292"/>
                  <a:pt x="131677" y="1449292"/>
                  <a:pt x="131677" y="1449292"/>
                </a:cubicBezTo>
                <a:cubicBezTo>
                  <a:pt x="131677" y="1433650"/>
                  <a:pt x="125801" y="1421918"/>
                  <a:pt x="116007" y="1413119"/>
                </a:cubicBezTo>
                <a:close/>
                <a:moveTo>
                  <a:pt x="3261875" y="1391610"/>
                </a:moveTo>
                <a:lnTo>
                  <a:pt x="3267416" y="1413158"/>
                </a:lnTo>
                <a:lnTo>
                  <a:pt x="3268110" y="1417708"/>
                </a:lnTo>
                <a:lnTo>
                  <a:pt x="3267416" y="1413158"/>
                </a:lnTo>
                <a:close/>
                <a:moveTo>
                  <a:pt x="154950" y="1338819"/>
                </a:moveTo>
                <a:cubicBezTo>
                  <a:pt x="169301" y="1343195"/>
                  <a:pt x="178134" y="1360697"/>
                  <a:pt x="178134" y="1378199"/>
                </a:cubicBezTo>
                <a:cubicBezTo>
                  <a:pt x="178134" y="1378199"/>
                  <a:pt x="178134" y="1385977"/>
                  <a:pt x="178134" y="1385977"/>
                </a:cubicBezTo>
                <a:cubicBezTo>
                  <a:pt x="170282" y="1378199"/>
                  <a:pt x="170282" y="1370421"/>
                  <a:pt x="170282" y="1370421"/>
                </a:cubicBezTo>
                <a:cubicBezTo>
                  <a:pt x="162432" y="1362641"/>
                  <a:pt x="162432" y="1354862"/>
                  <a:pt x="162432" y="1347085"/>
                </a:cubicBezTo>
                <a:cubicBezTo>
                  <a:pt x="138879" y="1339305"/>
                  <a:pt x="138879" y="1339305"/>
                  <a:pt x="138879" y="1339305"/>
                </a:cubicBezTo>
                <a:cubicBezTo>
                  <a:pt x="144767" y="1337362"/>
                  <a:pt x="150165" y="1337362"/>
                  <a:pt x="154950" y="1338819"/>
                </a:cubicBezTo>
                <a:close/>
                <a:moveTo>
                  <a:pt x="3195441" y="919578"/>
                </a:moveTo>
                <a:lnTo>
                  <a:pt x="3199231" y="978371"/>
                </a:lnTo>
                <a:cubicBezTo>
                  <a:pt x="3199231" y="994130"/>
                  <a:pt x="3183485" y="1017767"/>
                  <a:pt x="3175611" y="1033525"/>
                </a:cubicBezTo>
                <a:lnTo>
                  <a:pt x="3147921" y="1060315"/>
                </a:lnTo>
                <a:lnTo>
                  <a:pt x="3175947" y="1118493"/>
                </a:lnTo>
                <a:cubicBezTo>
                  <a:pt x="3195805" y="1165445"/>
                  <a:pt x="3213445" y="1213564"/>
                  <a:pt x="3228734" y="1262718"/>
                </a:cubicBezTo>
                <a:lnTo>
                  <a:pt x="3241203" y="1311214"/>
                </a:lnTo>
                <a:lnTo>
                  <a:pt x="3244736" y="1312385"/>
                </a:lnTo>
                <a:cubicBezTo>
                  <a:pt x="3247704" y="1315336"/>
                  <a:pt x="3249682" y="1319271"/>
                  <a:pt x="3253640" y="1323205"/>
                </a:cubicBezTo>
                <a:cubicBezTo>
                  <a:pt x="3269469" y="1338944"/>
                  <a:pt x="3253640" y="1354682"/>
                  <a:pt x="3269469" y="1370421"/>
                </a:cubicBezTo>
                <a:cubicBezTo>
                  <a:pt x="3285297" y="1370421"/>
                  <a:pt x="3285297" y="1386158"/>
                  <a:pt x="3285297" y="1394027"/>
                </a:cubicBezTo>
                <a:cubicBezTo>
                  <a:pt x="3285297" y="1401896"/>
                  <a:pt x="3293212" y="1409765"/>
                  <a:pt x="3285297" y="1417635"/>
                </a:cubicBezTo>
                <a:cubicBezTo>
                  <a:pt x="3277383" y="1417635"/>
                  <a:pt x="3285297" y="1409765"/>
                  <a:pt x="3285297" y="1401896"/>
                </a:cubicBezTo>
                <a:cubicBezTo>
                  <a:pt x="3285297" y="1378290"/>
                  <a:pt x="3261555" y="1370421"/>
                  <a:pt x="3253640" y="1354682"/>
                </a:cubicBezTo>
                <a:cubicBezTo>
                  <a:pt x="3257597" y="1342878"/>
                  <a:pt x="3253640" y="1333042"/>
                  <a:pt x="3247705" y="1325172"/>
                </a:cubicBezTo>
                <a:lnTo>
                  <a:pt x="3243792" y="1321282"/>
                </a:lnTo>
                <a:lnTo>
                  <a:pt x="3242976" y="1318108"/>
                </a:lnTo>
                <a:lnTo>
                  <a:pt x="3258144" y="1377100"/>
                </a:lnTo>
                <a:lnTo>
                  <a:pt x="3264008" y="1379874"/>
                </a:lnTo>
                <a:cubicBezTo>
                  <a:pt x="3268909" y="1384769"/>
                  <a:pt x="3272830" y="1390644"/>
                  <a:pt x="3276750" y="1394560"/>
                </a:cubicBezTo>
                <a:cubicBezTo>
                  <a:pt x="3276750" y="1406308"/>
                  <a:pt x="3274790" y="1414140"/>
                  <a:pt x="3271850" y="1420015"/>
                </a:cubicBezTo>
                <a:lnTo>
                  <a:pt x="3269012" y="1423621"/>
                </a:lnTo>
                <a:lnTo>
                  <a:pt x="3271226" y="1438125"/>
                </a:lnTo>
                <a:lnTo>
                  <a:pt x="3270790" y="1435266"/>
                </a:lnTo>
                <a:lnTo>
                  <a:pt x="3275800" y="1438845"/>
                </a:lnTo>
                <a:cubicBezTo>
                  <a:pt x="3276750" y="1441694"/>
                  <a:pt x="3276750" y="1445493"/>
                  <a:pt x="3276750" y="1449292"/>
                </a:cubicBezTo>
                <a:cubicBezTo>
                  <a:pt x="3276750" y="1449292"/>
                  <a:pt x="3276750" y="1456890"/>
                  <a:pt x="3276750" y="1456890"/>
                </a:cubicBezTo>
                <a:cubicBezTo>
                  <a:pt x="3276750" y="1453091"/>
                  <a:pt x="3274851" y="1449292"/>
                  <a:pt x="3272951" y="1445493"/>
                </a:cubicBezTo>
                <a:lnTo>
                  <a:pt x="3271844" y="1442172"/>
                </a:lnTo>
                <a:lnTo>
                  <a:pt x="3284802" y="1527076"/>
                </a:lnTo>
                <a:lnTo>
                  <a:pt x="3283428" y="1518075"/>
                </a:lnTo>
                <a:lnTo>
                  <a:pt x="3292028" y="1521431"/>
                </a:lnTo>
                <a:cubicBezTo>
                  <a:pt x="3298910" y="1526334"/>
                  <a:pt x="3304808" y="1532218"/>
                  <a:pt x="3308741" y="1536140"/>
                </a:cubicBezTo>
                <a:cubicBezTo>
                  <a:pt x="3308741" y="1543986"/>
                  <a:pt x="3308741" y="1551831"/>
                  <a:pt x="3308741" y="1551831"/>
                </a:cubicBezTo>
                <a:cubicBezTo>
                  <a:pt x="3316605" y="1551831"/>
                  <a:pt x="3332334" y="1551831"/>
                  <a:pt x="3340198" y="1551831"/>
                </a:cubicBezTo>
                <a:cubicBezTo>
                  <a:pt x="3355927" y="1559675"/>
                  <a:pt x="3355927" y="1567520"/>
                  <a:pt x="3363791" y="1583210"/>
                </a:cubicBezTo>
                <a:cubicBezTo>
                  <a:pt x="3363791" y="1591054"/>
                  <a:pt x="3348061" y="1606745"/>
                  <a:pt x="3371655" y="1614590"/>
                </a:cubicBezTo>
                <a:cubicBezTo>
                  <a:pt x="3379520" y="1614590"/>
                  <a:pt x="3385417" y="1618511"/>
                  <a:pt x="3390333" y="1624395"/>
                </a:cubicBezTo>
                <a:lnTo>
                  <a:pt x="3400129" y="1640935"/>
                </a:lnTo>
                <a:lnTo>
                  <a:pt x="3399411" y="1626699"/>
                </a:lnTo>
                <a:lnTo>
                  <a:pt x="3394515" y="1621929"/>
                </a:lnTo>
                <a:lnTo>
                  <a:pt x="3399018" y="1618928"/>
                </a:lnTo>
                <a:lnTo>
                  <a:pt x="3395955" y="1558257"/>
                </a:lnTo>
                <a:cubicBezTo>
                  <a:pt x="3384517" y="1445635"/>
                  <a:pt x="3361923" y="1336311"/>
                  <a:pt x="3329295" y="1231407"/>
                </a:cubicBezTo>
                <a:lnTo>
                  <a:pt x="3285457" y="1111636"/>
                </a:lnTo>
                <a:lnTo>
                  <a:pt x="3285391" y="1112036"/>
                </a:lnTo>
                <a:cubicBezTo>
                  <a:pt x="3269749" y="1127653"/>
                  <a:pt x="3261927" y="1080801"/>
                  <a:pt x="3246285" y="1112036"/>
                </a:cubicBezTo>
                <a:cubicBezTo>
                  <a:pt x="3238464" y="1112036"/>
                  <a:pt x="3230643" y="1112036"/>
                  <a:pt x="3222821" y="1112036"/>
                </a:cubicBezTo>
                <a:cubicBezTo>
                  <a:pt x="3207178" y="1104227"/>
                  <a:pt x="3214999" y="1080801"/>
                  <a:pt x="3191535" y="1088610"/>
                </a:cubicBezTo>
                <a:cubicBezTo>
                  <a:pt x="3183714" y="1096419"/>
                  <a:pt x="3175895" y="1088610"/>
                  <a:pt x="3168072" y="1080801"/>
                </a:cubicBezTo>
                <a:cubicBezTo>
                  <a:pt x="3160251" y="1072992"/>
                  <a:pt x="3160251" y="1065183"/>
                  <a:pt x="3168072" y="1057375"/>
                </a:cubicBezTo>
                <a:cubicBezTo>
                  <a:pt x="3175895" y="1049566"/>
                  <a:pt x="3183714" y="1041757"/>
                  <a:pt x="3191535" y="1033947"/>
                </a:cubicBezTo>
                <a:cubicBezTo>
                  <a:pt x="3199357" y="1041757"/>
                  <a:pt x="3211088" y="1047614"/>
                  <a:pt x="3223799" y="1049566"/>
                </a:cubicBezTo>
                <a:lnTo>
                  <a:pt x="3256300" y="1042909"/>
                </a:lnTo>
                <a:lnTo>
                  <a:pt x="3252318" y="1034643"/>
                </a:lnTo>
                <a:lnTo>
                  <a:pt x="3242085" y="1040564"/>
                </a:lnTo>
                <a:cubicBezTo>
                  <a:pt x="3238127" y="1041546"/>
                  <a:pt x="3234171" y="1041546"/>
                  <a:pt x="3230214" y="1041546"/>
                </a:cubicBezTo>
                <a:cubicBezTo>
                  <a:pt x="3214385" y="1033694"/>
                  <a:pt x="3198557" y="1033694"/>
                  <a:pt x="3190642" y="1025843"/>
                </a:cubicBezTo>
                <a:cubicBezTo>
                  <a:pt x="3190642" y="1017993"/>
                  <a:pt x="3198557" y="1010141"/>
                  <a:pt x="3198557" y="1002290"/>
                </a:cubicBezTo>
                <a:cubicBezTo>
                  <a:pt x="3206470" y="1006215"/>
                  <a:pt x="3214385" y="1010141"/>
                  <a:pt x="3222299" y="1012103"/>
                </a:cubicBezTo>
                <a:lnTo>
                  <a:pt x="3240727" y="1010580"/>
                </a:lnTo>
                <a:lnTo>
                  <a:pt x="3202430" y="931083"/>
                </a:lnTo>
                <a:close/>
                <a:moveTo>
                  <a:pt x="3020406" y="837391"/>
                </a:moveTo>
                <a:lnTo>
                  <a:pt x="3031214" y="851843"/>
                </a:lnTo>
                <a:lnTo>
                  <a:pt x="3044458" y="873644"/>
                </a:lnTo>
                <a:lnTo>
                  <a:pt x="3031214" y="851843"/>
                </a:lnTo>
                <a:close/>
                <a:moveTo>
                  <a:pt x="316958" y="831761"/>
                </a:moveTo>
                <a:lnTo>
                  <a:pt x="256618" y="931083"/>
                </a:lnTo>
                <a:cubicBezTo>
                  <a:pt x="205045" y="1026021"/>
                  <a:pt x="162382" y="1126504"/>
                  <a:pt x="129753" y="1231407"/>
                </a:cubicBezTo>
                <a:lnTo>
                  <a:pt x="105906" y="1324153"/>
                </a:lnTo>
                <a:lnTo>
                  <a:pt x="116007" y="1324153"/>
                </a:lnTo>
                <a:cubicBezTo>
                  <a:pt x="108172" y="1316332"/>
                  <a:pt x="108172" y="1316332"/>
                  <a:pt x="108172" y="1316332"/>
                </a:cubicBezTo>
                <a:cubicBezTo>
                  <a:pt x="123841" y="1316332"/>
                  <a:pt x="123841" y="1331974"/>
                  <a:pt x="123841" y="1339794"/>
                </a:cubicBezTo>
                <a:cubicBezTo>
                  <a:pt x="123841" y="1339794"/>
                  <a:pt x="108172" y="1331974"/>
                  <a:pt x="116007" y="1347617"/>
                </a:cubicBezTo>
                <a:cubicBezTo>
                  <a:pt x="116007" y="1347617"/>
                  <a:pt x="116007" y="1355438"/>
                  <a:pt x="123841" y="1355438"/>
                </a:cubicBezTo>
                <a:cubicBezTo>
                  <a:pt x="131677" y="1347617"/>
                  <a:pt x="139512" y="1347617"/>
                  <a:pt x="147347" y="1355438"/>
                </a:cubicBezTo>
                <a:cubicBezTo>
                  <a:pt x="155183" y="1363259"/>
                  <a:pt x="163018" y="1371080"/>
                  <a:pt x="170852" y="1386722"/>
                </a:cubicBezTo>
                <a:cubicBezTo>
                  <a:pt x="170852" y="1394544"/>
                  <a:pt x="163018" y="1394544"/>
                  <a:pt x="163018" y="1410186"/>
                </a:cubicBezTo>
                <a:cubicBezTo>
                  <a:pt x="170852" y="1410186"/>
                  <a:pt x="178688" y="1418007"/>
                  <a:pt x="186523" y="1425828"/>
                </a:cubicBezTo>
                <a:lnTo>
                  <a:pt x="189699" y="1425828"/>
                </a:lnTo>
                <a:lnTo>
                  <a:pt x="190315" y="1421792"/>
                </a:lnTo>
                <a:lnTo>
                  <a:pt x="170852" y="1402365"/>
                </a:lnTo>
                <a:cubicBezTo>
                  <a:pt x="170852" y="1402365"/>
                  <a:pt x="170852" y="1394544"/>
                  <a:pt x="178688" y="1394544"/>
                </a:cubicBezTo>
                <a:cubicBezTo>
                  <a:pt x="178688" y="1398454"/>
                  <a:pt x="180647" y="1402365"/>
                  <a:pt x="183585" y="1405298"/>
                </a:cubicBezTo>
                <a:lnTo>
                  <a:pt x="192602" y="1409389"/>
                </a:lnTo>
                <a:lnTo>
                  <a:pt x="230315" y="1262718"/>
                </a:lnTo>
                <a:lnTo>
                  <a:pt x="261292" y="1178082"/>
                </a:lnTo>
                <a:lnTo>
                  <a:pt x="256925" y="1174813"/>
                </a:lnTo>
                <a:cubicBezTo>
                  <a:pt x="256925" y="1159081"/>
                  <a:pt x="249047" y="1151214"/>
                  <a:pt x="256925" y="1135481"/>
                </a:cubicBezTo>
                <a:cubicBezTo>
                  <a:pt x="264804" y="1135481"/>
                  <a:pt x="264804" y="1127615"/>
                  <a:pt x="272684" y="1127615"/>
                </a:cubicBezTo>
                <a:cubicBezTo>
                  <a:pt x="272684" y="1111883"/>
                  <a:pt x="272684" y="1104016"/>
                  <a:pt x="272684" y="1088283"/>
                </a:cubicBezTo>
                <a:cubicBezTo>
                  <a:pt x="272684" y="1080416"/>
                  <a:pt x="280562" y="1072550"/>
                  <a:pt x="288442" y="1064683"/>
                </a:cubicBezTo>
                <a:cubicBezTo>
                  <a:pt x="296321" y="1056818"/>
                  <a:pt x="312079" y="1064683"/>
                  <a:pt x="312079" y="1048952"/>
                </a:cubicBezTo>
                <a:cubicBezTo>
                  <a:pt x="312079" y="1048952"/>
                  <a:pt x="319959" y="1048952"/>
                  <a:pt x="319959" y="1041085"/>
                </a:cubicBezTo>
                <a:cubicBezTo>
                  <a:pt x="319959" y="1041085"/>
                  <a:pt x="319959" y="1033218"/>
                  <a:pt x="319959" y="1033218"/>
                </a:cubicBezTo>
                <a:lnTo>
                  <a:pt x="325746" y="1029968"/>
                </a:lnTo>
                <a:lnTo>
                  <a:pt x="319126" y="1043711"/>
                </a:lnTo>
                <a:lnTo>
                  <a:pt x="342704" y="994766"/>
                </a:lnTo>
                <a:lnTo>
                  <a:pt x="337789" y="986295"/>
                </a:lnTo>
                <a:cubicBezTo>
                  <a:pt x="333877" y="978430"/>
                  <a:pt x="331921" y="970566"/>
                  <a:pt x="335833" y="962702"/>
                </a:cubicBezTo>
                <a:cubicBezTo>
                  <a:pt x="320185" y="954837"/>
                  <a:pt x="351480" y="946973"/>
                  <a:pt x="335833" y="939109"/>
                </a:cubicBezTo>
                <a:cubicBezTo>
                  <a:pt x="320185" y="923380"/>
                  <a:pt x="312361" y="915515"/>
                  <a:pt x="312361" y="899787"/>
                </a:cubicBezTo>
                <a:cubicBezTo>
                  <a:pt x="312361" y="891923"/>
                  <a:pt x="328009" y="884058"/>
                  <a:pt x="328009" y="876194"/>
                </a:cubicBezTo>
                <a:cubicBezTo>
                  <a:pt x="335833" y="860465"/>
                  <a:pt x="320185" y="852601"/>
                  <a:pt x="320185" y="844736"/>
                </a:cubicBezTo>
                <a:close/>
                <a:moveTo>
                  <a:pt x="3057259" y="789554"/>
                </a:moveTo>
                <a:cubicBezTo>
                  <a:pt x="3065068" y="805473"/>
                  <a:pt x="3065068" y="813433"/>
                  <a:pt x="3072876" y="829351"/>
                </a:cubicBezTo>
                <a:cubicBezTo>
                  <a:pt x="3072876" y="837310"/>
                  <a:pt x="3065068" y="837310"/>
                  <a:pt x="3057259" y="845270"/>
                </a:cubicBezTo>
                <a:cubicBezTo>
                  <a:pt x="3057259" y="845270"/>
                  <a:pt x="3041642" y="845270"/>
                  <a:pt x="3041642" y="837310"/>
                </a:cubicBezTo>
                <a:cubicBezTo>
                  <a:pt x="3033833" y="829351"/>
                  <a:pt x="3026024" y="821391"/>
                  <a:pt x="3033833" y="813433"/>
                </a:cubicBezTo>
                <a:cubicBezTo>
                  <a:pt x="3057259" y="789554"/>
                  <a:pt x="3057259" y="789554"/>
                  <a:pt x="3057259" y="789554"/>
                </a:cubicBezTo>
                <a:close/>
                <a:moveTo>
                  <a:pt x="461014" y="773958"/>
                </a:moveTo>
                <a:cubicBezTo>
                  <a:pt x="453192" y="781822"/>
                  <a:pt x="445366" y="781822"/>
                  <a:pt x="437542" y="797551"/>
                </a:cubicBezTo>
                <a:cubicBezTo>
                  <a:pt x="429719" y="797551"/>
                  <a:pt x="429719" y="789686"/>
                  <a:pt x="421895" y="789686"/>
                </a:cubicBezTo>
                <a:cubicBezTo>
                  <a:pt x="398423" y="789686"/>
                  <a:pt x="390599" y="797551"/>
                  <a:pt x="374952" y="813280"/>
                </a:cubicBezTo>
                <a:cubicBezTo>
                  <a:pt x="359304" y="821144"/>
                  <a:pt x="359304" y="844736"/>
                  <a:pt x="359304" y="860465"/>
                </a:cubicBezTo>
                <a:cubicBezTo>
                  <a:pt x="367128" y="868330"/>
                  <a:pt x="367128" y="884058"/>
                  <a:pt x="374952" y="891923"/>
                </a:cubicBezTo>
                <a:cubicBezTo>
                  <a:pt x="367128" y="907651"/>
                  <a:pt x="359304" y="923380"/>
                  <a:pt x="367128" y="939109"/>
                </a:cubicBezTo>
                <a:lnTo>
                  <a:pt x="369844" y="947298"/>
                </a:lnTo>
                <a:lnTo>
                  <a:pt x="376037" y="937104"/>
                </a:lnTo>
                <a:lnTo>
                  <a:pt x="374633" y="923670"/>
                </a:lnTo>
                <a:cubicBezTo>
                  <a:pt x="374633" y="915797"/>
                  <a:pt x="374633" y="900052"/>
                  <a:pt x="382454" y="900052"/>
                </a:cubicBezTo>
                <a:cubicBezTo>
                  <a:pt x="390274" y="884305"/>
                  <a:pt x="374633" y="884305"/>
                  <a:pt x="374633" y="876432"/>
                </a:cubicBezTo>
                <a:cubicBezTo>
                  <a:pt x="366812" y="852813"/>
                  <a:pt x="374633" y="829194"/>
                  <a:pt x="390274" y="813447"/>
                </a:cubicBezTo>
                <a:cubicBezTo>
                  <a:pt x="398095" y="805574"/>
                  <a:pt x="413739" y="805574"/>
                  <a:pt x="429381" y="805574"/>
                </a:cubicBezTo>
                <a:cubicBezTo>
                  <a:pt x="429381" y="805574"/>
                  <a:pt x="437202" y="813447"/>
                  <a:pt x="445023" y="813447"/>
                </a:cubicBezTo>
                <a:cubicBezTo>
                  <a:pt x="445023" y="805574"/>
                  <a:pt x="445023" y="805574"/>
                  <a:pt x="445023" y="797701"/>
                </a:cubicBezTo>
                <a:cubicBezTo>
                  <a:pt x="452844" y="789829"/>
                  <a:pt x="462622" y="785892"/>
                  <a:pt x="471420" y="784908"/>
                </a:cubicBezTo>
                <a:lnTo>
                  <a:pt x="476905" y="786222"/>
                </a:lnTo>
                <a:lnTo>
                  <a:pt x="484908" y="775520"/>
                </a:lnTo>
                <a:lnTo>
                  <a:pt x="483508" y="774941"/>
                </a:lnTo>
                <a:cubicBezTo>
                  <a:pt x="476662" y="773958"/>
                  <a:pt x="468838" y="773958"/>
                  <a:pt x="461014" y="773958"/>
                </a:cubicBezTo>
                <a:close/>
                <a:moveTo>
                  <a:pt x="3095503" y="762182"/>
                </a:moveTo>
                <a:lnTo>
                  <a:pt x="3103862" y="787012"/>
                </a:lnTo>
                <a:cubicBezTo>
                  <a:pt x="3106334" y="794356"/>
                  <a:pt x="3109551" y="800968"/>
                  <a:pt x="3114620" y="805742"/>
                </a:cubicBezTo>
                <a:lnTo>
                  <a:pt x="3129461" y="810972"/>
                </a:lnTo>
                <a:lnTo>
                  <a:pt x="3118525" y="792972"/>
                </a:lnTo>
                <a:close/>
                <a:moveTo>
                  <a:pt x="3210903" y="747449"/>
                </a:moveTo>
                <a:cubicBezTo>
                  <a:pt x="3212803" y="748400"/>
                  <a:pt x="3214701" y="750298"/>
                  <a:pt x="3214701" y="750298"/>
                </a:cubicBezTo>
                <a:cubicBezTo>
                  <a:pt x="3214701" y="750298"/>
                  <a:pt x="3214701" y="750298"/>
                  <a:pt x="3207104" y="750298"/>
                </a:cubicBezTo>
                <a:cubicBezTo>
                  <a:pt x="3207104" y="746499"/>
                  <a:pt x="3209004" y="746499"/>
                  <a:pt x="3210903" y="747449"/>
                </a:cubicBezTo>
                <a:close/>
                <a:moveTo>
                  <a:pt x="452919" y="711043"/>
                </a:moveTo>
                <a:cubicBezTo>
                  <a:pt x="452919" y="711043"/>
                  <a:pt x="469381" y="711043"/>
                  <a:pt x="469381" y="719274"/>
                </a:cubicBezTo>
                <a:cubicBezTo>
                  <a:pt x="461150" y="727505"/>
                  <a:pt x="452919" y="719274"/>
                  <a:pt x="452919" y="711043"/>
                </a:cubicBezTo>
                <a:close/>
                <a:moveTo>
                  <a:pt x="2983815" y="701713"/>
                </a:moveTo>
                <a:cubicBezTo>
                  <a:pt x="2994648" y="699759"/>
                  <a:pt x="3006467" y="699759"/>
                  <a:pt x="3018285" y="703669"/>
                </a:cubicBezTo>
                <a:cubicBezTo>
                  <a:pt x="3018285" y="719311"/>
                  <a:pt x="3018285" y="727133"/>
                  <a:pt x="3034044" y="734954"/>
                </a:cubicBezTo>
                <a:cubicBezTo>
                  <a:pt x="3041924" y="742775"/>
                  <a:pt x="3049803" y="742775"/>
                  <a:pt x="3057681" y="742775"/>
                </a:cubicBezTo>
                <a:cubicBezTo>
                  <a:pt x="3057681" y="766239"/>
                  <a:pt x="3049803" y="789702"/>
                  <a:pt x="3026165" y="805344"/>
                </a:cubicBezTo>
                <a:cubicBezTo>
                  <a:pt x="3010407" y="813167"/>
                  <a:pt x="3010407" y="813167"/>
                  <a:pt x="3010407" y="813167"/>
                </a:cubicBezTo>
                <a:lnTo>
                  <a:pt x="3003102" y="814249"/>
                </a:lnTo>
                <a:lnTo>
                  <a:pt x="2941096" y="731330"/>
                </a:lnTo>
                <a:lnTo>
                  <a:pt x="2955253" y="711490"/>
                </a:lnTo>
                <a:cubicBezTo>
                  <a:pt x="2963131" y="707580"/>
                  <a:pt x="2972981" y="703669"/>
                  <a:pt x="2983815" y="701713"/>
                </a:cubicBezTo>
                <a:close/>
                <a:moveTo>
                  <a:pt x="2923961" y="664507"/>
                </a:moveTo>
                <a:cubicBezTo>
                  <a:pt x="2955365" y="656597"/>
                  <a:pt x="2963217" y="688250"/>
                  <a:pt x="2986769" y="688250"/>
                </a:cubicBezTo>
                <a:cubicBezTo>
                  <a:pt x="2986769" y="696164"/>
                  <a:pt x="2986769" y="696164"/>
                  <a:pt x="2986769" y="696164"/>
                </a:cubicBezTo>
                <a:cubicBezTo>
                  <a:pt x="2963217" y="696164"/>
                  <a:pt x="2947514" y="719907"/>
                  <a:pt x="2923961" y="704079"/>
                </a:cubicBezTo>
                <a:cubicBezTo>
                  <a:pt x="2916111" y="704079"/>
                  <a:pt x="2908259" y="696164"/>
                  <a:pt x="2908259" y="688250"/>
                </a:cubicBezTo>
                <a:cubicBezTo>
                  <a:pt x="2908259" y="680335"/>
                  <a:pt x="2916111" y="672422"/>
                  <a:pt x="2923961" y="664507"/>
                </a:cubicBezTo>
                <a:close/>
                <a:moveTo>
                  <a:pt x="2824983" y="528852"/>
                </a:moveTo>
                <a:cubicBezTo>
                  <a:pt x="2821790" y="528606"/>
                  <a:pt x="2818352" y="529099"/>
                  <a:pt x="2814422" y="531067"/>
                </a:cubicBezTo>
                <a:cubicBezTo>
                  <a:pt x="2798702" y="535002"/>
                  <a:pt x="2782983" y="538938"/>
                  <a:pt x="2770211" y="545828"/>
                </a:cubicBezTo>
                <a:lnTo>
                  <a:pt x="2763878" y="550763"/>
                </a:lnTo>
                <a:lnTo>
                  <a:pt x="2839529" y="619519"/>
                </a:lnTo>
                <a:lnTo>
                  <a:pt x="2883278" y="667655"/>
                </a:lnTo>
                <a:lnTo>
                  <a:pt x="2872201" y="655467"/>
                </a:lnTo>
                <a:lnTo>
                  <a:pt x="2875018" y="655412"/>
                </a:lnTo>
                <a:cubicBezTo>
                  <a:pt x="2876601" y="654555"/>
                  <a:pt x="2877575" y="652596"/>
                  <a:pt x="2877575" y="648678"/>
                </a:cubicBezTo>
                <a:cubicBezTo>
                  <a:pt x="2877575" y="640843"/>
                  <a:pt x="2885368" y="633008"/>
                  <a:pt x="2893160" y="625174"/>
                </a:cubicBezTo>
                <a:cubicBezTo>
                  <a:pt x="2897056" y="623214"/>
                  <a:pt x="2901441" y="622727"/>
                  <a:pt x="2905945" y="623341"/>
                </a:cubicBezTo>
                <a:cubicBezTo>
                  <a:pt x="2919461" y="625174"/>
                  <a:pt x="2934072" y="636926"/>
                  <a:pt x="2939916" y="648678"/>
                </a:cubicBezTo>
                <a:cubicBezTo>
                  <a:pt x="2939916" y="656514"/>
                  <a:pt x="2932123" y="656514"/>
                  <a:pt x="2924331" y="656514"/>
                </a:cubicBezTo>
                <a:cubicBezTo>
                  <a:pt x="2908746" y="664350"/>
                  <a:pt x="2900953" y="672184"/>
                  <a:pt x="2900953" y="680019"/>
                </a:cubicBezTo>
                <a:lnTo>
                  <a:pt x="2903557" y="689968"/>
                </a:lnTo>
                <a:lnTo>
                  <a:pt x="2926964" y="715722"/>
                </a:lnTo>
                <a:lnTo>
                  <a:pt x="2939916" y="719195"/>
                </a:lnTo>
                <a:lnTo>
                  <a:pt x="2936662" y="726393"/>
                </a:lnTo>
                <a:lnTo>
                  <a:pt x="2940846" y="730996"/>
                </a:lnTo>
                <a:lnTo>
                  <a:pt x="3010660" y="824357"/>
                </a:lnTo>
                <a:lnTo>
                  <a:pt x="3018173" y="821211"/>
                </a:lnTo>
                <a:cubicBezTo>
                  <a:pt x="3026024" y="836991"/>
                  <a:pt x="3033874" y="852771"/>
                  <a:pt x="3041726" y="852771"/>
                </a:cubicBezTo>
                <a:cubicBezTo>
                  <a:pt x="3057429" y="860661"/>
                  <a:pt x="3065279" y="852771"/>
                  <a:pt x="3073130" y="844881"/>
                </a:cubicBezTo>
                <a:cubicBezTo>
                  <a:pt x="3080981" y="836991"/>
                  <a:pt x="3080981" y="836991"/>
                  <a:pt x="3088832" y="836991"/>
                </a:cubicBezTo>
                <a:cubicBezTo>
                  <a:pt x="3096684" y="836991"/>
                  <a:pt x="3104535" y="844881"/>
                  <a:pt x="3104535" y="852771"/>
                </a:cubicBezTo>
                <a:cubicBezTo>
                  <a:pt x="3104535" y="868551"/>
                  <a:pt x="3096684" y="876441"/>
                  <a:pt x="3088832" y="884330"/>
                </a:cubicBezTo>
                <a:cubicBezTo>
                  <a:pt x="3080981" y="892221"/>
                  <a:pt x="3073130" y="884330"/>
                  <a:pt x="3065279" y="892221"/>
                </a:cubicBezTo>
                <a:cubicBezTo>
                  <a:pt x="3065279" y="896166"/>
                  <a:pt x="3065279" y="900111"/>
                  <a:pt x="3064298" y="904056"/>
                </a:cubicBezTo>
                <a:lnTo>
                  <a:pt x="3063631" y="905204"/>
                </a:lnTo>
                <a:lnTo>
                  <a:pt x="3109844" y="981272"/>
                </a:lnTo>
                <a:lnTo>
                  <a:pt x="3136775" y="1037178"/>
                </a:lnTo>
                <a:lnTo>
                  <a:pt x="3159865" y="1017767"/>
                </a:lnTo>
                <a:cubicBezTo>
                  <a:pt x="3183485" y="986251"/>
                  <a:pt x="3183485" y="931096"/>
                  <a:pt x="3167739" y="891700"/>
                </a:cubicBezTo>
                <a:cubicBezTo>
                  <a:pt x="3167739" y="883822"/>
                  <a:pt x="3159865" y="875943"/>
                  <a:pt x="3159865" y="868063"/>
                </a:cubicBezTo>
                <a:lnTo>
                  <a:pt x="3164145" y="868063"/>
                </a:lnTo>
                <a:lnTo>
                  <a:pt x="3156661" y="855743"/>
                </a:lnTo>
                <a:lnTo>
                  <a:pt x="3152337" y="859486"/>
                </a:lnTo>
                <a:cubicBezTo>
                  <a:pt x="3150359" y="860466"/>
                  <a:pt x="3148380" y="860466"/>
                  <a:pt x="3144423" y="860466"/>
                </a:cubicBezTo>
                <a:cubicBezTo>
                  <a:pt x="3136508" y="860466"/>
                  <a:pt x="3128595" y="844796"/>
                  <a:pt x="3120680" y="836960"/>
                </a:cubicBezTo>
                <a:cubicBezTo>
                  <a:pt x="3112766" y="829126"/>
                  <a:pt x="3120680" y="821290"/>
                  <a:pt x="3112766" y="821290"/>
                </a:cubicBezTo>
                <a:cubicBezTo>
                  <a:pt x="3104851" y="829126"/>
                  <a:pt x="3096936" y="821290"/>
                  <a:pt x="3089023" y="821290"/>
                </a:cubicBezTo>
                <a:cubicBezTo>
                  <a:pt x="3073194" y="805619"/>
                  <a:pt x="3065279" y="789949"/>
                  <a:pt x="3065279" y="774279"/>
                </a:cubicBezTo>
                <a:cubicBezTo>
                  <a:pt x="3065279" y="766444"/>
                  <a:pt x="3073194" y="750774"/>
                  <a:pt x="3073194" y="742938"/>
                </a:cubicBezTo>
                <a:cubicBezTo>
                  <a:pt x="3073194" y="739021"/>
                  <a:pt x="3075173" y="739021"/>
                  <a:pt x="3078141" y="739999"/>
                </a:cubicBezTo>
                <a:lnTo>
                  <a:pt x="3079110" y="740262"/>
                </a:lnTo>
                <a:lnTo>
                  <a:pt x="3022096" y="664019"/>
                </a:lnTo>
                <a:lnTo>
                  <a:pt x="2974704" y="611874"/>
                </a:lnTo>
                <a:lnTo>
                  <a:pt x="2975282" y="612602"/>
                </a:lnTo>
                <a:cubicBezTo>
                  <a:pt x="2979171" y="617497"/>
                  <a:pt x="2979171" y="617497"/>
                  <a:pt x="2979171" y="617497"/>
                </a:cubicBezTo>
                <a:cubicBezTo>
                  <a:pt x="2979171" y="648837"/>
                  <a:pt x="3010285" y="656671"/>
                  <a:pt x="3025842" y="672343"/>
                </a:cubicBezTo>
                <a:cubicBezTo>
                  <a:pt x="3033621" y="680178"/>
                  <a:pt x="3025842" y="680178"/>
                  <a:pt x="3025842" y="688013"/>
                </a:cubicBezTo>
                <a:cubicBezTo>
                  <a:pt x="3018064" y="695848"/>
                  <a:pt x="3010285" y="688013"/>
                  <a:pt x="2994729" y="688013"/>
                </a:cubicBezTo>
                <a:cubicBezTo>
                  <a:pt x="2979171" y="672343"/>
                  <a:pt x="2955835" y="664509"/>
                  <a:pt x="2955835" y="641002"/>
                </a:cubicBezTo>
                <a:cubicBezTo>
                  <a:pt x="2948057" y="633168"/>
                  <a:pt x="2971393" y="625332"/>
                  <a:pt x="2955835" y="617497"/>
                </a:cubicBezTo>
                <a:cubicBezTo>
                  <a:pt x="2940278" y="617497"/>
                  <a:pt x="2932499" y="609663"/>
                  <a:pt x="2924720" y="601828"/>
                </a:cubicBezTo>
                <a:cubicBezTo>
                  <a:pt x="2924720" y="593994"/>
                  <a:pt x="2924720" y="586159"/>
                  <a:pt x="2924720" y="578325"/>
                </a:cubicBezTo>
                <a:cubicBezTo>
                  <a:pt x="2928610" y="578325"/>
                  <a:pt x="2932499" y="576362"/>
                  <a:pt x="2936389" y="575385"/>
                </a:cubicBezTo>
                <a:lnTo>
                  <a:pt x="2943071" y="577068"/>
                </a:lnTo>
                <a:lnTo>
                  <a:pt x="2923243" y="555251"/>
                </a:lnTo>
                <a:lnTo>
                  <a:pt x="2924458" y="562557"/>
                </a:lnTo>
                <a:cubicBezTo>
                  <a:pt x="2916598" y="570434"/>
                  <a:pt x="2908738" y="554684"/>
                  <a:pt x="2900880" y="554684"/>
                </a:cubicBezTo>
                <a:cubicBezTo>
                  <a:pt x="2885160" y="538937"/>
                  <a:pt x="2869440" y="538937"/>
                  <a:pt x="2853721" y="531067"/>
                </a:cubicBezTo>
                <a:cubicBezTo>
                  <a:pt x="2841932" y="536970"/>
                  <a:pt x="2834563" y="529589"/>
                  <a:pt x="2824983" y="528852"/>
                </a:cubicBezTo>
                <a:close/>
                <a:moveTo>
                  <a:pt x="2783656" y="428660"/>
                </a:moveTo>
                <a:cubicBezTo>
                  <a:pt x="2791507" y="436540"/>
                  <a:pt x="2799358" y="436540"/>
                  <a:pt x="2799358" y="444421"/>
                </a:cubicBezTo>
                <a:cubicBezTo>
                  <a:pt x="2791507" y="460178"/>
                  <a:pt x="2791507" y="475935"/>
                  <a:pt x="2799358" y="491698"/>
                </a:cubicBezTo>
                <a:cubicBezTo>
                  <a:pt x="2791507" y="491698"/>
                  <a:pt x="2783656" y="499572"/>
                  <a:pt x="2783656" y="491698"/>
                </a:cubicBezTo>
                <a:cubicBezTo>
                  <a:pt x="2775805" y="483818"/>
                  <a:pt x="2760103" y="468057"/>
                  <a:pt x="2767953" y="452302"/>
                </a:cubicBezTo>
                <a:cubicBezTo>
                  <a:pt x="2775805" y="444421"/>
                  <a:pt x="2783656" y="436540"/>
                  <a:pt x="2783656" y="428660"/>
                </a:cubicBezTo>
                <a:close/>
                <a:moveTo>
                  <a:pt x="2774913" y="421908"/>
                </a:moveTo>
                <a:lnTo>
                  <a:pt x="2764503" y="440902"/>
                </a:lnTo>
                <a:cubicBezTo>
                  <a:pt x="2761558" y="446812"/>
                  <a:pt x="2759595" y="452721"/>
                  <a:pt x="2759595" y="460603"/>
                </a:cubicBezTo>
                <a:cubicBezTo>
                  <a:pt x="2751745" y="476357"/>
                  <a:pt x="2759595" y="484236"/>
                  <a:pt x="2767447" y="499998"/>
                </a:cubicBezTo>
                <a:cubicBezTo>
                  <a:pt x="2755671" y="505905"/>
                  <a:pt x="2743895" y="516245"/>
                  <a:pt x="2732118" y="517722"/>
                </a:cubicBezTo>
                <a:lnTo>
                  <a:pt x="2726054" y="516708"/>
                </a:lnTo>
                <a:lnTo>
                  <a:pt x="2728053" y="518202"/>
                </a:lnTo>
                <a:lnTo>
                  <a:pt x="2739500" y="528607"/>
                </a:lnTo>
                <a:lnTo>
                  <a:pt x="2755229" y="517412"/>
                </a:lnTo>
                <a:cubicBezTo>
                  <a:pt x="2763825" y="512860"/>
                  <a:pt x="2773158" y="509415"/>
                  <a:pt x="2782983" y="507446"/>
                </a:cubicBezTo>
                <a:cubicBezTo>
                  <a:pt x="2794773" y="503510"/>
                  <a:pt x="2806563" y="501542"/>
                  <a:pt x="2818351" y="502528"/>
                </a:cubicBezTo>
                <a:cubicBezTo>
                  <a:pt x="2830141" y="503510"/>
                  <a:pt x="2841931" y="507446"/>
                  <a:pt x="2853721" y="515323"/>
                </a:cubicBezTo>
                <a:cubicBezTo>
                  <a:pt x="2861580" y="515323"/>
                  <a:pt x="2871405" y="519259"/>
                  <a:pt x="2881229" y="524179"/>
                </a:cubicBezTo>
                <a:lnTo>
                  <a:pt x="2905087" y="536979"/>
                </a:lnTo>
                <a:lnTo>
                  <a:pt x="2795029" y="436952"/>
                </a:lnTo>
                <a:close/>
                <a:moveTo>
                  <a:pt x="1049432" y="256449"/>
                </a:moveTo>
                <a:cubicBezTo>
                  <a:pt x="1041564" y="264315"/>
                  <a:pt x="1041564" y="280054"/>
                  <a:pt x="1049432" y="287927"/>
                </a:cubicBezTo>
                <a:cubicBezTo>
                  <a:pt x="1053367" y="291859"/>
                  <a:pt x="1059269" y="297760"/>
                  <a:pt x="1065171" y="301694"/>
                </a:cubicBezTo>
                <a:lnTo>
                  <a:pt x="1072727" y="305148"/>
                </a:lnTo>
                <a:lnTo>
                  <a:pt x="1025069" y="328106"/>
                </a:lnTo>
                <a:lnTo>
                  <a:pt x="1025826" y="319398"/>
                </a:lnTo>
                <a:cubicBezTo>
                  <a:pt x="1033694" y="319398"/>
                  <a:pt x="1033694" y="319398"/>
                  <a:pt x="1033694" y="319398"/>
                </a:cubicBezTo>
                <a:cubicBezTo>
                  <a:pt x="1025826" y="303660"/>
                  <a:pt x="1010087" y="303660"/>
                  <a:pt x="1010087" y="295791"/>
                </a:cubicBezTo>
                <a:cubicBezTo>
                  <a:pt x="1010087" y="280054"/>
                  <a:pt x="1017956" y="272183"/>
                  <a:pt x="1025826" y="264315"/>
                </a:cubicBezTo>
                <a:cubicBezTo>
                  <a:pt x="1033694" y="256449"/>
                  <a:pt x="1033694" y="256449"/>
                  <a:pt x="1049432" y="256449"/>
                </a:cubicBezTo>
                <a:close/>
                <a:moveTo>
                  <a:pt x="1095984" y="232387"/>
                </a:moveTo>
                <a:cubicBezTo>
                  <a:pt x="1103793" y="256132"/>
                  <a:pt x="1103793" y="256132"/>
                  <a:pt x="1103793" y="256132"/>
                </a:cubicBezTo>
                <a:cubicBezTo>
                  <a:pt x="1103793" y="264043"/>
                  <a:pt x="1103793" y="279871"/>
                  <a:pt x="1095984" y="279871"/>
                </a:cubicBezTo>
                <a:cubicBezTo>
                  <a:pt x="1088175" y="287785"/>
                  <a:pt x="1080367" y="295700"/>
                  <a:pt x="1072558" y="295700"/>
                </a:cubicBezTo>
                <a:cubicBezTo>
                  <a:pt x="1064749" y="287785"/>
                  <a:pt x="1056941" y="279871"/>
                  <a:pt x="1056941" y="271959"/>
                </a:cubicBezTo>
                <a:cubicBezTo>
                  <a:pt x="1056941" y="264043"/>
                  <a:pt x="1056941" y="256132"/>
                  <a:pt x="1064749" y="256132"/>
                </a:cubicBezTo>
                <a:cubicBezTo>
                  <a:pt x="1080367" y="256132"/>
                  <a:pt x="1088175" y="240299"/>
                  <a:pt x="1095984" y="232387"/>
                </a:cubicBezTo>
                <a:close/>
                <a:moveTo>
                  <a:pt x="1729524" y="192015"/>
                </a:moveTo>
                <a:cubicBezTo>
                  <a:pt x="880381" y="192015"/>
                  <a:pt x="192015" y="880381"/>
                  <a:pt x="192015" y="1729524"/>
                </a:cubicBezTo>
                <a:cubicBezTo>
                  <a:pt x="192015" y="2578667"/>
                  <a:pt x="880381" y="3267033"/>
                  <a:pt x="1729524" y="3267033"/>
                </a:cubicBezTo>
                <a:cubicBezTo>
                  <a:pt x="2578667" y="3267033"/>
                  <a:pt x="3267033" y="2578667"/>
                  <a:pt x="3267033" y="1729524"/>
                </a:cubicBezTo>
                <a:cubicBezTo>
                  <a:pt x="3267033" y="880381"/>
                  <a:pt x="2578667" y="192015"/>
                  <a:pt x="1729524" y="192015"/>
                </a:cubicBezTo>
                <a:close/>
                <a:moveTo>
                  <a:pt x="2272580" y="185532"/>
                </a:moveTo>
                <a:cubicBezTo>
                  <a:pt x="2280432" y="185532"/>
                  <a:pt x="2288283" y="193344"/>
                  <a:pt x="2296134" y="193344"/>
                </a:cubicBezTo>
                <a:cubicBezTo>
                  <a:pt x="2296134" y="201150"/>
                  <a:pt x="2303985" y="201150"/>
                  <a:pt x="2303985" y="208959"/>
                </a:cubicBezTo>
                <a:cubicBezTo>
                  <a:pt x="2303985" y="216769"/>
                  <a:pt x="2311835" y="224579"/>
                  <a:pt x="2303985" y="232387"/>
                </a:cubicBezTo>
                <a:cubicBezTo>
                  <a:pt x="2296134" y="232387"/>
                  <a:pt x="2303985" y="216769"/>
                  <a:pt x="2296134" y="208959"/>
                </a:cubicBezTo>
                <a:cubicBezTo>
                  <a:pt x="2296134" y="201150"/>
                  <a:pt x="2280432" y="193344"/>
                  <a:pt x="2272580" y="185532"/>
                </a:cubicBezTo>
                <a:close/>
                <a:moveTo>
                  <a:pt x="1261357" y="185532"/>
                </a:moveTo>
                <a:cubicBezTo>
                  <a:pt x="1269315" y="185532"/>
                  <a:pt x="1277275" y="185532"/>
                  <a:pt x="1277275" y="193384"/>
                </a:cubicBezTo>
                <a:cubicBezTo>
                  <a:pt x="1277275" y="201236"/>
                  <a:pt x="1277275" y="209088"/>
                  <a:pt x="1277275" y="216941"/>
                </a:cubicBezTo>
                <a:cubicBezTo>
                  <a:pt x="1269315" y="224787"/>
                  <a:pt x="1253397" y="224787"/>
                  <a:pt x="1245437" y="216941"/>
                </a:cubicBezTo>
                <a:cubicBezTo>
                  <a:pt x="1221558" y="193384"/>
                  <a:pt x="1221558" y="193384"/>
                  <a:pt x="1221558" y="193384"/>
                </a:cubicBezTo>
                <a:cubicBezTo>
                  <a:pt x="1237477" y="185532"/>
                  <a:pt x="1245437" y="185532"/>
                  <a:pt x="1261357" y="185532"/>
                </a:cubicBezTo>
                <a:close/>
                <a:moveTo>
                  <a:pt x="2218129" y="146281"/>
                </a:moveTo>
                <a:cubicBezTo>
                  <a:pt x="2242190" y="154087"/>
                  <a:pt x="2242190" y="177517"/>
                  <a:pt x="2242190" y="193130"/>
                </a:cubicBezTo>
                <a:cubicBezTo>
                  <a:pt x="2242190" y="193130"/>
                  <a:pt x="2234170" y="193130"/>
                  <a:pt x="2234170" y="193130"/>
                </a:cubicBezTo>
                <a:cubicBezTo>
                  <a:pt x="2226149" y="185324"/>
                  <a:pt x="2234170" y="177517"/>
                  <a:pt x="2234170" y="177517"/>
                </a:cubicBezTo>
                <a:cubicBezTo>
                  <a:pt x="2226149" y="169704"/>
                  <a:pt x="2226149" y="154087"/>
                  <a:pt x="2218129" y="154087"/>
                </a:cubicBezTo>
                <a:cubicBezTo>
                  <a:pt x="2218129" y="146281"/>
                  <a:pt x="2218129" y="146281"/>
                  <a:pt x="2218129" y="146281"/>
                </a:cubicBezTo>
                <a:close/>
                <a:moveTo>
                  <a:pt x="1598913" y="123485"/>
                </a:moveTo>
                <a:lnTo>
                  <a:pt x="1598913" y="131082"/>
                </a:lnTo>
                <a:cubicBezTo>
                  <a:pt x="1591316" y="131082"/>
                  <a:pt x="1591316" y="131082"/>
                  <a:pt x="1591316" y="131082"/>
                </a:cubicBezTo>
                <a:cubicBezTo>
                  <a:pt x="1598913" y="123485"/>
                  <a:pt x="1598913" y="123485"/>
                  <a:pt x="1598913" y="123485"/>
                </a:cubicBezTo>
                <a:close/>
                <a:moveTo>
                  <a:pt x="1300771" y="114619"/>
                </a:moveTo>
                <a:cubicBezTo>
                  <a:pt x="1308651" y="114619"/>
                  <a:pt x="1316529" y="114619"/>
                  <a:pt x="1316529" y="122499"/>
                </a:cubicBezTo>
                <a:cubicBezTo>
                  <a:pt x="1308651" y="138260"/>
                  <a:pt x="1300771" y="138260"/>
                  <a:pt x="1292892" y="146142"/>
                </a:cubicBezTo>
                <a:cubicBezTo>
                  <a:pt x="1285014" y="154016"/>
                  <a:pt x="1277134" y="146142"/>
                  <a:pt x="1269254" y="146142"/>
                </a:cubicBezTo>
                <a:cubicBezTo>
                  <a:pt x="1269254" y="161895"/>
                  <a:pt x="1261375" y="169775"/>
                  <a:pt x="1245617" y="177656"/>
                </a:cubicBezTo>
                <a:cubicBezTo>
                  <a:pt x="1221980" y="185532"/>
                  <a:pt x="1198343" y="169775"/>
                  <a:pt x="1174706" y="169775"/>
                </a:cubicBezTo>
                <a:cubicBezTo>
                  <a:pt x="1174706" y="161895"/>
                  <a:pt x="1174706" y="161895"/>
                  <a:pt x="1174706" y="154016"/>
                </a:cubicBezTo>
                <a:cubicBezTo>
                  <a:pt x="1198343" y="146142"/>
                  <a:pt x="1229858" y="154016"/>
                  <a:pt x="1253497" y="138260"/>
                </a:cubicBezTo>
                <a:cubicBezTo>
                  <a:pt x="1261375" y="122499"/>
                  <a:pt x="1261375" y="122499"/>
                  <a:pt x="1261375" y="122499"/>
                </a:cubicBezTo>
                <a:cubicBezTo>
                  <a:pt x="1277134" y="122499"/>
                  <a:pt x="1292892" y="114619"/>
                  <a:pt x="1300771" y="114619"/>
                </a:cubicBezTo>
                <a:close/>
                <a:moveTo>
                  <a:pt x="1598913" y="107025"/>
                </a:moveTo>
                <a:cubicBezTo>
                  <a:pt x="1606511" y="107025"/>
                  <a:pt x="1598913" y="115254"/>
                  <a:pt x="1606511" y="123485"/>
                </a:cubicBezTo>
                <a:cubicBezTo>
                  <a:pt x="1598913" y="123485"/>
                  <a:pt x="1598913" y="123485"/>
                  <a:pt x="1598913" y="123485"/>
                </a:cubicBezTo>
                <a:close/>
                <a:moveTo>
                  <a:pt x="1504785" y="75364"/>
                </a:moveTo>
                <a:cubicBezTo>
                  <a:pt x="1504785" y="75364"/>
                  <a:pt x="1512594" y="75364"/>
                  <a:pt x="1520403" y="75364"/>
                </a:cubicBezTo>
                <a:cubicBezTo>
                  <a:pt x="1520403" y="83325"/>
                  <a:pt x="1520403" y="83325"/>
                  <a:pt x="1520403" y="83325"/>
                </a:cubicBezTo>
                <a:cubicBezTo>
                  <a:pt x="1520403" y="107203"/>
                  <a:pt x="1504785" y="123121"/>
                  <a:pt x="1489168" y="131082"/>
                </a:cubicBezTo>
                <a:cubicBezTo>
                  <a:pt x="1481359" y="123121"/>
                  <a:pt x="1473550" y="123121"/>
                  <a:pt x="1473550" y="115167"/>
                </a:cubicBezTo>
                <a:cubicBezTo>
                  <a:pt x="1473550" y="107203"/>
                  <a:pt x="1489168" y="107203"/>
                  <a:pt x="1496977" y="91284"/>
                </a:cubicBezTo>
                <a:cubicBezTo>
                  <a:pt x="1496977" y="83325"/>
                  <a:pt x="1496977" y="75364"/>
                  <a:pt x="1504785" y="75364"/>
                </a:cubicBezTo>
                <a:close/>
                <a:moveTo>
                  <a:pt x="1729524" y="54445"/>
                </a:moveTo>
                <a:cubicBezTo>
                  <a:pt x="1498244" y="54445"/>
                  <a:pt x="1277911" y="101318"/>
                  <a:pt x="1077507" y="186082"/>
                </a:cubicBezTo>
                <a:lnTo>
                  <a:pt x="1009094" y="219038"/>
                </a:lnTo>
                <a:lnTo>
                  <a:pt x="1041596" y="217192"/>
                </a:lnTo>
                <a:cubicBezTo>
                  <a:pt x="1057387" y="209339"/>
                  <a:pt x="1073179" y="193636"/>
                  <a:pt x="1081075" y="185788"/>
                </a:cubicBezTo>
                <a:cubicBezTo>
                  <a:pt x="1085023" y="183826"/>
                  <a:pt x="1088477" y="183334"/>
                  <a:pt x="1091561" y="183826"/>
                </a:cubicBezTo>
                <a:cubicBezTo>
                  <a:pt x="1100813" y="185296"/>
                  <a:pt x="1106736" y="195599"/>
                  <a:pt x="1112657" y="201488"/>
                </a:cubicBezTo>
                <a:cubicBezTo>
                  <a:pt x="1112657" y="209339"/>
                  <a:pt x="1112657" y="209339"/>
                  <a:pt x="1112657" y="209339"/>
                </a:cubicBezTo>
                <a:cubicBezTo>
                  <a:pt x="1088969" y="232892"/>
                  <a:pt x="1065283" y="256449"/>
                  <a:pt x="1041596" y="240742"/>
                </a:cubicBezTo>
                <a:cubicBezTo>
                  <a:pt x="1033699" y="240742"/>
                  <a:pt x="1033699" y="225045"/>
                  <a:pt x="1025804" y="232892"/>
                </a:cubicBezTo>
                <a:cubicBezTo>
                  <a:pt x="1017908" y="240742"/>
                  <a:pt x="1010012" y="248595"/>
                  <a:pt x="994222" y="248595"/>
                </a:cubicBezTo>
                <a:cubicBezTo>
                  <a:pt x="986326" y="248595"/>
                  <a:pt x="978430" y="248595"/>
                  <a:pt x="978430" y="240742"/>
                </a:cubicBezTo>
                <a:cubicBezTo>
                  <a:pt x="978430" y="236817"/>
                  <a:pt x="978430" y="234854"/>
                  <a:pt x="978430" y="233873"/>
                </a:cubicBezTo>
                <a:lnTo>
                  <a:pt x="978430" y="233810"/>
                </a:lnTo>
                <a:lnTo>
                  <a:pt x="931082" y="256618"/>
                </a:lnTo>
                <a:lnTo>
                  <a:pt x="814451" y="327473"/>
                </a:lnTo>
                <a:lnTo>
                  <a:pt x="829800" y="338154"/>
                </a:lnTo>
                <a:cubicBezTo>
                  <a:pt x="835617" y="341097"/>
                  <a:pt x="841434" y="343060"/>
                  <a:pt x="845311" y="343060"/>
                </a:cubicBezTo>
                <a:cubicBezTo>
                  <a:pt x="853068" y="343060"/>
                  <a:pt x="845311" y="350910"/>
                  <a:pt x="845311" y="358763"/>
                </a:cubicBezTo>
                <a:cubicBezTo>
                  <a:pt x="829799" y="366615"/>
                  <a:pt x="814287" y="358763"/>
                  <a:pt x="798774" y="350910"/>
                </a:cubicBezTo>
                <a:cubicBezTo>
                  <a:pt x="798774" y="350910"/>
                  <a:pt x="796836" y="348947"/>
                  <a:pt x="795866" y="346003"/>
                </a:cubicBezTo>
                <a:lnTo>
                  <a:pt x="798199" y="337347"/>
                </a:lnTo>
                <a:lnTo>
                  <a:pt x="792972" y="340523"/>
                </a:lnTo>
                <a:lnTo>
                  <a:pt x="775960" y="353244"/>
                </a:lnTo>
                <a:lnTo>
                  <a:pt x="782858" y="350150"/>
                </a:lnTo>
                <a:cubicBezTo>
                  <a:pt x="790738" y="365853"/>
                  <a:pt x="806497" y="373706"/>
                  <a:pt x="830134" y="373706"/>
                </a:cubicBezTo>
                <a:cubicBezTo>
                  <a:pt x="838012" y="373706"/>
                  <a:pt x="853771" y="365853"/>
                  <a:pt x="845891" y="381559"/>
                </a:cubicBezTo>
                <a:cubicBezTo>
                  <a:pt x="845891" y="397258"/>
                  <a:pt x="869529" y="412961"/>
                  <a:pt x="845891" y="420809"/>
                </a:cubicBezTo>
                <a:cubicBezTo>
                  <a:pt x="838012" y="428660"/>
                  <a:pt x="822254" y="412961"/>
                  <a:pt x="814375" y="412961"/>
                </a:cubicBezTo>
                <a:cubicBezTo>
                  <a:pt x="806497" y="389406"/>
                  <a:pt x="798617" y="428660"/>
                  <a:pt x="782858" y="420809"/>
                </a:cubicBezTo>
                <a:cubicBezTo>
                  <a:pt x="774980" y="412961"/>
                  <a:pt x="759221" y="412961"/>
                  <a:pt x="767100" y="397258"/>
                </a:cubicBezTo>
                <a:cubicBezTo>
                  <a:pt x="751341" y="381559"/>
                  <a:pt x="735584" y="412961"/>
                  <a:pt x="727704" y="389406"/>
                </a:cubicBezTo>
                <a:lnTo>
                  <a:pt x="727828" y="389235"/>
                </a:lnTo>
                <a:lnTo>
                  <a:pt x="664019" y="436952"/>
                </a:lnTo>
                <a:cubicBezTo>
                  <a:pt x="581289" y="505227"/>
                  <a:pt x="505225" y="581289"/>
                  <a:pt x="436952" y="664019"/>
                </a:cubicBezTo>
                <a:lnTo>
                  <a:pt x="356197" y="772009"/>
                </a:lnTo>
                <a:lnTo>
                  <a:pt x="367128" y="766093"/>
                </a:lnTo>
                <a:cubicBezTo>
                  <a:pt x="374952" y="766093"/>
                  <a:pt x="382776" y="773958"/>
                  <a:pt x="390599" y="766093"/>
                </a:cubicBezTo>
                <a:cubicBezTo>
                  <a:pt x="398423" y="766093"/>
                  <a:pt x="398423" y="766093"/>
                  <a:pt x="398423" y="766093"/>
                </a:cubicBezTo>
                <a:cubicBezTo>
                  <a:pt x="406247" y="750365"/>
                  <a:pt x="414071" y="718907"/>
                  <a:pt x="445366" y="726771"/>
                </a:cubicBezTo>
                <a:cubicBezTo>
                  <a:pt x="453192" y="726771"/>
                  <a:pt x="461014" y="726771"/>
                  <a:pt x="468839" y="734636"/>
                </a:cubicBezTo>
                <a:cubicBezTo>
                  <a:pt x="476662" y="734636"/>
                  <a:pt x="476662" y="726771"/>
                  <a:pt x="484487" y="726771"/>
                </a:cubicBezTo>
                <a:cubicBezTo>
                  <a:pt x="492309" y="718907"/>
                  <a:pt x="502091" y="716942"/>
                  <a:pt x="510892" y="718907"/>
                </a:cubicBezTo>
                <a:lnTo>
                  <a:pt x="521680" y="727169"/>
                </a:lnTo>
                <a:lnTo>
                  <a:pt x="521653" y="727199"/>
                </a:lnTo>
                <a:lnTo>
                  <a:pt x="526212" y="722184"/>
                </a:lnTo>
                <a:lnTo>
                  <a:pt x="523326" y="719274"/>
                </a:lnTo>
                <a:cubicBezTo>
                  <a:pt x="515474" y="711359"/>
                  <a:pt x="507623" y="711359"/>
                  <a:pt x="499773" y="711359"/>
                </a:cubicBezTo>
                <a:cubicBezTo>
                  <a:pt x="507623" y="707402"/>
                  <a:pt x="515474" y="707402"/>
                  <a:pt x="522343" y="710370"/>
                </a:cubicBezTo>
                <a:lnTo>
                  <a:pt x="529965" y="718053"/>
                </a:lnTo>
                <a:lnTo>
                  <a:pt x="529396" y="718680"/>
                </a:lnTo>
                <a:lnTo>
                  <a:pt x="578834" y="664284"/>
                </a:lnTo>
                <a:lnTo>
                  <a:pt x="578772" y="664191"/>
                </a:lnTo>
                <a:cubicBezTo>
                  <a:pt x="578772" y="648575"/>
                  <a:pt x="578772" y="640769"/>
                  <a:pt x="578772" y="632956"/>
                </a:cubicBezTo>
                <a:cubicBezTo>
                  <a:pt x="578772" y="625146"/>
                  <a:pt x="586615" y="617339"/>
                  <a:pt x="594459" y="609532"/>
                </a:cubicBezTo>
                <a:cubicBezTo>
                  <a:pt x="610144" y="609532"/>
                  <a:pt x="610144" y="609532"/>
                  <a:pt x="610144" y="609532"/>
                </a:cubicBezTo>
                <a:cubicBezTo>
                  <a:pt x="617986" y="601720"/>
                  <a:pt x="625829" y="586103"/>
                  <a:pt x="633673" y="578297"/>
                </a:cubicBezTo>
                <a:cubicBezTo>
                  <a:pt x="641515" y="578297"/>
                  <a:pt x="649358" y="578297"/>
                  <a:pt x="656220" y="579273"/>
                </a:cubicBezTo>
                <a:lnTo>
                  <a:pt x="661445" y="581414"/>
                </a:lnTo>
                <a:lnTo>
                  <a:pt x="619519" y="619519"/>
                </a:lnTo>
                <a:lnTo>
                  <a:pt x="669913" y="573718"/>
                </a:lnTo>
                <a:lnTo>
                  <a:pt x="665043" y="570485"/>
                </a:lnTo>
                <a:lnTo>
                  <a:pt x="671321" y="572439"/>
                </a:lnTo>
                <a:lnTo>
                  <a:pt x="730996" y="518202"/>
                </a:lnTo>
                <a:cubicBezTo>
                  <a:pt x="769760" y="486211"/>
                  <a:pt x="810086" y="456045"/>
                  <a:pt x="851843" y="427835"/>
                </a:cubicBezTo>
                <a:lnTo>
                  <a:pt x="876283" y="412987"/>
                </a:lnTo>
                <a:lnTo>
                  <a:pt x="862640" y="396595"/>
                </a:lnTo>
                <a:cubicBezTo>
                  <a:pt x="860665" y="389756"/>
                  <a:pt x="860665" y="381940"/>
                  <a:pt x="860665" y="374124"/>
                </a:cubicBezTo>
                <a:cubicBezTo>
                  <a:pt x="860665" y="350676"/>
                  <a:pt x="860665" y="335045"/>
                  <a:pt x="868564" y="319413"/>
                </a:cubicBezTo>
                <a:cubicBezTo>
                  <a:pt x="884362" y="288150"/>
                  <a:pt x="923859" y="256886"/>
                  <a:pt x="963355" y="241253"/>
                </a:cubicBezTo>
                <a:cubicBezTo>
                  <a:pt x="963355" y="249071"/>
                  <a:pt x="963355" y="249071"/>
                  <a:pt x="963355" y="249071"/>
                </a:cubicBezTo>
                <a:cubicBezTo>
                  <a:pt x="923859" y="272518"/>
                  <a:pt x="892262" y="311597"/>
                  <a:pt x="884362" y="350676"/>
                </a:cubicBezTo>
                <a:cubicBezTo>
                  <a:pt x="884362" y="362400"/>
                  <a:pt x="884362" y="376078"/>
                  <a:pt x="887324" y="387802"/>
                </a:cubicBezTo>
                <a:lnTo>
                  <a:pt x="893855" y="402312"/>
                </a:lnTo>
                <a:lnTo>
                  <a:pt x="981272" y="349205"/>
                </a:lnTo>
                <a:lnTo>
                  <a:pt x="1103475" y="290336"/>
                </a:lnTo>
                <a:lnTo>
                  <a:pt x="1112386" y="280054"/>
                </a:lnTo>
                <a:lnTo>
                  <a:pt x="1115113" y="284730"/>
                </a:lnTo>
                <a:lnTo>
                  <a:pt x="1118493" y="283102"/>
                </a:lnTo>
                <a:lnTo>
                  <a:pt x="1128123" y="279577"/>
                </a:lnTo>
                <a:lnTo>
                  <a:pt x="1114620" y="255465"/>
                </a:lnTo>
                <a:cubicBezTo>
                  <a:pt x="1112657" y="246633"/>
                  <a:pt x="1112657" y="236820"/>
                  <a:pt x="1112657" y="225045"/>
                </a:cubicBezTo>
                <a:cubicBezTo>
                  <a:pt x="1120507" y="209339"/>
                  <a:pt x="1120507" y="209339"/>
                  <a:pt x="1120507" y="209339"/>
                </a:cubicBezTo>
                <a:cubicBezTo>
                  <a:pt x="1144062" y="209339"/>
                  <a:pt x="1159763" y="193636"/>
                  <a:pt x="1175465" y="177935"/>
                </a:cubicBezTo>
                <a:cubicBezTo>
                  <a:pt x="1199018" y="177935"/>
                  <a:pt x="1222571" y="209339"/>
                  <a:pt x="1230423" y="225045"/>
                </a:cubicBezTo>
                <a:lnTo>
                  <a:pt x="1228888" y="242697"/>
                </a:lnTo>
                <a:lnTo>
                  <a:pt x="1245131" y="236751"/>
                </a:lnTo>
                <a:lnTo>
                  <a:pt x="1245798" y="232749"/>
                </a:lnTo>
                <a:lnTo>
                  <a:pt x="1258181" y="231975"/>
                </a:lnTo>
                <a:lnTo>
                  <a:pt x="1262718" y="230315"/>
                </a:lnTo>
                <a:lnTo>
                  <a:pt x="1281529" y="225478"/>
                </a:lnTo>
                <a:lnTo>
                  <a:pt x="1267518" y="229080"/>
                </a:lnTo>
                <a:lnTo>
                  <a:pt x="1276913" y="224970"/>
                </a:lnTo>
                <a:cubicBezTo>
                  <a:pt x="1284691" y="217192"/>
                  <a:pt x="1292469" y="209413"/>
                  <a:pt x="1292469" y="193856"/>
                </a:cubicBezTo>
                <a:cubicBezTo>
                  <a:pt x="1276913" y="178298"/>
                  <a:pt x="1276913" y="178298"/>
                  <a:pt x="1276913" y="178298"/>
                </a:cubicBezTo>
                <a:cubicBezTo>
                  <a:pt x="1280803" y="170520"/>
                  <a:pt x="1286636" y="168575"/>
                  <a:pt x="1292469" y="168575"/>
                </a:cubicBezTo>
                <a:cubicBezTo>
                  <a:pt x="1298303" y="168575"/>
                  <a:pt x="1304138" y="170520"/>
                  <a:pt x="1308027" y="170520"/>
                </a:cubicBezTo>
                <a:cubicBezTo>
                  <a:pt x="1315806" y="178298"/>
                  <a:pt x="1323584" y="186077"/>
                  <a:pt x="1331363" y="193856"/>
                </a:cubicBezTo>
                <a:cubicBezTo>
                  <a:pt x="1337197" y="199690"/>
                  <a:pt x="1325529" y="205524"/>
                  <a:pt x="1325894" y="211358"/>
                </a:cubicBezTo>
                <a:lnTo>
                  <a:pt x="1327943" y="213544"/>
                </a:lnTo>
                <a:lnTo>
                  <a:pt x="1413158" y="191633"/>
                </a:lnTo>
                <a:lnTo>
                  <a:pt x="1484282" y="180778"/>
                </a:lnTo>
                <a:lnTo>
                  <a:pt x="1481245" y="181241"/>
                </a:lnTo>
                <a:lnTo>
                  <a:pt x="1481359" y="178041"/>
                </a:lnTo>
                <a:cubicBezTo>
                  <a:pt x="1457774" y="146597"/>
                  <a:pt x="1434189" y="115147"/>
                  <a:pt x="1394881" y="115147"/>
                </a:cubicBezTo>
                <a:cubicBezTo>
                  <a:pt x="1371296" y="107287"/>
                  <a:pt x="1347713" y="115147"/>
                  <a:pt x="1324128" y="115147"/>
                </a:cubicBezTo>
                <a:cubicBezTo>
                  <a:pt x="1324128" y="115147"/>
                  <a:pt x="1324128" y="115147"/>
                  <a:pt x="1324128" y="107287"/>
                </a:cubicBezTo>
                <a:cubicBezTo>
                  <a:pt x="1339850" y="107287"/>
                  <a:pt x="1355574" y="107287"/>
                  <a:pt x="1371296" y="99424"/>
                </a:cubicBezTo>
                <a:cubicBezTo>
                  <a:pt x="1418466" y="99424"/>
                  <a:pt x="1418466" y="99424"/>
                  <a:pt x="1418466" y="99424"/>
                </a:cubicBezTo>
                <a:cubicBezTo>
                  <a:pt x="1449913" y="115147"/>
                  <a:pt x="1449913" y="115147"/>
                  <a:pt x="1449913" y="115147"/>
                </a:cubicBezTo>
                <a:cubicBezTo>
                  <a:pt x="1473498" y="126941"/>
                  <a:pt x="1497082" y="147577"/>
                  <a:pt x="1507400" y="173741"/>
                </a:cubicBezTo>
                <a:lnTo>
                  <a:pt x="1508061" y="177149"/>
                </a:lnTo>
                <a:lnTo>
                  <a:pt x="1518420" y="175568"/>
                </a:lnTo>
                <a:lnTo>
                  <a:pt x="1505226" y="158109"/>
                </a:lnTo>
                <a:cubicBezTo>
                  <a:pt x="1500291" y="152233"/>
                  <a:pt x="1496343" y="146356"/>
                  <a:pt x="1496343" y="138521"/>
                </a:cubicBezTo>
                <a:cubicBezTo>
                  <a:pt x="1512135" y="130686"/>
                  <a:pt x="1527925" y="115017"/>
                  <a:pt x="1527925" y="91514"/>
                </a:cubicBezTo>
                <a:cubicBezTo>
                  <a:pt x="1535821" y="75841"/>
                  <a:pt x="1535821" y="75841"/>
                  <a:pt x="1535821" y="75841"/>
                </a:cubicBezTo>
                <a:cubicBezTo>
                  <a:pt x="1551612" y="68005"/>
                  <a:pt x="1575299" y="68005"/>
                  <a:pt x="1591091" y="68005"/>
                </a:cubicBezTo>
                <a:cubicBezTo>
                  <a:pt x="1598987" y="68005"/>
                  <a:pt x="1614779" y="68005"/>
                  <a:pt x="1622674" y="60169"/>
                </a:cubicBezTo>
                <a:cubicBezTo>
                  <a:pt x="1630570" y="68005"/>
                  <a:pt x="1622674" y="75841"/>
                  <a:pt x="1622674" y="83679"/>
                </a:cubicBezTo>
                <a:cubicBezTo>
                  <a:pt x="1614779" y="83679"/>
                  <a:pt x="1614779" y="83679"/>
                  <a:pt x="1614779" y="83679"/>
                </a:cubicBezTo>
                <a:cubicBezTo>
                  <a:pt x="1606883" y="91514"/>
                  <a:pt x="1598987" y="91514"/>
                  <a:pt x="1606883" y="99348"/>
                </a:cubicBezTo>
                <a:cubicBezTo>
                  <a:pt x="1598987" y="99348"/>
                  <a:pt x="1598987" y="99348"/>
                  <a:pt x="1598987" y="99348"/>
                </a:cubicBezTo>
                <a:cubicBezTo>
                  <a:pt x="1598987" y="99348"/>
                  <a:pt x="1598987" y="91514"/>
                  <a:pt x="1591091" y="91514"/>
                </a:cubicBezTo>
                <a:cubicBezTo>
                  <a:pt x="1583195" y="99348"/>
                  <a:pt x="1591091" y="107183"/>
                  <a:pt x="1591091" y="115017"/>
                </a:cubicBezTo>
                <a:cubicBezTo>
                  <a:pt x="1591091" y="122852"/>
                  <a:pt x="1591091" y="130686"/>
                  <a:pt x="1583195" y="138521"/>
                </a:cubicBezTo>
                <a:cubicBezTo>
                  <a:pt x="1567405" y="146357"/>
                  <a:pt x="1559509" y="146357"/>
                  <a:pt x="1551612" y="146357"/>
                </a:cubicBezTo>
                <a:cubicBezTo>
                  <a:pt x="1547665" y="150274"/>
                  <a:pt x="1545691" y="156150"/>
                  <a:pt x="1543717" y="162027"/>
                </a:cubicBezTo>
                <a:lnTo>
                  <a:pt x="1538433" y="172513"/>
                </a:lnTo>
                <a:lnTo>
                  <a:pt x="1535002" y="173037"/>
                </a:lnTo>
                <a:lnTo>
                  <a:pt x="1569023" y="167845"/>
                </a:lnTo>
                <a:cubicBezTo>
                  <a:pt x="1621794" y="162486"/>
                  <a:pt x="1675339" y="159740"/>
                  <a:pt x="1729524" y="159740"/>
                </a:cubicBezTo>
                <a:cubicBezTo>
                  <a:pt x="1837895" y="159740"/>
                  <a:pt x="1943701" y="170722"/>
                  <a:pt x="2045890" y="191633"/>
                </a:cubicBezTo>
                <a:lnTo>
                  <a:pt x="2133957" y="214277"/>
                </a:lnTo>
                <a:lnTo>
                  <a:pt x="2116240" y="209721"/>
                </a:lnTo>
                <a:lnTo>
                  <a:pt x="2116319" y="209088"/>
                </a:lnTo>
                <a:cubicBezTo>
                  <a:pt x="2124171" y="201236"/>
                  <a:pt x="2133985" y="195346"/>
                  <a:pt x="2143799" y="192404"/>
                </a:cubicBezTo>
                <a:cubicBezTo>
                  <a:pt x="2153612" y="189457"/>
                  <a:pt x="2163427" y="189457"/>
                  <a:pt x="2171277" y="193384"/>
                </a:cubicBezTo>
                <a:cubicBezTo>
                  <a:pt x="2186980" y="201236"/>
                  <a:pt x="2202681" y="209088"/>
                  <a:pt x="2210533" y="216941"/>
                </a:cubicBezTo>
                <a:lnTo>
                  <a:pt x="2210533" y="235513"/>
                </a:lnTo>
                <a:lnTo>
                  <a:pt x="2340555" y="283102"/>
                </a:lnTo>
                <a:lnTo>
                  <a:pt x="2411152" y="317110"/>
                </a:lnTo>
                <a:lnTo>
                  <a:pt x="2411721" y="316917"/>
                </a:lnTo>
                <a:cubicBezTo>
                  <a:pt x="2414893" y="316549"/>
                  <a:pt x="2418310" y="317040"/>
                  <a:pt x="2422214" y="319003"/>
                </a:cubicBezTo>
                <a:cubicBezTo>
                  <a:pt x="2426118" y="319003"/>
                  <a:pt x="2430022" y="320965"/>
                  <a:pt x="2432951" y="323908"/>
                </a:cubicBezTo>
                <a:lnTo>
                  <a:pt x="2435091" y="328642"/>
                </a:lnTo>
                <a:lnTo>
                  <a:pt x="2455328" y="338391"/>
                </a:lnTo>
                <a:lnTo>
                  <a:pt x="2449567" y="335615"/>
                </a:lnTo>
                <a:lnTo>
                  <a:pt x="2444664" y="326852"/>
                </a:lnTo>
                <a:cubicBezTo>
                  <a:pt x="2439783" y="320965"/>
                  <a:pt x="2433927" y="315077"/>
                  <a:pt x="2430022" y="311151"/>
                </a:cubicBezTo>
                <a:cubicBezTo>
                  <a:pt x="2431975" y="309187"/>
                  <a:pt x="2433927" y="308696"/>
                  <a:pt x="2435879" y="309067"/>
                </a:cubicBezTo>
                <a:cubicBezTo>
                  <a:pt x="2441737" y="310169"/>
                  <a:pt x="2447592" y="319003"/>
                  <a:pt x="2453449" y="319003"/>
                </a:cubicBezTo>
                <a:cubicBezTo>
                  <a:pt x="2455402" y="326854"/>
                  <a:pt x="2456866" y="332742"/>
                  <a:pt x="2457964" y="337158"/>
                </a:cubicBezTo>
                <a:lnTo>
                  <a:pt x="2458671" y="340001"/>
                </a:lnTo>
                <a:lnTo>
                  <a:pt x="2477776" y="349205"/>
                </a:lnTo>
                <a:cubicBezTo>
                  <a:pt x="2522262" y="373371"/>
                  <a:pt x="2565449" y="399624"/>
                  <a:pt x="2607205" y="427835"/>
                </a:cubicBezTo>
                <a:lnTo>
                  <a:pt x="2724292" y="515391"/>
                </a:lnTo>
                <a:lnTo>
                  <a:pt x="2718621" y="511149"/>
                </a:lnTo>
                <a:lnTo>
                  <a:pt x="2714452" y="499995"/>
                </a:lnTo>
                <a:cubicBezTo>
                  <a:pt x="2714452" y="494086"/>
                  <a:pt x="2716415" y="488176"/>
                  <a:pt x="2720341" y="484236"/>
                </a:cubicBezTo>
                <a:cubicBezTo>
                  <a:pt x="2720341" y="484236"/>
                  <a:pt x="2728192" y="476357"/>
                  <a:pt x="2720341" y="468477"/>
                </a:cubicBezTo>
                <a:cubicBezTo>
                  <a:pt x="2712489" y="460603"/>
                  <a:pt x="2696788" y="444842"/>
                  <a:pt x="2704639" y="429083"/>
                </a:cubicBezTo>
                <a:cubicBezTo>
                  <a:pt x="2712489" y="429083"/>
                  <a:pt x="2720341" y="421206"/>
                  <a:pt x="2712489" y="413325"/>
                </a:cubicBezTo>
                <a:cubicBezTo>
                  <a:pt x="2704639" y="405445"/>
                  <a:pt x="2704639" y="389690"/>
                  <a:pt x="2712489" y="381810"/>
                </a:cubicBezTo>
                <a:cubicBezTo>
                  <a:pt x="2720341" y="381810"/>
                  <a:pt x="2720341" y="381810"/>
                  <a:pt x="2720341" y="381810"/>
                </a:cubicBezTo>
                <a:lnTo>
                  <a:pt x="2743224" y="398212"/>
                </a:lnTo>
                <a:lnTo>
                  <a:pt x="2666077" y="340523"/>
                </a:lnTo>
                <a:cubicBezTo>
                  <a:pt x="2398732" y="159908"/>
                  <a:pt x="2076445" y="54445"/>
                  <a:pt x="1729524" y="54445"/>
                </a:cubicBezTo>
                <a:close/>
                <a:moveTo>
                  <a:pt x="1729524" y="0"/>
                </a:moveTo>
                <a:cubicBezTo>
                  <a:pt x="2684713" y="0"/>
                  <a:pt x="3459048" y="774335"/>
                  <a:pt x="3459048" y="1729524"/>
                </a:cubicBezTo>
                <a:cubicBezTo>
                  <a:pt x="3459048" y="2684714"/>
                  <a:pt x="2684713" y="3459048"/>
                  <a:pt x="1729524" y="3459048"/>
                </a:cubicBezTo>
                <a:cubicBezTo>
                  <a:pt x="774335" y="3459048"/>
                  <a:pt x="0" y="2684714"/>
                  <a:pt x="0" y="1729524"/>
                </a:cubicBezTo>
                <a:cubicBezTo>
                  <a:pt x="0" y="774335"/>
                  <a:pt x="774335" y="0"/>
                  <a:pt x="1729524"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aphicFrame>
        <p:nvGraphicFramePr>
          <p:cNvPr id="6" name="图表 5"/>
          <p:cNvGraphicFramePr/>
          <p:nvPr>
            <p:extLst>
              <p:ext uri="{D42A27DB-BD31-4B8C-83A1-F6EECF244321}">
                <p14:modId val="107590566"/>
              </p:ext>
            </p:extLst>
          </p:nvPr>
        </p:nvGraphicFramePr>
        <p:xfrm>
          <a:off x="7915617" y="2281563"/>
          <a:ext cx="2977357" cy="2977357"/>
        </p:xfrm>
        <a:graphic>
          <a:graphicData uri="http://schemas.openxmlformats.org/drawingml/2006/chart">
            <c:chart xmlns:c="http://schemas.openxmlformats.org/drawingml/2006/chart" r:id="rId3"/>
          </a:graphicData>
        </a:graphic>
      </p:graphicFrame>
      <p:sp>
        <p:nvSpPr>
          <p:cNvPr id="854" name="矩形 853"/>
          <p:cNvSpPr/>
          <p:nvPr/>
        </p:nvSpPr>
        <p:spPr>
          <a:xfrm>
            <a:off x="2285495" y="2451420"/>
            <a:ext cx="548640" cy="1420271"/>
          </a:xfrm>
          <a:prstGeom prst="rect">
            <a:avLst/>
          </a:prstGeom>
        </p:spPr>
        <p:txBody>
          <a:bodyPr anchor="ctr" vert="eaVert" wrap="square">
            <a:spAutoFit/>
          </a:bodyPr>
          <a:lstStyle/>
          <a:p>
            <a:pPr algn="ctr"/>
            <a:r>
              <a:rPr altLang="zh-CN" lang="en-US" sz="2400">
                <a:solidFill>
                  <a:srgbClr val="E22A30"/>
                </a:solidFill>
                <a:latin typeface="+mn-ea"/>
              </a:rPr>
              <a:t>PPT定制</a:t>
            </a:r>
          </a:p>
        </p:txBody>
      </p:sp>
      <p:sp>
        <p:nvSpPr>
          <p:cNvPr id="855" name="任意多边形 854"/>
          <p:cNvSpPr/>
          <p:nvPr/>
        </p:nvSpPr>
        <p:spPr bwMode="auto">
          <a:xfrm rot="10800000">
            <a:off x="2328982" y="3871691"/>
            <a:ext cx="461665" cy="231798"/>
          </a:xfrm>
          <a:custGeom>
            <a:gdLst>
              <a:gd fmla="*/ 1041267 w 1620000" name="connsiteX0"/>
              <a:gd fmla="*/ 678440 h 813392" name="connsiteY0"/>
              <a:gd fmla="*/ 1105634 w 1620000" name="connsiteX1"/>
              <a:gd fmla="*/ 592794 h 813392" name="connsiteY1"/>
              <a:gd fmla="*/ 1108316 w 1620000" name="connsiteX2"/>
              <a:gd fmla="*/ 590118 h 813392" name="connsiteY2"/>
              <a:gd fmla="*/ 1215596 w 1620000" name="connsiteX3"/>
              <a:gd fmla="*/ 643646 h 813392" name="connsiteY3"/>
              <a:gd fmla="*/ 1207550 w 1620000" name="connsiteX4"/>
              <a:gd fmla="*/ 715910 h 813392" name="connsiteY4"/>
              <a:gd fmla="*/ 1210232 w 1620000" name="connsiteX5"/>
              <a:gd fmla="*/ 683793 h 813392" name="connsiteY5"/>
              <a:gd fmla="*/ 1183412 w 1620000" name="connsiteX6"/>
              <a:gd fmla="*/ 699851 h 813392" name="connsiteY6"/>
              <a:gd fmla="*/ 1242415 w 1620000" name="connsiteX7"/>
              <a:gd fmla="*/ 713234 h 813392" name="connsiteY7"/>
              <a:gd fmla="*/ 1325557 w 1620000" name="connsiteX8"/>
              <a:gd fmla="*/ 809585 h 813392" name="connsiteY8"/>
              <a:gd fmla="*/ 1323827 w 1620000" name="connsiteX9"/>
              <a:gd fmla="*/ 813392 h 813392" name="connsiteY9"/>
              <a:gd fmla="*/ 1163039 w 1620000" name="connsiteX10"/>
              <a:gd fmla="*/ 813392 h 813392" name="connsiteY10"/>
              <a:gd fmla="*/ 1164638 w 1620000" name="connsiteX11"/>
              <a:gd fmla="*/ 809585 h 813392" name="connsiteY11"/>
              <a:gd fmla="*/ 1089543 w 1620000" name="connsiteX12"/>
              <a:gd fmla="*/ 731968 h 813392" name="connsiteY12"/>
              <a:gd fmla="*/ 1041267 w 1620000" name="connsiteX13"/>
              <a:gd fmla="*/ 678440 h 813392" name="connsiteY13"/>
              <a:gd fmla="*/ 961169 w 1620000" name="connsiteX14"/>
              <a:gd fmla="*/ 691864 h 813392" name="connsiteY14"/>
              <a:gd fmla="*/ 963848 w 1620000" name="connsiteX15"/>
              <a:gd fmla="*/ 624854 h 813392" name="connsiteY15"/>
              <a:gd fmla="*/ 1105853 w 1620000" name="connsiteX16"/>
              <a:gd fmla="*/ 525680 h 813392" name="connsiteY16"/>
              <a:gd fmla="*/ 1030832 w 1620000" name="connsiteX17"/>
              <a:gd fmla="*/ 681142 h 813392" name="connsiteY17"/>
              <a:gd fmla="*/ 961169 w 1620000" name="connsiteX18"/>
              <a:gd fmla="*/ 691864 h 813392" name="connsiteY18"/>
              <a:gd fmla="*/ 951017 w 1620000" name="connsiteX19"/>
              <a:gd fmla="*/ 715735 h 813392" name="connsiteY19"/>
              <a:gd fmla="*/ 991241 w 1620000" name="connsiteX20"/>
              <a:gd fmla="*/ 707690 h 813392" name="connsiteY20"/>
              <a:gd fmla="*/ 1055600 w 1620000" name="connsiteX21"/>
              <a:gd fmla="*/ 758641 h 813392" name="connsiteY21"/>
              <a:gd fmla="*/ 1114596 w 1620000" name="connsiteX22"/>
              <a:gd fmla="*/ 809593 h 813392" name="connsiteY22"/>
              <a:gd fmla="*/ 1113022 w 1620000" name="connsiteX23"/>
              <a:gd fmla="*/ 813392 h 813392" name="connsiteY23"/>
              <a:gd fmla="*/ 985316 w 1620000" name="connsiteX24"/>
              <a:gd fmla="*/ 813392 h 813392" name="connsiteY24"/>
              <a:gd fmla="*/ 985877 w 1620000" name="connsiteX25"/>
              <a:gd fmla="*/ 809593 h 813392" name="connsiteY25"/>
              <a:gd fmla="*/ 951017 w 1620000" name="connsiteX26"/>
              <a:gd fmla="*/ 715735 h 813392" name="connsiteY26"/>
              <a:gd fmla="*/ 698881 w 1620000" name="connsiteX27"/>
              <a:gd fmla="*/ 652692 h 813392" name="connsiteY27"/>
              <a:gd fmla="*/ 755720 w 1620000" name="connsiteX28"/>
              <a:gd fmla="*/ 565918 h 813392" name="connsiteY28"/>
              <a:gd fmla="*/ 811901 w 1620000" name="connsiteX29"/>
              <a:gd fmla="*/ 525680 h 813392" name="connsiteY29"/>
              <a:gd fmla="*/ 868083 w 1620000" name="connsiteX30"/>
              <a:gd fmla="*/ 565918 h 813392" name="connsiteY30"/>
              <a:gd fmla="*/ 913563 w 1620000" name="connsiteX31"/>
              <a:gd fmla="*/ 683950 h 813392" name="connsiteY31"/>
              <a:gd fmla="*/ 811901 w 1620000" name="connsiteX32"/>
              <a:gd fmla="*/ 657125 h 813392" name="connsiteY32"/>
              <a:gd fmla="*/ 707565 w 1620000" name="connsiteX33"/>
              <a:gd fmla="*/ 683950 h 813392" name="connsiteY33"/>
              <a:gd fmla="*/ 698881 w 1620000" name="connsiteX34"/>
              <a:gd fmla="*/ 652692 h 813392" name="connsiteY34"/>
              <a:gd fmla="*/ 680264 w 1620000" name="connsiteX35"/>
              <a:gd fmla="*/ 809434 h 813392" name="connsiteY35"/>
              <a:gd fmla="*/ 808872 w 1620000" name="connsiteX36"/>
              <a:gd fmla="*/ 680558 h 813392" name="connsiteY36"/>
              <a:gd fmla="*/ 937479 w 1620000" name="connsiteX37"/>
              <a:gd fmla="*/ 809434 h 813392" name="connsiteY37"/>
              <a:gd fmla="*/ 936682 w 1620000" name="connsiteX38"/>
              <a:gd fmla="*/ 813392 h 813392" name="connsiteY38"/>
              <a:gd fmla="*/ 681062 w 1620000" name="connsiteX39"/>
              <a:gd fmla="*/ 813392 h 813392" name="connsiteY39"/>
              <a:gd fmla="*/ 573091 w 1620000" name="connsiteX40"/>
              <a:gd fmla="*/ 535612 h 813392" name="connsiteY40"/>
              <a:gd fmla="*/ 621276 w 1620000" name="connsiteX41"/>
              <a:gd fmla="*/ 433635 h 813392" name="connsiteY41"/>
              <a:gd fmla="*/ 717646 w 1620000" name="connsiteX42"/>
              <a:gd fmla="*/ 430952 h 813392" name="connsiteY42"/>
              <a:gd fmla="*/ 685522 w 1620000" name="connsiteX43"/>
              <a:gd fmla="*/ 444369 h 813392" name="connsiteY43"/>
              <a:gd fmla="*/ 723000 w 1620000" name="connsiteX44"/>
              <a:gd fmla="*/ 449737 h 813392" name="connsiteY44"/>
              <a:gd fmla="*/ 709615 w 1620000" name="connsiteX45"/>
              <a:gd fmla="*/ 398748 h 813392" name="connsiteY45"/>
              <a:gd fmla="*/ 811338 w 1620000" name="connsiteX46"/>
              <a:gd fmla="*/ 328974 h 813392" name="connsiteY46"/>
              <a:gd fmla="*/ 910385 w 1620000" name="connsiteX47"/>
              <a:gd fmla="*/ 398748 h 813392" name="connsiteY47"/>
              <a:gd fmla="*/ 897000 w 1620000" name="connsiteX48"/>
              <a:gd fmla="*/ 449737 h 813392" name="connsiteY48"/>
              <a:gd fmla="*/ 934477 w 1620000" name="connsiteX49"/>
              <a:gd fmla="*/ 444369 h 813392" name="connsiteY49"/>
              <a:gd fmla="*/ 902354 w 1620000" name="connsiteX50"/>
              <a:gd fmla="*/ 430952 h 813392" name="connsiteY50"/>
              <a:gd fmla="*/ 998723 w 1620000" name="connsiteX51"/>
              <a:gd fmla="*/ 433635 h 813392" name="connsiteY51"/>
              <a:gd fmla="*/ 1046908 w 1620000" name="connsiteX52"/>
              <a:gd fmla="*/ 535612 h 813392" name="connsiteY52"/>
              <a:gd fmla="*/ 961246 w 1620000" name="connsiteX53"/>
              <a:gd fmla="*/ 616120 h 813392" name="connsiteY53"/>
              <a:gd fmla="*/ 891646 w 1620000" name="connsiteX54"/>
              <a:gd fmla="*/ 543663 h 813392" name="connsiteY54"/>
              <a:gd fmla="*/ 811338 w 1620000" name="connsiteX55"/>
              <a:gd fmla="*/ 479256 h 813392" name="connsiteY55"/>
              <a:gd fmla="*/ 728353 w 1620000" name="connsiteX56"/>
              <a:gd fmla="*/ 543663 h 813392" name="connsiteY56"/>
              <a:gd fmla="*/ 658754 w 1620000" name="connsiteX57"/>
              <a:gd fmla="*/ 616120 h 813392" name="connsiteY57"/>
              <a:gd fmla="*/ 573091 w 1620000" name="connsiteX58"/>
              <a:gd fmla="*/ 535612 h 813392" name="connsiteY58"/>
              <a:gd fmla="*/ 514147 w 1620000" name="connsiteX59"/>
              <a:gd fmla="*/ 525680 h 813392" name="connsiteY59"/>
              <a:gd fmla="*/ 656151 w 1620000" name="connsiteX60"/>
              <a:gd fmla="*/ 624854 h 813392" name="connsiteY60"/>
              <a:gd fmla="*/ 658830 w 1620000" name="connsiteX61"/>
              <a:gd fmla="*/ 691864 h 813392" name="connsiteY61"/>
              <a:gd fmla="*/ 589168 w 1620000" name="connsiteX62"/>
              <a:gd fmla="*/ 681142 h 813392" name="connsiteY62"/>
              <a:gd fmla="*/ 514147 w 1620000" name="connsiteX63"/>
              <a:gd fmla="*/ 525680 h 813392" name="connsiteY63"/>
              <a:gd fmla="*/ 503147 w 1620000" name="connsiteX64"/>
              <a:gd fmla="*/ 809593 h 813392" name="connsiteY64"/>
              <a:gd fmla="*/ 565085 w 1620000" name="connsiteX65"/>
              <a:gd fmla="*/ 758641 h 813392" name="connsiteY65"/>
              <a:gd fmla="*/ 629716 w 1620000" name="connsiteX66"/>
              <a:gd fmla="*/ 707690 h 813392" name="connsiteY66"/>
              <a:gd fmla="*/ 670111 w 1620000" name="connsiteX67"/>
              <a:gd fmla="*/ 715735 h 813392" name="connsiteY67"/>
              <a:gd fmla="*/ 637795 w 1620000" name="connsiteX68"/>
              <a:gd fmla="*/ 809593 h 813392" name="connsiteY68"/>
              <a:gd fmla="*/ 638315 w 1620000" name="connsiteX69"/>
              <a:gd fmla="*/ 813392 h 813392" name="connsiteY69"/>
              <a:gd fmla="*/ 504800 w 1620000" name="connsiteX70"/>
              <a:gd fmla="*/ 813392 h 813392" name="connsiteY70"/>
              <a:gd fmla="*/ 294443 w 1620000" name="connsiteX71"/>
              <a:gd fmla="*/ 809585 h 813392" name="connsiteY71"/>
              <a:gd fmla="*/ 377710 w 1620000" name="connsiteX72"/>
              <a:gd fmla="*/ 713234 h 813392" name="connsiteY72"/>
              <a:gd fmla="*/ 436802 w 1620000" name="connsiteX73"/>
              <a:gd fmla="*/ 699851 h 813392" name="connsiteY73"/>
              <a:gd fmla="*/ 409942 w 1620000" name="connsiteX74"/>
              <a:gd fmla="*/ 683793 h 813392" name="connsiteY74"/>
              <a:gd fmla="*/ 412629 w 1620000" name="connsiteX75"/>
              <a:gd fmla="*/ 715910 h 813392" name="connsiteY75"/>
              <a:gd fmla="*/ 404570 w 1620000" name="connsiteX76"/>
              <a:gd fmla="*/ 643646 h 813392" name="connsiteY76"/>
              <a:gd fmla="*/ 512012 w 1620000" name="connsiteX77"/>
              <a:gd fmla="*/ 590118 h 813392" name="connsiteY77"/>
              <a:gd fmla="*/ 514698 w 1620000" name="connsiteX78"/>
              <a:gd fmla="*/ 592794 h 813392" name="connsiteY78"/>
              <a:gd fmla="*/ 576476 w 1620000" name="connsiteX79"/>
              <a:gd fmla="*/ 678440 h 813392" name="connsiteY79"/>
              <a:gd fmla="*/ 530814 w 1620000" name="connsiteX80"/>
              <a:gd fmla="*/ 731968 h 813392" name="connsiteY80"/>
              <a:gd fmla="*/ 455605 w 1620000" name="connsiteX81"/>
              <a:gd fmla="*/ 809585 h 813392" name="connsiteY81"/>
              <a:gd fmla="*/ 457207 w 1620000" name="connsiteX82"/>
              <a:gd fmla="*/ 813392 h 813392" name="connsiteY82"/>
              <a:gd fmla="*/ 296176 w 1620000" name="connsiteX83"/>
              <a:gd fmla="*/ 813392 h 813392" name="connsiteY83"/>
              <a:gd fmla="*/ 163579 w 1620000" name="connsiteX84"/>
              <a:gd fmla="*/ 812050 h 813392" name="connsiteY84"/>
              <a:gd fmla="*/ 284030 w 1620000" name="connsiteX85"/>
              <a:gd fmla="*/ 624208 h 813392" name="connsiteY85"/>
              <a:gd fmla="*/ 495488 w 1620000" name="connsiteX86"/>
              <a:gd fmla="*/ 511503 h 813392" name="connsiteY86"/>
              <a:gd fmla="*/ 527609 w 1620000" name="connsiteX87"/>
              <a:gd fmla="*/ 377331 h 813392" name="connsiteY87"/>
              <a:gd fmla="*/ 693563 w 1620000" name="connsiteX88"/>
              <a:gd fmla="*/ 256575 h 813392" name="connsiteY88"/>
              <a:gd fmla="*/ 808661 w 1620000" name="connsiteX89"/>
              <a:gd fmla="*/ 170705 h 813392" name="connsiteY89"/>
              <a:gd fmla="*/ 926435 w 1620000" name="connsiteX90"/>
              <a:gd fmla="*/ 256575 h 813392" name="connsiteY90"/>
              <a:gd fmla="*/ 1089713 w 1620000" name="connsiteX91"/>
              <a:gd fmla="*/ 377331 h 813392" name="connsiteY91"/>
              <a:gd fmla="*/ 1124510 w 1620000" name="connsiteX92"/>
              <a:gd fmla="*/ 511503 h 813392" name="connsiteY92"/>
              <a:gd fmla="*/ 1333292 w 1620000" name="connsiteX93"/>
              <a:gd fmla="*/ 624208 h 813392" name="connsiteY93"/>
              <a:gd fmla="*/ 1456420 w 1620000" name="connsiteX94"/>
              <a:gd fmla="*/ 812050 h 813392" name="connsiteY94"/>
              <a:gd fmla="*/ 1455182 w 1620000" name="connsiteX95"/>
              <a:gd fmla="*/ 813392 h 813392" name="connsiteY95"/>
              <a:gd fmla="*/ 1359953 w 1620000" name="connsiteX96"/>
              <a:gd fmla="*/ 813392 h 813392" name="connsiteY96"/>
              <a:gd fmla="*/ 1360529 w 1620000" name="connsiteX97"/>
              <a:gd fmla="*/ 812261 h 813392" name="connsiteY97"/>
              <a:gd fmla="*/ 1272123 w 1620000" name="connsiteX98"/>
              <a:gd fmla="*/ 699681 h 813392" name="connsiteY98"/>
              <a:gd fmla="*/ 1122100 w 1620000" name="connsiteX99"/>
              <a:gd fmla="*/ 554937 h 813392" name="connsiteY99"/>
              <a:gd fmla="*/ 1119421 w 1620000" name="connsiteX100"/>
              <a:gd fmla="*/ 525451 h 813392" name="connsiteY100"/>
              <a:gd fmla="*/ 1084595 w 1620000" name="connsiteX101"/>
              <a:gd fmla="*/ 520090 h 813392" name="connsiteY101"/>
              <a:gd fmla="*/ 929214 w 1620000" name="connsiteX102"/>
              <a:gd fmla="*/ 380706 h 813392" name="connsiteY102"/>
              <a:gd fmla="*/ 808660 w 1620000" name="connsiteX103"/>
              <a:gd fmla="*/ 302972 h 813392" name="connsiteY103"/>
              <a:gd fmla="*/ 690785 w 1620000" name="connsiteX104"/>
              <a:gd fmla="*/ 380706 h 813392" name="connsiteY104"/>
              <a:gd fmla="*/ 535405 w 1620000" name="connsiteX105"/>
              <a:gd fmla="*/ 520090 h 813392" name="connsiteY105"/>
              <a:gd fmla="*/ 500578 w 1620000" name="connsiteX106"/>
              <a:gd fmla="*/ 525451 h 813392" name="connsiteY106"/>
              <a:gd fmla="*/ 497899 w 1620000" name="connsiteX107"/>
              <a:gd fmla="*/ 554937 h 813392" name="connsiteY107"/>
              <a:gd fmla="*/ 347876 w 1620000" name="connsiteX108"/>
              <a:gd fmla="*/ 699681 h 813392" name="connsiteY108"/>
              <a:gd fmla="*/ 259470 w 1620000" name="connsiteX109"/>
              <a:gd fmla="*/ 812261 h 813392" name="connsiteY109"/>
              <a:gd fmla="*/ 260046 w 1620000" name="connsiteX110"/>
              <a:gd fmla="*/ 813392 h 813392" name="connsiteY110"/>
              <a:gd fmla="*/ 164816 w 1620000" name="connsiteX111"/>
              <a:gd fmla="*/ 813392 h 813392" name="connsiteY111"/>
              <a:gd fmla="*/ 0 w 1620000" name="connsiteX112"/>
              <a:gd fmla="*/ 810000 h 813392" name="connsiteY112"/>
              <a:gd fmla="*/ 139240 w 1620000" name="connsiteX113"/>
              <a:gd fmla="*/ 638344 h 813392" name="connsiteY113"/>
              <a:gd fmla="*/ 396298 w 1620000" name="connsiteX114"/>
              <a:gd fmla="*/ 421093 h 813392" name="connsiteY114"/>
              <a:gd fmla="*/ 498050 w 1620000" name="connsiteX115"/>
              <a:gd fmla="*/ 249438 h 813392" name="connsiteY115"/>
              <a:gd fmla="*/ 811339 w 1620000" name="connsiteX116"/>
              <a:gd fmla="*/ 0 h 813392" name="connsiteY116"/>
              <a:gd fmla="*/ 1121951 w 1620000" name="connsiteX117"/>
              <a:gd fmla="*/ 249438 h 813392" name="connsiteY117"/>
              <a:gd fmla="*/ 1223703 w 1620000" name="connsiteX118"/>
              <a:gd fmla="*/ 421093 h 813392" name="connsiteY118"/>
              <a:gd fmla="*/ 1483438 w 1620000" name="connsiteX119"/>
              <a:gd fmla="*/ 638344 h 813392" name="connsiteY119"/>
              <a:gd fmla="*/ 1620000 w 1620000" name="connsiteX120"/>
              <a:gd fmla="*/ 810000 h 813392" name="connsiteY120"/>
              <a:gd fmla="*/ 1606129 w 1620000" name="connsiteX121"/>
              <a:gd fmla="*/ 813392 h 813392" name="connsiteY121"/>
              <a:gd fmla="*/ 1500825 w 1620000" name="connsiteX122"/>
              <a:gd fmla="*/ 813392 h 813392" name="connsiteY122"/>
              <a:gd fmla="*/ 1504931 w 1620000" name="connsiteX123"/>
              <a:gd fmla="*/ 810001 h 813392" name="connsiteY123"/>
              <a:gd fmla="*/ 1368355 w 1620000" name="connsiteX124"/>
              <a:gd fmla="*/ 606114 h 813392" name="connsiteY124"/>
              <a:gd fmla="*/ 1162152 w 1620000" name="connsiteX125"/>
              <a:gd fmla="*/ 477343 h 813392" name="connsiteY125"/>
              <a:gd fmla="*/ 1044322 w 1620000" name="connsiteX126"/>
              <a:gd fmla="*/ 278822 h 813392" name="connsiteY126"/>
              <a:gd fmla="*/ 811339 w 1620000" name="connsiteX127"/>
              <a:gd fmla="*/ 123225 h 813392" name="connsiteY127"/>
              <a:gd fmla="*/ 578356 w 1620000" name="connsiteX128"/>
              <a:gd fmla="*/ 278822 h 813392" name="connsiteY128"/>
              <a:gd fmla="*/ 460527 w 1620000" name="connsiteX129"/>
              <a:gd fmla="*/ 477343 h 813392" name="connsiteY129"/>
              <a:gd fmla="*/ 251645 w 1620000" name="connsiteX130"/>
              <a:gd fmla="*/ 606114 h 813392" name="connsiteY130"/>
              <a:gd fmla="*/ 115070 w 1620000" name="connsiteX131"/>
              <a:gd fmla="*/ 810001 h 813392" name="connsiteY131"/>
              <a:gd fmla="*/ 119366 w 1620000" name="connsiteX132"/>
              <a:gd fmla="*/ 813392 h 813392" name="connsiteY132"/>
              <a:gd fmla="*/ 14413 w 1620000" name="connsiteX133"/>
              <a:gd fmla="*/ 813392 h 813392" name="connsiteY1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b="b" l="l" r="r" t="t"/>
            <a:pathLst>
              <a:path h="813392" w="1620000">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anchor="t" anchorCtr="0" bIns="45720" compatLnSpc="1" lIns="91440" numCol="1" rIns="91440" tIns="45720" vert="horz" wrap="square">
            <a:prstTxWarp prst="textNoShape">
              <a:avLst/>
            </a:prstTxWarp>
            <a:noAutofit/>
          </a:bodyPr>
          <a:lstStyle/>
          <a:p>
            <a:endParaRPr altLang="en-US" lang="zh-CN"/>
          </a:p>
        </p:txBody>
      </p:sp>
      <p:sp>
        <p:nvSpPr>
          <p:cNvPr id="856" name="任意多边形 855"/>
          <p:cNvSpPr/>
          <p:nvPr/>
        </p:nvSpPr>
        <p:spPr bwMode="auto">
          <a:xfrm flipH="1">
            <a:off x="2336435" y="2219622"/>
            <a:ext cx="461665" cy="231798"/>
          </a:xfrm>
          <a:custGeom>
            <a:gdLst>
              <a:gd fmla="*/ 1041267 w 1620000" name="connsiteX0"/>
              <a:gd fmla="*/ 678440 h 813392" name="connsiteY0"/>
              <a:gd fmla="*/ 1105634 w 1620000" name="connsiteX1"/>
              <a:gd fmla="*/ 592794 h 813392" name="connsiteY1"/>
              <a:gd fmla="*/ 1108316 w 1620000" name="connsiteX2"/>
              <a:gd fmla="*/ 590118 h 813392" name="connsiteY2"/>
              <a:gd fmla="*/ 1215596 w 1620000" name="connsiteX3"/>
              <a:gd fmla="*/ 643646 h 813392" name="connsiteY3"/>
              <a:gd fmla="*/ 1207550 w 1620000" name="connsiteX4"/>
              <a:gd fmla="*/ 715910 h 813392" name="connsiteY4"/>
              <a:gd fmla="*/ 1210232 w 1620000" name="connsiteX5"/>
              <a:gd fmla="*/ 683793 h 813392" name="connsiteY5"/>
              <a:gd fmla="*/ 1183412 w 1620000" name="connsiteX6"/>
              <a:gd fmla="*/ 699851 h 813392" name="connsiteY6"/>
              <a:gd fmla="*/ 1242415 w 1620000" name="connsiteX7"/>
              <a:gd fmla="*/ 713234 h 813392" name="connsiteY7"/>
              <a:gd fmla="*/ 1325557 w 1620000" name="connsiteX8"/>
              <a:gd fmla="*/ 809585 h 813392" name="connsiteY8"/>
              <a:gd fmla="*/ 1323827 w 1620000" name="connsiteX9"/>
              <a:gd fmla="*/ 813392 h 813392" name="connsiteY9"/>
              <a:gd fmla="*/ 1163039 w 1620000" name="connsiteX10"/>
              <a:gd fmla="*/ 813392 h 813392" name="connsiteY10"/>
              <a:gd fmla="*/ 1164638 w 1620000" name="connsiteX11"/>
              <a:gd fmla="*/ 809585 h 813392" name="connsiteY11"/>
              <a:gd fmla="*/ 1089543 w 1620000" name="connsiteX12"/>
              <a:gd fmla="*/ 731968 h 813392" name="connsiteY12"/>
              <a:gd fmla="*/ 1041267 w 1620000" name="connsiteX13"/>
              <a:gd fmla="*/ 678440 h 813392" name="connsiteY13"/>
              <a:gd fmla="*/ 961169 w 1620000" name="connsiteX14"/>
              <a:gd fmla="*/ 691864 h 813392" name="connsiteY14"/>
              <a:gd fmla="*/ 963848 w 1620000" name="connsiteX15"/>
              <a:gd fmla="*/ 624854 h 813392" name="connsiteY15"/>
              <a:gd fmla="*/ 1105853 w 1620000" name="connsiteX16"/>
              <a:gd fmla="*/ 525680 h 813392" name="connsiteY16"/>
              <a:gd fmla="*/ 1030832 w 1620000" name="connsiteX17"/>
              <a:gd fmla="*/ 681142 h 813392" name="connsiteY17"/>
              <a:gd fmla="*/ 961169 w 1620000" name="connsiteX18"/>
              <a:gd fmla="*/ 691864 h 813392" name="connsiteY18"/>
              <a:gd fmla="*/ 951017 w 1620000" name="connsiteX19"/>
              <a:gd fmla="*/ 715735 h 813392" name="connsiteY19"/>
              <a:gd fmla="*/ 991241 w 1620000" name="connsiteX20"/>
              <a:gd fmla="*/ 707690 h 813392" name="connsiteY20"/>
              <a:gd fmla="*/ 1055600 w 1620000" name="connsiteX21"/>
              <a:gd fmla="*/ 758641 h 813392" name="connsiteY21"/>
              <a:gd fmla="*/ 1114596 w 1620000" name="connsiteX22"/>
              <a:gd fmla="*/ 809593 h 813392" name="connsiteY22"/>
              <a:gd fmla="*/ 1113022 w 1620000" name="connsiteX23"/>
              <a:gd fmla="*/ 813392 h 813392" name="connsiteY23"/>
              <a:gd fmla="*/ 985316 w 1620000" name="connsiteX24"/>
              <a:gd fmla="*/ 813392 h 813392" name="connsiteY24"/>
              <a:gd fmla="*/ 985877 w 1620000" name="connsiteX25"/>
              <a:gd fmla="*/ 809593 h 813392" name="connsiteY25"/>
              <a:gd fmla="*/ 951017 w 1620000" name="connsiteX26"/>
              <a:gd fmla="*/ 715735 h 813392" name="connsiteY26"/>
              <a:gd fmla="*/ 698881 w 1620000" name="connsiteX27"/>
              <a:gd fmla="*/ 652692 h 813392" name="connsiteY27"/>
              <a:gd fmla="*/ 755720 w 1620000" name="connsiteX28"/>
              <a:gd fmla="*/ 565918 h 813392" name="connsiteY28"/>
              <a:gd fmla="*/ 811901 w 1620000" name="connsiteX29"/>
              <a:gd fmla="*/ 525680 h 813392" name="connsiteY29"/>
              <a:gd fmla="*/ 868083 w 1620000" name="connsiteX30"/>
              <a:gd fmla="*/ 565918 h 813392" name="connsiteY30"/>
              <a:gd fmla="*/ 913563 w 1620000" name="connsiteX31"/>
              <a:gd fmla="*/ 683950 h 813392" name="connsiteY31"/>
              <a:gd fmla="*/ 811901 w 1620000" name="connsiteX32"/>
              <a:gd fmla="*/ 657125 h 813392" name="connsiteY32"/>
              <a:gd fmla="*/ 707565 w 1620000" name="connsiteX33"/>
              <a:gd fmla="*/ 683950 h 813392" name="connsiteY33"/>
              <a:gd fmla="*/ 698881 w 1620000" name="connsiteX34"/>
              <a:gd fmla="*/ 652692 h 813392" name="connsiteY34"/>
              <a:gd fmla="*/ 680264 w 1620000" name="connsiteX35"/>
              <a:gd fmla="*/ 809434 h 813392" name="connsiteY35"/>
              <a:gd fmla="*/ 808872 w 1620000" name="connsiteX36"/>
              <a:gd fmla="*/ 680558 h 813392" name="connsiteY36"/>
              <a:gd fmla="*/ 937479 w 1620000" name="connsiteX37"/>
              <a:gd fmla="*/ 809434 h 813392" name="connsiteY37"/>
              <a:gd fmla="*/ 936682 w 1620000" name="connsiteX38"/>
              <a:gd fmla="*/ 813392 h 813392" name="connsiteY38"/>
              <a:gd fmla="*/ 681062 w 1620000" name="connsiteX39"/>
              <a:gd fmla="*/ 813392 h 813392" name="connsiteY39"/>
              <a:gd fmla="*/ 573091 w 1620000" name="connsiteX40"/>
              <a:gd fmla="*/ 535612 h 813392" name="connsiteY40"/>
              <a:gd fmla="*/ 621276 w 1620000" name="connsiteX41"/>
              <a:gd fmla="*/ 433635 h 813392" name="connsiteY41"/>
              <a:gd fmla="*/ 717646 w 1620000" name="connsiteX42"/>
              <a:gd fmla="*/ 430952 h 813392" name="connsiteY42"/>
              <a:gd fmla="*/ 685522 w 1620000" name="connsiteX43"/>
              <a:gd fmla="*/ 444369 h 813392" name="connsiteY43"/>
              <a:gd fmla="*/ 723000 w 1620000" name="connsiteX44"/>
              <a:gd fmla="*/ 449737 h 813392" name="connsiteY44"/>
              <a:gd fmla="*/ 709615 w 1620000" name="connsiteX45"/>
              <a:gd fmla="*/ 398748 h 813392" name="connsiteY45"/>
              <a:gd fmla="*/ 811338 w 1620000" name="connsiteX46"/>
              <a:gd fmla="*/ 328974 h 813392" name="connsiteY46"/>
              <a:gd fmla="*/ 910385 w 1620000" name="connsiteX47"/>
              <a:gd fmla="*/ 398748 h 813392" name="connsiteY47"/>
              <a:gd fmla="*/ 897000 w 1620000" name="connsiteX48"/>
              <a:gd fmla="*/ 449737 h 813392" name="connsiteY48"/>
              <a:gd fmla="*/ 934477 w 1620000" name="connsiteX49"/>
              <a:gd fmla="*/ 444369 h 813392" name="connsiteY49"/>
              <a:gd fmla="*/ 902354 w 1620000" name="connsiteX50"/>
              <a:gd fmla="*/ 430952 h 813392" name="connsiteY50"/>
              <a:gd fmla="*/ 998723 w 1620000" name="connsiteX51"/>
              <a:gd fmla="*/ 433635 h 813392" name="connsiteY51"/>
              <a:gd fmla="*/ 1046908 w 1620000" name="connsiteX52"/>
              <a:gd fmla="*/ 535612 h 813392" name="connsiteY52"/>
              <a:gd fmla="*/ 961246 w 1620000" name="connsiteX53"/>
              <a:gd fmla="*/ 616120 h 813392" name="connsiteY53"/>
              <a:gd fmla="*/ 891646 w 1620000" name="connsiteX54"/>
              <a:gd fmla="*/ 543663 h 813392" name="connsiteY54"/>
              <a:gd fmla="*/ 811338 w 1620000" name="connsiteX55"/>
              <a:gd fmla="*/ 479256 h 813392" name="connsiteY55"/>
              <a:gd fmla="*/ 728353 w 1620000" name="connsiteX56"/>
              <a:gd fmla="*/ 543663 h 813392" name="connsiteY56"/>
              <a:gd fmla="*/ 658754 w 1620000" name="connsiteX57"/>
              <a:gd fmla="*/ 616120 h 813392" name="connsiteY57"/>
              <a:gd fmla="*/ 573091 w 1620000" name="connsiteX58"/>
              <a:gd fmla="*/ 535612 h 813392" name="connsiteY58"/>
              <a:gd fmla="*/ 514147 w 1620000" name="connsiteX59"/>
              <a:gd fmla="*/ 525680 h 813392" name="connsiteY59"/>
              <a:gd fmla="*/ 656151 w 1620000" name="connsiteX60"/>
              <a:gd fmla="*/ 624854 h 813392" name="connsiteY60"/>
              <a:gd fmla="*/ 658830 w 1620000" name="connsiteX61"/>
              <a:gd fmla="*/ 691864 h 813392" name="connsiteY61"/>
              <a:gd fmla="*/ 589168 w 1620000" name="connsiteX62"/>
              <a:gd fmla="*/ 681142 h 813392" name="connsiteY62"/>
              <a:gd fmla="*/ 514147 w 1620000" name="connsiteX63"/>
              <a:gd fmla="*/ 525680 h 813392" name="connsiteY63"/>
              <a:gd fmla="*/ 503147 w 1620000" name="connsiteX64"/>
              <a:gd fmla="*/ 809593 h 813392" name="connsiteY64"/>
              <a:gd fmla="*/ 565085 w 1620000" name="connsiteX65"/>
              <a:gd fmla="*/ 758641 h 813392" name="connsiteY65"/>
              <a:gd fmla="*/ 629716 w 1620000" name="connsiteX66"/>
              <a:gd fmla="*/ 707690 h 813392" name="connsiteY66"/>
              <a:gd fmla="*/ 670111 w 1620000" name="connsiteX67"/>
              <a:gd fmla="*/ 715735 h 813392" name="connsiteY67"/>
              <a:gd fmla="*/ 637795 w 1620000" name="connsiteX68"/>
              <a:gd fmla="*/ 809593 h 813392" name="connsiteY68"/>
              <a:gd fmla="*/ 638315 w 1620000" name="connsiteX69"/>
              <a:gd fmla="*/ 813392 h 813392" name="connsiteY69"/>
              <a:gd fmla="*/ 504800 w 1620000" name="connsiteX70"/>
              <a:gd fmla="*/ 813392 h 813392" name="connsiteY70"/>
              <a:gd fmla="*/ 294443 w 1620000" name="connsiteX71"/>
              <a:gd fmla="*/ 809585 h 813392" name="connsiteY71"/>
              <a:gd fmla="*/ 377710 w 1620000" name="connsiteX72"/>
              <a:gd fmla="*/ 713234 h 813392" name="connsiteY72"/>
              <a:gd fmla="*/ 436802 w 1620000" name="connsiteX73"/>
              <a:gd fmla="*/ 699851 h 813392" name="connsiteY73"/>
              <a:gd fmla="*/ 409942 w 1620000" name="connsiteX74"/>
              <a:gd fmla="*/ 683793 h 813392" name="connsiteY74"/>
              <a:gd fmla="*/ 412629 w 1620000" name="connsiteX75"/>
              <a:gd fmla="*/ 715910 h 813392" name="connsiteY75"/>
              <a:gd fmla="*/ 404570 w 1620000" name="connsiteX76"/>
              <a:gd fmla="*/ 643646 h 813392" name="connsiteY76"/>
              <a:gd fmla="*/ 512012 w 1620000" name="connsiteX77"/>
              <a:gd fmla="*/ 590118 h 813392" name="connsiteY77"/>
              <a:gd fmla="*/ 514698 w 1620000" name="connsiteX78"/>
              <a:gd fmla="*/ 592794 h 813392" name="connsiteY78"/>
              <a:gd fmla="*/ 576476 w 1620000" name="connsiteX79"/>
              <a:gd fmla="*/ 678440 h 813392" name="connsiteY79"/>
              <a:gd fmla="*/ 530814 w 1620000" name="connsiteX80"/>
              <a:gd fmla="*/ 731968 h 813392" name="connsiteY80"/>
              <a:gd fmla="*/ 455605 w 1620000" name="connsiteX81"/>
              <a:gd fmla="*/ 809585 h 813392" name="connsiteY81"/>
              <a:gd fmla="*/ 457207 w 1620000" name="connsiteX82"/>
              <a:gd fmla="*/ 813392 h 813392" name="connsiteY82"/>
              <a:gd fmla="*/ 296176 w 1620000" name="connsiteX83"/>
              <a:gd fmla="*/ 813392 h 813392" name="connsiteY83"/>
              <a:gd fmla="*/ 163579 w 1620000" name="connsiteX84"/>
              <a:gd fmla="*/ 812050 h 813392" name="connsiteY84"/>
              <a:gd fmla="*/ 284030 w 1620000" name="connsiteX85"/>
              <a:gd fmla="*/ 624208 h 813392" name="connsiteY85"/>
              <a:gd fmla="*/ 495488 w 1620000" name="connsiteX86"/>
              <a:gd fmla="*/ 511503 h 813392" name="connsiteY86"/>
              <a:gd fmla="*/ 527609 w 1620000" name="connsiteX87"/>
              <a:gd fmla="*/ 377331 h 813392" name="connsiteY87"/>
              <a:gd fmla="*/ 693563 w 1620000" name="connsiteX88"/>
              <a:gd fmla="*/ 256575 h 813392" name="connsiteY88"/>
              <a:gd fmla="*/ 808661 w 1620000" name="connsiteX89"/>
              <a:gd fmla="*/ 170705 h 813392" name="connsiteY89"/>
              <a:gd fmla="*/ 926435 w 1620000" name="connsiteX90"/>
              <a:gd fmla="*/ 256575 h 813392" name="connsiteY90"/>
              <a:gd fmla="*/ 1089713 w 1620000" name="connsiteX91"/>
              <a:gd fmla="*/ 377331 h 813392" name="connsiteY91"/>
              <a:gd fmla="*/ 1124510 w 1620000" name="connsiteX92"/>
              <a:gd fmla="*/ 511503 h 813392" name="connsiteY92"/>
              <a:gd fmla="*/ 1333292 w 1620000" name="connsiteX93"/>
              <a:gd fmla="*/ 624208 h 813392" name="connsiteY93"/>
              <a:gd fmla="*/ 1456420 w 1620000" name="connsiteX94"/>
              <a:gd fmla="*/ 812050 h 813392" name="connsiteY94"/>
              <a:gd fmla="*/ 1455182 w 1620000" name="connsiteX95"/>
              <a:gd fmla="*/ 813392 h 813392" name="connsiteY95"/>
              <a:gd fmla="*/ 1359953 w 1620000" name="connsiteX96"/>
              <a:gd fmla="*/ 813392 h 813392" name="connsiteY96"/>
              <a:gd fmla="*/ 1360529 w 1620000" name="connsiteX97"/>
              <a:gd fmla="*/ 812261 h 813392" name="connsiteY97"/>
              <a:gd fmla="*/ 1272123 w 1620000" name="connsiteX98"/>
              <a:gd fmla="*/ 699681 h 813392" name="connsiteY98"/>
              <a:gd fmla="*/ 1122100 w 1620000" name="connsiteX99"/>
              <a:gd fmla="*/ 554937 h 813392" name="connsiteY99"/>
              <a:gd fmla="*/ 1119421 w 1620000" name="connsiteX100"/>
              <a:gd fmla="*/ 525451 h 813392" name="connsiteY100"/>
              <a:gd fmla="*/ 1084595 w 1620000" name="connsiteX101"/>
              <a:gd fmla="*/ 520090 h 813392" name="connsiteY101"/>
              <a:gd fmla="*/ 929214 w 1620000" name="connsiteX102"/>
              <a:gd fmla="*/ 380706 h 813392" name="connsiteY102"/>
              <a:gd fmla="*/ 808660 w 1620000" name="connsiteX103"/>
              <a:gd fmla="*/ 302972 h 813392" name="connsiteY103"/>
              <a:gd fmla="*/ 690785 w 1620000" name="connsiteX104"/>
              <a:gd fmla="*/ 380706 h 813392" name="connsiteY104"/>
              <a:gd fmla="*/ 535405 w 1620000" name="connsiteX105"/>
              <a:gd fmla="*/ 520090 h 813392" name="connsiteY105"/>
              <a:gd fmla="*/ 500578 w 1620000" name="connsiteX106"/>
              <a:gd fmla="*/ 525451 h 813392" name="connsiteY106"/>
              <a:gd fmla="*/ 497899 w 1620000" name="connsiteX107"/>
              <a:gd fmla="*/ 554937 h 813392" name="connsiteY107"/>
              <a:gd fmla="*/ 347876 w 1620000" name="connsiteX108"/>
              <a:gd fmla="*/ 699681 h 813392" name="connsiteY108"/>
              <a:gd fmla="*/ 259470 w 1620000" name="connsiteX109"/>
              <a:gd fmla="*/ 812261 h 813392" name="connsiteY109"/>
              <a:gd fmla="*/ 260046 w 1620000" name="connsiteX110"/>
              <a:gd fmla="*/ 813392 h 813392" name="connsiteY110"/>
              <a:gd fmla="*/ 164816 w 1620000" name="connsiteX111"/>
              <a:gd fmla="*/ 813392 h 813392" name="connsiteY111"/>
              <a:gd fmla="*/ 0 w 1620000" name="connsiteX112"/>
              <a:gd fmla="*/ 810000 h 813392" name="connsiteY112"/>
              <a:gd fmla="*/ 139240 w 1620000" name="connsiteX113"/>
              <a:gd fmla="*/ 638344 h 813392" name="connsiteY113"/>
              <a:gd fmla="*/ 396298 w 1620000" name="connsiteX114"/>
              <a:gd fmla="*/ 421093 h 813392" name="connsiteY114"/>
              <a:gd fmla="*/ 498050 w 1620000" name="connsiteX115"/>
              <a:gd fmla="*/ 249438 h 813392" name="connsiteY115"/>
              <a:gd fmla="*/ 811339 w 1620000" name="connsiteX116"/>
              <a:gd fmla="*/ 0 h 813392" name="connsiteY116"/>
              <a:gd fmla="*/ 1121951 w 1620000" name="connsiteX117"/>
              <a:gd fmla="*/ 249438 h 813392" name="connsiteY117"/>
              <a:gd fmla="*/ 1223703 w 1620000" name="connsiteX118"/>
              <a:gd fmla="*/ 421093 h 813392" name="connsiteY118"/>
              <a:gd fmla="*/ 1483438 w 1620000" name="connsiteX119"/>
              <a:gd fmla="*/ 638344 h 813392" name="connsiteY119"/>
              <a:gd fmla="*/ 1620000 w 1620000" name="connsiteX120"/>
              <a:gd fmla="*/ 810000 h 813392" name="connsiteY120"/>
              <a:gd fmla="*/ 1606129 w 1620000" name="connsiteX121"/>
              <a:gd fmla="*/ 813392 h 813392" name="connsiteY121"/>
              <a:gd fmla="*/ 1500825 w 1620000" name="connsiteX122"/>
              <a:gd fmla="*/ 813392 h 813392" name="connsiteY122"/>
              <a:gd fmla="*/ 1504931 w 1620000" name="connsiteX123"/>
              <a:gd fmla="*/ 810001 h 813392" name="connsiteY123"/>
              <a:gd fmla="*/ 1368355 w 1620000" name="connsiteX124"/>
              <a:gd fmla="*/ 606114 h 813392" name="connsiteY124"/>
              <a:gd fmla="*/ 1162152 w 1620000" name="connsiteX125"/>
              <a:gd fmla="*/ 477343 h 813392" name="connsiteY125"/>
              <a:gd fmla="*/ 1044322 w 1620000" name="connsiteX126"/>
              <a:gd fmla="*/ 278822 h 813392" name="connsiteY126"/>
              <a:gd fmla="*/ 811339 w 1620000" name="connsiteX127"/>
              <a:gd fmla="*/ 123225 h 813392" name="connsiteY127"/>
              <a:gd fmla="*/ 578356 w 1620000" name="connsiteX128"/>
              <a:gd fmla="*/ 278822 h 813392" name="connsiteY128"/>
              <a:gd fmla="*/ 460527 w 1620000" name="connsiteX129"/>
              <a:gd fmla="*/ 477343 h 813392" name="connsiteY129"/>
              <a:gd fmla="*/ 251645 w 1620000" name="connsiteX130"/>
              <a:gd fmla="*/ 606114 h 813392" name="connsiteY130"/>
              <a:gd fmla="*/ 115070 w 1620000" name="connsiteX131"/>
              <a:gd fmla="*/ 810001 h 813392" name="connsiteY131"/>
              <a:gd fmla="*/ 119366 w 1620000" name="connsiteX132"/>
              <a:gd fmla="*/ 813392 h 813392" name="connsiteY132"/>
              <a:gd fmla="*/ 14413 w 1620000" name="connsiteX133"/>
              <a:gd fmla="*/ 813392 h 813392" name="connsiteY1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b="b" l="l" r="r" t="t"/>
            <a:pathLst>
              <a:path h="813392" w="1620000">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anchor="t" anchorCtr="0" bIns="45720" compatLnSpc="1" lIns="91440" numCol="1" rIns="91440" tIns="45720" vert="horz" wrap="square">
            <a:prstTxWarp prst="textNoShape">
              <a:avLst/>
            </a:prstTxWarp>
            <a:noAutofit/>
          </a:bodyPr>
          <a:lstStyle/>
          <a:p>
            <a:endParaRPr altLang="en-US" lang="zh-CN"/>
          </a:p>
        </p:txBody>
      </p:sp>
      <p:sp>
        <p:nvSpPr>
          <p:cNvPr id="857" name="矩形 856"/>
          <p:cNvSpPr/>
          <p:nvPr/>
        </p:nvSpPr>
        <p:spPr>
          <a:xfrm>
            <a:off x="1513484" y="2219622"/>
            <a:ext cx="914400" cy="3280144"/>
          </a:xfrm>
          <a:prstGeom prst="rect">
            <a:avLst/>
          </a:prstGeom>
        </p:spPr>
        <p:txBody>
          <a:bodyPr vert="eaVert" wrap="square">
            <a:spAutoFit/>
          </a:bodyPr>
          <a:lstStyle/>
          <a:p>
            <a:pPr algn="just">
              <a:lnSpc>
                <a:spcPct val="150000"/>
              </a:lnSpc>
            </a:pPr>
            <a:r>
              <a:rPr altLang="en-US" lang="zh-CN" sz="1600">
                <a:solidFill>
                  <a:schemeClr val="tx1">
                    <a:lumMod val="85000"/>
                    <a:lumOff val="15000"/>
                  </a:schemeClr>
                </a:solidFill>
              </a:rPr>
              <a:t>请插入您的文本内容，请插入您的文本内容，请插入您的文本内容</a:t>
            </a:r>
          </a:p>
        </p:txBody>
      </p:sp>
      <p:sp>
        <p:nvSpPr>
          <p:cNvPr id="864" name="矩形 863"/>
          <p:cNvSpPr/>
          <p:nvPr/>
        </p:nvSpPr>
        <p:spPr>
          <a:xfrm>
            <a:off x="4375896" y="2451420"/>
            <a:ext cx="548640" cy="1420271"/>
          </a:xfrm>
          <a:prstGeom prst="rect">
            <a:avLst/>
          </a:prstGeom>
        </p:spPr>
        <p:txBody>
          <a:bodyPr anchor="ctr" vert="eaVert" wrap="square">
            <a:spAutoFit/>
          </a:bodyPr>
          <a:lstStyle/>
          <a:p>
            <a:pPr algn="ctr"/>
            <a:r>
              <a:rPr altLang="zh-CN" lang="en-US" sz="2400">
                <a:solidFill>
                  <a:srgbClr val="E22A30"/>
                </a:solidFill>
                <a:latin typeface="+mn-ea"/>
              </a:rPr>
              <a:t>PPT模板</a:t>
            </a:r>
          </a:p>
        </p:txBody>
      </p:sp>
      <p:sp>
        <p:nvSpPr>
          <p:cNvPr id="865" name="任意多边形 864"/>
          <p:cNvSpPr/>
          <p:nvPr/>
        </p:nvSpPr>
        <p:spPr bwMode="auto">
          <a:xfrm rot="10800000">
            <a:off x="4419384" y="3871691"/>
            <a:ext cx="461665" cy="231798"/>
          </a:xfrm>
          <a:custGeom>
            <a:gdLst>
              <a:gd fmla="*/ 1041267 w 1620000" name="connsiteX0"/>
              <a:gd fmla="*/ 678440 h 813392" name="connsiteY0"/>
              <a:gd fmla="*/ 1105634 w 1620000" name="connsiteX1"/>
              <a:gd fmla="*/ 592794 h 813392" name="connsiteY1"/>
              <a:gd fmla="*/ 1108316 w 1620000" name="connsiteX2"/>
              <a:gd fmla="*/ 590118 h 813392" name="connsiteY2"/>
              <a:gd fmla="*/ 1215596 w 1620000" name="connsiteX3"/>
              <a:gd fmla="*/ 643646 h 813392" name="connsiteY3"/>
              <a:gd fmla="*/ 1207550 w 1620000" name="connsiteX4"/>
              <a:gd fmla="*/ 715910 h 813392" name="connsiteY4"/>
              <a:gd fmla="*/ 1210232 w 1620000" name="connsiteX5"/>
              <a:gd fmla="*/ 683793 h 813392" name="connsiteY5"/>
              <a:gd fmla="*/ 1183412 w 1620000" name="connsiteX6"/>
              <a:gd fmla="*/ 699851 h 813392" name="connsiteY6"/>
              <a:gd fmla="*/ 1242415 w 1620000" name="connsiteX7"/>
              <a:gd fmla="*/ 713234 h 813392" name="connsiteY7"/>
              <a:gd fmla="*/ 1325557 w 1620000" name="connsiteX8"/>
              <a:gd fmla="*/ 809585 h 813392" name="connsiteY8"/>
              <a:gd fmla="*/ 1323827 w 1620000" name="connsiteX9"/>
              <a:gd fmla="*/ 813392 h 813392" name="connsiteY9"/>
              <a:gd fmla="*/ 1163039 w 1620000" name="connsiteX10"/>
              <a:gd fmla="*/ 813392 h 813392" name="connsiteY10"/>
              <a:gd fmla="*/ 1164638 w 1620000" name="connsiteX11"/>
              <a:gd fmla="*/ 809585 h 813392" name="connsiteY11"/>
              <a:gd fmla="*/ 1089543 w 1620000" name="connsiteX12"/>
              <a:gd fmla="*/ 731968 h 813392" name="connsiteY12"/>
              <a:gd fmla="*/ 1041267 w 1620000" name="connsiteX13"/>
              <a:gd fmla="*/ 678440 h 813392" name="connsiteY13"/>
              <a:gd fmla="*/ 961169 w 1620000" name="connsiteX14"/>
              <a:gd fmla="*/ 691864 h 813392" name="connsiteY14"/>
              <a:gd fmla="*/ 963848 w 1620000" name="connsiteX15"/>
              <a:gd fmla="*/ 624854 h 813392" name="connsiteY15"/>
              <a:gd fmla="*/ 1105853 w 1620000" name="connsiteX16"/>
              <a:gd fmla="*/ 525680 h 813392" name="connsiteY16"/>
              <a:gd fmla="*/ 1030832 w 1620000" name="connsiteX17"/>
              <a:gd fmla="*/ 681142 h 813392" name="connsiteY17"/>
              <a:gd fmla="*/ 961169 w 1620000" name="connsiteX18"/>
              <a:gd fmla="*/ 691864 h 813392" name="connsiteY18"/>
              <a:gd fmla="*/ 951017 w 1620000" name="connsiteX19"/>
              <a:gd fmla="*/ 715735 h 813392" name="connsiteY19"/>
              <a:gd fmla="*/ 991241 w 1620000" name="connsiteX20"/>
              <a:gd fmla="*/ 707690 h 813392" name="connsiteY20"/>
              <a:gd fmla="*/ 1055600 w 1620000" name="connsiteX21"/>
              <a:gd fmla="*/ 758641 h 813392" name="connsiteY21"/>
              <a:gd fmla="*/ 1114596 w 1620000" name="connsiteX22"/>
              <a:gd fmla="*/ 809593 h 813392" name="connsiteY22"/>
              <a:gd fmla="*/ 1113022 w 1620000" name="connsiteX23"/>
              <a:gd fmla="*/ 813392 h 813392" name="connsiteY23"/>
              <a:gd fmla="*/ 985316 w 1620000" name="connsiteX24"/>
              <a:gd fmla="*/ 813392 h 813392" name="connsiteY24"/>
              <a:gd fmla="*/ 985877 w 1620000" name="connsiteX25"/>
              <a:gd fmla="*/ 809593 h 813392" name="connsiteY25"/>
              <a:gd fmla="*/ 951017 w 1620000" name="connsiteX26"/>
              <a:gd fmla="*/ 715735 h 813392" name="connsiteY26"/>
              <a:gd fmla="*/ 698881 w 1620000" name="connsiteX27"/>
              <a:gd fmla="*/ 652692 h 813392" name="connsiteY27"/>
              <a:gd fmla="*/ 755720 w 1620000" name="connsiteX28"/>
              <a:gd fmla="*/ 565918 h 813392" name="connsiteY28"/>
              <a:gd fmla="*/ 811901 w 1620000" name="connsiteX29"/>
              <a:gd fmla="*/ 525680 h 813392" name="connsiteY29"/>
              <a:gd fmla="*/ 868083 w 1620000" name="connsiteX30"/>
              <a:gd fmla="*/ 565918 h 813392" name="connsiteY30"/>
              <a:gd fmla="*/ 913563 w 1620000" name="connsiteX31"/>
              <a:gd fmla="*/ 683950 h 813392" name="connsiteY31"/>
              <a:gd fmla="*/ 811901 w 1620000" name="connsiteX32"/>
              <a:gd fmla="*/ 657125 h 813392" name="connsiteY32"/>
              <a:gd fmla="*/ 707565 w 1620000" name="connsiteX33"/>
              <a:gd fmla="*/ 683950 h 813392" name="connsiteY33"/>
              <a:gd fmla="*/ 698881 w 1620000" name="connsiteX34"/>
              <a:gd fmla="*/ 652692 h 813392" name="connsiteY34"/>
              <a:gd fmla="*/ 680264 w 1620000" name="connsiteX35"/>
              <a:gd fmla="*/ 809434 h 813392" name="connsiteY35"/>
              <a:gd fmla="*/ 808872 w 1620000" name="connsiteX36"/>
              <a:gd fmla="*/ 680558 h 813392" name="connsiteY36"/>
              <a:gd fmla="*/ 937479 w 1620000" name="connsiteX37"/>
              <a:gd fmla="*/ 809434 h 813392" name="connsiteY37"/>
              <a:gd fmla="*/ 936682 w 1620000" name="connsiteX38"/>
              <a:gd fmla="*/ 813392 h 813392" name="connsiteY38"/>
              <a:gd fmla="*/ 681062 w 1620000" name="connsiteX39"/>
              <a:gd fmla="*/ 813392 h 813392" name="connsiteY39"/>
              <a:gd fmla="*/ 573091 w 1620000" name="connsiteX40"/>
              <a:gd fmla="*/ 535612 h 813392" name="connsiteY40"/>
              <a:gd fmla="*/ 621276 w 1620000" name="connsiteX41"/>
              <a:gd fmla="*/ 433635 h 813392" name="connsiteY41"/>
              <a:gd fmla="*/ 717646 w 1620000" name="connsiteX42"/>
              <a:gd fmla="*/ 430952 h 813392" name="connsiteY42"/>
              <a:gd fmla="*/ 685522 w 1620000" name="connsiteX43"/>
              <a:gd fmla="*/ 444369 h 813392" name="connsiteY43"/>
              <a:gd fmla="*/ 723000 w 1620000" name="connsiteX44"/>
              <a:gd fmla="*/ 449737 h 813392" name="connsiteY44"/>
              <a:gd fmla="*/ 709615 w 1620000" name="connsiteX45"/>
              <a:gd fmla="*/ 398748 h 813392" name="connsiteY45"/>
              <a:gd fmla="*/ 811338 w 1620000" name="connsiteX46"/>
              <a:gd fmla="*/ 328974 h 813392" name="connsiteY46"/>
              <a:gd fmla="*/ 910385 w 1620000" name="connsiteX47"/>
              <a:gd fmla="*/ 398748 h 813392" name="connsiteY47"/>
              <a:gd fmla="*/ 897000 w 1620000" name="connsiteX48"/>
              <a:gd fmla="*/ 449737 h 813392" name="connsiteY48"/>
              <a:gd fmla="*/ 934477 w 1620000" name="connsiteX49"/>
              <a:gd fmla="*/ 444369 h 813392" name="connsiteY49"/>
              <a:gd fmla="*/ 902354 w 1620000" name="connsiteX50"/>
              <a:gd fmla="*/ 430952 h 813392" name="connsiteY50"/>
              <a:gd fmla="*/ 998723 w 1620000" name="connsiteX51"/>
              <a:gd fmla="*/ 433635 h 813392" name="connsiteY51"/>
              <a:gd fmla="*/ 1046908 w 1620000" name="connsiteX52"/>
              <a:gd fmla="*/ 535612 h 813392" name="connsiteY52"/>
              <a:gd fmla="*/ 961246 w 1620000" name="connsiteX53"/>
              <a:gd fmla="*/ 616120 h 813392" name="connsiteY53"/>
              <a:gd fmla="*/ 891646 w 1620000" name="connsiteX54"/>
              <a:gd fmla="*/ 543663 h 813392" name="connsiteY54"/>
              <a:gd fmla="*/ 811338 w 1620000" name="connsiteX55"/>
              <a:gd fmla="*/ 479256 h 813392" name="connsiteY55"/>
              <a:gd fmla="*/ 728353 w 1620000" name="connsiteX56"/>
              <a:gd fmla="*/ 543663 h 813392" name="connsiteY56"/>
              <a:gd fmla="*/ 658754 w 1620000" name="connsiteX57"/>
              <a:gd fmla="*/ 616120 h 813392" name="connsiteY57"/>
              <a:gd fmla="*/ 573091 w 1620000" name="connsiteX58"/>
              <a:gd fmla="*/ 535612 h 813392" name="connsiteY58"/>
              <a:gd fmla="*/ 514147 w 1620000" name="connsiteX59"/>
              <a:gd fmla="*/ 525680 h 813392" name="connsiteY59"/>
              <a:gd fmla="*/ 656151 w 1620000" name="connsiteX60"/>
              <a:gd fmla="*/ 624854 h 813392" name="connsiteY60"/>
              <a:gd fmla="*/ 658830 w 1620000" name="connsiteX61"/>
              <a:gd fmla="*/ 691864 h 813392" name="connsiteY61"/>
              <a:gd fmla="*/ 589168 w 1620000" name="connsiteX62"/>
              <a:gd fmla="*/ 681142 h 813392" name="connsiteY62"/>
              <a:gd fmla="*/ 514147 w 1620000" name="connsiteX63"/>
              <a:gd fmla="*/ 525680 h 813392" name="connsiteY63"/>
              <a:gd fmla="*/ 503147 w 1620000" name="connsiteX64"/>
              <a:gd fmla="*/ 809593 h 813392" name="connsiteY64"/>
              <a:gd fmla="*/ 565085 w 1620000" name="connsiteX65"/>
              <a:gd fmla="*/ 758641 h 813392" name="connsiteY65"/>
              <a:gd fmla="*/ 629716 w 1620000" name="connsiteX66"/>
              <a:gd fmla="*/ 707690 h 813392" name="connsiteY66"/>
              <a:gd fmla="*/ 670111 w 1620000" name="connsiteX67"/>
              <a:gd fmla="*/ 715735 h 813392" name="connsiteY67"/>
              <a:gd fmla="*/ 637795 w 1620000" name="connsiteX68"/>
              <a:gd fmla="*/ 809593 h 813392" name="connsiteY68"/>
              <a:gd fmla="*/ 638315 w 1620000" name="connsiteX69"/>
              <a:gd fmla="*/ 813392 h 813392" name="connsiteY69"/>
              <a:gd fmla="*/ 504800 w 1620000" name="connsiteX70"/>
              <a:gd fmla="*/ 813392 h 813392" name="connsiteY70"/>
              <a:gd fmla="*/ 294443 w 1620000" name="connsiteX71"/>
              <a:gd fmla="*/ 809585 h 813392" name="connsiteY71"/>
              <a:gd fmla="*/ 377710 w 1620000" name="connsiteX72"/>
              <a:gd fmla="*/ 713234 h 813392" name="connsiteY72"/>
              <a:gd fmla="*/ 436802 w 1620000" name="connsiteX73"/>
              <a:gd fmla="*/ 699851 h 813392" name="connsiteY73"/>
              <a:gd fmla="*/ 409942 w 1620000" name="connsiteX74"/>
              <a:gd fmla="*/ 683793 h 813392" name="connsiteY74"/>
              <a:gd fmla="*/ 412629 w 1620000" name="connsiteX75"/>
              <a:gd fmla="*/ 715910 h 813392" name="connsiteY75"/>
              <a:gd fmla="*/ 404570 w 1620000" name="connsiteX76"/>
              <a:gd fmla="*/ 643646 h 813392" name="connsiteY76"/>
              <a:gd fmla="*/ 512012 w 1620000" name="connsiteX77"/>
              <a:gd fmla="*/ 590118 h 813392" name="connsiteY77"/>
              <a:gd fmla="*/ 514698 w 1620000" name="connsiteX78"/>
              <a:gd fmla="*/ 592794 h 813392" name="connsiteY78"/>
              <a:gd fmla="*/ 576476 w 1620000" name="connsiteX79"/>
              <a:gd fmla="*/ 678440 h 813392" name="connsiteY79"/>
              <a:gd fmla="*/ 530814 w 1620000" name="connsiteX80"/>
              <a:gd fmla="*/ 731968 h 813392" name="connsiteY80"/>
              <a:gd fmla="*/ 455605 w 1620000" name="connsiteX81"/>
              <a:gd fmla="*/ 809585 h 813392" name="connsiteY81"/>
              <a:gd fmla="*/ 457207 w 1620000" name="connsiteX82"/>
              <a:gd fmla="*/ 813392 h 813392" name="connsiteY82"/>
              <a:gd fmla="*/ 296176 w 1620000" name="connsiteX83"/>
              <a:gd fmla="*/ 813392 h 813392" name="connsiteY83"/>
              <a:gd fmla="*/ 163579 w 1620000" name="connsiteX84"/>
              <a:gd fmla="*/ 812050 h 813392" name="connsiteY84"/>
              <a:gd fmla="*/ 284030 w 1620000" name="connsiteX85"/>
              <a:gd fmla="*/ 624208 h 813392" name="connsiteY85"/>
              <a:gd fmla="*/ 495488 w 1620000" name="connsiteX86"/>
              <a:gd fmla="*/ 511503 h 813392" name="connsiteY86"/>
              <a:gd fmla="*/ 527609 w 1620000" name="connsiteX87"/>
              <a:gd fmla="*/ 377331 h 813392" name="connsiteY87"/>
              <a:gd fmla="*/ 693563 w 1620000" name="connsiteX88"/>
              <a:gd fmla="*/ 256575 h 813392" name="connsiteY88"/>
              <a:gd fmla="*/ 808661 w 1620000" name="connsiteX89"/>
              <a:gd fmla="*/ 170705 h 813392" name="connsiteY89"/>
              <a:gd fmla="*/ 926435 w 1620000" name="connsiteX90"/>
              <a:gd fmla="*/ 256575 h 813392" name="connsiteY90"/>
              <a:gd fmla="*/ 1089713 w 1620000" name="connsiteX91"/>
              <a:gd fmla="*/ 377331 h 813392" name="connsiteY91"/>
              <a:gd fmla="*/ 1124510 w 1620000" name="connsiteX92"/>
              <a:gd fmla="*/ 511503 h 813392" name="connsiteY92"/>
              <a:gd fmla="*/ 1333292 w 1620000" name="connsiteX93"/>
              <a:gd fmla="*/ 624208 h 813392" name="connsiteY93"/>
              <a:gd fmla="*/ 1456420 w 1620000" name="connsiteX94"/>
              <a:gd fmla="*/ 812050 h 813392" name="connsiteY94"/>
              <a:gd fmla="*/ 1455182 w 1620000" name="connsiteX95"/>
              <a:gd fmla="*/ 813392 h 813392" name="connsiteY95"/>
              <a:gd fmla="*/ 1359953 w 1620000" name="connsiteX96"/>
              <a:gd fmla="*/ 813392 h 813392" name="connsiteY96"/>
              <a:gd fmla="*/ 1360529 w 1620000" name="connsiteX97"/>
              <a:gd fmla="*/ 812261 h 813392" name="connsiteY97"/>
              <a:gd fmla="*/ 1272123 w 1620000" name="connsiteX98"/>
              <a:gd fmla="*/ 699681 h 813392" name="connsiteY98"/>
              <a:gd fmla="*/ 1122100 w 1620000" name="connsiteX99"/>
              <a:gd fmla="*/ 554937 h 813392" name="connsiteY99"/>
              <a:gd fmla="*/ 1119421 w 1620000" name="connsiteX100"/>
              <a:gd fmla="*/ 525451 h 813392" name="connsiteY100"/>
              <a:gd fmla="*/ 1084595 w 1620000" name="connsiteX101"/>
              <a:gd fmla="*/ 520090 h 813392" name="connsiteY101"/>
              <a:gd fmla="*/ 929214 w 1620000" name="connsiteX102"/>
              <a:gd fmla="*/ 380706 h 813392" name="connsiteY102"/>
              <a:gd fmla="*/ 808660 w 1620000" name="connsiteX103"/>
              <a:gd fmla="*/ 302972 h 813392" name="connsiteY103"/>
              <a:gd fmla="*/ 690785 w 1620000" name="connsiteX104"/>
              <a:gd fmla="*/ 380706 h 813392" name="connsiteY104"/>
              <a:gd fmla="*/ 535405 w 1620000" name="connsiteX105"/>
              <a:gd fmla="*/ 520090 h 813392" name="connsiteY105"/>
              <a:gd fmla="*/ 500578 w 1620000" name="connsiteX106"/>
              <a:gd fmla="*/ 525451 h 813392" name="connsiteY106"/>
              <a:gd fmla="*/ 497899 w 1620000" name="connsiteX107"/>
              <a:gd fmla="*/ 554937 h 813392" name="connsiteY107"/>
              <a:gd fmla="*/ 347876 w 1620000" name="connsiteX108"/>
              <a:gd fmla="*/ 699681 h 813392" name="connsiteY108"/>
              <a:gd fmla="*/ 259470 w 1620000" name="connsiteX109"/>
              <a:gd fmla="*/ 812261 h 813392" name="connsiteY109"/>
              <a:gd fmla="*/ 260046 w 1620000" name="connsiteX110"/>
              <a:gd fmla="*/ 813392 h 813392" name="connsiteY110"/>
              <a:gd fmla="*/ 164816 w 1620000" name="connsiteX111"/>
              <a:gd fmla="*/ 813392 h 813392" name="connsiteY111"/>
              <a:gd fmla="*/ 0 w 1620000" name="connsiteX112"/>
              <a:gd fmla="*/ 810000 h 813392" name="connsiteY112"/>
              <a:gd fmla="*/ 139240 w 1620000" name="connsiteX113"/>
              <a:gd fmla="*/ 638344 h 813392" name="connsiteY113"/>
              <a:gd fmla="*/ 396298 w 1620000" name="connsiteX114"/>
              <a:gd fmla="*/ 421093 h 813392" name="connsiteY114"/>
              <a:gd fmla="*/ 498050 w 1620000" name="connsiteX115"/>
              <a:gd fmla="*/ 249438 h 813392" name="connsiteY115"/>
              <a:gd fmla="*/ 811339 w 1620000" name="connsiteX116"/>
              <a:gd fmla="*/ 0 h 813392" name="connsiteY116"/>
              <a:gd fmla="*/ 1121951 w 1620000" name="connsiteX117"/>
              <a:gd fmla="*/ 249438 h 813392" name="connsiteY117"/>
              <a:gd fmla="*/ 1223703 w 1620000" name="connsiteX118"/>
              <a:gd fmla="*/ 421093 h 813392" name="connsiteY118"/>
              <a:gd fmla="*/ 1483438 w 1620000" name="connsiteX119"/>
              <a:gd fmla="*/ 638344 h 813392" name="connsiteY119"/>
              <a:gd fmla="*/ 1620000 w 1620000" name="connsiteX120"/>
              <a:gd fmla="*/ 810000 h 813392" name="connsiteY120"/>
              <a:gd fmla="*/ 1606129 w 1620000" name="connsiteX121"/>
              <a:gd fmla="*/ 813392 h 813392" name="connsiteY121"/>
              <a:gd fmla="*/ 1500825 w 1620000" name="connsiteX122"/>
              <a:gd fmla="*/ 813392 h 813392" name="connsiteY122"/>
              <a:gd fmla="*/ 1504931 w 1620000" name="connsiteX123"/>
              <a:gd fmla="*/ 810001 h 813392" name="connsiteY123"/>
              <a:gd fmla="*/ 1368355 w 1620000" name="connsiteX124"/>
              <a:gd fmla="*/ 606114 h 813392" name="connsiteY124"/>
              <a:gd fmla="*/ 1162152 w 1620000" name="connsiteX125"/>
              <a:gd fmla="*/ 477343 h 813392" name="connsiteY125"/>
              <a:gd fmla="*/ 1044322 w 1620000" name="connsiteX126"/>
              <a:gd fmla="*/ 278822 h 813392" name="connsiteY126"/>
              <a:gd fmla="*/ 811339 w 1620000" name="connsiteX127"/>
              <a:gd fmla="*/ 123225 h 813392" name="connsiteY127"/>
              <a:gd fmla="*/ 578356 w 1620000" name="connsiteX128"/>
              <a:gd fmla="*/ 278822 h 813392" name="connsiteY128"/>
              <a:gd fmla="*/ 460527 w 1620000" name="connsiteX129"/>
              <a:gd fmla="*/ 477343 h 813392" name="connsiteY129"/>
              <a:gd fmla="*/ 251645 w 1620000" name="connsiteX130"/>
              <a:gd fmla="*/ 606114 h 813392" name="connsiteY130"/>
              <a:gd fmla="*/ 115070 w 1620000" name="connsiteX131"/>
              <a:gd fmla="*/ 810001 h 813392" name="connsiteY131"/>
              <a:gd fmla="*/ 119366 w 1620000" name="connsiteX132"/>
              <a:gd fmla="*/ 813392 h 813392" name="connsiteY132"/>
              <a:gd fmla="*/ 14413 w 1620000" name="connsiteX133"/>
              <a:gd fmla="*/ 813392 h 813392" name="connsiteY1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b="b" l="l" r="r" t="t"/>
            <a:pathLst>
              <a:path h="813392" w="1620000">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anchor="t" anchorCtr="0" bIns="45720" compatLnSpc="1" lIns="91440" numCol="1" rIns="91440" tIns="45720" vert="horz" wrap="square">
            <a:prstTxWarp prst="textNoShape">
              <a:avLst/>
            </a:prstTxWarp>
            <a:noAutofit/>
          </a:bodyPr>
          <a:lstStyle/>
          <a:p>
            <a:endParaRPr altLang="en-US" lang="zh-CN"/>
          </a:p>
        </p:txBody>
      </p:sp>
      <p:sp>
        <p:nvSpPr>
          <p:cNvPr id="866" name="任意多边形 865"/>
          <p:cNvSpPr/>
          <p:nvPr/>
        </p:nvSpPr>
        <p:spPr bwMode="auto">
          <a:xfrm flipH="1">
            <a:off x="4426837" y="2219622"/>
            <a:ext cx="461665" cy="231798"/>
          </a:xfrm>
          <a:custGeom>
            <a:gdLst>
              <a:gd fmla="*/ 1041267 w 1620000" name="connsiteX0"/>
              <a:gd fmla="*/ 678440 h 813392" name="connsiteY0"/>
              <a:gd fmla="*/ 1105634 w 1620000" name="connsiteX1"/>
              <a:gd fmla="*/ 592794 h 813392" name="connsiteY1"/>
              <a:gd fmla="*/ 1108316 w 1620000" name="connsiteX2"/>
              <a:gd fmla="*/ 590118 h 813392" name="connsiteY2"/>
              <a:gd fmla="*/ 1215596 w 1620000" name="connsiteX3"/>
              <a:gd fmla="*/ 643646 h 813392" name="connsiteY3"/>
              <a:gd fmla="*/ 1207550 w 1620000" name="connsiteX4"/>
              <a:gd fmla="*/ 715910 h 813392" name="connsiteY4"/>
              <a:gd fmla="*/ 1210232 w 1620000" name="connsiteX5"/>
              <a:gd fmla="*/ 683793 h 813392" name="connsiteY5"/>
              <a:gd fmla="*/ 1183412 w 1620000" name="connsiteX6"/>
              <a:gd fmla="*/ 699851 h 813392" name="connsiteY6"/>
              <a:gd fmla="*/ 1242415 w 1620000" name="connsiteX7"/>
              <a:gd fmla="*/ 713234 h 813392" name="connsiteY7"/>
              <a:gd fmla="*/ 1325557 w 1620000" name="connsiteX8"/>
              <a:gd fmla="*/ 809585 h 813392" name="connsiteY8"/>
              <a:gd fmla="*/ 1323827 w 1620000" name="connsiteX9"/>
              <a:gd fmla="*/ 813392 h 813392" name="connsiteY9"/>
              <a:gd fmla="*/ 1163039 w 1620000" name="connsiteX10"/>
              <a:gd fmla="*/ 813392 h 813392" name="connsiteY10"/>
              <a:gd fmla="*/ 1164638 w 1620000" name="connsiteX11"/>
              <a:gd fmla="*/ 809585 h 813392" name="connsiteY11"/>
              <a:gd fmla="*/ 1089543 w 1620000" name="connsiteX12"/>
              <a:gd fmla="*/ 731968 h 813392" name="connsiteY12"/>
              <a:gd fmla="*/ 1041267 w 1620000" name="connsiteX13"/>
              <a:gd fmla="*/ 678440 h 813392" name="connsiteY13"/>
              <a:gd fmla="*/ 961169 w 1620000" name="connsiteX14"/>
              <a:gd fmla="*/ 691864 h 813392" name="connsiteY14"/>
              <a:gd fmla="*/ 963848 w 1620000" name="connsiteX15"/>
              <a:gd fmla="*/ 624854 h 813392" name="connsiteY15"/>
              <a:gd fmla="*/ 1105853 w 1620000" name="connsiteX16"/>
              <a:gd fmla="*/ 525680 h 813392" name="connsiteY16"/>
              <a:gd fmla="*/ 1030832 w 1620000" name="connsiteX17"/>
              <a:gd fmla="*/ 681142 h 813392" name="connsiteY17"/>
              <a:gd fmla="*/ 961169 w 1620000" name="connsiteX18"/>
              <a:gd fmla="*/ 691864 h 813392" name="connsiteY18"/>
              <a:gd fmla="*/ 951017 w 1620000" name="connsiteX19"/>
              <a:gd fmla="*/ 715735 h 813392" name="connsiteY19"/>
              <a:gd fmla="*/ 991241 w 1620000" name="connsiteX20"/>
              <a:gd fmla="*/ 707690 h 813392" name="connsiteY20"/>
              <a:gd fmla="*/ 1055600 w 1620000" name="connsiteX21"/>
              <a:gd fmla="*/ 758641 h 813392" name="connsiteY21"/>
              <a:gd fmla="*/ 1114596 w 1620000" name="connsiteX22"/>
              <a:gd fmla="*/ 809593 h 813392" name="connsiteY22"/>
              <a:gd fmla="*/ 1113022 w 1620000" name="connsiteX23"/>
              <a:gd fmla="*/ 813392 h 813392" name="connsiteY23"/>
              <a:gd fmla="*/ 985316 w 1620000" name="connsiteX24"/>
              <a:gd fmla="*/ 813392 h 813392" name="connsiteY24"/>
              <a:gd fmla="*/ 985877 w 1620000" name="connsiteX25"/>
              <a:gd fmla="*/ 809593 h 813392" name="connsiteY25"/>
              <a:gd fmla="*/ 951017 w 1620000" name="connsiteX26"/>
              <a:gd fmla="*/ 715735 h 813392" name="connsiteY26"/>
              <a:gd fmla="*/ 698881 w 1620000" name="connsiteX27"/>
              <a:gd fmla="*/ 652692 h 813392" name="connsiteY27"/>
              <a:gd fmla="*/ 755720 w 1620000" name="connsiteX28"/>
              <a:gd fmla="*/ 565918 h 813392" name="connsiteY28"/>
              <a:gd fmla="*/ 811901 w 1620000" name="connsiteX29"/>
              <a:gd fmla="*/ 525680 h 813392" name="connsiteY29"/>
              <a:gd fmla="*/ 868083 w 1620000" name="connsiteX30"/>
              <a:gd fmla="*/ 565918 h 813392" name="connsiteY30"/>
              <a:gd fmla="*/ 913563 w 1620000" name="connsiteX31"/>
              <a:gd fmla="*/ 683950 h 813392" name="connsiteY31"/>
              <a:gd fmla="*/ 811901 w 1620000" name="connsiteX32"/>
              <a:gd fmla="*/ 657125 h 813392" name="connsiteY32"/>
              <a:gd fmla="*/ 707565 w 1620000" name="connsiteX33"/>
              <a:gd fmla="*/ 683950 h 813392" name="connsiteY33"/>
              <a:gd fmla="*/ 698881 w 1620000" name="connsiteX34"/>
              <a:gd fmla="*/ 652692 h 813392" name="connsiteY34"/>
              <a:gd fmla="*/ 680264 w 1620000" name="connsiteX35"/>
              <a:gd fmla="*/ 809434 h 813392" name="connsiteY35"/>
              <a:gd fmla="*/ 808872 w 1620000" name="connsiteX36"/>
              <a:gd fmla="*/ 680558 h 813392" name="connsiteY36"/>
              <a:gd fmla="*/ 937479 w 1620000" name="connsiteX37"/>
              <a:gd fmla="*/ 809434 h 813392" name="connsiteY37"/>
              <a:gd fmla="*/ 936682 w 1620000" name="connsiteX38"/>
              <a:gd fmla="*/ 813392 h 813392" name="connsiteY38"/>
              <a:gd fmla="*/ 681062 w 1620000" name="connsiteX39"/>
              <a:gd fmla="*/ 813392 h 813392" name="connsiteY39"/>
              <a:gd fmla="*/ 573091 w 1620000" name="connsiteX40"/>
              <a:gd fmla="*/ 535612 h 813392" name="connsiteY40"/>
              <a:gd fmla="*/ 621276 w 1620000" name="connsiteX41"/>
              <a:gd fmla="*/ 433635 h 813392" name="connsiteY41"/>
              <a:gd fmla="*/ 717646 w 1620000" name="connsiteX42"/>
              <a:gd fmla="*/ 430952 h 813392" name="connsiteY42"/>
              <a:gd fmla="*/ 685522 w 1620000" name="connsiteX43"/>
              <a:gd fmla="*/ 444369 h 813392" name="connsiteY43"/>
              <a:gd fmla="*/ 723000 w 1620000" name="connsiteX44"/>
              <a:gd fmla="*/ 449737 h 813392" name="connsiteY44"/>
              <a:gd fmla="*/ 709615 w 1620000" name="connsiteX45"/>
              <a:gd fmla="*/ 398748 h 813392" name="connsiteY45"/>
              <a:gd fmla="*/ 811338 w 1620000" name="connsiteX46"/>
              <a:gd fmla="*/ 328974 h 813392" name="connsiteY46"/>
              <a:gd fmla="*/ 910385 w 1620000" name="connsiteX47"/>
              <a:gd fmla="*/ 398748 h 813392" name="connsiteY47"/>
              <a:gd fmla="*/ 897000 w 1620000" name="connsiteX48"/>
              <a:gd fmla="*/ 449737 h 813392" name="connsiteY48"/>
              <a:gd fmla="*/ 934477 w 1620000" name="connsiteX49"/>
              <a:gd fmla="*/ 444369 h 813392" name="connsiteY49"/>
              <a:gd fmla="*/ 902354 w 1620000" name="connsiteX50"/>
              <a:gd fmla="*/ 430952 h 813392" name="connsiteY50"/>
              <a:gd fmla="*/ 998723 w 1620000" name="connsiteX51"/>
              <a:gd fmla="*/ 433635 h 813392" name="connsiteY51"/>
              <a:gd fmla="*/ 1046908 w 1620000" name="connsiteX52"/>
              <a:gd fmla="*/ 535612 h 813392" name="connsiteY52"/>
              <a:gd fmla="*/ 961246 w 1620000" name="connsiteX53"/>
              <a:gd fmla="*/ 616120 h 813392" name="connsiteY53"/>
              <a:gd fmla="*/ 891646 w 1620000" name="connsiteX54"/>
              <a:gd fmla="*/ 543663 h 813392" name="connsiteY54"/>
              <a:gd fmla="*/ 811338 w 1620000" name="connsiteX55"/>
              <a:gd fmla="*/ 479256 h 813392" name="connsiteY55"/>
              <a:gd fmla="*/ 728353 w 1620000" name="connsiteX56"/>
              <a:gd fmla="*/ 543663 h 813392" name="connsiteY56"/>
              <a:gd fmla="*/ 658754 w 1620000" name="connsiteX57"/>
              <a:gd fmla="*/ 616120 h 813392" name="connsiteY57"/>
              <a:gd fmla="*/ 573091 w 1620000" name="connsiteX58"/>
              <a:gd fmla="*/ 535612 h 813392" name="connsiteY58"/>
              <a:gd fmla="*/ 514147 w 1620000" name="connsiteX59"/>
              <a:gd fmla="*/ 525680 h 813392" name="connsiteY59"/>
              <a:gd fmla="*/ 656151 w 1620000" name="connsiteX60"/>
              <a:gd fmla="*/ 624854 h 813392" name="connsiteY60"/>
              <a:gd fmla="*/ 658830 w 1620000" name="connsiteX61"/>
              <a:gd fmla="*/ 691864 h 813392" name="connsiteY61"/>
              <a:gd fmla="*/ 589168 w 1620000" name="connsiteX62"/>
              <a:gd fmla="*/ 681142 h 813392" name="connsiteY62"/>
              <a:gd fmla="*/ 514147 w 1620000" name="connsiteX63"/>
              <a:gd fmla="*/ 525680 h 813392" name="connsiteY63"/>
              <a:gd fmla="*/ 503147 w 1620000" name="connsiteX64"/>
              <a:gd fmla="*/ 809593 h 813392" name="connsiteY64"/>
              <a:gd fmla="*/ 565085 w 1620000" name="connsiteX65"/>
              <a:gd fmla="*/ 758641 h 813392" name="connsiteY65"/>
              <a:gd fmla="*/ 629716 w 1620000" name="connsiteX66"/>
              <a:gd fmla="*/ 707690 h 813392" name="connsiteY66"/>
              <a:gd fmla="*/ 670111 w 1620000" name="connsiteX67"/>
              <a:gd fmla="*/ 715735 h 813392" name="connsiteY67"/>
              <a:gd fmla="*/ 637795 w 1620000" name="connsiteX68"/>
              <a:gd fmla="*/ 809593 h 813392" name="connsiteY68"/>
              <a:gd fmla="*/ 638315 w 1620000" name="connsiteX69"/>
              <a:gd fmla="*/ 813392 h 813392" name="connsiteY69"/>
              <a:gd fmla="*/ 504800 w 1620000" name="connsiteX70"/>
              <a:gd fmla="*/ 813392 h 813392" name="connsiteY70"/>
              <a:gd fmla="*/ 294443 w 1620000" name="connsiteX71"/>
              <a:gd fmla="*/ 809585 h 813392" name="connsiteY71"/>
              <a:gd fmla="*/ 377710 w 1620000" name="connsiteX72"/>
              <a:gd fmla="*/ 713234 h 813392" name="connsiteY72"/>
              <a:gd fmla="*/ 436802 w 1620000" name="connsiteX73"/>
              <a:gd fmla="*/ 699851 h 813392" name="connsiteY73"/>
              <a:gd fmla="*/ 409942 w 1620000" name="connsiteX74"/>
              <a:gd fmla="*/ 683793 h 813392" name="connsiteY74"/>
              <a:gd fmla="*/ 412629 w 1620000" name="connsiteX75"/>
              <a:gd fmla="*/ 715910 h 813392" name="connsiteY75"/>
              <a:gd fmla="*/ 404570 w 1620000" name="connsiteX76"/>
              <a:gd fmla="*/ 643646 h 813392" name="connsiteY76"/>
              <a:gd fmla="*/ 512012 w 1620000" name="connsiteX77"/>
              <a:gd fmla="*/ 590118 h 813392" name="connsiteY77"/>
              <a:gd fmla="*/ 514698 w 1620000" name="connsiteX78"/>
              <a:gd fmla="*/ 592794 h 813392" name="connsiteY78"/>
              <a:gd fmla="*/ 576476 w 1620000" name="connsiteX79"/>
              <a:gd fmla="*/ 678440 h 813392" name="connsiteY79"/>
              <a:gd fmla="*/ 530814 w 1620000" name="connsiteX80"/>
              <a:gd fmla="*/ 731968 h 813392" name="connsiteY80"/>
              <a:gd fmla="*/ 455605 w 1620000" name="connsiteX81"/>
              <a:gd fmla="*/ 809585 h 813392" name="connsiteY81"/>
              <a:gd fmla="*/ 457207 w 1620000" name="connsiteX82"/>
              <a:gd fmla="*/ 813392 h 813392" name="connsiteY82"/>
              <a:gd fmla="*/ 296176 w 1620000" name="connsiteX83"/>
              <a:gd fmla="*/ 813392 h 813392" name="connsiteY83"/>
              <a:gd fmla="*/ 163579 w 1620000" name="connsiteX84"/>
              <a:gd fmla="*/ 812050 h 813392" name="connsiteY84"/>
              <a:gd fmla="*/ 284030 w 1620000" name="connsiteX85"/>
              <a:gd fmla="*/ 624208 h 813392" name="connsiteY85"/>
              <a:gd fmla="*/ 495488 w 1620000" name="connsiteX86"/>
              <a:gd fmla="*/ 511503 h 813392" name="connsiteY86"/>
              <a:gd fmla="*/ 527609 w 1620000" name="connsiteX87"/>
              <a:gd fmla="*/ 377331 h 813392" name="connsiteY87"/>
              <a:gd fmla="*/ 693563 w 1620000" name="connsiteX88"/>
              <a:gd fmla="*/ 256575 h 813392" name="connsiteY88"/>
              <a:gd fmla="*/ 808661 w 1620000" name="connsiteX89"/>
              <a:gd fmla="*/ 170705 h 813392" name="connsiteY89"/>
              <a:gd fmla="*/ 926435 w 1620000" name="connsiteX90"/>
              <a:gd fmla="*/ 256575 h 813392" name="connsiteY90"/>
              <a:gd fmla="*/ 1089713 w 1620000" name="connsiteX91"/>
              <a:gd fmla="*/ 377331 h 813392" name="connsiteY91"/>
              <a:gd fmla="*/ 1124510 w 1620000" name="connsiteX92"/>
              <a:gd fmla="*/ 511503 h 813392" name="connsiteY92"/>
              <a:gd fmla="*/ 1333292 w 1620000" name="connsiteX93"/>
              <a:gd fmla="*/ 624208 h 813392" name="connsiteY93"/>
              <a:gd fmla="*/ 1456420 w 1620000" name="connsiteX94"/>
              <a:gd fmla="*/ 812050 h 813392" name="connsiteY94"/>
              <a:gd fmla="*/ 1455182 w 1620000" name="connsiteX95"/>
              <a:gd fmla="*/ 813392 h 813392" name="connsiteY95"/>
              <a:gd fmla="*/ 1359953 w 1620000" name="connsiteX96"/>
              <a:gd fmla="*/ 813392 h 813392" name="connsiteY96"/>
              <a:gd fmla="*/ 1360529 w 1620000" name="connsiteX97"/>
              <a:gd fmla="*/ 812261 h 813392" name="connsiteY97"/>
              <a:gd fmla="*/ 1272123 w 1620000" name="connsiteX98"/>
              <a:gd fmla="*/ 699681 h 813392" name="connsiteY98"/>
              <a:gd fmla="*/ 1122100 w 1620000" name="connsiteX99"/>
              <a:gd fmla="*/ 554937 h 813392" name="connsiteY99"/>
              <a:gd fmla="*/ 1119421 w 1620000" name="connsiteX100"/>
              <a:gd fmla="*/ 525451 h 813392" name="connsiteY100"/>
              <a:gd fmla="*/ 1084595 w 1620000" name="connsiteX101"/>
              <a:gd fmla="*/ 520090 h 813392" name="connsiteY101"/>
              <a:gd fmla="*/ 929214 w 1620000" name="connsiteX102"/>
              <a:gd fmla="*/ 380706 h 813392" name="connsiteY102"/>
              <a:gd fmla="*/ 808660 w 1620000" name="connsiteX103"/>
              <a:gd fmla="*/ 302972 h 813392" name="connsiteY103"/>
              <a:gd fmla="*/ 690785 w 1620000" name="connsiteX104"/>
              <a:gd fmla="*/ 380706 h 813392" name="connsiteY104"/>
              <a:gd fmla="*/ 535405 w 1620000" name="connsiteX105"/>
              <a:gd fmla="*/ 520090 h 813392" name="connsiteY105"/>
              <a:gd fmla="*/ 500578 w 1620000" name="connsiteX106"/>
              <a:gd fmla="*/ 525451 h 813392" name="connsiteY106"/>
              <a:gd fmla="*/ 497899 w 1620000" name="connsiteX107"/>
              <a:gd fmla="*/ 554937 h 813392" name="connsiteY107"/>
              <a:gd fmla="*/ 347876 w 1620000" name="connsiteX108"/>
              <a:gd fmla="*/ 699681 h 813392" name="connsiteY108"/>
              <a:gd fmla="*/ 259470 w 1620000" name="connsiteX109"/>
              <a:gd fmla="*/ 812261 h 813392" name="connsiteY109"/>
              <a:gd fmla="*/ 260046 w 1620000" name="connsiteX110"/>
              <a:gd fmla="*/ 813392 h 813392" name="connsiteY110"/>
              <a:gd fmla="*/ 164816 w 1620000" name="connsiteX111"/>
              <a:gd fmla="*/ 813392 h 813392" name="connsiteY111"/>
              <a:gd fmla="*/ 0 w 1620000" name="connsiteX112"/>
              <a:gd fmla="*/ 810000 h 813392" name="connsiteY112"/>
              <a:gd fmla="*/ 139240 w 1620000" name="connsiteX113"/>
              <a:gd fmla="*/ 638344 h 813392" name="connsiteY113"/>
              <a:gd fmla="*/ 396298 w 1620000" name="connsiteX114"/>
              <a:gd fmla="*/ 421093 h 813392" name="connsiteY114"/>
              <a:gd fmla="*/ 498050 w 1620000" name="connsiteX115"/>
              <a:gd fmla="*/ 249438 h 813392" name="connsiteY115"/>
              <a:gd fmla="*/ 811339 w 1620000" name="connsiteX116"/>
              <a:gd fmla="*/ 0 h 813392" name="connsiteY116"/>
              <a:gd fmla="*/ 1121951 w 1620000" name="connsiteX117"/>
              <a:gd fmla="*/ 249438 h 813392" name="connsiteY117"/>
              <a:gd fmla="*/ 1223703 w 1620000" name="connsiteX118"/>
              <a:gd fmla="*/ 421093 h 813392" name="connsiteY118"/>
              <a:gd fmla="*/ 1483438 w 1620000" name="connsiteX119"/>
              <a:gd fmla="*/ 638344 h 813392" name="connsiteY119"/>
              <a:gd fmla="*/ 1620000 w 1620000" name="connsiteX120"/>
              <a:gd fmla="*/ 810000 h 813392" name="connsiteY120"/>
              <a:gd fmla="*/ 1606129 w 1620000" name="connsiteX121"/>
              <a:gd fmla="*/ 813392 h 813392" name="connsiteY121"/>
              <a:gd fmla="*/ 1500825 w 1620000" name="connsiteX122"/>
              <a:gd fmla="*/ 813392 h 813392" name="connsiteY122"/>
              <a:gd fmla="*/ 1504931 w 1620000" name="connsiteX123"/>
              <a:gd fmla="*/ 810001 h 813392" name="connsiteY123"/>
              <a:gd fmla="*/ 1368355 w 1620000" name="connsiteX124"/>
              <a:gd fmla="*/ 606114 h 813392" name="connsiteY124"/>
              <a:gd fmla="*/ 1162152 w 1620000" name="connsiteX125"/>
              <a:gd fmla="*/ 477343 h 813392" name="connsiteY125"/>
              <a:gd fmla="*/ 1044322 w 1620000" name="connsiteX126"/>
              <a:gd fmla="*/ 278822 h 813392" name="connsiteY126"/>
              <a:gd fmla="*/ 811339 w 1620000" name="connsiteX127"/>
              <a:gd fmla="*/ 123225 h 813392" name="connsiteY127"/>
              <a:gd fmla="*/ 578356 w 1620000" name="connsiteX128"/>
              <a:gd fmla="*/ 278822 h 813392" name="connsiteY128"/>
              <a:gd fmla="*/ 460527 w 1620000" name="connsiteX129"/>
              <a:gd fmla="*/ 477343 h 813392" name="connsiteY129"/>
              <a:gd fmla="*/ 251645 w 1620000" name="connsiteX130"/>
              <a:gd fmla="*/ 606114 h 813392" name="connsiteY130"/>
              <a:gd fmla="*/ 115070 w 1620000" name="connsiteX131"/>
              <a:gd fmla="*/ 810001 h 813392" name="connsiteY131"/>
              <a:gd fmla="*/ 119366 w 1620000" name="connsiteX132"/>
              <a:gd fmla="*/ 813392 h 813392" name="connsiteY132"/>
              <a:gd fmla="*/ 14413 w 1620000" name="connsiteX133"/>
              <a:gd fmla="*/ 813392 h 813392" name="connsiteY1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b="b" l="l" r="r" t="t"/>
            <a:pathLst>
              <a:path h="813392" w="1620000">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anchor="t" anchorCtr="0" bIns="45720" compatLnSpc="1" lIns="91440" numCol="1" rIns="91440" tIns="45720" vert="horz" wrap="square">
            <a:prstTxWarp prst="textNoShape">
              <a:avLst/>
            </a:prstTxWarp>
            <a:noAutofit/>
          </a:bodyPr>
          <a:lstStyle/>
          <a:p>
            <a:endParaRPr altLang="en-US" lang="zh-CN"/>
          </a:p>
        </p:txBody>
      </p:sp>
      <p:sp>
        <p:nvSpPr>
          <p:cNvPr id="863" name="矩形 862"/>
          <p:cNvSpPr/>
          <p:nvPr/>
        </p:nvSpPr>
        <p:spPr>
          <a:xfrm>
            <a:off x="3236340" y="2219622"/>
            <a:ext cx="1280160" cy="3280144"/>
          </a:xfrm>
          <a:prstGeom prst="rect">
            <a:avLst/>
          </a:prstGeom>
        </p:spPr>
        <p:txBody>
          <a:bodyPr vert="eaVert" wrap="square">
            <a:spAutoFit/>
          </a:bodyPr>
          <a:lstStyle/>
          <a:p>
            <a:pPr algn="just">
              <a:lnSpc>
                <a:spcPct val="150000"/>
              </a:lnSpc>
            </a:pPr>
            <a:r>
              <a:rPr altLang="en-US" lang="zh-CN" sz="1600">
                <a:solidFill>
                  <a:schemeClr val="tx1">
                    <a:lumMod val="85000"/>
                    <a:lumOff val="15000"/>
                  </a:schemeClr>
                </a:solidFill>
              </a:rPr>
              <a:t>请插入您的文本内容，请插入您的文本内容，请插入您的文本内容</a:t>
            </a:r>
          </a:p>
          <a:p>
            <a:pPr algn="just">
              <a:lnSpc>
                <a:spcPct val="150000"/>
              </a:lnSpc>
            </a:pPr>
            <a:r>
              <a:rPr altLang="en-US" lang="zh-CN" sz="1600">
                <a:solidFill>
                  <a:schemeClr val="tx1">
                    <a:lumMod val="85000"/>
                    <a:lumOff val="15000"/>
                  </a:schemeClr>
                </a:solidFill>
              </a:rPr>
              <a:t>。</a:t>
            </a:r>
          </a:p>
        </p:txBody>
      </p:sp>
      <p:sp>
        <p:nvSpPr>
          <p:cNvPr id="870" name="矩形 869"/>
          <p:cNvSpPr/>
          <p:nvPr/>
        </p:nvSpPr>
        <p:spPr>
          <a:xfrm>
            <a:off x="6466298" y="2451420"/>
            <a:ext cx="548640" cy="1420271"/>
          </a:xfrm>
          <a:prstGeom prst="rect">
            <a:avLst/>
          </a:prstGeom>
        </p:spPr>
        <p:txBody>
          <a:bodyPr anchor="ctr" vert="eaVert" wrap="square">
            <a:spAutoFit/>
          </a:bodyPr>
          <a:lstStyle/>
          <a:p>
            <a:pPr algn="ctr"/>
            <a:r>
              <a:rPr altLang="zh-CN" lang="en-US" sz="2400">
                <a:solidFill>
                  <a:srgbClr val="E22A30"/>
                </a:solidFill>
                <a:latin typeface="+mn-ea"/>
              </a:rPr>
              <a:t>PPT图表</a:t>
            </a:r>
          </a:p>
        </p:txBody>
      </p:sp>
      <p:sp>
        <p:nvSpPr>
          <p:cNvPr id="871" name="任意多边形 870"/>
          <p:cNvSpPr/>
          <p:nvPr/>
        </p:nvSpPr>
        <p:spPr bwMode="auto">
          <a:xfrm rot="10800000">
            <a:off x="6509785" y="3871691"/>
            <a:ext cx="461665" cy="231798"/>
          </a:xfrm>
          <a:custGeom>
            <a:gdLst>
              <a:gd fmla="*/ 1041267 w 1620000" name="connsiteX0"/>
              <a:gd fmla="*/ 678440 h 813392" name="connsiteY0"/>
              <a:gd fmla="*/ 1105634 w 1620000" name="connsiteX1"/>
              <a:gd fmla="*/ 592794 h 813392" name="connsiteY1"/>
              <a:gd fmla="*/ 1108316 w 1620000" name="connsiteX2"/>
              <a:gd fmla="*/ 590118 h 813392" name="connsiteY2"/>
              <a:gd fmla="*/ 1215596 w 1620000" name="connsiteX3"/>
              <a:gd fmla="*/ 643646 h 813392" name="connsiteY3"/>
              <a:gd fmla="*/ 1207550 w 1620000" name="connsiteX4"/>
              <a:gd fmla="*/ 715910 h 813392" name="connsiteY4"/>
              <a:gd fmla="*/ 1210232 w 1620000" name="connsiteX5"/>
              <a:gd fmla="*/ 683793 h 813392" name="connsiteY5"/>
              <a:gd fmla="*/ 1183412 w 1620000" name="connsiteX6"/>
              <a:gd fmla="*/ 699851 h 813392" name="connsiteY6"/>
              <a:gd fmla="*/ 1242415 w 1620000" name="connsiteX7"/>
              <a:gd fmla="*/ 713234 h 813392" name="connsiteY7"/>
              <a:gd fmla="*/ 1325557 w 1620000" name="connsiteX8"/>
              <a:gd fmla="*/ 809585 h 813392" name="connsiteY8"/>
              <a:gd fmla="*/ 1323827 w 1620000" name="connsiteX9"/>
              <a:gd fmla="*/ 813392 h 813392" name="connsiteY9"/>
              <a:gd fmla="*/ 1163039 w 1620000" name="connsiteX10"/>
              <a:gd fmla="*/ 813392 h 813392" name="connsiteY10"/>
              <a:gd fmla="*/ 1164638 w 1620000" name="connsiteX11"/>
              <a:gd fmla="*/ 809585 h 813392" name="connsiteY11"/>
              <a:gd fmla="*/ 1089543 w 1620000" name="connsiteX12"/>
              <a:gd fmla="*/ 731968 h 813392" name="connsiteY12"/>
              <a:gd fmla="*/ 1041267 w 1620000" name="connsiteX13"/>
              <a:gd fmla="*/ 678440 h 813392" name="connsiteY13"/>
              <a:gd fmla="*/ 961169 w 1620000" name="connsiteX14"/>
              <a:gd fmla="*/ 691864 h 813392" name="connsiteY14"/>
              <a:gd fmla="*/ 963848 w 1620000" name="connsiteX15"/>
              <a:gd fmla="*/ 624854 h 813392" name="connsiteY15"/>
              <a:gd fmla="*/ 1105853 w 1620000" name="connsiteX16"/>
              <a:gd fmla="*/ 525680 h 813392" name="connsiteY16"/>
              <a:gd fmla="*/ 1030832 w 1620000" name="connsiteX17"/>
              <a:gd fmla="*/ 681142 h 813392" name="connsiteY17"/>
              <a:gd fmla="*/ 961169 w 1620000" name="connsiteX18"/>
              <a:gd fmla="*/ 691864 h 813392" name="connsiteY18"/>
              <a:gd fmla="*/ 951017 w 1620000" name="connsiteX19"/>
              <a:gd fmla="*/ 715735 h 813392" name="connsiteY19"/>
              <a:gd fmla="*/ 991241 w 1620000" name="connsiteX20"/>
              <a:gd fmla="*/ 707690 h 813392" name="connsiteY20"/>
              <a:gd fmla="*/ 1055600 w 1620000" name="connsiteX21"/>
              <a:gd fmla="*/ 758641 h 813392" name="connsiteY21"/>
              <a:gd fmla="*/ 1114596 w 1620000" name="connsiteX22"/>
              <a:gd fmla="*/ 809593 h 813392" name="connsiteY22"/>
              <a:gd fmla="*/ 1113022 w 1620000" name="connsiteX23"/>
              <a:gd fmla="*/ 813392 h 813392" name="connsiteY23"/>
              <a:gd fmla="*/ 985316 w 1620000" name="connsiteX24"/>
              <a:gd fmla="*/ 813392 h 813392" name="connsiteY24"/>
              <a:gd fmla="*/ 985877 w 1620000" name="connsiteX25"/>
              <a:gd fmla="*/ 809593 h 813392" name="connsiteY25"/>
              <a:gd fmla="*/ 951017 w 1620000" name="connsiteX26"/>
              <a:gd fmla="*/ 715735 h 813392" name="connsiteY26"/>
              <a:gd fmla="*/ 698881 w 1620000" name="connsiteX27"/>
              <a:gd fmla="*/ 652692 h 813392" name="connsiteY27"/>
              <a:gd fmla="*/ 755720 w 1620000" name="connsiteX28"/>
              <a:gd fmla="*/ 565918 h 813392" name="connsiteY28"/>
              <a:gd fmla="*/ 811901 w 1620000" name="connsiteX29"/>
              <a:gd fmla="*/ 525680 h 813392" name="connsiteY29"/>
              <a:gd fmla="*/ 868083 w 1620000" name="connsiteX30"/>
              <a:gd fmla="*/ 565918 h 813392" name="connsiteY30"/>
              <a:gd fmla="*/ 913563 w 1620000" name="connsiteX31"/>
              <a:gd fmla="*/ 683950 h 813392" name="connsiteY31"/>
              <a:gd fmla="*/ 811901 w 1620000" name="connsiteX32"/>
              <a:gd fmla="*/ 657125 h 813392" name="connsiteY32"/>
              <a:gd fmla="*/ 707565 w 1620000" name="connsiteX33"/>
              <a:gd fmla="*/ 683950 h 813392" name="connsiteY33"/>
              <a:gd fmla="*/ 698881 w 1620000" name="connsiteX34"/>
              <a:gd fmla="*/ 652692 h 813392" name="connsiteY34"/>
              <a:gd fmla="*/ 680264 w 1620000" name="connsiteX35"/>
              <a:gd fmla="*/ 809434 h 813392" name="connsiteY35"/>
              <a:gd fmla="*/ 808872 w 1620000" name="connsiteX36"/>
              <a:gd fmla="*/ 680558 h 813392" name="connsiteY36"/>
              <a:gd fmla="*/ 937479 w 1620000" name="connsiteX37"/>
              <a:gd fmla="*/ 809434 h 813392" name="connsiteY37"/>
              <a:gd fmla="*/ 936682 w 1620000" name="connsiteX38"/>
              <a:gd fmla="*/ 813392 h 813392" name="connsiteY38"/>
              <a:gd fmla="*/ 681062 w 1620000" name="connsiteX39"/>
              <a:gd fmla="*/ 813392 h 813392" name="connsiteY39"/>
              <a:gd fmla="*/ 573091 w 1620000" name="connsiteX40"/>
              <a:gd fmla="*/ 535612 h 813392" name="connsiteY40"/>
              <a:gd fmla="*/ 621276 w 1620000" name="connsiteX41"/>
              <a:gd fmla="*/ 433635 h 813392" name="connsiteY41"/>
              <a:gd fmla="*/ 717646 w 1620000" name="connsiteX42"/>
              <a:gd fmla="*/ 430952 h 813392" name="connsiteY42"/>
              <a:gd fmla="*/ 685522 w 1620000" name="connsiteX43"/>
              <a:gd fmla="*/ 444369 h 813392" name="connsiteY43"/>
              <a:gd fmla="*/ 723000 w 1620000" name="connsiteX44"/>
              <a:gd fmla="*/ 449737 h 813392" name="connsiteY44"/>
              <a:gd fmla="*/ 709615 w 1620000" name="connsiteX45"/>
              <a:gd fmla="*/ 398748 h 813392" name="connsiteY45"/>
              <a:gd fmla="*/ 811338 w 1620000" name="connsiteX46"/>
              <a:gd fmla="*/ 328974 h 813392" name="connsiteY46"/>
              <a:gd fmla="*/ 910385 w 1620000" name="connsiteX47"/>
              <a:gd fmla="*/ 398748 h 813392" name="connsiteY47"/>
              <a:gd fmla="*/ 897000 w 1620000" name="connsiteX48"/>
              <a:gd fmla="*/ 449737 h 813392" name="connsiteY48"/>
              <a:gd fmla="*/ 934477 w 1620000" name="connsiteX49"/>
              <a:gd fmla="*/ 444369 h 813392" name="connsiteY49"/>
              <a:gd fmla="*/ 902354 w 1620000" name="connsiteX50"/>
              <a:gd fmla="*/ 430952 h 813392" name="connsiteY50"/>
              <a:gd fmla="*/ 998723 w 1620000" name="connsiteX51"/>
              <a:gd fmla="*/ 433635 h 813392" name="connsiteY51"/>
              <a:gd fmla="*/ 1046908 w 1620000" name="connsiteX52"/>
              <a:gd fmla="*/ 535612 h 813392" name="connsiteY52"/>
              <a:gd fmla="*/ 961246 w 1620000" name="connsiteX53"/>
              <a:gd fmla="*/ 616120 h 813392" name="connsiteY53"/>
              <a:gd fmla="*/ 891646 w 1620000" name="connsiteX54"/>
              <a:gd fmla="*/ 543663 h 813392" name="connsiteY54"/>
              <a:gd fmla="*/ 811338 w 1620000" name="connsiteX55"/>
              <a:gd fmla="*/ 479256 h 813392" name="connsiteY55"/>
              <a:gd fmla="*/ 728353 w 1620000" name="connsiteX56"/>
              <a:gd fmla="*/ 543663 h 813392" name="connsiteY56"/>
              <a:gd fmla="*/ 658754 w 1620000" name="connsiteX57"/>
              <a:gd fmla="*/ 616120 h 813392" name="connsiteY57"/>
              <a:gd fmla="*/ 573091 w 1620000" name="connsiteX58"/>
              <a:gd fmla="*/ 535612 h 813392" name="connsiteY58"/>
              <a:gd fmla="*/ 514147 w 1620000" name="connsiteX59"/>
              <a:gd fmla="*/ 525680 h 813392" name="connsiteY59"/>
              <a:gd fmla="*/ 656151 w 1620000" name="connsiteX60"/>
              <a:gd fmla="*/ 624854 h 813392" name="connsiteY60"/>
              <a:gd fmla="*/ 658830 w 1620000" name="connsiteX61"/>
              <a:gd fmla="*/ 691864 h 813392" name="connsiteY61"/>
              <a:gd fmla="*/ 589168 w 1620000" name="connsiteX62"/>
              <a:gd fmla="*/ 681142 h 813392" name="connsiteY62"/>
              <a:gd fmla="*/ 514147 w 1620000" name="connsiteX63"/>
              <a:gd fmla="*/ 525680 h 813392" name="connsiteY63"/>
              <a:gd fmla="*/ 503147 w 1620000" name="connsiteX64"/>
              <a:gd fmla="*/ 809593 h 813392" name="connsiteY64"/>
              <a:gd fmla="*/ 565085 w 1620000" name="connsiteX65"/>
              <a:gd fmla="*/ 758641 h 813392" name="connsiteY65"/>
              <a:gd fmla="*/ 629716 w 1620000" name="connsiteX66"/>
              <a:gd fmla="*/ 707690 h 813392" name="connsiteY66"/>
              <a:gd fmla="*/ 670111 w 1620000" name="connsiteX67"/>
              <a:gd fmla="*/ 715735 h 813392" name="connsiteY67"/>
              <a:gd fmla="*/ 637795 w 1620000" name="connsiteX68"/>
              <a:gd fmla="*/ 809593 h 813392" name="connsiteY68"/>
              <a:gd fmla="*/ 638315 w 1620000" name="connsiteX69"/>
              <a:gd fmla="*/ 813392 h 813392" name="connsiteY69"/>
              <a:gd fmla="*/ 504800 w 1620000" name="connsiteX70"/>
              <a:gd fmla="*/ 813392 h 813392" name="connsiteY70"/>
              <a:gd fmla="*/ 294443 w 1620000" name="connsiteX71"/>
              <a:gd fmla="*/ 809585 h 813392" name="connsiteY71"/>
              <a:gd fmla="*/ 377710 w 1620000" name="connsiteX72"/>
              <a:gd fmla="*/ 713234 h 813392" name="connsiteY72"/>
              <a:gd fmla="*/ 436802 w 1620000" name="connsiteX73"/>
              <a:gd fmla="*/ 699851 h 813392" name="connsiteY73"/>
              <a:gd fmla="*/ 409942 w 1620000" name="connsiteX74"/>
              <a:gd fmla="*/ 683793 h 813392" name="connsiteY74"/>
              <a:gd fmla="*/ 412629 w 1620000" name="connsiteX75"/>
              <a:gd fmla="*/ 715910 h 813392" name="connsiteY75"/>
              <a:gd fmla="*/ 404570 w 1620000" name="connsiteX76"/>
              <a:gd fmla="*/ 643646 h 813392" name="connsiteY76"/>
              <a:gd fmla="*/ 512012 w 1620000" name="connsiteX77"/>
              <a:gd fmla="*/ 590118 h 813392" name="connsiteY77"/>
              <a:gd fmla="*/ 514698 w 1620000" name="connsiteX78"/>
              <a:gd fmla="*/ 592794 h 813392" name="connsiteY78"/>
              <a:gd fmla="*/ 576476 w 1620000" name="connsiteX79"/>
              <a:gd fmla="*/ 678440 h 813392" name="connsiteY79"/>
              <a:gd fmla="*/ 530814 w 1620000" name="connsiteX80"/>
              <a:gd fmla="*/ 731968 h 813392" name="connsiteY80"/>
              <a:gd fmla="*/ 455605 w 1620000" name="connsiteX81"/>
              <a:gd fmla="*/ 809585 h 813392" name="connsiteY81"/>
              <a:gd fmla="*/ 457207 w 1620000" name="connsiteX82"/>
              <a:gd fmla="*/ 813392 h 813392" name="connsiteY82"/>
              <a:gd fmla="*/ 296176 w 1620000" name="connsiteX83"/>
              <a:gd fmla="*/ 813392 h 813392" name="connsiteY83"/>
              <a:gd fmla="*/ 163579 w 1620000" name="connsiteX84"/>
              <a:gd fmla="*/ 812050 h 813392" name="connsiteY84"/>
              <a:gd fmla="*/ 284030 w 1620000" name="connsiteX85"/>
              <a:gd fmla="*/ 624208 h 813392" name="connsiteY85"/>
              <a:gd fmla="*/ 495488 w 1620000" name="connsiteX86"/>
              <a:gd fmla="*/ 511503 h 813392" name="connsiteY86"/>
              <a:gd fmla="*/ 527609 w 1620000" name="connsiteX87"/>
              <a:gd fmla="*/ 377331 h 813392" name="connsiteY87"/>
              <a:gd fmla="*/ 693563 w 1620000" name="connsiteX88"/>
              <a:gd fmla="*/ 256575 h 813392" name="connsiteY88"/>
              <a:gd fmla="*/ 808661 w 1620000" name="connsiteX89"/>
              <a:gd fmla="*/ 170705 h 813392" name="connsiteY89"/>
              <a:gd fmla="*/ 926435 w 1620000" name="connsiteX90"/>
              <a:gd fmla="*/ 256575 h 813392" name="connsiteY90"/>
              <a:gd fmla="*/ 1089713 w 1620000" name="connsiteX91"/>
              <a:gd fmla="*/ 377331 h 813392" name="connsiteY91"/>
              <a:gd fmla="*/ 1124510 w 1620000" name="connsiteX92"/>
              <a:gd fmla="*/ 511503 h 813392" name="connsiteY92"/>
              <a:gd fmla="*/ 1333292 w 1620000" name="connsiteX93"/>
              <a:gd fmla="*/ 624208 h 813392" name="connsiteY93"/>
              <a:gd fmla="*/ 1456420 w 1620000" name="connsiteX94"/>
              <a:gd fmla="*/ 812050 h 813392" name="connsiteY94"/>
              <a:gd fmla="*/ 1455182 w 1620000" name="connsiteX95"/>
              <a:gd fmla="*/ 813392 h 813392" name="connsiteY95"/>
              <a:gd fmla="*/ 1359953 w 1620000" name="connsiteX96"/>
              <a:gd fmla="*/ 813392 h 813392" name="connsiteY96"/>
              <a:gd fmla="*/ 1360529 w 1620000" name="connsiteX97"/>
              <a:gd fmla="*/ 812261 h 813392" name="connsiteY97"/>
              <a:gd fmla="*/ 1272123 w 1620000" name="connsiteX98"/>
              <a:gd fmla="*/ 699681 h 813392" name="connsiteY98"/>
              <a:gd fmla="*/ 1122100 w 1620000" name="connsiteX99"/>
              <a:gd fmla="*/ 554937 h 813392" name="connsiteY99"/>
              <a:gd fmla="*/ 1119421 w 1620000" name="connsiteX100"/>
              <a:gd fmla="*/ 525451 h 813392" name="connsiteY100"/>
              <a:gd fmla="*/ 1084595 w 1620000" name="connsiteX101"/>
              <a:gd fmla="*/ 520090 h 813392" name="connsiteY101"/>
              <a:gd fmla="*/ 929214 w 1620000" name="connsiteX102"/>
              <a:gd fmla="*/ 380706 h 813392" name="connsiteY102"/>
              <a:gd fmla="*/ 808660 w 1620000" name="connsiteX103"/>
              <a:gd fmla="*/ 302972 h 813392" name="connsiteY103"/>
              <a:gd fmla="*/ 690785 w 1620000" name="connsiteX104"/>
              <a:gd fmla="*/ 380706 h 813392" name="connsiteY104"/>
              <a:gd fmla="*/ 535405 w 1620000" name="connsiteX105"/>
              <a:gd fmla="*/ 520090 h 813392" name="connsiteY105"/>
              <a:gd fmla="*/ 500578 w 1620000" name="connsiteX106"/>
              <a:gd fmla="*/ 525451 h 813392" name="connsiteY106"/>
              <a:gd fmla="*/ 497899 w 1620000" name="connsiteX107"/>
              <a:gd fmla="*/ 554937 h 813392" name="connsiteY107"/>
              <a:gd fmla="*/ 347876 w 1620000" name="connsiteX108"/>
              <a:gd fmla="*/ 699681 h 813392" name="connsiteY108"/>
              <a:gd fmla="*/ 259470 w 1620000" name="connsiteX109"/>
              <a:gd fmla="*/ 812261 h 813392" name="connsiteY109"/>
              <a:gd fmla="*/ 260046 w 1620000" name="connsiteX110"/>
              <a:gd fmla="*/ 813392 h 813392" name="connsiteY110"/>
              <a:gd fmla="*/ 164816 w 1620000" name="connsiteX111"/>
              <a:gd fmla="*/ 813392 h 813392" name="connsiteY111"/>
              <a:gd fmla="*/ 0 w 1620000" name="connsiteX112"/>
              <a:gd fmla="*/ 810000 h 813392" name="connsiteY112"/>
              <a:gd fmla="*/ 139240 w 1620000" name="connsiteX113"/>
              <a:gd fmla="*/ 638344 h 813392" name="connsiteY113"/>
              <a:gd fmla="*/ 396298 w 1620000" name="connsiteX114"/>
              <a:gd fmla="*/ 421093 h 813392" name="connsiteY114"/>
              <a:gd fmla="*/ 498050 w 1620000" name="connsiteX115"/>
              <a:gd fmla="*/ 249438 h 813392" name="connsiteY115"/>
              <a:gd fmla="*/ 811339 w 1620000" name="connsiteX116"/>
              <a:gd fmla="*/ 0 h 813392" name="connsiteY116"/>
              <a:gd fmla="*/ 1121951 w 1620000" name="connsiteX117"/>
              <a:gd fmla="*/ 249438 h 813392" name="connsiteY117"/>
              <a:gd fmla="*/ 1223703 w 1620000" name="connsiteX118"/>
              <a:gd fmla="*/ 421093 h 813392" name="connsiteY118"/>
              <a:gd fmla="*/ 1483438 w 1620000" name="connsiteX119"/>
              <a:gd fmla="*/ 638344 h 813392" name="connsiteY119"/>
              <a:gd fmla="*/ 1620000 w 1620000" name="connsiteX120"/>
              <a:gd fmla="*/ 810000 h 813392" name="connsiteY120"/>
              <a:gd fmla="*/ 1606129 w 1620000" name="connsiteX121"/>
              <a:gd fmla="*/ 813392 h 813392" name="connsiteY121"/>
              <a:gd fmla="*/ 1500825 w 1620000" name="connsiteX122"/>
              <a:gd fmla="*/ 813392 h 813392" name="connsiteY122"/>
              <a:gd fmla="*/ 1504931 w 1620000" name="connsiteX123"/>
              <a:gd fmla="*/ 810001 h 813392" name="connsiteY123"/>
              <a:gd fmla="*/ 1368355 w 1620000" name="connsiteX124"/>
              <a:gd fmla="*/ 606114 h 813392" name="connsiteY124"/>
              <a:gd fmla="*/ 1162152 w 1620000" name="connsiteX125"/>
              <a:gd fmla="*/ 477343 h 813392" name="connsiteY125"/>
              <a:gd fmla="*/ 1044322 w 1620000" name="connsiteX126"/>
              <a:gd fmla="*/ 278822 h 813392" name="connsiteY126"/>
              <a:gd fmla="*/ 811339 w 1620000" name="connsiteX127"/>
              <a:gd fmla="*/ 123225 h 813392" name="connsiteY127"/>
              <a:gd fmla="*/ 578356 w 1620000" name="connsiteX128"/>
              <a:gd fmla="*/ 278822 h 813392" name="connsiteY128"/>
              <a:gd fmla="*/ 460527 w 1620000" name="connsiteX129"/>
              <a:gd fmla="*/ 477343 h 813392" name="connsiteY129"/>
              <a:gd fmla="*/ 251645 w 1620000" name="connsiteX130"/>
              <a:gd fmla="*/ 606114 h 813392" name="connsiteY130"/>
              <a:gd fmla="*/ 115070 w 1620000" name="connsiteX131"/>
              <a:gd fmla="*/ 810001 h 813392" name="connsiteY131"/>
              <a:gd fmla="*/ 119366 w 1620000" name="connsiteX132"/>
              <a:gd fmla="*/ 813392 h 813392" name="connsiteY132"/>
              <a:gd fmla="*/ 14413 w 1620000" name="connsiteX133"/>
              <a:gd fmla="*/ 813392 h 813392" name="connsiteY1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b="b" l="l" r="r" t="t"/>
            <a:pathLst>
              <a:path h="813392" w="1620000">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anchor="t" anchorCtr="0" bIns="45720" compatLnSpc="1" lIns="91440" numCol="1" rIns="91440" tIns="45720" vert="horz" wrap="square">
            <a:prstTxWarp prst="textNoShape">
              <a:avLst/>
            </a:prstTxWarp>
            <a:noAutofit/>
          </a:bodyPr>
          <a:lstStyle/>
          <a:p>
            <a:endParaRPr altLang="en-US" lang="zh-CN"/>
          </a:p>
        </p:txBody>
      </p:sp>
      <p:sp>
        <p:nvSpPr>
          <p:cNvPr id="872" name="任意多边形 871"/>
          <p:cNvSpPr/>
          <p:nvPr/>
        </p:nvSpPr>
        <p:spPr bwMode="auto">
          <a:xfrm flipH="1">
            <a:off x="6517238" y="2219622"/>
            <a:ext cx="461665" cy="231798"/>
          </a:xfrm>
          <a:custGeom>
            <a:gdLst>
              <a:gd fmla="*/ 1041267 w 1620000" name="connsiteX0"/>
              <a:gd fmla="*/ 678440 h 813392" name="connsiteY0"/>
              <a:gd fmla="*/ 1105634 w 1620000" name="connsiteX1"/>
              <a:gd fmla="*/ 592794 h 813392" name="connsiteY1"/>
              <a:gd fmla="*/ 1108316 w 1620000" name="connsiteX2"/>
              <a:gd fmla="*/ 590118 h 813392" name="connsiteY2"/>
              <a:gd fmla="*/ 1215596 w 1620000" name="connsiteX3"/>
              <a:gd fmla="*/ 643646 h 813392" name="connsiteY3"/>
              <a:gd fmla="*/ 1207550 w 1620000" name="connsiteX4"/>
              <a:gd fmla="*/ 715910 h 813392" name="connsiteY4"/>
              <a:gd fmla="*/ 1210232 w 1620000" name="connsiteX5"/>
              <a:gd fmla="*/ 683793 h 813392" name="connsiteY5"/>
              <a:gd fmla="*/ 1183412 w 1620000" name="connsiteX6"/>
              <a:gd fmla="*/ 699851 h 813392" name="connsiteY6"/>
              <a:gd fmla="*/ 1242415 w 1620000" name="connsiteX7"/>
              <a:gd fmla="*/ 713234 h 813392" name="connsiteY7"/>
              <a:gd fmla="*/ 1325557 w 1620000" name="connsiteX8"/>
              <a:gd fmla="*/ 809585 h 813392" name="connsiteY8"/>
              <a:gd fmla="*/ 1323827 w 1620000" name="connsiteX9"/>
              <a:gd fmla="*/ 813392 h 813392" name="connsiteY9"/>
              <a:gd fmla="*/ 1163039 w 1620000" name="connsiteX10"/>
              <a:gd fmla="*/ 813392 h 813392" name="connsiteY10"/>
              <a:gd fmla="*/ 1164638 w 1620000" name="connsiteX11"/>
              <a:gd fmla="*/ 809585 h 813392" name="connsiteY11"/>
              <a:gd fmla="*/ 1089543 w 1620000" name="connsiteX12"/>
              <a:gd fmla="*/ 731968 h 813392" name="connsiteY12"/>
              <a:gd fmla="*/ 1041267 w 1620000" name="connsiteX13"/>
              <a:gd fmla="*/ 678440 h 813392" name="connsiteY13"/>
              <a:gd fmla="*/ 961169 w 1620000" name="connsiteX14"/>
              <a:gd fmla="*/ 691864 h 813392" name="connsiteY14"/>
              <a:gd fmla="*/ 963848 w 1620000" name="connsiteX15"/>
              <a:gd fmla="*/ 624854 h 813392" name="connsiteY15"/>
              <a:gd fmla="*/ 1105853 w 1620000" name="connsiteX16"/>
              <a:gd fmla="*/ 525680 h 813392" name="connsiteY16"/>
              <a:gd fmla="*/ 1030832 w 1620000" name="connsiteX17"/>
              <a:gd fmla="*/ 681142 h 813392" name="connsiteY17"/>
              <a:gd fmla="*/ 961169 w 1620000" name="connsiteX18"/>
              <a:gd fmla="*/ 691864 h 813392" name="connsiteY18"/>
              <a:gd fmla="*/ 951017 w 1620000" name="connsiteX19"/>
              <a:gd fmla="*/ 715735 h 813392" name="connsiteY19"/>
              <a:gd fmla="*/ 991241 w 1620000" name="connsiteX20"/>
              <a:gd fmla="*/ 707690 h 813392" name="connsiteY20"/>
              <a:gd fmla="*/ 1055600 w 1620000" name="connsiteX21"/>
              <a:gd fmla="*/ 758641 h 813392" name="connsiteY21"/>
              <a:gd fmla="*/ 1114596 w 1620000" name="connsiteX22"/>
              <a:gd fmla="*/ 809593 h 813392" name="connsiteY22"/>
              <a:gd fmla="*/ 1113022 w 1620000" name="connsiteX23"/>
              <a:gd fmla="*/ 813392 h 813392" name="connsiteY23"/>
              <a:gd fmla="*/ 985316 w 1620000" name="connsiteX24"/>
              <a:gd fmla="*/ 813392 h 813392" name="connsiteY24"/>
              <a:gd fmla="*/ 985877 w 1620000" name="connsiteX25"/>
              <a:gd fmla="*/ 809593 h 813392" name="connsiteY25"/>
              <a:gd fmla="*/ 951017 w 1620000" name="connsiteX26"/>
              <a:gd fmla="*/ 715735 h 813392" name="connsiteY26"/>
              <a:gd fmla="*/ 698881 w 1620000" name="connsiteX27"/>
              <a:gd fmla="*/ 652692 h 813392" name="connsiteY27"/>
              <a:gd fmla="*/ 755720 w 1620000" name="connsiteX28"/>
              <a:gd fmla="*/ 565918 h 813392" name="connsiteY28"/>
              <a:gd fmla="*/ 811901 w 1620000" name="connsiteX29"/>
              <a:gd fmla="*/ 525680 h 813392" name="connsiteY29"/>
              <a:gd fmla="*/ 868083 w 1620000" name="connsiteX30"/>
              <a:gd fmla="*/ 565918 h 813392" name="connsiteY30"/>
              <a:gd fmla="*/ 913563 w 1620000" name="connsiteX31"/>
              <a:gd fmla="*/ 683950 h 813392" name="connsiteY31"/>
              <a:gd fmla="*/ 811901 w 1620000" name="connsiteX32"/>
              <a:gd fmla="*/ 657125 h 813392" name="connsiteY32"/>
              <a:gd fmla="*/ 707565 w 1620000" name="connsiteX33"/>
              <a:gd fmla="*/ 683950 h 813392" name="connsiteY33"/>
              <a:gd fmla="*/ 698881 w 1620000" name="connsiteX34"/>
              <a:gd fmla="*/ 652692 h 813392" name="connsiteY34"/>
              <a:gd fmla="*/ 680264 w 1620000" name="connsiteX35"/>
              <a:gd fmla="*/ 809434 h 813392" name="connsiteY35"/>
              <a:gd fmla="*/ 808872 w 1620000" name="connsiteX36"/>
              <a:gd fmla="*/ 680558 h 813392" name="connsiteY36"/>
              <a:gd fmla="*/ 937479 w 1620000" name="connsiteX37"/>
              <a:gd fmla="*/ 809434 h 813392" name="connsiteY37"/>
              <a:gd fmla="*/ 936682 w 1620000" name="connsiteX38"/>
              <a:gd fmla="*/ 813392 h 813392" name="connsiteY38"/>
              <a:gd fmla="*/ 681062 w 1620000" name="connsiteX39"/>
              <a:gd fmla="*/ 813392 h 813392" name="connsiteY39"/>
              <a:gd fmla="*/ 573091 w 1620000" name="connsiteX40"/>
              <a:gd fmla="*/ 535612 h 813392" name="connsiteY40"/>
              <a:gd fmla="*/ 621276 w 1620000" name="connsiteX41"/>
              <a:gd fmla="*/ 433635 h 813392" name="connsiteY41"/>
              <a:gd fmla="*/ 717646 w 1620000" name="connsiteX42"/>
              <a:gd fmla="*/ 430952 h 813392" name="connsiteY42"/>
              <a:gd fmla="*/ 685522 w 1620000" name="connsiteX43"/>
              <a:gd fmla="*/ 444369 h 813392" name="connsiteY43"/>
              <a:gd fmla="*/ 723000 w 1620000" name="connsiteX44"/>
              <a:gd fmla="*/ 449737 h 813392" name="connsiteY44"/>
              <a:gd fmla="*/ 709615 w 1620000" name="connsiteX45"/>
              <a:gd fmla="*/ 398748 h 813392" name="connsiteY45"/>
              <a:gd fmla="*/ 811338 w 1620000" name="connsiteX46"/>
              <a:gd fmla="*/ 328974 h 813392" name="connsiteY46"/>
              <a:gd fmla="*/ 910385 w 1620000" name="connsiteX47"/>
              <a:gd fmla="*/ 398748 h 813392" name="connsiteY47"/>
              <a:gd fmla="*/ 897000 w 1620000" name="connsiteX48"/>
              <a:gd fmla="*/ 449737 h 813392" name="connsiteY48"/>
              <a:gd fmla="*/ 934477 w 1620000" name="connsiteX49"/>
              <a:gd fmla="*/ 444369 h 813392" name="connsiteY49"/>
              <a:gd fmla="*/ 902354 w 1620000" name="connsiteX50"/>
              <a:gd fmla="*/ 430952 h 813392" name="connsiteY50"/>
              <a:gd fmla="*/ 998723 w 1620000" name="connsiteX51"/>
              <a:gd fmla="*/ 433635 h 813392" name="connsiteY51"/>
              <a:gd fmla="*/ 1046908 w 1620000" name="connsiteX52"/>
              <a:gd fmla="*/ 535612 h 813392" name="connsiteY52"/>
              <a:gd fmla="*/ 961246 w 1620000" name="connsiteX53"/>
              <a:gd fmla="*/ 616120 h 813392" name="connsiteY53"/>
              <a:gd fmla="*/ 891646 w 1620000" name="connsiteX54"/>
              <a:gd fmla="*/ 543663 h 813392" name="connsiteY54"/>
              <a:gd fmla="*/ 811338 w 1620000" name="connsiteX55"/>
              <a:gd fmla="*/ 479256 h 813392" name="connsiteY55"/>
              <a:gd fmla="*/ 728353 w 1620000" name="connsiteX56"/>
              <a:gd fmla="*/ 543663 h 813392" name="connsiteY56"/>
              <a:gd fmla="*/ 658754 w 1620000" name="connsiteX57"/>
              <a:gd fmla="*/ 616120 h 813392" name="connsiteY57"/>
              <a:gd fmla="*/ 573091 w 1620000" name="connsiteX58"/>
              <a:gd fmla="*/ 535612 h 813392" name="connsiteY58"/>
              <a:gd fmla="*/ 514147 w 1620000" name="connsiteX59"/>
              <a:gd fmla="*/ 525680 h 813392" name="connsiteY59"/>
              <a:gd fmla="*/ 656151 w 1620000" name="connsiteX60"/>
              <a:gd fmla="*/ 624854 h 813392" name="connsiteY60"/>
              <a:gd fmla="*/ 658830 w 1620000" name="connsiteX61"/>
              <a:gd fmla="*/ 691864 h 813392" name="connsiteY61"/>
              <a:gd fmla="*/ 589168 w 1620000" name="connsiteX62"/>
              <a:gd fmla="*/ 681142 h 813392" name="connsiteY62"/>
              <a:gd fmla="*/ 514147 w 1620000" name="connsiteX63"/>
              <a:gd fmla="*/ 525680 h 813392" name="connsiteY63"/>
              <a:gd fmla="*/ 503147 w 1620000" name="connsiteX64"/>
              <a:gd fmla="*/ 809593 h 813392" name="connsiteY64"/>
              <a:gd fmla="*/ 565085 w 1620000" name="connsiteX65"/>
              <a:gd fmla="*/ 758641 h 813392" name="connsiteY65"/>
              <a:gd fmla="*/ 629716 w 1620000" name="connsiteX66"/>
              <a:gd fmla="*/ 707690 h 813392" name="connsiteY66"/>
              <a:gd fmla="*/ 670111 w 1620000" name="connsiteX67"/>
              <a:gd fmla="*/ 715735 h 813392" name="connsiteY67"/>
              <a:gd fmla="*/ 637795 w 1620000" name="connsiteX68"/>
              <a:gd fmla="*/ 809593 h 813392" name="connsiteY68"/>
              <a:gd fmla="*/ 638315 w 1620000" name="connsiteX69"/>
              <a:gd fmla="*/ 813392 h 813392" name="connsiteY69"/>
              <a:gd fmla="*/ 504800 w 1620000" name="connsiteX70"/>
              <a:gd fmla="*/ 813392 h 813392" name="connsiteY70"/>
              <a:gd fmla="*/ 294443 w 1620000" name="connsiteX71"/>
              <a:gd fmla="*/ 809585 h 813392" name="connsiteY71"/>
              <a:gd fmla="*/ 377710 w 1620000" name="connsiteX72"/>
              <a:gd fmla="*/ 713234 h 813392" name="connsiteY72"/>
              <a:gd fmla="*/ 436802 w 1620000" name="connsiteX73"/>
              <a:gd fmla="*/ 699851 h 813392" name="connsiteY73"/>
              <a:gd fmla="*/ 409942 w 1620000" name="connsiteX74"/>
              <a:gd fmla="*/ 683793 h 813392" name="connsiteY74"/>
              <a:gd fmla="*/ 412629 w 1620000" name="connsiteX75"/>
              <a:gd fmla="*/ 715910 h 813392" name="connsiteY75"/>
              <a:gd fmla="*/ 404570 w 1620000" name="connsiteX76"/>
              <a:gd fmla="*/ 643646 h 813392" name="connsiteY76"/>
              <a:gd fmla="*/ 512012 w 1620000" name="connsiteX77"/>
              <a:gd fmla="*/ 590118 h 813392" name="connsiteY77"/>
              <a:gd fmla="*/ 514698 w 1620000" name="connsiteX78"/>
              <a:gd fmla="*/ 592794 h 813392" name="connsiteY78"/>
              <a:gd fmla="*/ 576476 w 1620000" name="connsiteX79"/>
              <a:gd fmla="*/ 678440 h 813392" name="connsiteY79"/>
              <a:gd fmla="*/ 530814 w 1620000" name="connsiteX80"/>
              <a:gd fmla="*/ 731968 h 813392" name="connsiteY80"/>
              <a:gd fmla="*/ 455605 w 1620000" name="connsiteX81"/>
              <a:gd fmla="*/ 809585 h 813392" name="connsiteY81"/>
              <a:gd fmla="*/ 457207 w 1620000" name="connsiteX82"/>
              <a:gd fmla="*/ 813392 h 813392" name="connsiteY82"/>
              <a:gd fmla="*/ 296176 w 1620000" name="connsiteX83"/>
              <a:gd fmla="*/ 813392 h 813392" name="connsiteY83"/>
              <a:gd fmla="*/ 163579 w 1620000" name="connsiteX84"/>
              <a:gd fmla="*/ 812050 h 813392" name="connsiteY84"/>
              <a:gd fmla="*/ 284030 w 1620000" name="connsiteX85"/>
              <a:gd fmla="*/ 624208 h 813392" name="connsiteY85"/>
              <a:gd fmla="*/ 495488 w 1620000" name="connsiteX86"/>
              <a:gd fmla="*/ 511503 h 813392" name="connsiteY86"/>
              <a:gd fmla="*/ 527609 w 1620000" name="connsiteX87"/>
              <a:gd fmla="*/ 377331 h 813392" name="connsiteY87"/>
              <a:gd fmla="*/ 693563 w 1620000" name="connsiteX88"/>
              <a:gd fmla="*/ 256575 h 813392" name="connsiteY88"/>
              <a:gd fmla="*/ 808661 w 1620000" name="connsiteX89"/>
              <a:gd fmla="*/ 170705 h 813392" name="connsiteY89"/>
              <a:gd fmla="*/ 926435 w 1620000" name="connsiteX90"/>
              <a:gd fmla="*/ 256575 h 813392" name="connsiteY90"/>
              <a:gd fmla="*/ 1089713 w 1620000" name="connsiteX91"/>
              <a:gd fmla="*/ 377331 h 813392" name="connsiteY91"/>
              <a:gd fmla="*/ 1124510 w 1620000" name="connsiteX92"/>
              <a:gd fmla="*/ 511503 h 813392" name="connsiteY92"/>
              <a:gd fmla="*/ 1333292 w 1620000" name="connsiteX93"/>
              <a:gd fmla="*/ 624208 h 813392" name="connsiteY93"/>
              <a:gd fmla="*/ 1456420 w 1620000" name="connsiteX94"/>
              <a:gd fmla="*/ 812050 h 813392" name="connsiteY94"/>
              <a:gd fmla="*/ 1455182 w 1620000" name="connsiteX95"/>
              <a:gd fmla="*/ 813392 h 813392" name="connsiteY95"/>
              <a:gd fmla="*/ 1359953 w 1620000" name="connsiteX96"/>
              <a:gd fmla="*/ 813392 h 813392" name="connsiteY96"/>
              <a:gd fmla="*/ 1360529 w 1620000" name="connsiteX97"/>
              <a:gd fmla="*/ 812261 h 813392" name="connsiteY97"/>
              <a:gd fmla="*/ 1272123 w 1620000" name="connsiteX98"/>
              <a:gd fmla="*/ 699681 h 813392" name="connsiteY98"/>
              <a:gd fmla="*/ 1122100 w 1620000" name="connsiteX99"/>
              <a:gd fmla="*/ 554937 h 813392" name="connsiteY99"/>
              <a:gd fmla="*/ 1119421 w 1620000" name="connsiteX100"/>
              <a:gd fmla="*/ 525451 h 813392" name="connsiteY100"/>
              <a:gd fmla="*/ 1084595 w 1620000" name="connsiteX101"/>
              <a:gd fmla="*/ 520090 h 813392" name="connsiteY101"/>
              <a:gd fmla="*/ 929214 w 1620000" name="connsiteX102"/>
              <a:gd fmla="*/ 380706 h 813392" name="connsiteY102"/>
              <a:gd fmla="*/ 808660 w 1620000" name="connsiteX103"/>
              <a:gd fmla="*/ 302972 h 813392" name="connsiteY103"/>
              <a:gd fmla="*/ 690785 w 1620000" name="connsiteX104"/>
              <a:gd fmla="*/ 380706 h 813392" name="connsiteY104"/>
              <a:gd fmla="*/ 535405 w 1620000" name="connsiteX105"/>
              <a:gd fmla="*/ 520090 h 813392" name="connsiteY105"/>
              <a:gd fmla="*/ 500578 w 1620000" name="connsiteX106"/>
              <a:gd fmla="*/ 525451 h 813392" name="connsiteY106"/>
              <a:gd fmla="*/ 497899 w 1620000" name="connsiteX107"/>
              <a:gd fmla="*/ 554937 h 813392" name="connsiteY107"/>
              <a:gd fmla="*/ 347876 w 1620000" name="connsiteX108"/>
              <a:gd fmla="*/ 699681 h 813392" name="connsiteY108"/>
              <a:gd fmla="*/ 259470 w 1620000" name="connsiteX109"/>
              <a:gd fmla="*/ 812261 h 813392" name="connsiteY109"/>
              <a:gd fmla="*/ 260046 w 1620000" name="connsiteX110"/>
              <a:gd fmla="*/ 813392 h 813392" name="connsiteY110"/>
              <a:gd fmla="*/ 164816 w 1620000" name="connsiteX111"/>
              <a:gd fmla="*/ 813392 h 813392" name="connsiteY111"/>
              <a:gd fmla="*/ 0 w 1620000" name="connsiteX112"/>
              <a:gd fmla="*/ 810000 h 813392" name="connsiteY112"/>
              <a:gd fmla="*/ 139240 w 1620000" name="connsiteX113"/>
              <a:gd fmla="*/ 638344 h 813392" name="connsiteY113"/>
              <a:gd fmla="*/ 396298 w 1620000" name="connsiteX114"/>
              <a:gd fmla="*/ 421093 h 813392" name="connsiteY114"/>
              <a:gd fmla="*/ 498050 w 1620000" name="connsiteX115"/>
              <a:gd fmla="*/ 249438 h 813392" name="connsiteY115"/>
              <a:gd fmla="*/ 811339 w 1620000" name="connsiteX116"/>
              <a:gd fmla="*/ 0 h 813392" name="connsiteY116"/>
              <a:gd fmla="*/ 1121951 w 1620000" name="connsiteX117"/>
              <a:gd fmla="*/ 249438 h 813392" name="connsiteY117"/>
              <a:gd fmla="*/ 1223703 w 1620000" name="connsiteX118"/>
              <a:gd fmla="*/ 421093 h 813392" name="connsiteY118"/>
              <a:gd fmla="*/ 1483438 w 1620000" name="connsiteX119"/>
              <a:gd fmla="*/ 638344 h 813392" name="connsiteY119"/>
              <a:gd fmla="*/ 1620000 w 1620000" name="connsiteX120"/>
              <a:gd fmla="*/ 810000 h 813392" name="connsiteY120"/>
              <a:gd fmla="*/ 1606129 w 1620000" name="connsiteX121"/>
              <a:gd fmla="*/ 813392 h 813392" name="connsiteY121"/>
              <a:gd fmla="*/ 1500825 w 1620000" name="connsiteX122"/>
              <a:gd fmla="*/ 813392 h 813392" name="connsiteY122"/>
              <a:gd fmla="*/ 1504931 w 1620000" name="connsiteX123"/>
              <a:gd fmla="*/ 810001 h 813392" name="connsiteY123"/>
              <a:gd fmla="*/ 1368355 w 1620000" name="connsiteX124"/>
              <a:gd fmla="*/ 606114 h 813392" name="connsiteY124"/>
              <a:gd fmla="*/ 1162152 w 1620000" name="connsiteX125"/>
              <a:gd fmla="*/ 477343 h 813392" name="connsiteY125"/>
              <a:gd fmla="*/ 1044322 w 1620000" name="connsiteX126"/>
              <a:gd fmla="*/ 278822 h 813392" name="connsiteY126"/>
              <a:gd fmla="*/ 811339 w 1620000" name="connsiteX127"/>
              <a:gd fmla="*/ 123225 h 813392" name="connsiteY127"/>
              <a:gd fmla="*/ 578356 w 1620000" name="connsiteX128"/>
              <a:gd fmla="*/ 278822 h 813392" name="connsiteY128"/>
              <a:gd fmla="*/ 460527 w 1620000" name="connsiteX129"/>
              <a:gd fmla="*/ 477343 h 813392" name="connsiteY129"/>
              <a:gd fmla="*/ 251645 w 1620000" name="connsiteX130"/>
              <a:gd fmla="*/ 606114 h 813392" name="connsiteY130"/>
              <a:gd fmla="*/ 115070 w 1620000" name="connsiteX131"/>
              <a:gd fmla="*/ 810001 h 813392" name="connsiteY131"/>
              <a:gd fmla="*/ 119366 w 1620000" name="connsiteX132"/>
              <a:gd fmla="*/ 813392 h 813392" name="connsiteY132"/>
              <a:gd fmla="*/ 14413 w 1620000" name="connsiteX133"/>
              <a:gd fmla="*/ 813392 h 813392" name="connsiteY1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b="b" l="l" r="r" t="t"/>
            <a:pathLst>
              <a:path h="813392" w="1620000">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a:extLst/>
        </p:spPr>
        <p:txBody>
          <a:bodyPr anchor="t" anchorCtr="0" bIns="45720" compatLnSpc="1" lIns="91440" numCol="1" rIns="91440" tIns="45720" vert="horz" wrap="square">
            <a:prstTxWarp prst="textNoShape">
              <a:avLst/>
            </a:prstTxWarp>
            <a:noAutofit/>
          </a:bodyPr>
          <a:lstStyle/>
          <a:p>
            <a:endParaRPr altLang="en-US" lang="zh-CN"/>
          </a:p>
        </p:txBody>
      </p:sp>
      <p:sp>
        <p:nvSpPr>
          <p:cNvPr id="869" name="矩形 868"/>
          <p:cNvSpPr/>
          <p:nvPr/>
        </p:nvSpPr>
        <p:spPr>
          <a:xfrm>
            <a:off x="5694287" y="2219622"/>
            <a:ext cx="914400" cy="3280144"/>
          </a:xfrm>
          <a:prstGeom prst="rect">
            <a:avLst/>
          </a:prstGeom>
        </p:spPr>
        <p:txBody>
          <a:bodyPr vert="eaVert" wrap="square">
            <a:spAutoFit/>
          </a:bodyPr>
          <a:lstStyle/>
          <a:p>
            <a:pPr algn="just">
              <a:lnSpc>
                <a:spcPct val="150000"/>
              </a:lnSpc>
            </a:pPr>
            <a:r>
              <a:rPr altLang="en-US" lang="zh-CN" sz="1600">
                <a:solidFill>
                  <a:schemeClr val="tx1">
                    <a:lumMod val="85000"/>
                    <a:lumOff val="15000"/>
                  </a:schemeClr>
                </a:solidFill>
              </a:rPr>
              <a:t>请插入您的文本内容，请插入您的文本内容，请插入您的文本内容</a:t>
            </a:r>
          </a:p>
        </p:txBody>
      </p:sp>
      <p:grpSp>
        <p:nvGrpSpPr>
          <p:cNvPr id="16" name="组合 15">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17" name="文本框 16">
              <a:extLst>
                <a:ext uri="{FF2B5EF4-FFF2-40B4-BE49-F238E27FC236}">
                  <a16:creationId xmlns:a16="http://schemas.microsoft.com/office/drawing/2014/main" id="{337BF9FE-9393-488C-8790-DED8B30C5C94}"/>
                </a:ext>
              </a:extLst>
            </p:cNvPr>
            <p:cNvSpPr txBox="1"/>
            <p:nvPr/>
          </p:nvSpPr>
          <p:spPr>
            <a:xfrm>
              <a:off x="4567375" y="276614"/>
              <a:ext cx="3027680" cy="579120"/>
            </a:xfrm>
            <a:prstGeom prst="rect">
              <a:avLst/>
            </a:prstGeom>
            <a:noFill/>
          </p:spPr>
          <p:txBody>
            <a:bodyPr rtlCol="0" vert="horz" wrap="none">
              <a:spAutoFit/>
            </a:bodyPr>
            <a:lstStyle/>
            <a:p>
              <a:r>
                <a:rPr altLang="en-US" lang="zh-CN" sz="3200">
                  <a:latin charset="-122" panose="02010609060101010101" pitchFamily="49" typeface="楷体"/>
                  <a:ea charset="-122" panose="02010609060101010101" pitchFamily="49" typeface="楷体"/>
                </a:rPr>
                <a:t>请插入您的标题</a:t>
              </a:r>
            </a:p>
          </p:txBody>
        </p:sp>
        <p:sp>
          <p:nvSpPr>
            <p:cNvPr id="18"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19" name="Freeform 682">
              <a:extLst>
                <a:ext uri="{FF2B5EF4-FFF2-40B4-BE49-F238E27FC236}">
                  <a16:creationId xmlns:a16="http://schemas.microsoft.com/office/drawing/2014/main" id="{8F31F30E-897F-4877-AB0A-4401C26FEBAC}"/>
                </a:ext>
              </a:extLst>
            </p:cNvPr>
            <p:cNvSpPr>
              <a:spLocks noEditPoints="1"/>
            </p:cNvSpPr>
            <p:nvPr/>
          </p:nvSpPr>
          <p:spPr bwMode="auto">
            <a:xfrm flipH="1" rot="20793444">
              <a:off x="4192129"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grpSp>
    </p:spTree>
    <p:extLst>
      <p:ext uri="{BB962C8B-B14F-4D97-AF65-F5344CB8AC3E}">
        <p14:creationId val="4164257929"/>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stCondLst>
                      <p:childTnLst>
                        <p:par>
                          <p:cTn fill="hold" id="4" nodeType="afterGroup">
                            <p:stCondLst>
                              <p:cond delay="0"/>
                            </p:stCondLst>
                            <p:childTnLst>
                              <p:par>
                                <p:cTn fill="hold" grpId="0" id="5" nodeType="clickEffect" presetClass="entr" presetID="31" presetSubtype="0">
                                  <p:stCondLst>
                                    <p:cond delay="0"/>
                                  </p:stCondLst>
                                  <p:childTnLst>
                                    <p:set>
                                      <p:cBhvr>
                                        <p:cTn dur="1" fill="hold" id="6">
                                          <p:stCondLst>
                                            <p:cond delay="0"/>
                                          </p:stCondLst>
                                        </p:cTn>
                                        <p:tgtEl>
                                          <p:spTgt spid="881"/>
                                        </p:tgtEl>
                                        <p:attrNameLst>
                                          <p:attrName>style.visibility</p:attrName>
                                        </p:attrNameLst>
                                      </p:cBhvr>
                                      <p:to>
                                        <p:strVal val="visible"/>
                                      </p:to>
                                    </p:set>
                                    <p:anim calcmode="lin" valueType="num">
                                      <p:cBhvr>
                                        <p:cTn dur="1000" fill="hold" id="7"/>
                                        <p:tgtEl>
                                          <p:spTgt spid="881"/>
                                        </p:tgtEl>
                                        <p:attrNameLst>
                                          <p:attrName>ppt_w</p:attrName>
                                        </p:attrNameLst>
                                      </p:cBhvr>
                                      <p:tavLst>
                                        <p:tav tm="0">
                                          <p:val>
                                            <p:fltVal val="0"/>
                                          </p:val>
                                        </p:tav>
                                        <p:tav tm="100000">
                                          <p:val>
                                            <p:strVal val="#ppt_w"/>
                                          </p:val>
                                        </p:tav>
                                      </p:tavLst>
                                    </p:anim>
                                    <p:anim calcmode="lin" valueType="num">
                                      <p:cBhvr>
                                        <p:cTn dur="1000" fill="hold" id="8"/>
                                        <p:tgtEl>
                                          <p:spTgt spid="881"/>
                                        </p:tgtEl>
                                        <p:attrNameLst>
                                          <p:attrName>ppt_h</p:attrName>
                                        </p:attrNameLst>
                                      </p:cBhvr>
                                      <p:tavLst>
                                        <p:tav tm="0">
                                          <p:val>
                                            <p:fltVal val="0"/>
                                          </p:val>
                                        </p:tav>
                                        <p:tav tm="100000">
                                          <p:val>
                                            <p:strVal val="#ppt_h"/>
                                          </p:val>
                                        </p:tav>
                                      </p:tavLst>
                                    </p:anim>
                                    <p:anim calcmode="lin" valueType="num">
                                      <p:cBhvr>
                                        <p:cTn dur="1000" fill="hold" id="9"/>
                                        <p:tgtEl>
                                          <p:spTgt spid="881"/>
                                        </p:tgtEl>
                                        <p:attrNameLst>
                                          <p:attrName>style.rotation</p:attrName>
                                        </p:attrNameLst>
                                      </p:cBhvr>
                                      <p:tavLst>
                                        <p:tav tm="0">
                                          <p:val>
                                            <p:fltVal val="90"/>
                                          </p:val>
                                        </p:tav>
                                        <p:tav tm="100000">
                                          <p:val>
                                            <p:fltVal val="0"/>
                                          </p:val>
                                        </p:tav>
                                      </p:tavLst>
                                    </p:anim>
                                    <p:animEffect filter="fade" transition="in">
                                      <p:cBhvr>
                                        <p:cTn dur="1000" id="10"/>
                                        <p:tgtEl>
                                          <p:spTgt spid="881"/>
                                        </p:tgtEl>
                                      </p:cBhvr>
                                    </p:animEffect>
                                  </p:childTnLst>
                                </p:cTn>
                              </p:par>
                              <p:par>
                                <p:cTn fill="hold" grpId="0" id="11" nodeType="withEffect" presetClass="entr" presetID="53" presetSubtype="0">
                                  <p:stCondLst>
                                    <p:cond delay="0"/>
                                  </p:stCondLst>
                                  <p:childTnLst>
                                    <p:set>
                                      <p:cBhvr>
                                        <p:cTn dur="1" fill="hold" id="12">
                                          <p:stCondLst>
                                            <p:cond delay="0"/>
                                          </p:stCondLst>
                                        </p:cTn>
                                        <p:tgtEl>
                                          <p:spTgt spid="6"/>
                                        </p:tgtEl>
                                        <p:attrNameLst>
                                          <p:attrName>style.visibility</p:attrName>
                                        </p:attrNameLst>
                                      </p:cBhvr>
                                      <p:to>
                                        <p:strVal val="visible"/>
                                      </p:to>
                                    </p:set>
                                    <p:anim calcmode="lin" valueType="num">
                                      <p:cBhvr>
                                        <p:cTn dur="1000" fill="hold" id="13"/>
                                        <p:tgtEl>
                                          <p:spTgt spid="6"/>
                                        </p:tgtEl>
                                        <p:attrNameLst>
                                          <p:attrName>ppt_w</p:attrName>
                                        </p:attrNameLst>
                                      </p:cBhvr>
                                      <p:tavLst>
                                        <p:tav tm="0">
                                          <p:val>
                                            <p:fltVal val="0"/>
                                          </p:val>
                                        </p:tav>
                                        <p:tav tm="100000">
                                          <p:val>
                                            <p:strVal val="#ppt_w"/>
                                          </p:val>
                                        </p:tav>
                                      </p:tavLst>
                                    </p:anim>
                                    <p:anim calcmode="lin" valueType="num">
                                      <p:cBhvr>
                                        <p:cTn dur="1000" fill="hold" id="14"/>
                                        <p:tgtEl>
                                          <p:spTgt spid="6"/>
                                        </p:tgtEl>
                                        <p:attrNameLst>
                                          <p:attrName>ppt_h</p:attrName>
                                        </p:attrNameLst>
                                      </p:cBhvr>
                                      <p:tavLst>
                                        <p:tav tm="0">
                                          <p:val>
                                            <p:fltVal val="0"/>
                                          </p:val>
                                        </p:tav>
                                        <p:tav tm="100000">
                                          <p:val>
                                            <p:strVal val="#ppt_h"/>
                                          </p:val>
                                        </p:tav>
                                      </p:tavLst>
                                    </p:anim>
                                    <p:animEffect filter="fade" transition="in">
                                      <p:cBhvr>
                                        <p:cTn dur="1000" id="15"/>
                                        <p:tgtEl>
                                          <p:spTgt spid="6"/>
                                        </p:tgtEl>
                                      </p:cBhvr>
                                    </p:animEffect>
                                  </p:childTnLst>
                                </p:cTn>
                              </p:par>
                            </p:childTnLst>
                          </p:cTn>
                        </p:par>
                      </p:childTnLst>
                    </p:cTn>
                  </p:par>
                  <p:par>
                    <p:cTn fill="hold" id="16" nodeType="clickPar">
                      <p:stCondLst>
                        <p:cond delay="indefinite"/>
                      </p:stCondLst>
                      <p:childTnLst>
                        <p:par>
                          <p:cTn fill="hold" id="17" nodeType="afterGroup">
                            <p:stCondLst>
                              <p:cond delay="0"/>
                            </p:stCondLst>
                            <p:childTnLst>
                              <p:par>
                                <p:cTn fill="hold" grpId="0" id="18" nodeType="clickEffect" presetClass="entr" presetID="10" presetSubtype="0">
                                  <p:stCondLst>
                                    <p:cond delay="0"/>
                                  </p:stCondLst>
                                  <p:childTnLst>
                                    <p:set>
                                      <p:cBhvr>
                                        <p:cTn dur="1" fill="hold" id="19">
                                          <p:stCondLst>
                                            <p:cond delay="0"/>
                                          </p:stCondLst>
                                        </p:cTn>
                                        <p:tgtEl>
                                          <p:spTgt spid="870"/>
                                        </p:tgtEl>
                                        <p:attrNameLst>
                                          <p:attrName>style.visibility</p:attrName>
                                        </p:attrNameLst>
                                      </p:cBhvr>
                                      <p:to>
                                        <p:strVal val="visible"/>
                                      </p:to>
                                    </p:set>
                                    <p:animEffect filter="fade" transition="in">
                                      <p:cBhvr>
                                        <p:cTn dur="500" id="20"/>
                                        <p:tgtEl>
                                          <p:spTgt spid="870"/>
                                        </p:tgtEl>
                                      </p:cBhvr>
                                    </p:animEffect>
                                  </p:childTnLst>
                                </p:cTn>
                              </p:par>
                              <p:par>
                                <p:cTn fill="hold" grpId="0" id="21" nodeType="withEffect" presetClass="entr" presetID="10" presetSubtype="0">
                                  <p:stCondLst>
                                    <p:cond delay="0"/>
                                  </p:stCondLst>
                                  <p:childTnLst>
                                    <p:set>
                                      <p:cBhvr>
                                        <p:cTn dur="1" fill="hold" id="22">
                                          <p:stCondLst>
                                            <p:cond delay="0"/>
                                          </p:stCondLst>
                                        </p:cTn>
                                        <p:tgtEl>
                                          <p:spTgt spid="871"/>
                                        </p:tgtEl>
                                        <p:attrNameLst>
                                          <p:attrName>style.visibility</p:attrName>
                                        </p:attrNameLst>
                                      </p:cBhvr>
                                      <p:to>
                                        <p:strVal val="visible"/>
                                      </p:to>
                                    </p:set>
                                    <p:animEffect filter="fade" transition="in">
                                      <p:cBhvr>
                                        <p:cTn dur="500" id="23"/>
                                        <p:tgtEl>
                                          <p:spTgt spid="871"/>
                                        </p:tgtEl>
                                      </p:cBhvr>
                                    </p:animEffect>
                                  </p:childTnLst>
                                </p:cTn>
                              </p:par>
                              <p:par>
                                <p:cTn fill="hold" grpId="0" id="24" nodeType="withEffect" presetClass="entr" presetID="10" presetSubtype="0">
                                  <p:stCondLst>
                                    <p:cond delay="0"/>
                                  </p:stCondLst>
                                  <p:childTnLst>
                                    <p:set>
                                      <p:cBhvr>
                                        <p:cTn dur="1" fill="hold" id="25">
                                          <p:stCondLst>
                                            <p:cond delay="0"/>
                                          </p:stCondLst>
                                        </p:cTn>
                                        <p:tgtEl>
                                          <p:spTgt spid="872"/>
                                        </p:tgtEl>
                                        <p:attrNameLst>
                                          <p:attrName>style.visibility</p:attrName>
                                        </p:attrNameLst>
                                      </p:cBhvr>
                                      <p:to>
                                        <p:strVal val="visible"/>
                                      </p:to>
                                    </p:set>
                                    <p:animEffect filter="fade" transition="in">
                                      <p:cBhvr>
                                        <p:cTn dur="500" id="26"/>
                                        <p:tgtEl>
                                          <p:spTgt spid="872"/>
                                        </p:tgtEl>
                                      </p:cBhvr>
                                    </p:animEffect>
                                  </p:childTnLst>
                                </p:cTn>
                              </p:par>
                            </p:childTnLst>
                          </p:cTn>
                        </p:par>
                        <p:par>
                          <p:cTn fill="hold" id="27" nodeType="afterGroup">
                            <p:stCondLst>
                              <p:cond delay="500"/>
                            </p:stCondLst>
                            <p:childTnLst>
                              <p:par>
                                <p:cTn fill="hold" grpId="0" id="28" nodeType="afterEffect" presetClass="entr" presetID="35" presetSubtype="0">
                                  <p:stCondLst>
                                    <p:cond delay="0"/>
                                  </p:stCondLst>
                                  <p:iterate type="lt">
                                    <p:tmPct val="10000"/>
                                  </p:iterate>
                                  <p:childTnLst>
                                    <p:set>
                                      <p:cBhvr>
                                        <p:cTn dur="1" fill="hold" id="29">
                                          <p:stCondLst>
                                            <p:cond delay="0"/>
                                          </p:stCondLst>
                                        </p:cTn>
                                        <p:tgtEl>
                                          <p:spTgt spid="869"/>
                                        </p:tgtEl>
                                        <p:attrNameLst>
                                          <p:attrName>style.visibility</p:attrName>
                                        </p:attrNameLst>
                                      </p:cBhvr>
                                      <p:to>
                                        <p:strVal val="visible"/>
                                      </p:to>
                                    </p:set>
                                    <p:animEffect filter="fade" transition="in">
                                      <p:cBhvr>
                                        <p:cTn dur="500" id="30"/>
                                        <p:tgtEl>
                                          <p:spTgt spid="869"/>
                                        </p:tgtEl>
                                      </p:cBhvr>
                                    </p:animEffect>
                                    <p:anim calcmode="lin" valueType="num">
                                      <p:cBhvr>
                                        <p:cTn dur="500" fill="hold" id="31"/>
                                        <p:tgtEl>
                                          <p:spTgt spid="869"/>
                                        </p:tgtEl>
                                        <p:attrNameLst>
                                          <p:attrName>style.rotation</p:attrName>
                                        </p:attrNameLst>
                                      </p:cBhvr>
                                      <p:tavLst>
                                        <p:tav tm="0">
                                          <p:val>
                                            <p:fltVal val="720"/>
                                          </p:val>
                                        </p:tav>
                                        <p:tav tm="100000">
                                          <p:val>
                                            <p:fltVal val="0"/>
                                          </p:val>
                                        </p:tav>
                                      </p:tavLst>
                                    </p:anim>
                                    <p:anim calcmode="lin" valueType="num">
                                      <p:cBhvr>
                                        <p:cTn dur="500" fill="hold" id="32"/>
                                        <p:tgtEl>
                                          <p:spTgt spid="869"/>
                                        </p:tgtEl>
                                        <p:attrNameLst>
                                          <p:attrName>ppt_h</p:attrName>
                                        </p:attrNameLst>
                                      </p:cBhvr>
                                      <p:tavLst>
                                        <p:tav tm="0">
                                          <p:val>
                                            <p:fltVal val="0"/>
                                          </p:val>
                                        </p:tav>
                                        <p:tav tm="100000">
                                          <p:val>
                                            <p:strVal val="#ppt_h"/>
                                          </p:val>
                                        </p:tav>
                                      </p:tavLst>
                                    </p:anim>
                                    <p:anim calcmode="lin" valueType="num">
                                      <p:cBhvr>
                                        <p:cTn dur="500" fill="hold" id="33"/>
                                        <p:tgtEl>
                                          <p:spTgt spid="869"/>
                                        </p:tgtEl>
                                        <p:attrNameLst>
                                          <p:attrName>ppt_w</p:attrName>
                                        </p:attrNameLst>
                                      </p:cBhvr>
                                      <p:tavLst>
                                        <p:tav tm="0">
                                          <p:val>
                                            <p:fltVal val="0"/>
                                          </p:val>
                                        </p:tav>
                                        <p:tav tm="100000">
                                          <p:val>
                                            <p:strVal val="#ppt_w"/>
                                          </p:val>
                                        </p:tav>
                                      </p:tavLst>
                                    </p:anim>
                                  </p:childTnLst>
                                </p:cTn>
                              </p:par>
                            </p:childTnLst>
                          </p:cTn>
                        </p:par>
                      </p:childTnLst>
                    </p:cTn>
                  </p:par>
                  <p:par>
                    <p:cTn fill="hold" id="34" nodeType="clickPar">
                      <p:stCondLst>
                        <p:cond delay="indefinite"/>
                      </p:stCondLst>
                      <p:childTnLst>
                        <p:par>
                          <p:cTn fill="hold" id="35" nodeType="afterGroup">
                            <p:stCondLst>
                              <p:cond delay="0"/>
                            </p:stCondLst>
                            <p:childTnLst>
                              <p:par>
                                <p:cTn fill="hold" grpId="0" id="36" nodeType="clickEffect" presetClass="entr" presetID="10" presetSubtype="0">
                                  <p:stCondLst>
                                    <p:cond delay="0"/>
                                  </p:stCondLst>
                                  <p:childTnLst>
                                    <p:set>
                                      <p:cBhvr>
                                        <p:cTn dur="1" fill="hold" id="37">
                                          <p:stCondLst>
                                            <p:cond delay="0"/>
                                          </p:stCondLst>
                                        </p:cTn>
                                        <p:tgtEl>
                                          <p:spTgt spid="864"/>
                                        </p:tgtEl>
                                        <p:attrNameLst>
                                          <p:attrName>style.visibility</p:attrName>
                                        </p:attrNameLst>
                                      </p:cBhvr>
                                      <p:to>
                                        <p:strVal val="visible"/>
                                      </p:to>
                                    </p:set>
                                    <p:animEffect filter="fade" transition="in">
                                      <p:cBhvr>
                                        <p:cTn dur="500" id="38"/>
                                        <p:tgtEl>
                                          <p:spTgt spid="864"/>
                                        </p:tgtEl>
                                      </p:cBhvr>
                                    </p:animEffect>
                                  </p:childTnLst>
                                </p:cTn>
                              </p:par>
                              <p:par>
                                <p:cTn fill="hold" grpId="0" id="39" nodeType="withEffect" presetClass="entr" presetID="10" presetSubtype="0">
                                  <p:stCondLst>
                                    <p:cond delay="0"/>
                                  </p:stCondLst>
                                  <p:childTnLst>
                                    <p:set>
                                      <p:cBhvr>
                                        <p:cTn dur="1" fill="hold" id="40">
                                          <p:stCondLst>
                                            <p:cond delay="0"/>
                                          </p:stCondLst>
                                        </p:cTn>
                                        <p:tgtEl>
                                          <p:spTgt spid="865"/>
                                        </p:tgtEl>
                                        <p:attrNameLst>
                                          <p:attrName>style.visibility</p:attrName>
                                        </p:attrNameLst>
                                      </p:cBhvr>
                                      <p:to>
                                        <p:strVal val="visible"/>
                                      </p:to>
                                    </p:set>
                                    <p:animEffect filter="fade" transition="in">
                                      <p:cBhvr>
                                        <p:cTn dur="500" id="41"/>
                                        <p:tgtEl>
                                          <p:spTgt spid="865"/>
                                        </p:tgtEl>
                                      </p:cBhvr>
                                    </p:animEffect>
                                  </p:childTnLst>
                                </p:cTn>
                              </p:par>
                              <p:par>
                                <p:cTn fill="hold" grpId="0" id="42" nodeType="withEffect" presetClass="entr" presetID="10" presetSubtype="0">
                                  <p:stCondLst>
                                    <p:cond delay="0"/>
                                  </p:stCondLst>
                                  <p:childTnLst>
                                    <p:set>
                                      <p:cBhvr>
                                        <p:cTn dur="1" fill="hold" id="43">
                                          <p:stCondLst>
                                            <p:cond delay="0"/>
                                          </p:stCondLst>
                                        </p:cTn>
                                        <p:tgtEl>
                                          <p:spTgt spid="866"/>
                                        </p:tgtEl>
                                        <p:attrNameLst>
                                          <p:attrName>style.visibility</p:attrName>
                                        </p:attrNameLst>
                                      </p:cBhvr>
                                      <p:to>
                                        <p:strVal val="visible"/>
                                      </p:to>
                                    </p:set>
                                    <p:animEffect filter="fade" transition="in">
                                      <p:cBhvr>
                                        <p:cTn dur="500" id="44"/>
                                        <p:tgtEl>
                                          <p:spTgt spid="866"/>
                                        </p:tgtEl>
                                      </p:cBhvr>
                                    </p:animEffect>
                                  </p:childTnLst>
                                </p:cTn>
                              </p:par>
                            </p:childTnLst>
                          </p:cTn>
                        </p:par>
                        <p:par>
                          <p:cTn fill="hold" id="45" nodeType="afterGroup">
                            <p:stCondLst>
                              <p:cond delay="500"/>
                            </p:stCondLst>
                            <p:childTnLst>
                              <p:par>
                                <p:cTn fill="hold" grpId="0" id="46" nodeType="afterEffect" presetClass="entr" presetID="35" presetSubtype="0">
                                  <p:stCondLst>
                                    <p:cond delay="0"/>
                                  </p:stCondLst>
                                  <p:iterate type="lt">
                                    <p:tmPct val="10000"/>
                                  </p:iterate>
                                  <p:childTnLst>
                                    <p:set>
                                      <p:cBhvr>
                                        <p:cTn dur="1" fill="hold" id="47">
                                          <p:stCondLst>
                                            <p:cond delay="0"/>
                                          </p:stCondLst>
                                        </p:cTn>
                                        <p:tgtEl>
                                          <p:spTgt spid="863"/>
                                        </p:tgtEl>
                                        <p:attrNameLst>
                                          <p:attrName>style.visibility</p:attrName>
                                        </p:attrNameLst>
                                      </p:cBhvr>
                                      <p:to>
                                        <p:strVal val="visible"/>
                                      </p:to>
                                    </p:set>
                                    <p:animEffect filter="fade" transition="in">
                                      <p:cBhvr>
                                        <p:cTn dur="500" id="48"/>
                                        <p:tgtEl>
                                          <p:spTgt spid="863"/>
                                        </p:tgtEl>
                                      </p:cBhvr>
                                    </p:animEffect>
                                    <p:anim calcmode="lin" valueType="num">
                                      <p:cBhvr>
                                        <p:cTn dur="500" fill="hold" id="49"/>
                                        <p:tgtEl>
                                          <p:spTgt spid="863"/>
                                        </p:tgtEl>
                                        <p:attrNameLst>
                                          <p:attrName>style.rotation</p:attrName>
                                        </p:attrNameLst>
                                      </p:cBhvr>
                                      <p:tavLst>
                                        <p:tav tm="0">
                                          <p:val>
                                            <p:fltVal val="720"/>
                                          </p:val>
                                        </p:tav>
                                        <p:tav tm="100000">
                                          <p:val>
                                            <p:fltVal val="0"/>
                                          </p:val>
                                        </p:tav>
                                      </p:tavLst>
                                    </p:anim>
                                    <p:anim calcmode="lin" valueType="num">
                                      <p:cBhvr>
                                        <p:cTn dur="500" fill="hold" id="50"/>
                                        <p:tgtEl>
                                          <p:spTgt spid="863"/>
                                        </p:tgtEl>
                                        <p:attrNameLst>
                                          <p:attrName>ppt_h</p:attrName>
                                        </p:attrNameLst>
                                      </p:cBhvr>
                                      <p:tavLst>
                                        <p:tav tm="0">
                                          <p:val>
                                            <p:fltVal val="0"/>
                                          </p:val>
                                        </p:tav>
                                        <p:tav tm="100000">
                                          <p:val>
                                            <p:strVal val="#ppt_h"/>
                                          </p:val>
                                        </p:tav>
                                      </p:tavLst>
                                    </p:anim>
                                    <p:anim calcmode="lin" valueType="num">
                                      <p:cBhvr>
                                        <p:cTn dur="500" fill="hold" id="51"/>
                                        <p:tgtEl>
                                          <p:spTgt spid="863"/>
                                        </p:tgtEl>
                                        <p:attrNameLst>
                                          <p:attrName>ppt_w</p:attrName>
                                        </p:attrNameLst>
                                      </p:cBhvr>
                                      <p:tavLst>
                                        <p:tav tm="0">
                                          <p:val>
                                            <p:fltVal val="0"/>
                                          </p:val>
                                        </p:tav>
                                        <p:tav tm="100000">
                                          <p:val>
                                            <p:strVal val="#ppt_w"/>
                                          </p:val>
                                        </p:tav>
                                      </p:tavLst>
                                    </p:anim>
                                  </p:childTnLst>
                                </p:cTn>
                              </p:par>
                            </p:childTnLst>
                          </p:cTn>
                        </p:par>
                      </p:childTnLst>
                    </p:cTn>
                  </p:par>
                  <p:par>
                    <p:cTn fill="hold" id="52" nodeType="clickPar">
                      <p:stCondLst>
                        <p:cond delay="indefinite"/>
                      </p:stCondLst>
                      <p:childTnLst>
                        <p:par>
                          <p:cTn fill="hold" id="53" nodeType="afterGroup">
                            <p:stCondLst>
                              <p:cond delay="0"/>
                            </p:stCondLst>
                            <p:childTnLst>
                              <p:par>
                                <p:cTn fill="hold" grpId="0" id="54" nodeType="clickEffect" presetClass="entr" presetID="10" presetSubtype="0">
                                  <p:stCondLst>
                                    <p:cond delay="0"/>
                                  </p:stCondLst>
                                  <p:childTnLst>
                                    <p:set>
                                      <p:cBhvr>
                                        <p:cTn dur="1" fill="hold" id="55">
                                          <p:stCondLst>
                                            <p:cond delay="0"/>
                                          </p:stCondLst>
                                        </p:cTn>
                                        <p:tgtEl>
                                          <p:spTgt spid="854"/>
                                        </p:tgtEl>
                                        <p:attrNameLst>
                                          <p:attrName>style.visibility</p:attrName>
                                        </p:attrNameLst>
                                      </p:cBhvr>
                                      <p:to>
                                        <p:strVal val="visible"/>
                                      </p:to>
                                    </p:set>
                                    <p:animEffect filter="fade" transition="in">
                                      <p:cBhvr>
                                        <p:cTn dur="500" id="56"/>
                                        <p:tgtEl>
                                          <p:spTgt spid="854"/>
                                        </p:tgtEl>
                                      </p:cBhvr>
                                    </p:animEffect>
                                  </p:childTnLst>
                                </p:cTn>
                              </p:par>
                              <p:par>
                                <p:cTn fill="hold" grpId="0" id="57" nodeType="withEffect" presetClass="entr" presetID="10" presetSubtype="0">
                                  <p:stCondLst>
                                    <p:cond delay="0"/>
                                  </p:stCondLst>
                                  <p:childTnLst>
                                    <p:set>
                                      <p:cBhvr>
                                        <p:cTn dur="1" fill="hold" id="58">
                                          <p:stCondLst>
                                            <p:cond delay="0"/>
                                          </p:stCondLst>
                                        </p:cTn>
                                        <p:tgtEl>
                                          <p:spTgt spid="855"/>
                                        </p:tgtEl>
                                        <p:attrNameLst>
                                          <p:attrName>style.visibility</p:attrName>
                                        </p:attrNameLst>
                                      </p:cBhvr>
                                      <p:to>
                                        <p:strVal val="visible"/>
                                      </p:to>
                                    </p:set>
                                    <p:animEffect filter="fade" transition="in">
                                      <p:cBhvr>
                                        <p:cTn dur="500" id="59"/>
                                        <p:tgtEl>
                                          <p:spTgt spid="855"/>
                                        </p:tgtEl>
                                      </p:cBhvr>
                                    </p:animEffect>
                                  </p:childTnLst>
                                </p:cTn>
                              </p:par>
                              <p:par>
                                <p:cTn fill="hold" grpId="0" id="60" nodeType="withEffect" presetClass="entr" presetID="10" presetSubtype="0">
                                  <p:stCondLst>
                                    <p:cond delay="0"/>
                                  </p:stCondLst>
                                  <p:childTnLst>
                                    <p:set>
                                      <p:cBhvr>
                                        <p:cTn dur="1" fill="hold" id="61">
                                          <p:stCondLst>
                                            <p:cond delay="0"/>
                                          </p:stCondLst>
                                        </p:cTn>
                                        <p:tgtEl>
                                          <p:spTgt spid="856"/>
                                        </p:tgtEl>
                                        <p:attrNameLst>
                                          <p:attrName>style.visibility</p:attrName>
                                        </p:attrNameLst>
                                      </p:cBhvr>
                                      <p:to>
                                        <p:strVal val="visible"/>
                                      </p:to>
                                    </p:set>
                                    <p:animEffect filter="fade" transition="in">
                                      <p:cBhvr>
                                        <p:cTn dur="500" id="62"/>
                                        <p:tgtEl>
                                          <p:spTgt spid="856"/>
                                        </p:tgtEl>
                                      </p:cBhvr>
                                    </p:animEffect>
                                  </p:childTnLst>
                                </p:cTn>
                              </p:par>
                            </p:childTnLst>
                          </p:cTn>
                        </p:par>
                        <p:par>
                          <p:cTn fill="hold" id="63" nodeType="afterGroup">
                            <p:stCondLst>
                              <p:cond delay="500"/>
                            </p:stCondLst>
                            <p:childTnLst>
                              <p:par>
                                <p:cTn fill="hold" grpId="0" id="64" nodeType="afterEffect" presetClass="entr" presetID="35" presetSubtype="0">
                                  <p:stCondLst>
                                    <p:cond delay="0"/>
                                  </p:stCondLst>
                                  <p:iterate type="lt">
                                    <p:tmPct val="10000"/>
                                  </p:iterate>
                                  <p:childTnLst>
                                    <p:set>
                                      <p:cBhvr>
                                        <p:cTn dur="1" fill="hold" id="65">
                                          <p:stCondLst>
                                            <p:cond delay="0"/>
                                          </p:stCondLst>
                                        </p:cTn>
                                        <p:tgtEl>
                                          <p:spTgt spid="857"/>
                                        </p:tgtEl>
                                        <p:attrNameLst>
                                          <p:attrName>style.visibility</p:attrName>
                                        </p:attrNameLst>
                                      </p:cBhvr>
                                      <p:to>
                                        <p:strVal val="visible"/>
                                      </p:to>
                                    </p:set>
                                    <p:animEffect filter="fade" transition="in">
                                      <p:cBhvr>
                                        <p:cTn dur="500" id="66"/>
                                        <p:tgtEl>
                                          <p:spTgt spid="857"/>
                                        </p:tgtEl>
                                      </p:cBhvr>
                                    </p:animEffect>
                                    <p:anim calcmode="lin" valueType="num">
                                      <p:cBhvr>
                                        <p:cTn dur="500" fill="hold" id="67"/>
                                        <p:tgtEl>
                                          <p:spTgt spid="857"/>
                                        </p:tgtEl>
                                        <p:attrNameLst>
                                          <p:attrName>style.rotation</p:attrName>
                                        </p:attrNameLst>
                                      </p:cBhvr>
                                      <p:tavLst>
                                        <p:tav tm="0">
                                          <p:val>
                                            <p:fltVal val="720"/>
                                          </p:val>
                                        </p:tav>
                                        <p:tav tm="100000">
                                          <p:val>
                                            <p:fltVal val="0"/>
                                          </p:val>
                                        </p:tav>
                                      </p:tavLst>
                                    </p:anim>
                                    <p:anim calcmode="lin" valueType="num">
                                      <p:cBhvr>
                                        <p:cTn dur="500" fill="hold" id="68"/>
                                        <p:tgtEl>
                                          <p:spTgt spid="857"/>
                                        </p:tgtEl>
                                        <p:attrNameLst>
                                          <p:attrName>ppt_h</p:attrName>
                                        </p:attrNameLst>
                                      </p:cBhvr>
                                      <p:tavLst>
                                        <p:tav tm="0">
                                          <p:val>
                                            <p:fltVal val="0"/>
                                          </p:val>
                                        </p:tav>
                                        <p:tav tm="100000">
                                          <p:val>
                                            <p:strVal val="#ppt_h"/>
                                          </p:val>
                                        </p:tav>
                                      </p:tavLst>
                                    </p:anim>
                                    <p:anim calcmode="lin" valueType="num">
                                      <p:cBhvr>
                                        <p:cTn dur="500" fill="hold" id="69"/>
                                        <p:tgtEl>
                                          <p:spTgt spid="857"/>
                                        </p:tgtEl>
                                        <p:attrNameLst>
                                          <p:attrName>ppt_w</p:attrName>
                                        </p:attrNameLst>
                                      </p:cBhvr>
                                      <p:tavLst>
                                        <p:tav tm="0">
                                          <p:val>
                                            <p:fltVal val="0"/>
                                          </p:val>
                                        </p:tav>
                                        <p:tav tm="100000">
                                          <p:val>
                                            <p:strVal val="#ppt_w"/>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881"/>
      <p:bldP grpId="0" spid="854"/>
      <p:bldP grpId="0" spid="855"/>
      <p:bldP grpId="0" spid="856"/>
      <p:bldP grpId="0" spid="857"/>
      <p:bldP grpId="0" spid="864"/>
      <p:bldP grpId="0" spid="865"/>
      <p:bldP grpId="0" spid="866"/>
      <p:bldP grpId="0" spid="863"/>
      <p:bldP grpId="0" spid="870"/>
      <p:bldP grpId="0" spid="871"/>
      <p:bldP grpId="0" spid="872"/>
      <p:bldP grpId="0" spid="869"/>
      <p:bldGraphic grpId="0" spid="6">
        <p:bldAsOne/>
      </p:bldGraphic>
    </p:bldLst>
  </p:timing>
</p:sld>
</file>

<file path=ppt/slides/slide2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cxnSp>
        <p:nvCxnSpPr>
          <p:cNvPr id="11" name="直接连接符 10"/>
          <p:cNvCxnSpPr/>
          <p:nvPr/>
        </p:nvCxnSpPr>
        <p:spPr>
          <a:xfrm>
            <a:off x="2298169" y="2625770"/>
            <a:ext cx="1015453" cy="164066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flipV="1">
            <a:off x="3313622" y="2830329"/>
            <a:ext cx="1637520" cy="143610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a:off x="4951141" y="2830329"/>
            <a:ext cx="661933" cy="198159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flipV="1">
            <a:off x="5613074" y="3771300"/>
            <a:ext cx="1572481" cy="101545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7230663" y="3771300"/>
            <a:ext cx="1899775" cy="83502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7" name="文本框 29"/>
          <p:cNvSpPr txBox="1">
            <a:spLocks noChangeArrowheads="1"/>
          </p:cNvSpPr>
          <p:nvPr/>
        </p:nvSpPr>
        <p:spPr bwMode="auto">
          <a:xfrm>
            <a:off x="1279573" y="1468513"/>
            <a:ext cx="2285767" cy="91440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altLang="en-US" lang="zh-CN"/>
              <a:t>点击此处添加文字</a:t>
            </a:r>
          </a:p>
          <a:p>
            <a:r>
              <a:rPr altLang="en-US" lang="zh-CN"/>
              <a:t>点击此处添加文字</a:t>
            </a:r>
          </a:p>
        </p:txBody>
      </p:sp>
      <p:sp>
        <p:nvSpPr>
          <p:cNvPr id="28" name="文本框 29"/>
          <p:cNvSpPr txBox="1">
            <a:spLocks noChangeArrowheads="1"/>
          </p:cNvSpPr>
          <p:nvPr/>
        </p:nvSpPr>
        <p:spPr bwMode="auto">
          <a:xfrm>
            <a:off x="2332230" y="4780891"/>
            <a:ext cx="2144574" cy="91440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altLang="en-US" lang="zh-CN"/>
              <a:t>点击此处添加文字</a:t>
            </a:r>
          </a:p>
          <a:p>
            <a:r>
              <a:rPr altLang="en-US" lang="zh-CN"/>
              <a:t>点击此处添加文字</a:t>
            </a:r>
          </a:p>
        </p:txBody>
      </p:sp>
      <p:sp>
        <p:nvSpPr>
          <p:cNvPr id="29" name="文本框 29"/>
          <p:cNvSpPr txBox="1">
            <a:spLocks noChangeArrowheads="1"/>
          </p:cNvSpPr>
          <p:nvPr/>
        </p:nvSpPr>
        <p:spPr bwMode="auto">
          <a:xfrm>
            <a:off x="3951426" y="1660069"/>
            <a:ext cx="2144574" cy="91440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altLang="en-US" lang="zh-CN"/>
              <a:t>点击此处添加文字</a:t>
            </a:r>
          </a:p>
          <a:p>
            <a:r>
              <a:rPr altLang="en-US" lang="zh-CN"/>
              <a:t>点击此处添加文字</a:t>
            </a:r>
          </a:p>
        </p:txBody>
      </p:sp>
      <p:sp>
        <p:nvSpPr>
          <p:cNvPr id="30" name="文本框 29"/>
          <p:cNvSpPr txBox="1">
            <a:spLocks noChangeArrowheads="1"/>
          </p:cNvSpPr>
          <p:nvPr/>
        </p:nvSpPr>
        <p:spPr bwMode="auto">
          <a:xfrm>
            <a:off x="4664460" y="5240768"/>
            <a:ext cx="2144574" cy="91440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altLang="en-US" lang="zh-CN"/>
              <a:t>点击此处添加文字</a:t>
            </a:r>
          </a:p>
          <a:p>
            <a:r>
              <a:rPr altLang="en-US" lang="zh-CN"/>
              <a:t>点击此处添加文字</a:t>
            </a:r>
          </a:p>
        </p:txBody>
      </p:sp>
      <p:sp>
        <p:nvSpPr>
          <p:cNvPr id="31" name="文本框 29"/>
          <p:cNvSpPr txBox="1">
            <a:spLocks noChangeArrowheads="1"/>
          </p:cNvSpPr>
          <p:nvPr/>
        </p:nvSpPr>
        <p:spPr bwMode="auto">
          <a:xfrm>
            <a:off x="6255075" y="2625770"/>
            <a:ext cx="2144574" cy="91440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altLang="en-US" lang="zh-CN"/>
              <a:t>点击此处添加文字</a:t>
            </a:r>
          </a:p>
          <a:p>
            <a:r>
              <a:rPr altLang="en-US" lang="zh-CN"/>
              <a:t>点击此处添加文字</a:t>
            </a:r>
          </a:p>
        </p:txBody>
      </p:sp>
      <p:sp>
        <p:nvSpPr>
          <p:cNvPr id="32" name="文本框 29"/>
          <p:cNvSpPr txBox="1">
            <a:spLocks noChangeArrowheads="1"/>
          </p:cNvSpPr>
          <p:nvPr/>
        </p:nvSpPr>
        <p:spPr bwMode="auto">
          <a:xfrm>
            <a:off x="8067407" y="4968656"/>
            <a:ext cx="2144574" cy="914400"/>
          </a:xfrm>
          <a:prstGeom prst="rect">
            <a:avLst/>
          </a:prstGeom>
          <a:extLst/>
        </p:spPr>
        <p:txBody>
          <a:bodyPr wrap="square">
            <a:spAutoFit/>
          </a:bodyPr>
          <a:lstStyle>
            <a:defPPr>
              <a:defRPr lang="zh-CN"/>
            </a:defPPr>
            <a:lvl1pPr algn="just">
              <a:lnSpc>
                <a:spcPct val="150000"/>
              </a:lnSpc>
              <a:defRPr>
                <a:solidFill>
                  <a:schemeClr val="tx1">
                    <a:lumMod val="85000"/>
                    <a:lumOff val="15000"/>
                  </a:schemeClr>
                </a:solidFill>
              </a:defRPr>
            </a:lvl1pPr>
          </a:lstStyle>
          <a:p>
            <a:r>
              <a:rPr altLang="en-US" lang="zh-CN"/>
              <a:t>点击此处添加文字</a:t>
            </a:r>
          </a:p>
          <a:p>
            <a:r>
              <a:rPr altLang="en-US" lang="zh-CN"/>
              <a:t>点击此处添加文字</a:t>
            </a:r>
          </a:p>
        </p:txBody>
      </p:sp>
      <p:sp>
        <p:nvSpPr>
          <p:cNvPr id="42" name="TextBox 19"/>
          <p:cNvSpPr txBox="1">
            <a:spLocks noChangeArrowheads="1"/>
          </p:cNvSpPr>
          <p:nvPr/>
        </p:nvSpPr>
        <p:spPr bwMode="auto">
          <a:xfrm>
            <a:off x="9787717" y="1503193"/>
            <a:ext cx="1036320" cy="2030927"/>
          </a:xfrm>
          <a:prstGeom prst="rect">
            <a:avLst/>
          </a:prstGeom>
          <a:noFill/>
          <a:extLst/>
        </p:spPr>
        <p:txBody>
          <a:bodyPr rtlCol="0" vert="eaVert" wrap="square">
            <a:spAutoFit/>
          </a:bodyPr>
          <a:lstStyle>
            <a:defPPr>
              <a:defRPr lang="zh-CN"/>
            </a:defPPr>
            <a:lvl1pPr algn="ctr">
              <a:defRPr b="1" sz="3600">
                <a:effectLst/>
                <a:latin charset="-122" panose="02010600010101010101" pitchFamily="2" typeface="方正吕建德字体"/>
                <a:ea charset="-122" panose="02010600010101010101" pitchFamily="2" typeface="方正吕建德字体"/>
              </a:defRPr>
            </a:lvl1pPr>
          </a:lstStyle>
          <a:p>
            <a:r>
              <a:rPr altLang="en-US" lang="zh-CN" sz="2800"/>
              <a:t>点击添加文字模板</a:t>
            </a:r>
          </a:p>
        </p:txBody>
      </p:sp>
      <p:grpSp>
        <p:nvGrpSpPr>
          <p:cNvPr id="46" name="组合 45">
            <a:extLst>
              <a:ext uri="{FF2B5EF4-FFF2-40B4-BE49-F238E27FC236}">
                <a16:creationId xmlns:a16="http://schemas.microsoft.com/office/drawing/2014/main" id="{391DF2FE-786F-4339-A708-1704312D7E72}"/>
              </a:ext>
            </a:extLst>
          </p:cNvPr>
          <p:cNvGrpSpPr/>
          <p:nvPr/>
        </p:nvGrpSpPr>
        <p:grpSpPr>
          <a:xfrm>
            <a:off x="2722322" y="3730010"/>
            <a:ext cx="937493" cy="937493"/>
            <a:chOff x="5217903" y="3031462"/>
            <a:chExt cx="1620000" cy="1620000"/>
          </a:xfrm>
        </p:grpSpPr>
        <p:sp>
          <p:nvSpPr>
            <p:cNvPr id="47" name="任意多边形 2">
              <a:extLst>
                <a:ext uri="{FF2B5EF4-FFF2-40B4-BE49-F238E27FC236}">
                  <a16:creationId xmlns:a16="http://schemas.microsoft.com/office/drawing/2014/main" id="{49E87634-D01E-40A0-92F3-CCEE76A090C9}"/>
                </a:ext>
              </a:extLst>
            </p:cNvPr>
            <p:cNvSpPr/>
            <p:nvPr/>
          </p:nvSpPr>
          <p:spPr bwMode="auto">
            <a:xfrm rot="5400000">
              <a:off x="5217903" y="3031462"/>
              <a:ext cx="1620000" cy="1620000"/>
            </a:xfrm>
            <a:custGeom>
              <a:gdLst>
                <a:gd fmla="*/ 1141709 w 2279650" name="connsiteX0"/>
                <a:gd fmla="*/ 173038 h 2274888" name="connsiteY0"/>
                <a:gd fmla="*/ 813858 w 2279650" name="connsiteX1"/>
                <a:gd fmla="*/ 391536 h 2274888" name="connsiteY1"/>
                <a:gd fmla="*/ 648049 w 2279650" name="connsiteX2"/>
                <a:gd fmla="*/ 670310 h 2274888" name="connsiteY2"/>
                <a:gd fmla="*/ 354113 w 2279650" name="connsiteX3"/>
                <a:gd fmla="*/ 851136 h 2274888" name="connsiteY3"/>
                <a:gd fmla="*/ 161925 w 2279650" name="connsiteX4"/>
                <a:gd fmla="*/ 1137445 h 2274888" name="connsiteY4"/>
                <a:gd fmla="*/ 354113 w 2279650" name="connsiteX5"/>
                <a:gd fmla="*/ 1423753 h 2274888" name="connsiteY5"/>
                <a:gd fmla="*/ 648049 w 2279650" name="connsiteX6"/>
                <a:gd fmla="*/ 1608346 h 2274888" name="connsiteY6"/>
                <a:gd fmla="*/ 813858 w 2279650" name="connsiteX7"/>
                <a:gd fmla="*/ 1883353 h 2274888" name="connsiteY7"/>
                <a:gd fmla="*/ 1141709 w 2279650" name="connsiteX8"/>
                <a:gd fmla="*/ 2101851 h 2274888" name="connsiteY8"/>
                <a:gd fmla="*/ 1469560 w 2279650" name="connsiteX9"/>
                <a:gd fmla="*/ 1883353 h 2274888" name="connsiteY9"/>
                <a:gd fmla="*/ 1635370 w 2279650" name="connsiteX10"/>
                <a:gd fmla="*/ 1608346 h 2274888" name="connsiteY10"/>
                <a:gd fmla="*/ 1925537 w 2279650" name="connsiteX11"/>
                <a:gd fmla="*/ 1423753 h 2274888" name="connsiteY11"/>
                <a:gd fmla="*/ 2117725 w 2279650" name="connsiteX12"/>
                <a:gd fmla="*/ 1137445 h 2274888" name="connsiteY12"/>
                <a:gd fmla="*/ 1925537 w 2279650" name="connsiteX13"/>
                <a:gd fmla="*/ 851136 h 2274888" name="connsiteY13"/>
                <a:gd fmla="*/ 1635370 w 2279650" name="connsiteX14"/>
                <a:gd fmla="*/ 670310 h 2274888" name="connsiteY14"/>
                <a:gd fmla="*/ 1469560 w 2279650" name="connsiteX15"/>
                <a:gd fmla="*/ 391536 h 2274888" name="connsiteY15"/>
                <a:gd fmla="*/ 1141709 w 2279650" name="connsiteX16"/>
                <a:gd fmla="*/ 173038 h 2274888" name="connsiteY16"/>
                <a:gd fmla="*/ 1141709 w 2279650" name="connsiteX17"/>
                <a:gd fmla="*/ 0 h 2274888" name="connsiteY17"/>
                <a:gd fmla="*/ 1578799 w 2279650" name="connsiteX18"/>
                <a:gd fmla="*/ 350273 h 2274888" name="connsiteY18"/>
                <a:gd fmla="*/ 1721984 w 2279650" name="connsiteX19"/>
                <a:gd fmla="*/ 591320 h 2274888" name="connsiteY19"/>
                <a:gd fmla="*/ 2087481 w 2279650" name="connsiteX20"/>
                <a:gd fmla="*/ 896396 h 2274888" name="connsiteY20"/>
                <a:gd fmla="*/ 2279650 w 2279650" name="connsiteX21"/>
                <a:gd fmla="*/ 1137444 h 2274888" name="connsiteY21"/>
                <a:gd fmla="*/ 2087481 w 2279650" name="connsiteX22"/>
                <a:gd fmla="*/ 1378492 h 2274888" name="connsiteY22"/>
                <a:gd fmla="*/ 1721984 w 2279650" name="connsiteX23"/>
                <a:gd fmla="*/ 1683568 h 2274888" name="connsiteY23"/>
                <a:gd fmla="*/ 1578799 w 2279650" name="connsiteX24"/>
                <a:gd fmla="*/ 1928382 h 2274888" name="connsiteY24"/>
                <a:gd fmla="*/ 1141709 w 2279650" name="connsiteX25"/>
                <a:gd fmla="*/ 2274888 h 2274888" name="connsiteY25"/>
                <a:gd fmla="*/ 700851 w 2279650" name="connsiteX26"/>
                <a:gd fmla="*/ 1928382 h 2274888" name="connsiteY26"/>
                <a:gd fmla="*/ 557667 w 2279650" name="connsiteX27"/>
                <a:gd fmla="*/ 1683568 h 2274888" name="connsiteY27"/>
                <a:gd fmla="*/ 195937 w 2279650" name="connsiteX28"/>
                <a:gd fmla="*/ 1378492 h 2274888" name="connsiteY28"/>
                <a:gd fmla="*/ 0 w 2279650" name="connsiteX29"/>
                <a:gd fmla="*/ 1137444 h 2274888" name="connsiteY29"/>
                <a:gd fmla="*/ 195937 w 2279650" name="connsiteX30"/>
                <a:gd fmla="*/ 896396 h 2274888" name="connsiteY30"/>
                <a:gd fmla="*/ 557667 w 2279650" name="connsiteX31"/>
                <a:gd fmla="*/ 591320 h 2274888" name="connsiteY31"/>
                <a:gd fmla="*/ 700851 w 2279650" name="connsiteX32"/>
                <a:gd fmla="*/ 350273 h 2274888" name="connsiteY32"/>
                <a:gd fmla="*/ 1141709 w 2279650" name="connsiteX33"/>
                <a:gd fmla="*/ 0 h 2274888" name="connsiteY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b="b" l="l" r="r" t="t"/>
              <a:pathLst>
                <a:path h="2274888" w="2279650">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a:extLst/>
          </p:spPr>
          <p:txBody>
            <a:bodyPr anchor="t" anchorCtr="0" bIns="45720" compatLnSpc="1" lIns="91440" numCol="1" rIns="91440" tIns="45720" vert="horz" wrap="square">
              <a:prstTxWarp prst="textNoShape">
                <a:avLst/>
              </a:prstTxWarp>
              <a:noAutofit/>
            </a:bodyPr>
            <a:lstStyle/>
            <a:p>
              <a:endParaRPr altLang="en-US" lang="zh-CN"/>
            </a:p>
          </p:txBody>
        </p:sp>
        <p:sp>
          <p:nvSpPr>
            <p:cNvPr id="48" name="任意多边形 3">
              <a:extLst>
                <a:ext uri="{FF2B5EF4-FFF2-40B4-BE49-F238E27FC236}">
                  <a16:creationId xmlns:a16="http://schemas.microsoft.com/office/drawing/2014/main" id="{5A06A6FA-B8D0-42A2-B37F-DF4458E91AEE}"/>
                </a:ext>
              </a:extLst>
            </p:cNvPr>
            <p:cNvSpPr/>
            <p:nvPr/>
          </p:nvSpPr>
          <p:spPr bwMode="auto">
            <a:xfrm rot="5400000">
              <a:off x="5378091" y="3198774"/>
              <a:ext cx="1292841" cy="1285374"/>
            </a:xfrm>
            <a:custGeom>
              <a:gdLst>
                <a:gd fmla="*/ 696806 w 1819275" name="connsiteX0"/>
                <a:gd fmla="*/ 1179512 h 1804988" name="connsiteY0"/>
                <a:gd fmla="*/ 794746 w 1819275" name="connsiteX1"/>
                <a:gd fmla="*/ 1277492 h 1804988" name="connsiteY1"/>
                <a:gd fmla="*/ 911522 w 1819275" name="connsiteX2"/>
                <a:gd fmla="*/ 1367935 h 1804988" name="connsiteY2"/>
                <a:gd fmla="*/ 1024530 w 1819275" name="connsiteX3"/>
                <a:gd fmla="*/ 1277492 h 1804988" name="connsiteY3"/>
                <a:gd fmla="*/ 1122471 w 1819275" name="connsiteX4"/>
                <a:gd fmla="*/ 1179512 h 1804988" name="connsiteY4"/>
                <a:gd fmla="*/ 1243013 w 1819275" name="connsiteX5"/>
                <a:gd fmla="*/ 1288798 h 1804988" name="connsiteY5"/>
                <a:gd fmla="*/ 1175208 w 1819275" name="connsiteX6"/>
                <a:gd fmla="*/ 1431999 h 1804988" name="connsiteY6"/>
                <a:gd fmla="*/ 1039598 w 1819275" name="connsiteX7"/>
                <a:gd fmla="*/ 1435767 h 1804988" name="connsiteY7"/>
                <a:gd fmla="*/ 1084801 w 1819275" name="connsiteX8"/>
                <a:gd fmla="*/ 1416925 h 1804988" name="connsiteY8"/>
                <a:gd fmla="*/ 1032064 w 1819275" name="connsiteX9"/>
                <a:gd fmla="*/ 1409388 h 1804988" name="connsiteY9"/>
                <a:gd fmla="*/ 1050899 w 1819275" name="connsiteX10"/>
                <a:gd fmla="*/ 1480989 h 1804988" name="connsiteY10"/>
                <a:gd fmla="*/ 911522 w 1819275" name="connsiteX11"/>
                <a:gd fmla="*/ 1582737 h 1804988" name="connsiteY11"/>
                <a:gd fmla="*/ 768378 w 1819275" name="connsiteX12"/>
                <a:gd fmla="*/ 1480989 h 1804988" name="connsiteY12"/>
                <a:gd fmla="*/ 787213 w 1819275" name="connsiteX13"/>
                <a:gd fmla="*/ 1409388 h 1804988" name="connsiteY13"/>
                <a:gd fmla="*/ 734475 w 1819275" name="connsiteX14"/>
                <a:gd fmla="*/ 1416925 h 1804988" name="connsiteY14"/>
                <a:gd fmla="*/ 779679 w 1819275" name="connsiteX15"/>
                <a:gd fmla="*/ 1435767 h 1804988" name="connsiteY15"/>
                <a:gd fmla="*/ 644068 w 1819275" name="connsiteX16"/>
                <a:gd fmla="*/ 1431999 h 1804988" name="connsiteY16"/>
                <a:gd fmla="*/ 576263 w 1819275" name="connsiteX17"/>
                <a:gd fmla="*/ 1288798 h 1804988" name="connsiteY17"/>
                <a:gd fmla="*/ 696806 w 1819275" name="connsiteX18"/>
                <a:gd fmla="*/ 1179512 h 1804988" name="connsiteY18"/>
                <a:gd fmla="*/ 765493 w 1819275" name="connsiteX19"/>
                <a:gd fmla="*/ 1081087 h 1804988" name="connsiteY19"/>
                <a:gd fmla="*/ 912314 w 1819275" name="connsiteX20"/>
                <a:gd fmla="*/ 1118757 h 1804988" name="connsiteY20"/>
                <a:gd fmla="*/ 1055371 w 1819275" name="connsiteX21"/>
                <a:gd fmla="*/ 1081087 h 1804988" name="connsiteY21"/>
                <a:gd fmla="*/ 991372 w 1819275" name="connsiteX22"/>
                <a:gd fmla="*/ 1246833 h 1804988" name="connsiteY22"/>
                <a:gd fmla="*/ 912314 w 1819275" name="connsiteX23"/>
                <a:gd fmla="*/ 1303337 h 1804988" name="connsiteY23"/>
                <a:gd fmla="*/ 833257 w 1819275" name="connsiteX24"/>
                <a:gd fmla="*/ 1246833 h 1804988" name="connsiteY24"/>
                <a:gd fmla="*/ 765493 w 1819275" name="connsiteX25"/>
                <a:gd fmla="*/ 1081087 h 1804988" name="connsiteY25"/>
                <a:gd fmla="*/ 1122363 w 1819275" name="connsiteX26"/>
                <a:gd fmla="*/ 1069975 h 1804988" name="connsiteY26"/>
                <a:gd fmla="*/ 1220391 w 1819275" name="connsiteX27"/>
                <a:gd fmla="*/ 1085031 h 1804988" name="connsiteY27"/>
                <a:gd fmla="*/ 1325960 w 1819275" name="connsiteX28"/>
                <a:gd fmla="*/ 1303338 h 1804988" name="connsiteY28"/>
                <a:gd fmla="*/ 1126133 w 1819275" name="connsiteX29"/>
                <a:gd fmla="*/ 1164073 h 1804988" name="connsiteY29"/>
                <a:gd fmla="*/ 1122363 w 1819275" name="connsiteX30"/>
                <a:gd fmla="*/ 1069975 h 1804988" name="connsiteY30"/>
                <a:gd fmla="*/ 696914 w 1819275" name="connsiteX31"/>
                <a:gd fmla="*/ 1069975 h 1804988" name="connsiteY31"/>
                <a:gd fmla="*/ 693144 w 1819275" name="connsiteX32"/>
                <a:gd fmla="*/ 1164073 h 1804988" name="connsiteY32"/>
                <a:gd fmla="*/ 493317 w 1819275" name="connsiteX33"/>
                <a:gd fmla="*/ 1303338 h 1804988" name="connsiteY33"/>
                <a:gd fmla="*/ 598886 w 1819275" name="connsiteX34"/>
                <a:gd fmla="*/ 1085031 h 1804988" name="connsiteY34"/>
                <a:gd fmla="*/ 696914 w 1819275" name="connsiteX35"/>
                <a:gd fmla="*/ 1069975 h 1804988" name="connsiteY35"/>
                <a:gd fmla="*/ 1164680 w 1819275" name="connsiteX36"/>
                <a:gd fmla="*/ 754062 h 1804988" name="connsiteY36"/>
                <a:gd fmla="*/ 1255245 w 1819275" name="connsiteX37"/>
                <a:gd fmla="*/ 825610 h 1804988" name="connsiteY37"/>
                <a:gd fmla="*/ 1338264 w 1819275" name="connsiteX38"/>
                <a:gd fmla="*/ 897159 h 1804988" name="connsiteY38"/>
                <a:gd fmla="*/ 1255245 w 1819275" name="connsiteX39"/>
                <a:gd fmla="*/ 964941 h 1804988" name="connsiteY39"/>
                <a:gd fmla="*/ 1108076 w 1819275" name="connsiteX40"/>
                <a:gd fmla="*/ 1025192 h 1804988" name="connsiteY40"/>
                <a:gd fmla="*/ 1157132 w 1819275" name="connsiteX41"/>
                <a:gd fmla="*/ 897159 h 1804988" name="connsiteY41"/>
                <a:gd fmla="*/ 1108076 w 1819275" name="connsiteX42"/>
                <a:gd fmla="*/ 765359 h 1804988" name="connsiteY42"/>
                <a:gd fmla="*/ 1164680 w 1819275" name="connsiteX43"/>
                <a:gd fmla="*/ 754062 h 1804988" name="connsiteY43"/>
                <a:gd fmla="*/ 655945 w 1819275" name="connsiteX44"/>
                <a:gd fmla="*/ 754062 h 1804988" name="connsiteY44"/>
                <a:gd fmla="*/ 712788 w 1819275" name="connsiteX45"/>
                <a:gd fmla="*/ 765359 h 1804988" name="connsiteY45"/>
                <a:gd fmla="*/ 667314 w 1819275" name="connsiteX46"/>
                <a:gd fmla="*/ 897159 h 1804988" name="connsiteY46"/>
                <a:gd fmla="*/ 712788 w 1819275" name="connsiteX47"/>
                <a:gd fmla="*/ 1025192 h 1804988" name="connsiteY47"/>
                <a:gd fmla="*/ 564997 w 1819275" name="connsiteX48"/>
                <a:gd fmla="*/ 964941 h 1804988" name="connsiteY48"/>
                <a:gd fmla="*/ 477838 w 1819275" name="connsiteX49"/>
                <a:gd fmla="*/ 897159 h 1804988" name="connsiteY49"/>
                <a:gd fmla="*/ 564997 w 1819275" name="connsiteX50"/>
                <a:gd fmla="*/ 825610 h 1804988" name="connsiteY50"/>
                <a:gd fmla="*/ 655945 w 1819275" name="connsiteX51"/>
                <a:gd fmla="*/ 754062 h 1804988" name="connsiteY51"/>
                <a:gd fmla="*/ 908051 w 1819275" name="connsiteX52"/>
                <a:gd fmla="*/ 715962 h 1804988" name="connsiteY52"/>
                <a:gd fmla="*/ 1089026 w 1819275" name="connsiteX53"/>
                <a:gd fmla="*/ 896937 h 1804988" name="connsiteY53"/>
                <a:gd fmla="*/ 908051 w 1819275" name="connsiteX54"/>
                <a:gd fmla="*/ 1077912 h 1804988" name="connsiteY54"/>
                <a:gd fmla="*/ 727076 w 1819275" name="connsiteX55"/>
                <a:gd fmla="*/ 896937 h 1804988" name="connsiteY55"/>
                <a:gd fmla="*/ 908051 w 1819275" name="connsiteX56"/>
                <a:gd fmla="*/ 715962 h 1804988" name="connsiteY56"/>
                <a:gd fmla="*/ 1329427 w 1819275" name="connsiteX57"/>
                <a:gd fmla="*/ 588962 h 1804988" name="connsiteY57"/>
                <a:gd fmla="*/ 1480390 w 1819275" name="connsiteX58"/>
                <a:gd fmla="*/ 664129 h 1804988" name="connsiteY58"/>
                <a:gd fmla="*/ 1469068 w 1819275" name="connsiteX59"/>
                <a:gd fmla="*/ 765605 h 1804988" name="connsiteY59"/>
                <a:gd fmla="*/ 1472842 w 1819275" name="connsiteX60"/>
                <a:gd fmla="*/ 720505 h 1804988" name="connsiteY60"/>
                <a:gd fmla="*/ 1435101 w 1819275" name="connsiteX61"/>
                <a:gd fmla="*/ 743055 h 1804988" name="connsiteY61"/>
                <a:gd fmla="*/ 1518130 w 1819275" name="connsiteX62"/>
                <a:gd fmla="*/ 761847 h 1804988" name="connsiteY62"/>
                <a:gd fmla="*/ 1635126 w 1819275" name="connsiteX63"/>
                <a:gd fmla="*/ 897148 h 1804988" name="connsiteY63"/>
                <a:gd fmla="*/ 1518130 w 1819275" name="connsiteX64"/>
                <a:gd fmla="*/ 1032449 h 1804988" name="connsiteY64"/>
                <a:gd fmla="*/ 1435101 w 1819275" name="connsiteX65"/>
                <a:gd fmla="*/ 1047482 h 1804988" name="connsiteY65"/>
                <a:gd fmla="*/ 1472842 w 1819275" name="connsiteX66"/>
                <a:gd fmla="*/ 1073791 h 1804988" name="connsiteY66"/>
                <a:gd fmla="*/ 1469068 w 1819275" name="connsiteX67"/>
                <a:gd fmla="*/ 1024932 h 1804988" name="connsiteY67"/>
                <a:gd fmla="*/ 1480390 w 1819275" name="connsiteX68"/>
                <a:gd fmla="*/ 1126408 h 1804988" name="connsiteY68"/>
                <a:gd fmla="*/ 1325653 w 1819275" name="connsiteX69"/>
                <a:gd fmla="*/ 1201575 h 1804988" name="connsiteY69"/>
                <a:gd fmla="*/ 1235076 w 1819275" name="connsiteX70"/>
                <a:gd fmla="*/ 1081307 h 1804988" name="connsiteY70"/>
                <a:gd fmla="*/ 1303009 w 1819275" name="connsiteX71"/>
                <a:gd fmla="*/ 1006140 h 1804988" name="connsiteY71"/>
                <a:gd fmla="*/ 1408683 w 1819275" name="connsiteX72"/>
                <a:gd fmla="*/ 897148 h 1804988" name="connsiteY72"/>
                <a:gd fmla="*/ 1303009 w 1819275" name="connsiteX73"/>
                <a:gd fmla="*/ 788155 h 1804988" name="connsiteY73"/>
                <a:gd fmla="*/ 1235076 w 1819275" name="connsiteX74"/>
                <a:gd fmla="*/ 712988 h 1804988" name="connsiteY74"/>
                <a:gd fmla="*/ 1325653 w 1819275" name="connsiteX75"/>
                <a:gd fmla="*/ 592720 h 1804988" name="connsiteY75"/>
                <a:gd fmla="*/ 1329427 w 1819275" name="connsiteX76"/>
                <a:gd fmla="*/ 588962 h 1804988" name="connsiteY76"/>
                <a:gd fmla="*/ 490312 w 1819275" name="connsiteX77"/>
                <a:gd fmla="*/ 588962 h 1804988" name="connsiteY77"/>
                <a:gd fmla="*/ 494092 w 1819275" name="connsiteX78"/>
                <a:gd fmla="*/ 592720 h 1804988" name="connsiteY78"/>
                <a:gd fmla="*/ 581026 w 1819275" name="connsiteX79"/>
                <a:gd fmla="*/ 712988 h 1804988" name="connsiteY79"/>
                <a:gd fmla="*/ 516770 w 1819275" name="connsiteX80"/>
                <a:gd fmla="*/ 788155 h 1804988" name="connsiteY80"/>
                <a:gd fmla="*/ 410937 w 1819275" name="connsiteX81"/>
                <a:gd fmla="*/ 897148 h 1804988" name="connsiteY81"/>
                <a:gd fmla="*/ 516770 w 1819275" name="connsiteX82"/>
                <a:gd fmla="*/ 1006140 h 1804988" name="connsiteY82"/>
                <a:gd fmla="*/ 581026 w 1819275" name="connsiteX83"/>
                <a:gd fmla="*/ 1081307 h 1804988" name="connsiteY83"/>
                <a:gd fmla="*/ 494092 w 1819275" name="connsiteX84"/>
                <a:gd fmla="*/ 1201575 h 1804988" name="connsiteY84"/>
                <a:gd fmla="*/ 339121 w 1819275" name="connsiteX85"/>
                <a:gd fmla="*/ 1126408 h 1804988" name="connsiteY85"/>
                <a:gd fmla="*/ 350461 w 1819275" name="connsiteX86"/>
                <a:gd fmla="*/ 1024932 h 1804988" name="connsiteY86"/>
                <a:gd fmla="*/ 346681 w 1819275" name="connsiteX87"/>
                <a:gd fmla="*/ 1073791 h 1804988" name="connsiteY87"/>
                <a:gd fmla="*/ 384478 w 1819275" name="connsiteX88"/>
                <a:gd fmla="*/ 1047482 h 1804988" name="connsiteY88"/>
                <a:gd fmla="*/ 301324 w 1819275" name="connsiteX89"/>
                <a:gd fmla="*/ 1032449 h 1804988" name="connsiteY89"/>
                <a:gd fmla="*/ 184151 w 1819275" name="connsiteX90"/>
                <a:gd fmla="*/ 897148 h 1804988" name="connsiteY90"/>
                <a:gd fmla="*/ 301324 w 1819275" name="connsiteX91"/>
                <a:gd fmla="*/ 761847 h 1804988" name="connsiteY91"/>
                <a:gd fmla="*/ 384478 w 1819275" name="connsiteX92"/>
                <a:gd fmla="*/ 743055 h 1804988" name="connsiteY92"/>
                <a:gd fmla="*/ 346681 w 1819275" name="connsiteX93"/>
                <a:gd fmla="*/ 720505 h 1804988" name="connsiteY93"/>
                <a:gd fmla="*/ 350461 w 1819275" name="connsiteX94"/>
                <a:gd fmla="*/ 765605 h 1804988" name="connsiteY94"/>
                <a:gd fmla="*/ 339121 w 1819275" name="connsiteX95"/>
                <a:gd fmla="*/ 664129 h 1804988" name="connsiteY95"/>
                <a:gd fmla="*/ 490312 w 1819275" name="connsiteX96"/>
                <a:gd fmla="*/ 588962 h 1804988" name="connsiteY96"/>
                <a:gd fmla="*/ 1325960 w 1819275" name="connsiteX97"/>
                <a:gd fmla="*/ 498475 h 1804988" name="connsiteY97"/>
                <a:gd fmla="*/ 1220391 w 1819275" name="connsiteX98"/>
                <a:gd fmla="*/ 716782 h 1804988" name="connsiteY98"/>
                <a:gd fmla="*/ 1122363 w 1819275" name="connsiteX99"/>
                <a:gd fmla="*/ 731838 h 1804988" name="connsiteY99"/>
                <a:gd fmla="*/ 1126133 w 1819275" name="connsiteX100"/>
                <a:gd fmla="*/ 637740 h 1804988" name="connsiteY100"/>
                <a:gd fmla="*/ 1325960 w 1819275" name="connsiteX101"/>
                <a:gd fmla="*/ 498475 h 1804988" name="connsiteY101"/>
                <a:gd fmla="*/ 912314 w 1819275" name="connsiteX102"/>
                <a:gd fmla="*/ 498475 h 1804988" name="connsiteY102"/>
                <a:gd fmla="*/ 991372 w 1819275" name="connsiteX103"/>
                <a:gd fmla="*/ 554979 h 1804988" name="connsiteY103"/>
                <a:gd fmla="*/ 1055371 w 1819275" name="connsiteX104"/>
                <a:gd fmla="*/ 720725 h 1804988" name="connsiteY104"/>
                <a:gd fmla="*/ 912314 w 1819275" name="connsiteX105"/>
                <a:gd fmla="*/ 683056 h 1804988" name="connsiteY105"/>
                <a:gd fmla="*/ 765493 w 1819275" name="connsiteX106"/>
                <a:gd fmla="*/ 720725 h 1804988" name="connsiteY106"/>
                <a:gd fmla="*/ 833257 w 1819275" name="connsiteX107"/>
                <a:gd fmla="*/ 554979 h 1804988" name="connsiteY107"/>
                <a:gd fmla="*/ 912314 w 1819275" name="connsiteX108"/>
                <a:gd fmla="*/ 498475 h 1804988" name="connsiteY108"/>
                <a:gd fmla="*/ 493317 w 1819275" name="connsiteX109"/>
                <a:gd fmla="*/ 498475 h 1804988" name="connsiteY109"/>
                <a:gd fmla="*/ 693144 w 1819275" name="connsiteX110"/>
                <a:gd fmla="*/ 637740 h 1804988" name="connsiteY110"/>
                <a:gd fmla="*/ 696914 w 1819275" name="connsiteX111"/>
                <a:gd fmla="*/ 731838 h 1804988" name="connsiteY111"/>
                <a:gd fmla="*/ 598886 w 1819275" name="connsiteX112"/>
                <a:gd fmla="*/ 716782 h 1804988" name="connsiteY112"/>
                <a:gd fmla="*/ 493317 w 1819275" name="connsiteX113"/>
                <a:gd fmla="*/ 498475 h 1804988" name="connsiteY113"/>
                <a:gd fmla="*/ 911522 w 1819275" name="connsiteX114"/>
                <a:gd fmla="*/ 222250 h 1804988" name="connsiteY114"/>
                <a:gd fmla="*/ 1050899 w 1819275" name="connsiteX115"/>
                <a:gd fmla="*/ 320230 h 1804988" name="connsiteY115"/>
                <a:gd fmla="*/ 1032064 w 1819275" name="connsiteX116"/>
                <a:gd fmla="*/ 391831 h 1804988" name="connsiteY116"/>
                <a:gd fmla="*/ 1084801 w 1819275" name="connsiteX117"/>
                <a:gd fmla="*/ 384294 h 1804988" name="connsiteY117"/>
                <a:gd fmla="*/ 1039598 w 1819275" name="connsiteX118"/>
                <a:gd fmla="*/ 365452 h 1804988" name="connsiteY118"/>
                <a:gd fmla="*/ 1175208 w 1819275" name="connsiteX119"/>
                <a:gd fmla="*/ 369220 h 1804988" name="connsiteY119"/>
                <a:gd fmla="*/ 1243013 w 1819275" name="connsiteX120"/>
                <a:gd fmla="*/ 512421 h 1804988" name="connsiteY120"/>
                <a:gd fmla="*/ 1122471 w 1819275" name="connsiteX121"/>
                <a:gd fmla="*/ 625475 h 1804988" name="connsiteY121"/>
                <a:gd fmla="*/ 1024530 w 1819275" name="connsiteX122"/>
                <a:gd fmla="*/ 523727 h 1804988" name="connsiteY122"/>
                <a:gd fmla="*/ 911522 w 1819275" name="connsiteX123"/>
                <a:gd fmla="*/ 433284 h 1804988" name="connsiteY123"/>
                <a:gd fmla="*/ 794746 w 1819275" name="connsiteX124"/>
                <a:gd fmla="*/ 523727 h 1804988" name="connsiteY124"/>
                <a:gd fmla="*/ 696806 w 1819275" name="connsiteX125"/>
                <a:gd fmla="*/ 625475 h 1804988" name="connsiteY125"/>
                <a:gd fmla="*/ 576263 w 1819275" name="connsiteX126"/>
                <a:gd fmla="*/ 512421 h 1804988" name="connsiteY126"/>
                <a:gd fmla="*/ 644068 w 1819275" name="connsiteX127"/>
                <a:gd fmla="*/ 369220 h 1804988" name="connsiteY127"/>
                <a:gd fmla="*/ 779679 w 1819275" name="connsiteX128"/>
                <a:gd fmla="*/ 365452 h 1804988" name="connsiteY128"/>
                <a:gd fmla="*/ 734475 w 1819275" name="connsiteX129"/>
                <a:gd fmla="*/ 384294 h 1804988" name="connsiteY129"/>
                <a:gd fmla="*/ 787213 w 1819275" name="connsiteX130"/>
                <a:gd fmla="*/ 391831 h 1804988" name="connsiteY130"/>
                <a:gd fmla="*/ 768378 w 1819275" name="connsiteX131"/>
                <a:gd fmla="*/ 320230 h 1804988" name="connsiteY131"/>
                <a:gd fmla="*/ 911522 w 1819275" name="connsiteX132"/>
                <a:gd fmla="*/ 222250 h 1804988" name="connsiteY132"/>
                <a:gd fmla="*/ 907753 w 1819275" name="connsiteX133"/>
                <a:gd fmla="*/ 185737 h 1804988" name="connsiteY133"/>
                <a:gd fmla="*/ 741881 w 1819275" name="connsiteX134"/>
                <a:gd fmla="*/ 294895 h 1804988" name="connsiteY134"/>
                <a:gd fmla="*/ 523231 w 1819275" name="connsiteX135"/>
                <a:gd fmla="*/ 490625 h 1804988" name="connsiteY135"/>
                <a:gd fmla="*/ 474223 w 1819275" name="connsiteX136"/>
                <a:gd fmla="*/ 498153 h 1804988" name="connsiteY136"/>
                <a:gd fmla="*/ 470453 w 1819275" name="connsiteX137"/>
                <a:gd fmla="*/ 539558 h 1804988" name="connsiteY137"/>
                <a:gd fmla="*/ 259342 w 1819275" name="connsiteX138"/>
                <a:gd fmla="*/ 742816 h 1804988" name="connsiteY138"/>
                <a:gd fmla="*/ 134938 w 1819275" name="connsiteX139"/>
                <a:gd fmla="*/ 900906 h 1804988" name="connsiteY139"/>
                <a:gd fmla="*/ 259342 w 1819275" name="connsiteX140"/>
                <a:gd fmla="*/ 1058996 h 1804988" name="connsiteY140"/>
                <a:gd fmla="*/ 470453 w 1819275" name="connsiteX141"/>
                <a:gd fmla="*/ 1262255 h 1804988" name="connsiteY141"/>
                <a:gd fmla="*/ 474223 w 1819275" name="connsiteX142"/>
                <a:gd fmla="*/ 1303659 h 1804988" name="connsiteY142"/>
                <a:gd fmla="*/ 523231 w 1819275" name="connsiteX143"/>
                <a:gd fmla="*/ 1311187 h 1804988" name="connsiteY143"/>
                <a:gd fmla="*/ 741881 w 1819275" name="connsiteX144"/>
                <a:gd fmla="*/ 1510682 h 1804988" name="connsiteY144"/>
                <a:gd fmla="*/ 907753 w 1819275" name="connsiteX145"/>
                <a:gd fmla="*/ 1616075 h 1804988" name="connsiteY145"/>
                <a:gd fmla="*/ 1077396 w 1819275" name="connsiteX146"/>
                <a:gd fmla="*/ 1510682 h 1804988" name="connsiteY146"/>
                <a:gd fmla="*/ 1296046 w 1819275" name="connsiteX147"/>
                <a:gd fmla="*/ 1311187 h 1804988" name="connsiteY147"/>
                <a:gd fmla="*/ 1345053 w 1819275" name="connsiteX148"/>
                <a:gd fmla="*/ 1303659 h 1804988" name="connsiteY148"/>
                <a:gd fmla="*/ 1348823 w 1819275" name="connsiteX149"/>
                <a:gd fmla="*/ 1262255 h 1804988" name="connsiteY149"/>
                <a:gd fmla="*/ 1559934 w 1819275" name="connsiteX150"/>
                <a:gd fmla="*/ 1058996 h 1804988" name="connsiteY150"/>
                <a:gd fmla="*/ 1684338 w 1819275" name="connsiteX151"/>
                <a:gd fmla="*/ 900906 h 1804988" name="connsiteY151"/>
                <a:gd fmla="*/ 1559934 w 1819275" name="connsiteX152"/>
                <a:gd fmla="*/ 742816 h 1804988" name="connsiteY152"/>
                <a:gd fmla="*/ 1348823 w 1819275" name="connsiteX153"/>
                <a:gd fmla="*/ 539558 h 1804988" name="connsiteY153"/>
                <a:gd fmla="*/ 1345053 w 1819275" name="connsiteX154"/>
                <a:gd fmla="*/ 498153 h 1804988" name="connsiteY154"/>
                <a:gd fmla="*/ 1296046 w 1819275" name="connsiteX155"/>
                <a:gd fmla="*/ 490625 h 1804988" name="connsiteY155"/>
                <a:gd fmla="*/ 1077396 w 1819275" name="connsiteX156"/>
                <a:gd fmla="*/ 294895 h 1804988" name="connsiteY156"/>
                <a:gd fmla="*/ 907753 w 1819275" name="connsiteX157"/>
                <a:gd fmla="*/ 185737 h 1804988" name="connsiteY157"/>
                <a:gd fmla="*/ 907754 w 1819275" name="connsiteX158"/>
                <a:gd fmla="*/ 0 h 1804988" name="connsiteY158"/>
                <a:gd fmla="*/ 1073485 w 1819275" name="connsiteX159"/>
                <a:gd fmla="*/ 120584 h 1804988" name="connsiteY159"/>
                <a:gd fmla="*/ 1303249 w 1819275" name="connsiteX160"/>
                <a:gd fmla="*/ 290155 h 1804988" name="connsiteY160"/>
                <a:gd fmla="*/ 1352215 w 1819275" name="connsiteX161"/>
                <a:gd fmla="*/ 478567 h 1804988" name="connsiteY161"/>
                <a:gd fmla="*/ 1646011 w 1819275" name="connsiteX162"/>
                <a:gd fmla="*/ 636833 h 1804988" name="connsiteY162"/>
                <a:gd fmla="*/ 1819275 w 1819275" name="connsiteX163"/>
                <a:gd fmla="*/ 900610 h 1804988" name="connsiteY163"/>
                <a:gd fmla="*/ 1646011 w 1819275" name="connsiteX164"/>
                <a:gd fmla="*/ 1164387 h 1804988" name="connsiteY164"/>
                <a:gd fmla="*/ 1352215 w 1819275" name="connsiteX165"/>
                <a:gd fmla="*/ 1322653 h 1804988" name="connsiteY165"/>
                <a:gd fmla="*/ 1303249 w 1819275" name="connsiteX166"/>
                <a:gd fmla="*/ 1511065 h 1804988" name="connsiteY166"/>
                <a:gd fmla="*/ 1073485 w 1819275" name="connsiteX167"/>
                <a:gd fmla="*/ 1680636 h 1804988" name="connsiteY167"/>
                <a:gd fmla="*/ 907754 w 1819275" name="connsiteX168"/>
                <a:gd fmla="*/ 1804988 h 1804988" name="connsiteY168"/>
                <a:gd fmla="*/ 745790 w 1819275" name="connsiteX169"/>
                <a:gd fmla="*/ 1680636 h 1804988" name="connsiteY169"/>
                <a:gd fmla="*/ 512260 w 1819275" name="connsiteX170"/>
                <a:gd fmla="*/ 1511065 h 1804988" name="connsiteY170"/>
                <a:gd fmla="*/ 467060 w 1819275" name="connsiteX171"/>
                <a:gd fmla="*/ 1322653 h 1804988" name="connsiteY171"/>
                <a:gd fmla="*/ 169498 w 1819275" name="connsiteX172"/>
                <a:gd fmla="*/ 1164387 h 1804988" name="connsiteY172"/>
                <a:gd fmla="*/ 0 w 1819275" name="connsiteX173"/>
                <a:gd fmla="*/ 900610 h 1804988" name="connsiteY173"/>
                <a:gd fmla="*/ 169498 w 1819275" name="connsiteX174"/>
                <a:gd fmla="*/ 636833 h 1804988" name="connsiteY174"/>
                <a:gd fmla="*/ 467060 w 1819275" name="connsiteX175"/>
                <a:gd fmla="*/ 478567 h 1804988" name="connsiteY175"/>
                <a:gd fmla="*/ 512260 w 1819275" name="connsiteX176"/>
                <a:gd fmla="*/ 290155 h 1804988" name="connsiteY176"/>
                <a:gd fmla="*/ 745790 w 1819275" name="connsiteX177"/>
                <a:gd fmla="*/ 120584 h 1804988" name="connsiteY177"/>
                <a:gd fmla="*/ 907754 w 1819275" name="connsiteX178"/>
                <a:gd fmla="*/ 0 h 1804988" name="connsiteY17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b="b" l="l" r="r" t="t"/>
              <a:pathLst>
                <a:path h="1804988" w="1819275">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anchor="t" anchorCtr="0" bIns="45720" compatLnSpc="1" lIns="91440" numCol="1" rIns="91440" tIns="45720" vert="horz" wrap="square">
              <a:prstTxWarp prst="textNoShape">
                <a:avLst/>
              </a:prstTxWarp>
              <a:noAutofit/>
            </a:bodyPr>
            <a:lstStyle/>
            <a:p>
              <a:endParaRPr altLang="en-US" lang="zh-CN"/>
            </a:p>
          </p:txBody>
        </p:sp>
      </p:grpSp>
      <p:grpSp>
        <p:nvGrpSpPr>
          <p:cNvPr id="49" name="组合 48">
            <a:extLst>
              <a:ext uri="{FF2B5EF4-FFF2-40B4-BE49-F238E27FC236}">
                <a16:creationId xmlns:a16="http://schemas.microsoft.com/office/drawing/2014/main" id="{AB51A86D-23B0-4EF6-ABFC-A214AB5831C9}"/>
              </a:ext>
            </a:extLst>
          </p:cNvPr>
          <p:cNvGrpSpPr/>
          <p:nvPr/>
        </p:nvGrpSpPr>
        <p:grpSpPr>
          <a:xfrm>
            <a:off x="5068104" y="4207785"/>
            <a:ext cx="937493" cy="937493"/>
            <a:chOff x="5217903" y="3031462"/>
            <a:chExt cx="1620000" cy="1620000"/>
          </a:xfrm>
        </p:grpSpPr>
        <p:sp>
          <p:nvSpPr>
            <p:cNvPr id="50" name="任意多边形 2">
              <a:extLst>
                <a:ext uri="{FF2B5EF4-FFF2-40B4-BE49-F238E27FC236}">
                  <a16:creationId xmlns:a16="http://schemas.microsoft.com/office/drawing/2014/main" id="{9F68C66D-F56B-417B-9B45-4A7EC1850FA9}"/>
                </a:ext>
              </a:extLst>
            </p:cNvPr>
            <p:cNvSpPr/>
            <p:nvPr/>
          </p:nvSpPr>
          <p:spPr bwMode="auto">
            <a:xfrm rot="5400000">
              <a:off x="5217903" y="3031462"/>
              <a:ext cx="1620000" cy="1620000"/>
            </a:xfrm>
            <a:custGeom>
              <a:gdLst>
                <a:gd fmla="*/ 1141709 w 2279650" name="connsiteX0"/>
                <a:gd fmla="*/ 173038 h 2274888" name="connsiteY0"/>
                <a:gd fmla="*/ 813858 w 2279650" name="connsiteX1"/>
                <a:gd fmla="*/ 391536 h 2274888" name="connsiteY1"/>
                <a:gd fmla="*/ 648049 w 2279650" name="connsiteX2"/>
                <a:gd fmla="*/ 670310 h 2274888" name="connsiteY2"/>
                <a:gd fmla="*/ 354113 w 2279650" name="connsiteX3"/>
                <a:gd fmla="*/ 851136 h 2274888" name="connsiteY3"/>
                <a:gd fmla="*/ 161925 w 2279650" name="connsiteX4"/>
                <a:gd fmla="*/ 1137445 h 2274888" name="connsiteY4"/>
                <a:gd fmla="*/ 354113 w 2279650" name="connsiteX5"/>
                <a:gd fmla="*/ 1423753 h 2274888" name="connsiteY5"/>
                <a:gd fmla="*/ 648049 w 2279650" name="connsiteX6"/>
                <a:gd fmla="*/ 1608346 h 2274888" name="connsiteY6"/>
                <a:gd fmla="*/ 813858 w 2279650" name="connsiteX7"/>
                <a:gd fmla="*/ 1883353 h 2274888" name="connsiteY7"/>
                <a:gd fmla="*/ 1141709 w 2279650" name="connsiteX8"/>
                <a:gd fmla="*/ 2101851 h 2274888" name="connsiteY8"/>
                <a:gd fmla="*/ 1469560 w 2279650" name="connsiteX9"/>
                <a:gd fmla="*/ 1883353 h 2274888" name="connsiteY9"/>
                <a:gd fmla="*/ 1635370 w 2279650" name="connsiteX10"/>
                <a:gd fmla="*/ 1608346 h 2274888" name="connsiteY10"/>
                <a:gd fmla="*/ 1925537 w 2279650" name="connsiteX11"/>
                <a:gd fmla="*/ 1423753 h 2274888" name="connsiteY11"/>
                <a:gd fmla="*/ 2117725 w 2279650" name="connsiteX12"/>
                <a:gd fmla="*/ 1137445 h 2274888" name="connsiteY12"/>
                <a:gd fmla="*/ 1925537 w 2279650" name="connsiteX13"/>
                <a:gd fmla="*/ 851136 h 2274888" name="connsiteY13"/>
                <a:gd fmla="*/ 1635370 w 2279650" name="connsiteX14"/>
                <a:gd fmla="*/ 670310 h 2274888" name="connsiteY14"/>
                <a:gd fmla="*/ 1469560 w 2279650" name="connsiteX15"/>
                <a:gd fmla="*/ 391536 h 2274888" name="connsiteY15"/>
                <a:gd fmla="*/ 1141709 w 2279650" name="connsiteX16"/>
                <a:gd fmla="*/ 173038 h 2274888" name="connsiteY16"/>
                <a:gd fmla="*/ 1141709 w 2279650" name="connsiteX17"/>
                <a:gd fmla="*/ 0 h 2274888" name="connsiteY17"/>
                <a:gd fmla="*/ 1578799 w 2279650" name="connsiteX18"/>
                <a:gd fmla="*/ 350273 h 2274888" name="connsiteY18"/>
                <a:gd fmla="*/ 1721984 w 2279650" name="connsiteX19"/>
                <a:gd fmla="*/ 591320 h 2274888" name="connsiteY19"/>
                <a:gd fmla="*/ 2087481 w 2279650" name="connsiteX20"/>
                <a:gd fmla="*/ 896396 h 2274888" name="connsiteY20"/>
                <a:gd fmla="*/ 2279650 w 2279650" name="connsiteX21"/>
                <a:gd fmla="*/ 1137444 h 2274888" name="connsiteY21"/>
                <a:gd fmla="*/ 2087481 w 2279650" name="connsiteX22"/>
                <a:gd fmla="*/ 1378492 h 2274888" name="connsiteY22"/>
                <a:gd fmla="*/ 1721984 w 2279650" name="connsiteX23"/>
                <a:gd fmla="*/ 1683568 h 2274888" name="connsiteY23"/>
                <a:gd fmla="*/ 1578799 w 2279650" name="connsiteX24"/>
                <a:gd fmla="*/ 1928382 h 2274888" name="connsiteY24"/>
                <a:gd fmla="*/ 1141709 w 2279650" name="connsiteX25"/>
                <a:gd fmla="*/ 2274888 h 2274888" name="connsiteY25"/>
                <a:gd fmla="*/ 700851 w 2279650" name="connsiteX26"/>
                <a:gd fmla="*/ 1928382 h 2274888" name="connsiteY26"/>
                <a:gd fmla="*/ 557667 w 2279650" name="connsiteX27"/>
                <a:gd fmla="*/ 1683568 h 2274888" name="connsiteY27"/>
                <a:gd fmla="*/ 195937 w 2279650" name="connsiteX28"/>
                <a:gd fmla="*/ 1378492 h 2274888" name="connsiteY28"/>
                <a:gd fmla="*/ 0 w 2279650" name="connsiteX29"/>
                <a:gd fmla="*/ 1137444 h 2274888" name="connsiteY29"/>
                <a:gd fmla="*/ 195937 w 2279650" name="connsiteX30"/>
                <a:gd fmla="*/ 896396 h 2274888" name="connsiteY30"/>
                <a:gd fmla="*/ 557667 w 2279650" name="connsiteX31"/>
                <a:gd fmla="*/ 591320 h 2274888" name="connsiteY31"/>
                <a:gd fmla="*/ 700851 w 2279650" name="connsiteX32"/>
                <a:gd fmla="*/ 350273 h 2274888" name="connsiteY32"/>
                <a:gd fmla="*/ 1141709 w 2279650" name="connsiteX33"/>
                <a:gd fmla="*/ 0 h 2274888" name="connsiteY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b="b" l="l" r="r" t="t"/>
              <a:pathLst>
                <a:path h="2274888" w="2279650">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a:extLst/>
          </p:spPr>
          <p:txBody>
            <a:bodyPr anchor="t" anchorCtr="0" bIns="45720" compatLnSpc="1" lIns="91440" numCol="1" rIns="91440" tIns="45720" vert="horz" wrap="square">
              <a:prstTxWarp prst="textNoShape">
                <a:avLst/>
              </a:prstTxWarp>
              <a:noAutofit/>
            </a:bodyPr>
            <a:lstStyle/>
            <a:p>
              <a:endParaRPr altLang="en-US" lang="zh-CN"/>
            </a:p>
          </p:txBody>
        </p:sp>
        <p:sp>
          <p:nvSpPr>
            <p:cNvPr id="51" name="任意多边形 3">
              <a:extLst>
                <a:ext uri="{FF2B5EF4-FFF2-40B4-BE49-F238E27FC236}">
                  <a16:creationId xmlns:a16="http://schemas.microsoft.com/office/drawing/2014/main" id="{3A6E608E-4BC8-486C-8256-D7B3C028C346}"/>
                </a:ext>
              </a:extLst>
            </p:cNvPr>
            <p:cNvSpPr/>
            <p:nvPr/>
          </p:nvSpPr>
          <p:spPr bwMode="auto">
            <a:xfrm rot="5400000">
              <a:off x="5378091" y="3198774"/>
              <a:ext cx="1292841" cy="1285374"/>
            </a:xfrm>
            <a:custGeom>
              <a:gdLst>
                <a:gd fmla="*/ 696806 w 1819275" name="connsiteX0"/>
                <a:gd fmla="*/ 1179512 h 1804988" name="connsiteY0"/>
                <a:gd fmla="*/ 794746 w 1819275" name="connsiteX1"/>
                <a:gd fmla="*/ 1277492 h 1804988" name="connsiteY1"/>
                <a:gd fmla="*/ 911522 w 1819275" name="connsiteX2"/>
                <a:gd fmla="*/ 1367935 h 1804988" name="connsiteY2"/>
                <a:gd fmla="*/ 1024530 w 1819275" name="connsiteX3"/>
                <a:gd fmla="*/ 1277492 h 1804988" name="connsiteY3"/>
                <a:gd fmla="*/ 1122471 w 1819275" name="connsiteX4"/>
                <a:gd fmla="*/ 1179512 h 1804988" name="connsiteY4"/>
                <a:gd fmla="*/ 1243013 w 1819275" name="connsiteX5"/>
                <a:gd fmla="*/ 1288798 h 1804988" name="connsiteY5"/>
                <a:gd fmla="*/ 1175208 w 1819275" name="connsiteX6"/>
                <a:gd fmla="*/ 1431999 h 1804988" name="connsiteY6"/>
                <a:gd fmla="*/ 1039598 w 1819275" name="connsiteX7"/>
                <a:gd fmla="*/ 1435767 h 1804988" name="connsiteY7"/>
                <a:gd fmla="*/ 1084801 w 1819275" name="connsiteX8"/>
                <a:gd fmla="*/ 1416925 h 1804988" name="connsiteY8"/>
                <a:gd fmla="*/ 1032064 w 1819275" name="connsiteX9"/>
                <a:gd fmla="*/ 1409388 h 1804988" name="connsiteY9"/>
                <a:gd fmla="*/ 1050899 w 1819275" name="connsiteX10"/>
                <a:gd fmla="*/ 1480989 h 1804988" name="connsiteY10"/>
                <a:gd fmla="*/ 911522 w 1819275" name="connsiteX11"/>
                <a:gd fmla="*/ 1582737 h 1804988" name="connsiteY11"/>
                <a:gd fmla="*/ 768378 w 1819275" name="connsiteX12"/>
                <a:gd fmla="*/ 1480989 h 1804988" name="connsiteY12"/>
                <a:gd fmla="*/ 787213 w 1819275" name="connsiteX13"/>
                <a:gd fmla="*/ 1409388 h 1804988" name="connsiteY13"/>
                <a:gd fmla="*/ 734475 w 1819275" name="connsiteX14"/>
                <a:gd fmla="*/ 1416925 h 1804988" name="connsiteY14"/>
                <a:gd fmla="*/ 779679 w 1819275" name="connsiteX15"/>
                <a:gd fmla="*/ 1435767 h 1804988" name="connsiteY15"/>
                <a:gd fmla="*/ 644068 w 1819275" name="connsiteX16"/>
                <a:gd fmla="*/ 1431999 h 1804988" name="connsiteY16"/>
                <a:gd fmla="*/ 576263 w 1819275" name="connsiteX17"/>
                <a:gd fmla="*/ 1288798 h 1804988" name="connsiteY17"/>
                <a:gd fmla="*/ 696806 w 1819275" name="connsiteX18"/>
                <a:gd fmla="*/ 1179512 h 1804988" name="connsiteY18"/>
                <a:gd fmla="*/ 765493 w 1819275" name="connsiteX19"/>
                <a:gd fmla="*/ 1081087 h 1804988" name="connsiteY19"/>
                <a:gd fmla="*/ 912314 w 1819275" name="connsiteX20"/>
                <a:gd fmla="*/ 1118757 h 1804988" name="connsiteY20"/>
                <a:gd fmla="*/ 1055371 w 1819275" name="connsiteX21"/>
                <a:gd fmla="*/ 1081087 h 1804988" name="connsiteY21"/>
                <a:gd fmla="*/ 991372 w 1819275" name="connsiteX22"/>
                <a:gd fmla="*/ 1246833 h 1804988" name="connsiteY22"/>
                <a:gd fmla="*/ 912314 w 1819275" name="connsiteX23"/>
                <a:gd fmla="*/ 1303337 h 1804988" name="connsiteY23"/>
                <a:gd fmla="*/ 833257 w 1819275" name="connsiteX24"/>
                <a:gd fmla="*/ 1246833 h 1804988" name="connsiteY24"/>
                <a:gd fmla="*/ 765493 w 1819275" name="connsiteX25"/>
                <a:gd fmla="*/ 1081087 h 1804988" name="connsiteY25"/>
                <a:gd fmla="*/ 1122363 w 1819275" name="connsiteX26"/>
                <a:gd fmla="*/ 1069975 h 1804988" name="connsiteY26"/>
                <a:gd fmla="*/ 1220391 w 1819275" name="connsiteX27"/>
                <a:gd fmla="*/ 1085031 h 1804988" name="connsiteY27"/>
                <a:gd fmla="*/ 1325960 w 1819275" name="connsiteX28"/>
                <a:gd fmla="*/ 1303338 h 1804988" name="connsiteY28"/>
                <a:gd fmla="*/ 1126133 w 1819275" name="connsiteX29"/>
                <a:gd fmla="*/ 1164073 h 1804988" name="connsiteY29"/>
                <a:gd fmla="*/ 1122363 w 1819275" name="connsiteX30"/>
                <a:gd fmla="*/ 1069975 h 1804988" name="connsiteY30"/>
                <a:gd fmla="*/ 696914 w 1819275" name="connsiteX31"/>
                <a:gd fmla="*/ 1069975 h 1804988" name="connsiteY31"/>
                <a:gd fmla="*/ 693144 w 1819275" name="connsiteX32"/>
                <a:gd fmla="*/ 1164073 h 1804988" name="connsiteY32"/>
                <a:gd fmla="*/ 493317 w 1819275" name="connsiteX33"/>
                <a:gd fmla="*/ 1303338 h 1804988" name="connsiteY33"/>
                <a:gd fmla="*/ 598886 w 1819275" name="connsiteX34"/>
                <a:gd fmla="*/ 1085031 h 1804988" name="connsiteY34"/>
                <a:gd fmla="*/ 696914 w 1819275" name="connsiteX35"/>
                <a:gd fmla="*/ 1069975 h 1804988" name="connsiteY35"/>
                <a:gd fmla="*/ 1164680 w 1819275" name="connsiteX36"/>
                <a:gd fmla="*/ 754062 h 1804988" name="connsiteY36"/>
                <a:gd fmla="*/ 1255245 w 1819275" name="connsiteX37"/>
                <a:gd fmla="*/ 825610 h 1804988" name="connsiteY37"/>
                <a:gd fmla="*/ 1338264 w 1819275" name="connsiteX38"/>
                <a:gd fmla="*/ 897159 h 1804988" name="connsiteY38"/>
                <a:gd fmla="*/ 1255245 w 1819275" name="connsiteX39"/>
                <a:gd fmla="*/ 964941 h 1804988" name="connsiteY39"/>
                <a:gd fmla="*/ 1108076 w 1819275" name="connsiteX40"/>
                <a:gd fmla="*/ 1025192 h 1804988" name="connsiteY40"/>
                <a:gd fmla="*/ 1157132 w 1819275" name="connsiteX41"/>
                <a:gd fmla="*/ 897159 h 1804988" name="connsiteY41"/>
                <a:gd fmla="*/ 1108076 w 1819275" name="connsiteX42"/>
                <a:gd fmla="*/ 765359 h 1804988" name="connsiteY42"/>
                <a:gd fmla="*/ 1164680 w 1819275" name="connsiteX43"/>
                <a:gd fmla="*/ 754062 h 1804988" name="connsiteY43"/>
                <a:gd fmla="*/ 655945 w 1819275" name="connsiteX44"/>
                <a:gd fmla="*/ 754062 h 1804988" name="connsiteY44"/>
                <a:gd fmla="*/ 712788 w 1819275" name="connsiteX45"/>
                <a:gd fmla="*/ 765359 h 1804988" name="connsiteY45"/>
                <a:gd fmla="*/ 667314 w 1819275" name="connsiteX46"/>
                <a:gd fmla="*/ 897159 h 1804988" name="connsiteY46"/>
                <a:gd fmla="*/ 712788 w 1819275" name="connsiteX47"/>
                <a:gd fmla="*/ 1025192 h 1804988" name="connsiteY47"/>
                <a:gd fmla="*/ 564997 w 1819275" name="connsiteX48"/>
                <a:gd fmla="*/ 964941 h 1804988" name="connsiteY48"/>
                <a:gd fmla="*/ 477838 w 1819275" name="connsiteX49"/>
                <a:gd fmla="*/ 897159 h 1804988" name="connsiteY49"/>
                <a:gd fmla="*/ 564997 w 1819275" name="connsiteX50"/>
                <a:gd fmla="*/ 825610 h 1804988" name="connsiteY50"/>
                <a:gd fmla="*/ 655945 w 1819275" name="connsiteX51"/>
                <a:gd fmla="*/ 754062 h 1804988" name="connsiteY51"/>
                <a:gd fmla="*/ 908051 w 1819275" name="connsiteX52"/>
                <a:gd fmla="*/ 715962 h 1804988" name="connsiteY52"/>
                <a:gd fmla="*/ 1089026 w 1819275" name="connsiteX53"/>
                <a:gd fmla="*/ 896937 h 1804988" name="connsiteY53"/>
                <a:gd fmla="*/ 908051 w 1819275" name="connsiteX54"/>
                <a:gd fmla="*/ 1077912 h 1804988" name="connsiteY54"/>
                <a:gd fmla="*/ 727076 w 1819275" name="connsiteX55"/>
                <a:gd fmla="*/ 896937 h 1804988" name="connsiteY55"/>
                <a:gd fmla="*/ 908051 w 1819275" name="connsiteX56"/>
                <a:gd fmla="*/ 715962 h 1804988" name="connsiteY56"/>
                <a:gd fmla="*/ 1329427 w 1819275" name="connsiteX57"/>
                <a:gd fmla="*/ 588962 h 1804988" name="connsiteY57"/>
                <a:gd fmla="*/ 1480390 w 1819275" name="connsiteX58"/>
                <a:gd fmla="*/ 664129 h 1804988" name="connsiteY58"/>
                <a:gd fmla="*/ 1469068 w 1819275" name="connsiteX59"/>
                <a:gd fmla="*/ 765605 h 1804988" name="connsiteY59"/>
                <a:gd fmla="*/ 1472842 w 1819275" name="connsiteX60"/>
                <a:gd fmla="*/ 720505 h 1804988" name="connsiteY60"/>
                <a:gd fmla="*/ 1435101 w 1819275" name="connsiteX61"/>
                <a:gd fmla="*/ 743055 h 1804988" name="connsiteY61"/>
                <a:gd fmla="*/ 1518130 w 1819275" name="connsiteX62"/>
                <a:gd fmla="*/ 761847 h 1804988" name="connsiteY62"/>
                <a:gd fmla="*/ 1635126 w 1819275" name="connsiteX63"/>
                <a:gd fmla="*/ 897148 h 1804988" name="connsiteY63"/>
                <a:gd fmla="*/ 1518130 w 1819275" name="connsiteX64"/>
                <a:gd fmla="*/ 1032449 h 1804988" name="connsiteY64"/>
                <a:gd fmla="*/ 1435101 w 1819275" name="connsiteX65"/>
                <a:gd fmla="*/ 1047482 h 1804988" name="connsiteY65"/>
                <a:gd fmla="*/ 1472842 w 1819275" name="connsiteX66"/>
                <a:gd fmla="*/ 1073791 h 1804988" name="connsiteY66"/>
                <a:gd fmla="*/ 1469068 w 1819275" name="connsiteX67"/>
                <a:gd fmla="*/ 1024932 h 1804988" name="connsiteY67"/>
                <a:gd fmla="*/ 1480390 w 1819275" name="connsiteX68"/>
                <a:gd fmla="*/ 1126408 h 1804988" name="connsiteY68"/>
                <a:gd fmla="*/ 1325653 w 1819275" name="connsiteX69"/>
                <a:gd fmla="*/ 1201575 h 1804988" name="connsiteY69"/>
                <a:gd fmla="*/ 1235076 w 1819275" name="connsiteX70"/>
                <a:gd fmla="*/ 1081307 h 1804988" name="connsiteY70"/>
                <a:gd fmla="*/ 1303009 w 1819275" name="connsiteX71"/>
                <a:gd fmla="*/ 1006140 h 1804988" name="connsiteY71"/>
                <a:gd fmla="*/ 1408683 w 1819275" name="connsiteX72"/>
                <a:gd fmla="*/ 897148 h 1804988" name="connsiteY72"/>
                <a:gd fmla="*/ 1303009 w 1819275" name="connsiteX73"/>
                <a:gd fmla="*/ 788155 h 1804988" name="connsiteY73"/>
                <a:gd fmla="*/ 1235076 w 1819275" name="connsiteX74"/>
                <a:gd fmla="*/ 712988 h 1804988" name="connsiteY74"/>
                <a:gd fmla="*/ 1325653 w 1819275" name="connsiteX75"/>
                <a:gd fmla="*/ 592720 h 1804988" name="connsiteY75"/>
                <a:gd fmla="*/ 1329427 w 1819275" name="connsiteX76"/>
                <a:gd fmla="*/ 588962 h 1804988" name="connsiteY76"/>
                <a:gd fmla="*/ 490312 w 1819275" name="connsiteX77"/>
                <a:gd fmla="*/ 588962 h 1804988" name="connsiteY77"/>
                <a:gd fmla="*/ 494092 w 1819275" name="connsiteX78"/>
                <a:gd fmla="*/ 592720 h 1804988" name="connsiteY78"/>
                <a:gd fmla="*/ 581026 w 1819275" name="connsiteX79"/>
                <a:gd fmla="*/ 712988 h 1804988" name="connsiteY79"/>
                <a:gd fmla="*/ 516770 w 1819275" name="connsiteX80"/>
                <a:gd fmla="*/ 788155 h 1804988" name="connsiteY80"/>
                <a:gd fmla="*/ 410937 w 1819275" name="connsiteX81"/>
                <a:gd fmla="*/ 897148 h 1804988" name="connsiteY81"/>
                <a:gd fmla="*/ 516770 w 1819275" name="connsiteX82"/>
                <a:gd fmla="*/ 1006140 h 1804988" name="connsiteY82"/>
                <a:gd fmla="*/ 581026 w 1819275" name="connsiteX83"/>
                <a:gd fmla="*/ 1081307 h 1804988" name="connsiteY83"/>
                <a:gd fmla="*/ 494092 w 1819275" name="connsiteX84"/>
                <a:gd fmla="*/ 1201575 h 1804988" name="connsiteY84"/>
                <a:gd fmla="*/ 339121 w 1819275" name="connsiteX85"/>
                <a:gd fmla="*/ 1126408 h 1804988" name="connsiteY85"/>
                <a:gd fmla="*/ 350461 w 1819275" name="connsiteX86"/>
                <a:gd fmla="*/ 1024932 h 1804988" name="connsiteY86"/>
                <a:gd fmla="*/ 346681 w 1819275" name="connsiteX87"/>
                <a:gd fmla="*/ 1073791 h 1804988" name="connsiteY87"/>
                <a:gd fmla="*/ 384478 w 1819275" name="connsiteX88"/>
                <a:gd fmla="*/ 1047482 h 1804988" name="connsiteY88"/>
                <a:gd fmla="*/ 301324 w 1819275" name="connsiteX89"/>
                <a:gd fmla="*/ 1032449 h 1804988" name="connsiteY89"/>
                <a:gd fmla="*/ 184151 w 1819275" name="connsiteX90"/>
                <a:gd fmla="*/ 897148 h 1804988" name="connsiteY90"/>
                <a:gd fmla="*/ 301324 w 1819275" name="connsiteX91"/>
                <a:gd fmla="*/ 761847 h 1804988" name="connsiteY91"/>
                <a:gd fmla="*/ 384478 w 1819275" name="connsiteX92"/>
                <a:gd fmla="*/ 743055 h 1804988" name="connsiteY92"/>
                <a:gd fmla="*/ 346681 w 1819275" name="connsiteX93"/>
                <a:gd fmla="*/ 720505 h 1804988" name="connsiteY93"/>
                <a:gd fmla="*/ 350461 w 1819275" name="connsiteX94"/>
                <a:gd fmla="*/ 765605 h 1804988" name="connsiteY94"/>
                <a:gd fmla="*/ 339121 w 1819275" name="connsiteX95"/>
                <a:gd fmla="*/ 664129 h 1804988" name="connsiteY95"/>
                <a:gd fmla="*/ 490312 w 1819275" name="connsiteX96"/>
                <a:gd fmla="*/ 588962 h 1804988" name="connsiteY96"/>
                <a:gd fmla="*/ 1325960 w 1819275" name="connsiteX97"/>
                <a:gd fmla="*/ 498475 h 1804988" name="connsiteY97"/>
                <a:gd fmla="*/ 1220391 w 1819275" name="connsiteX98"/>
                <a:gd fmla="*/ 716782 h 1804988" name="connsiteY98"/>
                <a:gd fmla="*/ 1122363 w 1819275" name="connsiteX99"/>
                <a:gd fmla="*/ 731838 h 1804988" name="connsiteY99"/>
                <a:gd fmla="*/ 1126133 w 1819275" name="connsiteX100"/>
                <a:gd fmla="*/ 637740 h 1804988" name="connsiteY100"/>
                <a:gd fmla="*/ 1325960 w 1819275" name="connsiteX101"/>
                <a:gd fmla="*/ 498475 h 1804988" name="connsiteY101"/>
                <a:gd fmla="*/ 912314 w 1819275" name="connsiteX102"/>
                <a:gd fmla="*/ 498475 h 1804988" name="connsiteY102"/>
                <a:gd fmla="*/ 991372 w 1819275" name="connsiteX103"/>
                <a:gd fmla="*/ 554979 h 1804988" name="connsiteY103"/>
                <a:gd fmla="*/ 1055371 w 1819275" name="connsiteX104"/>
                <a:gd fmla="*/ 720725 h 1804988" name="connsiteY104"/>
                <a:gd fmla="*/ 912314 w 1819275" name="connsiteX105"/>
                <a:gd fmla="*/ 683056 h 1804988" name="connsiteY105"/>
                <a:gd fmla="*/ 765493 w 1819275" name="connsiteX106"/>
                <a:gd fmla="*/ 720725 h 1804988" name="connsiteY106"/>
                <a:gd fmla="*/ 833257 w 1819275" name="connsiteX107"/>
                <a:gd fmla="*/ 554979 h 1804988" name="connsiteY107"/>
                <a:gd fmla="*/ 912314 w 1819275" name="connsiteX108"/>
                <a:gd fmla="*/ 498475 h 1804988" name="connsiteY108"/>
                <a:gd fmla="*/ 493317 w 1819275" name="connsiteX109"/>
                <a:gd fmla="*/ 498475 h 1804988" name="connsiteY109"/>
                <a:gd fmla="*/ 693144 w 1819275" name="connsiteX110"/>
                <a:gd fmla="*/ 637740 h 1804988" name="connsiteY110"/>
                <a:gd fmla="*/ 696914 w 1819275" name="connsiteX111"/>
                <a:gd fmla="*/ 731838 h 1804988" name="connsiteY111"/>
                <a:gd fmla="*/ 598886 w 1819275" name="connsiteX112"/>
                <a:gd fmla="*/ 716782 h 1804988" name="connsiteY112"/>
                <a:gd fmla="*/ 493317 w 1819275" name="connsiteX113"/>
                <a:gd fmla="*/ 498475 h 1804988" name="connsiteY113"/>
                <a:gd fmla="*/ 911522 w 1819275" name="connsiteX114"/>
                <a:gd fmla="*/ 222250 h 1804988" name="connsiteY114"/>
                <a:gd fmla="*/ 1050899 w 1819275" name="connsiteX115"/>
                <a:gd fmla="*/ 320230 h 1804988" name="connsiteY115"/>
                <a:gd fmla="*/ 1032064 w 1819275" name="connsiteX116"/>
                <a:gd fmla="*/ 391831 h 1804988" name="connsiteY116"/>
                <a:gd fmla="*/ 1084801 w 1819275" name="connsiteX117"/>
                <a:gd fmla="*/ 384294 h 1804988" name="connsiteY117"/>
                <a:gd fmla="*/ 1039598 w 1819275" name="connsiteX118"/>
                <a:gd fmla="*/ 365452 h 1804988" name="connsiteY118"/>
                <a:gd fmla="*/ 1175208 w 1819275" name="connsiteX119"/>
                <a:gd fmla="*/ 369220 h 1804988" name="connsiteY119"/>
                <a:gd fmla="*/ 1243013 w 1819275" name="connsiteX120"/>
                <a:gd fmla="*/ 512421 h 1804988" name="connsiteY120"/>
                <a:gd fmla="*/ 1122471 w 1819275" name="connsiteX121"/>
                <a:gd fmla="*/ 625475 h 1804988" name="connsiteY121"/>
                <a:gd fmla="*/ 1024530 w 1819275" name="connsiteX122"/>
                <a:gd fmla="*/ 523727 h 1804988" name="connsiteY122"/>
                <a:gd fmla="*/ 911522 w 1819275" name="connsiteX123"/>
                <a:gd fmla="*/ 433284 h 1804988" name="connsiteY123"/>
                <a:gd fmla="*/ 794746 w 1819275" name="connsiteX124"/>
                <a:gd fmla="*/ 523727 h 1804988" name="connsiteY124"/>
                <a:gd fmla="*/ 696806 w 1819275" name="connsiteX125"/>
                <a:gd fmla="*/ 625475 h 1804988" name="connsiteY125"/>
                <a:gd fmla="*/ 576263 w 1819275" name="connsiteX126"/>
                <a:gd fmla="*/ 512421 h 1804988" name="connsiteY126"/>
                <a:gd fmla="*/ 644068 w 1819275" name="connsiteX127"/>
                <a:gd fmla="*/ 369220 h 1804988" name="connsiteY127"/>
                <a:gd fmla="*/ 779679 w 1819275" name="connsiteX128"/>
                <a:gd fmla="*/ 365452 h 1804988" name="connsiteY128"/>
                <a:gd fmla="*/ 734475 w 1819275" name="connsiteX129"/>
                <a:gd fmla="*/ 384294 h 1804988" name="connsiteY129"/>
                <a:gd fmla="*/ 787213 w 1819275" name="connsiteX130"/>
                <a:gd fmla="*/ 391831 h 1804988" name="connsiteY130"/>
                <a:gd fmla="*/ 768378 w 1819275" name="connsiteX131"/>
                <a:gd fmla="*/ 320230 h 1804988" name="connsiteY131"/>
                <a:gd fmla="*/ 911522 w 1819275" name="connsiteX132"/>
                <a:gd fmla="*/ 222250 h 1804988" name="connsiteY132"/>
                <a:gd fmla="*/ 907753 w 1819275" name="connsiteX133"/>
                <a:gd fmla="*/ 185737 h 1804988" name="connsiteY133"/>
                <a:gd fmla="*/ 741881 w 1819275" name="connsiteX134"/>
                <a:gd fmla="*/ 294895 h 1804988" name="connsiteY134"/>
                <a:gd fmla="*/ 523231 w 1819275" name="connsiteX135"/>
                <a:gd fmla="*/ 490625 h 1804988" name="connsiteY135"/>
                <a:gd fmla="*/ 474223 w 1819275" name="connsiteX136"/>
                <a:gd fmla="*/ 498153 h 1804988" name="connsiteY136"/>
                <a:gd fmla="*/ 470453 w 1819275" name="connsiteX137"/>
                <a:gd fmla="*/ 539558 h 1804988" name="connsiteY137"/>
                <a:gd fmla="*/ 259342 w 1819275" name="connsiteX138"/>
                <a:gd fmla="*/ 742816 h 1804988" name="connsiteY138"/>
                <a:gd fmla="*/ 134938 w 1819275" name="connsiteX139"/>
                <a:gd fmla="*/ 900906 h 1804988" name="connsiteY139"/>
                <a:gd fmla="*/ 259342 w 1819275" name="connsiteX140"/>
                <a:gd fmla="*/ 1058996 h 1804988" name="connsiteY140"/>
                <a:gd fmla="*/ 470453 w 1819275" name="connsiteX141"/>
                <a:gd fmla="*/ 1262255 h 1804988" name="connsiteY141"/>
                <a:gd fmla="*/ 474223 w 1819275" name="connsiteX142"/>
                <a:gd fmla="*/ 1303659 h 1804988" name="connsiteY142"/>
                <a:gd fmla="*/ 523231 w 1819275" name="connsiteX143"/>
                <a:gd fmla="*/ 1311187 h 1804988" name="connsiteY143"/>
                <a:gd fmla="*/ 741881 w 1819275" name="connsiteX144"/>
                <a:gd fmla="*/ 1510682 h 1804988" name="connsiteY144"/>
                <a:gd fmla="*/ 907753 w 1819275" name="connsiteX145"/>
                <a:gd fmla="*/ 1616075 h 1804988" name="connsiteY145"/>
                <a:gd fmla="*/ 1077396 w 1819275" name="connsiteX146"/>
                <a:gd fmla="*/ 1510682 h 1804988" name="connsiteY146"/>
                <a:gd fmla="*/ 1296046 w 1819275" name="connsiteX147"/>
                <a:gd fmla="*/ 1311187 h 1804988" name="connsiteY147"/>
                <a:gd fmla="*/ 1345053 w 1819275" name="connsiteX148"/>
                <a:gd fmla="*/ 1303659 h 1804988" name="connsiteY148"/>
                <a:gd fmla="*/ 1348823 w 1819275" name="connsiteX149"/>
                <a:gd fmla="*/ 1262255 h 1804988" name="connsiteY149"/>
                <a:gd fmla="*/ 1559934 w 1819275" name="connsiteX150"/>
                <a:gd fmla="*/ 1058996 h 1804988" name="connsiteY150"/>
                <a:gd fmla="*/ 1684338 w 1819275" name="connsiteX151"/>
                <a:gd fmla="*/ 900906 h 1804988" name="connsiteY151"/>
                <a:gd fmla="*/ 1559934 w 1819275" name="connsiteX152"/>
                <a:gd fmla="*/ 742816 h 1804988" name="connsiteY152"/>
                <a:gd fmla="*/ 1348823 w 1819275" name="connsiteX153"/>
                <a:gd fmla="*/ 539558 h 1804988" name="connsiteY153"/>
                <a:gd fmla="*/ 1345053 w 1819275" name="connsiteX154"/>
                <a:gd fmla="*/ 498153 h 1804988" name="connsiteY154"/>
                <a:gd fmla="*/ 1296046 w 1819275" name="connsiteX155"/>
                <a:gd fmla="*/ 490625 h 1804988" name="connsiteY155"/>
                <a:gd fmla="*/ 1077396 w 1819275" name="connsiteX156"/>
                <a:gd fmla="*/ 294895 h 1804988" name="connsiteY156"/>
                <a:gd fmla="*/ 907753 w 1819275" name="connsiteX157"/>
                <a:gd fmla="*/ 185737 h 1804988" name="connsiteY157"/>
                <a:gd fmla="*/ 907754 w 1819275" name="connsiteX158"/>
                <a:gd fmla="*/ 0 h 1804988" name="connsiteY158"/>
                <a:gd fmla="*/ 1073485 w 1819275" name="connsiteX159"/>
                <a:gd fmla="*/ 120584 h 1804988" name="connsiteY159"/>
                <a:gd fmla="*/ 1303249 w 1819275" name="connsiteX160"/>
                <a:gd fmla="*/ 290155 h 1804988" name="connsiteY160"/>
                <a:gd fmla="*/ 1352215 w 1819275" name="connsiteX161"/>
                <a:gd fmla="*/ 478567 h 1804988" name="connsiteY161"/>
                <a:gd fmla="*/ 1646011 w 1819275" name="connsiteX162"/>
                <a:gd fmla="*/ 636833 h 1804988" name="connsiteY162"/>
                <a:gd fmla="*/ 1819275 w 1819275" name="connsiteX163"/>
                <a:gd fmla="*/ 900610 h 1804988" name="connsiteY163"/>
                <a:gd fmla="*/ 1646011 w 1819275" name="connsiteX164"/>
                <a:gd fmla="*/ 1164387 h 1804988" name="connsiteY164"/>
                <a:gd fmla="*/ 1352215 w 1819275" name="connsiteX165"/>
                <a:gd fmla="*/ 1322653 h 1804988" name="connsiteY165"/>
                <a:gd fmla="*/ 1303249 w 1819275" name="connsiteX166"/>
                <a:gd fmla="*/ 1511065 h 1804988" name="connsiteY166"/>
                <a:gd fmla="*/ 1073485 w 1819275" name="connsiteX167"/>
                <a:gd fmla="*/ 1680636 h 1804988" name="connsiteY167"/>
                <a:gd fmla="*/ 907754 w 1819275" name="connsiteX168"/>
                <a:gd fmla="*/ 1804988 h 1804988" name="connsiteY168"/>
                <a:gd fmla="*/ 745790 w 1819275" name="connsiteX169"/>
                <a:gd fmla="*/ 1680636 h 1804988" name="connsiteY169"/>
                <a:gd fmla="*/ 512260 w 1819275" name="connsiteX170"/>
                <a:gd fmla="*/ 1511065 h 1804988" name="connsiteY170"/>
                <a:gd fmla="*/ 467060 w 1819275" name="connsiteX171"/>
                <a:gd fmla="*/ 1322653 h 1804988" name="connsiteY171"/>
                <a:gd fmla="*/ 169498 w 1819275" name="connsiteX172"/>
                <a:gd fmla="*/ 1164387 h 1804988" name="connsiteY172"/>
                <a:gd fmla="*/ 0 w 1819275" name="connsiteX173"/>
                <a:gd fmla="*/ 900610 h 1804988" name="connsiteY173"/>
                <a:gd fmla="*/ 169498 w 1819275" name="connsiteX174"/>
                <a:gd fmla="*/ 636833 h 1804988" name="connsiteY174"/>
                <a:gd fmla="*/ 467060 w 1819275" name="connsiteX175"/>
                <a:gd fmla="*/ 478567 h 1804988" name="connsiteY175"/>
                <a:gd fmla="*/ 512260 w 1819275" name="connsiteX176"/>
                <a:gd fmla="*/ 290155 h 1804988" name="connsiteY176"/>
                <a:gd fmla="*/ 745790 w 1819275" name="connsiteX177"/>
                <a:gd fmla="*/ 120584 h 1804988" name="connsiteY177"/>
                <a:gd fmla="*/ 907754 w 1819275" name="connsiteX178"/>
                <a:gd fmla="*/ 0 h 1804988" name="connsiteY17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b="b" l="l" r="r" t="t"/>
              <a:pathLst>
                <a:path h="1804988" w="1819275">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anchor="t" anchorCtr="0" bIns="45720" compatLnSpc="1" lIns="91440" numCol="1" rIns="91440" tIns="45720" vert="horz" wrap="square">
              <a:prstTxWarp prst="textNoShape">
                <a:avLst/>
              </a:prstTxWarp>
              <a:noAutofit/>
            </a:bodyPr>
            <a:lstStyle/>
            <a:p>
              <a:endParaRPr altLang="en-US" lang="zh-CN"/>
            </a:p>
          </p:txBody>
        </p:sp>
      </p:grpSp>
      <p:grpSp>
        <p:nvGrpSpPr>
          <p:cNvPr id="52" name="组合 51">
            <a:extLst>
              <a:ext uri="{FF2B5EF4-FFF2-40B4-BE49-F238E27FC236}">
                <a16:creationId xmlns:a16="http://schemas.microsoft.com/office/drawing/2014/main" id="{4A12E7E6-933C-41C6-A60B-03337A873444}"/>
              </a:ext>
            </a:extLst>
          </p:cNvPr>
          <p:cNvGrpSpPr/>
          <p:nvPr/>
        </p:nvGrpSpPr>
        <p:grpSpPr>
          <a:xfrm>
            <a:off x="4418324" y="2499690"/>
            <a:ext cx="937493" cy="937493"/>
            <a:chOff x="5217903" y="3031462"/>
            <a:chExt cx="1620000" cy="1620000"/>
          </a:xfrm>
        </p:grpSpPr>
        <p:sp>
          <p:nvSpPr>
            <p:cNvPr id="53" name="任意多边形 2">
              <a:extLst>
                <a:ext uri="{FF2B5EF4-FFF2-40B4-BE49-F238E27FC236}">
                  <a16:creationId xmlns:a16="http://schemas.microsoft.com/office/drawing/2014/main" id="{54EA30AC-471A-4CCE-94D2-204AB68FC327}"/>
                </a:ext>
              </a:extLst>
            </p:cNvPr>
            <p:cNvSpPr/>
            <p:nvPr/>
          </p:nvSpPr>
          <p:spPr bwMode="auto">
            <a:xfrm rot="5400000">
              <a:off x="5217903" y="3031462"/>
              <a:ext cx="1620000" cy="1620000"/>
            </a:xfrm>
            <a:custGeom>
              <a:gdLst>
                <a:gd fmla="*/ 1141709 w 2279650" name="connsiteX0"/>
                <a:gd fmla="*/ 173038 h 2274888" name="connsiteY0"/>
                <a:gd fmla="*/ 813858 w 2279650" name="connsiteX1"/>
                <a:gd fmla="*/ 391536 h 2274888" name="connsiteY1"/>
                <a:gd fmla="*/ 648049 w 2279650" name="connsiteX2"/>
                <a:gd fmla="*/ 670310 h 2274888" name="connsiteY2"/>
                <a:gd fmla="*/ 354113 w 2279650" name="connsiteX3"/>
                <a:gd fmla="*/ 851136 h 2274888" name="connsiteY3"/>
                <a:gd fmla="*/ 161925 w 2279650" name="connsiteX4"/>
                <a:gd fmla="*/ 1137445 h 2274888" name="connsiteY4"/>
                <a:gd fmla="*/ 354113 w 2279650" name="connsiteX5"/>
                <a:gd fmla="*/ 1423753 h 2274888" name="connsiteY5"/>
                <a:gd fmla="*/ 648049 w 2279650" name="connsiteX6"/>
                <a:gd fmla="*/ 1608346 h 2274888" name="connsiteY6"/>
                <a:gd fmla="*/ 813858 w 2279650" name="connsiteX7"/>
                <a:gd fmla="*/ 1883353 h 2274888" name="connsiteY7"/>
                <a:gd fmla="*/ 1141709 w 2279650" name="connsiteX8"/>
                <a:gd fmla="*/ 2101851 h 2274888" name="connsiteY8"/>
                <a:gd fmla="*/ 1469560 w 2279650" name="connsiteX9"/>
                <a:gd fmla="*/ 1883353 h 2274888" name="connsiteY9"/>
                <a:gd fmla="*/ 1635370 w 2279650" name="connsiteX10"/>
                <a:gd fmla="*/ 1608346 h 2274888" name="connsiteY10"/>
                <a:gd fmla="*/ 1925537 w 2279650" name="connsiteX11"/>
                <a:gd fmla="*/ 1423753 h 2274888" name="connsiteY11"/>
                <a:gd fmla="*/ 2117725 w 2279650" name="connsiteX12"/>
                <a:gd fmla="*/ 1137445 h 2274888" name="connsiteY12"/>
                <a:gd fmla="*/ 1925537 w 2279650" name="connsiteX13"/>
                <a:gd fmla="*/ 851136 h 2274888" name="connsiteY13"/>
                <a:gd fmla="*/ 1635370 w 2279650" name="connsiteX14"/>
                <a:gd fmla="*/ 670310 h 2274888" name="connsiteY14"/>
                <a:gd fmla="*/ 1469560 w 2279650" name="connsiteX15"/>
                <a:gd fmla="*/ 391536 h 2274888" name="connsiteY15"/>
                <a:gd fmla="*/ 1141709 w 2279650" name="connsiteX16"/>
                <a:gd fmla="*/ 173038 h 2274888" name="connsiteY16"/>
                <a:gd fmla="*/ 1141709 w 2279650" name="connsiteX17"/>
                <a:gd fmla="*/ 0 h 2274888" name="connsiteY17"/>
                <a:gd fmla="*/ 1578799 w 2279650" name="connsiteX18"/>
                <a:gd fmla="*/ 350273 h 2274888" name="connsiteY18"/>
                <a:gd fmla="*/ 1721984 w 2279650" name="connsiteX19"/>
                <a:gd fmla="*/ 591320 h 2274888" name="connsiteY19"/>
                <a:gd fmla="*/ 2087481 w 2279650" name="connsiteX20"/>
                <a:gd fmla="*/ 896396 h 2274888" name="connsiteY20"/>
                <a:gd fmla="*/ 2279650 w 2279650" name="connsiteX21"/>
                <a:gd fmla="*/ 1137444 h 2274888" name="connsiteY21"/>
                <a:gd fmla="*/ 2087481 w 2279650" name="connsiteX22"/>
                <a:gd fmla="*/ 1378492 h 2274888" name="connsiteY22"/>
                <a:gd fmla="*/ 1721984 w 2279650" name="connsiteX23"/>
                <a:gd fmla="*/ 1683568 h 2274888" name="connsiteY23"/>
                <a:gd fmla="*/ 1578799 w 2279650" name="connsiteX24"/>
                <a:gd fmla="*/ 1928382 h 2274888" name="connsiteY24"/>
                <a:gd fmla="*/ 1141709 w 2279650" name="connsiteX25"/>
                <a:gd fmla="*/ 2274888 h 2274888" name="connsiteY25"/>
                <a:gd fmla="*/ 700851 w 2279650" name="connsiteX26"/>
                <a:gd fmla="*/ 1928382 h 2274888" name="connsiteY26"/>
                <a:gd fmla="*/ 557667 w 2279650" name="connsiteX27"/>
                <a:gd fmla="*/ 1683568 h 2274888" name="connsiteY27"/>
                <a:gd fmla="*/ 195937 w 2279650" name="connsiteX28"/>
                <a:gd fmla="*/ 1378492 h 2274888" name="connsiteY28"/>
                <a:gd fmla="*/ 0 w 2279650" name="connsiteX29"/>
                <a:gd fmla="*/ 1137444 h 2274888" name="connsiteY29"/>
                <a:gd fmla="*/ 195937 w 2279650" name="connsiteX30"/>
                <a:gd fmla="*/ 896396 h 2274888" name="connsiteY30"/>
                <a:gd fmla="*/ 557667 w 2279650" name="connsiteX31"/>
                <a:gd fmla="*/ 591320 h 2274888" name="connsiteY31"/>
                <a:gd fmla="*/ 700851 w 2279650" name="connsiteX32"/>
                <a:gd fmla="*/ 350273 h 2274888" name="connsiteY32"/>
                <a:gd fmla="*/ 1141709 w 2279650" name="connsiteX33"/>
                <a:gd fmla="*/ 0 h 2274888" name="connsiteY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b="b" l="l" r="r" t="t"/>
              <a:pathLst>
                <a:path h="2274888" w="2279650">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a:extLst/>
          </p:spPr>
          <p:txBody>
            <a:bodyPr anchor="t" anchorCtr="0" bIns="45720" compatLnSpc="1" lIns="91440" numCol="1" rIns="91440" tIns="45720" vert="horz" wrap="square">
              <a:prstTxWarp prst="textNoShape">
                <a:avLst/>
              </a:prstTxWarp>
              <a:noAutofit/>
            </a:bodyPr>
            <a:lstStyle/>
            <a:p>
              <a:endParaRPr altLang="en-US" lang="zh-CN"/>
            </a:p>
          </p:txBody>
        </p:sp>
        <p:sp>
          <p:nvSpPr>
            <p:cNvPr id="54" name="任意多边形 3">
              <a:extLst>
                <a:ext uri="{FF2B5EF4-FFF2-40B4-BE49-F238E27FC236}">
                  <a16:creationId xmlns:a16="http://schemas.microsoft.com/office/drawing/2014/main" id="{B5AD5CB8-FEA9-420A-B834-107CFA5B963C}"/>
                </a:ext>
              </a:extLst>
            </p:cNvPr>
            <p:cNvSpPr/>
            <p:nvPr/>
          </p:nvSpPr>
          <p:spPr bwMode="auto">
            <a:xfrm rot="5400000">
              <a:off x="5378091" y="3198774"/>
              <a:ext cx="1292841" cy="1285374"/>
            </a:xfrm>
            <a:custGeom>
              <a:gdLst>
                <a:gd fmla="*/ 696806 w 1819275" name="connsiteX0"/>
                <a:gd fmla="*/ 1179512 h 1804988" name="connsiteY0"/>
                <a:gd fmla="*/ 794746 w 1819275" name="connsiteX1"/>
                <a:gd fmla="*/ 1277492 h 1804988" name="connsiteY1"/>
                <a:gd fmla="*/ 911522 w 1819275" name="connsiteX2"/>
                <a:gd fmla="*/ 1367935 h 1804988" name="connsiteY2"/>
                <a:gd fmla="*/ 1024530 w 1819275" name="connsiteX3"/>
                <a:gd fmla="*/ 1277492 h 1804988" name="connsiteY3"/>
                <a:gd fmla="*/ 1122471 w 1819275" name="connsiteX4"/>
                <a:gd fmla="*/ 1179512 h 1804988" name="connsiteY4"/>
                <a:gd fmla="*/ 1243013 w 1819275" name="connsiteX5"/>
                <a:gd fmla="*/ 1288798 h 1804988" name="connsiteY5"/>
                <a:gd fmla="*/ 1175208 w 1819275" name="connsiteX6"/>
                <a:gd fmla="*/ 1431999 h 1804988" name="connsiteY6"/>
                <a:gd fmla="*/ 1039598 w 1819275" name="connsiteX7"/>
                <a:gd fmla="*/ 1435767 h 1804988" name="connsiteY7"/>
                <a:gd fmla="*/ 1084801 w 1819275" name="connsiteX8"/>
                <a:gd fmla="*/ 1416925 h 1804988" name="connsiteY8"/>
                <a:gd fmla="*/ 1032064 w 1819275" name="connsiteX9"/>
                <a:gd fmla="*/ 1409388 h 1804988" name="connsiteY9"/>
                <a:gd fmla="*/ 1050899 w 1819275" name="connsiteX10"/>
                <a:gd fmla="*/ 1480989 h 1804988" name="connsiteY10"/>
                <a:gd fmla="*/ 911522 w 1819275" name="connsiteX11"/>
                <a:gd fmla="*/ 1582737 h 1804988" name="connsiteY11"/>
                <a:gd fmla="*/ 768378 w 1819275" name="connsiteX12"/>
                <a:gd fmla="*/ 1480989 h 1804988" name="connsiteY12"/>
                <a:gd fmla="*/ 787213 w 1819275" name="connsiteX13"/>
                <a:gd fmla="*/ 1409388 h 1804988" name="connsiteY13"/>
                <a:gd fmla="*/ 734475 w 1819275" name="connsiteX14"/>
                <a:gd fmla="*/ 1416925 h 1804988" name="connsiteY14"/>
                <a:gd fmla="*/ 779679 w 1819275" name="connsiteX15"/>
                <a:gd fmla="*/ 1435767 h 1804988" name="connsiteY15"/>
                <a:gd fmla="*/ 644068 w 1819275" name="connsiteX16"/>
                <a:gd fmla="*/ 1431999 h 1804988" name="connsiteY16"/>
                <a:gd fmla="*/ 576263 w 1819275" name="connsiteX17"/>
                <a:gd fmla="*/ 1288798 h 1804988" name="connsiteY17"/>
                <a:gd fmla="*/ 696806 w 1819275" name="connsiteX18"/>
                <a:gd fmla="*/ 1179512 h 1804988" name="connsiteY18"/>
                <a:gd fmla="*/ 765493 w 1819275" name="connsiteX19"/>
                <a:gd fmla="*/ 1081087 h 1804988" name="connsiteY19"/>
                <a:gd fmla="*/ 912314 w 1819275" name="connsiteX20"/>
                <a:gd fmla="*/ 1118757 h 1804988" name="connsiteY20"/>
                <a:gd fmla="*/ 1055371 w 1819275" name="connsiteX21"/>
                <a:gd fmla="*/ 1081087 h 1804988" name="connsiteY21"/>
                <a:gd fmla="*/ 991372 w 1819275" name="connsiteX22"/>
                <a:gd fmla="*/ 1246833 h 1804988" name="connsiteY22"/>
                <a:gd fmla="*/ 912314 w 1819275" name="connsiteX23"/>
                <a:gd fmla="*/ 1303337 h 1804988" name="connsiteY23"/>
                <a:gd fmla="*/ 833257 w 1819275" name="connsiteX24"/>
                <a:gd fmla="*/ 1246833 h 1804988" name="connsiteY24"/>
                <a:gd fmla="*/ 765493 w 1819275" name="connsiteX25"/>
                <a:gd fmla="*/ 1081087 h 1804988" name="connsiteY25"/>
                <a:gd fmla="*/ 1122363 w 1819275" name="connsiteX26"/>
                <a:gd fmla="*/ 1069975 h 1804988" name="connsiteY26"/>
                <a:gd fmla="*/ 1220391 w 1819275" name="connsiteX27"/>
                <a:gd fmla="*/ 1085031 h 1804988" name="connsiteY27"/>
                <a:gd fmla="*/ 1325960 w 1819275" name="connsiteX28"/>
                <a:gd fmla="*/ 1303338 h 1804988" name="connsiteY28"/>
                <a:gd fmla="*/ 1126133 w 1819275" name="connsiteX29"/>
                <a:gd fmla="*/ 1164073 h 1804988" name="connsiteY29"/>
                <a:gd fmla="*/ 1122363 w 1819275" name="connsiteX30"/>
                <a:gd fmla="*/ 1069975 h 1804988" name="connsiteY30"/>
                <a:gd fmla="*/ 696914 w 1819275" name="connsiteX31"/>
                <a:gd fmla="*/ 1069975 h 1804988" name="connsiteY31"/>
                <a:gd fmla="*/ 693144 w 1819275" name="connsiteX32"/>
                <a:gd fmla="*/ 1164073 h 1804988" name="connsiteY32"/>
                <a:gd fmla="*/ 493317 w 1819275" name="connsiteX33"/>
                <a:gd fmla="*/ 1303338 h 1804988" name="connsiteY33"/>
                <a:gd fmla="*/ 598886 w 1819275" name="connsiteX34"/>
                <a:gd fmla="*/ 1085031 h 1804988" name="connsiteY34"/>
                <a:gd fmla="*/ 696914 w 1819275" name="connsiteX35"/>
                <a:gd fmla="*/ 1069975 h 1804988" name="connsiteY35"/>
                <a:gd fmla="*/ 1164680 w 1819275" name="connsiteX36"/>
                <a:gd fmla="*/ 754062 h 1804988" name="connsiteY36"/>
                <a:gd fmla="*/ 1255245 w 1819275" name="connsiteX37"/>
                <a:gd fmla="*/ 825610 h 1804988" name="connsiteY37"/>
                <a:gd fmla="*/ 1338264 w 1819275" name="connsiteX38"/>
                <a:gd fmla="*/ 897159 h 1804988" name="connsiteY38"/>
                <a:gd fmla="*/ 1255245 w 1819275" name="connsiteX39"/>
                <a:gd fmla="*/ 964941 h 1804988" name="connsiteY39"/>
                <a:gd fmla="*/ 1108076 w 1819275" name="connsiteX40"/>
                <a:gd fmla="*/ 1025192 h 1804988" name="connsiteY40"/>
                <a:gd fmla="*/ 1157132 w 1819275" name="connsiteX41"/>
                <a:gd fmla="*/ 897159 h 1804988" name="connsiteY41"/>
                <a:gd fmla="*/ 1108076 w 1819275" name="connsiteX42"/>
                <a:gd fmla="*/ 765359 h 1804988" name="connsiteY42"/>
                <a:gd fmla="*/ 1164680 w 1819275" name="connsiteX43"/>
                <a:gd fmla="*/ 754062 h 1804988" name="connsiteY43"/>
                <a:gd fmla="*/ 655945 w 1819275" name="connsiteX44"/>
                <a:gd fmla="*/ 754062 h 1804988" name="connsiteY44"/>
                <a:gd fmla="*/ 712788 w 1819275" name="connsiteX45"/>
                <a:gd fmla="*/ 765359 h 1804988" name="connsiteY45"/>
                <a:gd fmla="*/ 667314 w 1819275" name="connsiteX46"/>
                <a:gd fmla="*/ 897159 h 1804988" name="connsiteY46"/>
                <a:gd fmla="*/ 712788 w 1819275" name="connsiteX47"/>
                <a:gd fmla="*/ 1025192 h 1804988" name="connsiteY47"/>
                <a:gd fmla="*/ 564997 w 1819275" name="connsiteX48"/>
                <a:gd fmla="*/ 964941 h 1804988" name="connsiteY48"/>
                <a:gd fmla="*/ 477838 w 1819275" name="connsiteX49"/>
                <a:gd fmla="*/ 897159 h 1804988" name="connsiteY49"/>
                <a:gd fmla="*/ 564997 w 1819275" name="connsiteX50"/>
                <a:gd fmla="*/ 825610 h 1804988" name="connsiteY50"/>
                <a:gd fmla="*/ 655945 w 1819275" name="connsiteX51"/>
                <a:gd fmla="*/ 754062 h 1804988" name="connsiteY51"/>
                <a:gd fmla="*/ 908051 w 1819275" name="connsiteX52"/>
                <a:gd fmla="*/ 715962 h 1804988" name="connsiteY52"/>
                <a:gd fmla="*/ 1089026 w 1819275" name="connsiteX53"/>
                <a:gd fmla="*/ 896937 h 1804988" name="connsiteY53"/>
                <a:gd fmla="*/ 908051 w 1819275" name="connsiteX54"/>
                <a:gd fmla="*/ 1077912 h 1804988" name="connsiteY54"/>
                <a:gd fmla="*/ 727076 w 1819275" name="connsiteX55"/>
                <a:gd fmla="*/ 896937 h 1804988" name="connsiteY55"/>
                <a:gd fmla="*/ 908051 w 1819275" name="connsiteX56"/>
                <a:gd fmla="*/ 715962 h 1804988" name="connsiteY56"/>
                <a:gd fmla="*/ 1329427 w 1819275" name="connsiteX57"/>
                <a:gd fmla="*/ 588962 h 1804988" name="connsiteY57"/>
                <a:gd fmla="*/ 1480390 w 1819275" name="connsiteX58"/>
                <a:gd fmla="*/ 664129 h 1804988" name="connsiteY58"/>
                <a:gd fmla="*/ 1469068 w 1819275" name="connsiteX59"/>
                <a:gd fmla="*/ 765605 h 1804988" name="connsiteY59"/>
                <a:gd fmla="*/ 1472842 w 1819275" name="connsiteX60"/>
                <a:gd fmla="*/ 720505 h 1804988" name="connsiteY60"/>
                <a:gd fmla="*/ 1435101 w 1819275" name="connsiteX61"/>
                <a:gd fmla="*/ 743055 h 1804988" name="connsiteY61"/>
                <a:gd fmla="*/ 1518130 w 1819275" name="connsiteX62"/>
                <a:gd fmla="*/ 761847 h 1804988" name="connsiteY62"/>
                <a:gd fmla="*/ 1635126 w 1819275" name="connsiteX63"/>
                <a:gd fmla="*/ 897148 h 1804988" name="connsiteY63"/>
                <a:gd fmla="*/ 1518130 w 1819275" name="connsiteX64"/>
                <a:gd fmla="*/ 1032449 h 1804988" name="connsiteY64"/>
                <a:gd fmla="*/ 1435101 w 1819275" name="connsiteX65"/>
                <a:gd fmla="*/ 1047482 h 1804988" name="connsiteY65"/>
                <a:gd fmla="*/ 1472842 w 1819275" name="connsiteX66"/>
                <a:gd fmla="*/ 1073791 h 1804988" name="connsiteY66"/>
                <a:gd fmla="*/ 1469068 w 1819275" name="connsiteX67"/>
                <a:gd fmla="*/ 1024932 h 1804988" name="connsiteY67"/>
                <a:gd fmla="*/ 1480390 w 1819275" name="connsiteX68"/>
                <a:gd fmla="*/ 1126408 h 1804988" name="connsiteY68"/>
                <a:gd fmla="*/ 1325653 w 1819275" name="connsiteX69"/>
                <a:gd fmla="*/ 1201575 h 1804988" name="connsiteY69"/>
                <a:gd fmla="*/ 1235076 w 1819275" name="connsiteX70"/>
                <a:gd fmla="*/ 1081307 h 1804988" name="connsiteY70"/>
                <a:gd fmla="*/ 1303009 w 1819275" name="connsiteX71"/>
                <a:gd fmla="*/ 1006140 h 1804988" name="connsiteY71"/>
                <a:gd fmla="*/ 1408683 w 1819275" name="connsiteX72"/>
                <a:gd fmla="*/ 897148 h 1804988" name="connsiteY72"/>
                <a:gd fmla="*/ 1303009 w 1819275" name="connsiteX73"/>
                <a:gd fmla="*/ 788155 h 1804988" name="connsiteY73"/>
                <a:gd fmla="*/ 1235076 w 1819275" name="connsiteX74"/>
                <a:gd fmla="*/ 712988 h 1804988" name="connsiteY74"/>
                <a:gd fmla="*/ 1325653 w 1819275" name="connsiteX75"/>
                <a:gd fmla="*/ 592720 h 1804988" name="connsiteY75"/>
                <a:gd fmla="*/ 1329427 w 1819275" name="connsiteX76"/>
                <a:gd fmla="*/ 588962 h 1804988" name="connsiteY76"/>
                <a:gd fmla="*/ 490312 w 1819275" name="connsiteX77"/>
                <a:gd fmla="*/ 588962 h 1804988" name="connsiteY77"/>
                <a:gd fmla="*/ 494092 w 1819275" name="connsiteX78"/>
                <a:gd fmla="*/ 592720 h 1804988" name="connsiteY78"/>
                <a:gd fmla="*/ 581026 w 1819275" name="connsiteX79"/>
                <a:gd fmla="*/ 712988 h 1804988" name="connsiteY79"/>
                <a:gd fmla="*/ 516770 w 1819275" name="connsiteX80"/>
                <a:gd fmla="*/ 788155 h 1804988" name="connsiteY80"/>
                <a:gd fmla="*/ 410937 w 1819275" name="connsiteX81"/>
                <a:gd fmla="*/ 897148 h 1804988" name="connsiteY81"/>
                <a:gd fmla="*/ 516770 w 1819275" name="connsiteX82"/>
                <a:gd fmla="*/ 1006140 h 1804988" name="connsiteY82"/>
                <a:gd fmla="*/ 581026 w 1819275" name="connsiteX83"/>
                <a:gd fmla="*/ 1081307 h 1804988" name="connsiteY83"/>
                <a:gd fmla="*/ 494092 w 1819275" name="connsiteX84"/>
                <a:gd fmla="*/ 1201575 h 1804988" name="connsiteY84"/>
                <a:gd fmla="*/ 339121 w 1819275" name="connsiteX85"/>
                <a:gd fmla="*/ 1126408 h 1804988" name="connsiteY85"/>
                <a:gd fmla="*/ 350461 w 1819275" name="connsiteX86"/>
                <a:gd fmla="*/ 1024932 h 1804988" name="connsiteY86"/>
                <a:gd fmla="*/ 346681 w 1819275" name="connsiteX87"/>
                <a:gd fmla="*/ 1073791 h 1804988" name="connsiteY87"/>
                <a:gd fmla="*/ 384478 w 1819275" name="connsiteX88"/>
                <a:gd fmla="*/ 1047482 h 1804988" name="connsiteY88"/>
                <a:gd fmla="*/ 301324 w 1819275" name="connsiteX89"/>
                <a:gd fmla="*/ 1032449 h 1804988" name="connsiteY89"/>
                <a:gd fmla="*/ 184151 w 1819275" name="connsiteX90"/>
                <a:gd fmla="*/ 897148 h 1804988" name="connsiteY90"/>
                <a:gd fmla="*/ 301324 w 1819275" name="connsiteX91"/>
                <a:gd fmla="*/ 761847 h 1804988" name="connsiteY91"/>
                <a:gd fmla="*/ 384478 w 1819275" name="connsiteX92"/>
                <a:gd fmla="*/ 743055 h 1804988" name="connsiteY92"/>
                <a:gd fmla="*/ 346681 w 1819275" name="connsiteX93"/>
                <a:gd fmla="*/ 720505 h 1804988" name="connsiteY93"/>
                <a:gd fmla="*/ 350461 w 1819275" name="connsiteX94"/>
                <a:gd fmla="*/ 765605 h 1804988" name="connsiteY94"/>
                <a:gd fmla="*/ 339121 w 1819275" name="connsiteX95"/>
                <a:gd fmla="*/ 664129 h 1804988" name="connsiteY95"/>
                <a:gd fmla="*/ 490312 w 1819275" name="connsiteX96"/>
                <a:gd fmla="*/ 588962 h 1804988" name="connsiteY96"/>
                <a:gd fmla="*/ 1325960 w 1819275" name="connsiteX97"/>
                <a:gd fmla="*/ 498475 h 1804988" name="connsiteY97"/>
                <a:gd fmla="*/ 1220391 w 1819275" name="connsiteX98"/>
                <a:gd fmla="*/ 716782 h 1804988" name="connsiteY98"/>
                <a:gd fmla="*/ 1122363 w 1819275" name="connsiteX99"/>
                <a:gd fmla="*/ 731838 h 1804988" name="connsiteY99"/>
                <a:gd fmla="*/ 1126133 w 1819275" name="connsiteX100"/>
                <a:gd fmla="*/ 637740 h 1804988" name="connsiteY100"/>
                <a:gd fmla="*/ 1325960 w 1819275" name="connsiteX101"/>
                <a:gd fmla="*/ 498475 h 1804988" name="connsiteY101"/>
                <a:gd fmla="*/ 912314 w 1819275" name="connsiteX102"/>
                <a:gd fmla="*/ 498475 h 1804988" name="connsiteY102"/>
                <a:gd fmla="*/ 991372 w 1819275" name="connsiteX103"/>
                <a:gd fmla="*/ 554979 h 1804988" name="connsiteY103"/>
                <a:gd fmla="*/ 1055371 w 1819275" name="connsiteX104"/>
                <a:gd fmla="*/ 720725 h 1804988" name="connsiteY104"/>
                <a:gd fmla="*/ 912314 w 1819275" name="connsiteX105"/>
                <a:gd fmla="*/ 683056 h 1804988" name="connsiteY105"/>
                <a:gd fmla="*/ 765493 w 1819275" name="connsiteX106"/>
                <a:gd fmla="*/ 720725 h 1804988" name="connsiteY106"/>
                <a:gd fmla="*/ 833257 w 1819275" name="connsiteX107"/>
                <a:gd fmla="*/ 554979 h 1804988" name="connsiteY107"/>
                <a:gd fmla="*/ 912314 w 1819275" name="connsiteX108"/>
                <a:gd fmla="*/ 498475 h 1804988" name="connsiteY108"/>
                <a:gd fmla="*/ 493317 w 1819275" name="connsiteX109"/>
                <a:gd fmla="*/ 498475 h 1804988" name="connsiteY109"/>
                <a:gd fmla="*/ 693144 w 1819275" name="connsiteX110"/>
                <a:gd fmla="*/ 637740 h 1804988" name="connsiteY110"/>
                <a:gd fmla="*/ 696914 w 1819275" name="connsiteX111"/>
                <a:gd fmla="*/ 731838 h 1804988" name="connsiteY111"/>
                <a:gd fmla="*/ 598886 w 1819275" name="connsiteX112"/>
                <a:gd fmla="*/ 716782 h 1804988" name="connsiteY112"/>
                <a:gd fmla="*/ 493317 w 1819275" name="connsiteX113"/>
                <a:gd fmla="*/ 498475 h 1804988" name="connsiteY113"/>
                <a:gd fmla="*/ 911522 w 1819275" name="connsiteX114"/>
                <a:gd fmla="*/ 222250 h 1804988" name="connsiteY114"/>
                <a:gd fmla="*/ 1050899 w 1819275" name="connsiteX115"/>
                <a:gd fmla="*/ 320230 h 1804988" name="connsiteY115"/>
                <a:gd fmla="*/ 1032064 w 1819275" name="connsiteX116"/>
                <a:gd fmla="*/ 391831 h 1804988" name="connsiteY116"/>
                <a:gd fmla="*/ 1084801 w 1819275" name="connsiteX117"/>
                <a:gd fmla="*/ 384294 h 1804988" name="connsiteY117"/>
                <a:gd fmla="*/ 1039598 w 1819275" name="connsiteX118"/>
                <a:gd fmla="*/ 365452 h 1804988" name="connsiteY118"/>
                <a:gd fmla="*/ 1175208 w 1819275" name="connsiteX119"/>
                <a:gd fmla="*/ 369220 h 1804988" name="connsiteY119"/>
                <a:gd fmla="*/ 1243013 w 1819275" name="connsiteX120"/>
                <a:gd fmla="*/ 512421 h 1804988" name="connsiteY120"/>
                <a:gd fmla="*/ 1122471 w 1819275" name="connsiteX121"/>
                <a:gd fmla="*/ 625475 h 1804988" name="connsiteY121"/>
                <a:gd fmla="*/ 1024530 w 1819275" name="connsiteX122"/>
                <a:gd fmla="*/ 523727 h 1804988" name="connsiteY122"/>
                <a:gd fmla="*/ 911522 w 1819275" name="connsiteX123"/>
                <a:gd fmla="*/ 433284 h 1804988" name="connsiteY123"/>
                <a:gd fmla="*/ 794746 w 1819275" name="connsiteX124"/>
                <a:gd fmla="*/ 523727 h 1804988" name="connsiteY124"/>
                <a:gd fmla="*/ 696806 w 1819275" name="connsiteX125"/>
                <a:gd fmla="*/ 625475 h 1804988" name="connsiteY125"/>
                <a:gd fmla="*/ 576263 w 1819275" name="connsiteX126"/>
                <a:gd fmla="*/ 512421 h 1804988" name="connsiteY126"/>
                <a:gd fmla="*/ 644068 w 1819275" name="connsiteX127"/>
                <a:gd fmla="*/ 369220 h 1804988" name="connsiteY127"/>
                <a:gd fmla="*/ 779679 w 1819275" name="connsiteX128"/>
                <a:gd fmla="*/ 365452 h 1804988" name="connsiteY128"/>
                <a:gd fmla="*/ 734475 w 1819275" name="connsiteX129"/>
                <a:gd fmla="*/ 384294 h 1804988" name="connsiteY129"/>
                <a:gd fmla="*/ 787213 w 1819275" name="connsiteX130"/>
                <a:gd fmla="*/ 391831 h 1804988" name="connsiteY130"/>
                <a:gd fmla="*/ 768378 w 1819275" name="connsiteX131"/>
                <a:gd fmla="*/ 320230 h 1804988" name="connsiteY131"/>
                <a:gd fmla="*/ 911522 w 1819275" name="connsiteX132"/>
                <a:gd fmla="*/ 222250 h 1804988" name="connsiteY132"/>
                <a:gd fmla="*/ 907753 w 1819275" name="connsiteX133"/>
                <a:gd fmla="*/ 185737 h 1804988" name="connsiteY133"/>
                <a:gd fmla="*/ 741881 w 1819275" name="connsiteX134"/>
                <a:gd fmla="*/ 294895 h 1804988" name="connsiteY134"/>
                <a:gd fmla="*/ 523231 w 1819275" name="connsiteX135"/>
                <a:gd fmla="*/ 490625 h 1804988" name="connsiteY135"/>
                <a:gd fmla="*/ 474223 w 1819275" name="connsiteX136"/>
                <a:gd fmla="*/ 498153 h 1804988" name="connsiteY136"/>
                <a:gd fmla="*/ 470453 w 1819275" name="connsiteX137"/>
                <a:gd fmla="*/ 539558 h 1804988" name="connsiteY137"/>
                <a:gd fmla="*/ 259342 w 1819275" name="connsiteX138"/>
                <a:gd fmla="*/ 742816 h 1804988" name="connsiteY138"/>
                <a:gd fmla="*/ 134938 w 1819275" name="connsiteX139"/>
                <a:gd fmla="*/ 900906 h 1804988" name="connsiteY139"/>
                <a:gd fmla="*/ 259342 w 1819275" name="connsiteX140"/>
                <a:gd fmla="*/ 1058996 h 1804988" name="connsiteY140"/>
                <a:gd fmla="*/ 470453 w 1819275" name="connsiteX141"/>
                <a:gd fmla="*/ 1262255 h 1804988" name="connsiteY141"/>
                <a:gd fmla="*/ 474223 w 1819275" name="connsiteX142"/>
                <a:gd fmla="*/ 1303659 h 1804988" name="connsiteY142"/>
                <a:gd fmla="*/ 523231 w 1819275" name="connsiteX143"/>
                <a:gd fmla="*/ 1311187 h 1804988" name="connsiteY143"/>
                <a:gd fmla="*/ 741881 w 1819275" name="connsiteX144"/>
                <a:gd fmla="*/ 1510682 h 1804988" name="connsiteY144"/>
                <a:gd fmla="*/ 907753 w 1819275" name="connsiteX145"/>
                <a:gd fmla="*/ 1616075 h 1804988" name="connsiteY145"/>
                <a:gd fmla="*/ 1077396 w 1819275" name="connsiteX146"/>
                <a:gd fmla="*/ 1510682 h 1804988" name="connsiteY146"/>
                <a:gd fmla="*/ 1296046 w 1819275" name="connsiteX147"/>
                <a:gd fmla="*/ 1311187 h 1804988" name="connsiteY147"/>
                <a:gd fmla="*/ 1345053 w 1819275" name="connsiteX148"/>
                <a:gd fmla="*/ 1303659 h 1804988" name="connsiteY148"/>
                <a:gd fmla="*/ 1348823 w 1819275" name="connsiteX149"/>
                <a:gd fmla="*/ 1262255 h 1804988" name="connsiteY149"/>
                <a:gd fmla="*/ 1559934 w 1819275" name="connsiteX150"/>
                <a:gd fmla="*/ 1058996 h 1804988" name="connsiteY150"/>
                <a:gd fmla="*/ 1684338 w 1819275" name="connsiteX151"/>
                <a:gd fmla="*/ 900906 h 1804988" name="connsiteY151"/>
                <a:gd fmla="*/ 1559934 w 1819275" name="connsiteX152"/>
                <a:gd fmla="*/ 742816 h 1804988" name="connsiteY152"/>
                <a:gd fmla="*/ 1348823 w 1819275" name="connsiteX153"/>
                <a:gd fmla="*/ 539558 h 1804988" name="connsiteY153"/>
                <a:gd fmla="*/ 1345053 w 1819275" name="connsiteX154"/>
                <a:gd fmla="*/ 498153 h 1804988" name="connsiteY154"/>
                <a:gd fmla="*/ 1296046 w 1819275" name="connsiteX155"/>
                <a:gd fmla="*/ 490625 h 1804988" name="connsiteY155"/>
                <a:gd fmla="*/ 1077396 w 1819275" name="connsiteX156"/>
                <a:gd fmla="*/ 294895 h 1804988" name="connsiteY156"/>
                <a:gd fmla="*/ 907753 w 1819275" name="connsiteX157"/>
                <a:gd fmla="*/ 185737 h 1804988" name="connsiteY157"/>
                <a:gd fmla="*/ 907754 w 1819275" name="connsiteX158"/>
                <a:gd fmla="*/ 0 h 1804988" name="connsiteY158"/>
                <a:gd fmla="*/ 1073485 w 1819275" name="connsiteX159"/>
                <a:gd fmla="*/ 120584 h 1804988" name="connsiteY159"/>
                <a:gd fmla="*/ 1303249 w 1819275" name="connsiteX160"/>
                <a:gd fmla="*/ 290155 h 1804988" name="connsiteY160"/>
                <a:gd fmla="*/ 1352215 w 1819275" name="connsiteX161"/>
                <a:gd fmla="*/ 478567 h 1804988" name="connsiteY161"/>
                <a:gd fmla="*/ 1646011 w 1819275" name="connsiteX162"/>
                <a:gd fmla="*/ 636833 h 1804988" name="connsiteY162"/>
                <a:gd fmla="*/ 1819275 w 1819275" name="connsiteX163"/>
                <a:gd fmla="*/ 900610 h 1804988" name="connsiteY163"/>
                <a:gd fmla="*/ 1646011 w 1819275" name="connsiteX164"/>
                <a:gd fmla="*/ 1164387 h 1804988" name="connsiteY164"/>
                <a:gd fmla="*/ 1352215 w 1819275" name="connsiteX165"/>
                <a:gd fmla="*/ 1322653 h 1804988" name="connsiteY165"/>
                <a:gd fmla="*/ 1303249 w 1819275" name="connsiteX166"/>
                <a:gd fmla="*/ 1511065 h 1804988" name="connsiteY166"/>
                <a:gd fmla="*/ 1073485 w 1819275" name="connsiteX167"/>
                <a:gd fmla="*/ 1680636 h 1804988" name="connsiteY167"/>
                <a:gd fmla="*/ 907754 w 1819275" name="connsiteX168"/>
                <a:gd fmla="*/ 1804988 h 1804988" name="connsiteY168"/>
                <a:gd fmla="*/ 745790 w 1819275" name="connsiteX169"/>
                <a:gd fmla="*/ 1680636 h 1804988" name="connsiteY169"/>
                <a:gd fmla="*/ 512260 w 1819275" name="connsiteX170"/>
                <a:gd fmla="*/ 1511065 h 1804988" name="connsiteY170"/>
                <a:gd fmla="*/ 467060 w 1819275" name="connsiteX171"/>
                <a:gd fmla="*/ 1322653 h 1804988" name="connsiteY171"/>
                <a:gd fmla="*/ 169498 w 1819275" name="connsiteX172"/>
                <a:gd fmla="*/ 1164387 h 1804988" name="connsiteY172"/>
                <a:gd fmla="*/ 0 w 1819275" name="connsiteX173"/>
                <a:gd fmla="*/ 900610 h 1804988" name="connsiteY173"/>
                <a:gd fmla="*/ 169498 w 1819275" name="connsiteX174"/>
                <a:gd fmla="*/ 636833 h 1804988" name="connsiteY174"/>
                <a:gd fmla="*/ 467060 w 1819275" name="connsiteX175"/>
                <a:gd fmla="*/ 478567 h 1804988" name="connsiteY175"/>
                <a:gd fmla="*/ 512260 w 1819275" name="connsiteX176"/>
                <a:gd fmla="*/ 290155 h 1804988" name="connsiteY176"/>
                <a:gd fmla="*/ 745790 w 1819275" name="connsiteX177"/>
                <a:gd fmla="*/ 120584 h 1804988" name="connsiteY177"/>
                <a:gd fmla="*/ 907754 w 1819275" name="connsiteX178"/>
                <a:gd fmla="*/ 0 h 1804988" name="connsiteY17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b="b" l="l" r="r" t="t"/>
              <a:pathLst>
                <a:path h="1804988" w="1819275">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anchor="t" anchorCtr="0" bIns="45720" compatLnSpc="1" lIns="91440" numCol="1" rIns="91440" tIns="45720" vert="horz" wrap="square">
              <a:prstTxWarp prst="textNoShape">
                <a:avLst/>
              </a:prstTxWarp>
              <a:noAutofit/>
            </a:bodyPr>
            <a:lstStyle/>
            <a:p>
              <a:endParaRPr altLang="en-US" lang="zh-CN"/>
            </a:p>
          </p:txBody>
        </p:sp>
      </p:grpSp>
      <p:grpSp>
        <p:nvGrpSpPr>
          <p:cNvPr id="55" name="组合 54">
            <a:extLst>
              <a:ext uri="{FF2B5EF4-FFF2-40B4-BE49-F238E27FC236}">
                <a16:creationId xmlns:a16="http://schemas.microsoft.com/office/drawing/2014/main" id="{B0D3E0CD-C475-4C5E-96E0-6D3FFFBE43BC}"/>
              </a:ext>
            </a:extLst>
          </p:cNvPr>
          <p:cNvGrpSpPr/>
          <p:nvPr/>
        </p:nvGrpSpPr>
        <p:grpSpPr>
          <a:xfrm>
            <a:off x="1878208" y="2295003"/>
            <a:ext cx="937493" cy="937493"/>
            <a:chOff x="5217903" y="3031462"/>
            <a:chExt cx="1620000" cy="1620000"/>
          </a:xfrm>
        </p:grpSpPr>
        <p:sp>
          <p:nvSpPr>
            <p:cNvPr id="56" name="任意多边形 2">
              <a:extLst>
                <a:ext uri="{FF2B5EF4-FFF2-40B4-BE49-F238E27FC236}">
                  <a16:creationId xmlns:a16="http://schemas.microsoft.com/office/drawing/2014/main" id="{36DA830D-1325-4A8C-9999-B7358DC982E5}"/>
                </a:ext>
              </a:extLst>
            </p:cNvPr>
            <p:cNvSpPr/>
            <p:nvPr/>
          </p:nvSpPr>
          <p:spPr bwMode="auto">
            <a:xfrm rot="5400000">
              <a:off x="5217903" y="3031462"/>
              <a:ext cx="1620000" cy="1620000"/>
            </a:xfrm>
            <a:custGeom>
              <a:gdLst>
                <a:gd fmla="*/ 1141709 w 2279650" name="connsiteX0"/>
                <a:gd fmla="*/ 173038 h 2274888" name="connsiteY0"/>
                <a:gd fmla="*/ 813858 w 2279650" name="connsiteX1"/>
                <a:gd fmla="*/ 391536 h 2274888" name="connsiteY1"/>
                <a:gd fmla="*/ 648049 w 2279650" name="connsiteX2"/>
                <a:gd fmla="*/ 670310 h 2274888" name="connsiteY2"/>
                <a:gd fmla="*/ 354113 w 2279650" name="connsiteX3"/>
                <a:gd fmla="*/ 851136 h 2274888" name="connsiteY3"/>
                <a:gd fmla="*/ 161925 w 2279650" name="connsiteX4"/>
                <a:gd fmla="*/ 1137445 h 2274888" name="connsiteY4"/>
                <a:gd fmla="*/ 354113 w 2279650" name="connsiteX5"/>
                <a:gd fmla="*/ 1423753 h 2274888" name="connsiteY5"/>
                <a:gd fmla="*/ 648049 w 2279650" name="connsiteX6"/>
                <a:gd fmla="*/ 1608346 h 2274888" name="connsiteY6"/>
                <a:gd fmla="*/ 813858 w 2279650" name="connsiteX7"/>
                <a:gd fmla="*/ 1883353 h 2274888" name="connsiteY7"/>
                <a:gd fmla="*/ 1141709 w 2279650" name="connsiteX8"/>
                <a:gd fmla="*/ 2101851 h 2274888" name="connsiteY8"/>
                <a:gd fmla="*/ 1469560 w 2279650" name="connsiteX9"/>
                <a:gd fmla="*/ 1883353 h 2274888" name="connsiteY9"/>
                <a:gd fmla="*/ 1635370 w 2279650" name="connsiteX10"/>
                <a:gd fmla="*/ 1608346 h 2274888" name="connsiteY10"/>
                <a:gd fmla="*/ 1925537 w 2279650" name="connsiteX11"/>
                <a:gd fmla="*/ 1423753 h 2274888" name="connsiteY11"/>
                <a:gd fmla="*/ 2117725 w 2279650" name="connsiteX12"/>
                <a:gd fmla="*/ 1137445 h 2274888" name="connsiteY12"/>
                <a:gd fmla="*/ 1925537 w 2279650" name="connsiteX13"/>
                <a:gd fmla="*/ 851136 h 2274888" name="connsiteY13"/>
                <a:gd fmla="*/ 1635370 w 2279650" name="connsiteX14"/>
                <a:gd fmla="*/ 670310 h 2274888" name="connsiteY14"/>
                <a:gd fmla="*/ 1469560 w 2279650" name="connsiteX15"/>
                <a:gd fmla="*/ 391536 h 2274888" name="connsiteY15"/>
                <a:gd fmla="*/ 1141709 w 2279650" name="connsiteX16"/>
                <a:gd fmla="*/ 173038 h 2274888" name="connsiteY16"/>
                <a:gd fmla="*/ 1141709 w 2279650" name="connsiteX17"/>
                <a:gd fmla="*/ 0 h 2274888" name="connsiteY17"/>
                <a:gd fmla="*/ 1578799 w 2279650" name="connsiteX18"/>
                <a:gd fmla="*/ 350273 h 2274888" name="connsiteY18"/>
                <a:gd fmla="*/ 1721984 w 2279650" name="connsiteX19"/>
                <a:gd fmla="*/ 591320 h 2274888" name="connsiteY19"/>
                <a:gd fmla="*/ 2087481 w 2279650" name="connsiteX20"/>
                <a:gd fmla="*/ 896396 h 2274888" name="connsiteY20"/>
                <a:gd fmla="*/ 2279650 w 2279650" name="connsiteX21"/>
                <a:gd fmla="*/ 1137444 h 2274888" name="connsiteY21"/>
                <a:gd fmla="*/ 2087481 w 2279650" name="connsiteX22"/>
                <a:gd fmla="*/ 1378492 h 2274888" name="connsiteY22"/>
                <a:gd fmla="*/ 1721984 w 2279650" name="connsiteX23"/>
                <a:gd fmla="*/ 1683568 h 2274888" name="connsiteY23"/>
                <a:gd fmla="*/ 1578799 w 2279650" name="connsiteX24"/>
                <a:gd fmla="*/ 1928382 h 2274888" name="connsiteY24"/>
                <a:gd fmla="*/ 1141709 w 2279650" name="connsiteX25"/>
                <a:gd fmla="*/ 2274888 h 2274888" name="connsiteY25"/>
                <a:gd fmla="*/ 700851 w 2279650" name="connsiteX26"/>
                <a:gd fmla="*/ 1928382 h 2274888" name="connsiteY26"/>
                <a:gd fmla="*/ 557667 w 2279650" name="connsiteX27"/>
                <a:gd fmla="*/ 1683568 h 2274888" name="connsiteY27"/>
                <a:gd fmla="*/ 195937 w 2279650" name="connsiteX28"/>
                <a:gd fmla="*/ 1378492 h 2274888" name="connsiteY28"/>
                <a:gd fmla="*/ 0 w 2279650" name="connsiteX29"/>
                <a:gd fmla="*/ 1137444 h 2274888" name="connsiteY29"/>
                <a:gd fmla="*/ 195937 w 2279650" name="connsiteX30"/>
                <a:gd fmla="*/ 896396 h 2274888" name="connsiteY30"/>
                <a:gd fmla="*/ 557667 w 2279650" name="connsiteX31"/>
                <a:gd fmla="*/ 591320 h 2274888" name="connsiteY31"/>
                <a:gd fmla="*/ 700851 w 2279650" name="connsiteX32"/>
                <a:gd fmla="*/ 350273 h 2274888" name="connsiteY32"/>
                <a:gd fmla="*/ 1141709 w 2279650" name="connsiteX33"/>
                <a:gd fmla="*/ 0 h 2274888" name="connsiteY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b="b" l="l" r="r" t="t"/>
              <a:pathLst>
                <a:path h="2274888" w="2279650">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a:extLst/>
          </p:spPr>
          <p:txBody>
            <a:bodyPr anchor="t" anchorCtr="0" bIns="45720" compatLnSpc="1" lIns="91440" numCol="1" rIns="91440" tIns="45720" vert="horz" wrap="square">
              <a:prstTxWarp prst="textNoShape">
                <a:avLst/>
              </a:prstTxWarp>
              <a:noAutofit/>
            </a:bodyPr>
            <a:lstStyle/>
            <a:p>
              <a:endParaRPr altLang="en-US" lang="zh-CN"/>
            </a:p>
          </p:txBody>
        </p:sp>
        <p:sp>
          <p:nvSpPr>
            <p:cNvPr id="57" name="任意多边形 3">
              <a:extLst>
                <a:ext uri="{FF2B5EF4-FFF2-40B4-BE49-F238E27FC236}">
                  <a16:creationId xmlns:a16="http://schemas.microsoft.com/office/drawing/2014/main" id="{4A2CE96F-8B7B-42AF-9C70-BE7B310BB31D}"/>
                </a:ext>
              </a:extLst>
            </p:cNvPr>
            <p:cNvSpPr/>
            <p:nvPr/>
          </p:nvSpPr>
          <p:spPr bwMode="auto">
            <a:xfrm rot="5400000">
              <a:off x="5378091" y="3198774"/>
              <a:ext cx="1292841" cy="1285374"/>
            </a:xfrm>
            <a:custGeom>
              <a:gdLst>
                <a:gd fmla="*/ 696806 w 1819275" name="connsiteX0"/>
                <a:gd fmla="*/ 1179512 h 1804988" name="connsiteY0"/>
                <a:gd fmla="*/ 794746 w 1819275" name="connsiteX1"/>
                <a:gd fmla="*/ 1277492 h 1804988" name="connsiteY1"/>
                <a:gd fmla="*/ 911522 w 1819275" name="connsiteX2"/>
                <a:gd fmla="*/ 1367935 h 1804988" name="connsiteY2"/>
                <a:gd fmla="*/ 1024530 w 1819275" name="connsiteX3"/>
                <a:gd fmla="*/ 1277492 h 1804988" name="connsiteY3"/>
                <a:gd fmla="*/ 1122471 w 1819275" name="connsiteX4"/>
                <a:gd fmla="*/ 1179512 h 1804988" name="connsiteY4"/>
                <a:gd fmla="*/ 1243013 w 1819275" name="connsiteX5"/>
                <a:gd fmla="*/ 1288798 h 1804988" name="connsiteY5"/>
                <a:gd fmla="*/ 1175208 w 1819275" name="connsiteX6"/>
                <a:gd fmla="*/ 1431999 h 1804988" name="connsiteY6"/>
                <a:gd fmla="*/ 1039598 w 1819275" name="connsiteX7"/>
                <a:gd fmla="*/ 1435767 h 1804988" name="connsiteY7"/>
                <a:gd fmla="*/ 1084801 w 1819275" name="connsiteX8"/>
                <a:gd fmla="*/ 1416925 h 1804988" name="connsiteY8"/>
                <a:gd fmla="*/ 1032064 w 1819275" name="connsiteX9"/>
                <a:gd fmla="*/ 1409388 h 1804988" name="connsiteY9"/>
                <a:gd fmla="*/ 1050899 w 1819275" name="connsiteX10"/>
                <a:gd fmla="*/ 1480989 h 1804988" name="connsiteY10"/>
                <a:gd fmla="*/ 911522 w 1819275" name="connsiteX11"/>
                <a:gd fmla="*/ 1582737 h 1804988" name="connsiteY11"/>
                <a:gd fmla="*/ 768378 w 1819275" name="connsiteX12"/>
                <a:gd fmla="*/ 1480989 h 1804988" name="connsiteY12"/>
                <a:gd fmla="*/ 787213 w 1819275" name="connsiteX13"/>
                <a:gd fmla="*/ 1409388 h 1804988" name="connsiteY13"/>
                <a:gd fmla="*/ 734475 w 1819275" name="connsiteX14"/>
                <a:gd fmla="*/ 1416925 h 1804988" name="connsiteY14"/>
                <a:gd fmla="*/ 779679 w 1819275" name="connsiteX15"/>
                <a:gd fmla="*/ 1435767 h 1804988" name="connsiteY15"/>
                <a:gd fmla="*/ 644068 w 1819275" name="connsiteX16"/>
                <a:gd fmla="*/ 1431999 h 1804988" name="connsiteY16"/>
                <a:gd fmla="*/ 576263 w 1819275" name="connsiteX17"/>
                <a:gd fmla="*/ 1288798 h 1804988" name="connsiteY17"/>
                <a:gd fmla="*/ 696806 w 1819275" name="connsiteX18"/>
                <a:gd fmla="*/ 1179512 h 1804988" name="connsiteY18"/>
                <a:gd fmla="*/ 765493 w 1819275" name="connsiteX19"/>
                <a:gd fmla="*/ 1081087 h 1804988" name="connsiteY19"/>
                <a:gd fmla="*/ 912314 w 1819275" name="connsiteX20"/>
                <a:gd fmla="*/ 1118757 h 1804988" name="connsiteY20"/>
                <a:gd fmla="*/ 1055371 w 1819275" name="connsiteX21"/>
                <a:gd fmla="*/ 1081087 h 1804988" name="connsiteY21"/>
                <a:gd fmla="*/ 991372 w 1819275" name="connsiteX22"/>
                <a:gd fmla="*/ 1246833 h 1804988" name="connsiteY22"/>
                <a:gd fmla="*/ 912314 w 1819275" name="connsiteX23"/>
                <a:gd fmla="*/ 1303337 h 1804988" name="connsiteY23"/>
                <a:gd fmla="*/ 833257 w 1819275" name="connsiteX24"/>
                <a:gd fmla="*/ 1246833 h 1804988" name="connsiteY24"/>
                <a:gd fmla="*/ 765493 w 1819275" name="connsiteX25"/>
                <a:gd fmla="*/ 1081087 h 1804988" name="connsiteY25"/>
                <a:gd fmla="*/ 1122363 w 1819275" name="connsiteX26"/>
                <a:gd fmla="*/ 1069975 h 1804988" name="connsiteY26"/>
                <a:gd fmla="*/ 1220391 w 1819275" name="connsiteX27"/>
                <a:gd fmla="*/ 1085031 h 1804988" name="connsiteY27"/>
                <a:gd fmla="*/ 1325960 w 1819275" name="connsiteX28"/>
                <a:gd fmla="*/ 1303338 h 1804988" name="connsiteY28"/>
                <a:gd fmla="*/ 1126133 w 1819275" name="connsiteX29"/>
                <a:gd fmla="*/ 1164073 h 1804988" name="connsiteY29"/>
                <a:gd fmla="*/ 1122363 w 1819275" name="connsiteX30"/>
                <a:gd fmla="*/ 1069975 h 1804988" name="connsiteY30"/>
                <a:gd fmla="*/ 696914 w 1819275" name="connsiteX31"/>
                <a:gd fmla="*/ 1069975 h 1804988" name="connsiteY31"/>
                <a:gd fmla="*/ 693144 w 1819275" name="connsiteX32"/>
                <a:gd fmla="*/ 1164073 h 1804988" name="connsiteY32"/>
                <a:gd fmla="*/ 493317 w 1819275" name="connsiteX33"/>
                <a:gd fmla="*/ 1303338 h 1804988" name="connsiteY33"/>
                <a:gd fmla="*/ 598886 w 1819275" name="connsiteX34"/>
                <a:gd fmla="*/ 1085031 h 1804988" name="connsiteY34"/>
                <a:gd fmla="*/ 696914 w 1819275" name="connsiteX35"/>
                <a:gd fmla="*/ 1069975 h 1804988" name="connsiteY35"/>
                <a:gd fmla="*/ 1164680 w 1819275" name="connsiteX36"/>
                <a:gd fmla="*/ 754062 h 1804988" name="connsiteY36"/>
                <a:gd fmla="*/ 1255245 w 1819275" name="connsiteX37"/>
                <a:gd fmla="*/ 825610 h 1804988" name="connsiteY37"/>
                <a:gd fmla="*/ 1338264 w 1819275" name="connsiteX38"/>
                <a:gd fmla="*/ 897159 h 1804988" name="connsiteY38"/>
                <a:gd fmla="*/ 1255245 w 1819275" name="connsiteX39"/>
                <a:gd fmla="*/ 964941 h 1804988" name="connsiteY39"/>
                <a:gd fmla="*/ 1108076 w 1819275" name="connsiteX40"/>
                <a:gd fmla="*/ 1025192 h 1804988" name="connsiteY40"/>
                <a:gd fmla="*/ 1157132 w 1819275" name="connsiteX41"/>
                <a:gd fmla="*/ 897159 h 1804988" name="connsiteY41"/>
                <a:gd fmla="*/ 1108076 w 1819275" name="connsiteX42"/>
                <a:gd fmla="*/ 765359 h 1804988" name="connsiteY42"/>
                <a:gd fmla="*/ 1164680 w 1819275" name="connsiteX43"/>
                <a:gd fmla="*/ 754062 h 1804988" name="connsiteY43"/>
                <a:gd fmla="*/ 655945 w 1819275" name="connsiteX44"/>
                <a:gd fmla="*/ 754062 h 1804988" name="connsiteY44"/>
                <a:gd fmla="*/ 712788 w 1819275" name="connsiteX45"/>
                <a:gd fmla="*/ 765359 h 1804988" name="connsiteY45"/>
                <a:gd fmla="*/ 667314 w 1819275" name="connsiteX46"/>
                <a:gd fmla="*/ 897159 h 1804988" name="connsiteY46"/>
                <a:gd fmla="*/ 712788 w 1819275" name="connsiteX47"/>
                <a:gd fmla="*/ 1025192 h 1804988" name="connsiteY47"/>
                <a:gd fmla="*/ 564997 w 1819275" name="connsiteX48"/>
                <a:gd fmla="*/ 964941 h 1804988" name="connsiteY48"/>
                <a:gd fmla="*/ 477838 w 1819275" name="connsiteX49"/>
                <a:gd fmla="*/ 897159 h 1804988" name="connsiteY49"/>
                <a:gd fmla="*/ 564997 w 1819275" name="connsiteX50"/>
                <a:gd fmla="*/ 825610 h 1804988" name="connsiteY50"/>
                <a:gd fmla="*/ 655945 w 1819275" name="connsiteX51"/>
                <a:gd fmla="*/ 754062 h 1804988" name="connsiteY51"/>
                <a:gd fmla="*/ 908051 w 1819275" name="connsiteX52"/>
                <a:gd fmla="*/ 715962 h 1804988" name="connsiteY52"/>
                <a:gd fmla="*/ 1089026 w 1819275" name="connsiteX53"/>
                <a:gd fmla="*/ 896937 h 1804988" name="connsiteY53"/>
                <a:gd fmla="*/ 908051 w 1819275" name="connsiteX54"/>
                <a:gd fmla="*/ 1077912 h 1804988" name="connsiteY54"/>
                <a:gd fmla="*/ 727076 w 1819275" name="connsiteX55"/>
                <a:gd fmla="*/ 896937 h 1804988" name="connsiteY55"/>
                <a:gd fmla="*/ 908051 w 1819275" name="connsiteX56"/>
                <a:gd fmla="*/ 715962 h 1804988" name="connsiteY56"/>
                <a:gd fmla="*/ 1329427 w 1819275" name="connsiteX57"/>
                <a:gd fmla="*/ 588962 h 1804988" name="connsiteY57"/>
                <a:gd fmla="*/ 1480390 w 1819275" name="connsiteX58"/>
                <a:gd fmla="*/ 664129 h 1804988" name="connsiteY58"/>
                <a:gd fmla="*/ 1469068 w 1819275" name="connsiteX59"/>
                <a:gd fmla="*/ 765605 h 1804988" name="connsiteY59"/>
                <a:gd fmla="*/ 1472842 w 1819275" name="connsiteX60"/>
                <a:gd fmla="*/ 720505 h 1804988" name="connsiteY60"/>
                <a:gd fmla="*/ 1435101 w 1819275" name="connsiteX61"/>
                <a:gd fmla="*/ 743055 h 1804988" name="connsiteY61"/>
                <a:gd fmla="*/ 1518130 w 1819275" name="connsiteX62"/>
                <a:gd fmla="*/ 761847 h 1804988" name="connsiteY62"/>
                <a:gd fmla="*/ 1635126 w 1819275" name="connsiteX63"/>
                <a:gd fmla="*/ 897148 h 1804988" name="connsiteY63"/>
                <a:gd fmla="*/ 1518130 w 1819275" name="connsiteX64"/>
                <a:gd fmla="*/ 1032449 h 1804988" name="connsiteY64"/>
                <a:gd fmla="*/ 1435101 w 1819275" name="connsiteX65"/>
                <a:gd fmla="*/ 1047482 h 1804988" name="connsiteY65"/>
                <a:gd fmla="*/ 1472842 w 1819275" name="connsiteX66"/>
                <a:gd fmla="*/ 1073791 h 1804988" name="connsiteY66"/>
                <a:gd fmla="*/ 1469068 w 1819275" name="connsiteX67"/>
                <a:gd fmla="*/ 1024932 h 1804988" name="connsiteY67"/>
                <a:gd fmla="*/ 1480390 w 1819275" name="connsiteX68"/>
                <a:gd fmla="*/ 1126408 h 1804988" name="connsiteY68"/>
                <a:gd fmla="*/ 1325653 w 1819275" name="connsiteX69"/>
                <a:gd fmla="*/ 1201575 h 1804988" name="connsiteY69"/>
                <a:gd fmla="*/ 1235076 w 1819275" name="connsiteX70"/>
                <a:gd fmla="*/ 1081307 h 1804988" name="connsiteY70"/>
                <a:gd fmla="*/ 1303009 w 1819275" name="connsiteX71"/>
                <a:gd fmla="*/ 1006140 h 1804988" name="connsiteY71"/>
                <a:gd fmla="*/ 1408683 w 1819275" name="connsiteX72"/>
                <a:gd fmla="*/ 897148 h 1804988" name="connsiteY72"/>
                <a:gd fmla="*/ 1303009 w 1819275" name="connsiteX73"/>
                <a:gd fmla="*/ 788155 h 1804988" name="connsiteY73"/>
                <a:gd fmla="*/ 1235076 w 1819275" name="connsiteX74"/>
                <a:gd fmla="*/ 712988 h 1804988" name="connsiteY74"/>
                <a:gd fmla="*/ 1325653 w 1819275" name="connsiteX75"/>
                <a:gd fmla="*/ 592720 h 1804988" name="connsiteY75"/>
                <a:gd fmla="*/ 1329427 w 1819275" name="connsiteX76"/>
                <a:gd fmla="*/ 588962 h 1804988" name="connsiteY76"/>
                <a:gd fmla="*/ 490312 w 1819275" name="connsiteX77"/>
                <a:gd fmla="*/ 588962 h 1804988" name="connsiteY77"/>
                <a:gd fmla="*/ 494092 w 1819275" name="connsiteX78"/>
                <a:gd fmla="*/ 592720 h 1804988" name="connsiteY78"/>
                <a:gd fmla="*/ 581026 w 1819275" name="connsiteX79"/>
                <a:gd fmla="*/ 712988 h 1804988" name="connsiteY79"/>
                <a:gd fmla="*/ 516770 w 1819275" name="connsiteX80"/>
                <a:gd fmla="*/ 788155 h 1804988" name="connsiteY80"/>
                <a:gd fmla="*/ 410937 w 1819275" name="connsiteX81"/>
                <a:gd fmla="*/ 897148 h 1804988" name="connsiteY81"/>
                <a:gd fmla="*/ 516770 w 1819275" name="connsiteX82"/>
                <a:gd fmla="*/ 1006140 h 1804988" name="connsiteY82"/>
                <a:gd fmla="*/ 581026 w 1819275" name="connsiteX83"/>
                <a:gd fmla="*/ 1081307 h 1804988" name="connsiteY83"/>
                <a:gd fmla="*/ 494092 w 1819275" name="connsiteX84"/>
                <a:gd fmla="*/ 1201575 h 1804988" name="connsiteY84"/>
                <a:gd fmla="*/ 339121 w 1819275" name="connsiteX85"/>
                <a:gd fmla="*/ 1126408 h 1804988" name="connsiteY85"/>
                <a:gd fmla="*/ 350461 w 1819275" name="connsiteX86"/>
                <a:gd fmla="*/ 1024932 h 1804988" name="connsiteY86"/>
                <a:gd fmla="*/ 346681 w 1819275" name="connsiteX87"/>
                <a:gd fmla="*/ 1073791 h 1804988" name="connsiteY87"/>
                <a:gd fmla="*/ 384478 w 1819275" name="connsiteX88"/>
                <a:gd fmla="*/ 1047482 h 1804988" name="connsiteY88"/>
                <a:gd fmla="*/ 301324 w 1819275" name="connsiteX89"/>
                <a:gd fmla="*/ 1032449 h 1804988" name="connsiteY89"/>
                <a:gd fmla="*/ 184151 w 1819275" name="connsiteX90"/>
                <a:gd fmla="*/ 897148 h 1804988" name="connsiteY90"/>
                <a:gd fmla="*/ 301324 w 1819275" name="connsiteX91"/>
                <a:gd fmla="*/ 761847 h 1804988" name="connsiteY91"/>
                <a:gd fmla="*/ 384478 w 1819275" name="connsiteX92"/>
                <a:gd fmla="*/ 743055 h 1804988" name="connsiteY92"/>
                <a:gd fmla="*/ 346681 w 1819275" name="connsiteX93"/>
                <a:gd fmla="*/ 720505 h 1804988" name="connsiteY93"/>
                <a:gd fmla="*/ 350461 w 1819275" name="connsiteX94"/>
                <a:gd fmla="*/ 765605 h 1804988" name="connsiteY94"/>
                <a:gd fmla="*/ 339121 w 1819275" name="connsiteX95"/>
                <a:gd fmla="*/ 664129 h 1804988" name="connsiteY95"/>
                <a:gd fmla="*/ 490312 w 1819275" name="connsiteX96"/>
                <a:gd fmla="*/ 588962 h 1804988" name="connsiteY96"/>
                <a:gd fmla="*/ 1325960 w 1819275" name="connsiteX97"/>
                <a:gd fmla="*/ 498475 h 1804988" name="connsiteY97"/>
                <a:gd fmla="*/ 1220391 w 1819275" name="connsiteX98"/>
                <a:gd fmla="*/ 716782 h 1804988" name="connsiteY98"/>
                <a:gd fmla="*/ 1122363 w 1819275" name="connsiteX99"/>
                <a:gd fmla="*/ 731838 h 1804988" name="connsiteY99"/>
                <a:gd fmla="*/ 1126133 w 1819275" name="connsiteX100"/>
                <a:gd fmla="*/ 637740 h 1804988" name="connsiteY100"/>
                <a:gd fmla="*/ 1325960 w 1819275" name="connsiteX101"/>
                <a:gd fmla="*/ 498475 h 1804988" name="connsiteY101"/>
                <a:gd fmla="*/ 912314 w 1819275" name="connsiteX102"/>
                <a:gd fmla="*/ 498475 h 1804988" name="connsiteY102"/>
                <a:gd fmla="*/ 991372 w 1819275" name="connsiteX103"/>
                <a:gd fmla="*/ 554979 h 1804988" name="connsiteY103"/>
                <a:gd fmla="*/ 1055371 w 1819275" name="connsiteX104"/>
                <a:gd fmla="*/ 720725 h 1804988" name="connsiteY104"/>
                <a:gd fmla="*/ 912314 w 1819275" name="connsiteX105"/>
                <a:gd fmla="*/ 683056 h 1804988" name="connsiteY105"/>
                <a:gd fmla="*/ 765493 w 1819275" name="connsiteX106"/>
                <a:gd fmla="*/ 720725 h 1804988" name="connsiteY106"/>
                <a:gd fmla="*/ 833257 w 1819275" name="connsiteX107"/>
                <a:gd fmla="*/ 554979 h 1804988" name="connsiteY107"/>
                <a:gd fmla="*/ 912314 w 1819275" name="connsiteX108"/>
                <a:gd fmla="*/ 498475 h 1804988" name="connsiteY108"/>
                <a:gd fmla="*/ 493317 w 1819275" name="connsiteX109"/>
                <a:gd fmla="*/ 498475 h 1804988" name="connsiteY109"/>
                <a:gd fmla="*/ 693144 w 1819275" name="connsiteX110"/>
                <a:gd fmla="*/ 637740 h 1804988" name="connsiteY110"/>
                <a:gd fmla="*/ 696914 w 1819275" name="connsiteX111"/>
                <a:gd fmla="*/ 731838 h 1804988" name="connsiteY111"/>
                <a:gd fmla="*/ 598886 w 1819275" name="connsiteX112"/>
                <a:gd fmla="*/ 716782 h 1804988" name="connsiteY112"/>
                <a:gd fmla="*/ 493317 w 1819275" name="connsiteX113"/>
                <a:gd fmla="*/ 498475 h 1804988" name="connsiteY113"/>
                <a:gd fmla="*/ 911522 w 1819275" name="connsiteX114"/>
                <a:gd fmla="*/ 222250 h 1804988" name="connsiteY114"/>
                <a:gd fmla="*/ 1050899 w 1819275" name="connsiteX115"/>
                <a:gd fmla="*/ 320230 h 1804988" name="connsiteY115"/>
                <a:gd fmla="*/ 1032064 w 1819275" name="connsiteX116"/>
                <a:gd fmla="*/ 391831 h 1804988" name="connsiteY116"/>
                <a:gd fmla="*/ 1084801 w 1819275" name="connsiteX117"/>
                <a:gd fmla="*/ 384294 h 1804988" name="connsiteY117"/>
                <a:gd fmla="*/ 1039598 w 1819275" name="connsiteX118"/>
                <a:gd fmla="*/ 365452 h 1804988" name="connsiteY118"/>
                <a:gd fmla="*/ 1175208 w 1819275" name="connsiteX119"/>
                <a:gd fmla="*/ 369220 h 1804988" name="connsiteY119"/>
                <a:gd fmla="*/ 1243013 w 1819275" name="connsiteX120"/>
                <a:gd fmla="*/ 512421 h 1804988" name="connsiteY120"/>
                <a:gd fmla="*/ 1122471 w 1819275" name="connsiteX121"/>
                <a:gd fmla="*/ 625475 h 1804988" name="connsiteY121"/>
                <a:gd fmla="*/ 1024530 w 1819275" name="connsiteX122"/>
                <a:gd fmla="*/ 523727 h 1804988" name="connsiteY122"/>
                <a:gd fmla="*/ 911522 w 1819275" name="connsiteX123"/>
                <a:gd fmla="*/ 433284 h 1804988" name="connsiteY123"/>
                <a:gd fmla="*/ 794746 w 1819275" name="connsiteX124"/>
                <a:gd fmla="*/ 523727 h 1804988" name="connsiteY124"/>
                <a:gd fmla="*/ 696806 w 1819275" name="connsiteX125"/>
                <a:gd fmla="*/ 625475 h 1804988" name="connsiteY125"/>
                <a:gd fmla="*/ 576263 w 1819275" name="connsiteX126"/>
                <a:gd fmla="*/ 512421 h 1804988" name="connsiteY126"/>
                <a:gd fmla="*/ 644068 w 1819275" name="connsiteX127"/>
                <a:gd fmla="*/ 369220 h 1804988" name="connsiteY127"/>
                <a:gd fmla="*/ 779679 w 1819275" name="connsiteX128"/>
                <a:gd fmla="*/ 365452 h 1804988" name="connsiteY128"/>
                <a:gd fmla="*/ 734475 w 1819275" name="connsiteX129"/>
                <a:gd fmla="*/ 384294 h 1804988" name="connsiteY129"/>
                <a:gd fmla="*/ 787213 w 1819275" name="connsiteX130"/>
                <a:gd fmla="*/ 391831 h 1804988" name="connsiteY130"/>
                <a:gd fmla="*/ 768378 w 1819275" name="connsiteX131"/>
                <a:gd fmla="*/ 320230 h 1804988" name="connsiteY131"/>
                <a:gd fmla="*/ 911522 w 1819275" name="connsiteX132"/>
                <a:gd fmla="*/ 222250 h 1804988" name="connsiteY132"/>
                <a:gd fmla="*/ 907753 w 1819275" name="connsiteX133"/>
                <a:gd fmla="*/ 185737 h 1804988" name="connsiteY133"/>
                <a:gd fmla="*/ 741881 w 1819275" name="connsiteX134"/>
                <a:gd fmla="*/ 294895 h 1804988" name="connsiteY134"/>
                <a:gd fmla="*/ 523231 w 1819275" name="connsiteX135"/>
                <a:gd fmla="*/ 490625 h 1804988" name="connsiteY135"/>
                <a:gd fmla="*/ 474223 w 1819275" name="connsiteX136"/>
                <a:gd fmla="*/ 498153 h 1804988" name="connsiteY136"/>
                <a:gd fmla="*/ 470453 w 1819275" name="connsiteX137"/>
                <a:gd fmla="*/ 539558 h 1804988" name="connsiteY137"/>
                <a:gd fmla="*/ 259342 w 1819275" name="connsiteX138"/>
                <a:gd fmla="*/ 742816 h 1804988" name="connsiteY138"/>
                <a:gd fmla="*/ 134938 w 1819275" name="connsiteX139"/>
                <a:gd fmla="*/ 900906 h 1804988" name="connsiteY139"/>
                <a:gd fmla="*/ 259342 w 1819275" name="connsiteX140"/>
                <a:gd fmla="*/ 1058996 h 1804988" name="connsiteY140"/>
                <a:gd fmla="*/ 470453 w 1819275" name="connsiteX141"/>
                <a:gd fmla="*/ 1262255 h 1804988" name="connsiteY141"/>
                <a:gd fmla="*/ 474223 w 1819275" name="connsiteX142"/>
                <a:gd fmla="*/ 1303659 h 1804988" name="connsiteY142"/>
                <a:gd fmla="*/ 523231 w 1819275" name="connsiteX143"/>
                <a:gd fmla="*/ 1311187 h 1804988" name="connsiteY143"/>
                <a:gd fmla="*/ 741881 w 1819275" name="connsiteX144"/>
                <a:gd fmla="*/ 1510682 h 1804988" name="connsiteY144"/>
                <a:gd fmla="*/ 907753 w 1819275" name="connsiteX145"/>
                <a:gd fmla="*/ 1616075 h 1804988" name="connsiteY145"/>
                <a:gd fmla="*/ 1077396 w 1819275" name="connsiteX146"/>
                <a:gd fmla="*/ 1510682 h 1804988" name="connsiteY146"/>
                <a:gd fmla="*/ 1296046 w 1819275" name="connsiteX147"/>
                <a:gd fmla="*/ 1311187 h 1804988" name="connsiteY147"/>
                <a:gd fmla="*/ 1345053 w 1819275" name="connsiteX148"/>
                <a:gd fmla="*/ 1303659 h 1804988" name="connsiteY148"/>
                <a:gd fmla="*/ 1348823 w 1819275" name="connsiteX149"/>
                <a:gd fmla="*/ 1262255 h 1804988" name="connsiteY149"/>
                <a:gd fmla="*/ 1559934 w 1819275" name="connsiteX150"/>
                <a:gd fmla="*/ 1058996 h 1804988" name="connsiteY150"/>
                <a:gd fmla="*/ 1684338 w 1819275" name="connsiteX151"/>
                <a:gd fmla="*/ 900906 h 1804988" name="connsiteY151"/>
                <a:gd fmla="*/ 1559934 w 1819275" name="connsiteX152"/>
                <a:gd fmla="*/ 742816 h 1804988" name="connsiteY152"/>
                <a:gd fmla="*/ 1348823 w 1819275" name="connsiteX153"/>
                <a:gd fmla="*/ 539558 h 1804988" name="connsiteY153"/>
                <a:gd fmla="*/ 1345053 w 1819275" name="connsiteX154"/>
                <a:gd fmla="*/ 498153 h 1804988" name="connsiteY154"/>
                <a:gd fmla="*/ 1296046 w 1819275" name="connsiteX155"/>
                <a:gd fmla="*/ 490625 h 1804988" name="connsiteY155"/>
                <a:gd fmla="*/ 1077396 w 1819275" name="connsiteX156"/>
                <a:gd fmla="*/ 294895 h 1804988" name="connsiteY156"/>
                <a:gd fmla="*/ 907753 w 1819275" name="connsiteX157"/>
                <a:gd fmla="*/ 185737 h 1804988" name="connsiteY157"/>
                <a:gd fmla="*/ 907754 w 1819275" name="connsiteX158"/>
                <a:gd fmla="*/ 0 h 1804988" name="connsiteY158"/>
                <a:gd fmla="*/ 1073485 w 1819275" name="connsiteX159"/>
                <a:gd fmla="*/ 120584 h 1804988" name="connsiteY159"/>
                <a:gd fmla="*/ 1303249 w 1819275" name="connsiteX160"/>
                <a:gd fmla="*/ 290155 h 1804988" name="connsiteY160"/>
                <a:gd fmla="*/ 1352215 w 1819275" name="connsiteX161"/>
                <a:gd fmla="*/ 478567 h 1804988" name="connsiteY161"/>
                <a:gd fmla="*/ 1646011 w 1819275" name="connsiteX162"/>
                <a:gd fmla="*/ 636833 h 1804988" name="connsiteY162"/>
                <a:gd fmla="*/ 1819275 w 1819275" name="connsiteX163"/>
                <a:gd fmla="*/ 900610 h 1804988" name="connsiteY163"/>
                <a:gd fmla="*/ 1646011 w 1819275" name="connsiteX164"/>
                <a:gd fmla="*/ 1164387 h 1804988" name="connsiteY164"/>
                <a:gd fmla="*/ 1352215 w 1819275" name="connsiteX165"/>
                <a:gd fmla="*/ 1322653 h 1804988" name="connsiteY165"/>
                <a:gd fmla="*/ 1303249 w 1819275" name="connsiteX166"/>
                <a:gd fmla="*/ 1511065 h 1804988" name="connsiteY166"/>
                <a:gd fmla="*/ 1073485 w 1819275" name="connsiteX167"/>
                <a:gd fmla="*/ 1680636 h 1804988" name="connsiteY167"/>
                <a:gd fmla="*/ 907754 w 1819275" name="connsiteX168"/>
                <a:gd fmla="*/ 1804988 h 1804988" name="connsiteY168"/>
                <a:gd fmla="*/ 745790 w 1819275" name="connsiteX169"/>
                <a:gd fmla="*/ 1680636 h 1804988" name="connsiteY169"/>
                <a:gd fmla="*/ 512260 w 1819275" name="connsiteX170"/>
                <a:gd fmla="*/ 1511065 h 1804988" name="connsiteY170"/>
                <a:gd fmla="*/ 467060 w 1819275" name="connsiteX171"/>
                <a:gd fmla="*/ 1322653 h 1804988" name="connsiteY171"/>
                <a:gd fmla="*/ 169498 w 1819275" name="connsiteX172"/>
                <a:gd fmla="*/ 1164387 h 1804988" name="connsiteY172"/>
                <a:gd fmla="*/ 0 w 1819275" name="connsiteX173"/>
                <a:gd fmla="*/ 900610 h 1804988" name="connsiteY173"/>
                <a:gd fmla="*/ 169498 w 1819275" name="connsiteX174"/>
                <a:gd fmla="*/ 636833 h 1804988" name="connsiteY174"/>
                <a:gd fmla="*/ 467060 w 1819275" name="connsiteX175"/>
                <a:gd fmla="*/ 478567 h 1804988" name="connsiteY175"/>
                <a:gd fmla="*/ 512260 w 1819275" name="connsiteX176"/>
                <a:gd fmla="*/ 290155 h 1804988" name="connsiteY176"/>
                <a:gd fmla="*/ 745790 w 1819275" name="connsiteX177"/>
                <a:gd fmla="*/ 120584 h 1804988" name="connsiteY177"/>
                <a:gd fmla="*/ 907754 w 1819275" name="connsiteX178"/>
                <a:gd fmla="*/ 0 h 1804988" name="connsiteY17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b="b" l="l" r="r" t="t"/>
              <a:pathLst>
                <a:path h="1804988" w="1819275">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anchor="t" anchorCtr="0" bIns="45720" compatLnSpc="1" lIns="91440" numCol="1" rIns="91440" tIns="45720" vert="horz" wrap="square">
              <a:prstTxWarp prst="textNoShape">
                <a:avLst/>
              </a:prstTxWarp>
              <a:noAutofit/>
            </a:bodyPr>
            <a:lstStyle/>
            <a:p>
              <a:endParaRPr altLang="en-US" lang="zh-CN"/>
            </a:p>
          </p:txBody>
        </p:sp>
      </p:grpSp>
      <p:grpSp>
        <p:nvGrpSpPr>
          <p:cNvPr id="58" name="组合 57">
            <a:extLst>
              <a:ext uri="{FF2B5EF4-FFF2-40B4-BE49-F238E27FC236}">
                <a16:creationId xmlns:a16="http://schemas.microsoft.com/office/drawing/2014/main" id="{8382CB71-E27D-4D3A-9076-C5372AAAD866}"/>
              </a:ext>
            </a:extLst>
          </p:cNvPr>
          <p:cNvGrpSpPr/>
          <p:nvPr/>
        </p:nvGrpSpPr>
        <p:grpSpPr>
          <a:xfrm>
            <a:off x="6588663" y="3457724"/>
            <a:ext cx="937493" cy="937493"/>
            <a:chOff x="5217903" y="3031462"/>
            <a:chExt cx="1620000" cy="1620000"/>
          </a:xfrm>
        </p:grpSpPr>
        <p:sp>
          <p:nvSpPr>
            <p:cNvPr id="59" name="任意多边形 2">
              <a:extLst>
                <a:ext uri="{FF2B5EF4-FFF2-40B4-BE49-F238E27FC236}">
                  <a16:creationId xmlns:a16="http://schemas.microsoft.com/office/drawing/2014/main" id="{5EFE6E76-4651-4D5D-80C1-D407026EE075}"/>
                </a:ext>
              </a:extLst>
            </p:cNvPr>
            <p:cNvSpPr/>
            <p:nvPr/>
          </p:nvSpPr>
          <p:spPr bwMode="auto">
            <a:xfrm rot="5400000">
              <a:off x="5217903" y="3031462"/>
              <a:ext cx="1620000" cy="1620000"/>
            </a:xfrm>
            <a:custGeom>
              <a:gdLst>
                <a:gd fmla="*/ 1141709 w 2279650" name="connsiteX0"/>
                <a:gd fmla="*/ 173038 h 2274888" name="connsiteY0"/>
                <a:gd fmla="*/ 813858 w 2279650" name="connsiteX1"/>
                <a:gd fmla="*/ 391536 h 2274888" name="connsiteY1"/>
                <a:gd fmla="*/ 648049 w 2279650" name="connsiteX2"/>
                <a:gd fmla="*/ 670310 h 2274888" name="connsiteY2"/>
                <a:gd fmla="*/ 354113 w 2279650" name="connsiteX3"/>
                <a:gd fmla="*/ 851136 h 2274888" name="connsiteY3"/>
                <a:gd fmla="*/ 161925 w 2279650" name="connsiteX4"/>
                <a:gd fmla="*/ 1137445 h 2274888" name="connsiteY4"/>
                <a:gd fmla="*/ 354113 w 2279650" name="connsiteX5"/>
                <a:gd fmla="*/ 1423753 h 2274888" name="connsiteY5"/>
                <a:gd fmla="*/ 648049 w 2279650" name="connsiteX6"/>
                <a:gd fmla="*/ 1608346 h 2274888" name="connsiteY6"/>
                <a:gd fmla="*/ 813858 w 2279650" name="connsiteX7"/>
                <a:gd fmla="*/ 1883353 h 2274888" name="connsiteY7"/>
                <a:gd fmla="*/ 1141709 w 2279650" name="connsiteX8"/>
                <a:gd fmla="*/ 2101851 h 2274888" name="connsiteY8"/>
                <a:gd fmla="*/ 1469560 w 2279650" name="connsiteX9"/>
                <a:gd fmla="*/ 1883353 h 2274888" name="connsiteY9"/>
                <a:gd fmla="*/ 1635370 w 2279650" name="connsiteX10"/>
                <a:gd fmla="*/ 1608346 h 2274888" name="connsiteY10"/>
                <a:gd fmla="*/ 1925537 w 2279650" name="connsiteX11"/>
                <a:gd fmla="*/ 1423753 h 2274888" name="connsiteY11"/>
                <a:gd fmla="*/ 2117725 w 2279650" name="connsiteX12"/>
                <a:gd fmla="*/ 1137445 h 2274888" name="connsiteY12"/>
                <a:gd fmla="*/ 1925537 w 2279650" name="connsiteX13"/>
                <a:gd fmla="*/ 851136 h 2274888" name="connsiteY13"/>
                <a:gd fmla="*/ 1635370 w 2279650" name="connsiteX14"/>
                <a:gd fmla="*/ 670310 h 2274888" name="connsiteY14"/>
                <a:gd fmla="*/ 1469560 w 2279650" name="connsiteX15"/>
                <a:gd fmla="*/ 391536 h 2274888" name="connsiteY15"/>
                <a:gd fmla="*/ 1141709 w 2279650" name="connsiteX16"/>
                <a:gd fmla="*/ 173038 h 2274888" name="connsiteY16"/>
                <a:gd fmla="*/ 1141709 w 2279650" name="connsiteX17"/>
                <a:gd fmla="*/ 0 h 2274888" name="connsiteY17"/>
                <a:gd fmla="*/ 1578799 w 2279650" name="connsiteX18"/>
                <a:gd fmla="*/ 350273 h 2274888" name="connsiteY18"/>
                <a:gd fmla="*/ 1721984 w 2279650" name="connsiteX19"/>
                <a:gd fmla="*/ 591320 h 2274888" name="connsiteY19"/>
                <a:gd fmla="*/ 2087481 w 2279650" name="connsiteX20"/>
                <a:gd fmla="*/ 896396 h 2274888" name="connsiteY20"/>
                <a:gd fmla="*/ 2279650 w 2279650" name="connsiteX21"/>
                <a:gd fmla="*/ 1137444 h 2274888" name="connsiteY21"/>
                <a:gd fmla="*/ 2087481 w 2279650" name="connsiteX22"/>
                <a:gd fmla="*/ 1378492 h 2274888" name="connsiteY22"/>
                <a:gd fmla="*/ 1721984 w 2279650" name="connsiteX23"/>
                <a:gd fmla="*/ 1683568 h 2274888" name="connsiteY23"/>
                <a:gd fmla="*/ 1578799 w 2279650" name="connsiteX24"/>
                <a:gd fmla="*/ 1928382 h 2274888" name="connsiteY24"/>
                <a:gd fmla="*/ 1141709 w 2279650" name="connsiteX25"/>
                <a:gd fmla="*/ 2274888 h 2274888" name="connsiteY25"/>
                <a:gd fmla="*/ 700851 w 2279650" name="connsiteX26"/>
                <a:gd fmla="*/ 1928382 h 2274888" name="connsiteY26"/>
                <a:gd fmla="*/ 557667 w 2279650" name="connsiteX27"/>
                <a:gd fmla="*/ 1683568 h 2274888" name="connsiteY27"/>
                <a:gd fmla="*/ 195937 w 2279650" name="connsiteX28"/>
                <a:gd fmla="*/ 1378492 h 2274888" name="connsiteY28"/>
                <a:gd fmla="*/ 0 w 2279650" name="connsiteX29"/>
                <a:gd fmla="*/ 1137444 h 2274888" name="connsiteY29"/>
                <a:gd fmla="*/ 195937 w 2279650" name="connsiteX30"/>
                <a:gd fmla="*/ 896396 h 2274888" name="connsiteY30"/>
                <a:gd fmla="*/ 557667 w 2279650" name="connsiteX31"/>
                <a:gd fmla="*/ 591320 h 2274888" name="connsiteY31"/>
                <a:gd fmla="*/ 700851 w 2279650" name="connsiteX32"/>
                <a:gd fmla="*/ 350273 h 2274888" name="connsiteY32"/>
                <a:gd fmla="*/ 1141709 w 2279650" name="connsiteX33"/>
                <a:gd fmla="*/ 0 h 2274888" name="connsiteY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b="b" l="l" r="r" t="t"/>
              <a:pathLst>
                <a:path h="2274888" w="2279650">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a:extLst/>
          </p:spPr>
          <p:txBody>
            <a:bodyPr anchor="t" anchorCtr="0" bIns="45720" compatLnSpc="1" lIns="91440" numCol="1" rIns="91440" tIns="45720" vert="horz" wrap="square">
              <a:prstTxWarp prst="textNoShape">
                <a:avLst/>
              </a:prstTxWarp>
              <a:noAutofit/>
            </a:bodyPr>
            <a:lstStyle/>
            <a:p>
              <a:endParaRPr altLang="en-US" lang="zh-CN"/>
            </a:p>
          </p:txBody>
        </p:sp>
        <p:sp>
          <p:nvSpPr>
            <p:cNvPr id="60" name="任意多边形 3">
              <a:extLst>
                <a:ext uri="{FF2B5EF4-FFF2-40B4-BE49-F238E27FC236}">
                  <a16:creationId xmlns:a16="http://schemas.microsoft.com/office/drawing/2014/main" id="{9FEC5834-5A9A-421C-B3D9-3010ABF9670D}"/>
                </a:ext>
              </a:extLst>
            </p:cNvPr>
            <p:cNvSpPr/>
            <p:nvPr/>
          </p:nvSpPr>
          <p:spPr bwMode="auto">
            <a:xfrm rot="5400000">
              <a:off x="5378091" y="3198774"/>
              <a:ext cx="1292841" cy="1285374"/>
            </a:xfrm>
            <a:custGeom>
              <a:gdLst>
                <a:gd fmla="*/ 696806 w 1819275" name="connsiteX0"/>
                <a:gd fmla="*/ 1179512 h 1804988" name="connsiteY0"/>
                <a:gd fmla="*/ 794746 w 1819275" name="connsiteX1"/>
                <a:gd fmla="*/ 1277492 h 1804988" name="connsiteY1"/>
                <a:gd fmla="*/ 911522 w 1819275" name="connsiteX2"/>
                <a:gd fmla="*/ 1367935 h 1804988" name="connsiteY2"/>
                <a:gd fmla="*/ 1024530 w 1819275" name="connsiteX3"/>
                <a:gd fmla="*/ 1277492 h 1804988" name="connsiteY3"/>
                <a:gd fmla="*/ 1122471 w 1819275" name="connsiteX4"/>
                <a:gd fmla="*/ 1179512 h 1804988" name="connsiteY4"/>
                <a:gd fmla="*/ 1243013 w 1819275" name="connsiteX5"/>
                <a:gd fmla="*/ 1288798 h 1804988" name="connsiteY5"/>
                <a:gd fmla="*/ 1175208 w 1819275" name="connsiteX6"/>
                <a:gd fmla="*/ 1431999 h 1804988" name="connsiteY6"/>
                <a:gd fmla="*/ 1039598 w 1819275" name="connsiteX7"/>
                <a:gd fmla="*/ 1435767 h 1804988" name="connsiteY7"/>
                <a:gd fmla="*/ 1084801 w 1819275" name="connsiteX8"/>
                <a:gd fmla="*/ 1416925 h 1804988" name="connsiteY8"/>
                <a:gd fmla="*/ 1032064 w 1819275" name="connsiteX9"/>
                <a:gd fmla="*/ 1409388 h 1804988" name="connsiteY9"/>
                <a:gd fmla="*/ 1050899 w 1819275" name="connsiteX10"/>
                <a:gd fmla="*/ 1480989 h 1804988" name="connsiteY10"/>
                <a:gd fmla="*/ 911522 w 1819275" name="connsiteX11"/>
                <a:gd fmla="*/ 1582737 h 1804988" name="connsiteY11"/>
                <a:gd fmla="*/ 768378 w 1819275" name="connsiteX12"/>
                <a:gd fmla="*/ 1480989 h 1804988" name="connsiteY12"/>
                <a:gd fmla="*/ 787213 w 1819275" name="connsiteX13"/>
                <a:gd fmla="*/ 1409388 h 1804988" name="connsiteY13"/>
                <a:gd fmla="*/ 734475 w 1819275" name="connsiteX14"/>
                <a:gd fmla="*/ 1416925 h 1804988" name="connsiteY14"/>
                <a:gd fmla="*/ 779679 w 1819275" name="connsiteX15"/>
                <a:gd fmla="*/ 1435767 h 1804988" name="connsiteY15"/>
                <a:gd fmla="*/ 644068 w 1819275" name="connsiteX16"/>
                <a:gd fmla="*/ 1431999 h 1804988" name="connsiteY16"/>
                <a:gd fmla="*/ 576263 w 1819275" name="connsiteX17"/>
                <a:gd fmla="*/ 1288798 h 1804988" name="connsiteY17"/>
                <a:gd fmla="*/ 696806 w 1819275" name="connsiteX18"/>
                <a:gd fmla="*/ 1179512 h 1804988" name="connsiteY18"/>
                <a:gd fmla="*/ 765493 w 1819275" name="connsiteX19"/>
                <a:gd fmla="*/ 1081087 h 1804988" name="connsiteY19"/>
                <a:gd fmla="*/ 912314 w 1819275" name="connsiteX20"/>
                <a:gd fmla="*/ 1118757 h 1804988" name="connsiteY20"/>
                <a:gd fmla="*/ 1055371 w 1819275" name="connsiteX21"/>
                <a:gd fmla="*/ 1081087 h 1804988" name="connsiteY21"/>
                <a:gd fmla="*/ 991372 w 1819275" name="connsiteX22"/>
                <a:gd fmla="*/ 1246833 h 1804988" name="connsiteY22"/>
                <a:gd fmla="*/ 912314 w 1819275" name="connsiteX23"/>
                <a:gd fmla="*/ 1303337 h 1804988" name="connsiteY23"/>
                <a:gd fmla="*/ 833257 w 1819275" name="connsiteX24"/>
                <a:gd fmla="*/ 1246833 h 1804988" name="connsiteY24"/>
                <a:gd fmla="*/ 765493 w 1819275" name="connsiteX25"/>
                <a:gd fmla="*/ 1081087 h 1804988" name="connsiteY25"/>
                <a:gd fmla="*/ 1122363 w 1819275" name="connsiteX26"/>
                <a:gd fmla="*/ 1069975 h 1804988" name="connsiteY26"/>
                <a:gd fmla="*/ 1220391 w 1819275" name="connsiteX27"/>
                <a:gd fmla="*/ 1085031 h 1804988" name="connsiteY27"/>
                <a:gd fmla="*/ 1325960 w 1819275" name="connsiteX28"/>
                <a:gd fmla="*/ 1303338 h 1804988" name="connsiteY28"/>
                <a:gd fmla="*/ 1126133 w 1819275" name="connsiteX29"/>
                <a:gd fmla="*/ 1164073 h 1804988" name="connsiteY29"/>
                <a:gd fmla="*/ 1122363 w 1819275" name="connsiteX30"/>
                <a:gd fmla="*/ 1069975 h 1804988" name="connsiteY30"/>
                <a:gd fmla="*/ 696914 w 1819275" name="connsiteX31"/>
                <a:gd fmla="*/ 1069975 h 1804988" name="connsiteY31"/>
                <a:gd fmla="*/ 693144 w 1819275" name="connsiteX32"/>
                <a:gd fmla="*/ 1164073 h 1804988" name="connsiteY32"/>
                <a:gd fmla="*/ 493317 w 1819275" name="connsiteX33"/>
                <a:gd fmla="*/ 1303338 h 1804988" name="connsiteY33"/>
                <a:gd fmla="*/ 598886 w 1819275" name="connsiteX34"/>
                <a:gd fmla="*/ 1085031 h 1804988" name="connsiteY34"/>
                <a:gd fmla="*/ 696914 w 1819275" name="connsiteX35"/>
                <a:gd fmla="*/ 1069975 h 1804988" name="connsiteY35"/>
                <a:gd fmla="*/ 1164680 w 1819275" name="connsiteX36"/>
                <a:gd fmla="*/ 754062 h 1804988" name="connsiteY36"/>
                <a:gd fmla="*/ 1255245 w 1819275" name="connsiteX37"/>
                <a:gd fmla="*/ 825610 h 1804988" name="connsiteY37"/>
                <a:gd fmla="*/ 1338264 w 1819275" name="connsiteX38"/>
                <a:gd fmla="*/ 897159 h 1804988" name="connsiteY38"/>
                <a:gd fmla="*/ 1255245 w 1819275" name="connsiteX39"/>
                <a:gd fmla="*/ 964941 h 1804988" name="connsiteY39"/>
                <a:gd fmla="*/ 1108076 w 1819275" name="connsiteX40"/>
                <a:gd fmla="*/ 1025192 h 1804988" name="connsiteY40"/>
                <a:gd fmla="*/ 1157132 w 1819275" name="connsiteX41"/>
                <a:gd fmla="*/ 897159 h 1804988" name="connsiteY41"/>
                <a:gd fmla="*/ 1108076 w 1819275" name="connsiteX42"/>
                <a:gd fmla="*/ 765359 h 1804988" name="connsiteY42"/>
                <a:gd fmla="*/ 1164680 w 1819275" name="connsiteX43"/>
                <a:gd fmla="*/ 754062 h 1804988" name="connsiteY43"/>
                <a:gd fmla="*/ 655945 w 1819275" name="connsiteX44"/>
                <a:gd fmla="*/ 754062 h 1804988" name="connsiteY44"/>
                <a:gd fmla="*/ 712788 w 1819275" name="connsiteX45"/>
                <a:gd fmla="*/ 765359 h 1804988" name="connsiteY45"/>
                <a:gd fmla="*/ 667314 w 1819275" name="connsiteX46"/>
                <a:gd fmla="*/ 897159 h 1804988" name="connsiteY46"/>
                <a:gd fmla="*/ 712788 w 1819275" name="connsiteX47"/>
                <a:gd fmla="*/ 1025192 h 1804988" name="connsiteY47"/>
                <a:gd fmla="*/ 564997 w 1819275" name="connsiteX48"/>
                <a:gd fmla="*/ 964941 h 1804988" name="connsiteY48"/>
                <a:gd fmla="*/ 477838 w 1819275" name="connsiteX49"/>
                <a:gd fmla="*/ 897159 h 1804988" name="connsiteY49"/>
                <a:gd fmla="*/ 564997 w 1819275" name="connsiteX50"/>
                <a:gd fmla="*/ 825610 h 1804988" name="connsiteY50"/>
                <a:gd fmla="*/ 655945 w 1819275" name="connsiteX51"/>
                <a:gd fmla="*/ 754062 h 1804988" name="connsiteY51"/>
                <a:gd fmla="*/ 908051 w 1819275" name="connsiteX52"/>
                <a:gd fmla="*/ 715962 h 1804988" name="connsiteY52"/>
                <a:gd fmla="*/ 1089026 w 1819275" name="connsiteX53"/>
                <a:gd fmla="*/ 896937 h 1804988" name="connsiteY53"/>
                <a:gd fmla="*/ 908051 w 1819275" name="connsiteX54"/>
                <a:gd fmla="*/ 1077912 h 1804988" name="connsiteY54"/>
                <a:gd fmla="*/ 727076 w 1819275" name="connsiteX55"/>
                <a:gd fmla="*/ 896937 h 1804988" name="connsiteY55"/>
                <a:gd fmla="*/ 908051 w 1819275" name="connsiteX56"/>
                <a:gd fmla="*/ 715962 h 1804988" name="connsiteY56"/>
                <a:gd fmla="*/ 1329427 w 1819275" name="connsiteX57"/>
                <a:gd fmla="*/ 588962 h 1804988" name="connsiteY57"/>
                <a:gd fmla="*/ 1480390 w 1819275" name="connsiteX58"/>
                <a:gd fmla="*/ 664129 h 1804988" name="connsiteY58"/>
                <a:gd fmla="*/ 1469068 w 1819275" name="connsiteX59"/>
                <a:gd fmla="*/ 765605 h 1804988" name="connsiteY59"/>
                <a:gd fmla="*/ 1472842 w 1819275" name="connsiteX60"/>
                <a:gd fmla="*/ 720505 h 1804988" name="connsiteY60"/>
                <a:gd fmla="*/ 1435101 w 1819275" name="connsiteX61"/>
                <a:gd fmla="*/ 743055 h 1804988" name="connsiteY61"/>
                <a:gd fmla="*/ 1518130 w 1819275" name="connsiteX62"/>
                <a:gd fmla="*/ 761847 h 1804988" name="connsiteY62"/>
                <a:gd fmla="*/ 1635126 w 1819275" name="connsiteX63"/>
                <a:gd fmla="*/ 897148 h 1804988" name="connsiteY63"/>
                <a:gd fmla="*/ 1518130 w 1819275" name="connsiteX64"/>
                <a:gd fmla="*/ 1032449 h 1804988" name="connsiteY64"/>
                <a:gd fmla="*/ 1435101 w 1819275" name="connsiteX65"/>
                <a:gd fmla="*/ 1047482 h 1804988" name="connsiteY65"/>
                <a:gd fmla="*/ 1472842 w 1819275" name="connsiteX66"/>
                <a:gd fmla="*/ 1073791 h 1804988" name="connsiteY66"/>
                <a:gd fmla="*/ 1469068 w 1819275" name="connsiteX67"/>
                <a:gd fmla="*/ 1024932 h 1804988" name="connsiteY67"/>
                <a:gd fmla="*/ 1480390 w 1819275" name="connsiteX68"/>
                <a:gd fmla="*/ 1126408 h 1804988" name="connsiteY68"/>
                <a:gd fmla="*/ 1325653 w 1819275" name="connsiteX69"/>
                <a:gd fmla="*/ 1201575 h 1804988" name="connsiteY69"/>
                <a:gd fmla="*/ 1235076 w 1819275" name="connsiteX70"/>
                <a:gd fmla="*/ 1081307 h 1804988" name="connsiteY70"/>
                <a:gd fmla="*/ 1303009 w 1819275" name="connsiteX71"/>
                <a:gd fmla="*/ 1006140 h 1804988" name="connsiteY71"/>
                <a:gd fmla="*/ 1408683 w 1819275" name="connsiteX72"/>
                <a:gd fmla="*/ 897148 h 1804988" name="connsiteY72"/>
                <a:gd fmla="*/ 1303009 w 1819275" name="connsiteX73"/>
                <a:gd fmla="*/ 788155 h 1804988" name="connsiteY73"/>
                <a:gd fmla="*/ 1235076 w 1819275" name="connsiteX74"/>
                <a:gd fmla="*/ 712988 h 1804988" name="connsiteY74"/>
                <a:gd fmla="*/ 1325653 w 1819275" name="connsiteX75"/>
                <a:gd fmla="*/ 592720 h 1804988" name="connsiteY75"/>
                <a:gd fmla="*/ 1329427 w 1819275" name="connsiteX76"/>
                <a:gd fmla="*/ 588962 h 1804988" name="connsiteY76"/>
                <a:gd fmla="*/ 490312 w 1819275" name="connsiteX77"/>
                <a:gd fmla="*/ 588962 h 1804988" name="connsiteY77"/>
                <a:gd fmla="*/ 494092 w 1819275" name="connsiteX78"/>
                <a:gd fmla="*/ 592720 h 1804988" name="connsiteY78"/>
                <a:gd fmla="*/ 581026 w 1819275" name="connsiteX79"/>
                <a:gd fmla="*/ 712988 h 1804988" name="connsiteY79"/>
                <a:gd fmla="*/ 516770 w 1819275" name="connsiteX80"/>
                <a:gd fmla="*/ 788155 h 1804988" name="connsiteY80"/>
                <a:gd fmla="*/ 410937 w 1819275" name="connsiteX81"/>
                <a:gd fmla="*/ 897148 h 1804988" name="connsiteY81"/>
                <a:gd fmla="*/ 516770 w 1819275" name="connsiteX82"/>
                <a:gd fmla="*/ 1006140 h 1804988" name="connsiteY82"/>
                <a:gd fmla="*/ 581026 w 1819275" name="connsiteX83"/>
                <a:gd fmla="*/ 1081307 h 1804988" name="connsiteY83"/>
                <a:gd fmla="*/ 494092 w 1819275" name="connsiteX84"/>
                <a:gd fmla="*/ 1201575 h 1804988" name="connsiteY84"/>
                <a:gd fmla="*/ 339121 w 1819275" name="connsiteX85"/>
                <a:gd fmla="*/ 1126408 h 1804988" name="connsiteY85"/>
                <a:gd fmla="*/ 350461 w 1819275" name="connsiteX86"/>
                <a:gd fmla="*/ 1024932 h 1804988" name="connsiteY86"/>
                <a:gd fmla="*/ 346681 w 1819275" name="connsiteX87"/>
                <a:gd fmla="*/ 1073791 h 1804988" name="connsiteY87"/>
                <a:gd fmla="*/ 384478 w 1819275" name="connsiteX88"/>
                <a:gd fmla="*/ 1047482 h 1804988" name="connsiteY88"/>
                <a:gd fmla="*/ 301324 w 1819275" name="connsiteX89"/>
                <a:gd fmla="*/ 1032449 h 1804988" name="connsiteY89"/>
                <a:gd fmla="*/ 184151 w 1819275" name="connsiteX90"/>
                <a:gd fmla="*/ 897148 h 1804988" name="connsiteY90"/>
                <a:gd fmla="*/ 301324 w 1819275" name="connsiteX91"/>
                <a:gd fmla="*/ 761847 h 1804988" name="connsiteY91"/>
                <a:gd fmla="*/ 384478 w 1819275" name="connsiteX92"/>
                <a:gd fmla="*/ 743055 h 1804988" name="connsiteY92"/>
                <a:gd fmla="*/ 346681 w 1819275" name="connsiteX93"/>
                <a:gd fmla="*/ 720505 h 1804988" name="connsiteY93"/>
                <a:gd fmla="*/ 350461 w 1819275" name="connsiteX94"/>
                <a:gd fmla="*/ 765605 h 1804988" name="connsiteY94"/>
                <a:gd fmla="*/ 339121 w 1819275" name="connsiteX95"/>
                <a:gd fmla="*/ 664129 h 1804988" name="connsiteY95"/>
                <a:gd fmla="*/ 490312 w 1819275" name="connsiteX96"/>
                <a:gd fmla="*/ 588962 h 1804988" name="connsiteY96"/>
                <a:gd fmla="*/ 1325960 w 1819275" name="connsiteX97"/>
                <a:gd fmla="*/ 498475 h 1804988" name="connsiteY97"/>
                <a:gd fmla="*/ 1220391 w 1819275" name="connsiteX98"/>
                <a:gd fmla="*/ 716782 h 1804988" name="connsiteY98"/>
                <a:gd fmla="*/ 1122363 w 1819275" name="connsiteX99"/>
                <a:gd fmla="*/ 731838 h 1804988" name="connsiteY99"/>
                <a:gd fmla="*/ 1126133 w 1819275" name="connsiteX100"/>
                <a:gd fmla="*/ 637740 h 1804988" name="connsiteY100"/>
                <a:gd fmla="*/ 1325960 w 1819275" name="connsiteX101"/>
                <a:gd fmla="*/ 498475 h 1804988" name="connsiteY101"/>
                <a:gd fmla="*/ 912314 w 1819275" name="connsiteX102"/>
                <a:gd fmla="*/ 498475 h 1804988" name="connsiteY102"/>
                <a:gd fmla="*/ 991372 w 1819275" name="connsiteX103"/>
                <a:gd fmla="*/ 554979 h 1804988" name="connsiteY103"/>
                <a:gd fmla="*/ 1055371 w 1819275" name="connsiteX104"/>
                <a:gd fmla="*/ 720725 h 1804988" name="connsiteY104"/>
                <a:gd fmla="*/ 912314 w 1819275" name="connsiteX105"/>
                <a:gd fmla="*/ 683056 h 1804988" name="connsiteY105"/>
                <a:gd fmla="*/ 765493 w 1819275" name="connsiteX106"/>
                <a:gd fmla="*/ 720725 h 1804988" name="connsiteY106"/>
                <a:gd fmla="*/ 833257 w 1819275" name="connsiteX107"/>
                <a:gd fmla="*/ 554979 h 1804988" name="connsiteY107"/>
                <a:gd fmla="*/ 912314 w 1819275" name="connsiteX108"/>
                <a:gd fmla="*/ 498475 h 1804988" name="connsiteY108"/>
                <a:gd fmla="*/ 493317 w 1819275" name="connsiteX109"/>
                <a:gd fmla="*/ 498475 h 1804988" name="connsiteY109"/>
                <a:gd fmla="*/ 693144 w 1819275" name="connsiteX110"/>
                <a:gd fmla="*/ 637740 h 1804988" name="connsiteY110"/>
                <a:gd fmla="*/ 696914 w 1819275" name="connsiteX111"/>
                <a:gd fmla="*/ 731838 h 1804988" name="connsiteY111"/>
                <a:gd fmla="*/ 598886 w 1819275" name="connsiteX112"/>
                <a:gd fmla="*/ 716782 h 1804988" name="connsiteY112"/>
                <a:gd fmla="*/ 493317 w 1819275" name="connsiteX113"/>
                <a:gd fmla="*/ 498475 h 1804988" name="connsiteY113"/>
                <a:gd fmla="*/ 911522 w 1819275" name="connsiteX114"/>
                <a:gd fmla="*/ 222250 h 1804988" name="connsiteY114"/>
                <a:gd fmla="*/ 1050899 w 1819275" name="connsiteX115"/>
                <a:gd fmla="*/ 320230 h 1804988" name="connsiteY115"/>
                <a:gd fmla="*/ 1032064 w 1819275" name="connsiteX116"/>
                <a:gd fmla="*/ 391831 h 1804988" name="connsiteY116"/>
                <a:gd fmla="*/ 1084801 w 1819275" name="connsiteX117"/>
                <a:gd fmla="*/ 384294 h 1804988" name="connsiteY117"/>
                <a:gd fmla="*/ 1039598 w 1819275" name="connsiteX118"/>
                <a:gd fmla="*/ 365452 h 1804988" name="connsiteY118"/>
                <a:gd fmla="*/ 1175208 w 1819275" name="connsiteX119"/>
                <a:gd fmla="*/ 369220 h 1804988" name="connsiteY119"/>
                <a:gd fmla="*/ 1243013 w 1819275" name="connsiteX120"/>
                <a:gd fmla="*/ 512421 h 1804988" name="connsiteY120"/>
                <a:gd fmla="*/ 1122471 w 1819275" name="connsiteX121"/>
                <a:gd fmla="*/ 625475 h 1804988" name="connsiteY121"/>
                <a:gd fmla="*/ 1024530 w 1819275" name="connsiteX122"/>
                <a:gd fmla="*/ 523727 h 1804988" name="connsiteY122"/>
                <a:gd fmla="*/ 911522 w 1819275" name="connsiteX123"/>
                <a:gd fmla="*/ 433284 h 1804988" name="connsiteY123"/>
                <a:gd fmla="*/ 794746 w 1819275" name="connsiteX124"/>
                <a:gd fmla="*/ 523727 h 1804988" name="connsiteY124"/>
                <a:gd fmla="*/ 696806 w 1819275" name="connsiteX125"/>
                <a:gd fmla="*/ 625475 h 1804988" name="connsiteY125"/>
                <a:gd fmla="*/ 576263 w 1819275" name="connsiteX126"/>
                <a:gd fmla="*/ 512421 h 1804988" name="connsiteY126"/>
                <a:gd fmla="*/ 644068 w 1819275" name="connsiteX127"/>
                <a:gd fmla="*/ 369220 h 1804988" name="connsiteY127"/>
                <a:gd fmla="*/ 779679 w 1819275" name="connsiteX128"/>
                <a:gd fmla="*/ 365452 h 1804988" name="connsiteY128"/>
                <a:gd fmla="*/ 734475 w 1819275" name="connsiteX129"/>
                <a:gd fmla="*/ 384294 h 1804988" name="connsiteY129"/>
                <a:gd fmla="*/ 787213 w 1819275" name="connsiteX130"/>
                <a:gd fmla="*/ 391831 h 1804988" name="connsiteY130"/>
                <a:gd fmla="*/ 768378 w 1819275" name="connsiteX131"/>
                <a:gd fmla="*/ 320230 h 1804988" name="connsiteY131"/>
                <a:gd fmla="*/ 911522 w 1819275" name="connsiteX132"/>
                <a:gd fmla="*/ 222250 h 1804988" name="connsiteY132"/>
                <a:gd fmla="*/ 907753 w 1819275" name="connsiteX133"/>
                <a:gd fmla="*/ 185737 h 1804988" name="connsiteY133"/>
                <a:gd fmla="*/ 741881 w 1819275" name="connsiteX134"/>
                <a:gd fmla="*/ 294895 h 1804988" name="connsiteY134"/>
                <a:gd fmla="*/ 523231 w 1819275" name="connsiteX135"/>
                <a:gd fmla="*/ 490625 h 1804988" name="connsiteY135"/>
                <a:gd fmla="*/ 474223 w 1819275" name="connsiteX136"/>
                <a:gd fmla="*/ 498153 h 1804988" name="connsiteY136"/>
                <a:gd fmla="*/ 470453 w 1819275" name="connsiteX137"/>
                <a:gd fmla="*/ 539558 h 1804988" name="connsiteY137"/>
                <a:gd fmla="*/ 259342 w 1819275" name="connsiteX138"/>
                <a:gd fmla="*/ 742816 h 1804988" name="connsiteY138"/>
                <a:gd fmla="*/ 134938 w 1819275" name="connsiteX139"/>
                <a:gd fmla="*/ 900906 h 1804988" name="connsiteY139"/>
                <a:gd fmla="*/ 259342 w 1819275" name="connsiteX140"/>
                <a:gd fmla="*/ 1058996 h 1804988" name="connsiteY140"/>
                <a:gd fmla="*/ 470453 w 1819275" name="connsiteX141"/>
                <a:gd fmla="*/ 1262255 h 1804988" name="connsiteY141"/>
                <a:gd fmla="*/ 474223 w 1819275" name="connsiteX142"/>
                <a:gd fmla="*/ 1303659 h 1804988" name="connsiteY142"/>
                <a:gd fmla="*/ 523231 w 1819275" name="connsiteX143"/>
                <a:gd fmla="*/ 1311187 h 1804988" name="connsiteY143"/>
                <a:gd fmla="*/ 741881 w 1819275" name="connsiteX144"/>
                <a:gd fmla="*/ 1510682 h 1804988" name="connsiteY144"/>
                <a:gd fmla="*/ 907753 w 1819275" name="connsiteX145"/>
                <a:gd fmla="*/ 1616075 h 1804988" name="connsiteY145"/>
                <a:gd fmla="*/ 1077396 w 1819275" name="connsiteX146"/>
                <a:gd fmla="*/ 1510682 h 1804988" name="connsiteY146"/>
                <a:gd fmla="*/ 1296046 w 1819275" name="connsiteX147"/>
                <a:gd fmla="*/ 1311187 h 1804988" name="connsiteY147"/>
                <a:gd fmla="*/ 1345053 w 1819275" name="connsiteX148"/>
                <a:gd fmla="*/ 1303659 h 1804988" name="connsiteY148"/>
                <a:gd fmla="*/ 1348823 w 1819275" name="connsiteX149"/>
                <a:gd fmla="*/ 1262255 h 1804988" name="connsiteY149"/>
                <a:gd fmla="*/ 1559934 w 1819275" name="connsiteX150"/>
                <a:gd fmla="*/ 1058996 h 1804988" name="connsiteY150"/>
                <a:gd fmla="*/ 1684338 w 1819275" name="connsiteX151"/>
                <a:gd fmla="*/ 900906 h 1804988" name="connsiteY151"/>
                <a:gd fmla="*/ 1559934 w 1819275" name="connsiteX152"/>
                <a:gd fmla="*/ 742816 h 1804988" name="connsiteY152"/>
                <a:gd fmla="*/ 1348823 w 1819275" name="connsiteX153"/>
                <a:gd fmla="*/ 539558 h 1804988" name="connsiteY153"/>
                <a:gd fmla="*/ 1345053 w 1819275" name="connsiteX154"/>
                <a:gd fmla="*/ 498153 h 1804988" name="connsiteY154"/>
                <a:gd fmla="*/ 1296046 w 1819275" name="connsiteX155"/>
                <a:gd fmla="*/ 490625 h 1804988" name="connsiteY155"/>
                <a:gd fmla="*/ 1077396 w 1819275" name="connsiteX156"/>
                <a:gd fmla="*/ 294895 h 1804988" name="connsiteY156"/>
                <a:gd fmla="*/ 907753 w 1819275" name="connsiteX157"/>
                <a:gd fmla="*/ 185737 h 1804988" name="connsiteY157"/>
                <a:gd fmla="*/ 907754 w 1819275" name="connsiteX158"/>
                <a:gd fmla="*/ 0 h 1804988" name="connsiteY158"/>
                <a:gd fmla="*/ 1073485 w 1819275" name="connsiteX159"/>
                <a:gd fmla="*/ 120584 h 1804988" name="connsiteY159"/>
                <a:gd fmla="*/ 1303249 w 1819275" name="connsiteX160"/>
                <a:gd fmla="*/ 290155 h 1804988" name="connsiteY160"/>
                <a:gd fmla="*/ 1352215 w 1819275" name="connsiteX161"/>
                <a:gd fmla="*/ 478567 h 1804988" name="connsiteY161"/>
                <a:gd fmla="*/ 1646011 w 1819275" name="connsiteX162"/>
                <a:gd fmla="*/ 636833 h 1804988" name="connsiteY162"/>
                <a:gd fmla="*/ 1819275 w 1819275" name="connsiteX163"/>
                <a:gd fmla="*/ 900610 h 1804988" name="connsiteY163"/>
                <a:gd fmla="*/ 1646011 w 1819275" name="connsiteX164"/>
                <a:gd fmla="*/ 1164387 h 1804988" name="connsiteY164"/>
                <a:gd fmla="*/ 1352215 w 1819275" name="connsiteX165"/>
                <a:gd fmla="*/ 1322653 h 1804988" name="connsiteY165"/>
                <a:gd fmla="*/ 1303249 w 1819275" name="connsiteX166"/>
                <a:gd fmla="*/ 1511065 h 1804988" name="connsiteY166"/>
                <a:gd fmla="*/ 1073485 w 1819275" name="connsiteX167"/>
                <a:gd fmla="*/ 1680636 h 1804988" name="connsiteY167"/>
                <a:gd fmla="*/ 907754 w 1819275" name="connsiteX168"/>
                <a:gd fmla="*/ 1804988 h 1804988" name="connsiteY168"/>
                <a:gd fmla="*/ 745790 w 1819275" name="connsiteX169"/>
                <a:gd fmla="*/ 1680636 h 1804988" name="connsiteY169"/>
                <a:gd fmla="*/ 512260 w 1819275" name="connsiteX170"/>
                <a:gd fmla="*/ 1511065 h 1804988" name="connsiteY170"/>
                <a:gd fmla="*/ 467060 w 1819275" name="connsiteX171"/>
                <a:gd fmla="*/ 1322653 h 1804988" name="connsiteY171"/>
                <a:gd fmla="*/ 169498 w 1819275" name="connsiteX172"/>
                <a:gd fmla="*/ 1164387 h 1804988" name="connsiteY172"/>
                <a:gd fmla="*/ 0 w 1819275" name="connsiteX173"/>
                <a:gd fmla="*/ 900610 h 1804988" name="connsiteY173"/>
                <a:gd fmla="*/ 169498 w 1819275" name="connsiteX174"/>
                <a:gd fmla="*/ 636833 h 1804988" name="connsiteY174"/>
                <a:gd fmla="*/ 467060 w 1819275" name="connsiteX175"/>
                <a:gd fmla="*/ 478567 h 1804988" name="connsiteY175"/>
                <a:gd fmla="*/ 512260 w 1819275" name="connsiteX176"/>
                <a:gd fmla="*/ 290155 h 1804988" name="connsiteY176"/>
                <a:gd fmla="*/ 745790 w 1819275" name="connsiteX177"/>
                <a:gd fmla="*/ 120584 h 1804988" name="connsiteY177"/>
                <a:gd fmla="*/ 907754 w 1819275" name="connsiteX178"/>
                <a:gd fmla="*/ 0 h 1804988" name="connsiteY17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b="b" l="l" r="r" t="t"/>
              <a:pathLst>
                <a:path h="1804988" w="1819275">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anchor="t" anchorCtr="0" bIns="45720" compatLnSpc="1" lIns="91440" numCol="1" rIns="91440" tIns="45720" vert="horz" wrap="square">
              <a:prstTxWarp prst="textNoShape">
                <a:avLst/>
              </a:prstTxWarp>
              <a:noAutofit/>
            </a:bodyPr>
            <a:lstStyle/>
            <a:p>
              <a:endParaRPr altLang="en-US" lang="zh-CN"/>
            </a:p>
          </p:txBody>
        </p:sp>
      </p:grpSp>
      <p:grpSp>
        <p:nvGrpSpPr>
          <p:cNvPr id="61" name="组合 60">
            <a:extLst>
              <a:ext uri="{FF2B5EF4-FFF2-40B4-BE49-F238E27FC236}">
                <a16:creationId xmlns:a16="http://schemas.microsoft.com/office/drawing/2014/main" id="{FE59232E-C292-4C19-B642-9C4EB895E3D0}"/>
              </a:ext>
            </a:extLst>
          </p:cNvPr>
          <p:cNvGrpSpPr/>
          <p:nvPr/>
        </p:nvGrpSpPr>
        <p:grpSpPr>
          <a:xfrm>
            <a:off x="8499667" y="4025099"/>
            <a:ext cx="937493" cy="937493"/>
            <a:chOff x="5217903" y="3031462"/>
            <a:chExt cx="1620000" cy="1620000"/>
          </a:xfrm>
        </p:grpSpPr>
        <p:sp>
          <p:nvSpPr>
            <p:cNvPr id="62" name="任意多边形 2">
              <a:extLst>
                <a:ext uri="{FF2B5EF4-FFF2-40B4-BE49-F238E27FC236}">
                  <a16:creationId xmlns:a16="http://schemas.microsoft.com/office/drawing/2014/main" id="{FB130F4E-217E-4016-94E7-1506579F5166}"/>
                </a:ext>
              </a:extLst>
            </p:cNvPr>
            <p:cNvSpPr/>
            <p:nvPr/>
          </p:nvSpPr>
          <p:spPr bwMode="auto">
            <a:xfrm rot="5400000">
              <a:off x="5217903" y="3031462"/>
              <a:ext cx="1620000" cy="1620000"/>
            </a:xfrm>
            <a:custGeom>
              <a:gdLst>
                <a:gd fmla="*/ 1141709 w 2279650" name="connsiteX0"/>
                <a:gd fmla="*/ 173038 h 2274888" name="connsiteY0"/>
                <a:gd fmla="*/ 813858 w 2279650" name="connsiteX1"/>
                <a:gd fmla="*/ 391536 h 2274888" name="connsiteY1"/>
                <a:gd fmla="*/ 648049 w 2279650" name="connsiteX2"/>
                <a:gd fmla="*/ 670310 h 2274888" name="connsiteY2"/>
                <a:gd fmla="*/ 354113 w 2279650" name="connsiteX3"/>
                <a:gd fmla="*/ 851136 h 2274888" name="connsiteY3"/>
                <a:gd fmla="*/ 161925 w 2279650" name="connsiteX4"/>
                <a:gd fmla="*/ 1137445 h 2274888" name="connsiteY4"/>
                <a:gd fmla="*/ 354113 w 2279650" name="connsiteX5"/>
                <a:gd fmla="*/ 1423753 h 2274888" name="connsiteY5"/>
                <a:gd fmla="*/ 648049 w 2279650" name="connsiteX6"/>
                <a:gd fmla="*/ 1608346 h 2274888" name="connsiteY6"/>
                <a:gd fmla="*/ 813858 w 2279650" name="connsiteX7"/>
                <a:gd fmla="*/ 1883353 h 2274888" name="connsiteY7"/>
                <a:gd fmla="*/ 1141709 w 2279650" name="connsiteX8"/>
                <a:gd fmla="*/ 2101851 h 2274888" name="connsiteY8"/>
                <a:gd fmla="*/ 1469560 w 2279650" name="connsiteX9"/>
                <a:gd fmla="*/ 1883353 h 2274888" name="connsiteY9"/>
                <a:gd fmla="*/ 1635370 w 2279650" name="connsiteX10"/>
                <a:gd fmla="*/ 1608346 h 2274888" name="connsiteY10"/>
                <a:gd fmla="*/ 1925537 w 2279650" name="connsiteX11"/>
                <a:gd fmla="*/ 1423753 h 2274888" name="connsiteY11"/>
                <a:gd fmla="*/ 2117725 w 2279650" name="connsiteX12"/>
                <a:gd fmla="*/ 1137445 h 2274888" name="connsiteY12"/>
                <a:gd fmla="*/ 1925537 w 2279650" name="connsiteX13"/>
                <a:gd fmla="*/ 851136 h 2274888" name="connsiteY13"/>
                <a:gd fmla="*/ 1635370 w 2279650" name="connsiteX14"/>
                <a:gd fmla="*/ 670310 h 2274888" name="connsiteY14"/>
                <a:gd fmla="*/ 1469560 w 2279650" name="connsiteX15"/>
                <a:gd fmla="*/ 391536 h 2274888" name="connsiteY15"/>
                <a:gd fmla="*/ 1141709 w 2279650" name="connsiteX16"/>
                <a:gd fmla="*/ 173038 h 2274888" name="connsiteY16"/>
                <a:gd fmla="*/ 1141709 w 2279650" name="connsiteX17"/>
                <a:gd fmla="*/ 0 h 2274888" name="connsiteY17"/>
                <a:gd fmla="*/ 1578799 w 2279650" name="connsiteX18"/>
                <a:gd fmla="*/ 350273 h 2274888" name="connsiteY18"/>
                <a:gd fmla="*/ 1721984 w 2279650" name="connsiteX19"/>
                <a:gd fmla="*/ 591320 h 2274888" name="connsiteY19"/>
                <a:gd fmla="*/ 2087481 w 2279650" name="connsiteX20"/>
                <a:gd fmla="*/ 896396 h 2274888" name="connsiteY20"/>
                <a:gd fmla="*/ 2279650 w 2279650" name="connsiteX21"/>
                <a:gd fmla="*/ 1137444 h 2274888" name="connsiteY21"/>
                <a:gd fmla="*/ 2087481 w 2279650" name="connsiteX22"/>
                <a:gd fmla="*/ 1378492 h 2274888" name="connsiteY22"/>
                <a:gd fmla="*/ 1721984 w 2279650" name="connsiteX23"/>
                <a:gd fmla="*/ 1683568 h 2274888" name="connsiteY23"/>
                <a:gd fmla="*/ 1578799 w 2279650" name="connsiteX24"/>
                <a:gd fmla="*/ 1928382 h 2274888" name="connsiteY24"/>
                <a:gd fmla="*/ 1141709 w 2279650" name="connsiteX25"/>
                <a:gd fmla="*/ 2274888 h 2274888" name="connsiteY25"/>
                <a:gd fmla="*/ 700851 w 2279650" name="connsiteX26"/>
                <a:gd fmla="*/ 1928382 h 2274888" name="connsiteY26"/>
                <a:gd fmla="*/ 557667 w 2279650" name="connsiteX27"/>
                <a:gd fmla="*/ 1683568 h 2274888" name="connsiteY27"/>
                <a:gd fmla="*/ 195937 w 2279650" name="connsiteX28"/>
                <a:gd fmla="*/ 1378492 h 2274888" name="connsiteY28"/>
                <a:gd fmla="*/ 0 w 2279650" name="connsiteX29"/>
                <a:gd fmla="*/ 1137444 h 2274888" name="connsiteY29"/>
                <a:gd fmla="*/ 195937 w 2279650" name="connsiteX30"/>
                <a:gd fmla="*/ 896396 h 2274888" name="connsiteY30"/>
                <a:gd fmla="*/ 557667 w 2279650" name="connsiteX31"/>
                <a:gd fmla="*/ 591320 h 2274888" name="connsiteY31"/>
                <a:gd fmla="*/ 700851 w 2279650" name="connsiteX32"/>
                <a:gd fmla="*/ 350273 h 2274888" name="connsiteY32"/>
                <a:gd fmla="*/ 1141709 w 2279650" name="connsiteX33"/>
                <a:gd fmla="*/ 0 h 2274888" name="connsiteY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b="b" l="l" r="r" t="t"/>
              <a:pathLst>
                <a:path h="2274888" w="2279650">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a:extLst/>
          </p:spPr>
          <p:txBody>
            <a:bodyPr anchor="t" anchorCtr="0" bIns="45720" compatLnSpc="1" lIns="91440" numCol="1" rIns="91440" tIns="45720" vert="horz" wrap="square">
              <a:prstTxWarp prst="textNoShape">
                <a:avLst/>
              </a:prstTxWarp>
              <a:noAutofit/>
            </a:bodyPr>
            <a:lstStyle/>
            <a:p>
              <a:endParaRPr altLang="en-US" lang="zh-CN"/>
            </a:p>
          </p:txBody>
        </p:sp>
        <p:sp>
          <p:nvSpPr>
            <p:cNvPr id="63" name="任意多边形 3">
              <a:extLst>
                <a:ext uri="{FF2B5EF4-FFF2-40B4-BE49-F238E27FC236}">
                  <a16:creationId xmlns:a16="http://schemas.microsoft.com/office/drawing/2014/main" id="{1A8B8F5B-BA07-4EFB-A32F-2FC3B4BC0E24}"/>
                </a:ext>
              </a:extLst>
            </p:cNvPr>
            <p:cNvSpPr/>
            <p:nvPr/>
          </p:nvSpPr>
          <p:spPr bwMode="auto">
            <a:xfrm rot="5400000">
              <a:off x="5378091" y="3198774"/>
              <a:ext cx="1292841" cy="1285374"/>
            </a:xfrm>
            <a:custGeom>
              <a:gdLst>
                <a:gd fmla="*/ 696806 w 1819275" name="connsiteX0"/>
                <a:gd fmla="*/ 1179512 h 1804988" name="connsiteY0"/>
                <a:gd fmla="*/ 794746 w 1819275" name="connsiteX1"/>
                <a:gd fmla="*/ 1277492 h 1804988" name="connsiteY1"/>
                <a:gd fmla="*/ 911522 w 1819275" name="connsiteX2"/>
                <a:gd fmla="*/ 1367935 h 1804988" name="connsiteY2"/>
                <a:gd fmla="*/ 1024530 w 1819275" name="connsiteX3"/>
                <a:gd fmla="*/ 1277492 h 1804988" name="connsiteY3"/>
                <a:gd fmla="*/ 1122471 w 1819275" name="connsiteX4"/>
                <a:gd fmla="*/ 1179512 h 1804988" name="connsiteY4"/>
                <a:gd fmla="*/ 1243013 w 1819275" name="connsiteX5"/>
                <a:gd fmla="*/ 1288798 h 1804988" name="connsiteY5"/>
                <a:gd fmla="*/ 1175208 w 1819275" name="connsiteX6"/>
                <a:gd fmla="*/ 1431999 h 1804988" name="connsiteY6"/>
                <a:gd fmla="*/ 1039598 w 1819275" name="connsiteX7"/>
                <a:gd fmla="*/ 1435767 h 1804988" name="connsiteY7"/>
                <a:gd fmla="*/ 1084801 w 1819275" name="connsiteX8"/>
                <a:gd fmla="*/ 1416925 h 1804988" name="connsiteY8"/>
                <a:gd fmla="*/ 1032064 w 1819275" name="connsiteX9"/>
                <a:gd fmla="*/ 1409388 h 1804988" name="connsiteY9"/>
                <a:gd fmla="*/ 1050899 w 1819275" name="connsiteX10"/>
                <a:gd fmla="*/ 1480989 h 1804988" name="connsiteY10"/>
                <a:gd fmla="*/ 911522 w 1819275" name="connsiteX11"/>
                <a:gd fmla="*/ 1582737 h 1804988" name="connsiteY11"/>
                <a:gd fmla="*/ 768378 w 1819275" name="connsiteX12"/>
                <a:gd fmla="*/ 1480989 h 1804988" name="connsiteY12"/>
                <a:gd fmla="*/ 787213 w 1819275" name="connsiteX13"/>
                <a:gd fmla="*/ 1409388 h 1804988" name="connsiteY13"/>
                <a:gd fmla="*/ 734475 w 1819275" name="connsiteX14"/>
                <a:gd fmla="*/ 1416925 h 1804988" name="connsiteY14"/>
                <a:gd fmla="*/ 779679 w 1819275" name="connsiteX15"/>
                <a:gd fmla="*/ 1435767 h 1804988" name="connsiteY15"/>
                <a:gd fmla="*/ 644068 w 1819275" name="connsiteX16"/>
                <a:gd fmla="*/ 1431999 h 1804988" name="connsiteY16"/>
                <a:gd fmla="*/ 576263 w 1819275" name="connsiteX17"/>
                <a:gd fmla="*/ 1288798 h 1804988" name="connsiteY17"/>
                <a:gd fmla="*/ 696806 w 1819275" name="connsiteX18"/>
                <a:gd fmla="*/ 1179512 h 1804988" name="connsiteY18"/>
                <a:gd fmla="*/ 765493 w 1819275" name="connsiteX19"/>
                <a:gd fmla="*/ 1081087 h 1804988" name="connsiteY19"/>
                <a:gd fmla="*/ 912314 w 1819275" name="connsiteX20"/>
                <a:gd fmla="*/ 1118757 h 1804988" name="connsiteY20"/>
                <a:gd fmla="*/ 1055371 w 1819275" name="connsiteX21"/>
                <a:gd fmla="*/ 1081087 h 1804988" name="connsiteY21"/>
                <a:gd fmla="*/ 991372 w 1819275" name="connsiteX22"/>
                <a:gd fmla="*/ 1246833 h 1804988" name="connsiteY22"/>
                <a:gd fmla="*/ 912314 w 1819275" name="connsiteX23"/>
                <a:gd fmla="*/ 1303337 h 1804988" name="connsiteY23"/>
                <a:gd fmla="*/ 833257 w 1819275" name="connsiteX24"/>
                <a:gd fmla="*/ 1246833 h 1804988" name="connsiteY24"/>
                <a:gd fmla="*/ 765493 w 1819275" name="connsiteX25"/>
                <a:gd fmla="*/ 1081087 h 1804988" name="connsiteY25"/>
                <a:gd fmla="*/ 1122363 w 1819275" name="connsiteX26"/>
                <a:gd fmla="*/ 1069975 h 1804988" name="connsiteY26"/>
                <a:gd fmla="*/ 1220391 w 1819275" name="connsiteX27"/>
                <a:gd fmla="*/ 1085031 h 1804988" name="connsiteY27"/>
                <a:gd fmla="*/ 1325960 w 1819275" name="connsiteX28"/>
                <a:gd fmla="*/ 1303338 h 1804988" name="connsiteY28"/>
                <a:gd fmla="*/ 1126133 w 1819275" name="connsiteX29"/>
                <a:gd fmla="*/ 1164073 h 1804988" name="connsiteY29"/>
                <a:gd fmla="*/ 1122363 w 1819275" name="connsiteX30"/>
                <a:gd fmla="*/ 1069975 h 1804988" name="connsiteY30"/>
                <a:gd fmla="*/ 696914 w 1819275" name="connsiteX31"/>
                <a:gd fmla="*/ 1069975 h 1804988" name="connsiteY31"/>
                <a:gd fmla="*/ 693144 w 1819275" name="connsiteX32"/>
                <a:gd fmla="*/ 1164073 h 1804988" name="connsiteY32"/>
                <a:gd fmla="*/ 493317 w 1819275" name="connsiteX33"/>
                <a:gd fmla="*/ 1303338 h 1804988" name="connsiteY33"/>
                <a:gd fmla="*/ 598886 w 1819275" name="connsiteX34"/>
                <a:gd fmla="*/ 1085031 h 1804988" name="connsiteY34"/>
                <a:gd fmla="*/ 696914 w 1819275" name="connsiteX35"/>
                <a:gd fmla="*/ 1069975 h 1804988" name="connsiteY35"/>
                <a:gd fmla="*/ 1164680 w 1819275" name="connsiteX36"/>
                <a:gd fmla="*/ 754062 h 1804988" name="connsiteY36"/>
                <a:gd fmla="*/ 1255245 w 1819275" name="connsiteX37"/>
                <a:gd fmla="*/ 825610 h 1804988" name="connsiteY37"/>
                <a:gd fmla="*/ 1338264 w 1819275" name="connsiteX38"/>
                <a:gd fmla="*/ 897159 h 1804988" name="connsiteY38"/>
                <a:gd fmla="*/ 1255245 w 1819275" name="connsiteX39"/>
                <a:gd fmla="*/ 964941 h 1804988" name="connsiteY39"/>
                <a:gd fmla="*/ 1108076 w 1819275" name="connsiteX40"/>
                <a:gd fmla="*/ 1025192 h 1804988" name="connsiteY40"/>
                <a:gd fmla="*/ 1157132 w 1819275" name="connsiteX41"/>
                <a:gd fmla="*/ 897159 h 1804988" name="connsiteY41"/>
                <a:gd fmla="*/ 1108076 w 1819275" name="connsiteX42"/>
                <a:gd fmla="*/ 765359 h 1804988" name="connsiteY42"/>
                <a:gd fmla="*/ 1164680 w 1819275" name="connsiteX43"/>
                <a:gd fmla="*/ 754062 h 1804988" name="connsiteY43"/>
                <a:gd fmla="*/ 655945 w 1819275" name="connsiteX44"/>
                <a:gd fmla="*/ 754062 h 1804988" name="connsiteY44"/>
                <a:gd fmla="*/ 712788 w 1819275" name="connsiteX45"/>
                <a:gd fmla="*/ 765359 h 1804988" name="connsiteY45"/>
                <a:gd fmla="*/ 667314 w 1819275" name="connsiteX46"/>
                <a:gd fmla="*/ 897159 h 1804988" name="connsiteY46"/>
                <a:gd fmla="*/ 712788 w 1819275" name="connsiteX47"/>
                <a:gd fmla="*/ 1025192 h 1804988" name="connsiteY47"/>
                <a:gd fmla="*/ 564997 w 1819275" name="connsiteX48"/>
                <a:gd fmla="*/ 964941 h 1804988" name="connsiteY48"/>
                <a:gd fmla="*/ 477838 w 1819275" name="connsiteX49"/>
                <a:gd fmla="*/ 897159 h 1804988" name="connsiteY49"/>
                <a:gd fmla="*/ 564997 w 1819275" name="connsiteX50"/>
                <a:gd fmla="*/ 825610 h 1804988" name="connsiteY50"/>
                <a:gd fmla="*/ 655945 w 1819275" name="connsiteX51"/>
                <a:gd fmla="*/ 754062 h 1804988" name="connsiteY51"/>
                <a:gd fmla="*/ 908051 w 1819275" name="connsiteX52"/>
                <a:gd fmla="*/ 715962 h 1804988" name="connsiteY52"/>
                <a:gd fmla="*/ 1089026 w 1819275" name="connsiteX53"/>
                <a:gd fmla="*/ 896937 h 1804988" name="connsiteY53"/>
                <a:gd fmla="*/ 908051 w 1819275" name="connsiteX54"/>
                <a:gd fmla="*/ 1077912 h 1804988" name="connsiteY54"/>
                <a:gd fmla="*/ 727076 w 1819275" name="connsiteX55"/>
                <a:gd fmla="*/ 896937 h 1804988" name="connsiteY55"/>
                <a:gd fmla="*/ 908051 w 1819275" name="connsiteX56"/>
                <a:gd fmla="*/ 715962 h 1804988" name="connsiteY56"/>
                <a:gd fmla="*/ 1329427 w 1819275" name="connsiteX57"/>
                <a:gd fmla="*/ 588962 h 1804988" name="connsiteY57"/>
                <a:gd fmla="*/ 1480390 w 1819275" name="connsiteX58"/>
                <a:gd fmla="*/ 664129 h 1804988" name="connsiteY58"/>
                <a:gd fmla="*/ 1469068 w 1819275" name="connsiteX59"/>
                <a:gd fmla="*/ 765605 h 1804988" name="connsiteY59"/>
                <a:gd fmla="*/ 1472842 w 1819275" name="connsiteX60"/>
                <a:gd fmla="*/ 720505 h 1804988" name="connsiteY60"/>
                <a:gd fmla="*/ 1435101 w 1819275" name="connsiteX61"/>
                <a:gd fmla="*/ 743055 h 1804988" name="connsiteY61"/>
                <a:gd fmla="*/ 1518130 w 1819275" name="connsiteX62"/>
                <a:gd fmla="*/ 761847 h 1804988" name="connsiteY62"/>
                <a:gd fmla="*/ 1635126 w 1819275" name="connsiteX63"/>
                <a:gd fmla="*/ 897148 h 1804988" name="connsiteY63"/>
                <a:gd fmla="*/ 1518130 w 1819275" name="connsiteX64"/>
                <a:gd fmla="*/ 1032449 h 1804988" name="connsiteY64"/>
                <a:gd fmla="*/ 1435101 w 1819275" name="connsiteX65"/>
                <a:gd fmla="*/ 1047482 h 1804988" name="connsiteY65"/>
                <a:gd fmla="*/ 1472842 w 1819275" name="connsiteX66"/>
                <a:gd fmla="*/ 1073791 h 1804988" name="connsiteY66"/>
                <a:gd fmla="*/ 1469068 w 1819275" name="connsiteX67"/>
                <a:gd fmla="*/ 1024932 h 1804988" name="connsiteY67"/>
                <a:gd fmla="*/ 1480390 w 1819275" name="connsiteX68"/>
                <a:gd fmla="*/ 1126408 h 1804988" name="connsiteY68"/>
                <a:gd fmla="*/ 1325653 w 1819275" name="connsiteX69"/>
                <a:gd fmla="*/ 1201575 h 1804988" name="connsiteY69"/>
                <a:gd fmla="*/ 1235076 w 1819275" name="connsiteX70"/>
                <a:gd fmla="*/ 1081307 h 1804988" name="connsiteY70"/>
                <a:gd fmla="*/ 1303009 w 1819275" name="connsiteX71"/>
                <a:gd fmla="*/ 1006140 h 1804988" name="connsiteY71"/>
                <a:gd fmla="*/ 1408683 w 1819275" name="connsiteX72"/>
                <a:gd fmla="*/ 897148 h 1804988" name="connsiteY72"/>
                <a:gd fmla="*/ 1303009 w 1819275" name="connsiteX73"/>
                <a:gd fmla="*/ 788155 h 1804988" name="connsiteY73"/>
                <a:gd fmla="*/ 1235076 w 1819275" name="connsiteX74"/>
                <a:gd fmla="*/ 712988 h 1804988" name="connsiteY74"/>
                <a:gd fmla="*/ 1325653 w 1819275" name="connsiteX75"/>
                <a:gd fmla="*/ 592720 h 1804988" name="connsiteY75"/>
                <a:gd fmla="*/ 1329427 w 1819275" name="connsiteX76"/>
                <a:gd fmla="*/ 588962 h 1804988" name="connsiteY76"/>
                <a:gd fmla="*/ 490312 w 1819275" name="connsiteX77"/>
                <a:gd fmla="*/ 588962 h 1804988" name="connsiteY77"/>
                <a:gd fmla="*/ 494092 w 1819275" name="connsiteX78"/>
                <a:gd fmla="*/ 592720 h 1804988" name="connsiteY78"/>
                <a:gd fmla="*/ 581026 w 1819275" name="connsiteX79"/>
                <a:gd fmla="*/ 712988 h 1804988" name="connsiteY79"/>
                <a:gd fmla="*/ 516770 w 1819275" name="connsiteX80"/>
                <a:gd fmla="*/ 788155 h 1804988" name="connsiteY80"/>
                <a:gd fmla="*/ 410937 w 1819275" name="connsiteX81"/>
                <a:gd fmla="*/ 897148 h 1804988" name="connsiteY81"/>
                <a:gd fmla="*/ 516770 w 1819275" name="connsiteX82"/>
                <a:gd fmla="*/ 1006140 h 1804988" name="connsiteY82"/>
                <a:gd fmla="*/ 581026 w 1819275" name="connsiteX83"/>
                <a:gd fmla="*/ 1081307 h 1804988" name="connsiteY83"/>
                <a:gd fmla="*/ 494092 w 1819275" name="connsiteX84"/>
                <a:gd fmla="*/ 1201575 h 1804988" name="connsiteY84"/>
                <a:gd fmla="*/ 339121 w 1819275" name="connsiteX85"/>
                <a:gd fmla="*/ 1126408 h 1804988" name="connsiteY85"/>
                <a:gd fmla="*/ 350461 w 1819275" name="connsiteX86"/>
                <a:gd fmla="*/ 1024932 h 1804988" name="connsiteY86"/>
                <a:gd fmla="*/ 346681 w 1819275" name="connsiteX87"/>
                <a:gd fmla="*/ 1073791 h 1804988" name="connsiteY87"/>
                <a:gd fmla="*/ 384478 w 1819275" name="connsiteX88"/>
                <a:gd fmla="*/ 1047482 h 1804988" name="connsiteY88"/>
                <a:gd fmla="*/ 301324 w 1819275" name="connsiteX89"/>
                <a:gd fmla="*/ 1032449 h 1804988" name="connsiteY89"/>
                <a:gd fmla="*/ 184151 w 1819275" name="connsiteX90"/>
                <a:gd fmla="*/ 897148 h 1804988" name="connsiteY90"/>
                <a:gd fmla="*/ 301324 w 1819275" name="connsiteX91"/>
                <a:gd fmla="*/ 761847 h 1804988" name="connsiteY91"/>
                <a:gd fmla="*/ 384478 w 1819275" name="connsiteX92"/>
                <a:gd fmla="*/ 743055 h 1804988" name="connsiteY92"/>
                <a:gd fmla="*/ 346681 w 1819275" name="connsiteX93"/>
                <a:gd fmla="*/ 720505 h 1804988" name="connsiteY93"/>
                <a:gd fmla="*/ 350461 w 1819275" name="connsiteX94"/>
                <a:gd fmla="*/ 765605 h 1804988" name="connsiteY94"/>
                <a:gd fmla="*/ 339121 w 1819275" name="connsiteX95"/>
                <a:gd fmla="*/ 664129 h 1804988" name="connsiteY95"/>
                <a:gd fmla="*/ 490312 w 1819275" name="connsiteX96"/>
                <a:gd fmla="*/ 588962 h 1804988" name="connsiteY96"/>
                <a:gd fmla="*/ 1325960 w 1819275" name="connsiteX97"/>
                <a:gd fmla="*/ 498475 h 1804988" name="connsiteY97"/>
                <a:gd fmla="*/ 1220391 w 1819275" name="connsiteX98"/>
                <a:gd fmla="*/ 716782 h 1804988" name="connsiteY98"/>
                <a:gd fmla="*/ 1122363 w 1819275" name="connsiteX99"/>
                <a:gd fmla="*/ 731838 h 1804988" name="connsiteY99"/>
                <a:gd fmla="*/ 1126133 w 1819275" name="connsiteX100"/>
                <a:gd fmla="*/ 637740 h 1804988" name="connsiteY100"/>
                <a:gd fmla="*/ 1325960 w 1819275" name="connsiteX101"/>
                <a:gd fmla="*/ 498475 h 1804988" name="connsiteY101"/>
                <a:gd fmla="*/ 912314 w 1819275" name="connsiteX102"/>
                <a:gd fmla="*/ 498475 h 1804988" name="connsiteY102"/>
                <a:gd fmla="*/ 991372 w 1819275" name="connsiteX103"/>
                <a:gd fmla="*/ 554979 h 1804988" name="connsiteY103"/>
                <a:gd fmla="*/ 1055371 w 1819275" name="connsiteX104"/>
                <a:gd fmla="*/ 720725 h 1804988" name="connsiteY104"/>
                <a:gd fmla="*/ 912314 w 1819275" name="connsiteX105"/>
                <a:gd fmla="*/ 683056 h 1804988" name="connsiteY105"/>
                <a:gd fmla="*/ 765493 w 1819275" name="connsiteX106"/>
                <a:gd fmla="*/ 720725 h 1804988" name="connsiteY106"/>
                <a:gd fmla="*/ 833257 w 1819275" name="connsiteX107"/>
                <a:gd fmla="*/ 554979 h 1804988" name="connsiteY107"/>
                <a:gd fmla="*/ 912314 w 1819275" name="connsiteX108"/>
                <a:gd fmla="*/ 498475 h 1804988" name="connsiteY108"/>
                <a:gd fmla="*/ 493317 w 1819275" name="connsiteX109"/>
                <a:gd fmla="*/ 498475 h 1804988" name="connsiteY109"/>
                <a:gd fmla="*/ 693144 w 1819275" name="connsiteX110"/>
                <a:gd fmla="*/ 637740 h 1804988" name="connsiteY110"/>
                <a:gd fmla="*/ 696914 w 1819275" name="connsiteX111"/>
                <a:gd fmla="*/ 731838 h 1804988" name="connsiteY111"/>
                <a:gd fmla="*/ 598886 w 1819275" name="connsiteX112"/>
                <a:gd fmla="*/ 716782 h 1804988" name="connsiteY112"/>
                <a:gd fmla="*/ 493317 w 1819275" name="connsiteX113"/>
                <a:gd fmla="*/ 498475 h 1804988" name="connsiteY113"/>
                <a:gd fmla="*/ 911522 w 1819275" name="connsiteX114"/>
                <a:gd fmla="*/ 222250 h 1804988" name="connsiteY114"/>
                <a:gd fmla="*/ 1050899 w 1819275" name="connsiteX115"/>
                <a:gd fmla="*/ 320230 h 1804988" name="connsiteY115"/>
                <a:gd fmla="*/ 1032064 w 1819275" name="connsiteX116"/>
                <a:gd fmla="*/ 391831 h 1804988" name="connsiteY116"/>
                <a:gd fmla="*/ 1084801 w 1819275" name="connsiteX117"/>
                <a:gd fmla="*/ 384294 h 1804988" name="connsiteY117"/>
                <a:gd fmla="*/ 1039598 w 1819275" name="connsiteX118"/>
                <a:gd fmla="*/ 365452 h 1804988" name="connsiteY118"/>
                <a:gd fmla="*/ 1175208 w 1819275" name="connsiteX119"/>
                <a:gd fmla="*/ 369220 h 1804988" name="connsiteY119"/>
                <a:gd fmla="*/ 1243013 w 1819275" name="connsiteX120"/>
                <a:gd fmla="*/ 512421 h 1804988" name="connsiteY120"/>
                <a:gd fmla="*/ 1122471 w 1819275" name="connsiteX121"/>
                <a:gd fmla="*/ 625475 h 1804988" name="connsiteY121"/>
                <a:gd fmla="*/ 1024530 w 1819275" name="connsiteX122"/>
                <a:gd fmla="*/ 523727 h 1804988" name="connsiteY122"/>
                <a:gd fmla="*/ 911522 w 1819275" name="connsiteX123"/>
                <a:gd fmla="*/ 433284 h 1804988" name="connsiteY123"/>
                <a:gd fmla="*/ 794746 w 1819275" name="connsiteX124"/>
                <a:gd fmla="*/ 523727 h 1804988" name="connsiteY124"/>
                <a:gd fmla="*/ 696806 w 1819275" name="connsiteX125"/>
                <a:gd fmla="*/ 625475 h 1804988" name="connsiteY125"/>
                <a:gd fmla="*/ 576263 w 1819275" name="connsiteX126"/>
                <a:gd fmla="*/ 512421 h 1804988" name="connsiteY126"/>
                <a:gd fmla="*/ 644068 w 1819275" name="connsiteX127"/>
                <a:gd fmla="*/ 369220 h 1804988" name="connsiteY127"/>
                <a:gd fmla="*/ 779679 w 1819275" name="connsiteX128"/>
                <a:gd fmla="*/ 365452 h 1804988" name="connsiteY128"/>
                <a:gd fmla="*/ 734475 w 1819275" name="connsiteX129"/>
                <a:gd fmla="*/ 384294 h 1804988" name="connsiteY129"/>
                <a:gd fmla="*/ 787213 w 1819275" name="connsiteX130"/>
                <a:gd fmla="*/ 391831 h 1804988" name="connsiteY130"/>
                <a:gd fmla="*/ 768378 w 1819275" name="connsiteX131"/>
                <a:gd fmla="*/ 320230 h 1804988" name="connsiteY131"/>
                <a:gd fmla="*/ 911522 w 1819275" name="connsiteX132"/>
                <a:gd fmla="*/ 222250 h 1804988" name="connsiteY132"/>
                <a:gd fmla="*/ 907753 w 1819275" name="connsiteX133"/>
                <a:gd fmla="*/ 185737 h 1804988" name="connsiteY133"/>
                <a:gd fmla="*/ 741881 w 1819275" name="connsiteX134"/>
                <a:gd fmla="*/ 294895 h 1804988" name="connsiteY134"/>
                <a:gd fmla="*/ 523231 w 1819275" name="connsiteX135"/>
                <a:gd fmla="*/ 490625 h 1804988" name="connsiteY135"/>
                <a:gd fmla="*/ 474223 w 1819275" name="connsiteX136"/>
                <a:gd fmla="*/ 498153 h 1804988" name="connsiteY136"/>
                <a:gd fmla="*/ 470453 w 1819275" name="connsiteX137"/>
                <a:gd fmla="*/ 539558 h 1804988" name="connsiteY137"/>
                <a:gd fmla="*/ 259342 w 1819275" name="connsiteX138"/>
                <a:gd fmla="*/ 742816 h 1804988" name="connsiteY138"/>
                <a:gd fmla="*/ 134938 w 1819275" name="connsiteX139"/>
                <a:gd fmla="*/ 900906 h 1804988" name="connsiteY139"/>
                <a:gd fmla="*/ 259342 w 1819275" name="connsiteX140"/>
                <a:gd fmla="*/ 1058996 h 1804988" name="connsiteY140"/>
                <a:gd fmla="*/ 470453 w 1819275" name="connsiteX141"/>
                <a:gd fmla="*/ 1262255 h 1804988" name="connsiteY141"/>
                <a:gd fmla="*/ 474223 w 1819275" name="connsiteX142"/>
                <a:gd fmla="*/ 1303659 h 1804988" name="connsiteY142"/>
                <a:gd fmla="*/ 523231 w 1819275" name="connsiteX143"/>
                <a:gd fmla="*/ 1311187 h 1804988" name="connsiteY143"/>
                <a:gd fmla="*/ 741881 w 1819275" name="connsiteX144"/>
                <a:gd fmla="*/ 1510682 h 1804988" name="connsiteY144"/>
                <a:gd fmla="*/ 907753 w 1819275" name="connsiteX145"/>
                <a:gd fmla="*/ 1616075 h 1804988" name="connsiteY145"/>
                <a:gd fmla="*/ 1077396 w 1819275" name="connsiteX146"/>
                <a:gd fmla="*/ 1510682 h 1804988" name="connsiteY146"/>
                <a:gd fmla="*/ 1296046 w 1819275" name="connsiteX147"/>
                <a:gd fmla="*/ 1311187 h 1804988" name="connsiteY147"/>
                <a:gd fmla="*/ 1345053 w 1819275" name="connsiteX148"/>
                <a:gd fmla="*/ 1303659 h 1804988" name="connsiteY148"/>
                <a:gd fmla="*/ 1348823 w 1819275" name="connsiteX149"/>
                <a:gd fmla="*/ 1262255 h 1804988" name="connsiteY149"/>
                <a:gd fmla="*/ 1559934 w 1819275" name="connsiteX150"/>
                <a:gd fmla="*/ 1058996 h 1804988" name="connsiteY150"/>
                <a:gd fmla="*/ 1684338 w 1819275" name="connsiteX151"/>
                <a:gd fmla="*/ 900906 h 1804988" name="connsiteY151"/>
                <a:gd fmla="*/ 1559934 w 1819275" name="connsiteX152"/>
                <a:gd fmla="*/ 742816 h 1804988" name="connsiteY152"/>
                <a:gd fmla="*/ 1348823 w 1819275" name="connsiteX153"/>
                <a:gd fmla="*/ 539558 h 1804988" name="connsiteY153"/>
                <a:gd fmla="*/ 1345053 w 1819275" name="connsiteX154"/>
                <a:gd fmla="*/ 498153 h 1804988" name="connsiteY154"/>
                <a:gd fmla="*/ 1296046 w 1819275" name="connsiteX155"/>
                <a:gd fmla="*/ 490625 h 1804988" name="connsiteY155"/>
                <a:gd fmla="*/ 1077396 w 1819275" name="connsiteX156"/>
                <a:gd fmla="*/ 294895 h 1804988" name="connsiteY156"/>
                <a:gd fmla="*/ 907753 w 1819275" name="connsiteX157"/>
                <a:gd fmla="*/ 185737 h 1804988" name="connsiteY157"/>
                <a:gd fmla="*/ 907754 w 1819275" name="connsiteX158"/>
                <a:gd fmla="*/ 0 h 1804988" name="connsiteY158"/>
                <a:gd fmla="*/ 1073485 w 1819275" name="connsiteX159"/>
                <a:gd fmla="*/ 120584 h 1804988" name="connsiteY159"/>
                <a:gd fmla="*/ 1303249 w 1819275" name="connsiteX160"/>
                <a:gd fmla="*/ 290155 h 1804988" name="connsiteY160"/>
                <a:gd fmla="*/ 1352215 w 1819275" name="connsiteX161"/>
                <a:gd fmla="*/ 478567 h 1804988" name="connsiteY161"/>
                <a:gd fmla="*/ 1646011 w 1819275" name="connsiteX162"/>
                <a:gd fmla="*/ 636833 h 1804988" name="connsiteY162"/>
                <a:gd fmla="*/ 1819275 w 1819275" name="connsiteX163"/>
                <a:gd fmla="*/ 900610 h 1804988" name="connsiteY163"/>
                <a:gd fmla="*/ 1646011 w 1819275" name="connsiteX164"/>
                <a:gd fmla="*/ 1164387 h 1804988" name="connsiteY164"/>
                <a:gd fmla="*/ 1352215 w 1819275" name="connsiteX165"/>
                <a:gd fmla="*/ 1322653 h 1804988" name="connsiteY165"/>
                <a:gd fmla="*/ 1303249 w 1819275" name="connsiteX166"/>
                <a:gd fmla="*/ 1511065 h 1804988" name="connsiteY166"/>
                <a:gd fmla="*/ 1073485 w 1819275" name="connsiteX167"/>
                <a:gd fmla="*/ 1680636 h 1804988" name="connsiteY167"/>
                <a:gd fmla="*/ 907754 w 1819275" name="connsiteX168"/>
                <a:gd fmla="*/ 1804988 h 1804988" name="connsiteY168"/>
                <a:gd fmla="*/ 745790 w 1819275" name="connsiteX169"/>
                <a:gd fmla="*/ 1680636 h 1804988" name="connsiteY169"/>
                <a:gd fmla="*/ 512260 w 1819275" name="connsiteX170"/>
                <a:gd fmla="*/ 1511065 h 1804988" name="connsiteY170"/>
                <a:gd fmla="*/ 467060 w 1819275" name="connsiteX171"/>
                <a:gd fmla="*/ 1322653 h 1804988" name="connsiteY171"/>
                <a:gd fmla="*/ 169498 w 1819275" name="connsiteX172"/>
                <a:gd fmla="*/ 1164387 h 1804988" name="connsiteY172"/>
                <a:gd fmla="*/ 0 w 1819275" name="connsiteX173"/>
                <a:gd fmla="*/ 900610 h 1804988" name="connsiteY173"/>
                <a:gd fmla="*/ 169498 w 1819275" name="connsiteX174"/>
                <a:gd fmla="*/ 636833 h 1804988" name="connsiteY174"/>
                <a:gd fmla="*/ 467060 w 1819275" name="connsiteX175"/>
                <a:gd fmla="*/ 478567 h 1804988" name="connsiteY175"/>
                <a:gd fmla="*/ 512260 w 1819275" name="connsiteX176"/>
                <a:gd fmla="*/ 290155 h 1804988" name="connsiteY176"/>
                <a:gd fmla="*/ 745790 w 1819275" name="connsiteX177"/>
                <a:gd fmla="*/ 120584 h 1804988" name="connsiteY177"/>
                <a:gd fmla="*/ 907754 w 1819275" name="connsiteX178"/>
                <a:gd fmla="*/ 0 h 1804988" name="connsiteY17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b="b" l="l" r="r" t="t"/>
              <a:pathLst>
                <a:path h="1804988" w="1819275">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anchor="t" anchorCtr="0" bIns="45720" compatLnSpc="1" lIns="91440" numCol="1" rIns="91440" tIns="45720" vert="horz" wrap="square">
              <a:prstTxWarp prst="textNoShape">
                <a:avLst/>
              </a:prstTxWarp>
              <a:noAutofit/>
            </a:bodyPr>
            <a:lstStyle/>
            <a:p>
              <a:endParaRPr altLang="en-US" lang="zh-CN"/>
            </a:p>
          </p:txBody>
        </p:sp>
      </p:grpSp>
      <p:pic>
        <p:nvPicPr>
          <p:cNvPr id="64" name="图片 63">
            <a:extLst>
              <a:ext uri="{FF2B5EF4-FFF2-40B4-BE49-F238E27FC236}">
                <a16:creationId xmlns:a16="http://schemas.microsoft.com/office/drawing/2014/main" id="{EDA58614-71C7-4A7C-9FF2-3334C7620386}"/>
              </a:ext>
            </a:extLst>
          </p:cNvPr>
          <p:cNvPicPr>
            <a:picLocks noChangeAspect="1"/>
          </p:cNvPicPr>
          <p:nvPr/>
        </p:nvPicPr>
        <p:blipFill>
          <a:blip r:embed="rId3">
            <a:clrChange>
              <a:clrFrom>
                <a:srgbClr val="FEFEFE"/>
              </a:clrFrom>
              <a:clrTo>
                <a:srgbClr val="FEFEFE">
                  <a:alpha val="0"/>
                </a:srgbClr>
              </a:clrTo>
            </a:clrChange>
            <a:duotone>
              <a:schemeClr val="accent2">
                <a:shade val="45000"/>
                <a:satMod val="135000"/>
              </a:schemeClr>
              <a:prstClr val="white"/>
            </a:duotone>
            <a:extLst>
              <a:ext uri="{28A0092B-C50C-407E-A947-70E740481C1C}">
                <a14:useLocalDpi val="0"/>
              </a:ext>
            </a:extLst>
          </a:blip>
          <a:srcRect b="6692" l="60049" r="6123" t="5801"/>
          <a:stretch>
            <a:fillRect/>
          </a:stretch>
        </p:blipFill>
        <p:spPr>
          <a:xfrm>
            <a:off x="10585094" y="2121734"/>
            <a:ext cx="1057863" cy="1504949"/>
          </a:xfrm>
          <a:prstGeom prst="rect">
            <a:avLst/>
          </a:prstGeom>
        </p:spPr>
      </p:pic>
      <p:grpSp>
        <p:nvGrpSpPr>
          <p:cNvPr id="33" name="组合 32">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34" name="文本框 33">
              <a:extLst>
                <a:ext uri="{FF2B5EF4-FFF2-40B4-BE49-F238E27FC236}">
                  <a16:creationId xmlns:a16="http://schemas.microsoft.com/office/drawing/2014/main" id="{337BF9FE-9393-488C-8790-DED8B30C5C94}"/>
                </a:ext>
              </a:extLst>
            </p:cNvPr>
            <p:cNvSpPr txBox="1"/>
            <p:nvPr/>
          </p:nvSpPr>
          <p:spPr>
            <a:xfrm>
              <a:off x="4567375" y="276614"/>
              <a:ext cx="3027680" cy="579120"/>
            </a:xfrm>
            <a:prstGeom prst="rect">
              <a:avLst/>
            </a:prstGeom>
            <a:noFill/>
          </p:spPr>
          <p:txBody>
            <a:bodyPr rtlCol="0" vert="horz" wrap="none">
              <a:spAutoFit/>
            </a:bodyPr>
            <a:lstStyle/>
            <a:p>
              <a:r>
                <a:rPr altLang="en-US" lang="zh-CN" sz="3200">
                  <a:latin charset="-122" panose="02010609060101010101" pitchFamily="49" typeface="楷体"/>
                  <a:ea charset="-122" panose="02010609060101010101" pitchFamily="49" typeface="楷体"/>
                </a:rPr>
                <a:t>请插入您的标题</a:t>
              </a:r>
            </a:p>
          </p:txBody>
        </p:sp>
        <p:sp>
          <p:nvSpPr>
            <p:cNvPr id="35"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36" name="Freeform 682">
              <a:extLst>
                <a:ext uri="{FF2B5EF4-FFF2-40B4-BE49-F238E27FC236}">
                  <a16:creationId xmlns:a16="http://schemas.microsoft.com/office/drawing/2014/main" id="{8F31F30E-897F-4877-AB0A-4401C26FEBAC}"/>
                </a:ext>
              </a:extLst>
            </p:cNvPr>
            <p:cNvSpPr>
              <a:spLocks noEditPoints="1"/>
            </p:cNvSpPr>
            <p:nvPr/>
          </p:nvSpPr>
          <p:spPr bwMode="auto">
            <a:xfrm flipH="1" rot="20793444">
              <a:off x="4192129"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grpSp>
    </p:spTree>
    <p:extLst>
      <p:ext uri="{BB962C8B-B14F-4D97-AF65-F5344CB8AC3E}">
        <p14:creationId val="3541366844"/>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42" presetSubtype="0">
                                  <p:stCondLst>
                                    <p:cond delay="0"/>
                                  </p:stCondLst>
                                  <p:childTnLst>
                                    <p:set>
                                      <p:cBhvr>
                                        <p:cTn dur="1" fill="hold" id="6">
                                          <p:stCondLst>
                                            <p:cond delay="0"/>
                                          </p:stCondLst>
                                        </p:cTn>
                                        <p:tgtEl>
                                          <p:spTgt spid="64"/>
                                        </p:tgtEl>
                                        <p:attrNameLst>
                                          <p:attrName>style.visibility</p:attrName>
                                        </p:attrNameLst>
                                      </p:cBhvr>
                                      <p:to>
                                        <p:strVal val="visible"/>
                                      </p:to>
                                    </p:set>
                                    <p:animEffect filter="fade" transition="in">
                                      <p:cBhvr>
                                        <p:cTn dur="1000" id="7"/>
                                        <p:tgtEl>
                                          <p:spTgt spid="64"/>
                                        </p:tgtEl>
                                      </p:cBhvr>
                                    </p:animEffect>
                                    <p:anim calcmode="lin" valueType="num">
                                      <p:cBhvr>
                                        <p:cTn dur="1000" fill="hold" id="8"/>
                                        <p:tgtEl>
                                          <p:spTgt spid="64"/>
                                        </p:tgtEl>
                                        <p:attrNameLst>
                                          <p:attrName>ppt_x</p:attrName>
                                        </p:attrNameLst>
                                      </p:cBhvr>
                                      <p:tavLst>
                                        <p:tav tm="0">
                                          <p:val>
                                            <p:strVal val="#ppt_x"/>
                                          </p:val>
                                        </p:tav>
                                        <p:tav tm="100000">
                                          <p:val>
                                            <p:strVal val="#ppt_x"/>
                                          </p:val>
                                        </p:tav>
                                      </p:tavLst>
                                    </p:anim>
                                    <p:anim calcmode="lin" valueType="num">
                                      <p:cBhvr>
                                        <p:cTn dur="1000" fill="hold" id="9"/>
                                        <p:tgtEl>
                                          <p:spTgt spid="64"/>
                                        </p:tgtEl>
                                        <p:attrNameLst>
                                          <p:attrName>ppt_y</p:attrName>
                                        </p:attrNameLst>
                                      </p:cBhvr>
                                      <p:tavLst>
                                        <p:tav tm="0">
                                          <p:val>
                                            <p:strVal val="#ppt_y+.1"/>
                                          </p:val>
                                        </p:tav>
                                        <p:tav tm="100000">
                                          <p:val>
                                            <p:strVal val="#ppt_y"/>
                                          </p:val>
                                        </p:tav>
                                      </p:tavLst>
                                    </p:anim>
                                  </p:childTnLst>
                                </p:cTn>
                              </p:par>
                            </p:childTnLst>
                          </p:cTn>
                        </p:par>
                        <p:par>
                          <p:cTn fill="hold" id="10" nodeType="afterGroup">
                            <p:stCondLst>
                              <p:cond delay="1000"/>
                            </p:stCondLst>
                            <p:childTnLst>
                              <p:par>
                                <p:cTn fill="hold" id="11" nodeType="afterEffect" presetClass="entr" presetID="31" presetSubtype="0">
                                  <p:stCondLst>
                                    <p:cond delay="0"/>
                                  </p:stCondLst>
                                  <p:childTnLst>
                                    <p:set>
                                      <p:cBhvr>
                                        <p:cTn dur="1" fill="hold" id="12">
                                          <p:stCondLst>
                                            <p:cond delay="0"/>
                                          </p:stCondLst>
                                        </p:cTn>
                                        <p:tgtEl>
                                          <p:spTgt spid="55"/>
                                        </p:tgtEl>
                                        <p:attrNameLst>
                                          <p:attrName>style.visibility</p:attrName>
                                        </p:attrNameLst>
                                      </p:cBhvr>
                                      <p:to>
                                        <p:strVal val="visible"/>
                                      </p:to>
                                    </p:set>
                                    <p:anim calcmode="lin" valueType="num">
                                      <p:cBhvr>
                                        <p:cTn dur="1000" fill="hold" id="13"/>
                                        <p:tgtEl>
                                          <p:spTgt spid="55"/>
                                        </p:tgtEl>
                                        <p:attrNameLst>
                                          <p:attrName>ppt_w</p:attrName>
                                        </p:attrNameLst>
                                      </p:cBhvr>
                                      <p:tavLst>
                                        <p:tav tm="0">
                                          <p:val>
                                            <p:fltVal val="0"/>
                                          </p:val>
                                        </p:tav>
                                        <p:tav tm="100000">
                                          <p:val>
                                            <p:strVal val="#ppt_w"/>
                                          </p:val>
                                        </p:tav>
                                      </p:tavLst>
                                    </p:anim>
                                    <p:anim calcmode="lin" valueType="num">
                                      <p:cBhvr>
                                        <p:cTn dur="1000" fill="hold" id="14"/>
                                        <p:tgtEl>
                                          <p:spTgt spid="55"/>
                                        </p:tgtEl>
                                        <p:attrNameLst>
                                          <p:attrName>ppt_h</p:attrName>
                                        </p:attrNameLst>
                                      </p:cBhvr>
                                      <p:tavLst>
                                        <p:tav tm="0">
                                          <p:val>
                                            <p:fltVal val="0"/>
                                          </p:val>
                                        </p:tav>
                                        <p:tav tm="100000">
                                          <p:val>
                                            <p:strVal val="#ppt_h"/>
                                          </p:val>
                                        </p:tav>
                                      </p:tavLst>
                                    </p:anim>
                                    <p:anim calcmode="lin" valueType="num">
                                      <p:cBhvr>
                                        <p:cTn dur="1000" fill="hold" id="15"/>
                                        <p:tgtEl>
                                          <p:spTgt spid="55"/>
                                        </p:tgtEl>
                                        <p:attrNameLst>
                                          <p:attrName>style.rotation</p:attrName>
                                        </p:attrNameLst>
                                      </p:cBhvr>
                                      <p:tavLst>
                                        <p:tav tm="0">
                                          <p:val>
                                            <p:fltVal val="90"/>
                                          </p:val>
                                        </p:tav>
                                        <p:tav tm="100000">
                                          <p:val>
                                            <p:fltVal val="0"/>
                                          </p:val>
                                        </p:tav>
                                      </p:tavLst>
                                    </p:anim>
                                    <p:animEffect filter="fade" transition="in">
                                      <p:cBhvr>
                                        <p:cTn dur="1000" id="16"/>
                                        <p:tgtEl>
                                          <p:spTgt spid="55"/>
                                        </p:tgtEl>
                                      </p:cBhvr>
                                    </p:animEffect>
                                  </p:childTnLst>
                                </p:cTn>
                              </p:par>
                            </p:childTnLst>
                          </p:cTn>
                        </p:par>
                        <p:par>
                          <p:cTn fill="hold" id="17" nodeType="afterGroup">
                            <p:stCondLst>
                              <p:cond delay="2000"/>
                            </p:stCondLst>
                            <p:childTnLst>
                              <p:par>
                                <p:cTn fill="hold" grpId="0" id="18" nodeType="afterEffect" presetClass="entr" presetID="10" presetSubtype="0">
                                  <p:stCondLst>
                                    <p:cond delay="0"/>
                                  </p:stCondLst>
                                  <p:childTnLst>
                                    <p:set>
                                      <p:cBhvr>
                                        <p:cTn dur="1" fill="hold" id="19">
                                          <p:stCondLst>
                                            <p:cond delay="0"/>
                                          </p:stCondLst>
                                        </p:cTn>
                                        <p:tgtEl>
                                          <p:spTgt spid="27"/>
                                        </p:tgtEl>
                                        <p:attrNameLst>
                                          <p:attrName>style.visibility</p:attrName>
                                        </p:attrNameLst>
                                      </p:cBhvr>
                                      <p:to>
                                        <p:strVal val="visible"/>
                                      </p:to>
                                    </p:set>
                                    <p:animEffect filter="fade" transition="in">
                                      <p:cBhvr>
                                        <p:cTn dur="500" id="20"/>
                                        <p:tgtEl>
                                          <p:spTgt spid="27"/>
                                        </p:tgtEl>
                                      </p:cBhvr>
                                    </p:animEffect>
                                  </p:childTnLst>
                                </p:cTn>
                              </p:par>
                            </p:childTnLst>
                          </p:cTn>
                        </p:par>
                        <p:par>
                          <p:cTn fill="hold" id="21" nodeType="afterGroup">
                            <p:stCondLst>
                              <p:cond delay="2500"/>
                            </p:stCondLst>
                            <p:childTnLst>
                              <p:par>
                                <p:cTn fill="hold" id="22" nodeType="afterEffect" presetClass="entr" presetID="22" presetSubtype="8">
                                  <p:stCondLst>
                                    <p:cond delay="0"/>
                                  </p:stCondLst>
                                  <p:childTnLst>
                                    <p:set>
                                      <p:cBhvr>
                                        <p:cTn dur="1" fill="hold" id="23">
                                          <p:stCondLst>
                                            <p:cond delay="0"/>
                                          </p:stCondLst>
                                        </p:cTn>
                                        <p:tgtEl>
                                          <p:spTgt spid="11"/>
                                        </p:tgtEl>
                                        <p:attrNameLst>
                                          <p:attrName>style.visibility</p:attrName>
                                        </p:attrNameLst>
                                      </p:cBhvr>
                                      <p:to>
                                        <p:strVal val="visible"/>
                                      </p:to>
                                    </p:set>
                                    <p:animEffect filter="wipe(left)" transition="in">
                                      <p:cBhvr>
                                        <p:cTn dur="500" id="24"/>
                                        <p:tgtEl>
                                          <p:spTgt spid="11"/>
                                        </p:tgtEl>
                                      </p:cBhvr>
                                    </p:animEffect>
                                  </p:childTnLst>
                                </p:cTn>
                              </p:par>
                            </p:childTnLst>
                          </p:cTn>
                        </p:par>
                        <p:par>
                          <p:cTn fill="hold" id="25" nodeType="afterGroup">
                            <p:stCondLst>
                              <p:cond delay="3000"/>
                            </p:stCondLst>
                            <p:childTnLst>
                              <p:par>
                                <p:cTn fill="hold" id="26" nodeType="afterEffect" presetClass="entr" presetID="31" presetSubtype="0">
                                  <p:stCondLst>
                                    <p:cond delay="0"/>
                                  </p:stCondLst>
                                  <p:childTnLst>
                                    <p:set>
                                      <p:cBhvr>
                                        <p:cTn dur="1" fill="hold" id="27">
                                          <p:stCondLst>
                                            <p:cond delay="0"/>
                                          </p:stCondLst>
                                        </p:cTn>
                                        <p:tgtEl>
                                          <p:spTgt spid="46"/>
                                        </p:tgtEl>
                                        <p:attrNameLst>
                                          <p:attrName>style.visibility</p:attrName>
                                        </p:attrNameLst>
                                      </p:cBhvr>
                                      <p:to>
                                        <p:strVal val="visible"/>
                                      </p:to>
                                    </p:set>
                                    <p:anim calcmode="lin" valueType="num">
                                      <p:cBhvr>
                                        <p:cTn dur="1000" fill="hold" id="28"/>
                                        <p:tgtEl>
                                          <p:spTgt spid="46"/>
                                        </p:tgtEl>
                                        <p:attrNameLst>
                                          <p:attrName>ppt_w</p:attrName>
                                        </p:attrNameLst>
                                      </p:cBhvr>
                                      <p:tavLst>
                                        <p:tav tm="0">
                                          <p:val>
                                            <p:fltVal val="0"/>
                                          </p:val>
                                        </p:tav>
                                        <p:tav tm="100000">
                                          <p:val>
                                            <p:strVal val="#ppt_w"/>
                                          </p:val>
                                        </p:tav>
                                      </p:tavLst>
                                    </p:anim>
                                    <p:anim calcmode="lin" valueType="num">
                                      <p:cBhvr>
                                        <p:cTn dur="1000" fill="hold" id="29"/>
                                        <p:tgtEl>
                                          <p:spTgt spid="46"/>
                                        </p:tgtEl>
                                        <p:attrNameLst>
                                          <p:attrName>ppt_h</p:attrName>
                                        </p:attrNameLst>
                                      </p:cBhvr>
                                      <p:tavLst>
                                        <p:tav tm="0">
                                          <p:val>
                                            <p:fltVal val="0"/>
                                          </p:val>
                                        </p:tav>
                                        <p:tav tm="100000">
                                          <p:val>
                                            <p:strVal val="#ppt_h"/>
                                          </p:val>
                                        </p:tav>
                                      </p:tavLst>
                                    </p:anim>
                                    <p:anim calcmode="lin" valueType="num">
                                      <p:cBhvr>
                                        <p:cTn dur="1000" fill="hold" id="30"/>
                                        <p:tgtEl>
                                          <p:spTgt spid="46"/>
                                        </p:tgtEl>
                                        <p:attrNameLst>
                                          <p:attrName>style.rotation</p:attrName>
                                        </p:attrNameLst>
                                      </p:cBhvr>
                                      <p:tavLst>
                                        <p:tav tm="0">
                                          <p:val>
                                            <p:fltVal val="90"/>
                                          </p:val>
                                        </p:tav>
                                        <p:tav tm="100000">
                                          <p:val>
                                            <p:fltVal val="0"/>
                                          </p:val>
                                        </p:tav>
                                      </p:tavLst>
                                    </p:anim>
                                    <p:animEffect filter="fade" transition="in">
                                      <p:cBhvr>
                                        <p:cTn dur="1000" id="31"/>
                                        <p:tgtEl>
                                          <p:spTgt spid="46"/>
                                        </p:tgtEl>
                                      </p:cBhvr>
                                    </p:animEffect>
                                  </p:childTnLst>
                                </p:cTn>
                              </p:par>
                            </p:childTnLst>
                          </p:cTn>
                        </p:par>
                        <p:par>
                          <p:cTn fill="hold" id="32" nodeType="afterGroup">
                            <p:stCondLst>
                              <p:cond delay="4000"/>
                            </p:stCondLst>
                            <p:childTnLst>
                              <p:par>
                                <p:cTn fill="hold" grpId="0" id="33" nodeType="afterEffect" presetClass="entr" presetID="10" presetSubtype="0">
                                  <p:stCondLst>
                                    <p:cond delay="0"/>
                                  </p:stCondLst>
                                  <p:childTnLst>
                                    <p:set>
                                      <p:cBhvr>
                                        <p:cTn dur="1" fill="hold" id="34">
                                          <p:stCondLst>
                                            <p:cond delay="0"/>
                                          </p:stCondLst>
                                        </p:cTn>
                                        <p:tgtEl>
                                          <p:spTgt spid="28"/>
                                        </p:tgtEl>
                                        <p:attrNameLst>
                                          <p:attrName>style.visibility</p:attrName>
                                        </p:attrNameLst>
                                      </p:cBhvr>
                                      <p:to>
                                        <p:strVal val="visible"/>
                                      </p:to>
                                    </p:set>
                                    <p:animEffect filter="fade" transition="in">
                                      <p:cBhvr>
                                        <p:cTn dur="500" id="35"/>
                                        <p:tgtEl>
                                          <p:spTgt spid="28"/>
                                        </p:tgtEl>
                                      </p:cBhvr>
                                    </p:animEffect>
                                  </p:childTnLst>
                                </p:cTn>
                              </p:par>
                            </p:childTnLst>
                          </p:cTn>
                        </p:par>
                        <p:par>
                          <p:cTn fill="hold" id="36" nodeType="afterGroup">
                            <p:stCondLst>
                              <p:cond delay="4500"/>
                            </p:stCondLst>
                            <p:childTnLst>
                              <p:par>
                                <p:cTn fill="hold" id="37" nodeType="afterEffect" presetClass="entr" presetID="22" presetSubtype="8">
                                  <p:stCondLst>
                                    <p:cond delay="0"/>
                                  </p:stCondLst>
                                  <p:childTnLst>
                                    <p:set>
                                      <p:cBhvr>
                                        <p:cTn dur="1" fill="hold" id="38">
                                          <p:stCondLst>
                                            <p:cond delay="0"/>
                                          </p:stCondLst>
                                        </p:cTn>
                                        <p:tgtEl>
                                          <p:spTgt spid="12"/>
                                        </p:tgtEl>
                                        <p:attrNameLst>
                                          <p:attrName>style.visibility</p:attrName>
                                        </p:attrNameLst>
                                      </p:cBhvr>
                                      <p:to>
                                        <p:strVal val="visible"/>
                                      </p:to>
                                    </p:set>
                                    <p:animEffect filter="wipe(left)" transition="in">
                                      <p:cBhvr>
                                        <p:cTn dur="500" id="39"/>
                                        <p:tgtEl>
                                          <p:spTgt spid="12"/>
                                        </p:tgtEl>
                                      </p:cBhvr>
                                    </p:animEffect>
                                  </p:childTnLst>
                                </p:cTn>
                              </p:par>
                            </p:childTnLst>
                          </p:cTn>
                        </p:par>
                        <p:par>
                          <p:cTn fill="hold" id="40" nodeType="afterGroup">
                            <p:stCondLst>
                              <p:cond delay="5000"/>
                            </p:stCondLst>
                            <p:childTnLst>
                              <p:par>
                                <p:cTn fill="hold" id="41" nodeType="afterEffect" presetClass="entr" presetID="31" presetSubtype="0">
                                  <p:stCondLst>
                                    <p:cond delay="0"/>
                                  </p:stCondLst>
                                  <p:childTnLst>
                                    <p:set>
                                      <p:cBhvr>
                                        <p:cTn dur="1" fill="hold" id="42">
                                          <p:stCondLst>
                                            <p:cond delay="0"/>
                                          </p:stCondLst>
                                        </p:cTn>
                                        <p:tgtEl>
                                          <p:spTgt spid="52"/>
                                        </p:tgtEl>
                                        <p:attrNameLst>
                                          <p:attrName>style.visibility</p:attrName>
                                        </p:attrNameLst>
                                      </p:cBhvr>
                                      <p:to>
                                        <p:strVal val="visible"/>
                                      </p:to>
                                    </p:set>
                                    <p:anim calcmode="lin" valueType="num">
                                      <p:cBhvr>
                                        <p:cTn dur="1000" fill="hold" id="43"/>
                                        <p:tgtEl>
                                          <p:spTgt spid="52"/>
                                        </p:tgtEl>
                                        <p:attrNameLst>
                                          <p:attrName>ppt_w</p:attrName>
                                        </p:attrNameLst>
                                      </p:cBhvr>
                                      <p:tavLst>
                                        <p:tav tm="0">
                                          <p:val>
                                            <p:fltVal val="0"/>
                                          </p:val>
                                        </p:tav>
                                        <p:tav tm="100000">
                                          <p:val>
                                            <p:strVal val="#ppt_w"/>
                                          </p:val>
                                        </p:tav>
                                      </p:tavLst>
                                    </p:anim>
                                    <p:anim calcmode="lin" valueType="num">
                                      <p:cBhvr>
                                        <p:cTn dur="1000" fill="hold" id="44"/>
                                        <p:tgtEl>
                                          <p:spTgt spid="52"/>
                                        </p:tgtEl>
                                        <p:attrNameLst>
                                          <p:attrName>ppt_h</p:attrName>
                                        </p:attrNameLst>
                                      </p:cBhvr>
                                      <p:tavLst>
                                        <p:tav tm="0">
                                          <p:val>
                                            <p:fltVal val="0"/>
                                          </p:val>
                                        </p:tav>
                                        <p:tav tm="100000">
                                          <p:val>
                                            <p:strVal val="#ppt_h"/>
                                          </p:val>
                                        </p:tav>
                                      </p:tavLst>
                                    </p:anim>
                                    <p:anim calcmode="lin" valueType="num">
                                      <p:cBhvr>
                                        <p:cTn dur="1000" fill="hold" id="45"/>
                                        <p:tgtEl>
                                          <p:spTgt spid="52"/>
                                        </p:tgtEl>
                                        <p:attrNameLst>
                                          <p:attrName>style.rotation</p:attrName>
                                        </p:attrNameLst>
                                      </p:cBhvr>
                                      <p:tavLst>
                                        <p:tav tm="0">
                                          <p:val>
                                            <p:fltVal val="90"/>
                                          </p:val>
                                        </p:tav>
                                        <p:tav tm="100000">
                                          <p:val>
                                            <p:fltVal val="0"/>
                                          </p:val>
                                        </p:tav>
                                      </p:tavLst>
                                    </p:anim>
                                    <p:animEffect filter="fade" transition="in">
                                      <p:cBhvr>
                                        <p:cTn dur="1000" id="46"/>
                                        <p:tgtEl>
                                          <p:spTgt spid="52"/>
                                        </p:tgtEl>
                                      </p:cBhvr>
                                    </p:animEffect>
                                  </p:childTnLst>
                                </p:cTn>
                              </p:par>
                            </p:childTnLst>
                          </p:cTn>
                        </p:par>
                        <p:par>
                          <p:cTn fill="hold" id="47" nodeType="afterGroup">
                            <p:stCondLst>
                              <p:cond delay="6000"/>
                            </p:stCondLst>
                            <p:childTnLst>
                              <p:par>
                                <p:cTn fill="hold" grpId="0" id="48" nodeType="afterEffect" presetClass="entr" presetID="10" presetSubtype="0">
                                  <p:stCondLst>
                                    <p:cond delay="0"/>
                                  </p:stCondLst>
                                  <p:childTnLst>
                                    <p:set>
                                      <p:cBhvr>
                                        <p:cTn dur="1" fill="hold" id="49">
                                          <p:stCondLst>
                                            <p:cond delay="0"/>
                                          </p:stCondLst>
                                        </p:cTn>
                                        <p:tgtEl>
                                          <p:spTgt spid="29"/>
                                        </p:tgtEl>
                                        <p:attrNameLst>
                                          <p:attrName>style.visibility</p:attrName>
                                        </p:attrNameLst>
                                      </p:cBhvr>
                                      <p:to>
                                        <p:strVal val="visible"/>
                                      </p:to>
                                    </p:set>
                                    <p:animEffect filter="fade" transition="in">
                                      <p:cBhvr>
                                        <p:cTn dur="500" id="50"/>
                                        <p:tgtEl>
                                          <p:spTgt spid="29"/>
                                        </p:tgtEl>
                                      </p:cBhvr>
                                    </p:animEffect>
                                  </p:childTnLst>
                                </p:cTn>
                              </p:par>
                            </p:childTnLst>
                          </p:cTn>
                        </p:par>
                        <p:par>
                          <p:cTn fill="hold" id="51" nodeType="afterGroup">
                            <p:stCondLst>
                              <p:cond delay="6500"/>
                            </p:stCondLst>
                            <p:childTnLst>
                              <p:par>
                                <p:cTn fill="hold" id="52" nodeType="afterEffect" presetClass="entr" presetID="22" presetSubtype="8">
                                  <p:stCondLst>
                                    <p:cond delay="0"/>
                                  </p:stCondLst>
                                  <p:childTnLst>
                                    <p:set>
                                      <p:cBhvr>
                                        <p:cTn dur="1" fill="hold" id="53">
                                          <p:stCondLst>
                                            <p:cond delay="0"/>
                                          </p:stCondLst>
                                        </p:cTn>
                                        <p:tgtEl>
                                          <p:spTgt spid="13"/>
                                        </p:tgtEl>
                                        <p:attrNameLst>
                                          <p:attrName>style.visibility</p:attrName>
                                        </p:attrNameLst>
                                      </p:cBhvr>
                                      <p:to>
                                        <p:strVal val="visible"/>
                                      </p:to>
                                    </p:set>
                                    <p:animEffect filter="wipe(left)" transition="in">
                                      <p:cBhvr>
                                        <p:cTn dur="500" id="54"/>
                                        <p:tgtEl>
                                          <p:spTgt spid="13"/>
                                        </p:tgtEl>
                                      </p:cBhvr>
                                    </p:animEffect>
                                  </p:childTnLst>
                                </p:cTn>
                              </p:par>
                            </p:childTnLst>
                          </p:cTn>
                        </p:par>
                        <p:par>
                          <p:cTn fill="hold" id="55" nodeType="afterGroup">
                            <p:stCondLst>
                              <p:cond delay="7000"/>
                            </p:stCondLst>
                            <p:childTnLst>
                              <p:par>
                                <p:cTn fill="hold" id="56" nodeType="afterEffect" presetClass="entr" presetID="31" presetSubtype="0">
                                  <p:stCondLst>
                                    <p:cond delay="0"/>
                                  </p:stCondLst>
                                  <p:childTnLst>
                                    <p:set>
                                      <p:cBhvr>
                                        <p:cTn dur="1" fill="hold" id="57">
                                          <p:stCondLst>
                                            <p:cond delay="0"/>
                                          </p:stCondLst>
                                        </p:cTn>
                                        <p:tgtEl>
                                          <p:spTgt spid="49"/>
                                        </p:tgtEl>
                                        <p:attrNameLst>
                                          <p:attrName>style.visibility</p:attrName>
                                        </p:attrNameLst>
                                      </p:cBhvr>
                                      <p:to>
                                        <p:strVal val="visible"/>
                                      </p:to>
                                    </p:set>
                                    <p:anim calcmode="lin" valueType="num">
                                      <p:cBhvr>
                                        <p:cTn dur="1000" fill="hold" id="58"/>
                                        <p:tgtEl>
                                          <p:spTgt spid="49"/>
                                        </p:tgtEl>
                                        <p:attrNameLst>
                                          <p:attrName>ppt_w</p:attrName>
                                        </p:attrNameLst>
                                      </p:cBhvr>
                                      <p:tavLst>
                                        <p:tav tm="0">
                                          <p:val>
                                            <p:fltVal val="0"/>
                                          </p:val>
                                        </p:tav>
                                        <p:tav tm="100000">
                                          <p:val>
                                            <p:strVal val="#ppt_w"/>
                                          </p:val>
                                        </p:tav>
                                      </p:tavLst>
                                    </p:anim>
                                    <p:anim calcmode="lin" valueType="num">
                                      <p:cBhvr>
                                        <p:cTn dur="1000" fill="hold" id="59"/>
                                        <p:tgtEl>
                                          <p:spTgt spid="49"/>
                                        </p:tgtEl>
                                        <p:attrNameLst>
                                          <p:attrName>ppt_h</p:attrName>
                                        </p:attrNameLst>
                                      </p:cBhvr>
                                      <p:tavLst>
                                        <p:tav tm="0">
                                          <p:val>
                                            <p:fltVal val="0"/>
                                          </p:val>
                                        </p:tav>
                                        <p:tav tm="100000">
                                          <p:val>
                                            <p:strVal val="#ppt_h"/>
                                          </p:val>
                                        </p:tav>
                                      </p:tavLst>
                                    </p:anim>
                                    <p:anim calcmode="lin" valueType="num">
                                      <p:cBhvr>
                                        <p:cTn dur="1000" fill="hold" id="60"/>
                                        <p:tgtEl>
                                          <p:spTgt spid="49"/>
                                        </p:tgtEl>
                                        <p:attrNameLst>
                                          <p:attrName>style.rotation</p:attrName>
                                        </p:attrNameLst>
                                      </p:cBhvr>
                                      <p:tavLst>
                                        <p:tav tm="0">
                                          <p:val>
                                            <p:fltVal val="90"/>
                                          </p:val>
                                        </p:tav>
                                        <p:tav tm="100000">
                                          <p:val>
                                            <p:fltVal val="0"/>
                                          </p:val>
                                        </p:tav>
                                      </p:tavLst>
                                    </p:anim>
                                    <p:animEffect filter="fade" transition="in">
                                      <p:cBhvr>
                                        <p:cTn dur="1000" id="61"/>
                                        <p:tgtEl>
                                          <p:spTgt spid="49"/>
                                        </p:tgtEl>
                                      </p:cBhvr>
                                    </p:animEffect>
                                  </p:childTnLst>
                                </p:cTn>
                              </p:par>
                            </p:childTnLst>
                          </p:cTn>
                        </p:par>
                        <p:par>
                          <p:cTn fill="hold" id="62" nodeType="afterGroup">
                            <p:stCondLst>
                              <p:cond delay="8000"/>
                            </p:stCondLst>
                            <p:childTnLst>
                              <p:par>
                                <p:cTn fill="hold" grpId="0" id="63" nodeType="afterEffect" presetClass="entr" presetID="10" presetSubtype="0">
                                  <p:stCondLst>
                                    <p:cond delay="0"/>
                                  </p:stCondLst>
                                  <p:childTnLst>
                                    <p:set>
                                      <p:cBhvr>
                                        <p:cTn dur="1" fill="hold" id="64">
                                          <p:stCondLst>
                                            <p:cond delay="0"/>
                                          </p:stCondLst>
                                        </p:cTn>
                                        <p:tgtEl>
                                          <p:spTgt spid="30"/>
                                        </p:tgtEl>
                                        <p:attrNameLst>
                                          <p:attrName>style.visibility</p:attrName>
                                        </p:attrNameLst>
                                      </p:cBhvr>
                                      <p:to>
                                        <p:strVal val="visible"/>
                                      </p:to>
                                    </p:set>
                                    <p:animEffect filter="fade" transition="in">
                                      <p:cBhvr>
                                        <p:cTn dur="500" id="65"/>
                                        <p:tgtEl>
                                          <p:spTgt spid="30"/>
                                        </p:tgtEl>
                                      </p:cBhvr>
                                    </p:animEffect>
                                  </p:childTnLst>
                                </p:cTn>
                              </p:par>
                            </p:childTnLst>
                          </p:cTn>
                        </p:par>
                        <p:par>
                          <p:cTn fill="hold" id="66" nodeType="afterGroup">
                            <p:stCondLst>
                              <p:cond delay="8500"/>
                            </p:stCondLst>
                            <p:childTnLst>
                              <p:par>
                                <p:cTn fill="hold" id="67" nodeType="afterEffect" presetClass="entr" presetID="22" presetSubtype="8">
                                  <p:stCondLst>
                                    <p:cond delay="0"/>
                                  </p:stCondLst>
                                  <p:childTnLst>
                                    <p:set>
                                      <p:cBhvr>
                                        <p:cTn dur="1" fill="hold" id="68">
                                          <p:stCondLst>
                                            <p:cond delay="0"/>
                                          </p:stCondLst>
                                        </p:cTn>
                                        <p:tgtEl>
                                          <p:spTgt spid="14"/>
                                        </p:tgtEl>
                                        <p:attrNameLst>
                                          <p:attrName>style.visibility</p:attrName>
                                        </p:attrNameLst>
                                      </p:cBhvr>
                                      <p:to>
                                        <p:strVal val="visible"/>
                                      </p:to>
                                    </p:set>
                                    <p:animEffect filter="wipe(left)" transition="in">
                                      <p:cBhvr>
                                        <p:cTn dur="500" id="69"/>
                                        <p:tgtEl>
                                          <p:spTgt spid="14"/>
                                        </p:tgtEl>
                                      </p:cBhvr>
                                    </p:animEffect>
                                  </p:childTnLst>
                                </p:cTn>
                              </p:par>
                            </p:childTnLst>
                          </p:cTn>
                        </p:par>
                        <p:par>
                          <p:cTn fill="hold" id="70" nodeType="afterGroup">
                            <p:stCondLst>
                              <p:cond delay="9000"/>
                            </p:stCondLst>
                            <p:childTnLst>
                              <p:par>
                                <p:cTn fill="hold" id="71" nodeType="afterEffect" presetClass="entr" presetID="31" presetSubtype="0">
                                  <p:stCondLst>
                                    <p:cond delay="0"/>
                                  </p:stCondLst>
                                  <p:childTnLst>
                                    <p:set>
                                      <p:cBhvr>
                                        <p:cTn dur="1" fill="hold" id="72">
                                          <p:stCondLst>
                                            <p:cond delay="0"/>
                                          </p:stCondLst>
                                        </p:cTn>
                                        <p:tgtEl>
                                          <p:spTgt spid="58"/>
                                        </p:tgtEl>
                                        <p:attrNameLst>
                                          <p:attrName>style.visibility</p:attrName>
                                        </p:attrNameLst>
                                      </p:cBhvr>
                                      <p:to>
                                        <p:strVal val="visible"/>
                                      </p:to>
                                    </p:set>
                                    <p:anim calcmode="lin" valueType="num">
                                      <p:cBhvr>
                                        <p:cTn dur="1000" fill="hold" id="73"/>
                                        <p:tgtEl>
                                          <p:spTgt spid="58"/>
                                        </p:tgtEl>
                                        <p:attrNameLst>
                                          <p:attrName>ppt_w</p:attrName>
                                        </p:attrNameLst>
                                      </p:cBhvr>
                                      <p:tavLst>
                                        <p:tav tm="0">
                                          <p:val>
                                            <p:fltVal val="0"/>
                                          </p:val>
                                        </p:tav>
                                        <p:tav tm="100000">
                                          <p:val>
                                            <p:strVal val="#ppt_w"/>
                                          </p:val>
                                        </p:tav>
                                      </p:tavLst>
                                    </p:anim>
                                    <p:anim calcmode="lin" valueType="num">
                                      <p:cBhvr>
                                        <p:cTn dur="1000" fill="hold" id="74"/>
                                        <p:tgtEl>
                                          <p:spTgt spid="58"/>
                                        </p:tgtEl>
                                        <p:attrNameLst>
                                          <p:attrName>ppt_h</p:attrName>
                                        </p:attrNameLst>
                                      </p:cBhvr>
                                      <p:tavLst>
                                        <p:tav tm="0">
                                          <p:val>
                                            <p:fltVal val="0"/>
                                          </p:val>
                                        </p:tav>
                                        <p:tav tm="100000">
                                          <p:val>
                                            <p:strVal val="#ppt_h"/>
                                          </p:val>
                                        </p:tav>
                                      </p:tavLst>
                                    </p:anim>
                                    <p:anim calcmode="lin" valueType="num">
                                      <p:cBhvr>
                                        <p:cTn dur="1000" fill="hold" id="75"/>
                                        <p:tgtEl>
                                          <p:spTgt spid="58"/>
                                        </p:tgtEl>
                                        <p:attrNameLst>
                                          <p:attrName>style.rotation</p:attrName>
                                        </p:attrNameLst>
                                      </p:cBhvr>
                                      <p:tavLst>
                                        <p:tav tm="0">
                                          <p:val>
                                            <p:fltVal val="90"/>
                                          </p:val>
                                        </p:tav>
                                        <p:tav tm="100000">
                                          <p:val>
                                            <p:fltVal val="0"/>
                                          </p:val>
                                        </p:tav>
                                      </p:tavLst>
                                    </p:anim>
                                    <p:animEffect filter="fade" transition="in">
                                      <p:cBhvr>
                                        <p:cTn dur="1000" id="76"/>
                                        <p:tgtEl>
                                          <p:spTgt spid="58"/>
                                        </p:tgtEl>
                                      </p:cBhvr>
                                    </p:animEffect>
                                  </p:childTnLst>
                                </p:cTn>
                              </p:par>
                            </p:childTnLst>
                          </p:cTn>
                        </p:par>
                        <p:par>
                          <p:cTn fill="hold" id="77" nodeType="afterGroup">
                            <p:stCondLst>
                              <p:cond delay="10000"/>
                            </p:stCondLst>
                            <p:childTnLst>
                              <p:par>
                                <p:cTn fill="hold" grpId="0" id="78" nodeType="afterEffect" presetClass="entr" presetID="10" presetSubtype="0">
                                  <p:stCondLst>
                                    <p:cond delay="0"/>
                                  </p:stCondLst>
                                  <p:childTnLst>
                                    <p:set>
                                      <p:cBhvr>
                                        <p:cTn dur="1" fill="hold" id="79">
                                          <p:stCondLst>
                                            <p:cond delay="0"/>
                                          </p:stCondLst>
                                        </p:cTn>
                                        <p:tgtEl>
                                          <p:spTgt spid="31"/>
                                        </p:tgtEl>
                                        <p:attrNameLst>
                                          <p:attrName>style.visibility</p:attrName>
                                        </p:attrNameLst>
                                      </p:cBhvr>
                                      <p:to>
                                        <p:strVal val="visible"/>
                                      </p:to>
                                    </p:set>
                                    <p:animEffect filter="fade" transition="in">
                                      <p:cBhvr>
                                        <p:cTn dur="500" id="80"/>
                                        <p:tgtEl>
                                          <p:spTgt spid="31"/>
                                        </p:tgtEl>
                                      </p:cBhvr>
                                    </p:animEffect>
                                  </p:childTnLst>
                                </p:cTn>
                              </p:par>
                            </p:childTnLst>
                          </p:cTn>
                        </p:par>
                        <p:par>
                          <p:cTn fill="hold" id="81" nodeType="afterGroup">
                            <p:stCondLst>
                              <p:cond delay="10500"/>
                            </p:stCondLst>
                            <p:childTnLst>
                              <p:par>
                                <p:cTn fill="hold" id="82" nodeType="afterEffect" presetClass="entr" presetID="22" presetSubtype="8">
                                  <p:stCondLst>
                                    <p:cond delay="0"/>
                                  </p:stCondLst>
                                  <p:childTnLst>
                                    <p:set>
                                      <p:cBhvr>
                                        <p:cTn dur="1" fill="hold" id="83">
                                          <p:stCondLst>
                                            <p:cond delay="0"/>
                                          </p:stCondLst>
                                        </p:cTn>
                                        <p:tgtEl>
                                          <p:spTgt spid="15"/>
                                        </p:tgtEl>
                                        <p:attrNameLst>
                                          <p:attrName>style.visibility</p:attrName>
                                        </p:attrNameLst>
                                      </p:cBhvr>
                                      <p:to>
                                        <p:strVal val="visible"/>
                                      </p:to>
                                    </p:set>
                                    <p:animEffect filter="wipe(left)" transition="in">
                                      <p:cBhvr>
                                        <p:cTn dur="500" id="84"/>
                                        <p:tgtEl>
                                          <p:spTgt spid="15"/>
                                        </p:tgtEl>
                                      </p:cBhvr>
                                    </p:animEffect>
                                  </p:childTnLst>
                                </p:cTn>
                              </p:par>
                            </p:childTnLst>
                          </p:cTn>
                        </p:par>
                        <p:par>
                          <p:cTn fill="hold" id="85" nodeType="afterGroup">
                            <p:stCondLst>
                              <p:cond delay="11000"/>
                            </p:stCondLst>
                            <p:childTnLst>
                              <p:par>
                                <p:cTn fill="hold" id="86" nodeType="afterEffect" presetClass="entr" presetID="31" presetSubtype="0">
                                  <p:stCondLst>
                                    <p:cond delay="0"/>
                                  </p:stCondLst>
                                  <p:childTnLst>
                                    <p:set>
                                      <p:cBhvr>
                                        <p:cTn dur="1" fill="hold" id="87">
                                          <p:stCondLst>
                                            <p:cond delay="0"/>
                                          </p:stCondLst>
                                        </p:cTn>
                                        <p:tgtEl>
                                          <p:spTgt spid="61"/>
                                        </p:tgtEl>
                                        <p:attrNameLst>
                                          <p:attrName>style.visibility</p:attrName>
                                        </p:attrNameLst>
                                      </p:cBhvr>
                                      <p:to>
                                        <p:strVal val="visible"/>
                                      </p:to>
                                    </p:set>
                                    <p:anim calcmode="lin" valueType="num">
                                      <p:cBhvr>
                                        <p:cTn dur="1000" fill="hold" id="88"/>
                                        <p:tgtEl>
                                          <p:spTgt spid="61"/>
                                        </p:tgtEl>
                                        <p:attrNameLst>
                                          <p:attrName>ppt_w</p:attrName>
                                        </p:attrNameLst>
                                      </p:cBhvr>
                                      <p:tavLst>
                                        <p:tav tm="0">
                                          <p:val>
                                            <p:fltVal val="0"/>
                                          </p:val>
                                        </p:tav>
                                        <p:tav tm="100000">
                                          <p:val>
                                            <p:strVal val="#ppt_w"/>
                                          </p:val>
                                        </p:tav>
                                      </p:tavLst>
                                    </p:anim>
                                    <p:anim calcmode="lin" valueType="num">
                                      <p:cBhvr>
                                        <p:cTn dur="1000" fill="hold" id="89"/>
                                        <p:tgtEl>
                                          <p:spTgt spid="61"/>
                                        </p:tgtEl>
                                        <p:attrNameLst>
                                          <p:attrName>ppt_h</p:attrName>
                                        </p:attrNameLst>
                                      </p:cBhvr>
                                      <p:tavLst>
                                        <p:tav tm="0">
                                          <p:val>
                                            <p:fltVal val="0"/>
                                          </p:val>
                                        </p:tav>
                                        <p:tav tm="100000">
                                          <p:val>
                                            <p:strVal val="#ppt_h"/>
                                          </p:val>
                                        </p:tav>
                                      </p:tavLst>
                                    </p:anim>
                                    <p:anim calcmode="lin" valueType="num">
                                      <p:cBhvr>
                                        <p:cTn dur="1000" fill="hold" id="90"/>
                                        <p:tgtEl>
                                          <p:spTgt spid="61"/>
                                        </p:tgtEl>
                                        <p:attrNameLst>
                                          <p:attrName>style.rotation</p:attrName>
                                        </p:attrNameLst>
                                      </p:cBhvr>
                                      <p:tavLst>
                                        <p:tav tm="0">
                                          <p:val>
                                            <p:fltVal val="90"/>
                                          </p:val>
                                        </p:tav>
                                        <p:tav tm="100000">
                                          <p:val>
                                            <p:fltVal val="0"/>
                                          </p:val>
                                        </p:tav>
                                      </p:tavLst>
                                    </p:anim>
                                    <p:animEffect filter="fade" transition="in">
                                      <p:cBhvr>
                                        <p:cTn dur="1000" id="91"/>
                                        <p:tgtEl>
                                          <p:spTgt spid="61"/>
                                        </p:tgtEl>
                                      </p:cBhvr>
                                    </p:animEffect>
                                  </p:childTnLst>
                                </p:cTn>
                              </p:par>
                            </p:childTnLst>
                          </p:cTn>
                        </p:par>
                        <p:par>
                          <p:cTn fill="hold" id="92" nodeType="afterGroup">
                            <p:stCondLst>
                              <p:cond delay="12000"/>
                            </p:stCondLst>
                            <p:childTnLst>
                              <p:par>
                                <p:cTn fill="hold" grpId="0" id="93" nodeType="afterEffect" presetClass="entr" presetID="10" presetSubtype="0">
                                  <p:stCondLst>
                                    <p:cond delay="0"/>
                                  </p:stCondLst>
                                  <p:childTnLst>
                                    <p:set>
                                      <p:cBhvr>
                                        <p:cTn dur="1" fill="hold" id="94">
                                          <p:stCondLst>
                                            <p:cond delay="0"/>
                                          </p:stCondLst>
                                        </p:cTn>
                                        <p:tgtEl>
                                          <p:spTgt spid="32"/>
                                        </p:tgtEl>
                                        <p:attrNameLst>
                                          <p:attrName>style.visibility</p:attrName>
                                        </p:attrNameLst>
                                      </p:cBhvr>
                                      <p:to>
                                        <p:strVal val="visible"/>
                                      </p:to>
                                    </p:set>
                                    <p:animEffect filter="fade" transition="in">
                                      <p:cBhvr>
                                        <p:cTn dur="500" id="95"/>
                                        <p:tgtEl>
                                          <p:spTgt spid="32"/>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7"/>
      <p:bldP grpId="0" spid="28"/>
      <p:bldP grpId="0" spid="29"/>
      <p:bldP grpId="0" spid="30"/>
      <p:bldP grpId="0" spid="31"/>
      <p:bldP grpId="0" spid="32"/>
    </p:bldLst>
  </p:timing>
</p:sld>
</file>

<file path=ppt/slides/slide2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aphicFrame>
        <p:nvGraphicFramePr>
          <p:cNvPr id="5" name="图表 4"/>
          <p:cNvGraphicFramePr/>
          <p:nvPr>
            <p:extLst/>
          </p:nvPr>
        </p:nvGraphicFramePr>
        <p:xfrm>
          <a:off x="1149910" y="1590423"/>
          <a:ext cx="8642168" cy="4356639"/>
        </p:xfrm>
        <a:graphic>
          <a:graphicData uri="http://schemas.openxmlformats.org/drawingml/2006/chart">
            <c:chart xmlns:c="http://schemas.openxmlformats.org/drawingml/2006/chart" r:id="rId3"/>
          </a:graphicData>
        </a:graphic>
      </p:graphicFrame>
      <p:sp>
        <p:nvSpPr>
          <p:cNvPr id="48" name="文本框 29"/>
          <p:cNvSpPr txBox="1">
            <a:spLocks noChangeArrowheads="1"/>
          </p:cNvSpPr>
          <p:nvPr/>
        </p:nvSpPr>
        <p:spPr bwMode="auto">
          <a:xfrm>
            <a:off x="10004346" y="1824490"/>
            <a:ext cx="1645920" cy="3416320"/>
          </a:xfrm>
          <a:prstGeom prst="rect">
            <a:avLst/>
          </a:prstGeom>
          <a:noFill/>
          <a:extLst/>
        </p:spPr>
        <p:txBody>
          <a:bodyPr rtlCol="0" vert="eaVert" wrap="square">
            <a:spAutoFit/>
          </a:bodyPr>
          <a:lstStyle>
            <a:defPPr>
              <a:defRPr lang="zh-CN"/>
            </a:defPPr>
            <a:lvl1pPr>
              <a:lnSpc>
                <a:spcPct val="150000"/>
              </a:lnSpc>
              <a:defRPr sz="1600">
                <a:solidFill>
                  <a:schemeClr val="tx1">
                    <a:lumMod val="50000"/>
                    <a:lumOff val="50000"/>
                  </a:schemeClr>
                </a:solidFill>
                <a:latin charset="-122" panose="02000000000000000000" pitchFamily="2" typeface="张海山锐线体简"/>
                <a:ea charset="-122" panose="02000000000000000000" pitchFamily="2" typeface="张海山锐线体简"/>
              </a:defRPr>
            </a:lvl1pPr>
          </a:lstStyle>
          <a:p>
            <a:r>
              <a:rPr altLang="en-US" lang="zh-CN">
                <a:latin charset="-122" pitchFamily="34" typeface="微软雅黑"/>
                <a:ea charset="-122" pitchFamily="34" typeface="微软雅黑"/>
              </a:rPr>
              <a:t>点击此处添加文字点击此处添加文字</a:t>
            </a:r>
          </a:p>
          <a:p>
            <a:r>
              <a:rPr altLang="en-US" lang="zh-CN">
                <a:latin charset="-122" pitchFamily="34" typeface="微软雅黑"/>
                <a:ea charset="-122" pitchFamily="34" typeface="微软雅黑"/>
              </a:rPr>
              <a:t>点击此处添加文字点击此处添加文字</a:t>
            </a:r>
          </a:p>
        </p:txBody>
      </p:sp>
      <p:sp>
        <p:nvSpPr>
          <p:cNvPr id="49" name="文本框 29"/>
          <p:cNvSpPr txBox="1">
            <a:spLocks noChangeArrowheads="1"/>
          </p:cNvSpPr>
          <p:nvPr/>
        </p:nvSpPr>
        <p:spPr bwMode="auto">
          <a:xfrm>
            <a:off x="9779510" y="1761012"/>
            <a:ext cx="609600" cy="2149496"/>
          </a:xfrm>
          <a:prstGeom prst="rect">
            <a:avLst/>
          </a:prstGeom>
          <a:noFill/>
          <a:extLst/>
        </p:spPr>
        <p:txBody>
          <a:bodyPr rtlCol="0" vert="eaVert" wrap="square">
            <a:spAutoFit/>
          </a:bodyPr>
          <a:lstStyle>
            <a:defPPr>
              <a:defRPr lang="zh-CN"/>
            </a:defPPr>
            <a:lvl1pPr algn="ctr">
              <a:defRPr b="1" sz="2800">
                <a:effectLst/>
                <a:latin charset="-122" panose="02010600010101010101" pitchFamily="2" typeface="方正吕建德字体"/>
                <a:ea charset="-122" panose="02010600010101010101" pitchFamily="2" typeface="方正吕建德字体"/>
              </a:defRPr>
            </a:lvl1pPr>
          </a:lstStyle>
          <a:p>
            <a:r>
              <a:rPr altLang="en-US" lang="zh-CN"/>
              <a:t>标题一</a:t>
            </a:r>
          </a:p>
        </p:txBody>
      </p:sp>
      <p:grpSp>
        <p:nvGrpSpPr>
          <p:cNvPr id="12" name="组合 11">
            <a:extLst>
              <a:ext uri="{FF2B5EF4-FFF2-40B4-BE49-F238E27FC236}">
                <a16:creationId xmlns:a16="http://schemas.microsoft.com/office/drawing/2014/main" id="{C3D560E9-0676-4E50-95D2-ABA2E417CAB2}"/>
              </a:ext>
            </a:extLst>
          </p:cNvPr>
          <p:cNvGrpSpPr/>
          <p:nvPr/>
        </p:nvGrpSpPr>
        <p:grpSpPr>
          <a:xfrm>
            <a:off x="3271912" y="2395481"/>
            <a:ext cx="440279" cy="440279"/>
            <a:chOff x="5217903" y="3031462"/>
            <a:chExt cx="1620000" cy="1620000"/>
          </a:xfrm>
        </p:grpSpPr>
        <p:sp>
          <p:nvSpPr>
            <p:cNvPr id="13" name="任意多边形 2">
              <a:extLst>
                <a:ext uri="{FF2B5EF4-FFF2-40B4-BE49-F238E27FC236}">
                  <a16:creationId xmlns:a16="http://schemas.microsoft.com/office/drawing/2014/main" id="{40463E59-333A-4050-9596-664B5F0EF0E3}"/>
                </a:ext>
              </a:extLst>
            </p:cNvPr>
            <p:cNvSpPr/>
            <p:nvPr/>
          </p:nvSpPr>
          <p:spPr bwMode="auto">
            <a:xfrm rot="5400000">
              <a:off x="5217903" y="3031462"/>
              <a:ext cx="1620000" cy="1620000"/>
            </a:xfrm>
            <a:custGeom>
              <a:gdLst>
                <a:gd fmla="*/ 1141709 w 2279650" name="connsiteX0"/>
                <a:gd fmla="*/ 173038 h 2274888" name="connsiteY0"/>
                <a:gd fmla="*/ 813858 w 2279650" name="connsiteX1"/>
                <a:gd fmla="*/ 391536 h 2274888" name="connsiteY1"/>
                <a:gd fmla="*/ 648049 w 2279650" name="connsiteX2"/>
                <a:gd fmla="*/ 670310 h 2274888" name="connsiteY2"/>
                <a:gd fmla="*/ 354113 w 2279650" name="connsiteX3"/>
                <a:gd fmla="*/ 851136 h 2274888" name="connsiteY3"/>
                <a:gd fmla="*/ 161925 w 2279650" name="connsiteX4"/>
                <a:gd fmla="*/ 1137445 h 2274888" name="connsiteY4"/>
                <a:gd fmla="*/ 354113 w 2279650" name="connsiteX5"/>
                <a:gd fmla="*/ 1423753 h 2274888" name="connsiteY5"/>
                <a:gd fmla="*/ 648049 w 2279650" name="connsiteX6"/>
                <a:gd fmla="*/ 1608346 h 2274888" name="connsiteY6"/>
                <a:gd fmla="*/ 813858 w 2279650" name="connsiteX7"/>
                <a:gd fmla="*/ 1883353 h 2274888" name="connsiteY7"/>
                <a:gd fmla="*/ 1141709 w 2279650" name="connsiteX8"/>
                <a:gd fmla="*/ 2101851 h 2274888" name="connsiteY8"/>
                <a:gd fmla="*/ 1469560 w 2279650" name="connsiteX9"/>
                <a:gd fmla="*/ 1883353 h 2274888" name="connsiteY9"/>
                <a:gd fmla="*/ 1635370 w 2279650" name="connsiteX10"/>
                <a:gd fmla="*/ 1608346 h 2274888" name="connsiteY10"/>
                <a:gd fmla="*/ 1925537 w 2279650" name="connsiteX11"/>
                <a:gd fmla="*/ 1423753 h 2274888" name="connsiteY11"/>
                <a:gd fmla="*/ 2117725 w 2279650" name="connsiteX12"/>
                <a:gd fmla="*/ 1137445 h 2274888" name="connsiteY12"/>
                <a:gd fmla="*/ 1925537 w 2279650" name="connsiteX13"/>
                <a:gd fmla="*/ 851136 h 2274888" name="connsiteY13"/>
                <a:gd fmla="*/ 1635370 w 2279650" name="connsiteX14"/>
                <a:gd fmla="*/ 670310 h 2274888" name="connsiteY14"/>
                <a:gd fmla="*/ 1469560 w 2279650" name="connsiteX15"/>
                <a:gd fmla="*/ 391536 h 2274888" name="connsiteY15"/>
                <a:gd fmla="*/ 1141709 w 2279650" name="connsiteX16"/>
                <a:gd fmla="*/ 173038 h 2274888" name="connsiteY16"/>
                <a:gd fmla="*/ 1141709 w 2279650" name="connsiteX17"/>
                <a:gd fmla="*/ 0 h 2274888" name="connsiteY17"/>
                <a:gd fmla="*/ 1578799 w 2279650" name="connsiteX18"/>
                <a:gd fmla="*/ 350273 h 2274888" name="connsiteY18"/>
                <a:gd fmla="*/ 1721984 w 2279650" name="connsiteX19"/>
                <a:gd fmla="*/ 591320 h 2274888" name="connsiteY19"/>
                <a:gd fmla="*/ 2087481 w 2279650" name="connsiteX20"/>
                <a:gd fmla="*/ 896396 h 2274888" name="connsiteY20"/>
                <a:gd fmla="*/ 2279650 w 2279650" name="connsiteX21"/>
                <a:gd fmla="*/ 1137444 h 2274888" name="connsiteY21"/>
                <a:gd fmla="*/ 2087481 w 2279650" name="connsiteX22"/>
                <a:gd fmla="*/ 1378492 h 2274888" name="connsiteY22"/>
                <a:gd fmla="*/ 1721984 w 2279650" name="connsiteX23"/>
                <a:gd fmla="*/ 1683568 h 2274888" name="connsiteY23"/>
                <a:gd fmla="*/ 1578799 w 2279650" name="connsiteX24"/>
                <a:gd fmla="*/ 1928382 h 2274888" name="connsiteY24"/>
                <a:gd fmla="*/ 1141709 w 2279650" name="connsiteX25"/>
                <a:gd fmla="*/ 2274888 h 2274888" name="connsiteY25"/>
                <a:gd fmla="*/ 700851 w 2279650" name="connsiteX26"/>
                <a:gd fmla="*/ 1928382 h 2274888" name="connsiteY26"/>
                <a:gd fmla="*/ 557667 w 2279650" name="connsiteX27"/>
                <a:gd fmla="*/ 1683568 h 2274888" name="connsiteY27"/>
                <a:gd fmla="*/ 195937 w 2279650" name="connsiteX28"/>
                <a:gd fmla="*/ 1378492 h 2274888" name="connsiteY28"/>
                <a:gd fmla="*/ 0 w 2279650" name="connsiteX29"/>
                <a:gd fmla="*/ 1137444 h 2274888" name="connsiteY29"/>
                <a:gd fmla="*/ 195937 w 2279650" name="connsiteX30"/>
                <a:gd fmla="*/ 896396 h 2274888" name="connsiteY30"/>
                <a:gd fmla="*/ 557667 w 2279650" name="connsiteX31"/>
                <a:gd fmla="*/ 591320 h 2274888" name="connsiteY31"/>
                <a:gd fmla="*/ 700851 w 2279650" name="connsiteX32"/>
                <a:gd fmla="*/ 350273 h 2274888" name="connsiteY32"/>
                <a:gd fmla="*/ 1141709 w 2279650" name="connsiteX33"/>
                <a:gd fmla="*/ 0 h 2274888" name="connsiteY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b="b" l="l" r="r" t="t"/>
              <a:pathLst>
                <a:path h="2274888" w="2279650">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noAutofit/>
            </a:bodyPr>
            <a:lstStyle/>
            <a:p>
              <a:endParaRPr altLang="en-US" lang="zh-CN"/>
            </a:p>
          </p:txBody>
        </p:sp>
        <p:sp>
          <p:nvSpPr>
            <p:cNvPr id="14" name="任意多边形 3">
              <a:extLst>
                <a:ext uri="{FF2B5EF4-FFF2-40B4-BE49-F238E27FC236}">
                  <a16:creationId xmlns:a16="http://schemas.microsoft.com/office/drawing/2014/main" id="{D74D5F62-E59C-4044-913D-1693A2052D7E}"/>
                </a:ext>
              </a:extLst>
            </p:cNvPr>
            <p:cNvSpPr/>
            <p:nvPr/>
          </p:nvSpPr>
          <p:spPr bwMode="auto">
            <a:xfrm rot="5400000">
              <a:off x="5378091" y="3198774"/>
              <a:ext cx="1292841" cy="1285374"/>
            </a:xfrm>
            <a:custGeom>
              <a:gdLst>
                <a:gd fmla="*/ 696806 w 1819275" name="connsiteX0"/>
                <a:gd fmla="*/ 1179512 h 1804988" name="connsiteY0"/>
                <a:gd fmla="*/ 794746 w 1819275" name="connsiteX1"/>
                <a:gd fmla="*/ 1277492 h 1804988" name="connsiteY1"/>
                <a:gd fmla="*/ 911522 w 1819275" name="connsiteX2"/>
                <a:gd fmla="*/ 1367935 h 1804988" name="connsiteY2"/>
                <a:gd fmla="*/ 1024530 w 1819275" name="connsiteX3"/>
                <a:gd fmla="*/ 1277492 h 1804988" name="connsiteY3"/>
                <a:gd fmla="*/ 1122471 w 1819275" name="connsiteX4"/>
                <a:gd fmla="*/ 1179512 h 1804988" name="connsiteY4"/>
                <a:gd fmla="*/ 1243013 w 1819275" name="connsiteX5"/>
                <a:gd fmla="*/ 1288798 h 1804988" name="connsiteY5"/>
                <a:gd fmla="*/ 1175208 w 1819275" name="connsiteX6"/>
                <a:gd fmla="*/ 1431999 h 1804988" name="connsiteY6"/>
                <a:gd fmla="*/ 1039598 w 1819275" name="connsiteX7"/>
                <a:gd fmla="*/ 1435767 h 1804988" name="connsiteY7"/>
                <a:gd fmla="*/ 1084801 w 1819275" name="connsiteX8"/>
                <a:gd fmla="*/ 1416925 h 1804988" name="connsiteY8"/>
                <a:gd fmla="*/ 1032064 w 1819275" name="connsiteX9"/>
                <a:gd fmla="*/ 1409388 h 1804988" name="connsiteY9"/>
                <a:gd fmla="*/ 1050899 w 1819275" name="connsiteX10"/>
                <a:gd fmla="*/ 1480989 h 1804988" name="connsiteY10"/>
                <a:gd fmla="*/ 911522 w 1819275" name="connsiteX11"/>
                <a:gd fmla="*/ 1582737 h 1804988" name="connsiteY11"/>
                <a:gd fmla="*/ 768378 w 1819275" name="connsiteX12"/>
                <a:gd fmla="*/ 1480989 h 1804988" name="connsiteY12"/>
                <a:gd fmla="*/ 787213 w 1819275" name="connsiteX13"/>
                <a:gd fmla="*/ 1409388 h 1804988" name="connsiteY13"/>
                <a:gd fmla="*/ 734475 w 1819275" name="connsiteX14"/>
                <a:gd fmla="*/ 1416925 h 1804988" name="connsiteY14"/>
                <a:gd fmla="*/ 779679 w 1819275" name="connsiteX15"/>
                <a:gd fmla="*/ 1435767 h 1804988" name="connsiteY15"/>
                <a:gd fmla="*/ 644068 w 1819275" name="connsiteX16"/>
                <a:gd fmla="*/ 1431999 h 1804988" name="connsiteY16"/>
                <a:gd fmla="*/ 576263 w 1819275" name="connsiteX17"/>
                <a:gd fmla="*/ 1288798 h 1804988" name="connsiteY17"/>
                <a:gd fmla="*/ 696806 w 1819275" name="connsiteX18"/>
                <a:gd fmla="*/ 1179512 h 1804988" name="connsiteY18"/>
                <a:gd fmla="*/ 765493 w 1819275" name="connsiteX19"/>
                <a:gd fmla="*/ 1081087 h 1804988" name="connsiteY19"/>
                <a:gd fmla="*/ 912314 w 1819275" name="connsiteX20"/>
                <a:gd fmla="*/ 1118757 h 1804988" name="connsiteY20"/>
                <a:gd fmla="*/ 1055371 w 1819275" name="connsiteX21"/>
                <a:gd fmla="*/ 1081087 h 1804988" name="connsiteY21"/>
                <a:gd fmla="*/ 991372 w 1819275" name="connsiteX22"/>
                <a:gd fmla="*/ 1246833 h 1804988" name="connsiteY22"/>
                <a:gd fmla="*/ 912314 w 1819275" name="connsiteX23"/>
                <a:gd fmla="*/ 1303337 h 1804988" name="connsiteY23"/>
                <a:gd fmla="*/ 833257 w 1819275" name="connsiteX24"/>
                <a:gd fmla="*/ 1246833 h 1804988" name="connsiteY24"/>
                <a:gd fmla="*/ 765493 w 1819275" name="connsiteX25"/>
                <a:gd fmla="*/ 1081087 h 1804988" name="connsiteY25"/>
                <a:gd fmla="*/ 1122363 w 1819275" name="connsiteX26"/>
                <a:gd fmla="*/ 1069975 h 1804988" name="connsiteY26"/>
                <a:gd fmla="*/ 1220391 w 1819275" name="connsiteX27"/>
                <a:gd fmla="*/ 1085031 h 1804988" name="connsiteY27"/>
                <a:gd fmla="*/ 1325960 w 1819275" name="connsiteX28"/>
                <a:gd fmla="*/ 1303338 h 1804988" name="connsiteY28"/>
                <a:gd fmla="*/ 1126133 w 1819275" name="connsiteX29"/>
                <a:gd fmla="*/ 1164073 h 1804988" name="connsiteY29"/>
                <a:gd fmla="*/ 1122363 w 1819275" name="connsiteX30"/>
                <a:gd fmla="*/ 1069975 h 1804988" name="connsiteY30"/>
                <a:gd fmla="*/ 696914 w 1819275" name="connsiteX31"/>
                <a:gd fmla="*/ 1069975 h 1804988" name="connsiteY31"/>
                <a:gd fmla="*/ 693144 w 1819275" name="connsiteX32"/>
                <a:gd fmla="*/ 1164073 h 1804988" name="connsiteY32"/>
                <a:gd fmla="*/ 493317 w 1819275" name="connsiteX33"/>
                <a:gd fmla="*/ 1303338 h 1804988" name="connsiteY33"/>
                <a:gd fmla="*/ 598886 w 1819275" name="connsiteX34"/>
                <a:gd fmla="*/ 1085031 h 1804988" name="connsiteY34"/>
                <a:gd fmla="*/ 696914 w 1819275" name="connsiteX35"/>
                <a:gd fmla="*/ 1069975 h 1804988" name="connsiteY35"/>
                <a:gd fmla="*/ 1164680 w 1819275" name="connsiteX36"/>
                <a:gd fmla="*/ 754062 h 1804988" name="connsiteY36"/>
                <a:gd fmla="*/ 1255245 w 1819275" name="connsiteX37"/>
                <a:gd fmla="*/ 825610 h 1804988" name="connsiteY37"/>
                <a:gd fmla="*/ 1338264 w 1819275" name="connsiteX38"/>
                <a:gd fmla="*/ 897159 h 1804988" name="connsiteY38"/>
                <a:gd fmla="*/ 1255245 w 1819275" name="connsiteX39"/>
                <a:gd fmla="*/ 964941 h 1804988" name="connsiteY39"/>
                <a:gd fmla="*/ 1108076 w 1819275" name="connsiteX40"/>
                <a:gd fmla="*/ 1025192 h 1804988" name="connsiteY40"/>
                <a:gd fmla="*/ 1157132 w 1819275" name="connsiteX41"/>
                <a:gd fmla="*/ 897159 h 1804988" name="connsiteY41"/>
                <a:gd fmla="*/ 1108076 w 1819275" name="connsiteX42"/>
                <a:gd fmla="*/ 765359 h 1804988" name="connsiteY42"/>
                <a:gd fmla="*/ 1164680 w 1819275" name="connsiteX43"/>
                <a:gd fmla="*/ 754062 h 1804988" name="connsiteY43"/>
                <a:gd fmla="*/ 655945 w 1819275" name="connsiteX44"/>
                <a:gd fmla="*/ 754062 h 1804988" name="connsiteY44"/>
                <a:gd fmla="*/ 712788 w 1819275" name="connsiteX45"/>
                <a:gd fmla="*/ 765359 h 1804988" name="connsiteY45"/>
                <a:gd fmla="*/ 667314 w 1819275" name="connsiteX46"/>
                <a:gd fmla="*/ 897159 h 1804988" name="connsiteY46"/>
                <a:gd fmla="*/ 712788 w 1819275" name="connsiteX47"/>
                <a:gd fmla="*/ 1025192 h 1804988" name="connsiteY47"/>
                <a:gd fmla="*/ 564997 w 1819275" name="connsiteX48"/>
                <a:gd fmla="*/ 964941 h 1804988" name="connsiteY48"/>
                <a:gd fmla="*/ 477838 w 1819275" name="connsiteX49"/>
                <a:gd fmla="*/ 897159 h 1804988" name="connsiteY49"/>
                <a:gd fmla="*/ 564997 w 1819275" name="connsiteX50"/>
                <a:gd fmla="*/ 825610 h 1804988" name="connsiteY50"/>
                <a:gd fmla="*/ 655945 w 1819275" name="connsiteX51"/>
                <a:gd fmla="*/ 754062 h 1804988" name="connsiteY51"/>
                <a:gd fmla="*/ 908051 w 1819275" name="connsiteX52"/>
                <a:gd fmla="*/ 715962 h 1804988" name="connsiteY52"/>
                <a:gd fmla="*/ 1089026 w 1819275" name="connsiteX53"/>
                <a:gd fmla="*/ 896937 h 1804988" name="connsiteY53"/>
                <a:gd fmla="*/ 908051 w 1819275" name="connsiteX54"/>
                <a:gd fmla="*/ 1077912 h 1804988" name="connsiteY54"/>
                <a:gd fmla="*/ 727076 w 1819275" name="connsiteX55"/>
                <a:gd fmla="*/ 896937 h 1804988" name="connsiteY55"/>
                <a:gd fmla="*/ 908051 w 1819275" name="connsiteX56"/>
                <a:gd fmla="*/ 715962 h 1804988" name="connsiteY56"/>
                <a:gd fmla="*/ 1329427 w 1819275" name="connsiteX57"/>
                <a:gd fmla="*/ 588962 h 1804988" name="connsiteY57"/>
                <a:gd fmla="*/ 1480390 w 1819275" name="connsiteX58"/>
                <a:gd fmla="*/ 664129 h 1804988" name="connsiteY58"/>
                <a:gd fmla="*/ 1469068 w 1819275" name="connsiteX59"/>
                <a:gd fmla="*/ 765605 h 1804988" name="connsiteY59"/>
                <a:gd fmla="*/ 1472842 w 1819275" name="connsiteX60"/>
                <a:gd fmla="*/ 720505 h 1804988" name="connsiteY60"/>
                <a:gd fmla="*/ 1435101 w 1819275" name="connsiteX61"/>
                <a:gd fmla="*/ 743055 h 1804988" name="connsiteY61"/>
                <a:gd fmla="*/ 1518130 w 1819275" name="connsiteX62"/>
                <a:gd fmla="*/ 761847 h 1804988" name="connsiteY62"/>
                <a:gd fmla="*/ 1635126 w 1819275" name="connsiteX63"/>
                <a:gd fmla="*/ 897148 h 1804988" name="connsiteY63"/>
                <a:gd fmla="*/ 1518130 w 1819275" name="connsiteX64"/>
                <a:gd fmla="*/ 1032449 h 1804988" name="connsiteY64"/>
                <a:gd fmla="*/ 1435101 w 1819275" name="connsiteX65"/>
                <a:gd fmla="*/ 1047482 h 1804988" name="connsiteY65"/>
                <a:gd fmla="*/ 1472842 w 1819275" name="connsiteX66"/>
                <a:gd fmla="*/ 1073791 h 1804988" name="connsiteY66"/>
                <a:gd fmla="*/ 1469068 w 1819275" name="connsiteX67"/>
                <a:gd fmla="*/ 1024932 h 1804988" name="connsiteY67"/>
                <a:gd fmla="*/ 1480390 w 1819275" name="connsiteX68"/>
                <a:gd fmla="*/ 1126408 h 1804988" name="connsiteY68"/>
                <a:gd fmla="*/ 1325653 w 1819275" name="connsiteX69"/>
                <a:gd fmla="*/ 1201575 h 1804988" name="connsiteY69"/>
                <a:gd fmla="*/ 1235076 w 1819275" name="connsiteX70"/>
                <a:gd fmla="*/ 1081307 h 1804988" name="connsiteY70"/>
                <a:gd fmla="*/ 1303009 w 1819275" name="connsiteX71"/>
                <a:gd fmla="*/ 1006140 h 1804988" name="connsiteY71"/>
                <a:gd fmla="*/ 1408683 w 1819275" name="connsiteX72"/>
                <a:gd fmla="*/ 897148 h 1804988" name="connsiteY72"/>
                <a:gd fmla="*/ 1303009 w 1819275" name="connsiteX73"/>
                <a:gd fmla="*/ 788155 h 1804988" name="connsiteY73"/>
                <a:gd fmla="*/ 1235076 w 1819275" name="connsiteX74"/>
                <a:gd fmla="*/ 712988 h 1804988" name="connsiteY74"/>
                <a:gd fmla="*/ 1325653 w 1819275" name="connsiteX75"/>
                <a:gd fmla="*/ 592720 h 1804988" name="connsiteY75"/>
                <a:gd fmla="*/ 1329427 w 1819275" name="connsiteX76"/>
                <a:gd fmla="*/ 588962 h 1804988" name="connsiteY76"/>
                <a:gd fmla="*/ 490312 w 1819275" name="connsiteX77"/>
                <a:gd fmla="*/ 588962 h 1804988" name="connsiteY77"/>
                <a:gd fmla="*/ 494092 w 1819275" name="connsiteX78"/>
                <a:gd fmla="*/ 592720 h 1804988" name="connsiteY78"/>
                <a:gd fmla="*/ 581026 w 1819275" name="connsiteX79"/>
                <a:gd fmla="*/ 712988 h 1804988" name="connsiteY79"/>
                <a:gd fmla="*/ 516770 w 1819275" name="connsiteX80"/>
                <a:gd fmla="*/ 788155 h 1804988" name="connsiteY80"/>
                <a:gd fmla="*/ 410937 w 1819275" name="connsiteX81"/>
                <a:gd fmla="*/ 897148 h 1804988" name="connsiteY81"/>
                <a:gd fmla="*/ 516770 w 1819275" name="connsiteX82"/>
                <a:gd fmla="*/ 1006140 h 1804988" name="connsiteY82"/>
                <a:gd fmla="*/ 581026 w 1819275" name="connsiteX83"/>
                <a:gd fmla="*/ 1081307 h 1804988" name="connsiteY83"/>
                <a:gd fmla="*/ 494092 w 1819275" name="connsiteX84"/>
                <a:gd fmla="*/ 1201575 h 1804988" name="connsiteY84"/>
                <a:gd fmla="*/ 339121 w 1819275" name="connsiteX85"/>
                <a:gd fmla="*/ 1126408 h 1804988" name="connsiteY85"/>
                <a:gd fmla="*/ 350461 w 1819275" name="connsiteX86"/>
                <a:gd fmla="*/ 1024932 h 1804988" name="connsiteY86"/>
                <a:gd fmla="*/ 346681 w 1819275" name="connsiteX87"/>
                <a:gd fmla="*/ 1073791 h 1804988" name="connsiteY87"/>
                <a:gd fmla="*/ 384478 w 1819275" name="connsiteX88"/>
                <a:gd fmla="*/ 1047482 h 1804988" name="connsiteY88"/>
                <a:gd fmla="*/ 301324 w 1819275" name="connsiteX89"/>
                <a:gd fmla="*/ 1032449 h 1804988" name="connsiteY89"/>
                <a:gd fmla="*/ 184151 w 1819275" name="connsiteX90"/>
                <a:gd fmla="*/ 897148 h 1804988" name="connsiteY90"/>
                <a:gd fmla="*/ 301324 w 1819275" name="connsiteX91"/>
                <a:gd fmla="*/ 761847 h 1804988" name="connsiteY91"/>
                <a:gd fmla="*/ 384478 w 1819275" name="connsiteX92"/>
                <a:gd fmla="*/ 743055 h 1804988" name="connsiteY92"/>
                <a:gd fmla="*/ 346681 w 1819275" name="connsiteX93"/>
                <a:gd fmla="*/ 720505 h 1804988" name="connsiteY93"/>
                <a:gd fmla="*/ 350461 w 1819275" name="connsiteX94"/>
                <a:gd fmla="*/ 765605 h 1804988" name="connsiteY94"/>
                <a:gd fmla="*/ 339121 w 1819275" name="connsiteX95"/>
                <a:gd fmla="*/ 664129 h 1804988" name="connsiteY95"/>
                <a:gd fmla="*/ 490312 w 1819275" name="connsiteX96"/>
                <a:gd fmla="*/ 588962 h 1804988" name="connsiteY96"/>
                <a:gd fmla="*/ 1325960 w 1819275" name="connsiteX97"/>
                <a:gd fmla="*/ 498475 h 1804988" name="connsiteY97"/>
                <a:gd fmla="*/ 1220391 w 1819275" name="connsiteX98"/>
                <a:gd fmla="*/ 716782 h 1804988" name="connsiteY98"/>
                <a:gd fmla="*/ 1122363 w 1819275" name="connsiteX99"/>
                <a:gd fmla="*/ 731838 h 1804988" name="connsiteY99"/>
                <a:gd fmla="*/ 1126133 w 1819275" name="connsiteX100"/>
                <a:gd fmla="*/ 637740 h 1804988" name="connsiteY100"/>
                <a:gd fmla="*/ 1325960 w 1819275" name="connsiteX101"/>
                <a:gd fmla="*/ 498475 h 1804988" name="connsiteY101"/>
                <a:gd fmla="*/ 912314 w 1819275" name="connsiteX102"/>
                <a:gd fmla="*/ 498475 h 1804988" name="connsiteY102"/>
                <a:gd fmla="*/ 991372 w 1819275" name="connsiteX103"/>
                <a:gd fmla="*/ 554979 h 1804988" name="connsiteY103"/>
                <a:gd fmla="*/ 1055371 w 1819275" name="connsiteX104"/>
                <a:gd fmla="*/ 720725 h 1804988" name="connsiteY104"/>
                <a:gd fmla="*/ 912314 w 1819275" name="connsiteX105"/>
                <a:gd fmla="*/ 683056 h 1804988" name="connsiteY105"/>
                <a:gd fmla="*/ 765493 w 1819275" name="connsiteX106"/>
                <a:gd fmla="*/ 720725 h 1804988" name="connsiteY106"/>
                <a:gd fmla="*/ 833257 w 1819275" name="connsiteX107"/>
                <a:gd fmla="*/ 554979 h 1804988" name="connsiteY107"/>
                <a:gd fmla="*/ 912314 w 1819275" name="connsiteX108"/>
                <a:gd fmla="*/ 498475 h 1804988" name="connsiteY108"/>
                <a:gd fmla="*/ 493317 w 1819275" name="connsiteX109"/>
                <a:gd fmla="*/ 498475 h 1804988" name="connsiteY109"/>
                <a:gd fmla="*/ 693144 w 1819275" name="connsiteX110"/>
                <a:gd fmla="*/ 637740 h 1804988" name="connsiteY110"/>
                <a:gd fmla="*/ 696914 w 1819275" name="connsiteX111"/>
                <a:gd fmla="*/ 731838 h 1804988" name="connsiteY111"/>
                <a:gd fmla="*/ 598886 w 1819275" name="connsiteX112"/>
                <a:gd fmla="*/ 716782 h 1804988" name="connsiteY112"/>
                <a:gd fmla="*/ 493317 w 1819275" name="connsiteX113"/>
                <a:gd fmla="*/ 498475 h 1804988" name="connsiteY113"/>
                <a:gd fmla="*/ 911522 w 1819275" name="connsiteX114"/>
                <a:gd fmla="*/ 222250 h 1804988" name="connsiteY114"/>
                <a:gd fmla="*/ 1050899 w 1819275" name="connsiteX115"/>
                <a:gd fmla="*/ 320230 h 1804988" name="connsiteY115"/>
                <a:gd fmla="*/ 1032064 w 1819275" name="connsiteX116"/>
                <a:gd fmla="*/ 391831 h 1804988" name="connsiteY116"/>
                <a:gd fmla="*/ 1084801 w 1819275" name="connsiteX117"/>
                <a:gd fmla="*/ 384294 h 1804988" name="connsiteY117"/>
                <a:gd fmla="*/ 1039598 w 1819275" name="connsiteX118"/>
                <a:gd fmla="*/ 365452 h 1804988" name="connsiteY118"/>
                <a:gd fmla="*/ 1175208 w 1819275" name="connsiteX119"/>
                <a:gd fmla="*/ 369220 h 1804988" name="connsiteY119"/>
                <a:gd fmla="*/ 1243013 w 1819275" name="connsiteX120"/>
                <a:gd fmla="*/ 512421 h 1804988" name="connsiteY120"/>
                <a:gd fmla="*/ 1122471 w 1819275" name="connsiteX121"/>
                <a:gd fmla="*/ 625475 h 1804988" name="connsiteY121"/>
                <a:gd fmla="*/ 1024530 w 1819275" name="connsiteX122"/>
                <a:gd fmla="*/ 523727 h 1804988" name="connsiteY122"/>
                <a:gd fmla="*/ 911522 w 1819275" name="connsiteX123"/>
                <a:gd fmla="*/ 433284 h 1804988" name="connsiteY123"/>
                <a:gd fmla="*/ 794746 w 1819275" name="connsiteX124"/>
                <a:gd fmla="*/ 523727 h 1804988" name="connsiteY124"/>
                <a:gd fmla="*/ 696806 w 1819275" name="connsiteX125"/>
                <a:gd fmla="*/ 625475 h 1804988" name="connsiteY125"/>
                <a:gd fmla="*/ 576263 w 1819275" name="connsiteX126"/>
                <a:gd fmla="*/ 512421 h 1804988" name="connsiteY126"/>
                <a:gd fmla="*/ 644068 w 1819275" name="connsiteX127"/>
                <a:gd fmla="*/ 369220 h 1804988" name="connsiteY127"/>
                <a:gd fmla="*/ 779679 w 1819275" name="connsiteX128"/>
                <a:gd fmla="*/ 365452 h 1804988" name="connsiteY128"/>
                <a:gd fmla="*/ 734475 w 1819275" name="connsiteX129"/>
                <a:gd fmla="*/ 384294 h 1804988" name="connsiteY129"/>
                <a:gd fmla="*/ 787213 w 1819275" name="connsiteX130"/>
                <a:gd fmla="*/ 391831 h 1804988" name="connsiteY130"/>
                <a:gd fmla="*/ 768378 w 1819275" name="connsiteX131"/>
                <a:gd fmla="*/ 320230 h 1804988" name="connsiteY131"/>
                <a:gd fmla="*/ 911522 w 1819275" name="connsiteX132"/>
                <a:gd fmla="*/ 222250 h 1804988" name="connsiteY132"/>
                <a:gd fmla="*/ 907753 w 1819275" name="connsiteX133"/>
                <a:gd fmla="*/ 185737 h 1804988" name="connsiteY133"/>
                <a:gd fmla="*/ 741881 w 1819275" name="connsiteX134"/>
                <a:gd fmla="*/ 294895 h 1804988" name="connsiteY134"/>
                <a:gd fmla="*/ 523231 w 1819275" name="connsiteX135"/>
                <a:gd fmla="*/ 490625 h 1804988" name="connsiteY135"/>
                <a:gd fmla="*/ 474223 w 1819275" name="connsiteX136"/>
                <a:gd fmla="*/ 498153 h 1804988" name="connsiteY136"/>
                <a:gd fmla="*/ 470453 w 1819275" name="connsiteX137"/>
                <a:gd fmla="*/ 539558 h 1804988" name="connsiteY137"/>
                <a:gd fmla="*/ 259342 w 1819275" name="connsiteX138"/>
                <a:gd fmla="*/ 742816 h 1804988" name="connsiteY138"/>
                <a:gd fmla="*/ 134938 w 1819275" name="connsiteX139"/>
                <a:gd fmla="*/ 900906 h 1804988" name="connsiteY139"/>
                <a:gd fmla="*/ 259342 w 1819275" name="connsiteX140"/>
                <a:gd fmla="*/ 1058996 h 1804988" name="connsiteY140"/>
                <a:gd fmla="*/ 470453 w 1819275" name="connsiteX141"/>
                <a:gd fmla="*/ 1262255 h 1804988" name="connsiteY141"/>
                <a:gd fmla="*/ 474223 w 1819275" name="connsiteX142"/>
                <a:gd fmla="*/ 1303659 h 1804988" name="connsiteY142"/>
                <a:gd fmla="*/ 523231 w 1819275" name="connsiteX143"/>
                <a:gd fmla="*/ 1311187 h 1804988" name="connsiteY143"/>
                <a:gd fmla="*/ 741881 w 1819275" name="connsiteX144"/>
                <a:gd fmla="*/ 1510682 h 1804988" name="connsiteY144"/>
                <a:gd fmla="*/ 907753 w 1819275" name="connsiteX145"/>
                <a:gd fmla="*/ 1616075 h 1804988" name="connsiteY145"/>
                <a:gd fmla="*/ 1077396 w 1819275" name="connsiteX146"/>
                <a:gd fmla="*/ 1510682 h 1804988" name="connsiteY146"/>
                <a:gd fmla="*/ 1296046 w 1819275" name="connsiteX147"/>
                <a:gd fmla="*/ 1311187 h 1804988" name="connsiteY147"/>
                <a:gd fmla="*/ 1345053 w 1819275" name="connsiteX148"/>
                <a:gd fmla="*/ 1303659 h 1804988" name="connsiteY148"/>
                <a:gd fmla="*/ 1348823 w 1819275" name="connsiteX149"/>
                <a:gd fmla="*/ 1262255 h 1804988" name="connsiteY149"/>
                <a:gd fmla="*/ 1559934 w 1819275" name="connsiteX150"/>
                <a:gd fmla="*/ 1058996 h 1804988" name="connsiteY150"/>
                <a:gd fmla="*/ 1684338 w 1819275" name="connsiteX151"/>
                <a:gd fmla="*/ 900906 h 1804988" name="connsiteY151"/>
                <a:gd fmla="*/ 1559934 w 1819275" name="connsiteX152"/>
                <a:gd fmla="*/ 742816 h 1804988" name="connsiteY152"/>
                <a:gd fmla="*/ 1348823 w 1819275" name="connsiteX153"/>
                <a:gd fmla="*/ 539558 h 1804988" name="connsiteY153"/>
                <a:gd fmla="*/ 1345053 w 1819275" name="connsiteX154"/>
                <a:gd fmla="*/ 498153 h 1804988" name="connsiteY154"/>
                <a:gd fmla="*/ 1296046 w 1819275" name="connsiteX155"/>
                <a:gd fmla="*/ 490625 h 1804988" name="connsiteY155"/>
                <a:gd fmla="*/ 1077396 w 1819275" name="connsiteX156"/>
                <a:gd fmla="*/ 294895 h 1804988" name="connsiteY156"/>
                <a:gd fmla="*/ 907753 w 1819275" name="connsiteX157"/>
                <a:gd fmla="*/ 185737 h 1804988" name="connsiteY157"/>
                <a:gd fmla="*/ 907754 w 1819275" name="connsiteX158"/>
                <a:gd fmla="*/ 0 h 1804988" name="connsiteY158"/>
                <a:gd fmla="*/ 1073485 w 1819275" name="connsiteX159"/>
                <a:gd fmla="*/ 120584 h 1804988" name="connsiteY159"/>
                <a:gd fmla="*/ 1303249 w 1819275" name="connsiteX160"/>
                <a:gd fmla="*/ 290155 h 1804988" name="connsiteY160"/>
                <a:gd fmla="*/ 1352215 w 1819275" name="connsiteX161"/>
                <a:gd fmla="*/ 478567 h 1804988" name="connsiteY161"/>
                <a:gd fmla="*/ 1646011 w 1819275" name="connsiteX162"/>
                <a:gd fmla="*/ 636833 h 1804988" name="connsiteY162"/>
                <a:gd fmla="*/ 1819275 w 1819275" name="connsiteX163"/>
                <a:gd fmla="*/ 900610 h 1804988" name="connsiteY163"/>
                <a:gd fmla="*/ 1646011 w 1819275" name="connsiteX164"/>
                <a:gd fmla="*/ 1164387 h 1804988" name="connsiteY164"/>
                <a:gd fmla="*/ 1352215 w 1819275" name="connsiteX165"/>
                <a:gd fmla="*/ 1322653 h 1804988" name="connsiteY165"/>
                <a:gd fmla="*/ 1303249 w 1819275" name="connsiteX166"/>
                <a:gd fmla="*/ 1511065 h 1804988" name="connsiteY166"/>
                <a:gd fmla="*/ 1073485 w 1819275" name="connsiteX167"/>
                <a:gd fmla="*/ 1680636 h 1804988" name="connsiteY167"/>
                <a:gd fmla="*/ 907754 w 1819275" name="connsiteX168"/>
                <a:gd fmla="*/ 1804988 h 1804988" name="connsiteY168"/>
                <a:gd fmla="*/ 745790 w 1819275" name="connsiteX169"/>
                <a:gd fmla="*/ 1680636 h 1804988" name="connsiteY169"/>
                <a:gd fmla="*/ 512260 w 1819275" name="connsiteX170"/>
                <a:gd fmla="*/ 1511065 h 1804988" name="connsiteY170"/>
                <a:gd fmla="*/ 467060 w 1819275" name="connsiteX171"/>
                <a:gd fmla="*/ 1322653 h 1804988" name="connsiteY171"/>
                <a:gd fmla="*/ 169498 w 1819275" name="connsiteX172"/>
                <a:gd fmla="*/ 1164387 h 1804988" name="connsiteY172"/>
                <a:gd fmla="*/ 0 w 1819275" name="connsiteX173"/>
                <a:gd fmla="*/ 900610 h 1804988" name="connsiteY173"/>
                <a:gd fmla="*/ 169498 w 1819275" name="connsiteX174"/>
                <a:gd fmla="*/ 636833 h 1804988" name="connsiteY174"/>
                <a:gd fmla="*/ 467060 w 1819275" name="connsiteX175"/>
                <a:gd fmla="*/ 478567 h 1804988" name="connsiteY175"/>
                <a:gd fmla="*/ 512260 w 1819275" name="connsiteX176"/>
                <a:gd fmla="*/ 290155 h 1804988" name="connsiteY176"/>
                <a:gd fmla="*/ 745790 w 1819275" name="connsiteX177"/>
                <a:gd fmla="*/ 120584 h 1804988" name="connsiteY177"/>
                <a:gd fmla="*/ 907754 w 1819275" name="connsiteX178"/>
                <a:gd fmla="*/ 0 h 1804988" name="connsiteY17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b="b" l="l" r="r" t="t"/>
              <a:pathLst>
                <a:path h="1804988" w="1819275">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anchor="t" anchorCtr="0" bIns="45720" compatLnSpc="1" lIns="91440" numCol="1" rIns="91440" tIns="45720" vert="horz" wrap="square">
              <a:prstTxWarp prst="textNoShape">
                <a:avLst/>
              </a:prstTxWarp>
              <a:noAutofit/>
            </a:bodyPr>
            <a:lstStyle/>
            <a:p>
              <a:endParaRPr altLang="en-US" lang="zh-CN"/>
            </a:p>
          </p:txBody>
        </p:sp>
      </p:grpSp>
      <p:grpSp>
        <p:nvGrpSpPr>
          <p:cNvPr id="15" name="组合 14">
            <a:extLst>
              <a:ext uri="{FF2B5EF4-FFF2-40B4-BE49-F238E27FC236}">
                <a16:creationId xmlns:a16="http://schemas.microsoft.com/office/drawing/2014/main" id="{A549B525-9354-46DC-8258-FF5585D3EB27}"/>
              </a:ext>
            </a:extLst>
          </p:cNvPr>
          <p:cNvGrpSpPr/>
          <p:nvPr/>
        </p:nvGrpSpPr>
        <p:grpSpPr>
          <a:xfrm>
            <a:off x="4789155" y="1880542"/>
            <a:ext cx="440279" cy="440279"/>
            <a:chOff x="5217903" y="3031462"/>
            <a:chExt cx="1620000" cy="1620000"/>
          </a:xfrm>
        </p:grpSpPr>
        <p:sp>
          <p:nvSpPr>
            <p:cNvPr id="16" name="任意多边形 2">
              <a:extLst>
                <a:ext uri="{FF2B5EF4-FFF2-40B4-BE49-F238E27FC236}">
                  <a16:creationId xmlns:a16="http://schemas.microsoft.com/office/drawing/2014/main" id="{C4743F08-67AE-48EA-A9F6-ACB816A9B12A}"/>
                </a:ext>
              </a:extLst>
            </p:cNvPr>
            <p:cNvSpPr/>
            <p:nvPr/>
          </p:nvSpPr>
          <p:spPr bwMode="auto">
            <a:xfrm rot="5400000">
              <a:off x="5217903" y="3031462"/>
              <a:ext cx="1620000" cy="1620000"/>
            </a:xfrm>
            <a:custGeom>
              <a:gdLst>
                <a:gd fmla="*/ 1141709 w 2279650" name="connsiteX0"/>
                <a:gd fmla="*/ 173038 h 2274888" name="connsiteY0"/>
                <a:gd fmla="*/ 813858 w 2279650" name="connsiteX1"/>
                <a:gd fmla="*/ 391536 h 2274888" name="connsiteY1"/>
                <a:gd fmla="*/ 648049 w 2279650" name="connsiteX2"/>
                <a:gd fmla="*/ 670310 h 2274888" name="connsiteY2"/>
                <a:gd fmla="*/ 354113 w 2279650" name="connsiteX3"/>
                <a:gd fmla="*/ 851136 h 2274888" name="connsiteY3"/>
                <a:gd fmla="*/ 161925 w 2279650" name="connsiteX4"/>
                <a:gd fmla="*/ 1137445 h 2274888" name="connsiteY4"/>
                <a:gd fmla="*/ 354113 w 2279650" name="connsiteX5"/>
                <a:gd fmla="*/ 1423753 h 2274888" name="connsiteY5"/>
                <a:gd fmla="*/ 648049 w 2279650" name="connsiteX6"/>
                <a:gd fmla="*/ 1608346 h 2274888" name="connsiteY6"/>
                <a:gd fmla="*/ 813858 w 2279650" name="connsiteX7"/>
                <a:gd fmla="*/ 1883353 h 2274888" name="connsiteY7"/>
                <a:gd fmla="*/ 1141709 w 2279650" name="connsiteX8"/>
                <a:gd fmla="*/ 2101851 h 2274888" name="connsiteY8"/>
                <a:gd fmla="*/ 1469560 w 2279650" name="connsiteX9"/>
                <a:gd fmla="*/ 1883353 h 2274888" name="connsiteY9"/>
                <a:gd fmla="*/ 1635370 w 2279650" name="connsiteX10"/>
                <a:gd fmla="*/ 1608346 h 2274888" name="connsiteY10"/>
                <a:gd fmla="*/ 1925537 w 2279650" name="connsiteX11"/>
                <a:gd fmla="*/ 1423753 h 2274888" name="connsiteY11"/>
                <a:gd fmla="*/ 2117725 w 2279650" name="connsiteX12"/>
                <a:gd fmla="*/ 1137445 h 2274888" name="connsiteY12"/>
                <a:gd fmla="*/ 1925537 w 2279650" name="connsiteX13"/>
                <a:gd fmla="*/ 851136 h 2274888" name="connsiteY13"/>
                <a:gd fmla="*/ 1635370 w 2279650" name="connsiteX14"/>
                <a:gd fmla="*/ 670310 h 2274888" name="connsiteY14"/>
                <a:gd fmla="*/ 1469560 w 2279650" name="connsiteX15"/>
                <a:gd fmla="*/ 391536 h 2274888" name="connsiteY15"/>
                <a:gd fmla="*/ 1141709 w 2279650" name="connsiteX16"/>
                <a:gd fmla="*/ 173038 h 2274888" name="connsiteY16"/>
                <a:gd fmla="*/ 1141709 w 2279650" name="connsiteX17"/>
                <a:gd fmla="*/ 0 h 2274888" name="connsiteY17"/>
                <a:gd fmla="*/ 1578799 w 2279650" name="connsiteX18"/>
                <a:gd fmla="*/ 350273 h 2274888" name="connsiteY18"/>
                <a:gd fmla="*/ 1721984 w 2279650" name="connsiteX19"/>
                <a:gd fmla="*/ 591320 h 2274888" name="connsiteY19"/>
                <a:gd fmla="*/ 2087481 w 2279650" name="connsiteX20"/>
                <a:gd fmla="*/ 896396 h 2274888" name="connsiteY20"/>
                <a:gd fmla="*/ 2279650 w 2279650" name="connsiteX21"/>
                <a:gd fmla="*/ 1137444 h 2274888" name="connsiteY21"/>
                <a:gd fmla="*/ 2087481 w 2279650" name="connsiteX22"/>
                <a:gd fmla="*/ 1378492 h 2274888" name="connsiteY22"/>
                <a:gd fmla="*/ 1721984 w 2279650" name="connsiteX23"/>
                <a:gd fmla="*/ 1683568 h 2274888" name="connsiteY23"/>
                <a:gd fmla="*/ 1578799 w 2279650" name="connsiteX24"/>
                <a:gd fmla="*/ 1928382 h 2274888" name="connsiteY24"/>
                <a:gd fmla="*/ 1141709 w 2279650" name="connsiteX25"/>
                <a:gd fmla="*/ 2274888 h 2274888" name="connsiteY25"/>
                <a:gd fmla="*/ 700851 w 2279650" name="connsiteX26"/>
                <a:gd fmla="*/ 1928382 h 2274888" name="connsiteY26"/>
                <a:gd fmla="*/ 557667 w 2279650" name="connsiteX27"/>
                <a:gd fmla="*/ 1683568 h 2274888" name="connsiteY27"/>
                <a:gd fmla="*/ 195937 w 2279650" name="connsiteX28"/>
                <a:gd fmla="*/ 1378492 h 2274888" name="connsiteY28"/>
                <a:gd fmla="*/ 0 w 2279650" name="connsiteX29"/>
                <a:gd fmla="*/ 1137444 h 2274888" name="connsiteY29"/>
                <a:gd fmla="*/ 195937 w 2279650" name="connsiteX30"/>
                <a:gd fmla="*/ 896396 h 2274888" name="connsiteY30"/>
                <a:gd fmla="*/ 557667 w 2279650" name="connsiteX31"/>
                <a:gd fmla="*/ 591320 h 2274888" name="connsiteY31"/>
                <a:gd fmla="*/ 700851 w 2279650" name="connsiteX32"/>
                <a:gd fmla="*/ 350273 h 2274888" name="connsiteY32"/>
                <a:gd fmla="*/ 1141709 w 2279650" name="connsiteX33"/>
                <a:gd fmla="*/ 0 h 2274888" name="connsiteY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b="b" l="l" r="r" t="t"/>
              <a:pathLst>
                <a:path h="2274888" w="2279650">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noAutofit/>
            </a:bodyPr>
            <a:lstStyle/>
            <a:p>
              <a:endParaRPr altLang="en-US" lang="zh-CN"/>
            </a:p>
          </p:txBody>
        </p:sp>
        <p:sp>
          <p:nvSpPr>
            <p:cNvPr id="17" name="任意多边形 3">
              <a:extLst>
                <a:ext uri="{FF2B5EF4-FFF2-40B4-BE49-F238E27FC236}">
                  <a16:creationId xmlns:a16="http://schemas.microsoft.com/office/drawing/2014/main" id="{8700F188-43EA-4A43-B091-3DEC140C94E5}"/>
                </a:ext>
              </a:extLst>
            </p:cNvPr>
            <p:cNvSpPr/>
            <p:nvPr/>
          </p:nvSpPr>
          <p:spPr bwMode="auto">
            <a:xfrm rot="5400000">
              <a:off x="5378091" y="3198774"/>
              <a:ext cx="1292841" cy="1285374"/>
            </a:xfrm>
            <a:custGeom>
              <a:gdLst>
                <a:gd fmla="*/ 696806 w 1819275" name="connsiteX0"/>
                <a:gd fmla="*/ 1179512 h 1804988" name="connsiteY0"/>
                <a:gd fmla="*/ 794746 w 1819275" name="connsiteX1"/>
                <a:gd fmla="*/ 1277492 h 1804988" name="connsiteY1"/>
                <a:gd fmla="*/ 911522 w 1819275" name="connsiteX2"/>
                <a:gd fmla="*/ 1367935 h 1804988" name="connsiteY2"/>
                <a:gd fmla="*/ 1024530 w 1819275" name="connsiteX3"/>
                <a:gd fmla="*/ 1277492 h 1804988" name="connsiteY3"/>
                <a:gd fmla="*/ 1122471 w 1819275" name="connsiteX4"/>
                <a:gd fmla="*/ 1179512 h 1804988" name="connsiteY4"/>
                <a:gd fmla="*/ 1243013 w 1819275" name="connsiteX5"/>
                <a:gd fmla="*/ 1288798 h 1804988" name="connsiteY5"/>
                <a:gd fmla="*/ 1175208 w 1819275" name="connsiteX6"/>
                <a:gd fmla="*/ 1431999 h 1804988" name="connsiteY6"/>
                <a:gd fmla="*/ 1039598 w 1819275" name="connsiteX7"/>
                <a:gd fmla="*/ 1435767 h 1804988" name="connsiteY7"/>
                <a:gd fmla="*/ 1084801 w 1819275" name="connsiteX8"/>
                <a:gd fmla="*/ 1416925 h 1804988" name="connsiteY8"/>
                <a:gd fmla="*/ 1032064 w 1819275" name="connsiteX9"/>
                <a:gd fmla="*/ 1409388 h 1804988" name="connsiteY9"/>
                <a:gd fmla="*/ 1050899 w 1819275" name="connsiteX10"/>
                <a:gd fmla="*/ 1480989 h 1804988" name="connsiteY10"/>
                <a:gd fmla="*/ 911522 w 1819275" name="connsiteX11"/>
                <a:gd fmla="*/ 1582737 h 1804988" name="connsiteY11"/>
                <a:gd fmla="*/ 768378 w 1819275" name="connsiteX12"/>
                <a:gd fmla="*/ 1480989 h 1804988" name="connsiteY12"/>
                <a:gd fmla="*/ 787213 w 1819275" name="connsiteX13"/>
                <a:gd fmla="*/ 1409388 h 1804988" name="connsiteY13"/>
                <a:gd fmla="*/ 734475 w 1819275" name="connsiteX14"/>
                <a:gd fmla="*/ 1416925 h 1804988" name="connsiteY14"/>
                <a:gd fmla="*/ 779679 w 1819275" name="connsiteX15"/>
                <a:gd fmla="*/ 1435767 h 1804988" name="connsiteY15"/>
                <a:gd fmla="*/ 644068 w 1819275" name="connsiteX16"/>
                <a:gd fmla="*/ 1431999 h 1804988" name="connsiteY16"/>
                <a:gd fmla="*/ 576263 w 1819275" name="connsiteX17"/>
                <a:gd fmla="*/ 1288798 h 1804988" name="connsiteY17"/>
                <a:gd fmla="*/ 696806 w 1819275" name="connsiteX18"/>
                <a:gd fmla="*/ 1179512 h 1804988" name="connsiteY18"/>
                <a:gd fmla="*/ 765493 w 1819275" name="connsiteX19"/>
                <a:gd fmla="*/ 1081087 h 1804988" name="connsiteY19"/>
                <a:gd fmla="*/ 912314 w 1819275" name="connsiteX20"/>
                <a:gd fmla="*/ 1118757 h 1804988" name="connsiteY20"/>
                <a:gd fmla="*/ 1055371 w 1819275" name="connsiteX21"/>
                <a:gd fmla="*/ 1081087 h 1804988" name="connsiteY21"/>
                <a:gd fmla="*/ 991372 w 1819275" name="connsiteX22"/>
                <a:gd fmla="*/ 1246833 h 1804988" name="connsiteY22"/>
                <a:gd fmla="*/ 912314 w 1819275" name="connsiteX23"/>
                <a:gd fmla="*/ 1303337 h 1804988" name="connsiteY23"/>
                <a:gd fmla="*/ 833257 w 1819275" name="connsiteX24"/>
                <a:gd fmla="*/ 1246833 h 1804988" name="connsiteY24"/>
                <a:gd fmla="*/ 765493 w 1819275" name="connsiteX25"/>
                <a:gd fmla="*/ 1081087 h 1804988" name="connsiteY25"/>
                <a:gd fmla="*/ 1122363 w 1819275" name="connsiteX26"/>
                <a:gd fmla="*/ 1069975 h 1804988" name="connsiteY26"/>
                <a:gd fmla="*/ 1220391 w 1819275" name="connsiteX27"/>
                <a:gd fmla="*/ 1085031 h 1804988" name="connsiteY27"/>
                <a:gd fmla="*/ 1325960 w 1819275" name="connsiteX28"/>
                <a:gd fmla="*/ 1303338 h 1804988" name="connsiteY28"/>
                <a:gd fmla="*/ 1126133 w 1819275" name="connsiteX29"/>
                <a:gd fmla="*/ 1164073 h 1804988" name="connsiteY29"/>
                <a:gd fmla="*/ 1122363 w 1819275" name="connsiteX30"/>
                <a:gd fmla="*/ 1069975 h 1804988" name="connsiteY30"/>
                <a:gd fmla="*/ 696914 w 1819275" name="connsiteX31"/>
                <a:gd fmla="*/ 1069975 h 1804988" name="connsiteY31"/>
                <a:gd fmla="*/ 693144 w 1819275" name="connsiteX32"/>
                <a:gd fmla="*/ 1164073 h 1804988" name="connsiteY32"/>
                <a:gd fmla="*/ 493317 w 1819275" name="connsiteX33"/>
                <a:gd fmla="*/ 1303338 h 1804988" name="connsiteY33"/>
                <a:gd fmla="*/ 598886 w 1819275" name="connsiteX34"/>
                <a:gd fmla="*/ 1085031 h 1804988" name="connsiteY34"/>
                <a:gd fmla="*/ 696914 w 1819275" name="connsiteX35"/>
                <a:gd fmla="*/ 1069975 h 1804988" name="connsiteY35"/>
                <a:gd fmla="*/ 1164680 w 1819275" name="connsiteX36"/>
                <a:gd fmla="*/ 754062 h 1804988" name="connsiteY36"/>
                <a:gd fmla="*/ 1255245 w 1819275" name="connsiteX37"/>
                <a:gd fmla="*/ 825610 h 1804988" name="connsiteY37"/>
                <a:gd fmla="*/ 1338264 w 1819275" name="connsiteX38"/>
                <a:gd fmla="*/ 897159 h 1804988" name="connsiteY38"/>
                <a:gd fmla="*/ 1255245 w 1819275" name="connsiteX39"/>
                <a:gd fmla="*/ 964941 h 1804988" name="connsiteY39"/>
                <a:gd fmla="*/ 1108076 w 1819275" name="connsiteX40"/>
                <a:gd fmla="*/ 1025192 h 1804988" name="connsiteY40"/>
                <a:gd fmla="*/ 1157132 w 1819275" name="connsiteX41"/>
                <a:gd fmla="*/ 897159 h 1804988" name="connsiteY41"/>
                <a:gd fmla="*/ 1108076 w 1819275" name="connsiteX42"/>
                <a:gd fmla="*/ 765359 h 1804988" name="connsiteY42"/>
                <a:gd fmla="*/ 1164680 w 1819275" name="connsiteX43"/>
                <a:gd fmla="*/ 754062 h 1804988" name="connsiteY43"/>
                <a:gd fmla="*/ 655945 w 1819275" name="connsiteX44"/>
                <a:gd fmla="*/ 754062 h 1804988" name="connsiteY44"/>
                <a:gd fmla="*/ 712788 w 1819275" name="connsiteX45"/>
                <a:gd fmla="*/ 765359 h 1804988" name="connsiteY45"/>
                <a:gd fmla="*/ 667314 w 1819275" name="connsiteX46"/>
                <a:gd fmla="*/ 897159 h 1804988" name="connsiteY46"/>
                <a:gd fmla="*/ 712788 w 1819275" name="connsiteX47"/>
                <a:gd fmla="*/ 1025192 h 1804988" name="connsiteY47"/>
                <a:gd fmla="*/ 564997 w 1819275" name="connsiteX48"/>
                <a:gd fmla="*/ 964941 h 1804988" name="connsiteY48"/>
                <a:gd fmla="*/ 477838 w 1819275" name="connsiteX49"/>
                <a:gd fmla="*/ 897159 h 1804988" name="connsiteY49"/>
                <a:gd fmla="*/ 564997 w 1819275" name="connsiteX50"/>
                <a:gd fmla="*/ 825610 h 1804988" name="connsiteY50"/>
                <a:gd fmla="*/ 655945 w 1819275" name="connsiteX51"/>
                <a:gd fmla="*/ 754062 h 1804988" name="connsiteY51"/>
                <a:gd fmla="*/ 908051 w 1819275" name="connsiteX52"/>
                <a:gd fmla="*/ 715962 h 1804988" name="connsiteY52"/>
                <a:gd fmla="*/ 1089026 w 1819275" name="connsiteX53"/>
                <a:gd fmla="*/ 896937 h 1804988" name="connsiteY53"/>
                <a:gd fmla="*/ 908051 w 1819275" name="connsiteX54"/>
                <a:gd fmla="*/ 1077912 h 1804988" name="connsiteY54"/>
                <a:gd fmla="*/ 727076 w 1819275" name="connsiteX55"/>
                <a:gd fmla="*/ 896937 h 1804988" name="connsiteY55"/>
                <a:gd fmla="*/ 908051 w 1819275" name="connsiteX56"/>
                <a:gd fmla="*/ 715962 h 1804988" name="connsiteY56"/>
                <a:gd fmla="*/ 1329427 w 1819275" name="connsiteX57"/>
                <a:gd fmla="*/ 588962 h 1804988" name="connsiteY57"/>
                <a:gd fmla="*/ 1480390 w 1819275" name="connsiteX58"/>
                <a:gd fmla="*/ 664129 h 1804988" name="connsiteY58"/>
                <a:gd fmla="*/ 1469068 w 1819275" name="connsiteX59"/>
                <a:gd fmla="*/ 765605 h 1804988" name="connsiteY59"/>
                <a:gd fmla="*/ 1472842 w 1819275" name="connsiteX60"/>
                <a:gd fmla="*/ 720505 h 1804988" name="connsiteY60"/>
                <a:gd fmla="*/ 1435101 w 1819275" name="connsiteX61"/>
                <a:gd fmla="*/ 743055 h 1804988" name="connsiteY61"/>
                <a:gd fmla="*/ 1518130 w 1819275" name="connsiteX62"/>
                <a:gd fmla="*/ 761847 h 1804988" name="connsiteY62"/>
                <a:gd fmla="*/ 1635126 w 1819275" name="connsiteX63"/>
                <a:gd fmla="*/ 897148 h 1804988" name="connsiteY63"/>
                <a:gd fmla="*/ 1518130 w 1819275" name="connsiteX64"/>
                <a:gd fmla="*/ 1032449 h 1804988" name="connsiteY64"/>
                <a:gd fmla="*/ 1435101 w 1819275" name="connsiteX65"/>
                <a:gd fmla="*/ 1047482 h 1804988" name="connsiteY65"/>
                <a:gd fmla="*/ 1472842 w 1819275" name="connsiteX66"/>
                <a:gd fmla="*/ 1073791 h 1804988" name="connsiteY66"/>
                <a:gd fmla="*/ 1469068 w 1819275" name="connsiteX67"/>
                <a:gd fmla="*/ 1024932 h 1804988" name="connsiteY67"/>
                <a:gd fmla="*/ 1480390 w 1819275" name="connsiteX68"/>
                <a:gd fmla="*/ 1126408 h 1804988" name="connsiteY68"/>
                <a:gd fmla="*/ 1325653 w 1819275" name="connsiteX69"/>
                <a:gd fmla="*/ 1201575 h 1804988" name="connsiteY69"/>
                <a:gd fmla="*/ 1235076 w 1819275" name="connsiteX70"/>
                <a:gd fmla="*/ 1081307 h 1804988" name="connsiteY70"/>
                <a:gd fmla="*/ 1303009 w 1819275" name="connsiteX71"/>
                <a:gd fmla="*/ 1006140 h 1804988" name="connsiteY71"/>
                <a:gd fmla="*/ 1408683 w 1819275" name="connsiteX72"/>
                <a:gd fmla="*/ 897148 h 1804988" name="connsiteY72"/>
                <a:gd fmla="*/ 1303009 w 1819275" name="connsiteX73"/>
                <a:gd fmla="*/ 788155 h 1804988" name="connsiteY73"/>
                <a:gd fmla="*/ 1235076 w 1819275" name="connsiteX74"/>
                <a:gd fmla="*/ 712988 h 1804988" name="connsiteY74"/>
                <a:gd fmla="*/ 1325653 w 1819275" name="connsiteX75"/>
                <a:gd fmla="*/ 592720 h 1804988" name="connsiteY75"/>
                <a:gd fmla="*/ 1329427 w 1819275" name="connsiteX76"/>
                <a:gd fmla="*/ 588962 h 1804988" name="connsiteY76"/>
                <a:gd fmla="*/ 490312 w 1819275" name="connsiteX77"/>
                <a:gd fmla="*/ 588962 h 1804988" name="connsiteY77"/>
                <a:gd fmla="*/ 494092 w 1819275" name="connsiteX78"/>
                <a:gd fmla="*/ 592720 h 1804988" name="connsiteY78"/>
                <a:gd fmla="*/ 581026 w 1819275" name="connsiteX79"/>
                <a:gd fmla="*/ 712988 h 1804988" name="connsiteY79"/>
                <a:gd fmla="*/ 516770 w 1819275" name="connsiteX80"/>
                <a:gd fmla="*/ 788155 h 1804988" name="connsiteY80"/>
                <a:gd fmla="*/ 410937 w 1819275" name="connsiteX81"/>
                <a:gd fmla="*/ 897148 h 1804988" name="connsiteY81"/>
                <a:gd fmla="*/ 516770 w 1819275" name="connsiteX82"/>
                <a:gd fmla="*/ 1006140 h 1804988" name="connsiteY82"/>
                <a:gd fmla="*/ 581026 w 1819275" name="connsiteX83"/>
                <a:gd fmla="*/ 1081307 h 1804988" name="connsiteY83"/>
                <a:gd fmla="*/ 494092 w 1819275" name="connsiteX84"/>
                <a:gd fmla="*/ 1201575 h 1804988" name="connsiteY84"/>
                <a:gd fmla="*/ 339121 w 1819275" name="connsiteX85"/>
                <a:gd fmla="*/ 1126408 h 1804988" name="connsiteY85"/>
                <a:gd fmla="*/ 350461 w 1819275" name="connsiteX86"/>
                <a:gd fmla="*/ 1024932 h 1804988" name="connsiteY86"/>
                <a:gd fmla="*/ 346681 w 1819275" name="connsiteX87"/>
                <a:gd fmla="*/ 1073791 h 1804988" name="connsiteY87"/>
                <a:gd fmla="*/ 384478 w 1819275" name="connsiteX88"/>
                <a:gd fmla="*/ 1047482 h 1804988" name="connsiteY88"/>
                <a:gd fmla="*/ 301324 w 1819275" name="connsiteX89"/>
                <a:gd fmla="*/ 1032449 h 1804988" name="connsiteY89"/>
                <a:gd fmla="*/ 184151 w 1819275" name="connsiteX90"/>
                <a:gd fmla="*/ 897148 h 1804988" name="connsiteY90"/>
                <a:gd fmla="*/ 301324 w 1819275" name="connsiteX91"/>
                <a:gd fmla="*/ 761847 h 1804988" name="connsiteY91"/>
                <a:gd fmla="*/ 384478 w 1819275" name="connsiteX92"/>
                <a:gd fmla="*/ 743055 h 1804988" name="connsiteY92"/>
                <a:gd fmla="*/ 346681 w 1819275" name="connsiteX93"/>
                <a:gd fmla="*/ 720505 h 1804988" name="connsiteY93"/>
                <a:gd fmla="*/ 350461 w 1819275" name="connsiteX94"/>
                <a:gd fmla="*/ 765605 h 1804988" name="connsiteY94"/>
                <a:gd fmla="*/ 339121 w 1819275" name="connsiteX95"/>
                <a:gd fmla="*/ 664129 h 1804988" name="connsiteY95"/>
                <a:gd fmla="*/ 490312 w 1819275" name="connsiteX96"/>
                <a:gd fmla="*/ 588962 h 1804988" name="connsiteY96"/>
                <a:gd fmla="*/ 1325960 w 1819275" name="connsiteX97"/>
                <a:gd fmla="*/ 498475 h 1804988" name="connsiteY97"/>
                <a:gd fmla="*/ 1220391 w 1819275" name="connsiteX98"/>
                <a:gd fmla="*/ 716782 h 1804988" name="connsiteY98"/>
                <a:gd fmla="*/ 1122363 w 1819275" name="connsiteX99"/>
                <a:gd fmla="*/ 731838 h 1804988" name="connsiteY99"/>
                <a:gd fmla="*/ 1126133 w 1819275" name="connsiteX100"/>
                <a:gd fmla="*/ 637740 h 1804988" name="connsiteY100"/>
                <a:gd fmla="*/ 1325960 w 1819275" name="connsiteX101"/>
                <a:gd fmla="*/ 498475 h 1804988" name="connsiteY101"/>
                <a:gd fmla="*/ 912314 w 1819275" name="connsiteX102"/>
                <a:gd fmla="*/ 498475 h 1804988" name="connsiteY102"/>
                <a:gd fmla="*/ 991372 w 1819275" name="connsiteX103"/>
                <a:gd fmla="*/ 554979 h 1804988" name="connsiteY103"/>
                <a:gd fmla="*/ 1055371 w 1819275" name="connsiteX104"/>
                <a:gd fmla="*/ 720725 h 1804988" name="connsiteY104"/>
                <a:gd fmla="*/ 912314 w 1819275" name="connsiteX105"/>
                <a:gd fmla="*/ 683056 h 1804988" name="connsiteY105"/>
                <a:gd fmla="*/ 765493 w 1819275" name="connsiteX106"/>
                <a:gd fmla="*/ 720725 h 1804988" name="connsiteY106"/>
                <a:gd fmla="*/ 833257 w 1819275" name="connsiteX107"/>
                <a:gd fmla="*/ 554979 h 1804988" name="connsiteY107"/>
                <a:gd fmla="*/ 912314 w 1819275" name="connsiteX108"/>
                <a:gd fmla="*/ 498475 h 1804988" name="connsiteY108"/>
                <a:gd fmla="*/ 493317 w 1819275" name="connsiteX109"/>
                <a:gd fmla="*/ 498475 h 1804988" name="connsiteY109"/>
                <a:gd fmla="*/ 693144 w 1819275" name="connsiteX110"/>
                <a:gd fmla="*/ 637740 h 1804988" name="connsiteY110"/>
                <a:gd fmla="*/ 696914 w 1819275" name="connsiteX111"/>
                <a:gd fmla="*/ 731838 h 1804988" name="connsiteY111"/>
                <a:gd fmla="*/ 598886 w 1819275" name="connsiteX112"/>
                <a:gd fmla="*/ 716782 h 1804988" name="connsiteY112"/>
                <a:gd fmla="*/ 493317 w 1819275" name="connsiteX113"/>
                <a:gd fmla="*/ 498475 h 1804988" name="connsiteY113"/>
                <a:gd fmla="*/ 911522 w 1819275" name="connsiteX114"/>
                <a:gd fmla="*/ 222250 h 1804988" name="connsiteY114"/>
                <a:gd fmla="*/ 1050899 w 1819275" name="connsiteX115"/>
                <a:gd fmla="*/ 320230 h 1804988" name="connsiteY115"/>
                <a:gd fmla="*/ 1032064 w 1819275" name="connsiteX116"/>
                <a:gd fmla="*/ 391831 h 1804988" name="connsiteY116"/>
                <a:gd fmla="*/ 1084801 w 1819275" name="connsiteX117"/>
                <a:gd fmla="*/ 384294 h 1804988" name="connsiteY117"/>
                <a:gd fmla="*/ 1039598 w 1819275" name="connsiteX118"/>
                <a:gd fmla="*/ 365452 h 1804988" name="connsiteY118"/>
                <a:gd fmla="*/ 1175208 w 1819275" name="connsiteX119"/>
                <a:gd fmla="*/ 369220 h 1804988" name="connsiteY119"/>
                <a:gd fmla="*/ 1243013 w 1819275" name="connsiteX120"/>
                <a:gd fmla="*/ 512421 h 1804988" name="connsiteY120"/>
                <a:gd fmla="*/ 1122471 w 1819275" name="connsiteX121"/>
                <a:gd fmla="*/ 625475 h 1804988" name="connsiteY121"/>
                <a:gd fmla="*/ 1024530 w 1819275" name="connsiteX122"/>
                <a:gd fmla="*/ 523727 h 1804988" name="connsiteY122"/>
                <a:gd fmla="*/ 911522 w 1819275" name="connsiteX123"/>
                <a:gd fmla="*/ 433284 h 1804988" name="connsiteY123"/>
                <a:gd fmla="*/ 794746 w 1819275" name="connsiteX124"/>
                <a:gd fmla="*/ 523727 h 1804988" name="connsiteY124"/>
                <a:gd fmla="*/ 696806 w 1819275" name="connsiteX125"/>
                <a:gd fmla="*/ 625475 h 1804988" name="connsiteY125"/>
                <a:gd fmla="*/ 576263 w 1819275" name="connsiteX126"/>
                <a:gd fmla="*/ 512421 h 1804988" name="connsiteY126"/>
                <a:gd fmla="*/ 644068 w 1819275" name="connsiteX127"/>
                <a:gd fmla="*/ 369220 h 1804988" name="connsiteY127"/>
                <a:gd fmla="*/ 779679 w 1819275" name="connsiteX128"/>
                <a:gd fmla="*/ 365452 h 1804988" name="connsiteY128"/>
                <a:gd fmla="*/ 734475 w 1819275" name="connsiteX129"/>
                <a:gd fmla="*/ 384294 h 1804988" name="connsiteY129"/>
                <a:gd fmla="*/ 787213 w 1819275" name="connsiteX130"/>
                <a:gd fmla="*/ 391831 h 1804988" name="connsiteY130"/>
                <a:gd fmla="*/ 768378 w 1819275" name="connsiteX131"/>
                <a:gd fmla="*/ 320230 h 1804988" name="connsiteY131"/>
                <a:gd fmla="*/ 911522 w 1819275" name="connsiteX132"/>
                <a:gd fmla="*/ 222250 h 1804988" name="connsiteY132"/>
                <a:gd fmla="*/ 907753 w 1819275" name="connsiteX133"/>
                <a:gd fmla="*/ 185737 h 1804988" name="connsiteY133"/>
                <a:gd fmla="*/ 741881 w 1819275" name="connsiteX134"/>
                <a:gd fmla="*/ 294895 h 1804988" name="connsiteY134"/>
                <a:gd fmla="*/ 523231 w 1819275" name="connsiteX135"/>
                <a:gd fmla="*/ 490625 h 1804988" name="connsiteY135"/>
                <a:gd fmla="*/ 474223 w 1819275" name="connsiteX136"/>
                <a:gd fmla="*/ 498153 h 1804988" name="connsiteY136"/>
                <a:gd fmla="*/ 470453 w 1819275" name="connsiteX137"/>
                <a:gd fmla="*/ 539558 h 1804988" name="connsiteY137"/>
                <a:gd fmla="*/ 259342 w 1819275" name="connsiteX138"/>
                <a:gd fmla="*/ 742816 h 1804988" name="connsiteY138"/>
                <a:gd fmla="*/ 134938 w 1819275" name="connsiteX139"/>
                <a:gd fmla="*/ 900906 h 1804988" name="connsiteY139"/>
                <a:gd fmla="*/ 259342 w 1819275" name="connsiteX140"/>
                <a:gd fmla="*/ 1058996 h 1804988" name="connsiteY140"/>
                <a:gd fmla="*/ 470453 w 1819275" name="connsiteX141"/>
                <a:gd fmla="*/ 1262255 h 1804988" name="connsiteY141"/>
                <a:gd fmla="*/ 474223 w 1819275" name="connsiteX142"/>
                <a:gd fmla="*/ 1303659 h 1804988" name="connsiteY142"/>
                <a:gd fmla="*/ 523231 w 1819275" name="connsiteX143"/>
                <a:gd fmla="*/ 1311187 h 1804988" name="connsiteY143"/>
                <a:gd fmla="*/ 741881 w 1819275" name="connsiteX144"/>
                <a:gd fmla="*/ 1510682 h 1804988" name="connsiteY144"/>
                <a:gd fmla="*/ 907753 w 1819275" name="connsiteX145"/>
                <a:gd fmla="*/ 1616075 h 1804988" name="connsiteY145"/>
                <a:gd fmla="*/ 1077396 w 1819275" name="connsiteX146"/>
                <a:gd fmla="*/ 1510682 h 1804988" name="connsiteY146"/>
                <a:gd fmla="*/ 1296046 w 1819275" name="connsiteX147"/>
                <a:gd fmla="*/ 1311187 h 1804988" name="connsiteY147"/>
                <a:gd fmla="*/ 1345053 w 1819275" name="connsiteX148"/>
                <a:gd fmla="*/ 1303659 h 1804988" name="connsiteY148"/>
                <a:gd fmla="*/ 1348823 w 1819275" name="connsiteX149"/>
                <a:gd fmla="*/ 1262255 h 1804988" name="connsiteY149"/>
                <a:gd fmla="*/ 1559934 w 1819275" name="connsiteX150"/>
                <a:gd fmla="*/ 1058996 h 1804988" name="connsiteY150"/>
                <a:gd fmla="*/ 1684338 w 1819275" name="connsiteX151"/>
                <a:gd fmla="*/ 900906 h 1804988" name="connsiteY151"/>
                <a:gd fmla="*/ 1559934 w 1819275" name="connsiteX152"/>
                <a:gd fmla="*/ 742816 h 1804988" name="connsiteY152"/>
                <a:gd fmla="*/ 1348823 w 1819275" name="connsiteX153"/>
                <a:gd fmla="*/ 539558 h 1804988" name="connsiteY153"/>
                <a:gd fmla="*/ 1345053 w 1819275" name="connsiteX154"/>
                <a:gd fmla="*/ 498153 h 1804988" name="connsiteY154"/>
                <a:gd fmla="*/ 1296046 w 1819275" name="connsiteX155"/>
                <a:gd fmla="*/ 490625 h 1804988" name="connsiteY155"/>
                <a:gd fmla="*/ 1077396 w 1819275" name="connsiteX156"/>
                <a:gd fmla="*/ 294895 h 1804988" name="connsiteY156"/>
                <a:gd fmla="*/ 907753 w 1819275" name="connsiteX157"/>
                <a:gd fmla="*/ 185737 h 1804988" name="connsiteY157"/>
                <a:gd fmla="*/ 907754 w 1819275" name="connsiteX158"/>
                <a:gd fmla="*/ 0 h 1804988" name="connsiteY158"/>
                <a:gd fmla="*/ 1073485 w 1819275" name="connsiteX159"/>
                <a:gd fmla="*/ 120584 h 1804988" name="connsiteY159"/>
                <a:gd fmla="*/ 1303249 w 1819275" name="connsiteX160"/>
                <a:gd fmla="*/ 290155 h 1804988" name="connsiteY160"/>
                <a:gd fmla="*/ 1352215 w 1819275" name="connsiteX161"/>
                <a:gd fmla="*/ 478567 h 1804988" name="connsiteY161"/>
                <a:gd fmla="*/ 1646011 w 1819275" name="connsiteX162"/>
                <a:gd fmla="*/ 636833 h 1804988" name="connsiteY162"/>
                <a:gd fmla="*/ 1819275 w 1819275" name="connsiteX163"/>
                <a:gd fmla="*/ 900610 h 1804988" name="connsiteY163"/>
                <a:gd fmla="*/ 1646011 w 1819275" name="connsiteX164"/>
                <a:gd fmla="*/ 1164387 h 1804988" name="connsiteY164"/>
                <a:gd fmla="*/ 1352215 w 1819275" name="connsiteX165"/>
                <a:gd fmla="*/ 1322653 h 1804988" name="connsiteY165"/>
                <a:gd fmla="*/ 1303249 w 1819275" name="connsiteX166"/>
                <a:gd fmla="*/ 1511065 h 1804988" name="connsiteY166"/>
                <a:gd fmla="*/ 1073485 w 1819275" name="connsiteX167"/>
                <a:gd fmla="*/ 1680636 h 1804988" name="connsiteY167"/>
                <a:gd fmla="*/ 907754 w 1819275" name="connsiteX168"/>
                <a:gd fmla="*/ 1804988 h 1804988" name="connsiteY168"/>
                <a:gd fmla="*/ 745790 w 1819275" name="connsiteX169"/>
                <a:gd fmla="*/ 1680636 h 1804988" name="connsiteY169"/>
                <a:gd fmla="*/ 512260 w 1819275" name="connsiteX170"/>
                <a:gd fmla="*/ 1511065 h 1804988" name="connsiteY170"/>
                <a:gd fmla="*/ 467060 w 1819275" name="connsiteX171"/>
                <a:gd fmla="*/ 1322653 h 1804988" name="connsiteY171"/>
                <a:gd fmla="*/ 169498 w 1819275" name="connsiteX172"/>
                <a:gd fmla="*/ 1164387 h 1804988" name="connsiteY172"/>
                <a:gd fmla="*/ 0 w 1819275" name="connsiteX173"/>
                <a:gd fmla="*/ 900610 h 1804988" name="connsiteY173"/>
                <a:gd fmla="*/ 169498 w 1819275" name="connsiteX174"/>
                <a:gd fmla="*/ 636833 h 1804988" name="connsiteY174"/>
                <a:gd fmla="*/ 467060 w 1819275" name="connsiteX175"/>
                <a:gd fmla="*/ 478567 h 1804988" name="connsiteY175"/>
                <a:gd fmla="*/ 512260 w 1819275" name="connsiteX176"/>
                <a:gd fmla="*/ 290155 h 1804988" name="connsiteY176"/>
                <a:gd fmla="*/ 745790 w 1819275" name="connsiteX177"/>
                <a:gd fmla="*/ 120584 h 1804988" name="connsiteY177"/>
                <a:gd fmla="*/ 907754 w 1819275" name="connsiteX178"/>
                <a:gd fmla="*/ 0 h 1804988" name="connsiteY17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b="b" l="l" r="r" t="t"/>
              <a:pathLst>
                <a:path h="1804988" w="1819275">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anchor="t" anchorCtr="0" bIns="45720" compatLnSpc="1" lIns="91440" numCol="1" rIns="91440" tIns="45720" vert="horz" wrap="square">
              <a:prstTxWarp prst="textNoShape">
                <a:avLst/>
              </a:prstTxWarp>
              <a:noAutofit/>
            </a:bodyPr>
            <a:lstStyle/>
            <a:p>
              <a:endParaRPr altLang="en-US" lang="zh-CN"/>
            </a:p>
          </p:txBody>
        </p:sp>
      </p:grpSp>
      <p:grpSp>
        <p:nvGrpSpPr>
          <p:cNvPr id="18" name="组合 17">
            <a:extLst>
              <a:ext uri="{FF2B5EF4-FFF2-40B4-BE49-F238E27FC236}">
                <a16:creationId xmlns:a16="http://schemas.microsoft.com/office/drawing/2014/main" id="{78B4F4BA-3B7E-4692-989C-954033231ABA}"/>
              </a:ext>
            </a:extLst>
          </p:cNvPr>
          <p:cNvGrpSpPr/>
          <p:nvPr/>
        </p:nvGrpSpPr>
        <p:grpSpPr>
          <a:xfrm>
            <a:off x="6168820" y="1824490"/>
            <a:ext cx="440279" cy="440279"/>
            <a:chOff x="5217903" y="3031462"/>
            <a:chExt cx="1620000" cy="1620000"/>
          </a:xfrm>
        </p:grpSpPr>
        <p:sp>
          <p:nvSpPr>
            <p:cNvPr id="19" name="任意多边形 2">
              <a:extLst>
                <a:ext uri="{FF2B5EF4-FFF2-40B4-BE49-F238E27FC236}">
                  <a16:creationId xmlns:a16="http://schemas.microsoft.com/office/drawing/2014/main" id="{F85E7B3A-1CE4-4A89-AA63-9A50E6D39DDD}"/>
                </a:ext>
              </a:extLst>
            </p:cNvPr>
            <p:cNvSpPr/>
            <p:nvPr/>
          </p:nvSpPr>
          <p:spPr bwMode="auto">
            <a:xfrm rot="5400000">
              <a:off x="5217903" y="3031462"/>
              <a:ext cx="1620000" cy="1620000"/>
            </a:xfrm>
            <a:custGeom>
              <a:gdLst>
                <a:gd fmla="*/ 1141709 w 2279650" name="connsiteX0"/>
                <a:gd fmla="*/ 173038 h 2274888" name="connsiteY0"/>
                <a:gd fmla="*/ 813858 w 2279650" name="connsiteX1"/>
                <a:gd fmla="*/ 391536 h 2274888" name="connsiteY1"/>
                <a:gd fmla="*/ 648049 w 2279650" name="connsiteX2"/>
                <a:gd fmla="*/ 670310 h 2274888" name="connsiteY2"/>
                <a:gd fmla="*/ 354113 w 2279650" name="connsiteX3"/>
                <a:gd fmla="*/ 851136 h 2274888" name="connsiteY3"/>
                <a:gd fmla="*/ 161925 w 2279650" name="connsiteX4"/>
                <a:gd fmla="*/ 1137445 h 2274888" name="connsiteY4"/>
                <a:gd fmla="*/ 354113 w 2279650" name="connsiteX5"/>
                <a:gd fmla="*/ 1423753 h 2274888" name="connsiteY5"/>
                <a:gd fmla="*/ 648049 w 2279650" name="connsiteX6"/>
                <a:gd fmla="*/ 1608346 h 2274888" name="connsiteY6"/>
                <a:gd fmla="*/ 813858 w 2279650" name="connsiteX7"/>
                <a:gd fmla="*/ 1883353 h 2274888" name="connsiteY7"/>
                <a:gd fmla="*/ 1141709 w 2279650" name="connsiteX8"/>
                <a:gd fmla="*/ 2101851 h 2274888" name="connsiteY8"/>
                <a:gd fmla="*/ 1469560 w 2279650" name="connsiteX9"/>
                <a:gd fmla="*/ 1883353 h 2274888" name="connsiteY9"/>
                <a:gd fmla="*/ 1635370 w 2279650" name="connsiteX10"/>
                <a:gd fmla="*/ 1608346 h 2274888" name="connsiteY10"/>
                <a:gd fmla="*/ 1925537 w 2279650" name="connsiteX11"/>
                <a:gd fmla="*/ 1423753 h 2274888" name="connsiteY11"/>
                <a:gd fmla="*/ 2117725 w 2279650" name="connsiteX12"/>
                <a:gd fmla="*/ 1137445 h 2274888" name="connsiteY12"/>
                <a:gd fmla="*/ 1925537 w 2279650" name="connsiteX13"/>
                <a:gd fmla="*/ 851136 h 2274888" name="connsiteY13"/>
                <a:gd fmla="*/ 1635370 w 2279650" name="connsiteX14"/>
                <a:gd fmla="*/ 670310 h 2274888" name="connsiteY14"/>
                <a:gd fmla="*/ 1469560 w 2279650" name="connsiteX15"/>
                <a:gd fmla="*/ 391536 h 2274888" name="connsiteY15"/>
                <a:gd fmla="*/ 1141709 w 2279650" name="connsiteX16"/>
                <a:gd fmla="*/ 173038 h 2274888" name="connsiteY16"/>
                <a:gd fmla="*/ 1141709 w 2279650" name="connsiteX17"/>
                <a:gd fmla="*/ 0 h 2274888" name="connsiteY17"/>
                <a:gd fmla="*/ 1578799 w 2279650" name="connsiteX18"/>
                <a:gd fmla="*/ 350273 h 2274888" name="connsiteY18"/>
                <a:gd fmla="*/ 1721984 w 2279650" name="connsiteX19"/>
                <a:gd fmla="*/ 591320 h 2274888" name="connsiteY19"/>
                <a:gd fmla="*/ 2087481 w 2279650" name="connsiteX20"/>
                <a:gd fmla="*/ 896396 h 2274888" name="connsiteY20"/>
                <a:gd fmla="*/ 2279650 w 2279650" name="connsiteX21"/>
                <a:gd fmla="*/ 1137444 h 2274888" name="connsiteY21"/>
                <a:gd fmla="*/ 2087481 w 2279650" name="connsiteX22"/>
                <a:gd fmla="*/ 1378492 h 2274888" name="connsiteY22"/>
                <a:gd fmla="*/ 1721984 w 2279650" name="connsiteX23"/>
                <a:gd fmla="*/ 1683568 h 2274888" name="connsiteY23"/>
                <a:gd fmla="*/ 1578799 w 2279650" name="connsiteX24"/>
                <a:gd fmla="*/ 1928382 h 2274888" name="connsiteY24"/>
                <a:gd fmla="*/ 1141709 w 2279650" name="connsiteX25"/>
                <a:gd fmla="*/ 2274888 h 2274888" name="connsiteY25"/>
                <a:gd fmla="*/ 700851 w 2279650" name="connsiteX26"/>
                <a:gd fmla="*/ 1928382 h 2274888" name="connsiteY26"/>
                <a:gd fmla="*/ 557667 w 2279650" name="connsiteX27"/>
                <a:gd fmla="*/ 1683568 h 2274888" name="connsiteY27"/>
                <a:gd fmla="*/ 195937 w 2279650" name="connsiteX28"/>
                <a:gd fmla="*/ 1378492 h 2274888" name="connsiteY28"/>
                <a:gd fmla="*/ 0 w 2279650" name="connsiteX29"/>
                <a:gd fmla="*/ 1137444 h 2274888" name="connsiteY29"/>
                <a:gd fmla="*/ 195937 w 2279650" name="connsiteX30"/>
                <a:gd fmla="*/ 896396 h 2274888" name="connsiteY30"/>
                <a:gd fmla="*/ 557667 w 2279650" name="connsiteX31"/>
                <a:gd fmla="*/ 591320 h 2274888" name="connsiteY31"/>
                <a:gd fmla="*/ 700851 w 2279650" name="connsiteX32"/>
                <a:gd fmla="*/ 350273 h 2274888" name="connsiteY32"/>
                <a:gd fmla="*/ 1141709 w 2279650" name="connsiteX33"/>
                <a:gd fmla="*/ 0 h 2274888" name="connsiteY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b="b" l="l" r="r" t="t"/>
              <a:pathLst>
                <a:path h="2274888" w="2279650">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noAutofit/>
            </a:bodyPr>
            <a:lstStyle/>
            <a:p>
              <a:endParaRPr altLang="en-US" lang="zh-CN"/>
            </a:p>
          </p:txBody>
        </p:sp>
        <p:sp>
          <p:nvSpPr>
            <p:cNvPr id="20" name="任意多边形 3">
              <a:extLst>
                <a:ext uri="{FF2B5EF4-FFF2-40B4-BE49-F238E27FC236}">
                  <a16:creationId xmlns:a16="http://schemas.microsoft.com/office/drawing/2014/main" id="{73365897-199D-4E33-9ED2-CF274814BA21}"/>
                </a:ext>
              </a:extLst>
            </p:cNvPr>
            <p:cNvSpPr/>
            <p:nvPr/>
          </p:nvSpPr>
          <p:spPr bwMode="auto">
            <a:xfrm rot="5400000">
              <a:off x="5378091" y="3198774"/>
              <a:ext cx="1292841" cy="1285374"/>
            </a:xfrm>
            <a:custGeom>
              <a:gdLst>
                <a:gd fmla="*/ 696806 w 1819275" name="connsiteX0"/>
                <a:gd fmla="*/ 1179512 h 1804988" name="connsiteY0"/>
                <a:gd fmla="*/ 794746 w 1819275" name="connsiteX1"/>
                <a:gd fmla="*/ 1277492 h 1804988" name="connsiteY1"/>
                <a:gd fmla="*/ 911522 w 1819275" name="connsiteX2"/>
                <a:gd fmla="*/ 1367935 h 1804988" name="connsiteY2"/>
                <a:gd fmla="*/ 1024530 w 1819275" name="connsiteX3"/>
                <a:gd fmla="*/ 1277492 h 1804988" name="connsiteY3"/>
                <a:gd fmla="*/ 1122471 w 1819275" name="connsiteX4"/>
                <a:gd fmla="*/ 1179512 h 1804988" name="connsiteY4"/>
                <a:gd fmla="*/ 1243013 w 1819275" name="connsiteX5"/>
                <a:gd fmla="*/ 1288798 h 1804988" name="connsiteY5"/>
                <a:gd fmla="*/ 1175208 w 1819275" name="connsiteX6"/>
                <a:gd fmla="*/ 1431999 h 1804988" name="connsiteY6"/>
                <a:gd fmla="*/ 1039598 w 1819275" name="connsiteX7"/>
                <a:gd fmla="*/ 1435767 h 1804988" name="connsiteY7"/>
                <a:gd fmla="*/ 1084801 w 1819275" name="connsiteX8"/>
                <a:gd fmla="*/ 1416925 h 1804988" name="connsiteY8"/>
                <a:gd fmla="*/ 1032064 w 1819275" name="connsiteX9"/>
                <a:gd fmla="*/ 1409388 h 1804988" name="connsiteY9"/>
                <a:gd fmla="*/ 1050899 w 1819275" name="connsiteX10"/>
                <a:gd fmla="*/ 1480989 h 1804988" name="connsiteY10"/>
                <a:gd fmla="*/ 911522 w 1819275" name="connsiteX11"/>
                <a:gd fmla="*/ 1582737 h 1804988" name="connsiteY11"/>
                <a:gd fmla="*/ 768378 w 1819275" name="connsiteX12"/>
                <a:gd fmla="*/ 1480989 h 1804988" name="connsiteY12"/>
                <a:gd fmla="*/ 787213 w 1819275" name="connsiteX13"/>
                <a:gd fmla="*/ 1409388 h 1804988" name="connsiteY13"/>
                <a:gd fmla="*/ 734475 w 1819275" name="connsiteX14"/>
                <a:gd fmla="*/ 1416925 h 1804988" name="connsiteY14"/>
                <a:gd fmla="*/ 779679 w 1819275" name="connsiteX15"/>
                <a:gd fmla="*/ 1435767 h 1804988" name="connsiteY15"/>
                <a:gd fmla="*/ 644068 w 1819275" name="connsiteX16"/>
                <a:gd fmla="*/ 1431999 h 1804988" name="connsiteY16"/>
                <a:gd fmla="*/ 576263 w 1819275" name="connsiteX17"/>
                <a:gd fmla="*/ 1288798 h 1804988" name="connsiteY17"/>
                <a:gd fmla="*/ 696806 w 1819275" name="connsiteX18"/>
                <a:gd fmla="*/ 1179512 h 1804988" name="connsiteY18"/>
                <a:gd fmla="*/ 765493 w 1819275" name="connsiteX19"/>
                <a:gd fmla="*/ 1081087 h 1804988" name="connsiteY19"/>
                <a:gd fmla="*/ 912314 w 1819275" name="connsiteX20"/>
                <a:gd fmla="*/ 1118757 h 1804988" name="connsiteY20"/>
                <a:gd fmla="*/ 1055371 w 1819275" name="connsiteX21"/>
                <a:gd fmla="*/ 1081087 h 1804988" name="connsiteY21"/>
                <a:gd fmla="*/ 991372 w 1819275" name="connsiteX22"/>
                <a:gd fmla="*/ 1246833 h 1804988" name="connsiteY22"/>
                <a:gd fmla="*/ 912314 w 1819275" name="connsiteX23"/>
                <a:gd fmla="*/ 1303337 h 1804988" name="connsiteY23"/>
                <a:gd fmla="*/ 833257 w 1819275" name="connsiteX24"/>
                <a:gd fmla="*/ 1246833 h 1804988" name="connsiteY24"/>
                <a:gd fmla="*/ 765493 w 1819275" name="connsiteX25"/>
                <a:gd fmla="*/ 1081087 h 1804988" name="connsiteY25"/>
                <a:gd fmla="*/ 1122363 w 1819275" name="connsiteX26"/>
                <a:gd fmla="*/ 1069975 h 1804988" name="connsiteY26"/>
                <a:gd fmla="*/ 1220391 w 1819275" name="connsiteX27"/>
                <a:gd fmla="*/ 1085031 h 1804988" name="connsiteY27"/>
                <a:gd fmla="*/ 1325960 w 1819275" name="connsiteX28"/>
                <a:gd fmla="*/ 1303338 h 1804988" name="connsiteY28"/>
                <a:gd fmla="*/ 1126133 w 1819275" name="connsiteX29"/>
                <a:gd fmla="*/ 1164073 h 1804988" name="connsiteY29"/>
                <a:gd fmla="*/ 1122363 w 1819275" name="connsiteX30"/>
                <a:gd fmla="*/ 1069975 h 1804988" name="connsiteY30"/>
                <a:gd fmla="*/ 696914 w 1819275" name="connsiteX31"/>
                <a:gd fmla="*/ 1069975 h 1804988" name="connsiteY31"/>
                <a:gd fmla="*/ 693144 w 1819275" name="connsiteX32"/>
                <a:gd fmla="*/ 1164073 h 1804988" name="connsiteY32"/>
                <a:gd fmla="*/ 493317 w 1819275" name="connsiteX33"/>
                <a:gd fmla="*/ 1303338 h 1804988" name="connsiteY33"/>
                <a:gd fmla="*/ 598886 w 1819275" name="connsiteX34"/>
                <a:gd fmla="*/ 1085031 h 1804988" name="connsiteY34"/>
                <a:gd fmla="*/ 696914 w 1819275" name="connsiteX35"/>
                <a:gd fmla="*/ 1069975 h 1804988" name="connsiteY35"/>
                <a:gd fmla="*/ 1164680 w 1819275" name="connsiteX36"/>
                <a:gd fmla="*/ 754062 h 1804988" name="connsiteY36"/>
                <a:gd fmla="*/ 1255245 w 1819275" name="connsiteX37"/>
                <a:gd fmla="*/ 825610 h 1804988" name="connsiteY37"/>
                <a:gd fmla="*/ 1338264 w 1819275" name="connsiteX38"/>
                <a:gd fmla="*/ 897159 h 1804988" name="connsiteY38"/>
                <a:gd fmla="*/ 1255245 w 1819275" name="connsiteX39"/>
                <a:gd fmla="*/ 964941 h 1804988" name="connsiteY39"/>
                <a:gd fmla="*/ 1108076 w 1819275" name="connsiteX40"/>
                <a:gd fmla="*/ 1025192 h 1804988" name="connsiteY40"/>
                <a:gd fmla="*/ 1157132 w 1819275" name="connsiteX41"/>
                <a:gd fmla="*/ 897159 h 1804988" name="connsiteY41"/>
                <a:gd fmla="*/ 1108076 w 1819275" name="connsiteX42"/>
                <a:gd fmla="*/ 765359 h 1804988" name="connsiteY42"/>
                <a:gd fmla="*/ 1164680 w 1819275" name="connsiteX43"/>
                <a:gd fmla="*/ 754062 h 1804988" name="connsiteY43"/>
                <a:gd fmla="*/ 655945 w 1819275" name="connsiteX44"/>
                <a:gd fmla="*/ 754062 h 1804988" name="connsiteY44"/>
                <a:gd fmla="*/ 712788 w 1819275" name="connsiteX45"/>
                <a:gd fmla="*/ 765359 h 1804988" name="connsiteY45"/>
                <a:gd fmla="*/ 667314 w 1819275" name="connsiteX46"/>
                <a:gd fmla="*/ 897159 h 1804988" name="connsiteY46"/>
                <a:gd fmla="*/ 712788 w 1819275" name="connsiteX47"/>
                <a:gd fmla="*/ 1025192 h 1804988" name="connsiteY47"/>
                <a:gd fmla="*/ 564997 w 1819275" name="connsiteX48"/>
                <a:gd fmla="*/ 964941 h 1804988" name="connsiteY48"/>
                <a:gd fmla="*/ 477838 w 1819275" name="connsiteX49"/>
                <a:gd fmla="*/ 897159 h 1804988" name="connsiteY49"/>
                <a:gd fmla="*/ 564997 w 1819275" name="connsiteX50"/>
                <a:gd fmla="*/ 825610 h 1804988" name="connsiteY50"/>
                <a:gd fmla="*/ 655945 w 1819275" name="connsiteX51"/>
                <a:gd fmla="*/ 754062 h 1804988" name="connsiteY51"/>
                <a:gd fmla="*/ 908051 w 1819275" name="connsiteX52"/>
                <a:gd fmla="*/ 715962 h 1804988" name="connsiteY52"/>
                <a:gd fmla="*/ 1089026 w 1819275" name="connsiteX53"/>
                <a:gd fmla="*/ 896937 h 1804988" name="connsiteY53"/>
                <a:gd fmla="*/ 908051 w 1819275" name="connsiteX54"/>
                <a:gd fmla="*/ 1077912 h 1804988" name="connsiteY54"/>
                <a:gd fmla="*/ 727076 w 1819275" name="connsiteX55"/>
                <a:gd fmla="*/ 896937 h 1804988" name="connsiteY55"/>
                <a:gd fmla="*/ 908051 w 1819275" name="connsiteX56"/>
                <a:gd fmla="*/ 715962 h 1804988" name="connsiteY56"/>
                <a:gd fmla="*/ 1329427 w 1819275" name="connsiteX57"/>
                <a:gd fmla="*/ 588962 h 1804988" name="connsiteY57"/>
                <a:gd fmla="*/ 1480390 w 1819275" name="connsiteX58"/>
                <a:gd fmla="*/ 664129 h 1804988" name="connsiteY58"/>
                <a:gd fmla="*/ 1469068 w 1819275" name="connsiteX59"/>
                <a:gd fmla="*/ 765605 h 1804988" name="connsiteY59"/>
                <a:gd fmla="*/ 1472842 w 1819275" name="connsiteX60"/>
                <a:gd fmla="*/ 720505 h 1804988" name="connsiteY60"/>
                <a:gd fmla="*/ 1435101 w 1819275" name="connsiteX61"/>
                <a:gd fmla="*/ 743055 h 1804988" name="connsiteY61"/>
                <a:gd fmla="*/ 1518130 w 1819275" name="connsiteX62"/>
                <a:gd fmla="*/ 761847 h 1804988" name="connsiteY62"/>
                <a:gd fmla="*/ 1635126 w 1819275" name="connsiteX63"/>
                <a:gd fmla="*/ 897148 h 1804988" name="connsiteY63"/>
                <a:gd fmla="*/ 1518130 w 1819275" name="connsiteX64"/>
                <a:gd fmla="*/ 1032449 h 1804988" name="connsiteY64"/>
                <a:gd fmla="*/ 1435101 w 1819275" name="connsiteX65"/>
                <a:gd fmla="*/ 1047482 h 1804988" name="connsiteY65"/>
                <a:gd fmla="*/ 1472842 w 1819275" name="connsiteX66"/>
                <a:gd fmla="*/ 1073791 h 1804988" name="connsiteY66"/>
                <a:gd fmla="*/ 1469068 w 1819275" name="connsiteX67"/>
                <a:gd fmla="*/ 1024932 h 1804988" name="connsiteY67"/>
                <a:gd fmla="*/ 1480390 w 1819275" name="connsiteX68"/>
                <a:gd fmla="*/ 1126408 h 1804988" name="connsiteY68"/>
                <a:gd fmla="*/ 1325653 w 1819275" name="connsiteX69"/>
                <a:gd fmla="*/ 1201575 h 1804988" name="connsiteY69"/>
                <a:gd fmla="*/ 1235076 w 1819275" name="connsiteX70"/>
                <a:gd fmla="*/ 1081307 h 1804988" name="connsiteY70"/>
                <a:gd fmla="*/ 1303009 w 1819275" name="connsiteX71"/>
                <a:gd fmla="*/ 1006140 h 1804988" name="connsiteY71"/>
                <a:gd fmla="*/ 1408683 w 1819275" name="connsiteX72"/>
                <a:gd fmla="*/ 897148 h 1804988" name="connsiteY72"/>
                <a:gd fmla="*/ 1303009 w 1819275" name="connsiteX73"/>
                <a:gd fmla="*/ 788155 h 1804988" name="connsiteY73"/>
                <a:gd fmla="*/ 1235076 w 1819275" name="connsiteX74"/>
                <a:gd fmla="*/ 712988 h 1804988" name="connsiteY74"/>
                <a:gd fmla="*/ 1325653 w 1819275" name="connsiteX75"/>
                <a:gd fmla="*/ 592720 h 1804988" name="connsiteY75"/>
                <a:gd fmla="*/ 1329427 w 1819275" name="connsiteX76"/>
                <a:gd fmla="*/ 588962 h 1804988" name="connsiteY76"/>
                <a:gd fmla="*/ 490312 w 1819275" name="connsiteX77"/>
                <a:gd fmla="*/ 588962 h 1804988" name="connsiteY77"/>
                <a:gd fmla="*/ 494092 w 1819275" name="connsiteX78"/>
                <a:gd fmla="*/ 592720 h 1804988" name="connsiteY78"/>
                <a:gd fmla="*/ 581026 w 1819275" name="connsiteX79"/>
                <a:gd fmla="*/ 712988 h 1804988" name="connsiteY79"/>
                <a:gd fmla="*/ 516770 w 1819275" name="connsiteX80"/>
                <a:gd fmla="*/ 788155 h 1804988" name="connsiteY80"/>
                <a:gd fmla="*/ 410937 w 1819275" name="connsiteX81"/>
                <a:gd fmla="*/ 897148 h 1804988" name="connsiteY81"/>
                <a:gd fmla="*/ 516770 w 1819275" name="connsiteX82"/>
                <a:gd fmla="*/ 1006140 h 1804988" name="connsiteY82"/>
                <a:gd fmla="*/ 581026 w 1819275" name="connsiteX83"/>
                <a:gd fmla="*/ 1081307 h 1804988" name="connsiteY83"/>
                <a:gd fmla="*/ 494092 w 1819275" name="connsiteX84"/>
                <a:gd fmla="*/ 1201575 h 1804988" name="connsiteY84"/>
                <a:gd fmla="*/ 339121 w 1819275" name="connsiteX85"/>
                <a:gd fmla="*/ 1126408 h 1804988" name="connsiteY85"/>
                <a:gd fmla="*/ 350461 w 1819275" name="connsiteX86"/>
                <a:gd fmla="*/ 1024932 h 1804988" name="connsiteY86"/>
                <a:gd fmla="*/ 346681 w 1819275" name="connsiteX87"/>
                <a:gd fmla="*/ 1073791 h 1804988" name="connsiteY87"/>
                <a:gd fmla="*/ 384478 w 1819275" name="connsiteX88"/>
                <a:gd fmla="*/ 1047482 h 1804988" name="connsiteY88"/>
                <a:gd fmla="*/ 301324 w 1819275" name="connsiteX89"/>
                <a:gd fmla="*/ 1032449 h 1804988" name="connsiteY89"/>
                <a:gd fmla="*/ 184151 w 1819275" name="connsiteX90"/>
                <a:gd fmla="*/ 897148 h 1804988" name="connsiteY90"/>
                <a:gd fmla="*/ 301324 w 1819275" name="connsiteX91"/>
                <a:gd fmla="*/ 761847 h 1804988" name="connsiteY91"/>
                <a:gd fmla="*/ 384478 w 1819275" name="connsiteX92"/>
                <a:gd fmla="*/ 743055 h 1804988" name="connsiteY92"/>
                <a:gd fmla="*/ 346681 w 1819275" name="connsiteX93"/>
                <a:gd fmla="*/ 720505 h 1804988" name="connsiteY93"/>
                <a:gd fmla="*/ 350461 w 1819275" name="connsiteX94"/>
                <a:gd fmla="*/ 765605 h 1804988" name="connsiteY94"/>
                <a:gd fmla="*/ 339121 w 1819275" name="connsiteX95"/>
                <a:gd fmla="*/ 664129 h 1804988" name="connsiteY95"/>
                <a:gd fmla="*/ 490312 w 1819275" name="connsiteX96"/>
                <a:gd fmla="*/ 588962 h 1804988" name="connsiteY96"/>
                <a:gd fmla="*/ 1325960 w 1819275" name="connsiteX97"/>
                <a:gd fmla="*/ 498475 h 1804988" name="connsiteY97"/>
                <a:gd fmla="*/ 1220391 w 1819275" name="connsiteX98"/>
                <a:gd fmla="*/ 716782 h 1804988" name="connsiteY98"/>
                <a:gd fmla="*/ 1122363 w 1819275" name="connsiteX99"/>
                <a:gd fmla="*/ 731838 h 1804988" name="connsiteY99"/>
                <a:gd fmla="*/ 1126133 w 1819275" name="connsiteX100"/>
                <a:gd fmla="*/ 637740 h 1804988" name="connsiteY100"/>
                <a:gd fmla="*/ 1325960 w 1819275" name="connsiteX101"/>
                <a:gd fmla="*/ 498475 h 1804988" name="connsiteY101"/>
                <a:gd fmla="*/ 912314 w 1819275" name="connsiteX102"/>
                <a:gd fmla="*/ 498475 h 1804988" name="connsiteY102"/>
                <a:gd fmla="*/ 991372 w 1819275" name="connsiteX103"/>
                <a:gd fmla="*/ 554979 h 1804988" name="connsiteY103"/>
                <a:gd fmla="*/ 1055371 w 1819275" name="connsiteX104"/>
                <a:gd fmla="*/ 720725 h 1804988" name="connsiteY104"/>
                <a:gd fmla="*/ 912314 w 1819275" name="connsiteX105"/>
                <a:gd fmla="*/ 683056 h 1804988" name="connsiteY105"/>
                <a:gd fmla="*/ 765493 w 1819275" name="connsiteX106"/>
                <a:gd fmla="*/ 720725 h 1804988" name="connsiteY106"/>
                <a:gd fmla="*/ 833257 w 1819275" name="connsiteX107"/>
                <a:gd fmla="*/ 554979 h 1804988" name="connsiteY107"/>
                <a:gd fmla="*/ 912314 w 1819275" name="connsiteX108"/>
                <a:gd fmla="*/ 498475 h 1804988" name="connsiteY108"/>
                <a:gd fmla="*/ 493317 w 1819275" name="connsiteX109"/>
                <a:gd fmla="*/ 498475 h 1804988" name="connsiteY109"/>
                <a:gd fmla="*/ 693144 w 1819275" name="connsiteX110"/>
                <a:gd fmla="*/ 637740 h 1804988" name="connsiteY110"/>
                <a:gd fmla="*/ 696914 w 1819275" name="connsiteX111"/>
                <a:gd fmla="*/ 731838 h 1804988" name="connsiteY111"/>
                <a:gd fmla="*/ 598886 w 1819275" name="connsiteX112"/>
                <a:gd fmla="*/ 716782 h 1804988" name="connsiteY112"/>
                <a:gd fmla="*/ 493317 w 1819275" name="connsiteX113"/>
                <a:gd fmla="*/ 498475 h 1804988" name="connsiteY113"/>
                <a:gd fmla="*/ 911522 w 1819275" name="connsiteX114"/>
                <a:gd fmla="*/ 222250 h 1804988" name="connsiteY114"/>
                <a:gd fmla="*/ 1050899 w 1819275" name="connsiteX115"/>
                <a:gd fmla="*/ 320230 h 1804988" name="connsiteY115"/>
                <a:gd fmla="*/ 1032064 w 1819275" name="connsiteX116"/>
                <a:gd fmla="*/ 391831 h 1804988" name="connsiteY116"/>
                <a:gd fmla="*/ 1084801 w 1819275" name="connsiteX117"/>
                <a:gd fmla="*/ 384294 h 1804988" name="connsiteY117"/>
                <a:gd fmla="*/ 1039598 w 1819275" name="connsiteX118"/>
                <a:gd fmla="*/ 365452 h 1804988" name="connsiteY118"/>
                <a:gd fmla="*/ 1175208 w 1819275" name="connsiteX119"/>
                <a:gd fmla="*/ 369220 h 1804988" name="connsiteY119"/>
                <a:gd fmla="*/ 1243013 w 1819275" name="connsiteX120"/>
                <a:gd fmla="*/ 512421 h 1804988" name="connsiteY120"/>
                <a:gd fmla="*/ 1122471 w 1819275" name="connsiteX121"/>
                <a:gd fmla="*/ 625475 h 1804988" name="connsiteY121"/>
                <a:gd fmla="*/ 1024530 w 1819275" name="connsiteX122"/>
                <a:gd fmla="*/ 523727 h 1804988" name="connsiteY122"/>
                <a:gd fmla="*/ 911522 w 1819275" name="connsiteX123"/>
                <a:gd fmla="*/ 433284 h 1804988" name="connsiteY123"/>
                <a:gd fmla="*/ 794746 w 1819275" name="connsiteX124"/>
                <a:gd fmla="*/ 523727 h 1804988" name="connsiteY124"/>
                <a:gd fmla="*/ 696806 w 1819275" name="connsiteX125"/>
                <a:gd fmla="*/ 625475 h 1804988" name="connsiteY125"/>
                <a:gd fmla="*/ 576263 w 1819275" name="connsiteX126"/>
                <a:gd fmla="*/ 512421 h 1804988" name="connsiteY126"/>
                <a:gd fmla="*/ 644068 w 1819275" name="connsiteX127"/>
                <a:gd fmla="*/ 369220 h 1804988" name="connsiteY127"/>
                <a:gd fmla="*/ 779679 w 1819275" name="connsiteX128"/>
                <a:gd fmla="*/ 365452 h 1804988" name="connsiteY128"/>
                <a:gd fmla="*/ 734475 w 1819275" name="connsiteX129"/>
                <a:gd fmla="*/ 384294 h 1804988" name="connsiteY129"/>
                <a:gd fmla="*/ 787213 w 1819275" name="connsiteX130"/>
                <a:gd fmla="*/ 391831 h 1804988" name="connsiteY130"/>
                <a:gd fmla="*/ 768378 w 1819275" name="connsiteX131"/>
                <a:gd fmla="*/ 320230 h 1804988" name="connsiteY131"/>
                <a:gd fmla="*/ 911522 w 1819275" name="connsiteX132"/>
                <a:gd fmla="*/ 222250 h 1804988" name="connsiteY132"/>
                <a:gd fmla="*/ 907753 w 1819275" name="connsiteX133"/>
                <a:gd fmla="*/ 185737 h 1804988" name="connsiteY133"/>
                <a:gd fmla="*/ 741881 w 1819275" name="connsiteX134"/>
                <a:gd fmla="*/ 294895 h 1804988" name="connsiteY134"/>
                <a:gd fmla="*/ 523231 w 1819275" name="connsiteX135"/>
                <a:gd fmla="*/ 490625 h 1804988" name="connsiteY135"/>
                <a:gd fmla="*/ 474223 w 1819275" name="connsiteX136"/>
                <a:gd fmla="*/ 498153 h 1804988" name="connsiteY136"/>
                <a:gd fmla="*/ 470453 w 1819275" name="connsiteX137"/>
                <a:gd fmla="*/ 539558 h 1804988" name="connsiteY137"/>
                <a:gd fmla="*/ 259342 w 1819275" name="connsiteX138"/>
                <a:gd fmla="*/ 742816 h 1804988" name="connsiteY138"/>
                <a:gd fmla="*/ 134938 w 1819275" name="connsiteX139"/>
                <a:gd fmla="*/ 900906 h 1804988" name="connsiteY139"/>
                <a:gd fmla="*/ 259342 w 1819275" name="connsiteX140"/>
                <a:gd fmla="*/ 1058996 h 1804988" name="connsiteY140"/>
                <a:gd fmla="*/ 470453 w 1819275" name="connsiteX141"/>
                <a:gd fmla="*/ 1262255 h 1804988" name="connsiteY141"/>
                <a:gd fmla="*/ 474223 w 1819275" name="connsiteX142"/>
                <a:gd fmla="*/ 1303659 h 1804988" name="connsiteY142"/>
                <a:gd fmla="*/ 523231 w 1819275" name="connsiteX143"/>
                <a:gd fmla="*/ 1311187 h 1804988" name="connsiteY143"/>
                <a:gd fmla="*/ 741881 w 1819275" name="connsiteX144"/>
                <a:gd fmla="*/ 1510682 h 1804988" name="connsiteY144"/>
                <a:gd fmla="*/ 907753 w 1819275" name="connsiteX145"/>
                <a:gd fmla="*/ 1616075 h 1804988" name="connsiteY145"/>
                <a:gd fmla="*/ 1077396 w 1819275" name="connsiteX146"/>
                <a:gd fmla="*/ 1510682 h 1804988" name="connsiteY146"/>
                <a:gd fmla="*/ 1296046 w 1819275" name="connsiteX147"/>
                <a:gd fmla="*/ 1311187 h 1804988" name="connsiteY147"/>
                <a:gd fmla="*/ 1345053 w 1819275" name="connsiteX148"/>
                <a:gd fmla="*/ 1303659 h 1804988" name="connsiteY148"/>
                <a:gd fmla="*/ 1348823 w 1819275" name="connsiteX149"/>
                <a:gd fmla="*/ 1262255 h 1804988" name="connsiteY149"/>
                <a:gd fmla="*/ 1559934 w 1819275" name="connsiteX150"/>
                <a:gd fmla="*/ 1058996 h 1804988" name="connsiteY150"/>
                <a:gd fmla="*/ 1684338 w 1819275" name="connsiteX151"/>
                <a:gd fmla="*/ 900906 h 1804988" name="connsiteY151"/>
                <a:gd fmla="*/ 1559934 w 1819275" name="connsiteX152"/>
                <a:gd fmla="*/ 742816 h 1804988" name="connsiteY152"/>
                <a:gd fmla="*/ 1348823 w 1819275" name="connsiteX153"/>
                <a:gd fmla="*/ 539558 h 1804988" name="connsiteY153"/>
                <a:gd fmla="*/ 1345053 w 1819275" name="connsiteX154"/>
                <a:gd fmla="*/ 498153 h 1804988" name="connsiteY154"/>
                <a:gd fmla="*/ 1296046 w 1819275" name="connsiteX155"/>
                <a:gd fmla="*/ 490625 h 1804988" name="connsiteY155"/>
                <a:gd fmla="*/ 1077396 w 1819275" name="connsiteX156"/>
                <a:gd fmla="*/ 294895 h 1804988" name="connsiteY156"/>
                <a:gd fmla="*/ 907753 w 1819275" name="connsiteX157"/>
                <a:gd fmla="*/ 185737 h 1804988" name="connsiteY157"/>
                <a:gd fmla="*/ 907754 w 1819275" name="connsiteX158"/>
                <a:gd fmla="*/ 0 h 1804988" name="connsiteY158"/>
                <a:gd fmla="*/ 1073485 w 1819275" name="connsiteX159"/>
                <a:gd fmla="*/ 120584 h 1804988" name="connsiteY159"/>
                <a:gd fmla="*/ 1303249 w 1819275" name="connsiteX160"/>
                <a:gd fmla="*/ 290155 h 1804988" name="connsiteY160"/>
                <a:gd fmla="*/ 1352215 w 1819275" name="connsiteX161"/>
                <a:gd fmla="*/ 478567 h 1804988" name="connsiteY161"/>
                <a:gd fmla="*/ 1646011 w 1819275" name="connsiteX162"/>
                <a:gd fmla="*/ 636833 h 1804988" name="connsiteY162"/>
                <a:gd fmla="*/ 1819275 w 1819275" name="connsiteX163"/>
                <a:gd fmla="*/ 900610 h 1804988" name="connsiteY163"/>
                <a:gd fmla="*/ 1646011 w 1819275" name="connsiteX164"/>
                <a:gd fmla="*/ 1164387 h 1804988" name="connsiteY164"/>
                <a:gd fmla="*/ 1352215 w 1819275" name="connsiteX165"/>
                <a:gd fmla="*/ 1322653 h 1804988" name="connsiteY165"/>
                <a:gd fmla="*/ 1303249 w 1819275" name="connsiteX166"/>
                <a:gd fmla="*/ 1511065 h 1804988" name="connsiteY166"/>
                <a:gd fmla="*/ 1073485 w 1819275" name="connsiteX167"/>
                <a:gd fmla="*/ 1680636 h 1804988" name="connsiteY167"/>
                <a:gd fmla="*/ 907754 w 1819275" name="connsiteX168"/>
                <a:gd fmla="*/ 1804988 h 1804988" name="connsiteY168"/>
                <a:gd fmla="*/ 745790 w 1819275" name="connsiteX169"/>
                <a:gd fmla="*/ 1680636 h 1804988" name="connsiteY169"/>
                <a:gd fmla="*/ 512260 w 1819275" name="connsiteX170"/>
                <a:gd fmla="*/ 1511065 h 1804988" name="connsiteY170"/>
                <a:gd fmla="*/ 467060 w 1819275" name="connsiteX171"/>
                <a:gd fmla="*/ 1322653 h 1804988" name="connsiteY171"/>
                <a:gd fmla="*/ 169498 w 1819275" name="connsiteX172"/>
                <a:gd fmla="*/ 1164387 h 1804988" name="connsiteY172"/>
                <a:gd fmla="*/ 0 w 1819275" name="connsiteX173"/>
                <a:gd fmla="*/ 900610 h 1804988" name="connsiteY173"/>
                <a:gd fmla="*/ 169498 w 1819275" name="connsiteX174"/>
                <a:gd fmla="*/ 636833 h 1804988" name="connsiteY174"/>
                <a:gd fmla="*/ 467060 w 1819275" name="connsiteX175"/>
                <a:gd fmla="*/ 478567 h 1804988" name="connsiteY175"/>
                <a:gd fmla="*/ 512260 w 1819275" name="connsiteX176"/>
                <a:gd fmla="*/ 290155 h 1804988" name="connsiteY176"/>
                <a:gd fmla="*/ 745790 w 1819275" name="connsiteX177"/>
                <a:gd fmla="*/ 120584 h 1804988" name="connsiteY177"/>
                <a:gd fmla="*/ 907754 w 1819275" name="connsiteX178"/>
                <a:gd fmla="*/ 0 h 1804988" name="connsiteY17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b="b" l="l" r="r" t="t"/>
              <a:pathLst>
                <a:path h="1804988" w="1819275">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anchor="t" anchorCtr="0" bIns="45720" compatLnSpc="1" lIns="91440" numCol="1" rIns="91440" tIns="45720" vert="horz" wrap="square">
              <a:prstTxWarp prst="textNoShape">
                <a:avLst/>
              </a:prstTxWarp>
              <a:noAutofit/>
            </a:bodyPr>
            <a:lstStyle/>
            <a:p>
              <a:endParaRPr altLang="en-US" lang="zh-CN"/>
            </a:p>
          </p:txBody>
        </p:sp>
      </p:grpSp>
      <p:grpSp>
        <p:nvGrpSpPr>
          <p:cNvPr id="22" name="组合 21">
            <a:extLst>
              <a:ext uri="{FF2B5EF4-FFF2-40B4-BE49-F238E27FC236}">
                <a16:creationId xmlns:a16="http://schemas.microsoft.com/office/drawing/2014/main" id="{EB998760-7F6F-4207-8399-BC7231AFC0DD}"/>
              </a:ext>
            </a:extLst>
          </p:cNvPr>
          <p:cNvGrpSpPr/>
          <p:nvPr/>
        </p:nvGrpSpPr>
        <p:grpSpPr>
          <a:xfrm>
            <a:off x="8342055" y="4518629"/>
            <a:ext cx="440279" cy="440279"/>
            <a:chOff x="5217903" y="3031462"/>
            <a:chExt cx="1620000" cy="1620000"/>
          </a:xfrm>
        </p:grpSpPr>
        <p:sp>
          <p:nvSpPr>
            <p:cNvPr id="23" name="任意多边形 2">
              <a:extLst>
                <a:ext uri="{FF2B5EF4-FFF2-40B4-BE49-F238E27FC236}">
                  <a16:creationId xmlns:a16="http://schemas.microsoft.com/office/drawing/2014/main" id="{FFCEE23E-244F-46B5-8350-BE2793197A32}"/>
                </a:ext>
              </a:extLst>
            </p:cNvPr>
            <p:cNvSpPr/>
            <p:nvPr/>
          </p:nvSpPr>
          <p:spPr bwMode="auto">
            <a:xfrm rot="5400000">
              <a:off x="5217903" y="3031462"/>
              <a:ext cx="1620000" cy="1620000"/>
            </a:xfrm>
            <a:custGeom>
              <a:gdLst>
                <a:gd fmla="*/ 1141709 w 2279650" name="connsiteX0"/>
                <a:gd fmla="*/ 173038 h 2274888" name="connsiteY0"/>
                <a:gd fmla="*/ 813858 w 2279650" name="connsiteX1"/>
                <a:gd fmla="*/ 391536 h 2274888" name="connsiteY1"/>
                <a:gd fmla="*/ 648049 w 2279650" name="connsiteX2"/>
                <a:gd fmla="*/ 670310 h 2274888" name="connsiteY2"/>
                <a:gd fmla="*/ 354113 w 2279650" name="connsiteX3"/>
                <a:gd fmla="*/ 851136 h 2274888" name="connsiteY3"/>
                <a:gd fmla="*/ 161925 w 2279650" name="connsiteX4"/>
                <a:gd fmla="*/ 1137445 h 2274888" name="connsiteY4"/>
                <a:gd fmla="*/ 354113 w 2279650" name="connsiteX5"/>
                <a:gd fmla="*/ 1423753 h 2274888" name="connsiteY5"/>
                <a:gd fmla="*/ 648049 w 2279650" name="connsiteX6"/>
                <a:gd fmla="*/ 1608346 h 2274888" name="connsiteY6"/>
                <a:gd fmla="*/ 813858 w 2279650" name="connsiteX7"/>
                <a:gd fmla="*/ 1883353 h 2274888" name="connsiteY7"/>
                <a:gd fmla="*/ 1141709 w 2279650" name="connsiteX8"/>
                <a:gd fmla="*/ 2101851 h 2274888" name="connsiteY8"/>
                <a:gd fmla="*/ 1469560 w 2279650" name="connsiteX9"/>
                <a:gd fmla="*/ 1883353 h 2274888" name="connsiteY9"/>
                <a:gd fmla="*/ 1635370 w 2279650" name="connsiteX10"/>
                <a:gd fmla="*/ 1608346 h 2274888" name="connsiteY10"/>
                <a:gd fmla="*/ 1925537 w 2279650" name="connsiteX11"/>
                <a:gd fmla="*/ 1423753 h 2274888" name="connsiteY11"/>
                <a:gd fmla="*/ 2117725 w 2279650" name="connsiteX12"/>
                <a:gd fmla="*/ 1137445 h 2274888" name="connsiteY12"/>
                <a:gd fmla="*/ 1925537 w 2279650" name="connsiteX13"/>
                <a:gd fmla="*/ 851136 h 2274888" name="connsiteY13"/>
                <a:gd fmla="*/ 1635370 w 2279650" name="connsiteX14"/>
                <a:gd fmla="*/ 670310 h 2274888" name="connsiteY14"/>
                <a:gd fmla="*/ 1469560 w 2279650" name="connsiteX15"/>
                <a:gd fmla="*/ 391536 h 2274888" name="connsiteY15"/>
                <a:gd fmla="*/ 1141709 w 2279650" name="connsiteX16"/>
                <a:gd fmla="*/ 173038 h 2274888" name="connsiteY16"/>
                <a:gd fmla="*/ 1141709 w 2279650" name="connsiteX17"/>
                <a:gd fmla="*/ 0 h 2274888" name="connsiteY17"/>
                <a:gd fmla="*/ 1578799 w 2279650" name="connsiteX18"/>
                <a:gd fmla="*/ 350273 h 2274888" name="connsiteY18"/>
                <a:gd fmla="*/ 1721984 w 2279650" name="connsiteX19"/>
                <a:gd fmla="*/ 591320 h 2274888" name="connsiteY19"/>
                <a:gd fmla="*/ 2087481 w 2279650" name="connsiteX20"/>
                <a:gd fmla="*/ 896396 h 2274888" name="connsiteY20"/>
                <a:gd fmla="*/ 2279650 w 2279650" name="connsiteX21"/>
                <a:gd fmla="*/ 1137444 h 2274888" name="connsiteY21"/>
                <a:gd fmla="*/ 2087481 w 2279650" name="connsiteX22"/>
                <a:gd fmla="*/ 1378492 h 2274888" name="connsiteY22"/>
                <a:gd fmla="*/ 1721984 w 2279650" name="connsiteX23"/>
                <a:gd fmla="*/ 1683568 h 2274888" name="connsiteY23"/>
                <a:gd fmla="*/ 1578799 w 2279650" name="connsiteX24"/>
                <a:gd fmla="*/ 1928382 h 2274888" name="connsiteY24"/>
                <a:gd fmla="*/ 1141709 w 2279650" name="connsiteX25"/>
                <a:gd fmla="*/ 2274888 h 2274888" name="connsiteY25"/>
                <a:gd fmla="*/ 700851 w 2279650" name="connsiteX26"/>
                <a:gd fmla="*/ 1928382 h 2274888" name="connsiteY26"/>
                <a:gd fmla="*/ 557667 w 2279650" name="connsiteX27"/>
                <a:gd fmla="*/ 1683568 h 2274888" name="connsiteY27"/>
                <a:gd fmla="*/ 195937 w 2279650" name="connsiteX28"/>
                <a:gd fmla="*/ 1378492 h 2274888" name="connsiteY28"/>
                <a:gd fmla="*/ 0 w 2279650" name="connsiteX29"/>
                <a:gd fmla="*/ 1137444 h 2274888" name="connsiteY29"/>
                <a:gd fmla="*/ 195937 w 2279650" name="connsiteX30"/>
                <a:gd fmla="*/ 896396 h 2274888" name="connsiteY30"/>
                <a:gd fmla="*/ 557667 w 2279650" name="connsiteX31"/>
                <a:gd fmla="*/ 591320 h 2274888" name="connsiteY31"/>
                <a:gd fmla="*/ 700851 w 2279650" name="connsiteX32"/>
                <a:gd fmla="*/ 350273 h 2274888" name="connsiteY32"/>
                <a:gd fmla="*/ 1141709 w 2279650" name="connsiteX33"/>
                <a:gd fmla="*/ 0 h 2274888" name="connsiteY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b="b" l="l" r="r" t="t"/>
              <a:pathLst>
                <a:path h="2274888" w="2279650">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noAutofit/>
            </a:bodyPr>
            <a:lstStyle/>
            <a:p>
              <a:endParaRPr altLang="en-US" lang="zh-CN"/>
            </a:p>
          </p:txBody>
        </p:sp>
        <p:sp>
          <p:nvSpPr>
            <p:cNvPr id="24" name="任意多边形 3">
              <a:extLst>
                <a:ext uri="{FF2B5EF4-FFF2-40B4-BE49-F238E27FC236}">
                  <a16:creationId xmlns:a16="http://schemas.microsoft.com/office/drawing/2014/main" id="{86197190-797D-4F1E-BEEC-E1ADF4EF2D7F}"/>
                </a:ext>
              </a:extLst>
            </p:cNvPr>
            <p:cNvSpPr/>
            <p:nvPr/>
          </p:nvSpPr>
          <p:spPr bwMode="auto">
            <a:xfrm rot="5400000">
              <a:off x="5378091" y="3198774"/>
              <a:ext cx="1292841" cy="1285374"/>
            </a:xfrm>
            <a:custGeom>
              <a:gdLst>
                <a:gd fmla="*/ 696806 w 1819275" name="connsiteX0"/>
                <a:gd fmla="*/ 1179512 h 1804988" name="connsiteY0"/>
                <a:gd fmla="*/ 794746 w 1819275" name="connsiteX1"/>
                <a:gd fmla="*/ 1277492 h 1804988" name="connsiteY1"/>
                <a:gd fmla="*/ 911522 w 1819275" name="connsiteX2"/>
                <a:gd fmla="*/ 1367935 h 1804988" name="connsiteY2"/>
                <a:gd fmla="*/ 1024530 w 1819275" name="connsiteX3"/>
                <a:gd fmla="*/ 1277492 h 1804988" name="connsiteY3"/>
                <a:gd fmla="*/ 1122471 w 1819275" name="connsiteX4"/>
                <a:gd fmla="*/ 1179512 h 1804988" name="connsiteY4"/>
                <a:gd fmla="*/ 1243013 w 1819275" name="connsiteX5"/>
                <a:gd fmla="*/ 1288798 h 1804988" name="connsiteY5"/>
                <a:gd fmla="*/ 1175208 w 1819275" name="connsiteX6"/>
                <a:gd fmla="*/ 1431999 h 1804988" name="connsiteY6"/>
                <a:gd fmla="*/ 1039598 w 1819275" name="connsiteX7"/>
                <a:gd fmla="*/ 1435767 h 1804988" name="connsiteY7"/>
                <a:gd fmla="*/ 1084801 w 1819275" name="connsiteX8"/>
                <a:gd fmla="*/ 1416925 h 1804988" name="connsiteY8"/>
                <a:gd fmla="*/ 1032064 w 1819275" name="connsiteX9"/>
                <a:gd fmla="*/ 1409388 h 1804988" name="connsiteY9"/>
                <a:gd fmla="*/ 1050899 w 1819275" name="connsiteX10"/>
                <a:gd fmla="*/ 1480989 h 1804988" name="connsiteY10"/>
                <a:gd fmla="*/ 911522 w 1819275" name="connsiteX11"/>
                <a:gd fmla="*/ 1582737 h 1804988" name="connsiteY11"/>
                <a:gd fmla="*/ 768378 w 1819275" name="connsiteX12"/>
                <a:gd fmla="*/ 1480989 h 1804988" name="connsiteY12"/>
                <a:gd fmla="*/ 787213 w 1819275" name="connsiteX13"/>
                <a:gd fmla="*/ 1409388 h 1804988" name="connsiteY13"/>
                <a:gd fmla="*/ 734475 w 1819275" name="connsiteX14"/>
                <a:gd fmla="*/ 1416925 h 1804988" name="connsiteY14"/>
                <a:gd fmla="*/ 779679 w 1819275" name="connsiteX15"/>
                <a:gd fmla="*/ 1435767 h 1804988" name="connsiteY15"/>
                <a:gd fmla="*/ 644068 w 1819275" name="connsiteX16"/>
                <a:gd fmla="*/ 1431999 h 1804988" name="connsiteY16"/>
                <a:gd fmla="*/ 576263 w 1819275" name="connsiteX17"/>
                <a:gd fmla="*/ 1288798 h 1804988" name="connsiteY17"/>
                <a:gd fmla="*/ 696806 w 1819275" name="connsiteX18"/>
                <a:gd fmla="*/ 1179512 h 1804988" name="connsiteY18"/>
                <a:gd fmla="*/ 765493 w 1819275" name="connsiteX19"/>
                <a:gd fmla="*/ 1081087 h 1804988" name="connsiteY19"/>
                <a:gd fmla="*/ 912314 w 1819275" name="connsiteX20"/>
                <a:gd fmla="*/ 1118757 h 1804988" name="connsiteY20"/>
                <a:gd fmla="*/ 1055371 w 1819275" name="connsiteX21"/>
                <a:gd fmla="*/ 1081087 h 1804988" name="connsiteY21"/>
                <a:gd fmla="*/ 991372 w 1819275" name="connsiteX22"/>
                <a:gd fmla="*/ 1246833 h 1804988" name="connsiteY22"/>
                <a:gd fmla="*/ 912314 w 1819275" name="connsiteX23"/>
                <a:gd fmla="*/ 1303337 h 1804988" name="connsiteY23"/>
                <a:gd fmla="*/ 833257 w 1819275" name="connsiteX24"/>
                <a:gd fmla="*/ 1246833 h 1804988" name="connsiteY24"/>
                <a:gd fmla="*/ 765493 w 1819275" name="connsiteX25"/>
                <a:gd fmla="*/ 1081087 h 1804988" name="connsiteY25"/>
                <a:gd fmla="*/ 1122363 w 1819275" name="connsiteX26"/>
                <a:gd fmla="*/ 1069975 h 1804988" name="connsiteY26"/>
                <a:gd fmla="*/ 1220391 w 1819275" name="connsiteX27"/>
                <a:gd fmla="*/ 1085031 h 1804988" name="connsiteY27"/>
                <a:gd fmla="*/ 1325960 w 1819275" name="connsiteX28"/>
                <a:gd fmla="*/ 1303338 h 1804988" name="connsiteY28"/>
                <a:gd fmla="*/ 1126133 w 1819275" name="connsiteX29"/>
                <a:gd fmla="*/ 1164073 h 1804988" name="connsiteY29"/>
                <a:gd fmla="*/ 1122363 w 1819275" name="connsiteX30"/>
                <a:gd fmla="*/ 1069975 h 1804988" name="connsiteY30"/>
                <a:gd fmla="*/ 696914 w 1819275" name="connsiteX31"/>
                <a:gd fmla="*/ 1069975 h 1804988" name="connsiteY31"/>
                <a:gd fmla="*/ 693144 w 1819275" name="connsiteX32"/>
                <a:gd fmla="*/ 1164073 h 1804988" name="connsiteY32"/>
                <a:gd fmla="*/ 493317 w 1819275" name="connsiteX33"/>
                <a:gd fmla="*/ 1303338 h 1804988" name="connsiteY33"/>
                <a:gd fmla="*/ 598886 w 1819275" name="connsiteX34"/>
                <a:gd fmla="*/ 1085031 h 1804988" name="connsiteY34"/>
                <a:gd fmla="*/ 696914 w 1819275" name="connsiteX35"/>
                <a:gd fmla="*/ 1069975 h 1804988" name="connsiteY35"/>
                <a:gd fmla="*/ 1164680 w 1819275" name="connsiteX36"/>
                <a:gd fmla="*/ 754062 h 1804988" name="connsiteY36"/>
                <a:gd fmla="*/ 1255245 w 1819275" name="connsiteX37"/>
                <a:gd fmla="*/ 825610 h 1804988" name="connsiteY37"/>
                <a:gd fmla="*/ 1338264 w 1819275" name="connsiteX38"/>
                <a:gd fmla="*/ 897159 h 1804988" name="connsiteY38"/>
                <a:gd fmla="*/ 1255245 w 1819275" name="connsiteX39"/>
                <a:gd fmla="*/ 964941 h 1804988" name="connsiteY39"/>
                <a:gd fmla="*/ 1108076 w 1819275" name="connsiteX40"/>
                <a:gd fmla="*/ 1025192 h 1804988" name="connsiteY40"/>
                <a:gd fmla="*/ 1157132 w 1819275" name="connsiteX41"/>
                <a:gd fmla="*/ 897159 h 1804988" name="connsiteY41"/>
                <a:gd fmla="*/ 1108076 w 1819275" name="connsiteX42"/>
                <a:gd fmla="*/ 765359 h 1804988" name="connsiteY42"/>
                <a:gd fmla="*/ 1164680 w 1819275" name="connsiteX43"/>
                <a:gd fmla="*/ 754062 h 1804988" name="connsiteY43"/>
                <a:gd fmla="*/ 655945 w 1819275" name="connsiteX44"/>
                <a:gd fmla="*/ 754062 h 1804988" name="connsiteY44"/>
                <a:gd fmla="*/ 712788 w 1819275" name="connsiteX45"/>
                <a:gd fmla="*/ 765359 h 1804988" name="connsiteY45"/>
                <a:gd fmla="*/ 667314 w 1819275" name="connsiteX46"/>
                <a:gd fmla="*/ 897159 h 1804988" name="connsiteY46"/>
                <a:gd fmla="*/ 712788 w 1819275" name="connsiteX47"/>
                <a:gd fmla="*/ 1025192 h 1804988" name="connsiteY47"/>
                <a:gd fmla="*/ 564997 w 1819275" name="connsiteX48"/>
                <a:gd fmla="*/ 964941 h 1804988" name="connsiteY48"/>
                <a:gd fmla="*/ 477838 w 1819275" name="connsiteX49"/>
                <a:gd fmla="*/ 897159 h 1804988" name="connsiteY49"/>
                <a:gd fmla="*/ 564997 w 1819275" name="connsiteX50"/>
                <a:gd fmla="*/ 825610 h 1804988" name="connsiteY50"/>
                <a:gd fmla="*/ 655945 w 1819275" name="connsiteX51"/>
                <a:gd fmla="*/ 754062 h 1804988" name="connsiteY51"/>
                <a:gd fmla="*/ 908051 w 1819275" name="connsiteX52"/>
                <a:gd fmla="*/ 715962 h 1804988" name="connsiteY52"/>
                <a:gd fmla="*/ 1089026 w 1819275" name="connsiteX53"/>
                <a:gd fmla="*/ 896937 h 1804988" name="connsiteY53"/>
                <a:gd fmla="*/ 908051 w 1819275" name="connsiteX54"/>
                <a:gd fmla="*/ 1077912 h 1804988" name="connsiteY54"/>
                <a:gd fmla="*/ 727076 w 1819275" name="connsiteX55"/>
                <a:gd fmla="*/ 896937 h 1804988" name="connsiteY55"/>
                <a:gd fmla="*/ 908051 w 1819275" name="connsiteX56"/>
                <a:gd fmla="*/ 715962 h 1804988" name="connsiteY56"/>
                <a:gd fmla="*/ 1329427 w 1819275" name="connsiteX57"/>
                <a:gd fmla="*/ 588962 h 1804988" name="connsiteY57"/>
                <a:gd fmla="*/ 1480390 w 1819275" name="connsiteX58"/>
                <a:gd fmla="*/ 664129 h 1804988" name="connsiteY58"/>
                <a:gd fmla="*/ 1469068 w 1819275" name="connsiteX59"/>
                <a:gd fmla="*/ 765605 h 1804988" name="connsiteY59"/>
                <a:gd fmla="*/ 1472842 w 1819275" name="connsiteX60"/>
                <a:gd fmla="*/ 720505 h 1804988" name="connsiteY60"/>
                <a:gd fmla="*/ 1435101 w 1819275" name="connsiteX61"/>
                <a:gd fmla="*/ 743055 h 1804988" name="connsiteY61"/>
                <a:gd fmla="*/ 1518130 w 1819275" name="connsiteX62"/>
                <a:gd fmla="*/ 761847 h 1804988" name="connsiteY62"/>
                <a:gd fmla="*/ 1635126 w 1819275" name="connsiteX63"/>
                <a:gd fmla="*/ 897148 h 1804988" name="connsiteY63"/>
                <a:gd fmla="*/ 1518130 w 1819275" name="connsiteX64"/>
                <a:gd fmla="*/ 1032449 h 1804988" name="connsiteY64"/>
                <a:gd fmla="*/ 1435101 w 1819275" name="connsiteX65"/>
                <a:gd fmla="*/ 1047482 h 1804988" name="connsiteY65"/>
                <a:gd fmla="*/ 1472842 w 1819275" name="connsiteX66"/>
                <a:gd fmla="*/ 1073791 h 1804988" name="connsiteY66"/>
                <a:gd fmla="*/ 1469068 w 1819275" name="connsiteX67"/>
                <a:gd fmla="*/ 1024932 h 1804988" name="connsiteY67"/>
                <a:gd fmla="*/ 1480390 w 1819275" name="connsiteX68"/>
                <a:gd fmla="*/ 1126408 h 1804988" name="connsiteY68"/>
                <a:gd fmla="*/ 1325653 w 1819275" name="connsiteX69"/>
                <a:gd fmla="*/ 1201575 h 1804988" name="connsiteY69"/>
                <a:gd fmla="*/ 1235076 w 1819275" name="connsiteX70"/>
                <a:gd fmla="*/ 1081307 h 1804988" name="connsiteY70"/>
                <a:gd fmla="*/ 1303009 w 1819275" name="connsiteX71"/>
                <a:gd fmla="*/ 1006140 h 1804988" name="connsiteY71"/>
                <a:gd fmla="*/ 1408683 w 1819275" name="connsiteX72"/>
                <a:gd fmla="*/ 897148 h 1804988" name="connsiteY72"/>
                <a:gd fmla="*/ 1303009 w 1819275" name="connsiteX73"/>
                <a:gd fmla="*/ 788155 h 1804988" name="connsiteY73"/>
                <a:gd fmla="*/ 1235076 w 1819275" name="connsiteX74"/>
                <a:gd fmla="*/ 712988 h 1804988" name="connsiteY74"/>
                <a:gd fmla="*/ 1325653 w 1819275" name="connsiteX75"/>
                <a:gd fmla="*/ 592720 h 1804988" name="connsiteY75"/>
                <a:gd fmla="*/ 1329427 w 1819275" name="connsiteX76"/>
                <a:gd fmla="*/ 588962 h 1804988" name="connsiteY76"/>
                <a:gd fmla="*/ 490312 w 1819275" name="connsiteX77"/>
                <a:gd fmla="*/ 588962 h 1804988" name="connsiteY77"/>
                <a:gd fmla="*/ 494092 w 1819275" name="connsiteX78"/>
                <a:gd fmla="*/ 592720 h 1804988" name="connsiteY78"/>
                <a:gd fmla="*/ 581026 w 1819275" name="connsiteX79"/>
                <a:gd fmla="*/ 712988 h 1804988" name="connsiteY79"/>
                <a:gd fmla="*/ 516770 w 1819275" name="connsiteX80"/>
                <a:gd fmla="*/ 788155 h 1804988" name="connsiteY80"/>
                <a:gd fmla="*/ 410937 w 1819275" name="connsiteX81"/>
                <a:gd fmla="*/ 897148 h 1804988" name="connsiteY81"/>
                <a:gd fmla="*/ 516770 w 1819275" name="connsiteX82"/>
                <a:gd fmla="*/ 1006140 h 1804988" name="connsiteY82"/>
                <a:gd fmla="*/ 581026 w 1819275" name="connsiteX83"/>
                <a:gd fmla="*/ 1081307 h 1804988" name="connsiteY83"/>
                <a:gd fmla="*/ 494092 w 1819275" name="connsiteX84"/>
                <a:gd fmla="*/ 1201575 h 1804988" name="connsiteY84"/>
                <a:gd fmla="*/ 339121 w 1819275" name="connsiteX85"/>
                <a:gd fmla="*/ 1126408 h 1804988" name="connsiteY85"/>
                <a:gd fmla="*/ 350461 w 1819275" name="connsiteX86"/>
                <a:gd fmla="*/ 1024932 h 1804988" name="connsiteY86"/>
                <a:gd fmla="*/ 346681 w 1819275" name="connsiteX87"/>
                <a:gd fmla="*/ 1073791 h 1804988" name="connsiteY87"/>
                <a:gd fmla="*/ 384478 w 1819275" name="connsiteX88"/>
                <a:gd fmla="*/ 1047482 h 1804988" name="connsiteY88"/>
                <a:gd fmla="*/ 301324 w 1819275" name="connsiteX89"/>
                <a:gd fmla="*/ 1032449 h 1804988" name="connsiteY89"/>
                <a:gd fmla="*/ 184151 w 1819275" name="connsiteX90"/>
                <a:gd fmla="*/ 897148 h 1804988" name="connsiteY90"/>
                <a:gd fmla="*/ 301324 w 1819275" name="connsiteX91"/>
                <a:gd fmla="*/ 761847 h 1804988" name="connsiteY91"/>
                <a:gd fmla="*/ 384478 w 1819275" name="connsiteX92"/>
                <a:gd fmla="*/ 743055 h 1804988" name="connsiteY92"/>
                <a:gd fmla="*/ 346681 w 1819275" name="connsiteX93"/>
                <a:gd fmla="*/ 720505 h 1804988" name="connsiteY93"/>
                <a:gd fmla="*/ 350461 w 1819275" name="connsiteX94"/>
                <a:gd fmla="*/ 765605 h 1804988" name="connsiteY94"/>
                <a:gd fmla="*/ 339121 w 1819275" name="connsiteX95"/>
                <a:gd fmla="*/ 664129 h 1804988" name="connsiteY95"/>
                <a:gd fmla="*/ 490312 w 1819275" name="connsiteX96"/>
                <a:gd fmla="*/ 588962 h 1804988" name="connsiteY96"/>
                <a:gd fmla="*/ 1325960 w 1819275" name="connsiteX97"/>
                <a:gd fmla="*/ 498475 h 1804988" name="connsiteY97"/>
                <a:gd fmla="*/ 1220391 w 1819275" name="connsiteX98"/>
                <a:gd fmla="*/ 716782 h 1804988" name="connsiteY98"/>
                <a:gd fmla="*/ 1122363 w 1819275" name="connsiteX99"/>
                <a:gd fmla="*/ 731838 h 1804988" name="connsiteY99"/>
                <a:gd fmla="*/ 1126133 w 1819275" name="connsiteX100"/>
                <a:gd fmla="*/ 637740 h 1804988" name="connsiteY100"/>
                <a:gd fmla="*/ 1325960 w 1819275" name="connsiteX101"/>
                <a:gd fmla="*/ 498475 h 1804988" name="connsiteY101"/>
                <a:gd fmla="*/ 912314 w 1819275" name="connsiteX102"/>
                <a:gd fmla="*/ 498475 h 1804988" name="connsiteY102"/>
                <a:gd fmla="*/ 991372 w 1819275" name="connsiteX103"/>
                <a:gd fmla="*/ 554979 h 1804988" name="connsiteY103"/>
                <a:gd fmla="*/ 1055371 w 1819275" name="connsiteX104"/>
                <a:gd fmla="*/ 720725 h 1804988" name="connsiteY104"/>
                <a:gd fmla="*/ 912314 w 1819275" name="connsiteX105"/>
                <a:gd fmla="*/ 683056 h 1804988" name="connsiteY105"/>
                <a:gd fmla="*/ 765493 w 1819275" name="connsiteX106"/>
                <a:gd fmla="*/ 720725 h 1804988" name="connsiteY106"/>
                <a:gd fmla="*/ 833257 w 1819275" name="connsiteX107"/>
                <a:gd fmla="*/ 554979 h 1804988" name="connsiteY107"/>
                <a:gd fmla="*/ 912314 w 1819275" name="connsiteX108"/>
                <a:gd fmla="*/ 498475 h 1804988" name="connsiteY108"/>
                <a:gd fmla="*/ 493317 w 1819275" name="connsiteX109"/>
                <a:gd fmla="*/ 498475 h 1804988" name="connsiteY109"/>
                <a:gd fmla="*/ 693144 w 1819275" name="connsiteX110"/>
                <a:gd fmla="*/ 637740 h 1804988" name="connsiteY110"/>
                <a:gd fmla="*/ 696914 w 1819275" name="connsiteX111"/>
                <a:gd fmla="*/ 731838 h 1804988" name="connsiteY111"/>
                <a:gd fmla="*/ 598886 w 1819275" name="connsiteX112"/>
                <a:gd fmla="*/ 716782 h 1804988" name="connsiteY112"/>
                <a:gd fmla="*/ 493317 w 1819275" name="connsiteX113"/>
                <a:gd fmla="*/ 498475 h 1804988" name="connsiteY113"/>
                <a:gd fmla="*/ 911522 w 1819275" name="connsiteX114"/>
                <a:gd fmla="*/ 222250 h 1804988" name="connsiteY114"/>
                <a:gd fmla="*/ 1050899 w 1819275" name="connsiteX115"/>
                <a:gd fmla="*/ 320230 h 1804988" name="connsiteY115"/>
                <a:gd fmla="*/ 1032064 w 1819275" name="connsiteX116"/>
                <a:gd fmla="*/ 391831 h 1804988" name="connsiteY116"/>
                <a:gd fmla="*/ 1084801 w 1819275" name="connsiteX117"/>
                <a:gd fmla="*/ 384294 h 1804988" name="connsiteY117"/>
                <a:gd fmla="*/ 1039598 w 1819275" name="connsiteX118"/>
                <a:gd fmla="*/ 365452 h 1804988" name="connsiteY118"/>
                <a:gd fmla="*/ 1175208 w 1819275" name="connsiteX119"/>
                <a:gd fmla="*/ 369220 h 1804988" name="connsiteY119"/>
                <a:gd fmla="*/ 1243013 w 1819275" name="connsiteX120"/>
                <a:gd fmla="*/ 512421 h 1804988" name="connsiteY120"/>
                <a:gd fmla="*/ 1122471 w 1819275" name="connsiteX121"/>
                <a:gd fmla="*/ 625475 h 1804988" name="connsiteY121"/>
                <a:gd fmla="*/ 1024530 w 1819275" name="connsiteX122"/>
                <a:gd fmla="*/ 523727 h 1804988" name="connsiteY122"/>
                <a:gd fmla="*/ 911522 w 1819275" name="connsiteX123"/>
                <a:gd fmla="*/ 433284 h 1804988" name="connsiteY123"/>
                <a:gd fmla="*/ 794746 w 1819275" name="connsiteX124"/>
                <a:gd fmla="*/ 523727 h 1804988" name="connsiteY124"/>
                <a:gd fmla="*/ 696806 w 1819275" name="connsiteX125"/>
                <a:gd fmla="*/ 625475 h 1804988" name="connsiteY125"/>
                <a:gd fmla="*/ 576263 w 1819275" name="connsiteX126"/>
                <a:gd fmla="*/ 512421 h 1804988" name="connsiteY126"/>
                <a:gd fmla="*/ 644068 w 1819275" name="connsiteX127"/>
                <a:gd fmla="*/ 369220 h 1804988" name="connsiteY127"/>
                <a:gd fmla="*/ 779679 w 1819275" name="connsiteX128"/>
                <a:gd fmla="*/ 365452 h 1804988" name="connsiteY128"/>
                <a:gd fmla="*/ 734475 w 1819275" name="connsiteX129"/>
                <a:gd fmla="*/ 384294 h 1804988" name="connsiteY129"/>
                <a:gd fmla="*/ 787213 w 1819275" name="connsiteX130"/>
                <a:gd fmla="*/ 391831 h 1804988" name="connsiteY130"/>
                <a:gd fmla="*/ 768378 w 1819275" name="connsiteX131"/>
                <a:gd fmla="*/ 320230 h 1804988" name="connsiteY131"/>
                <a:gd fmla="*/ 911522 w 1819275" name="connsiteX132"/>
                <a:gd fmla="*/ 222250 h 1804988" name="connsiteY132"/>
                <a:gd fmla="*/ 907753 w 1819275" name="connsiteX133"/>
                <a:gd fmla="*/ 185737 h 1804988" name="connsiteY133"/>
                <a:gd fmla="*/ 741881 w 1819275" name="connsiteX134"/>
                <a:gd fmla="*/ 294895 h 1804988" name="connsiteY134"/>
                <a:gd fmla="*/ 523231 w 1819275" name="connsiteX135"/>
                <a:gd fmla="*/ 490625 h 1804988" name="connsiteY135"/>
                <a:gd fmla="*/ 474223 w 1819275" name="connsiteX136"/>
                <a:gd fmla="*/ 498153 h 1804988" name="connsiteY136"/>
                <a:gd fmla="*/ 470453 w 1819275" name="connsiteX137"/>
                <a:gd fmla="*/ 539558 h 1804988" name="connsiteY137"/>
                <a:gd fmla="*/ 259342 w 1819275" name="connsiteX138"/>
                <a:gd fmla="*/ 742816 h 1804988" name="connsiteY138"/>
                <a:gd fmla="*/ 134938 w 1819275" name="connsiteX139"/>
                <a:gd fmla="*/ 900906 h 1804988" name="connsiteY139"/>
                <a:gd fmla="*/ 259342 w 1819275" name="connsiteX140"/>
                <a:gd fmla="*/ 1058996 h 1804988" name="connsiteY140"/>
                <a:gd fmla="*/ 470453 w 1819275" name="connsiteX141"/>
                <a:gd fmla="*/ 1262255 h 1804988" name="connsiteY141"/>
                <a:gd fmla="*/ 474223 w 1819275" name="connsiteX142"/>
                <a:gd fmla="*/ 1303659 h 1804988" name="connsiteY142"/>
                <a:gd fmla="*/ 523231 w 1819275" name="connsiteX143"/>
                <a:gd fmla="*/ 1311187 h 1804988" name="connsiteY143"/>
                <a:gd fmla="*/ 741881 w 1819275" name="connsiteX144"/>
                <a:gd fmla="*/ 1510682 h 1804988" name="connsiteY144"/>
                <a:gd fmla="*/ 907753 w 1819275" name="connsiteX145"/>
                <a:gd fmla="*/ 1616075 h 1804988" name="connsiteY145"/>
                <a:gd fmla="*/ 1077396 w 1819275" name="connsiteX146"/>
                <a:gd fmla="*/ 1510682 h 1804988" name="connsiteY146"/>
                <a:gd fmla="*/ 1296046 w 1819275" name="connsiteX147"/>
                <a:gd fmla="*/ 1311187 h 1804988" name="connsiteY147"/>
                <a:gd fmla="*/ 1345053 w 1819275" name="connsiteX148"/>
                <a:gd fmla="*/ 1303659 h 1804988" name="connsiteY148"/>
                <a:gd fmla="*/ 1348823 w 1819275" name="connsiteX149"/>
                <a:gd fmla="*/ 1262255 h 1804988" name="connsiteY149"/>
                <a:gd fmla="*/ 1559934 w 1819275" name="connsiteX150"/>
                <a:gd fmla="*/ 1058996 h 1804988" name="connsiteY150"/>
                <a:gd fmla="*/ 1684338 w 1819275" name="connsiteX151"/>
                <a:gd fmla="*/ 900906 h 1804988" name="connsiteY151"/>
                <a:gd fmla="*/ 1559934 w 1819275" name="connsiteX152"/>
                <a:gd fmla="*/ 742816 h 1804988" name="connsiteY152"/>
                <a:gd fmla="*/ 1348823 w 1819275" name="connsiteX153"/>
                <a:gd fmla="*/ 539558 h 1804988" name="connsiteY153"/>
                <a:gd fmla="*/ 1345053 w 1819275" name="connsiteX154"/>
                <a:gd fmla="*/ 498153 h 1804988" name="connsiteY154"/>
                <a:gd fmla="*/ 1296046 w 1819275" name="connsiteX155"/>
                <a:gd fmla="*/ 490625 h 1804988" name="connsiteY155"/>
                <a:gd fmla="*/ 1077396 w 1819275" name="connsiteX156"/>
                <a:gd fmla="*/ 294895 h 1804988" name="connsiteY156"/>
                <a:gd fmla="*/ 907753 w 1819275" name="connsiteX157"/>
                <a:gd fmla="*/ 185737 h 1804988" name="connsiteY157"/>
                <a:gd fmla="*/ 907754 w 1819275" name="connsiteX158"/>
                <a:gd fmla="*/ 0 h 1804988" name="connsiteY158"/>
                <a:gd fmla="*/ 1073485 w 1819275" name="connsiteX159"/>
                <a:gd fmla="*/ 120584 h 1804988" name="connsiteY159"/>
                <a:gd fmla="*/ 1303249 w 1819275" name="connsiteX160"/>
                <a:gd fmla="*/ 290155 h 1804988" name="connsiteY160"/>
                <a:gd fmla="*/ 1352215 w 1819275" name="connsiteX161"/>
                <a:gd fmla="*/ 478567 h 1804988" name="connsiteY161"/>
                <a:gd fmla="*/ 1646011 w 1819275" name="connsiteX162"/>
                <a:gd fmla="*/ 636833 h 1804988" name="connsiteY162"/>
                <a:gd fmla="*/ 1819275 w 1819275" name="connsiteX163"/>
                <a:gd fmla="*/ 900610 h 1804988" name="connsiteY163"/>
                <a:gd fmla="*/ 1646011 w 1819275" name="connsiteX164"/>
                <a:gd fmla="*/ 1164387 h 1804988" name="connsiteY164"/>
                <a:gd fmla="*/ 1352215 w 1819275" name="connsiteX165"/>
                <a:gd fmla="*/ 1322653 h 1804988" name="connsiteY165"/>
                <a:gd fmla="*/ 1303249 w 1819275" name="connsiteX166"/>
                <a:gd fmla="*/ 1511065 h 1804988" name="connsiteY166"/>
                <a:gd fmla="*/ 1073485 w 1819275" name="connsiteX167"/>
                <a:gd fmla="*/ 1680636 h 1804988" name="connsiteY167"/>
                <a:gd fmla="*/ 907754 w 1819275" name="connsiteX168"/>
                <a:gd fmla="*/ 1804988 h 1804988" name="connsiteY168"/>
                <a:gd fmla="*/ 745790 w 1819275" name="connsiteX169"/>
                <a:gd fmla="*/ 1680636 h 1804988" name="connsiteY169"/>
                <a:gd fmla="*/ 512260 w 1819275" name="connsiteX170"/>
                <a:gd fmla="*/ 1511065 h 1804988" name="connsiteY170"/>
                <a:gd fmla="*/ 467060 w 1819275" name="connsiteX171"/>
                <a:gd fmla="*/ 1322653 h 1804988" name="connsiteY171"/>
                <a:gd fmla="*/ 169498 w 1819275" name="connsiteX172"/>
                <a:gd fmla="*/ 1164387 h 1804988" name="connsiteY172"/>
                <a:gd fmla="*/ 0 w 1819275" name="connsiteX173"/>
                <a:gd fmla="*/ 900610 h 1804988" name="connsiteY173"/>
                <a:gd fmla="*/ 169498 w 1819275" name="connsiteX174"/>
                <a:gd fmla="*/ 636833 h 1804988" name="connsiteY174"/>
                <a:gd fmla="*/ 467060 w 1819275" name="connsiteX175"/>
                <a:gd fmla="*/ 478567 h 1804988" name="connsiteY175"/>
                <a:gd fmla="*/ 512260 w 1819275" name="connsiteX176"/>
                <a:gd fmla="*/ 290155 h 1804988" name="connsiteY176"/>
                <a:gd fmla="*/ 745790 w 1819275" name="connsiteX177"/>
                <a:gd fmla="*/ 120584 h 1804988" name="connsiteY177"/>
                <a:gd fmla="*/ 907754 w 1819275" name="connsiteX178"/>
                <a:gd fmla="*/ 0 h 1804988" name="connsiteY17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b="b" l="l" r="r" t="t"/>
              <a:pathLst>
                <a:path h="1804988" w="1819275">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anchor="t" anchorCtr="0" bIns="45720" compatLnSpc="1" lIns="91440" numCol="1" rIns="91440" tIns="45720" vert="horz" wrap="square">
              <a:prstTxWarp prst="textNoShape">
                <a:avLst/>
              </a:prstTxWarp>
              <a:noAutofit/>
            </a:bodyPr>
            <a:lstStyle/>
            <a:p>
              <a:endParaRPr altLang="en-US" lang="zh-CN"/>
            </a:p>
          </p:txBody>
        </p:sp>
      </p:grpSp>
      <p:grpSp>
        <p:nvGrpSpPr>
          <p:cNvPr id="25" name="组合 24">
            <a:extLst>
              <a:ext uri="{FF2B5EF4-FFF2-40B4-BE49-F238E27FC236}">
                <a16:creationId xmlns:a16="http://schemas.microsoft.com/office/drawing/2014/main" id="{DD94F1FD-7C51-48C9-892F-1E81118A8FAE}"/>
              </a:ext>
            </a:extLst>
          </p:cNvPr>
          <p:cNvGrpSpPr/>
          <p:nvPr/>
        </p:nvGrpSpPr>
        <p:grpSpPr>
          <a:xfrm>
            <a:off x="7395920" y="2987348"/>
            <a:ext cx="440279" cy="440279"/>
            <a:chOff x="5217903" y="3031462"/>
            <a:chExt cx="1620000" cy="1620000"/>
          </a:xfrm>
        </p:grpSpPr>
        <p:sp>
          <p:nvSpPr>
            <p:cNvPr id="26" name="任意多边形 2">
              <a:extLst>
                <a:ext uri="{FF2B5EF4-FFF2-40B4-BE49-F238E27FC236}">
                  <a16:creationId xmlns:a16="http://schemas.microsoft.com/office/drawing/2014/main" id="{6E5C811E-0E83-4123-83AF-ECF2936E4613}"/>
                </a:ext>
              </a:extLst>
            </p:cNvPr>
            <p:cNvSpPr/>
            <p:nvPr/>
          </p:nvSpPr>
          <p:spPr bwMode="auto">
            <a:xfrm rot="5400000">
              <a:off x="5217903" y="3031462"/>
              <a:ext cx="1620000" cy="1620000"/>
            </a:xfrm>
            <a:custGeom>
              <a:gdLst>
                <a:gd fmla="*/ 1141709 w 2279650" name="connsiteX0"/>
                <a:gd fmla="*/ 173038 h 2274888" name="connsiteY0"/>
                <a:gd fmla="*/ 813858 w 2279650" name="connsiteX1"/>
                <a:gd fmla="*/ 391536 h 2274888" name="connsiteY1"/>
                <a:gd fmla="*/ 648049 w 2279650" name="connsiteX2"/>
                <a:gd fmla="*/ 670310 h 2274888" name="connsiteY2"/>
                <a:gd fmla="*/ 354113 w 2279650" name="connsiteX3"/>
                <a:gd fmla="*/ 851136 h 2274888" name="connsiteY3"/>
                <a:gd fmla="*/ 161925 w 2279650" name="connsiteX4"/>
                <a:gd fmla="*/ 1137445 h 2274888" name="connsiteY4"/>
                <a:gd fmla="*/ 354113 w 2279650" name="connsiteX5"/>
                <a:gd fmla="*/ 1423753 h 2274888" name="connsiteY5"/>
                <a:gd fmla="*/ 648049 w 2279650" name="connsiteX6"/>
                <a:gd fmla="*/ 1608346 h 2274888" name="connsiteY6"/>
                <a:gd fmla="*/ 813858 w 2279650" name="connsiteX7"/>
                <a:gd fmla="*/ 1883353 h 2274888" name="connsiteY7"/>
                <a:gd fmla="*/ 1141709 w 2279650" name="connsiteX8"/>
                <a:gd fmla="*/ 2101851 h 2274888" name="connsiteY8"/>
                <a:gd fmla="*/ 1469560 w 2279650" name="connsiteX9"/>
                <a:gd fmla="*/ 1883353 h 2274888" name="connsiteY9"/>
                <a:gd fmla="*/ 1635370 w 2279650" name="connsiteX10"/>
                <a:gd fmla="*/ 1608346 h 2274888" name="connsiteY10"/>
                <a:gd fmla="*/ 1925537 w 2279650" name="connsiteX11"/>
                <a:gd fmla="*/ 1423753 h 2274888" name="connsiteY11"/>
                <a:gd fmla="*/ 2117725 w 2279650" name="connsiteX12"/>
                <a:gd fmla="*/ 1137445 h 2274888" name="connsiteY12"/>
                <a:gd fmla="*/ 1925537 w 2279650" name="connsiteX13"/>
                <a:gd fmla="*/ 851136 h 2274888" name="connsiteY13"/>
                <a:gd fmla="*/ 1635370 w 2279650" name="connsiteX14"/>
                <a:gd fmla="*/ 670310 h 2274888" name="connsiteY14"/>
                <a:gd fmla="*/ 1469560 w 2279650" name="connsiteX15"/>
                <a:gd fmla="*/ 391536 h 2274888" name="connsiteY15"/>
                <a:gd fmla="*/ 1141709 w 2279650" name="connsiteX16"/>
                <a:gd fmla="*/ 173038 h 2274888" name="connsiteY16"/>
                <a:gd fmla="*/ 1141709 w 2279650" name="connsiteX17"/>
                <a:gd fmla="*/ 0 h 2274888" name="connsiteY17"/>
                <a:gd fmla="*/ 1578799 w 2279650" name="connsiteX18"/>
                <a:gd fmla="*/ 350273 h 2274888" name="connsiteY18"/>
                <a:gd fmla="*/ 1721984 w 2279650" name="connsiteX19"/>
                <a:gd fmla="*/ 591320 h 2274888" name="connsiteY19"/>
                <a:gd fmla="*/ 2087481 w 2279650" name="connsiteX20"/>
                <a:gd fmla="*/ 896396 h 2274888" name="connsiteY20"/>
                <a:gd fmla="*/ 2279650 w 2279650" name="connsiteX21"/>
                <a:gd fmla="*/ 1137444 h 2274888" name="connsiteY21"/>
                <a:gd fmla="*/ 2087481 w 2279650" name="connsiteX22"/>
                <a:gd fmla="*/ 1378492 h 2274888" name="connsiteY22"/>
                <a:gd fmla="*/ 1721984 w 2279650" name="connsiteX23"/>
                <a:gd fmla="*/ 1683568 h 2274888" name="connsiteY23"/>
                <a:gd fmla="*/ 1578799 w 2279650" name="connsiteX24"/>
                <a:gd fmla="*/ 1928382 h 2274888" name="connsiteY24"/>
                <a:gd fmla="*/ 1141709 w 2279650" name="connsiteX25"/>
                <a:gd fmla="*/ 2274888 h 2274888" name="connsiteY25"/>
                <a:gd fmla="*/ 700851 w 2279650" name="connsiteX26"/>
                <a:gd fmla="*/ 1928382 h 2274888" name="connsiteY26"/>
                <a:gd fmla="*/ 557667 w 2279650" name="connsiteX27"/>
                <a:gd fmla="*/ 1683568 h 2274888" name="connsiteY27"/>
                <a:gd fmla="*/ 195937 w 2279650" name="connsiteX28"/>
                <a:gd fmla="*/ 1378492 h 2274888" name="connsiteY28"/>
                <a:gd fmla="*/ 0 w 2279650" name="connsiteX29"/>
                <a:gd fmla="*/ 1137444 h 2274888" name="connsiteY29"/>
                <a:gd fmla="*/ 195937 w 2279650" name="connsiteX30"/>
                <a:gd fmla="*/ 896396 h 2274888" name="connsiteY30"/>
                <a:gd fmla="*/ 557667 w 2279650" name="connsiteX31"/>
                <a:gd fmla="*/ 591320 h 2274888" name="connsiteY31"/>
                <a:gd fmla="*/ 700851 w 2279650" name="connsiteX32"/>
                <a:gd fmla="*/ 350273 h 2274888" name="connsiteY32"/>
                <a:gd fmla="*/ 1141709 w 2279650" name="connsiteX33"/>
                <a:gd fmla="*/ 0 h 2274888" name="connsiteY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b="b" l="l" r="r" t="t"/>
              <a:pathLst>
                <a:path h="2274888" w="2279650">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noAutofit/>
            </a:bodyPr>
            <a:lstStyle/>
            <a:p>
              <a:endParaRPr altLang="en-US" lang="zh-CN"/>
            </a:p>
          </p:txBody>
        </p:sp>
        <p:sp>
          <p:nvSpPr>
            <p:cNvPr id="27" name="任意多边形 3">
              <a:extLst>
                <a:ext uri="{FF2B5EF4-FFF2-40B4-BE49-F238E27FC236}">
                  <a16:creationId xmlns:a16="http://schemas.microsoft.com/office/drawing/2014/main" id="{5128D40A-0AC1-47FB-B564-DB324690670C}"/>
                </a:ext>
              </a:extLst>
            </p:cNvPr>
            <p:cNvSpPr/>
            <p:nvPr/>
          </p:nvSpPr>
          <p:spPr bwMode="auto">
            <a:xfrm rot="5400000">
              <a:off x="5378091" y="3198774"/>
              <a:ext cx="1292841" cy="1285374"/>
            </a:xfrm>
            <a:custGeom>
              <a:gdLst>
                <a:gd fmla="*/ 696806 w 1819275" name="connsiteX0"/>
                <a:gd fmla="*/ 1179512 h 1804988" name="connsiteY0"/>
                <a:gd fmla="*/ 794746 w 1819275" name="connsiteX1"/>
                <a:gd fmla="*/ 1277492 h 1804988" name="connsiteY1"/>
                <a:gd fmla="*/ 911522 w 1819275" name="connsiteX2"/>
                <a:gd fmla="*/ 1367935 h 1804988" name="connsiteY2"/>
                <a:gd fmla="*/ 1024530 w 1819275" name="connsiteX3"/>
                <a:gd fmla="*/ 1277492 h 1804988" name="connsiteY3"/>
                <a:gd fmla="*/ 1122471 w 1819275" name="connsiteX4"/>
                <a:gd fmla="*/ 1179512 h 1804988" name="connsiteY4"/>
                <a:gd fmla="*/ 1243013 w 1819275" name="connsiteX5"/>
                <a:gd fmla="*/ 1288798 h 1804988" name="connsiteY5"/>
                <a:gd fmla="*/ 1175208 w 1819275" name="connsiteX6"/>
                <a:gd fmla="*/ 1431999 h 1804988" name="connsiteY6"/>
                <a:gd fmla="*/ 1039598 w 1819275" name="connsiteX7"/>
                <a:gd fmla="*/ 1435767 h 1804988" name="connsiteY7"/>
                <a:gd fmla="*/ 1084801 w 1819275" name="connsiteX8"/>
                <a:gd fmla="*/ 1416925 h 1804988" name="connsiteY8"/>
                <a:gd fmla="*/ 1032064 w 1819275" name="connsiteX9"/>
                <a:gd fmla="*/ 1409388 h 1804988" name="connsiteY9"/>
                <a:gd fmla="*/ 1050899 w 1819275" name="connsiteX10"/>
                <a:gd fmla="*/ 1480989 h 1804988" name="connsiteY10"/>
                <a:gd fmla="*/ 911522 w 1819275" name="connsiteX11"/>
                <a:gd fmla="*/ 1582737 h 1804988" name="connsiteY11"/>
                <a:gd fmla="*/ 768378 w 1819275" name="connsiteX12"/>
                <a:gd fmla="*/ 1480989 h 1804988" name="connsiteY12"/>
                <a:gd fmla="*/ 787213 w 1819275" name="connsiteX13"/>
                <a:gd fmla="*/ 1409388 h 1804988" name="connsiteY13"/>
                <a:gd fmla="*/ 734475 w 1819275" name="connsiteX14"/>
                <a:gd fmla="*/ 1416925 h 1804988" name="connsiteY14"/>
                <a:gd fmla="*/ 779679 w 1819275" name="connsiteX15"/>
                <a:gd fmla="*/ 1435767 h 1804988" name="connsiteY15"/>
                <a:gd fmla="*/ 644068 w 1819275" name="connsiteX16"/>
                <a:gd fmla="*/ 1431999 h 1804988" name="connsiteY16"/>
                <a:gd fmla="*/ 576263 w 1819275" name="connsiteX17"/>
                <a:gd fmla="*/ 1288798 h 1804988" name="connsiteY17"/>
                <a:gd fmla="*/ 696806 w 1819275" name="connsiteX18"/>
                <a:gd fmla="*/ 1179512 h 1804988" name="connsiteY18"/>
                <a:gd fmla="*/ 765493 w 1819275" name="connsiteX19"/>
                <a:gd fmla="*/ 1081087 h 1804988" name="connsiteY19"/>
                <a:gd fmla="*/ 912314 w 1819275" name="connsiteX20"/>
                <a:gd fmla="*/ 1118757 h 1804988" name="connsiteY20"/>
                <a:gd fmla="*/ 1055371 w 1819275" name="connsiteX21"/>
                <a:gd fmla="*/ 1081087 h 1804988" name="connsiteY21"/>
                <a:gd fmla="*/ 991372 w 1819275" name="connsiteX22"/>
                <a:gd fmla="*/ 1246833 h 1804988" name="connsiteY22"/>
                <a:gd fmla="*/ 912314 w 1819275" name="connsiteX23"/>
                <a:gd fmla="*/ 1303337 h 1804988" name="connsiteY23"/>
                <a:gd fmla="*/ 833257 w 1819275" name="connsiteX24"/>
                <a:gd fmla="*/ 1246833 h 1804988" name="connsiteY24"/>
                <a:gd fmla="*/ 765493 w 1819275" name="connsiteX25"/>
                <a:gd fmla="*/ 1081087 h 1804988" name="connsiteY25"/>
                <a:gd fmla="*/ 1122363 w 1819275" name="connsiteX26"/>
                <a:gd fmla="*/ 1069975 h 1804988" name="connsiteY26"/>
                <a:gd fmla="*/ 1220391 w 1819275" name="connsiteX27"/>
                <a:gd fmla="*/ 1085031 h 1804988" name="connsiteY27"/>
                <a:gd fmla="*/ 1325960 w 1819275" name="connsiteX28"/>
                <a:gd fmla="*/ 1303338 h 1804988" name="connsiteY28"/>
                <a:gd fmla="*/ 1126133 w 1819275" name="connsiteX29"/>
                <a:gd fmla="*/ 1164073 h 1804988" name="connsiteY29"/>
                <a:gd fmla="*/ 1122363 w 1819275" name="connsiteX30"/>
                <a:gd fmla="*/ 1069975 h 1804988" name="connsiteY30"/>
                <a:gd fmla="*/ 696914 w 1819275" name="connsiteX31"/>
                <a:gd fmla="*/ 1069975 h 1804988" name="connsiteY31"/>
                <a:gd fmla="*/ 693144 w 1819275" name="connsiteX32"/>
                <a:gd fmla="*/ 1164073 h 1804988" name="connsiteY32"/>
                <a:gd fmla="*/ 493317 w 1819275" name="connsiteX33"/>
                <a:gd fmla="*/ 1303338 h 1804988" name="connsiteY33"/>
                <a:gd fmla="*/ 598886 w 1819275" name="connsiteX34"/>
                <a:gd fmla="*/ 1085031 h 1804988" name="connsiteY34"/>
                <a:gd fmla="*/ 696914 w 1819275" name="connsiteX35"/>
                <a:gd fmla="*/ 1069975 h 1804988" name="connsiteY35"/>
                <a:gd fmla="*/ 1164680 w 1819275" name="connsiteX36"/>
                <a:gd fmla="*/ 754062 h 1804988" name="connsiteY36"/>
                <a:gd fmla="*/ 1255245 w 1819275" name="connsiteX37"/>
                <a:gd fmla="*/ 825610 h 1804988" name="connsiteY37"/>
                <a:gd fmla="*/ 1338264 w 1819275" name="connsiteX38"/>
                <a:gd fmla="*/ 897159 h 1804988" name="connsiteY38"/>
                <a:gd fmla="*/ 1255245 w 1819275" name="connsiteX39"/>
                <a:gd fmla="*/ 964941 h 1804988" name="connsiteY39"/>
                <a:gd fmla="*/ 1108076 w 1819275" name="connsiteX40"/>
                <a:gd fmla="*/ 1025192 h 1804988" name="connsiteY40"/>
                <a:gd fmla="*/ 1157132 w 1819275" name="connsiteX41"/>
                <a:gd fmla="*/ 897159 h 1804988" name="connsiteY41"/>
                <a:gd fmla="*/ 1108076 w 1819275" name="connsiteX42"/>
                <a:gd fmla="*/ 765359 h 1804988" name="connsiteY42"/>
                <a:gd fmla="*/ 1164680 w 1819275" name="connsiteX43"/>
                <a:gd fmla="*/ 754062 h 1804988" name="connsiteY43"/>
                <a:gd fmla="*/ 655945 w 1819275" name="connsiteX44"/>
                <a:gd fmla="*/ 754062 h 1804988" name="connsiteY44"/>
                <a:gd fmla="*/ 712788 w 1819275" name="connsiteX45"/>
                <a:gd fmla="*/ 765359 h 1804988" name="connsiteY45"/>
                <a:gd fmla="*/ 667314 w 1819275" name="connsiteX46"/>
                <a:gd fmla="*/ 897159 h 1804988" name="connsiteY46"/>
                <a:gd fmla="*/ 712788 w 1819275" name="connsiteX47"/>
                <a:gd fmla="*/ 1025192 h 1804988" name="connsiteY47"/>
                <a:gd fmla="*/ 564997 w 1819275" name="connsiteX48"/>
                <a:gd fmla="*/ 964941 h 1804988" name="connsiteY48"/>
                <a:gd fmla="*/ 477838 w 1819275" name="connsiteX49"/>
                <a:gd fmla="*/ 897159 h 1804988" name="connsiteY49"/>
                <a:gd fmla="*/ 564997 w 1819275" name="connsiteX50"/>
                <a:gd fmla="*/ 825610 h 1804988" name="connsiteY50"/>
                <a:gd fmla="*/ 655945 w 1819275" name="connsiteX51"/>
                <a:gd fmla="*/ 754062 h 1804988" name="connsiteY51"/>
                <a:gd fmla="*/ 908051 w 1819275" name="connsiteX52"/>
                <a:gd fmla="*/ 715962 h 1804988" name="connsiteY52"/>
                <a:gd fmla="*/ 1089026 w 1819275" name="connsiteX53"/>
                <a:gd fmla="*/ 896937 h 1804988" name="connsiteY53"/>
                <a:gd fmla="*/ 908051 w 1819275" name="connsiteX54"/>
                <a:gd fmla="*/ 1077912 h 1804988" name="connsiteY54"/>
                <a:gd fmla="*/ 727076 w 1819275" name="connsiteX55"/>
                <a:gd fmla="*/ 896937 h 1804988" name="connsiteY55"/>
                <a:gd fmla="*/ 908051 w 1819275" name="connsiteX56"/>
                <a:gd fmla="*/ 715962 h 1804988" name="connsiteY56"/>
                <a:gd fmla="*/ 1329427 w 1819275" name="connsiteX57"/>
                <a:gd fmla="*/ 588962 h 1804988" name="connsiteY57"/>
                <a:gd fmla="*/ 1480390 w 1819275" name="connsiteX58"/>
                <a:gd fmla="*/ 664129 h 1804988" name="connsiteY58"/>
                <a:gd fmla="*/ 1469068 w 1819275" name="connsiteX59"/>
                <a:gd fmla="*/ 765605 h 1804988" name="connsiteY59"/>
                <a:gd fmla="*/ 1472842 w 1819275" name="connsiteX60"/>
                <a:gd fmla="*/ 720505 h 1804988" name="connsiteY60"/>
                <a:gd fmla="*/ 1435101 w 1819275" name="connsiteX61"/>
                <a:gd fmla="*/ 743055 h 1804988" name="connsiteY61"/>
                <a:gd fmla="*/ 1518130 w 1819275" name="connsiteX62"/>
                <a:gd fmla="*/ 761847 h 1804988" name="connsiteY62"/>
                <a:gd fmla="*/ 1635126 w 1819275" name="connsiteX63"/>
                <a:gd fmla="*/ 897148 h 1804988" name="connsiteY63"/>
                <a:gd fmla="*/ 1518130 w 1819275" name="connsiteX64"/>
                <a:gd fmla="*/ 1032449 h 1804988" name="connsiteY64"/>
                <a:gd fmla="*/ 1435101 w 1819275" name="connsiteX65"/>
                <a:gd fmla="*/ 1047482 h 1804988" name="connsiteY65"/>
                <a:gd fmla="*/ 1472842 w 1819275" name="connsiteX66"/>
                <a:gd fmla="*/ 1073791 h 1804988" name="connsiteY66"/>
                <a:gd fmla="*/ 1469068 w 1819275" name="connsiteX67"/>
                <a:gd fmla="*/ 1024932 h 1804988" name="connsiteY67"/>
                <a:gd fmla="*/ 1480390 w 1819275" name="connsiteX68"/>
                <a:gd fmla="*/ 1126408 h 1804988" name="connsiteY68"/>
                <a:gd fmla="*/ 1325653 w 1819275" name="connsiteX69"/>
                <a:gd fmla="*/ 1201575 h 1804988" name="connsiteY69"/>
                <a:gd fmla="*/ 1235076 w 1819275" name="connsiteX70"/>
                <a:gd fmla="*/ 1081307 h 1804988" name="connsiteY70"/>
                <a:gd fmla="*/ 1303009 w 1819275" name="connsiteX71"/>
                <a:gd fmla="*/ 1006140 h 1804988" name="connsiteY71"/>
                <a:gd fmla="*/ 1408683 w 1819275" name="connsiteX72"/>
                <a:gd fmla="*/ 897148 h 1804988" name="connsiteY72"/>
                <a:gd fmla="*/ 1303009 w 1819275" name="connsiteX73"/>
                <a:gd fmla="*/ 788155 h 1804988" name="connsiteY73"/>
                <a:gd fmla="*/ 1235076 w 1819275" name="connsiteX74"/>
                <a:gd fmla="*/ 712988 h 1804988" name="connsiteY74"/>
                <a:gd fmla="*/ 1325653 w 1819275" name="connsiteX75"/>
                <a:gd fmla="*/ 592720 h 1804988" name="connsiteY75"/>
                <a:gd fmla="*/ 1329427 w 1819275" name="connsiteX76"/>
                <a:gd fmla="*/ 588962 h 1804988" name="connsiteY76"/>
                <a:gd fmla="*/ 490312 w 1819275" name="connsiteX77"/>
                <a:gd fmla="*/ 588962 h 1804988" name="connsiteY77"/>
                <a:gd fmla="*/ 494092 w 1819275" name="connsiteX78"/>
                <a:gd fmla="*/ 592720 h 1804988" name="connsiteY78"/>
                <a:gd fmla="*/ 581026 w 1819275" name="connsiteX79"/>
                <a:gd fmla="*/ 712988 h 1804988" name="connsiteY79"/>
                <a:gd fmla="*/ 516770 w 1819275" name="connsiteX80"/>
                <a:gd fmla="*/ 788155 h 1804988" name="connsiteY80"/>
                <a:gd fmla="*/ 410937 w 1819275" name="connsiteX81"/>
                <a:gd fmla="*/ 897148 h 1804988" name="connsiteY81"/>
                <a:gd fmla="*/ 516770 w 1819275" name="connsiteX82"/>
                <a:gd fmla="*/ 1006140 h 1804988" name="connsiteY82"/>
                <a:gd fmla="*/ 581026 w 1819275" name="connsiteX83"/>
                <a:gd fmla="*/ 1081307 h 1804988" name="connsiteY83"/>
                <a:gd fmla="*/ 494092 w 1819275" name="connsiteX84"/>
                <a:gd fmla="*/ 1201575 h 1804988" name="connsiteY84"/>
                <a:gd fmla="*/ 339121 w 1819275" name="connsiteX85"/>
                <a:gd fmla="*/ 1126408 h 1804988" name="connsiteY85"/>
                <a:gd fmla="*/ 350461 w 1819275" name="connsiteX86"/>
                <a:gd fmla="*/ 1024932 h 1804988" name="connsiteY86"/>
                <a:gd fmla="*/ 346681 w 1819275" name="connsiteX87"/>
                <a:gd fmla="*/ 1073791 h 1804988" name="connsiteY87"/>
                <a:gd fmla="*/ 384478 w 1819275" name="connsiteX88"/>
                <a:gd fmla="*/ 1047482 h 1804988" name="connsiteY88"/>
                <a:gd fmla="*/ 301324 w 1819275" name="connsiteX89"/>
                <a:gd fmla="*/ 1032449 h 1804988" name="connsiteY89"/>
                <a:gd fmla="*/ 184151 w 1819275" name="connsiteX90"/>
                <a:gd fmla="*/ 897148 h 1804988" name="connsiteY90"/>
                <a:gd fmla="*/ 301324 w 1819275" name="connsiteX91"/>
                <a:gd fmla="*/ 761847 h 1804988" name="connsiteY91"/>
                <a:gd fmla="*/ 384478 w 1819275" name="connsiteX92"/>
                <a:gd fmla="*/ 743055 h 1804988" name="connsiteY92"/>
                <a:gd fmla="*/ 346681 w 1819275" name="connsiteX93"/>
                <a:gd fmla="*/ 720505 h 1804988" name="connsiteY93"/>
                <a:gd fmla="*/ 350461 w 1819275" name="connsiteX94"/>
                <a:gd fmla="*/ 765605 h 1804988" name="connsiteY94"/>
                <a:gd fmla="*/ 339121 w 1819275" name="connsiteX95"/>
                <a:gd fmla="*/ 664129 h 1804988" name="connsiteY95"/>
                <a:gd fmla="*/ 490312 w 1819275" name="connsiteX96"/>
                <a:gd fmla="*/ 588962 h 1804988" name="connsiteY96"/>
                <a:gd fmla="*/ 1325960 w 1819275" name="connsiteX97"/>
                <a:gd fmla="*/ 498475 h 1804988" name="connsiteY97"/>
                <a:gd fmla="*/ 1220391 w 1819275" name="connsiteX98"/>
                <a:gd fmla="*/ 716782 h 1804988" name="connsiteY98"/>
                <a:gd fmla="*/ 1122363 w 1819275" name="connsiteX99"/>
                <a:gd fmla="*/ 731838 h 1804988" name="connsiteY99"/>
                <a:gd fmla="*/ 1126133 w 1819275" name="connsiteX100"/>
                <a:gd fmla="*/ 637740 h 1804988" name="connsiteY100"/>
                <a:gd fmla="*/ 1325960 w 1819275" name="connsiteX101"/>
                <a:gd fmla="*/ 498475 h 1804988" name="connsiteY101"/>
                <a:gd fmla="*/ 912314 w 1819275" name="connsiteX102"/>
                <a:gd fmla="*/ 498475 h 1804988" name="connsiteY102"/>
                <a:gd fmla="*/ 991372 w 1819275" name="connsiteX103"/>
                <a:gd fmla="*/ 554979 h 1804988" name="connsiteY103"/>
                <a:gd fmla="*/ 1055371 w 1819275" name="connsiteX104"/>
                <a:gd fmla="*/ 720725 h 1804988" name="connsiteY104"/>
                <a:gd fmla="*/ 912314 w 1819275" name="connsiteX105"/>
                <a:gd fmla="*/ 683056 h 1804988" name="connsiteY105"/>
                <a:gd fmla="*/ 765493 w 1819275" name="connsiteX106"/>
                <a:gd fmla="*/ 720725 h 1804988" name="connsiteY106"/>
                <a:gd fmla="*/ 833257 w 1819275" name="connsiteX107"/>
                <a:gd fmla="*/ 554979 h 1804988" name="connsiteY107"/>
                <a:gd fmla="*/ 912314 w 1819275" name="connsiteX108"/>
                <a:gd fmla="*/ 498475 h 1804988" name="connsiteY108"/>
                <a:gd fmla="*/ 493317 w 1819275" name="connsiteX109"/>
                <a:gd fmla="*/ 498475 h 1804988" name="connsiteY109"/>
                <a:gd fmla="*/ 693144 w 1819275" name="connsiteX110"/>
                <a:gd fmla="*/ 637740 h 1804988" name="connsiteY110"/>
                <a:gd fmla="*/ 696914 w 1819275" name="connsiteX111"/>
                <a:gd fmla="*/ 731838 h 1804988" name="connsiteY111"/>
                <a:gd fmla="*/ 598886 w 1819275" name="connsiteX112"/>
                <a:gd fmla="*/ 716782 h 1804988" name="connsiteY112"/>
                <a:gd fmla="*/ 493317 w 1819275" name="connsiteX113"/>
                <a:gd fmla="*/ 498475 h 1804988" name="connsiteY113"/>
                <a:gd fmla="*/ 911522 w 1819275" name="connsiteX114"/>
                <a:gd fmla="*/ 222250 h 1804988" name="connsiteY114"/>
                <a:gd fmla="*/ 1050899 w 1819275" name="connsiteX115"/>
                <a:gd fmla="*/ 320230 h 1804988" name="connsiteY115"/>
                <a:gd fmla="*/ 1032064 w 1819275" name="connsiteX116"/>
                <a:gd fmla="*/ 391831 h 1804988" name="connsiteY116"/>
                <a:gd fmla="*/ 1084801 w 1819275" name="connsiteX117"/>
                <a:gd fmla="*/ 384294 h 1804988" name="connsiteY117"/>
                <a:gd fmla="*/ 1039598 w 1819275" name="connsiteX118"/>
                <a:gd fmla="*/ 365452 h 1804988" name="connsiteY118"/>
                <a:gd fmla="*/ 1175208 w 1819275" name="connsiteX119"/>
                <a:gd fmla="*/ 369220 h 1804988" name="connsiteY119"/>
                <a:gd fmla="*/ 1243013 w 1819275" name="connsiteX120"/>
                <a:gd fmla="*/ 512421 h 1804988" name="connsiteY120"/>
                <a:gd fmla="*/ 1122471 w 1819275" name="connsiteX121"/>
                <a:gd fmla="*/ 625475 h 1804988" name="connsiteY121"/>
                <a:gd fmla="*/ 1024530 w 1819275" name="connsiteX122"/>
                <a:gd fmla="*/ 523727 h 1804988" name="connsiteY122"/>
                <a:gd fmla="*/ 911522 w 1819275" name="connsiteX123"/>
                <a:gd fmla="*/ 433284 h 1804988" name="connsiteY123"/>
                <a:gd fmla="*/ 794746 w 1819275" name="connsiteX124"/>
                <a:gd fmla="*/ 523727 h 1804988" name="connsiteY124"/>
                <a:gd fmla="*/ 696806 w 1819275" name="connsiteX125"/>
                <a:gd fmla="*/ 625475 h 1804988" name="connsiteY125"/>
                <a:gd fmla="*/ 576263 w 1819275" name="connsiteX126"/>
                <a:gd fmla="*/ 512421 h 1804988" name="connsiteY126"/>
                <a:gd fmla="*/ 644068 w 1819275" name="connsiteX127"/>
                <a:gd fmla="*/ 369220 h 1804988" name="connsiteY127"/>
                <a:gd fmla="*/ 779679 w 1819275" name="connsiteX128"/>
                <a:gd fmla="*/ 365452 h 1804988" name="connsiteY128"/>
                <a:gd fmla="*/ 734475 w 1819275" name="connsiteX129"/>
                <a:gd fmla="*/ 384294 h 1804988" name="connsiteY129"/>
                <a:gd fmla="*/ 787213 w 1819275" name="connsiteX130"/>
                <a:gd fmla="*/ 391831 h 1804988" name="connsiteY130"/>
                <a:gd fmla="*/ 768378 w 1819275" name="connsiteX131"/>
                <a:gd fmla="*/ 320230 h 1804988" name="connsiteY131"/>
                <a:gd fmla="*/ 911522 w 1819275" name="connsiteX132"/>
                <a:gd fmla="*/ 222250 h 1804988" name="connsiteY132"/>
                <a:gd fmla="*/ 907753 w 1819275" name="connsiteX133"/>
                <a:gd fmla="*/ 185737 h 1804988" name="connsiteY133"/>
                <a:gd fmla="*/ 741881 w 1819275" name="connsiteX134"/>
                <a:gd fmla="*/ 294895 h 1804988" name="connsiteY134"/>
                <a:gd fmla="*/ 523231 w 1819275" name="connsiteX135"/>
                <a:gd fmla="*/ 490625 h 1804988" name="connsiteY135"/>
                <a:gd fmla="*/ 474223 w 1819275" name="connsiteX136"/>
                <a:gd fmla="*/ 498153 h 1804988" name="connsiteY136"/>
                <a:gd fmla="*/ 470453 w 1819275" name="connsiteX137"/>
                <a:gd fmla="*/ 539558 h 1804988" name="connsiteY137"/>
                <a:gd fmla="*/ 259342 w 1819275" name="connsiteX138"/>
                <a:gd fmla="*/ 742816 h 1804988" name="connsiteY138"/>
                <a:gd fmla="*/ 134938 w 1819275" name="connsiteX139"/>
                <a:gd fmla="*/ 900906 h 1804988" name="connsiteY139"/>
                <a:gd fmla="*/ 259342 w 1819275" name="connsiteX140"/>
                <a:gd fmla="*/ 1058996 h 1804988" name="connsiteY140"/>
                <a:gd fmla="*/ 470453 w 1819275" name="connsiteX141"/>
                <a:gd fmla="*/ 1262255 h 1804988" name="connsiteY141"/>
                <a:gd fmla="*/ 474223 w 1819275" name="connsiteX142"/>
                <a:gd fmla="*/ 1303659 h 1804988" name="connsiteY142"/>
                <a:gd fmla="*/ 523231 w 1819275" name="connsiteX143"/>
                <a:gd fmla="*/ 1311187 h 1804988" name="connsiteY143"/>
                <a:gd fmla="*/ 741881 w 1819275" name="connsiteX144"/>
                <a:gd fmla="*/ 1510682 h 1804988" name="connsiteY144"/>
                <a:gd fmla="*/ 907753 w 1819275" name="connsiteX145"/>
                <a:gd fmla="*/ 1616075 h 1804988" name="connsiteY145"/>
                <a:gd fmla="*/ 1077396 w 1819275" name="connsiteX146"/>
                <a:gd fmla="*/ 1510682 h 1804988" name="connsiteY146"/>
                <a:gd fmla="*/ 1296046 w 1819275" name="connsiteX147"/>
                <a:gd fmla="*/ 1311187 h 1804988" name="connsiteY147"/>
                <a:gd fmla="*/ 1345053 w 1819275" name="connsiteX148"/>
                <a:gd fmla="*/ 1303659 h 1804988" name="connsiteY148"/>
                <a:gd fmla="*/ 1348823 w 1819275" name="connsiteX149"/>
                <a:gd fmla="*/ 1262255 h 1804988" name="connsiteY149"/>
                <a:gd fmla="*/ 1559934 w 1819275" name="connsiteX150"/>
                <a:gd fmla="*/ 1058996 h 1804988" name="connsiteY150"/>
                <a:gd fmla="*/ 1684338 w 1819275" name="connsiteX151"/>
                <a:gd fmla="*/ 900906 h 1804988" name="connsiteY151"/>
                <a:gd fmla="*/ 1559934 w 1819275" name="connsiteX152"/>
                <a:gd fmla="*/ 742816 h 1804988" name="connsiteY152"/>
                <a:gd fmla="*/ 1348823 w 1819275" name="connsiteX153"/>
                <a:gd fmla="*/ 539558 h 1804988" name="connsiteY153"/>
                <a:gd fmla="*/ 1345053 w 1819275" name="connsiteX154"/>
                <a:gd fmla="*/ 498153 h 1804988" name="connsiteY154"/>
                <a:gd fmla="*/ 1296046 w 1819275" name="connsiteX155"/>
                <a:gd fmla="*/ 490625 h 1804988" name="connsiteY155"/>
                <a:gd fmla="*/ 1077396 w 1819275" name="connsiteX156"/>
                <a:gd fmla="*/ 294895 h 1804988" name="connsiteY156"/>
                <a:gd fmla="*/ 907753 w 1819275" name="connsiteX157"/>
                <a:gd fmla="*/ 185737 h 1804988" name="connsiteY157"/>
                <a:gd fmla="*/ 907754 w 1819275" name="connsiteX158"/>
                <a:gd fmla="*/ 0 h 1804988" name="connsiteY158"/>
                <a:gd fmla="*/ 1073485 w 1819275" name="connsiteX159"/>
                <a:gd fmla="*/ 120584 h 1804988" name="connsiteY159"/>
                <a:gd fmla="*/ 1303249 w 1819275" name="connsiteX160"/>
                <a:gd fmla="*/ 290155 h 1804988" name="connsiteY160"/>
                <a:gd fmla="*/ 1352215 w 1819275" name="connsiteX161"/>
                <a:gd fmla="*/ 478567 h 1804988" name="connsiteY161"/>
                <a:gd fmla="*/ 1646011 w 1819275" name="connsiteX162"/>
                <a:gd fmla="*/ 636833 h 1804988" name="connsiteY162"/>
                <a:gd fmla="*/ 1819275 w 1819275" name="connsiteX163"/>
                <a:gd fmla="*/ 900610 h 1804988" name="connsiteY163"/>
                <a:gd fmla="*/ 1646011 w 1819275" name="connsiteX164"/>
                <a:gd fmla="*/ 1164387 h 1804988" name="connsiteY164"/>
                <a:gd fmla="*/ 1352215 w 1819275" name="connsiteX165"/>
                <a:gd fmla="*/ 1322653 h 1804988" name="connsiteY165"/>
                <a:gd fmla="*/ 1303249 w 1819275" name="connsiteX166"/>
                <a:gd fmla="*/ 1511065 h 1804988" name="connsiteY166"/>
                <a:gd fmla="*/ 1073485 w 1819275" name="connsiteX167"/>
                <a:gd fmla="*/ 1680636 h 1804988" name="connsiteY167"/>
                <a:gd fmla="*/ 907754 w 1819275" name="connsiteX168"/>
                <a:gd fmla="*/ 1804988 h 1804988" name="connsiteY168"/>
                <a:gd fmla="*/ 745790 w 1819275" name="connsiteX169"/>
                <a:gd fmla="*/ 1680636 h 1804988" name="connsiteY169"/>
                <a:gd fmla="*/ 512260 w 1819275" name="connsiteX170"/>
                <a:gd fmla="*/ 1511065 h 1804988" name="connsiteY170"/>
                <a:gd fmla="*/ 467060 w 1819275" name="connsiteX171"/>
                <a:gd fmla="*/ 1322653 h 1804988" name="connsiteY171"/>
                <a:gd fmla="*/ 169498 w 1819275" name="connsiteX172"/>
                <a:gd fmla="*/ 1164387 h 1804988" name="connsiteY172"/>
                <a:gd fmla="*/ 0 w 1819275" name="connsiteX173"/>
                <a:gd fmla="*/ 900610 h 1804988" name="connsiteY173"/>
                <a:gd fmla="*/ 169498 w 1819275" name="connsiteX174"/>
                <a:gd fmla="*/ 636833 h 1804988" name="connsiteY174"/>
                <a:gd fmla="*/ 467060 w 1819275" name="connsiteX175"/>
                <a:gd fmla="*/ 478567 h 1804988" name="connsiteY175"/>
                <a:gd fmla="*/ 512260 w 1819275" name="connsiteX176"/>
                <a:gd fmla="*/ 290155 h 1804988" name="connsiteY176"/>
                <a:gd fmla="*/ 745790 w 1819275" name="connsiteX177"/>
                <a:gd fmla="*/ 120584 h 1804988" name="connsiteY177"/>
                <a:gd fmla="*/ 907754 w 1819275" name="connsiteX178"/>
                <a:gd fmla="*/ 0 h 1804988" name="connsiteY17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b="b" l="l" r="r" t="t"/>
              <a:pathLst>
                <a:path h="1804988" w="1819275">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a:extLst/>
          </p:spPr>
          <p:txBody>
            <a:bodyPr anchor="t" anchorCtr="0" bIns="45720" compatLnSpc="1" lIns="91440" numCol="1" rIns="91440" tIns="45720" vert="horz" wrap="square">
              <a:prstTxWarp prst="textNoShape">
                <a:avLst/>
              </a:prstTxWarp>
              <a:noAutofit/>
            </a:bodyPr>
            <a:lstStyle/>
            <a:p>
              <a:endParaRPr altLang="en-US" lang="zh-CN"/>
            </a:p>
          </p:txBody>
        </p:sp>
      </p:grpSp>
      <p:grpSp>
        <p:nvGrpSpPr>
          <p:cNvPr id="21" name="组合 20">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8" name="文本框 27">
              <a:extLst>
                <a:ext uri="{FF2B5EF4-FFF2-40B4-BE49-F238E27FC236}">
                  <a16:creationId xmlns:a16="http://schemas.microsoft.com/office/drawing/2014/main" id="{337BF9FE-9393-488C-8790-DED8B30C5C94}"/>
                </a:ext>
              </a:extLst>
            </p:cNvPr>
            <p:cNvSpPr txBox="1"/>
            <p:nvPr/>
          </p:nvSpPr>
          <p:spPr>
            <a:xfrm>
              <a:off x="4567375" y="276614"/>
              <a:ext cx="3027680" cy="579120"/>
            </a:xfrm>
            <a:prstGeom prst="rect">
              <a:avLst/>
            </a:prstGeom>
            <a:noFill/>
          </p:spPr>
          <p:txBody>
            <a:bodyPr rtlCol="0" vert="horz" wrap="none">
              <a:spAutoFit/>
            </a:bodyPr>
            <a:lstStyle/>
            <a:p>
              <a:r>
                <a:rPr altLang="en-US" lang="zh-CN" sz="3200">
                  <a:latin charset="-122" panose="02010609060101010101" pitchFamily="49" typeface="楷体"/>
                  <a:ea charset="-122" panose="02010609060101010101" pitchFamily="49" typeface="楷体"/>
                </a:rPr>
                <a:t>请插入您的标题</a:t>
              </a:r>
            </a:p>
          </p:txBody>
        </p:sp>
        <p:sp>
          <p:nvSpPr>
            <p:cNvPr id="29"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30" name="Freeform 682">
              <a:extLst>
                <a:ext uri="{FF2B5EF4-FFF2-40B4-BE49-F238E27FC236}">
                  <a16:creationId xmlns:a16="http://schemas.microsoft.com/office/drawing/2014/main" id="{8F31F30E-897F-4877-AB0A-4401C26FEBAC}"/>
                </a:ext>
              </a:extLst>
            </p:cNvPr>
            <p:cNvSpPr>
              <a:spLocks noEditPoints="1"/>
            </p:cNvSpPr>
            <p:nvPr/>
          </p:nvSpPr>
          <p:spPr bwMode="auto">
            <a:xfrm flipH="1" rot="20793444">
              <a:off x="4192129"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grpSp>
    </p:spTree>
    <p:extLst>
      <p:ext uri="{BB962C8B-B14F-4D97-AF65-F5344CB8AC3E}">
        <p14:creationId val="1856714493"/>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31" presetSubtype="0">
                                  <p:stCondLst>
                                    <p:cond delay="0"/>
                                  </p:stCondLst>
                                  <p:childTnLst>
                                    <p:set>
                                      <p:cBhvr>
                                        <p:cTn dur="1" fill="hold" id="6">
                                          <p:stCondLst>
                                            <p:cond delay="0"/>
                                          </p:stCondLst>
                                        </p:cTn>
                                        <p:tgtEl>
                                          <p:spTgt spid="12"/>
                                        </p:tgtEl>
                                        <p:attrNameLst>
                                          <p:attrName>style.visibility</p:attrName>
                                        </p:attrNameLst>
                                      </p:cBhvr>
                                      <p:to>
                                        <p:strVal val="visible"/>
                                      </p:to>
                                    </p:set>
                                    <p:anim calcmode="lin" valueType="num">
                                      <p:cBhvr>
                                        <p:cTn dur="1000" fill="hold" id="7"/>
                                        <p:tgtEl>
                                          <p:spTgt spid="12"/>
                                        </p:tgtEl>
                                        <p:attrNameLst>
                                          <p:attrName>ppt_w</p:attrName>
                                        </p:attrNameLst>
                                      </p:cBhvr>
                                      <p:tavLst>
                                        <p:tav tm="0">
                                          <p:val>
                                            <p:fltVal val="0"/>
                                          </p:val>
                                        </p:tav>
                                        <p:tav tm="100000">
                                          <p:val>
                                            <p:strVal val="#ppt_w"/>
                                          </p:val>
                                        </p:tav>
                                      </p:tavLst>
                                    </p:anim>
                                    <p:anim calcmode="lin" valueType="num">
                                      <p:cBhvr>
                                        <p:cTn dur="1000" fill="hold" id="8"/>
                                        <p:tgtEl>
                                          <p:spTgt spid="12"/>
                                        </p:tgtEl>
                                        <p:attrNameLst>
                                          <p:attrName>ppt_h</p:attrName>
                                        </p:attrNameLst>
                                      </p:cBhvr>
                                      <p:tavLst>
                                        <p:tav tm="0">
                                          <p:val>
                                            <p:fltVal val="0"/>
                                          </p:val>
                                        </p:tav>
                                        <p:tav tm="100000">
                                          <p:val>
                                            <p:strVal val="#ppt_h"/>
                                          </p:val>
                                        </p:tav>
                                      </p:tavLst>
                                    </p:anim>
                                    <p:anim calcmode="lin" valueType="num">
                                      <p:cBhvr>
                                        <p:cTn dur="1000" fill="hold" id="9"/>
                                        <p:tgtEl>
                                          <p:spTgt spid="12"/>
                                        </p:tgtEl>
                                        <p:attrNameLst>
                                          <p:attrName>style.rotation</p:attrName>
                                        </p:attrNameLst>
                                      </p:cBhvr>
                                      <p:tavLst>
                                        <p:tav tm="0">
                                          <p:val>
                                            <p:fltVal val="90"/>
                                          </p:val>
                                        </p:tav>
                                        <p:tav tm="100000">
                                          <p:val>
                                            <p:fltVal val="0"/>
                                          </p:val>
                                        </p:tav>
                                      </p:tavLst>
                                    </p:anim>
                                    <p:animEffect filter="fade" transition="in">
                                      <p:cBhvr>
                                        <p:cTn dur="1000" id="10"/>
                                        <p:tgtEl>
                                          <p:spTgt spid="12"/>
                                        </p:tgtEl>
                                      </p:cBhvr>
                                    </p:animEffect>
                                  </p:childTnLst>
                                </p:cTn>
                              </p:par>
                            </p:childTnLst>
                          </p:cTn>
                        </p:par>
                        <p:par>
                          <p:cTn fill="hold" id="11" nodeType="afterGroup">
                            <p:stCondLst>
                              <p:cond delay="1000"/>
                            </p:stCondLst>
                            <p:childTnLst>
                              <p:par>
                                <p:cTn fill="hold" id="12" nodeType="afterEffect" presetClass="entr" presetID="31" presetSubtype="0">
                                  <p:stCondLst>
                                    <p:cond delay="0"/>
                                  </p:stCondLst>
                                  <p:childTnLst>
                                    <p:set>
                                      <p:cBhvr>
                                        <p:cTn dur="1" fill="hold" id="13">
                                          <p:stCondLst>
                                            <p:cond delay="0"/>
                                          </p:stCondLst>
                                        </p:cTn>
                                        <p:tgtEl>
                                          <p:spTgt spid="15"/>
                                        </p:tgtEl>
                                        <p:attrNameLst>
                                          <p:attrName>style.visibility</p:attrName>
                                        </p:attrNameLst>
                                      </p:cBhvr>
                                      <p:to>
                                        <p:strVal val="visible"/>
                                      </p:to>
                                    </p:set>
                                    <p:anim calcmode="lin" valueType="num">
                                      <p:cBhvr>
                                        <p:cTn dur="1000" fill="hold" id="14"/>
                                        <p:tgtEl>
                                          <p:spTgt spid="15"/>
                                        </p:tgtEl>
                                        <p:attrNameLst>
                                          <p:attrName>ppt_w</p:attrName>
                                        </p:attrNameLst>
                                      </p:cBhvr>
                                      <p:tavLst>
                                        <p:tav tm="0">
                                          <p:val>
                                            <p:fltVal val="0"/>
                                          </p:val>
                                        </p:tav>
                                        <p:tav tm="100000">
                                          <p:val>
                                            <p:strVal val="#ppt_w"/>
                                          </p:val>
                                        </p:tav>
                                      </p:tavLst>
                                    </p:anim>
                                    <p:anim calcmode="lin" valueType="num">
                                      <p:cBhvr>
                                        <p:cTn dur="1000" fill="hold" id="15"/>
                                        <p:tgtEl>
                                          <p:spTgt spid="15"/>
                                        </p:tgtEl>
                                        <p:attrNameLst>
                                          <p:attrName>ppt_h</p:attrName>
                                        </p:attrNameLst>
                                      </p:cBhvr>
                                      <p:tavLst>
                                        <p:tav tm="0">
                                          <p:val>
                                            <p:fltVal val="0"/>
                                          </p:val>
                                        </p:tav>
                                        <p:tav tm="100000">
                                          <p:val>
                                            <p:strVal val="#ppt_h"/>
                                          </p:val>
                                        </p:tav>
                                      </p:tavLst>
                                    </p:anim>
                                    <p:anim calcmode="lin" valueType="num">
                                      <p:cBhvr>
                                        <p:cTn dur="1000" fill="hold" id="16"/>
                                        <p:tgtEl>
                                          <p:spTgt spid="15"/>
                                        </p:tgtEl>
                                        <p:attrNameLst>
                                          <p:attrName>style.rotation</p:attrName>
                                        </p:attrNameLst>
                                      </p:cBhvr>
                                      <p:tavLst>
                                        <p:tav tm="0">
                                          <p:val>
                                            <p:fltVal val="90"/>
                                          </p:val>
                                        </p:tav>
                                        <p:tav tm="100000">
                                          <p:val>
                                            <p:fltVal val="0"/>
                                          </p:val>
                                        </p:tav>
                                      </p:tavLst>
                                    </p:anim>
                                    <p:animEffect filter="fade" transition="in">
                                      <p:cBhvr>
                                        <p:cTn dur="1000" id="17"/>
                                        <p:tgtEl>
                                          <p:spTgt spid="15"/>
                                        </p:tgtEl>
                                      </p:cBhvr>
                                    </p:animEffect>
                                  </p:childTnLst>
                                </p:cTn>
                              </p:par>
                            </p:childTnLst>
                          </p:cTn>
                        </p:par>
                        <p:par>
                          <p:cTn fill="hold" id="18" nodeType="afterGroup">
                            <p:stCondLst>
                              <p:cond delay="2000"/>
                            </p:stCondLst>
                            <p:childTnLst>
                              <p:par>
                                <p:cTn fill="hold" id="19" nodeType="afterEffect" presetClass="entr" presetID="31" presetSubtype="0">
                                  <p:stCondLst>
                                    <p:cond delay="0"/>
                                  </p:stCondLst>
                                  <p:childTnLst>
                                    <p:set>
                                      <p:cBhvr>
                                        <p:cTn dur="1" fill="hold" id="20">
                                          <p:stCondLst>
                                            <p:cond delay="0"/>
                                          </p:stCondLst>
                                        </p:cTn>
                                        <p:tgtEl>
                                          <p:spTgt spid="18"/>
                                        </p:tgtEl>
                                        <p:attrNameLst>
                                          <p:attrName>style.visibility</p:attrName>
                                        </p:attrNameLst>
                                      </p:cBhvr>
                                      <p:to>
                                        <p:strVal val="visible"/>
                                      </p:to>
                                    </p:set>
                                    <p:anim calcmode="lin" valueType="num">
                                      <p:cBhvr>
                                        <p:cTn dur="1000" fill="hold" id="21"/>
                                        <p:tgtEl>
                                          <p:spTgt spid="18"/>
                                        </p:tgtEl>
                                        <p:attrNameLst>
                                          <p:attrName>ppt_w</p:attrName>
                                        </p:attrNameLst>
                                      </p:cBhvr>
                                      <p:tavLst>
                                        <p:tav tm="0">
                                          <p:val>
                                            <p:fltVal val="0"/>
                                          </p:val>
                                        </p:tav>
                                        <p:tav tm="100000">
                                          <p:val>
                                            <p:strVal val="#ppt_w"/>
                                          </p:val>
                                        </p:tav>
                                      </p:tavLst>
                                    </p:anim>
                                    <p:anim calcmode="lin" valueType="num">
                                      <p:cBhvr>
                                        <p:cTn dur="1000" fill="hold" id="22"/>
                                        <p:tgtEl>
                                          <p:spTgt spid="18"/>
                                        </p:tgtEl>
                                        <p:attrNameLst>
                                          <p:attrName>ppt_h</p:attrName>
                                        </p:attrNameLst>
                                      </p:cBhvr>
                                      <p:tavLst>
                                        <p:tav tm="0">
                                          <p:val>
                                            <p:fltVal val="0"/>
                                          </p:val>
                                        </p:tav>
                                        <p:tav tm="100000">
                                          <p:val>
                                            <p:strVal val="#ppt_h"/>
                                          </p:val>
                                        </p:tav>
                                      </p:tavLst>
                                    </p:anim>
                                    <p:anim calcmode="lin" valueType="num">
                                      <p:cBhvr>
                                        <p:cTn dur="1000" fill="hold" id="23"/>
                                        <p:tgtEl>
                                          <p:spTgt spid="18"/>
                                        </p:tgtEl>
                                        <p:attrNameLst>
                                          <p:attrName>style.rotation</p:attrName>
                                        </p:attrNameLst>
                                      </p:cBhvr>
                                      <p:tavLst>
                                        <p:tav tm="0">
                                          <p:val>
                                            <p:fltVal val="90"/>
                                          </p:val>
                                        </p:tav>
                                        <p:tav tm="100000">
                                          <p:val>
                                            <p:fltVal val="0"/>
                                          </p:val>
                                        </p:tav>
                                      </p:tavLst>
                                    </p:anim>
                                    <p:animEffect filter="fade" transition="in">
                                      <p:cBhvr>
                                        <p:cTn dur="1000" id="24"/>
                                        <p:tgtEl>
                                          <p:spTgt spid="18"/>
                                        </p:tgtEl>
                                      </p:cBhvr>
                                    </p:animEffect>
                                  </p:childTnLst>
                                </p:cTn>
                              </p:par>
                            </p:childTnLst>
                          </p:cTn>
                        </p:par>
                        <p:par>
                          <p:cTn fill="hold" id="25" nodeType="afterGroup">
                            <p:stCondLst>
                              <p:cond delay="3000"/>
                            </p:stCondLst>
                            <p:childTnLst>
                              <p:par>
                                <p:cTn fill="hold" id="26" nodeType="afterEffect" presetClass="entr" presetID="31" presetSubtype="0">
                                  <p:stCondLst>
                                    <p:cond delay="0"/>
                                  </p:stCondLst>
                                  <p:childTnLst>
                                    <p:set>
                                      <p:cBhvr>
                                        <p:cTn dur="1" fill="hold" id="27">
                                          <p:stCondLst>
                                            <p:cond delay="0"/>
                                          </p:stCondLst>
                                        </p:cTn>
                                        <p:tgtEl>
                                          <p:spTgt spid="22"/>
                                        </p:tgtEl>
                                        <p:attrNameLst>
                                          <p:attrName>style.visibility</p:attrName>
                                        </p:attrNameLst>
                                      </p:cBhvr>
                                      <p:to>
                                        <p:strVal val="visible"/>
                                      </p:to>
                                    </p:set>
                                    <p:anim calcmode="lin" valueType="num">
                                      <p:cBhvr>
                                        <p:cTn dur="1000" fill="hold" id="28"/>
                                        <p:tgtEl>
                                          <p:spTgt spid="22"/>
                                        </p:tgtEl>
                                        <p:attrNameLst>
                                          <p:attrName>ppt_w</p:attrName>
                                        </p:attrNameLst>
                                      </p:cBhvr>
                                      <p:tavLst>
                                        <p:tav tm="0">
                                          <p:val>
                                            <p:fltVal val="0"/>
                                          </p:val>
                                        </p:tav>
                                        <p:tav tm="100000">
                                          <p:val>
                                            <p:strVal val="#ppt_w"/>
                                          </p:val>
                                        </p:tav>
                                      </p:tavLst>
                                    </p:anim>
                                    <p:anim calcmode="lin" valueType="num">
                                      <p:cBhvr>
                                        <p:cTn dur="1000" fill="hold" id="29"/>
                                        <p:tgtEl>
                                          <p:spTgt spid="22"/>
                                        </p:tgtEl>
                                        <p:attrNameLst>
                                          <p:attrName>ppt_h</p:attrName>
                                        </p:attrNameLst>
                                      </p:cBhvr>
                                      <p:tavLst>
                                        <p:tav tm="0">
                                          <p:val>
                                            <p:fltVal val="0"/>
                                          </p:val>
                                        </p:tav>
                                        <p:tav tm="100000">
                                          <p:val>
                                            <p:strVal val="#ppt_h"/>
                                          </p:val>
                                        </p:tav>
                                      </p:tavLst>
                                    </p:anim>
                                    <p:anim calcmode="lin" valueType="num">
                                      <p:cBhvr>
                                        <p:cTn dur="1000" fill="hold" id="30"/>
                                        <p:tgtEl>
                                          <p:spTgt spid="22"/>
                                        </p:tgtEl>
                                        <p:attrNameLst>
                                          <p:attrName>style.rotation</p:attrName>
                                        </p:attrNameLst>
                                      </p:cBhvr>
                                      <p:tavLst>
                                        <p:tav tm="0">
                                          <p:val>
                                            <p:fltVal val="90"/>
                                          </p:val>
                                        </p:tav>
                                        <p:tav tm="100000">
                                          <p:val>
                                            <p:fltVal val="0"/>
                                          </p:val>
                                        </p:tav>
                                      </p:tavLst>
                                    </p:anim>
                                    <p:animEffect filter="fade" transition="in">
                                      <p:cBhvr>
                                        <p:cTn dur="1000" id="31"/>
                                        <p:tgtEl>
                                          <p:spTgt spid="22"/>
                                        </p:tgtEl>
                                      </p:cBhvr>
                                    </p:animEffect>
                                  </p:childTnLst>
                                </p:cTn>
                              </p:par>
                            </p:childTnLst>
                          </p:cTn>
                        </p:par>
                        <p:par>
                          <p:cTn fill="hold" id="32" nodeType="afterGroup">
                            <p:stCondLst>
                              <p:cond delay="4000"/>
                            </p:stCondLst>
                            <p:childTnLst>
                              <p:par>
                                <p:cTn fill="hold" id="33" nodeType="afterEffect" presetClass="entr" presetID="31" presetSubtype="0">
                                  <p:stCondLst>
                                    <p:cond delay="0"/>
                                  </p:stCondLst>
                                  <p:childTnLst>
                                    <p:set>
                                      <p:cBhvr>
                                        <p:cTn dur="1" fill="hold" id="34">
                                          <p:stCondLst>
                                            <p:cond delay="0"/>
                                          </p:stCondLst>
                                        </p:cTn>
                                        <p:tgtEl>
                                          <p:spTgt spid="25"/>
                                        </p:tgtEl>
                                        <p:attrNameLst>
                                          <p:attrName>style.visibility</p:attrName>
                                        </p:attrNameLst>
                                      </p:cBhvr>
                                      <p:to>
                                        <p:strVal val="visible"/>
                                      </p:to>
                                    </p:set>
                                    <p:anim calcmode="lin" valueType="num">
                                      <p:cBhvr>
                                        <p:cTn dur="1000" fill="hold" id="35"/>
                                        <p:tgtEl>
                                          <p:spTgt spid="25"/>
                                        </p:tgtEl>
                                        <p:attrNameLst>
                                          <p:attrName>ppt_w</p:attrName>
                                        </p:attrNameLst>
                                      </p:cBhvr>
                                      <p:tavLst>
                                        <p:tav tm="0">
                                          <p:val>
                                            <p:fltVal val="0"/>
                                          </p:val>
                                        </p:tav>
                                        <p:tav tm="100000">
                                          <p:val>
                                            <p:strVal val="#ppt_w"/>
                                          </p:val>
                                        </p:tav>
                                      </p:tavLst>
                                    </p:anim>
                                    <p:anim calcmode="lin" valueType="num">
                                      <p:cBhvr>
                                        <p:cTn dur="1000" fill="hold" id="36"/>
                                        <p:tgtEl>
                                          <p:spTgt spid="25"/>
                                        </p:tgtEl>
                                        <p:attrNameLst>
                                          <p:attrName>ppt_h</p:attrName>
                                        </p:attrNameLst>
                                      </p:cBhvr>
                                      <p:tavLst>
                                        <p:tav tm="0">
                                          <p:val>
                                            <p:fltVal val="0"/>
                                          </p:val>
                                        </p:tav>
                                        <p:tav tm="100000">
                                          <p:val>
                                            <p:strVal val="#ppt_h"/>
                                          </p:val>
                                        </p:tav>
                                      </p:tavLst>
                                    </p:anim>
                                    <p:anim calcmode="lin" valueType="num">
                                      <p:cBhvr>
                                        <p:cTn dur="1000" fill="hold" id="37"/>
                                        <p:tgtEl>
                                          <p:spTgt spid="25"/>
                                        </p:tgtEl>
                                        <p:attrNameLst>
                                          <p:attrName>style.rotation</p:attrName>
                                        </p:attrNameLst>
                                      </p:cBhvr>
                                      <p:tavLst>
                                        <p:tav tm="0">
                                          <p:val>
                                            <p:fltVal val="90"/>
                                          </p:val>
                                        </p:tav>
                                        <p:tav tm="100000">
                                          <p:val>
                                            <p:fltVal val="0"/>
                                          </p:val>
                                        </p:tav>
                                      </p:tavLst>
                                    </p:anim>
                                    <p:animEffect filter="fade" transition="in">
                                      <p:cBhvr>
                                        <p:cTn dur="1000" id="38"/>
                                        <p:tgtEl>
                                          <p:spTgt spid="25"/>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13" name="Group 667">
            <a:extLst>
              <a:ext uri="{FF2B5EF4-FFF2-40B4-BE49-F238E27FC236}">
                <a16:creationId xmlns:a16="http://schemas.microsoft.com/office/drawing/2014/main" id="{5EB08965-1E4B-4239-8430-AB6001F70C0E}"/>
              </a:ext>
            </a:extLst>
          </p:cNvPr>
          <p:cNvGrpSpPr>
            <a:grpSpLocks noChangeAspect="1"/>
          </p:cNvGrpSpPr>
          <p:nvPr/>
        </p:nvGrpSpPr>
        <p:grpSpPr>
          <a:xfrm rot="5400000">
            <a:off x="7391445" y="1978041"/>
            <a:ext cx="6778596" cy="2822514"/>
            <a:chOff x="2060" y="-19"/>
            <a:chExt cx="3564" cy="1484"/>
          </a:xfrm>
          <a:solidFill>
            <a:srgbClr val="E22A30">
              <a:alpha val="26000"/>
            </a:srgbClr>
          </a:solidFill>
        </p:grpSpPr>
        <p:sp>
          <p:nvSpPr>
            <p:cNvPr id="14" name="Freeform 668">
              <a:extLst>
                <a:ext uri="{FF2B5EF4-FFF2-40B4-BE49-F238E27FC236}">
                  <a16:creationId xmlns:a16="http://schemas.microsoft.com/office/drawing/2014/main" id="{5B088B4F-E0B0-4A65-8B15-FC1D3A2D5896}"/>
                </a:ext>
              </a:extLst>
            </p:cNvPr>
            <p:cNvSpPr>
              <a:spLocks noEditPoints="1"/>
            </p:cNvSpPr>
            <p:nvPr/>
          </p:nvSpPr>
          <p:spPr bwMode="auto">
            <a:xfrm>
              <a:off x="2060" y="-19"/>
              <a:ext cx="3564" cy="1484"/>
            </a:xfrm>
            <a:custGeom>
              <a:gdLst>
                <a:gd fmla="*/ 1056 w 1506" name="T0"/>
                <a:gd fmla="*/ 369 h 625" name="T1"/>
                <a:gd fmla="*/ 968 w 1506" name="T2"/>
                <a:gd fmla="*/ 470 h 625" name="T3"/>
                <a:gd fmla="*/ 421 w 1506" name="T4"/>
                <a:gd fmla="*/ 329 h 625" name="T5"/>
                <a:gd fmla="*/ 1313 w 1506" name="T6"/>
                <a:gd fmla="*/ 108 h 625" name="T7"/>
                <a:gd fmla="*/ 1300 w 1506" name="T8"/>
                <a:gd fmla="*/ 4 h 625" name="T9"/>
                <a:gd fmla="*/ 1196 w 1506" name="T10"/>
                <a:gd fmla="*/ 29 h 625" name="T11"/>
                <a:gd fmla="*/ 1152 w 1506" name="T12"/>
                <a:gd fmla="*/ 222 h 625" name="T13"/>
                <a:gd fmla="*/ 934 w 1506" name="T14"/>
                <a:gd fmla="*/ 123 h 625" name="T15"/>
                <a:gd fmla="*/ 913 w 1506" name="T16"/>
                <a:gd fmla="*/ 301 h 625" name="T17"/>
                <a:gd fmla="*/ 751 w 1506" name="T18"/>
                <a:gd fmla="*/ 312 h 625" name="T19"/>
                <a:gd fmla="*/ 891 w 1506" name="T20"/>
                <a:gd fmla="*/ 117 h 625" name="T21"/>
                <a:gd fmla="*/ 619 w 1506" name="T22"/>
                <a:gd fmla="*/ 170 h 625" name="T23"/>
                <a:gd fmla="*/ 459 w 1506" name="T24"/>
                <a:gd fmla="*/ 107 h 625" name="T25"/>
                <a:gd fmla="*/ 606 w 1506" name="T26"/>
                <a:gd fmla="*/ 342 h 625" name="T27"/>
                <a:gd fmla="*/ 482 w 1506" name="T28"/>
                <a:gd fmla="*/ 326 h 625" name="T29"/>
                <a:gd fmla="*/ 479 w 1506" name="T30"/>
                <a:gd fmla="*/ 121 h 625" name="T31"/>
                <a:gd fmla="*/ 469 w 1506" name="T32"/>
                <a:gd fmla="*/ 28 h 625" name="T33"/>
                <a:gd fmla="*/ 349 w 1506" name="T34"/>
                <a:gd fmla="*/ 86 h 625" name="T35"/>
                <a:gd fmla="*/ 317 w 1506" name="T36"/>
                <a:gd fmla="*/ 112 h 625" name="T37"/>
                <a:gd fmla="*/ 270 w 1506" name="T38"/>
                <a:gd fmla="*/ 4 h 625" name="T39"/>
                <a:gd fmla="*/ 68 w 1506" name="T40"/>
                <a:gd fmla="*/ 15 h 625" name="T41"/>
                <a:gd fmla="*/ 656 w 1506" name="T42"/>
                <a:gd fmla="*/ 521 h 625" name="T43"/>
                <a:gd fmla="*/ 272 w 1506" name="T44"/>
                <a:gd fmla="*/ 304 h 625" name="T45"/>
                <a:gd fmla="*/ 1259 w 1506" name="T46"/>
                <a:gd fmla="*/ 253 h 625" name="T47"/>
                <a:gd fmla="*/ 1164 w 1506" name="T48"/>
                <a:gd fmla="*/ 161 h 625" name="T49"/>
                <a:gd fmla="*/ 826 w 1506" name="T50"/>
                <a:gd fmla="*/ 194 h 625" name="T51"/>
                <a:gd fmla="*/ 898 w 1506" name="T52"/>
                <a:gd fmla="*/ 210 h 625" name="T53"/>
                <a:gd fmla="*/ 783 w 1506" name="T54"/>
                <a:gd fmla="*/ 353 h 625" name="T55"/>
                <a:gd fmla="*/ 756 w 1506" name="T56"/>
                <a:gd fmla="*/ 52 h 625" name="T57"/>
                <a:gd fmla="*/ 557 w 1506" name="T58"/>
                <a:gd fmla="*/ 62 h 625" name="T59"/>
                <a:gd fmla="*/ 547 w 1506" name="T60"/>
                <a:gd fmla="*/ 128 h 625" name="T61"/>
                <a:gd fmla="*/ 1132 w 1506" name="T62"/>
                <a:gd fmla="*/ 276 h 625" name="T63"/>
                <a:gd fmla="*/ 1306 w 1506" name="T64"/>
                <a:gd fmla="*/ 15 h 625" name="T65"/>
                <a:gd fmla="*/ 1092 w 1506" name="T66"/>
                <a:gd fmla="*/ 67 h 625" name="T67"/>
                <a:gd fmla="*/ 1179 w 1506" name="T68"/>
                <a:gd fmla="*/ 207 h 625" name="T69"/>
                <a:gd fmla="*/ 1211 w 1506" name="T70"/>
                <a:gd fmla="*/ 157 h 625" name="T71"/>
                <a:gd fmla="*/ 1062 w 1506" name="T72"/>
                <a:gd fmla="*/ 244 h 625" name="T73"/>
                <a:gd fmla="*/ 986 w 1506" name="T74"/>
                <a:gd fmla="*/ 294 h 625" name="T75"/>
                <a:gd fmla="*/ 928 w 1506" name="T76"/>
                <a:gd fmla="*/ 355 h 625" name="T77"/>
                <a:gd fmla="*/ 775 w 1506" name="T78"/>
                <a:gd fmla="*/ 133 h 625" name="T79"/>
                <a:gd fmla="*/ 676 w 1506" name="T80"/>
                <a:gd fmla="*/ 183 h 625" name="T81"/>
                <a:gd fmla="*/ 650 w 1506" name="T82"/>
                <a:gd fmla="*/ 204 h 625" name="T83"/>
                <a:gd fmla="*/ 613 w 1506" name="T84"/>
                <a:gd fmla="*/ 270 h 625" name="T85"/>
                <a:gd fmla="*/ 637 w 1506" name="T86"/>
                <a:gd fmla="*/ 295 h 625" name="T87"/>
                <a:gd fmla="*/ 562 w 1506" name="T88"/>
                <a:gd fmla="*/ 306 h 625" name="T89"/>
                <a:gd fmla="*/ 644 w 1506" name="T90"/>
                <a:gd fmla="*/ 389 h 625" name="T91"/>
                <a:gd fmla="*/ 826 w 1506" name="T92"/>
                <a:gd fmla="*/ 456 h 625" name="T93"/>
                <a:gd fmla="*/ 973 w 1506" name="T94"/>
                <a:gd fmla="*/ 449 h 625" name="T95"/>
                <a:gd fmla="*/ 601 w 1506" name="T96"/>
                <a:gd fmla="*/ 442 h 625" name="T97"/>
                <a:gd fmla="*/ 677 w 1506" name="T98"/>
                <a:gd fmla="*/ 429 h 625" name="T99"/>
                <a:gd fmla="*/ 526 w 1506" name="T100"/>
                <a:gd fmla="*/ 423 h 625" name="T101"/>
                <a:gd fmla="*/ 436 w 1506" name="T102"/>
                <a:gd fmla="*/ 205 h 625" name="T103"/>
                <a:gd fmla="*/ 377 w 1506" name="T104"/>
                <a:gd fmla="*/ 60 h 625" name="T105"/>
                <a:gd fmla="*/ 439 w 1506" name="T106"/>
                <a:gd fmla="*/ 307 h 625" name="T107"/>
                <a:gd fmla="*/ 388 w 1506" name="T108"/>
                <a:gd fmla="*/ 126 h 625" name="T109"/>
                <a:gd fmla="*/ 431 w 1506" name="T110"/>
                <a:gd fmla="*/ 289 h 625" name="T111"/>
                <a:gd fmla="*/ 307 w 1506" name="T112"/>
                <a:gd fmla="*/ 219 h 625" name="T113"/>
                <a:gd fmla="*/ 246 w 1506" name="T114"/>
                <a:gd fmla="*/ 22 h 625" name="T115"/>
                <a:gd fmla="*/ 85 w 1506" name="T116"/>
                <a:gd fmla="*/ 23 h 625" name="T117"/>
                <a:gd fmla="*/ 140 w 1506" name="T118"/>
                <a:gd fmla="*/ 40 h 625" name="T119"/>
                <a:gd fmla="*/ 127 w 1506" name="T120"/>
                <a:gd fmla="*/ 103 h 62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625" w="1506">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669">
              <a:extLst>
                <a:ext uri="{FF2B5EF4-FFF2-40B4-BE49-F238E27FC236}">
                  <a16:creationId xmlns:a16="http://schemas.microsoft.com/office/drawing/2014/main" id="{471335B8-E3F2-44CB-86DA-3DC6FFF0E599}"/>
                </a:ext>
              </a:extLst>
            </p:cNvPr>
            <p:cNvSpPr/>
            <p:nvPr/>
          </p:nvSpPr>
          <p:spPr bwMode="auto">
            <a:xfrm>
              <a:off x="4290" y="159"/>
              <a:ext cx="7" cy="7"/>
            </a:xfrm>
            <a:custGeom>
              <a:gdLst>
                <a:gd fmla="*/ 0 w 3" name="T0"/>
                <a:gd fmla="*/ 1 h 3" name="T1"/>
                <a:gd fmla="*/ 0 w 3" name="T2"/>
                <a:gd fmla="*/ 3 h 3" name="T3"/>
                <a:gd fmla="*/ 3 w 3" name="T4"/>
                <a:gd fmla="*/ 3 h 3" name="T5"/>
                <a:gd fmla="*/ 3 w 3" name="T6"/>
                <a:gd fmla="*/ 2 h 3" name="T7"/>
                <a:gd fmla="*/ 0 w 3" name="T8"/>
                <a:gd fmla="*/ 1 h 3" name="T9"/>
              </a:gdLst>
              <a:cxnLst>
                <a:cxn ang="0">
                  <a:pos x="T0" y="T1"/>
                </a:cxn>
                <a:cxn ang="0">
                  <a:pos x="T2" y="T3"/>
                </a:cxn>
                <a:cxn ang="0">
                  <a:pos x="T4" y="T5"/>
                </a:cxn>
                <a:cxn ang="0">
                  <a:pos x="T6" y="T7"/>
                </a:cxn>
                <a:cxn ang="0">
                  <a:pos x="T8" y="T9"/>
                </a:cxn>
              </a:cxnLst>
              <a:rect b="b" l="0" r="r" t="0"/>
              <a:pathLst>
                <a:path h="3" w="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670">
              <a:extLst>
                <a:ext uri="{FF2B5EF4-FFF2-40B4-BE49-F238E27FC236}">
                  <a16:creationId xmlns:a16="http://schemas.microsoft.com/office/drawing/2014/main" id="{16682054-D2D1-440B-BB41-7F0F39642E15}"/>
                </a:ext>
              </a:extLst>
            </p:cNvPr>
            <p:cNvSpPr/>
            <p:nvPr/>
          </p:nvSpPr>
          <p:spPr bwMode="auto">
            <a:xfrm>
              <a:off x="4245" y="-10"/>
              <a:ext cx="97" cy="131"/>
            </a:xfrm>
            <a:custGeom>
              <a:gdLst>
                <a:gd fmla="*/ 31 w 41" name="T0"/>
                <a:gd fmla="*/ 44 h 55" name="T1"/>
                <a:gd fmla="*/ 41 w 41" name="T2"/>
                <a:gd fmla="*/ 0 h 55" name="T3"/>
                <a:gd fmla="*/ 26 w 41" name="T4"/>
                <a:gd fmla="*/ 0 h 55" name="T5"/>
                <a:gd fmla="*/ 27 w 41" name="T6"/>
                <a:gd fmla="*/ 20 h 55" name="T7"/>
                <a:gd fmla="*/ 23 w 41" name="T8"/>
                <a:gd fmla="*/ 20 h 55" name="T9"/>
                <a:gd fmla="*/ 8 w 41" name="T10"/>
                <a:gd fmla="*/ 0 h 55" name="T11"/>
                <a:gd fmla="*/ 0 w 41" name="T12"/>
                <a:gd fmla="*/ 0 h 55" name="T13"/>
                <a:gd fmla="*/ 18 w 41" name="T14"/>
                <a:gd fmla="*/ 54 h 55" name="T15"/>
                <a:gd fmla="*/ 20 w 41" name="T16"/>
                <a:gd fmla="*/ 55 h 55" name="T17"/>
                <a:gd fmla="*/ 31 w 41" name="T18"/>
                <a:gd fmla="*/ 44 h 5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5" w="41">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671">
              <a:extLst>
                <a:ext uri="{FF2B5EF4-FFF2-40B4-BE49-F238E27FC236}">
                  <a16:creationId xmlns:a16="http://schemas.microsoft.com/office/drawing/2014/main" id="{84208915-00B8-4EFA-A8FF-509D059F2993}"/>
                </a:ext>
              </a:extLst>
            </p:cNvPr>
            <p:cNvSpPr>
              <a:spLocks noEditPoints="1"/>
            </p:cNvSpPr>
            <p:nvPr/>
          </p:nvSpPr>
          <p:spPr bwMode="auto">
            <a:xfrm>
              <a:off x="4311" y="-10"/>
              <a:ext cx="421" cy="399"/>
            </a:xfrm>
            <a:custGeom>
              <a:gdLst>
                <a:gd fmla="*/ 177 w 178" name="T0"/>
                <a:gd fmla="*/ 2 h 168" name="T1"/>
                <a:gd fmla="*/ 178 w 178" name="T2"/>
                <a:gd fmla="*/ 0 h 168" name="T3"/>
                <a:gd fmla="*/ 118 w 178" name="T4"/>
                <a:gd fmla="*/ 0 h 168" name="T5"/>
                <a:gd fmla="*/ 92 w 178" name="T6"/>
                <a:gd fmla="*/ 5 h 168" name="T7"/>
                <a:gd fmla="*/ 47 w 178" name="T8"/>
                <a:gd fmla="*/ 62 h 168" name="T9"/>
                <a:gd fmla="*/ 0 w 178" name="T10"/>
                <a:gd fmla="*/ 75 h 168" name="T11"/>
                <a:gd fmla="*/ 15 w 178" name="T12"/>
                <a:gd fmla="*/ 90 h 168" name="T13"/>
                <a:gd fmla="*/ 22 w 178" name="T14"/>
                <a:gd fmla="*/ 123 h 168" name="T15"/>
                <a:gd fmla="*/ 63 w 178" name="T16"/>
                <a:gd fmla="*/ 168 h 168" name="T17"/>
                <a:gd fmla="*/ 77 w 178" name="T18"/>
                <a:gd fmla="*/ 132 h 168" name="T19"/>
                <a:gd fmla="*/ 27 w 178" name="T20"/>
                <a:gd fmla="*/ 79 h 168" name="T21"/>
                <a:gd fmla="*/ 111 w 178" name="T22"/>
                <a:gd fmla="*/ 40 h 168" name="T23"/>
                <a:gd fmla="*/ 129 w 178" name="T24"/>
                <a:gd fmla="*/ 7 h 168" name="T25"/>
                <a:gd fmla="*/ 128 w 178" name="T26"/>
                <a:gd fmla="*/ 1 h 168" name="T27"/>
                <a:gd fmla="*/ 177 w 178" name="T28"/>
                <a:gd fmla="*/ 2 h 168" name="T29"/>
                <a:gd fmla="*/ 42 w 178" name="T30"/>
                <a:gd fmla="*/ 95 h 168" name="T31"/>
                <a:gd fmla="*/ 71 w 178" name="T32"/>
                <a:gd fmla="*/ 138 h 168" name="T33"/>
                <a:gd fmla="*/ 63 w 178" name="T34"/>
                <a:gd fmla="*/ 157 h 168" name="T35"/>
                <a:gd fmla="*/ 60 w 178" name="T36"/>
                <a:gd fmla="*/ 153 h 168" name="T37"/>
                <a:gd fmla="*/ 41 w 178" name="T38"/>
                <a:gd fmla="*/ 97 h 168" name="T39"/>
                <a:gd fmla="*/ 42 w 178" name="T40"/>
                <a:gd fmla="*/ 95 h 168" name="T41"/>
                <a:gd fmla="*/ 30 w 178" name="T42"/>
                <a:gd fmla="*/ 93 h 168" name="T43"/>
                <a:gd fmla="*/ 43 w 178" name="T44"/>
                <a:gd fmla="*/ 113 h 168" name="T45"/>
                <a:gd fmla="*/ 51 w 178" name="T46"/>
                <a:gd fmla="*/ 151 h 168" name="T47"/>
                <a:gd fmla="*/ 22 w 178" name="T48"/>
                <a:gd fmla="*/ 93 h 168" name="T49"/>
                <a:gd fmla="*/ 30 w 178" name="T50"/>
                <a:gd fmla="*/ 93 h 168" name="T51"/>
                <a:gd fmla="*/ 84 w 178" name="T52"/>
                <a:gd fmla="*/ 14 h 168" name="T53"/>
                <a:gd fmla="*/ 90 w 178" name="T54"/>
                <a:gd fmla="*/ 18 h 168" name="T55"/>
                <a:gd fmla="*/ 60 w 178" name="T56"/>
                <a:gd fmla="*/ 55 h 168" name="T57"/>
                <a:gd fmla="*/ 84 w 178" name="T58"/>
                <a:gd fmla="*/ 14 h 168" name="T59"/>
                <a:gd fmla="*/ 91 w 178" name="T60"/>
                <a:gd fmla="*/ 56 h 168" name="T61"/>
                <a:gd fmla="*/ 67 w 178" name="T62"/>
                <a:gd fmla="*/ 61 h 168" name="T63"/>
                <a:gd fmla="*/ 66 w 178" name="T64"/>
                <a:gd fmla="*/ 60 h 168" name="T65"/>
                <a:gd fmla="*/ 113 w 178" name="T66"/>
                <a:gd fmla="*/ 10 h 168" name="T67"/>
                <a:gd fmla="*/ 91 w 178" name="T68"/>
                <a:gd fmla="*/ 56 h 16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68" w="17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672">
              <a:extLst>
                <a:ext uri="{FF2B5EF4-FFF2-40B4-BE49-F238E27FC236}">
                  <a16:creationId xmlns:a16="http://schemas.microsoft.com/office/drawing/2014/main" id="{337AB517-9BF7-4009-8705-F98539D1D310}"/>
                </a:ext>
              </a:extLst>
            </p:cNvPr>
            <p:cNvSpPr/>
            <p:nvPr/>
          </p:nvSpPr>
          <p:spPr bwMode="auto">
            <a:xfrm>
              <a:off x="4074" y="-10"/>
              <a:ext cx="171" cy="107"/>
            </a:xfrm>
            <a:custGeom>
              <a:gdLst>
                <a:gd fmla="*/ 72 w 72" name="T0"/>
                <a:gd fmla="*/ 42 h 45" name="T1"/>
                <a:gd fmla="*/ 72 w 72" name="T2"/>
                <a:gd fmla="*/ 27 h 45" name="T3"/>
                <a:gd fmla="*/ 59 w 72" name="T4"/>
                <a:gd fmla="*/ 0 h 45" name="T5"/>
                <a:gd fmla="*/ 50 w 72" name="T6"/>
                <a:gd fmla="*/ 0 h 45" name="T7"/>
                <a:gd fmla="*/ 59 w 72" name="T8"/>
                <a:gd fmla="*/ 10 h 45" name="T9"/>
                <a:gd fmla="*/ 64 w 72" name="T10"/>
                <a:gd fmla="*/ 24 h 45" name="T11"/>
                <a:gd fmla="*/ 59 w 72" name="T12"/>
                <a:gd fmla="*/ 22 h 45" name="T13"/>
                <a:gd fmla="*/ 40 w 72" name="T14"/>
                <a:gd fmla="*/ 0 h 45" name="T15"/>
                <a:gd fmla="*/ 29 w 72" name="T16"/>
                <a:gd fmla="*/ 0 h 45" name="T17"/>
                <a:gd fmla="*/ 57 w 72" name="T18"/>
                <a:gd fmla="*/ 30 h 45" name="T19"/>
                <a:gd fmla="*/ 56 w 72" name="T20"/>
                <a:gd fmla="*/ 35 h 45" name="T21"/>
                <a:gd fmla="*/ 11 w 72" name="T22"/>
                <a:gd fmla="*/ 12 h 45" name="T23"/>
                <a:gd fmla="*/ 8 w 72" name="T24"/>
                <a:gd fmla="*/ 0 h 45" name="T25"/>
                <a:gd fmla="*/ 0 w 72" name="T26"/>
                <a:gd fmla="*/ 0 h 45" name="T27"/>
                <a:gd fmla="*/ 16 w 72" name="T28"/>
                <a:gd fmla="*/ 28 h 45" name="T29"/>
                <a:gd fmla="*/ 69 w 72" name="T30"/>
                <a:gd fmla="*/ 45 h 45" name="T31"/>
                <a:gd fmla="*/ 72 w 72" name="T32"/>
                <a:gd fmla="*/ 42 h 4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5" w="72">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673">
              <a:extLst>
                <a:ext uri="{FF2B5EF4-FFF2-40B4-BE49-F238E27FC236}">
                  <a16:creationId xmlns:a16="http://schemas.microsoft.com/office/drawing/2014/main" id="{E243E5E3-1C10-4FC9-9266-2036D4C7C5A5}"/>
                </a:ext>
              </a:extLst>
            </p:cNvPr>
            <p:cNvSpPr/>
            <p:nvPr/>
          </p:nvSpPr>
          <p:spPr bwMode="auto">
            <a:xfrm>
              <a:off x="4230" y="138"/>
              <a:ext cx="45" cy="33"/>
            </a:xfrm>
            <a:custGeom>
              <a:gdLst>
                <a:gd fmla="*/ 19 w 19" name="T0"/>
                <a:gd fmla="*/ 10 h 14" name="T1"/>
                <a:gd fmla="*/ 9 w 19" name="T2"/>
                <a:gd fmla="*/ 1 h 14" name="T3"/>
                <a:gd fmla="*/ 1 w 19" name="T4"/>
                <a:gd fmla="*/ 10 h 14" name="T5"/>
                <a:gd fmla="*/ 19 w 19" name="T6"/>
                <a:gd fmla="*/ 10 h 14" name="T7"/>
              </a:gdLst>
              <a:cxnLst>
                <a:cxn ang="0">
                  <a:pos x="T0" y="T1"/>
                </a:cxn>
                <a:cxn ang="0">
                  <a:pos x="T2" y="T3"/>
                </a:cxn>
                <a:cxn ang="0">
                  <a:pos x="T4" y="T5"/>
                </a:cxn>
                <a:cxn ang="0">
                  <a:pos x="T6" y="T7"/>
                </a:cxn>
              </a:cxnLst>
              <a:rect b="b" l="0" r="r" t="0"/>
              <a:pathLst>
                <a:path h="14" w="19">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674">
              <a:extLst>
                <a:ext uri="{FF2B5EF4-FFF2-40B4-BE49-F238E27FC236}">
                  <a16:creationId xmlns:a16="http://schemas.microsoft.com/office/drawing/2014/main" id="{7BF92201-CAEB-4E64-898A-DB1AA61DED93}"/>
                </a:ext>
              </a:extLst>
            </p:cNvPr>
            <p:cNvSpPr/>
            <p:nvPr/>
          </p:nvSpPr>
          <p:spPr bwMode="auto">
            <a:xfrm>
              <a:off x="5324" y="-10"/>
              <a:ext cx="121" cy="76"/>
            </a:xfrm>
            <a:custGeom>
              <a:gdLst>
                <a:gd fmla="*/ 42 w 51" name="T0"/>
                <a:gd fmla="*/ 32 h 32" name="T1"/>
                <a:gd fmla="*/ 49 w 51" name="T2"/>
                <a:gd fmla="*/ 14 h 32" name="T3"/>
                <a:gd fmla="*/ 51 w 51" name="T4"/>
                <a:gd fmla="*/ 0 h 32" name="T5"/>
                <a:gd fmla="*/ 46 w 51" name="T6"/>
                <a:gd fmla="*/ 0 h 32" name="T7"/>
                <a:gd fmla="*/ 44 w 51" name="T8"/>
                <a:gd fmla="*/ 8 h 32" name="T9"/>
                <a:gd fmla="*/ 41 w 51" name="T10"/>
                <a:gd fmla="*/ 7 h 32" name="T11"/>
                <a:gd fmla="*/ 37 w 51" name="T12"/>
                <a:gd fmla="*/ 0 h 32" name="T13"/>
                <a:gd fmla="*/ 32 w 51" name="T14"/>
                <a:gd fmla="*/ 0 h 32" name="T15"/>
                <a:gd fmla="*/ 37 w 51" name="T16"/>
                <a:gd fmla="*/ 19 h 32" name="T17"/>
                <a:gd fmla="*/ 8 w 51" name="T18"/>
                <a:gd fmla="*/ 0 h 32" name="T19"/>
                <a:gd fmla="*/ 0 w 51" name="T20"/>
                <a:gd fmla="*/ 0 h 32" name="T21"/>
                <a:gd fmla="*/ 42 w 51" name="T22"/>
                <a:gd fmla="*/ 32 h 3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2" w="51">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675">
              <a:extLst>
                <a:ext uri="{FF2B5EF4-FFF2-40B4-BE49-F238E27FC236}">
                  <a16:creationId xmlns:a16="http://schemas.microsoft.com/office/drawing/2014/main" id="{D9EF17CB-67D5-4A5C-82C8-5F8008095ED6}"/>
                </a:ext>
              </a:extLst>
            </p:cNvPr>
            <p:cNvSpPr>
              <a:spLocks noEditPoints="1"/>
            </p:cNvSpPr>
            <p:nvPr/>
          </p:nvSpPr>
          <p:spPr bwMode="auto">
            <a:xfrm>
              <a:off x="3610" y="-10"/>
              <a:ext cx="159" cy="226"/>
            </a:xfrm>
            <a:custGeom>
              <a:gdLst>
                <a:gd fmla="*/ 35 w 67" name="T0"/>
                <a:gd fmla="*/ 1 h 95" name="T1"/>
                <a:gd fmla="*/ 43 w 67" name="T2"/>
                <a:gd fmla="*/ 50 h 95" name="T3"/>
                <a:gd fmla="*/ 48 w 67" name="T4"/>
                <a:gd fmla="*/ 54 h 95" name="T5"/>
                <a:gd fmla="*/ 46 w 67" name="T6"/>
                <a:gd fmla="*/ 7 h 95" name="T7"/>
                <a:gd fmla="*/ 62 w 67" name="T8"/>
                <a:gd fmla="*/ 38 h 95" name="T9"/>
                <a:gd fmla="*/ 57 w 67" name="T10"/>
                <a:gd fmla="*/ 66 h 95" name="T11"/>
                <a:gd fmla="*/ 48 w 67" name="T12"/>
                <a:gd fmla="*/ 79 h 95" name="T13"/>
                <a:gd fmla="*/ 46 w 67" name="T14"/>
                <a:gd fmla="*/ 55 h 95" name="T15"/>
                <a:gd fmla="*/ 38 w 67" name="T16"/>
                <a:gd fmla="*/ 65 h 95" name="T17"/>
                <a:gd fmla="*/ 23 w 67" name="T18"/>
                <a:gd fmla="*/ 0 h 95" name="T19"/>
                <a:gd fmla="*/ 16 w 67" name="T20"/>
                <a:gd fmla="*/ 0 h 95" name="T21"/>
                <a:gd fmla="*/ 15 w 67" name="T22"/>
                <a:gd fmla="*/ 7 h 95" name="T23"/>
                <a:gd fmla="*/ 43 w 67" name="T24"/>
                <a:gd fmla="*/ 93 h 95" name="T25"/>
                <a:gd fmla="*/ 47 w 67" name="T26"/>
                <a:gd fmla="*/ 95 h 95" name="T27"/>
                <a:gd fmla="*/ 67 w 67" name="T28"/>
                <a:gd fmla="*/ 56 h 95" name="T29"/>
                <a:gd fmla="*/ 52 w 67" name="T30"/>
                <a:gd fmla="*/ 1 h 95" name="T31"/>
                <a:gd fmla="*/ 51 w 67" name="T32"/>
                <a:gd fmla="*/ 0 h 95" name="T33"/>
                <a:gd fmla="*/ 33 w 67" name="T34"/>
                <a:gd fmla="*/ 0 h 95" name="T35"/>
                <a:gd fmla="*/ 35 w 67" name="T36"/>
                <a:gd fmla="*/ 1 h 95" name="T37"/>
                <a:gd fmla="*/ 42 w 67" name="T38"/>
                <a:gd fmla="*/ 5 h 95" name="T39"/>
                <a:gd fmla="*/ 43 w 67" name="T40"/>
                <a:gd fmla="*/ 9 h 95" name="T41"/>
                <a:gd fmla="*/ 42 w 67" name="T42"/>
                <a:gd fmla="*/ 5 h 9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5" w="67">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676">
              <a:extLst>
                <a:ext uri="{FF2B5EF4-FFF2-40B4-BE49-F238E27FC236}">
                  <a16:creationId xmlns:a16="http://schemas.microsoft.com/office/drawing/2014/main" id="{4D4F2BCF-A136-4D7A-9B29-ABDE6F6AC859}"/>
                </a:ext>
              </a:extLst>
            </p:cNvPr>
            <p:cNvSpPr/>
            <p:nvPr/>
          </p:nvSpPr>
          <p:spPr bwMode="auto">
            <a:xfrm>
              <a:off x="3876" y="-10"/>
              <a:ext cx="359" cy="240"/>
            </a:xfrm>
            <a:custGeom>
              <a:gdLst>
                <a:gd fmla="*/ 149 w 152" name="T0"/>
                <a:gd fmla="*/ 101 h 101" name="T1"/>
                <a:gd fmla="*/ 131 w 152" name="T2"/>
                <a:gd fmla="*/ 73 h 101" name="T3"/>
                <a:gd fmla="*/ 146 w 152" name="T4"/>
                <a:gd fmla="*/ 67 h 101" name="T5"/>
                <a:gd fmla="*/ 119 w 152" name="T6"/>
                <a:gd fmla="*/ 65 h 101" name="T7"/>
                <a:gd fmla="*/ 33 w 152" name="T8"/>
                <a:gd fmla="*/ 6 h 101" name="T9"/>
                <a:gd fmla="*/ 43 w 152" name="T10"/>
                <a:gd fmla="*/ 0 h 101" name="T11"/>
                <a:gd fmla="*/ 0 w 152" name="T12"/>
                <a:gd fmla="*/ 0 h 101" name="T13"/>
                <a:gd fmla="*/ 91 w 152" name="T14"/>
                <a:gd fmla="*/ 50 h 101" name="T15"/>
                <a:gd fmla="*/ 149 w 152" name="T16"/>
                <a:gd fmla="*/ 101 h 10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0" w="152">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677">
              <a:extLst>
                <a:ext uri="{FF2B5EF4-FFF2-40B4-BE49-F238E27FC236}">
                  <a16:creationId xmlns:a16="http://schemas.microsoft.com/office/drawing/2014/main" id="{09A6B27A-BF6C-44F3-B16F-4ABA568C2F9C}"/>
                </a:ext>
              </a:extLst>
            </p:cNvPr>
            <p:cNvSpPr/>
            <p:nvPr/>
          </p:nvSpPr>
          <p:spPr bwMode="auto">
            <a:xfrm>
              <a:off x="2224" y="-10"/>
              <a:ext cx="16" cy="5"/>
            </a:xfrm>
            <a:custGeom>
              <a:gdLst>
                <a:gd fmla="*/ 4 w 7" name="T0"/>
                <a:gd fmla="*/ 2 h 2" name="T1"/>
                <a:gd fmla="*/ 7 w 7" name="T2"/>
                <a:gd fmla="*/ 0 h 2" name="T3"/>
                <a:gd fmla="*/ 0 w 7" name="T4"/>
                <a:gd fmla="*/ 0 h 2" name="T5"/>
                <a:gd fmla="*/ 4 w 7" name="T6"/>
                <a:gd fmla="*/ 2 h 2" name="T7"/>
              </a:gdLst>
              <a:cxnLst>
                <a:cxn ang="0">
                  <a:pos x="T0" y="T1"/>
                </a:cxn>
                <a:cxn ang="0">
                  <a:pos x="T2" y="T3"/>
                </a:cxn>
                <a:cxn ang="0">
                  <a:pos x="T4" y="T5"/>
                </a:cxn>
                <a:cxn ang="0">
                  <a:pos x="T6" y="T7"/>
                </a:cxn>
              </a:cxnLst>
              <a:rect b="b" l="0" r="r" t="0"/>
              <a:pathLst>
                <a:path h="2" w="7">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678">
              <a:extLst>
                <a:ext uri="{FF2B5EF4-FFF2-40B4-BE49-F238E27FC236}">
                  <a16:creationId xmlns:a16="http://schemas.microsoft.com/office/drawing/2014/main" id="{BA76732E-9587-4460-98AC-8EE85A9ACAE3}"/>
                </a:ext>
              </a:extLst>
            </p:cNvPr>
            <p:cNvSpPr/>
            <p:nvPr/>
          </p:nvSpPr>
          <p:spPr bwMode="auto">
            <a:xfrm>
              <a:off x="4356" y="-10"/>
              <a:ext cx="149" cy="62"/>
            </a:xfrm>
            <a:custGeom>
              <a:gdLst>
                <a:gd fmla="*/ 5 w 63" name="T0"/>
                <a:gd fmla="*/ 26 h 26" name="T1"/>
                <a:gd fmla="*/ 51 w 63" name="T2"/>
                <a:gd fmla="*/ 11 h 26" name="T3"/>
                <a:gd fmla="*/ 63 w 63" name="T4"/>
                <a:gd fmla="*/ 0 h 26" name="T5"/>
                <a:gd fmla="*/ 53 w 63" name="T6"/>
                <a:gd fmla="*/ 0 h 26" name="T7"/>
                <a:gd fmla="*/ 18 w 63" name="T8"/>
                <a:gd fmla="*/ 14 h 26" name="T9"/>
                <a:gd fmla="*/ 20 w 63" name="T10"/>
                <a:gd fmla="*/ 0 h 26" name="T11"/>
                <a:gd fmla="*/ 13 w 63" name="T12"/>
                <a:gd fmla="*/ 0 h 26" name="T13"/>
                <a:gd fmla="*/ 9 w 63" name="T14"/>
                <a:gd fmla="*/ 13 h 26" name="T15"/>
                <a:gd fmla="*/ 6 w 63" name="T16"/>
                <a:gd fmla="*/ 0 h 26" name="T17"/>
                <a:gd fmla="*/ 0 w 63" name="T18"/>
                <a:gd fmla="*/ 0 h 26" name="T19"/>
                <a:gd fmla="*/ 2 w 63" name="T20"/>
                <a:gd fmla="*/ 25 h 26" name="T21"/>
                <a:gd fmla="*/ 5 w 63" name="T22"/>
                <a:gd fmla="*/ 26 h 2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6" w="62">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pic>
        <p:nvPicPr>
          <p:cNvPr id="7" name="图片 6">
            <a:extLst>
              <a:ext uri="{FF2B5EF4-FFF2-40B4-BE49-F238E27FC236}">
                <a16:creationId xmlns:a16="http://schemas.microsoft.com/office/drawing/2014/main" id="{5DD342E2-54FA-4CF6-89F8-C2D93F7FE86F}"/>
              </a:ext>
            </a:extLst>
          </p:cNvPr>
          <p:cNvPicPr>
            <a:picLocks noChangeAspect="1"/>
          </p:cNvPicPr>
          <p:nvPr/>
        </p:nvPicPr>
        <p:blipFill>
          <a:blip r:embed="rId2">
            <a:extLst>
              <a:ext uri="{28A0092B-C50C-407E-A947-70E740481C1C}">
                <a14:useLocalDpi val="0"/>
              </a:ext>
            </a:extLst>
          </a:blip>
          <a:stretch>
            <a:fillRect/>
          </a:stretch>
        </p:blipFill>
        <p:spPr>
          <a:xfrm>
            <a:off x="765062" y="1967996"/>
            <a:ext cx="5165872" cy="4050350"/>
          </a:xfrm>
          <a:prstGeom prst="rect">
            <a:avLst/>
          </a:prstGeom>
        </p:spPr>
      </p:pic>
      <p:pic>
        <p:nvPicPr>
          <p:cNvPr descr="图片包含 鲜花, 餐桌, 烟火, 室内  已生成高可信度的说明" id="9" name="图片 8">
            <a:extLst>
              <a:ext uri="{FF2B5EF4-FFF2-40B4-BE49-F238E27FC236}">
                <a16:creationId xmlns:a16="http://schemas.microsoft.com/office/drawing/2014/main" id="{F42DCA29-C149-449D-AB76-8A029C993200}"/>
              </a:ext>
            </a:extLst>
          </p:cNvPr>
          <p:cNvPicPr>
            <a:picLocks noChangeAspect="1"/>
          </p:cNvPicPr>
          <p:nvPr/>
        </p:nvPicPr>
        <p:blipFill>
          <a:blip r:embed="rId3">
            <a:extLst>
              <a:ext uri="{28A0092B-C50C-407E-A947-70E740481C1C}">
                <a14:useLocalDpi val="0"/>
              </a:ext>
            </a:extLst>
          </a:blip>
          <a:stretch>
            <a:fillRect/>
          </a:stretch>
        </p:blipFill>
        <p:spPr>
          <a:xfrm flipH="1" rot="16200000">
            <a:off x="581974" y="-581973"/>
            <a:ext cx="2585095" cy="3749042"/>
          </a:xfrm>
          <a:prstGeom prst="rect">
            <a:avLst/>
          </a:prstGeom>
        </p:spPr>
      </p:pic>
      <p:pic>
        <p:nvPicPr>
          <p:cNvPr descr="图片包含 物体, 室内, 镜子, 就坐  已生成高可信度的说明" id="11" name="图片 10">
            <a:extLst>
              <a:ext uri="{FF2B5EF4-FFF2-40B4-BE49-F238E27FC236}">
                <a16:creationId xmlns:a16="http://schemas.microsoft.com/office/drawing/2014/main" id="{5F958C5F-71D2-4518-8FA0-88E762B57413}"/>
              </a:ext>
            </a:extLst>
          </p:cNvPr>
          <p:cNvPicPr>
            <a:picLocks noChangeAspect="1"/>
          </p:cNvPicPr>
          <p:nvPr/>
        </p:nvPicPr>
        <p:blipFill>
          <a:blip r:embed="rId4">
            <a:extLst>
              <a:ext uri="{28A0092B-C50C-407E-A947-70E740481C1C}">
                <a14:useLocalDpi val="0"/>
              </a:ext>
            </a:extLst>
          </a:blip>
          <a:stretch>
            <a:fillRect/>
          </a:stretch>
        </p:blipFill>
        <p:spPr>
          <a:xfrm>
            <a:off x="13221433" y="0"/>
            <a:ext cx="503713" cy="2754480"/>
          </a:xfrm>
          <a:prstGeom prst="rect">
            <a:avLst/>
          </a:prstGeom>
        </p:spPr>
      </p:pic>
      <p:grpSp>
        <p:nvGrpSpPr>
          <p:cNvPr id="25" name="组合 24">
            <a:extLst>
              <a:ext uri="{FF2B5EF4-FFF2-40B4-BE49-F238E27FC236}">
                <a16:creationId xmlns:a16="http://schemas.microsoft.com/office/drawing/2014/main" id="{4265A42D-D36D-49EF-A140-821DA7384AE2}"/>
              </a:ext>
            </a:extLst>
          </p:cNvPr>
          <p:cNvGrpSpPr/>
          <p:nvPr/>
        </p:nvGrpSpPr>
        <p:grpSpPr>
          <a:xfrm>
            <a:off x="7973203" y="4292687"/>
            <a:ext cx="355600" cy="484188"/>
            <a:chOff x="4755469" y="4479245"/>
            <a:chExt cx="355600" cy="484188"/>
          </a:xfrm>
        </p:grpSpPr>
        <p:sp>
          <p:nvSpPr>
            <p:cNvPr id="26" name="Freeform 150">
              <a:extLst>
                <a:ext uri="{FF2B5EF4-FFF2-40B4-BE49-F238E27FC236}">
                  <a16:creationId xmlns:a16="http://schemas.microsoft.com/office/drawing/2014/main" id="{535A0F88-27AB-40F9-8FF0-99A6953321C4}"/>
                </a:ext>
              </a:extLst>
            </p:cNvPr>
            <p:cNvSpPr/>
            <p:nvPr/>
          </p:nvSpPr>
          <p:spPr bwMode="auto">
            <a:xfrm>
              <a:off x="4755469" y="4479245"/>
              <a:ext cx="355600" cy="484188"/>
            </a:xfrm>
            <a:custGeom>
              <a:gdLst>
                <a:gd fmla="*/ 12 w 931" name="T0"/>
                <a:gd fmla="*/ 1096 h 1310" name="T1"/>
                <a:gd fmla="*/ 16 w 931" name="T2"/>
                <a:gd fmla="*/ 1046 h 1310" name="T3"/>
                <a:gd fmla="*/ 16 w 931" name="T4"/>
                <a:gd fmla="*/ 967 h 1310" name="T5"/>
                <a:gd fmla="*/ 19 w 931" name="T6"/>
                <a:gd fmla="*/ 909 h 1310" name="T7"/>
                <a:gd fmla="*/ 19 w 931" name="T8"/>
                <a:gd fmla="*/ 785 h 1310" name="T9"/>
                <a:gd fmla="*/ 28 w 931" name="T10"/>
                <a:gd fmla="*/ 529 h 1310" name="T11"/>
                <a:gd fmla="*/ 16 w 931" name="T12"/>
                <a:gd fmla="*/ 388 h 1310" name="T13"/>
                <a:gd fmla="*/ 19 w 931" name="T14"/>
                <a:gd fmla="*/ 356 h 1310" name="T15"/>
                <a:gd fmla="*/ 191 w 931" name="T16"/>
                <a:gd fmla="*/ 254 h 1310" name="T17"/>
                <a:gd fmla="*/ 236 w 931" name="T18"/>
                <a:gd fmla="*/ 136 h 1310" name="T19"/>
                <a:gd fmla="*/ 278 w 931" name="T20"/>
                <a:gd fmla="*/ 147 h 1310" name="T21"/>
                <a:gd fmla="*/ 316 w 931" name="T22"/>
                <a:gd fmla="*/ 129 h 1310" name="T23"/>
                <a:gd fmla="*/ 317 w 931" name="T24"/>
                <a:gd fmla="*/ 72 h 1310" name="T25"/>
                <a:gd fmla="*/ 359 w 931" name="T26"/>
                <a:gd fmla="*/ 7 h 1310" name="T27"/>
                <a:gd fmla="*/ 431 w 931" name="T28"/>
                <a:gd fmla="*/ 18 h 1310" name="T29"/>
                <a:gd fmla="*/ 479 w 931" name="T30"/>
                <a:gd fmla="*/ 18 h 1310" name="T31"/>
                <a:gd fmla="*/ 542 w 931" name="T32"/>
                <a:gd fmla="*/ 18 h 1310" name="T33"/>
                <a:gd fmla="*/ 602 w 931" name="T34"/>
                <a:gd fmla="*/ 18 h 1310" name="T35"/>
                <a:gd fmla="*/ 641 w 931" name="T36"/>
                <a:gd fmla="*/ 13 h 1310" name="T37"/>
                <a:gd fmla="*/ 694 w 931" name="T38"/>
                <a:gd fmla="*/ 32 h 1310" name="T39"/>
                <a:gd fmla="*/ 725 w 931" name="T40"/>
                <a:gd fmla="*/ 32 h 1310" name="T41"/>
                <a:gd fmla="*/ 776 w 931" name="T42"/>
                <a:gd fmla="*/ 42 h 1310" name="T43"/>
                <a:gd fmla="*/ 847 w 931" name="T44"/>
                <a:gd fmla="*/ 13 h 1310" name="T45"/>
                <a:gd fmla="*/ 907 w 931" name="T46"/>
                <a:gd fmla="*/ 70 h 1310" name="T47"/>
                <a:gd fmla="*/ 919 w 931" name="T48"/>
                <a:gd fmla="*/ 152 h 1310" name="T49"/>
                <a:gd fmla="*/ 922 w 931" name="T50"/>
                <a:gd fmla="*/ 216 h 1310" name="T51"/>
                <a:gd fmla="*/ 903 w 931" name="T52"/>
                <a:gd fmla="*/ 373 h 1310" name="T53"/>
                <a:gd fmla="*/ 915 w 931" name="T54"/>
                <a:gd fmla="*/ 405 h 1310" name="T55"/>
                <a:gd fmla="*/ 919 w 931" name="T56"/>
                <a:gd fmla="*/ 447 h 1310" name="T57"/>
                <a:gd fmla="*/ 908 w 931" name="T58"/>
                <a:gd fmla="*/ 578 h 1310" name="T59"/>
                <a:gd fmla="*/ 903 w 931" name="T60"/>
                <a:gd fmla="*/ 661 h 1310" name="T61"/>
                <a:gd fmla="*/ 887 w 931" name="T62"/>
                <a:gd fmla="*/ 738 h 1310" name="T63"/>
                <a:gd fmla="*/ 903 w 931" name="T64"/>
                <a:gd fmla="*/ 795 h 1310" name="T65"/>
                <a:gd fmla="*/ 903 w 931" name="T66"/>
                <a:gd fmla="*/ 872 h 1310" name="T67"/>
                <a:gd fmla="*/ 907 w 931" name="T68"/>
                <a:gd fmla="*/ 939 h 1310" name="T69"/>
                <a:gd fmla="*/ 910 w 931" name="T70"/>
                <a:gd fmla="*/ 1026 h 1310" name="T71"/>
                <a:gd fmla="*/ 903 w 931" name="T72"/>
                <a:gd fmla="*/ 1091 h 1310" name="T73"/>
                <a:gd fmla="*/ 900 w 931" name="T74"/>
                <a:gd fmla="*/ 1198 h 1310" name="T75"/>
                <a:gd fmla="*/ 861 w 931" name="T76"/>
                <a:gd fmla="*/ 1290 h 1310" name="T77"/>
                <a:gd fmla="*/ 806 w 931" name="T78"/>
                <a:gd fmla="*/ 1287 h 1310" name="T79"/>
                <a:gd fmla="*/ 739 w 931" name="T80"/>
                <a:gd fmla="*/ 1300 h 1310" name="T81"/>
                <a:gd fmla="*/ 680 w 931" name="T82"/>
                <a:gd fmla="*/ 1305 h 1310" name="T83"/>
                <a:gd fmla="*/ 618 w 931" name="T84"/>
                <a:gd fmla="*/ 1282 h 1310" name="T85"/>
                <a:gd fmla="*/ 546 w 931" name="T86"/>
                <a:gd fmla="*/ 1282 h 1310" name="T87"/>
                <a:gd fmla="*/ 477 w 931" name="T88"/>
                <a:gd fmla="*/ 1295 h 1310" name="T89"/>
                <a:gd fmla="*/ 438 w 931" name="T90"/>
                <a:gd fmla="*/ 1300 h 1310" name="T91"/>
                <a:gd fmla="*/ 354 w 931" name="T92"/>
                <a:gd fmla="*/ 1295 h 1310" name="T93"/>
                <a:gd fmla="*/ 236 w 931" name="T94"/>
                <a:gd fmla="*/ 1300 h 1310" name="T95"/>
                <a:gd fmla="*/ 174 w 931" name="T96"/>
                <a:gd fmla="*/ 1299 h 1310" name="T97"/>
                <a:gd fmla="*/ 92 w 931" name="T98"/>
                <a:gd fmla="*/ 1305 h 1310" name="T99"/>
                <a:gd fmla="*/ 0 w 931" name="T100"/>
                <a:gd fmla="*/ 1213 h 1310"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310" w="931">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prstClr val="black"/>
                </a:solidFill>
                <a:latin panose="020f0502020204030204" typeface="Calibri"/>
                <a:ea typeface="腾祥铁山楷书简"/>
              </a:endParaRPr>
            </a:p>
          </p:txBody>
        </p:sp>
        <p:sp>
          <p:nvSpPr>
            <p:cNvPr id="27" name="Freeform 151">
              <a:extLst>
                <a:ext uri="{FF2B5EF4-FFF2-40B4-BE49-F238E27FC236}">
                  <a16:creationId xmlns:a16="http://schemas.microsoft.com/office/drawing/2014/main" id="{D2759D00-4903-4C4F-8D33-1E55E6A9C1F6}"/>
                </a:ext>
              </a:extLst>
            </p:cNvPr>
            <p:cNvSpPr>
              <a:spLocks noEditPoints="1"/>
            </p:cNvSpPr>
            <p:nvPr/>
          </p:nvSpPr>
          <p:spPr bwMode="auto">
            <a:xfrm>
              <a:off x="4933269" y="4482420"/>
              <a:ext cx="138113" cy="458788"/>
            </a:xfrm>
            <a:custGeom>
              <a:gdLst>
                <a:gd fmla="*/ 170 w 366" name="T0"/>
                <a:gd fmla="*/ 179 h 1245" name="T1"/>
                <a:gd fmla="*/ 182 w 366" name="T2"/>
                <a:gd fmla="*/ 3 h 1245" name="T3"/>
                <a:gd fmla="*/ 208 w 366" name="T4"/>
                <a:gd fmla="*/ 118 h 1245" name="T5"/>
                <a:gd fmla="*/ 310 w 366" name="T6"/>
                <a:gd fmla="*/ 92 h 1245" name="T7"/>
                <a:gd fmla="*/ 342 w 366" name="T8"/>
                <a:gd fmla="*/ 74 h 1245" name="T9"/>
                <a:gd fmla="*/ 352 w 366" name="T10"/>
                <a:gd fmla="*/ 184 h 1245" name="T11"/>
                <a:gd fmla="*/ 209 w 366" name="T12"/>
                <a:gd fmla="*/ 337 h 1245" name="T13"/>
                <a:gd fmla="*/ 212 w 366" name="T14"/>
                <a:gd fmla="*/ 610 h 1245" name="T15"/>
                <a:gd fmla="*/ 170 w 366" name="T16"/>
                <a:gd fmla="*/ 592 h 1245" name="T17"/>
                <a:gd fmla="*/ 70 w 366" name="T18"/>
                <a:gd fmla="*/ 330 h 1245" name="T19"/>
                <a:gd fmla="*/ 15 w 366" name="T20"/>
                <a:gd fmla="*/ 191 h 1245" name="T21"/>
                <a:gd fmla="*/ 39 w 366" name="T22"/>
                <a:gd fmla="*/ 76 h 1245" name="T23"/>
                <a:gd fmla="*/ 57 w 366" name="T24"/>
                <a:gd fmla="*/ 144 h 1245" name="T25"/>
                <a:gd fmla="*/ 54 w 366" name="T26"/>
                <a:gd fmla="*/ 220 h 1245" name="T27"/>
                <a:gd fmla="*/ 79 w 366" name="T28"/>
                <a:gd fmla="*/ 287 h 1245" name="T29"/>
                <a:gd fmla="*/ 170 w 366" name="T30"/>
                <a:gd fmla="*/ 295 h 1245" name="T31"/>
                <a:gd fmla="*/ 209 w 366" name="T32"/>
                <a:gd fmla="*/ 254 h 1245" name="T33"/>
                <a:gd fmla="*/ 315 w 366" name="T34"/>
                <a:gd fmla="*/ 230 h 1245" name="T35"/>
                <a:gd fmla="*/ 209 w 366" name="T36"/>
                <a:gd fmla="*/ 254 h 1245" name="T37"/>
                <a:gd fmla="*/ 134 w 366" name="T38"/>
                <a:gd fmla="*/ 909 h 1245" name="T39"/>
                <a:gd fmla="*/ 200 w 366" name="T40"/>
                <a:gd fmla="*/ 987 h 1245" name="T41"/>
                <a:gd fmla="*/ 74 w 366" name="T42"/>
                <a:gd fmla="*/ 1026 h 1245" name="T43"/>
                <a:gd fmla="*/ 157 w 366" name="T44"/>
                <a:gd fmla="*/ 1000 h 1245" name="T45"/>
                <a:gd fmla="*/ 142 w 366" name="T46"/>
                <a:gd fmla="*/ 947 h 1245" name="T47"/>
                <a:gd fmla="*/ 101 w 366" name="T48"/>
                <a:gd fmla="*/ 994 h 1245" name="T49"/>
                <a:gd fmla="*/ 0 w 366" name="T50"/>
                <a:gd fmla="*/ 880 h 1245" name="T51"/>
                <a:gd fmla="*/ 232 w 366" name="T52"/>
                <a:gd fmla="*/ 697 h 1245" name="T53"/>
                <a:gd fmla="*/ 364 w 366" name="T54"/>
                <a:gd fmla="*/ 859 h 1245" name="T55"/>
                <a:gd fmla="*/ 338 w 366" name="T56"/>
                <a:gd fmla="*/ 1192 h 1245" name="T57"/>
                <a:gd fmla="*/ 156 w 366" name="T58"/>
                <a:gd fmla="*/ 1245 h 1245" name="T59"/>
                <a:gd fmla="*/ 7 w 366" name="T60"/>
                <a:gd fmla="*/ 1120 h 1245" name="T61"/>
                <a:gd fmla="*/ 41 w 366" name="T62"/>
                <a:gd fmla="*/ 1002 h 1245" name="T63"/>
                <a:gd fmla="*/ 57 w 366" name="T64"/>
                <a:gd fmla="*/ 1156 h 1245" name="T65"/>
                <a:gd fmla="*/ 294 w 366" name="T66"/>
                <a:gd fmla="*/ 1190 h 1245" name="T67"/>
                <a:gd fmla="*/ 323 w 366" name="T68"/>
                <a:gd fmla="*/ 1062 h 1245" name="T69"/>
                <a:gd fmla="*/ 249 w 366" name="T70"/>
                <a:gd fmla="*/ 1036 h 1245" name="T71"/>
                <a:gd fmla="*/ 271 w 366" name="T72"/>
                <a:gd fmla="*/ 1178 h 1245" name="T73"/>
                <a:gd fmla="*/ 259 w 366" name="T74"/>
                <a:gd fmla="*/ 1203 h 1245" name="T75"/>
                <a:gd fmla="*/ 212 w 366" name="T76"/>
                <a:gd fmla="*/ 1103 h 1245" name="T77"/>
                <a:gd fmla="*/ 81 w 366" name="T78"/>
                <a:gd fmla="*/ 1117 h 1245" name="T79"/>
                <a:gd fmla="*/ 192 w 366" name="T80"/>
                <a:gd fmla="*/ 1081 h 1245" name="T81"/>
                <a:gd fmla="*/ 211 w 366" name="T82"/>
                <a:gd fmla="*/ 1074 h 1245" name="T83"/>
                <a:gd fmla="*/ 221 w 366" name="T84"/>
                <a:gd fmla="*/ 975 h 1245" name="T85"/>
                <a:gd fmla="*/ 113 w 366" name="T86"/>
                <a:gd fmla="*/ 869 h 1245" name="T87"/>
                <a:gd fmla="*/ 90 w 366" name="T88"/>
                <a:gd fmla="*/ 833 h 1245" name="T89"/>
                <a:gd fmla="*/ 184 w 366" name="T90"/>
                <a:gd fmla="*/ 802 h 1245" name="T91"/>
                <a:gd fmla="*/ 192 w 366" name="T92"/>
                <a:gd fmla="*/ 735 h 1245" name="T93"/>
                <a:gd fmla="*/ 86 w 366" name="T94"/>
                <a:gd fmla="*/ 745 h 1245" name="T95"/>
                <a:gd fmla="*/ 42 w 366" name="T96"/>
                <a:gd fmla="*/ 888 h 1245" name="T97"/>
                <a:gd fmla="*/ 223 w 366" name="T98"/>
                <a:gd fmla="*/ 761 h 1245" name="T99"/>
                <a:gd fmla="*/ 235 w 366" name="T100"/>
                <a:gd fmla="*/ 781 h 1245" name="T101"/>
                <a:gd fmla="*/ 310 w 366" name="T102"/>
                <a:gd fmla="*/ 767 h 1245" name="T103"/>
                <a:gd fmla="*/ 274 w 366" name="T104"/>
                <a:gd fmla="*/ 829 h 1245" name="T105"/>
                <a:gd fmla="*/ 292 w 366" name="T106"/>
                <a:gd fmla="*/ 867 h 1245" name="T107"/>
                <a:gd fmla="*/ 227 w 366" name="T108"/>
                <a:gd fmla="*/ 867 h 1245" name="T109"/>
                <a:gd fmla="*/ 299 w 366" name="T110"/>
                <a:gd fmla="*/ 891 h 1245" name="T111"/>
                <a:gd fmla="*/ 276 w 366" name="T112"/>
                <a:gd fmla="*/ 950 h 1245" name="T113"/>
                <a:gd fmla="*/ 266 w 366" name="T114"/>
                <a:gd fmla="*/ 972 h 1245" name="T115"/>
                <a:gd fmla="*/ 324 w 366" name="T116"/>
                <a:gd fmla="*/ 1035 h 1245" name="T117"/>
                <a:gd fmla="*/ 322 w 366" name="T118"/>
                <a:gd fmla="*/ 869 h 1245" name="T119"/>
                <a:gd fmla="*/ 213 w 366" name="T120"/>
                <a:gd fmla="*/ 735 h 124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245" w="366">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prstClr val="black"/>
                </a:solidFill>
                <a:latin panose="020f0502020204030204" typeface="Calibri"/>
                <a:ea typeface="腾祥铁山楷书简"/>
              </a:endParaRPr>
            </a:p>
          </p:txBody>
        </p:sp>
        <p:sp>
          <p:nvSpPr>
            <p:cNvPr id="28" name="Freeform 152">
              <a:extLst>
                <a:ext uri="{FF2B5EF4-FFF2-40B4-BE49-F238E27FC236}">
                  <a16:creationId xmlns:a16="http://schemas.microsoft.com/office/drawing/2014/main" id="{05A18BBA-77E2-4EE3-A78F-7F19BA60EC8A}"/>
                </a:ext>
              </a:extLst>
            </p:cNvPr>
            <p:cNvSpPr>
              <a:spLocks noEditPoints="1"/>
            </p:cNvSpPr>
            <p:nvPr/>
          </p:nvSpPr>
          <p:spPr bwMode="auto">
            <a:xfrm>
              <a:off x="4777694" y="4674508"/>
              <a:ext cx="138113" cy="228600"/>
            </a:xfrm>
            <a:custGeom>
              <a:gdLst>
                <a:gd fmla="*/ 201 w 361" name="T0"/>
                <a:gd fmla="*/ 259 h 618" name="T1"/>
                <a:gd fmla="*/ 202 w 361" name="T2"/>
                <a:gd fmla="*/ 287 h 618" name="T3"/>
                <a:gd fmla="*/ 309 w 361" name="T4"/>
                <a:gd fmla="*/ 337 h 618" name="T5"/>
                <a:gd fmla="*/ 242 w 361" name="T6"/>
                <a:gd fmla="*/ 421 h 618" name="T7"/>
                <a:gd fmla="*/ 197 w 361" name="T8"/>
                <a:gd fmla="*/ 394 h 618" name="T9"/>
                <a:gd fmla="*/ 211 w 361" name="T10"/>
                <a:gd fmla="*/ 374 h 618" name="T11"/>
                <a:gd fmla="*/ 268 w 361" name="T12"/>
                <a:gd fmla="*/ 378 h 618" name="T13"/>
                <a:gd fmla="*/ 256 w 361" name="T14"/>
                <a:gd fmla="*/ 328 h 618" name="T15"/>
                <a:gd fmla="*/ 184 w 361" name="T16"/>
                <a:gd fmla="*/ 321 h 618" name="T17"/>
                <a:gd fmla="*/ 94 w 361" name="T18"/>
                <a:gd fmla="*/ 358 h 618" name="T19"/>
                <a:gd fmla="*/ 110 w 361" name="T20"/>
                <a:gd fmla="*/ 398 h 618" name="T21"/>
                <a:gd fmla="*/ 189 w 361" name="T22"/>
                <a:gd fmla="*/ 391 h 618" name="T23"/>
                <a:gd fmla="*/ 168 w 361" name="T24"/>
                <a:gd fmla="*/ 483 h 618" name="T25"/>
                <a:gd fmla="*/ 211 w 361" name="T26"/>
                <a:gd fmla="*/ 567 h 618" name="T27"/>
                <a:gd fmla="*/ 213 w 361" name="T28"/>
                <a:gd fmla="*/ 494 h 618" name="T29"/>
                <a:gd fmla="*/ 300 w 361" name="T30"/>
                <a:gd fmla="*/ 440 h 618" name="T31"/>
                <a:gd fmla="*/ 321 w 361" name="T32"/>
                <a:gd fmla="*/ 502 h 618" name="T33"/>
                <a:gd fmla="*/ 280 w 361" name="T34"/>
                <a:gd fmla="*/ 475 h 618" name="T35"/>
                <a:gd fmla="*/ 248 w 361" name="T36"/>
                <a:gd fmla="*/ 501 h 618" name="T37"/>
                <a:gd fmla="*/ 246 w 361" name="T38"/>
                <a:gd fmla="*/ 583 h 618" name="T39"/>
                <a:gd fmla="*/ 133 w 361" name="T40"/>
                <a:gd fmla="*/ 590 h 618" name="T41"/>
                <a:gd fmla="*/ 158 w 361" name="T42"/>
                <a:gd fmla="*/ 432 h 618" name="T43"/>
                <a:gd fmla="*/ 136 w 361" name="T44"/>
                <a:gd fmla="*/ 426 h 618" name="T45"/>
                <a:gd fmla="*/ 55 w 361" name="T46"/>
                <a:gd fmla="*/ 380 h 618" name="T47"/>
                <a:gd fmla="*/ 110 w 361" name="T48"/>
                <a:gd fmla="*/ 302 h 618" name="T49"/>
                <a:gd fmla="*/ 166 w 361" name="T50"/>
                <a:gd fmla="*/ 281 h 618" name="T51"/>
                <a:gd fmla="*/ 166 w 361" name="T52"/>
                <a:gd fmla="*/ 257 h 618" name="T53"/>
                <a:gd fmla="*/ 103 w 361" name="T54"/>
                <a:gd fmla="*/ 231 h 618" name="T55"/>
                <a:gd fmla="*/ 172 w 361" name="T56"/>
                <a:gd fmla="*/ 142 h 618" name="T57"/>
                <a:gd fmla="*/ 287 w 361" name="T58"/>
                <a:gd fmla="*/ 94 h 618" name="T59"/>
                <a:gd fmla="*/ 250 w 361" name="T60"/>
                <a:gd fmla="*/ 39 h 618" name="T61"/>
                <a:gd fmla="*/ 80 w 361" name="T62"/>
                <a:gd fmla="*/ 160 h 618" name="T63"/>
                <a:gd fmla="*/ 51 w 361" name="T64"/>
                <a:gd fmla="*/ 324 h 618" name="T65"/>
                <a:gd fmla="*/ 0 w 361" name="T66"/>
                <a:gd fmla="*/ 344 h 618" name="T67"/>
                <a:gd fmla="*/ 41 w 361" name="T68"/>
                <a:gd fmla="*/ 179 h 618" name="T69"/>
                <a:gd fmla="*/ 53 w 361" name="T70"/>
                <a:gd fmla="*/ 34 h 618" name="T71"/>
                <a:gd fmla="*/ 321 w 361" name="T72"/>
                <a:gd fmla="*/ 31 h 618" name="T73"/>
                <a:gd fmla="*/ 246 w 361" name="T74"/>
                <a:gd fmla="*/ 177 h 618" name="T75"/>
                <a:gd fmla="*/ 132 w 361" name="T76"/>
                <a:gd fmla="*/ 202 h 618" name="T77"/>
                <a:gd fmla="*/ 222 w 361" name="T78"/>
                <a:gd fmla="*/ 204 h 618" name="T79"/>
                <a:gd fmla="*/ 358 w 361" name="T80"/>
                <a:gd fmla="*/ 324 h 618" name="T81"/>
                <a:gd fmla="*/ 343 w 361" name="T82"/>
                <a:gd fmla="*/ 379 h 618" name="T83"/>
                <a:gd fmla="*/ 321 w 361" name="T84"/>
                <a:gd fmla="*/ 337 h 618" name="T85"/>
                <a:gd fmla="*/ 247 w 361" name="T86"/>
                <a:gd fmla="*/ 246 h 618" name="T87"/>
                <a:gd fmla="*/ 166 w 361" name="T88"/>
                <a:gd fmla="*/ 112 h 618" name="T89"/>
                <a:gd fmla="*/ 104 w 361" name="T90"/>
                <a:gd fmla="*/ 113 h 618" name="T91"/>
                <a:gd fmla="*/ 112 w 361" name="T92"/>
                <a:gd fmla="*/ 83 h 618" name="T93"/>
                <a:gd fmla="*/ 264 w 361" name="T94"/>
                <a:gd fmla="*/ 83 h 618"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618" w="361">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solidFill>
                  <a:prstClr val="black"/>
                </a:solidFill>
                <a:latin panose="020f0502020204030204" typeface="Calibri"/>
                <a:ea typeface="腾祥铁山楷书简"/>
              </a:endParaRPr>
            </a:p>
          </p:txBody>
        </p:sp>
      </p:grpSp>
      <p:sp>
        <p:nvSpPr>
          <p:cNvPr id="29" name="Freeform 682">
            <a:extLst>
              <a:ext uri="{FF2B5EF4-FFF2-40B4-BE49-F238E27FC236}">
                <a16:creationId xmlns:a16="http://schemas.microsoft.com/office/drawing/2014/main" id="{3431FB88-EE10-42DE-8161-156D0F4A41DF}"/>
              </a:ext>
            </a:extLst>
          </p:cNvPr>
          <p:cNvSpPr>
            <a:spLocks noEditPoints="1"/>
          </p:cNvSpPr>
          <p:nvPr/>
        </p:nvSpPr>
        <p:spPr bwMode="auto">
          <a:xfrm rot="806556">
            <a:off x="10140178" y="4547480"/>
            <a:ext cx="889000" cy="414338"/>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30" name="文本框 29">
            <a:extLst>
              <a:ext uri="{FF2B5EF4-FFF2-40B4-BE49-F238E27FC236}">
                <a16:creationId xmlns:a16="http://schemas.microsoft.com/office/drawing/2014/main" id="{CC03D22C-A6E6-41A8-95D2-327676B18B7F}"/>
              </a:ext>
            </a:extLst>
          </p:cNvPr>
          <p:cNvSpPr txBox="1"/>
          <p:nvPr/>
        </p:nvSpPr>
        <p:spPr>
          <a:xfrm>
            <a:off x="8528909" y="3195407"/>
            <a:ext cx="1935480" cy="2194560"/>
          </a:xfrm>
          <a:prstGeom prst="rect">
            <a:avLst/>
          </a:prstGeom>
          <a:noFill/>
          <a:effectLst/>
        </p:spPr>
        <p:txBody>
          <a:bodyPr anchor="ctr" rtlCol="0" wrap="none">
            <a:spAutoFit/>
          </a:bodyPr>
          <a:lstStyle/>
          <a:p>
            <a:pPr algn="ctr"/>
            <a:r>
              <a:rPr altLang="en-US" lang="zh-CN" sz="13800">
                <a:solidFill>
                  <a:schemeClr val="tx1">
                    <a:lumMod val="85000"/>
                    <a:lumOff val="15000"/>
                  </a:schemeClr>
                </a:solidFill>
                <a:effectLst>
                  <a:outerShdw algn="ctr" blurRad="63500" rotWithShape="0" sx="102000" sy="102000">
                    <a:srgbClr val="FFCCCC">
                      <a:alpha val="40000"/>
                    </a:srgbClr>
                  </a:outerShdw>
                </a:effectLst>
                <a:latin typeface="李旭科书法"/>
                <a:ea typeface="李旭科书法"/>
              </a:rPr>
              <a:t>谢</a:t>
            </a:r>
          </a:p>
        </p:txBody>
      </p:sp>
      <p:sp>
        <p:nvSpPr>
          <p:cNvPr id="31" name="矩形 30">
            <a:extLst>
              <a:ext uri="{FF2B5EF4-FFF2-40B4-BE49-F238E27FC236}">
                <a16:creationId xmlns:a16="http://schemas.microsoft.com/office/drawing/2014/main" id="{DF52B377-C88B-4C26-85FE-D6E6426ECB0C}"/>
              </a:ext>
            </a:extLst>
          </p:cNvPr>
          <p:cNvSpPr/>
          <p:nvPr/>
        </p:nvSpPr>
        <p:spPr>
          <a:xfrm>
            <a:off x="7410019" y="1116058"/>
            <a:ext cx="2291080" cy="2621280"/>
          </a:xfrm>
          <a:prstGeom prst="rect">
            <a:avLst/>
          </a:prstGeom>
        </p:spPr>
        <p:txBody>
          <a:bodyPr wrap="none">
            <a:spAutoFit/>
          </a:bodyPr>
          <a:lstStyle/>
          <a:p>
            <a:pPr algn="ctr"/>
            <a:r>
              <a:rPr altLang="en-US" lang="zh-CN" sz="16600">
                <a:solidFill>
                  <a:schemeClr val="tx1">
                    <a:lumMod val="85000"/>
                    <a:lumOff val="15000"/>
                  </a:schemeClr>
                </a:solidFill>
                <a:effectLst>
                  <a:outerShdw algn="ctr" blurRad="63500" rotWithShape="0" sx="102000" sy="102000">
                    <a:srgbClr val="FFCCCC">
                      <a:alpha val="40000"/>
                    </a:srgbClr>
                  </a:outerShdw>
                </a:effectLst>
                <a:latin typeface="李旭科书法"/>
                <a:ea typeface="李旭科书法"/>
              </a:rPr>
              <a:t>谢</a:t>
            </a:r>
          </a:p>
        </p:txBody>
      </p:sp>
      <p:sp>
        <p:nvSpPr>
          <p:cNvPr id="32" name="PA_文本框 4">
            <a:extLst>
              <a:ext uri="{FF2B5EF4-FFF2-40B4-BE49-F238E27FC236}">
                <a16:creationId xmlns:a16="http://schemas.microsoft.com/office/drawing/2014/main" id="{1B8EE1F6-83F0-4AA0-B9BE-317AC5B93FD6}"/>
              </a:ext>
            </a:extLst>
          </p:cNvPr>
          <p:cNvSpPr txBox="1"/>
          <p:nvPr>
            <p:custDataLst>
              <p:tags r:id="rId5"/>
            </p:custDataLst>
          </p:nvPr>
        </p:nvSpPr>
        <p:spPr>
          <a:xfrm>
            <a:off x="6790575" y="1592863"/>
            <a:ext cx="548640" cy="3632835"/>
          </a:xfrm>
          <a:prstGeom prst="rect">
            <a:avLst/>
          </a:prstGeom>
          <a:noFill/>
        </p:spPr>
        <p:txBody>
          <a:bodyPr rtlCol="0" vert="eaVert" wrap="none">
            <a:spAutoFit/>
          </a:bodyPr>
          <a:lstStyle/>
          <a:p>
            <a:r>
              <a:rPr altLang="en-US" lang="zh-CN" sz="2400">
                <a:latin charset="-122" panose="02010604000101010101" pitchFamily="2" typeface="汉仪中楷简"/>
                <a:ea charset="-122" panose="02010604000101010101" pitchFamily="2" typeface="汉仪中楷简"/>
              </a:rPr>
              <a:t>企业文化宣传策划产品介绍类</a:t>
            </a:r>
          </a:p>
        </p:txBody>
      </p:sp>
      <p:sp>
        <p:nvSpPr>
          <p:cNvPr id="33" name="PA_文本框 4">
            <a:extLst>
              <a:ext uri="{FF2B5EF4-FFF2-40B4-BE49-F238E27FC236}">
                <a16:creationId xmlns:a16="http://schemas.microsoft.com/office/drawing/2014/main" id="{D2C29688-C73B-4BAC-8324-34FAEA4D5DDF}"/>
              </a:ext>
            </a:extLst>
          </p:cNvPr>
          <p:cNvSpPr txBox="1"/>
          <p:nvPr>
            <p:custDataLst>
              <p:tags r:id="rId6"/>
            </p:custDataLst>
          </p:nvPr>
        </p:nvSpPr>
        <p:spPr>
          <a:xfrm>
            <a:off x="6012535" y="2496969"/>
            <a:ext cx="548640" cy="1998345"/>
          </a:xfrm>
          <a:prstGeom prst="rect">
            <a:avLst/>
          </a:prstGeom>
          <a:noFill/>
        </p:spPr>
        <p:txBody>
          <a:bodyPr rtlCol="0" vert="eaVert" wrap="none">
            <a:spAutoFit/>
          </a:bodyPr>
          <a:lstStyle/>
          <a:p>
            <a:r>
              <a:rPr altLang="en-US" lang="zh-CN" sz="2400">
                <a:latin charset="-122" panose="02010604000101010101" pitchFamily="2" typeface="汉仪中楷简"/>
                <a:ea charset="-122" panose="02010604000101010101" pitchFamily="2" typeface="汉仪中楷简"/>
              </a:rPr>
              <a:t>汇报人：小包总</a:t>
            </a:r>
          </a:p>
        </p:txBody>
      </p:sp>
    </p:spTree>
    <p:extLst>
      <p:ext uri="{BB962C8B-B14F-4D97-AF65-F5344CB8AC3E}">
        <p14:creationId val="1332955153"/>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2" presetSubtype="2">
                                  <p:stCondLst>
                                    <p:cond delay="0"/>
                                  </p:stCondLst>
                                  <p:childTnLst>
                                    <p:set>
                                      <p:cBhvr>
                                        <p:cTn dur="1" fill="hold" id="6">
                                          <p:stCondLst>
                                            <p:cond delay="0"/>
                                          </p:stCondLst>
                                        </p:cTn>
                                        <p:tgtEl>
                                          <p:spTgt spid="13"/>
                                        </p:tgtEl>
                                        <p:attrNameLst>
                                          <p:attrName>style.visibility</p:attrName>
                                        </p:attrNameLst>
                                      </p:cBhvr>
                                      <p:to>
                                        <p:strVal val="visible"/>
                                      </p:to>
                                    </p:set>
                                    <p:anim calcmode="lin" valueType="num">
                                      <p:cBhvr additive="base">
                                        <p:cTn dur="500" fill="hold" id="7"/>
                                        <p:tgtEl>
                                          <p:spTgt spid="13"/>
                                        </p:tgtEl>
                                        <p:attrNameLst>
                                          <p:attrName>ppt_x</p:attrName>
                                        </p:attrNameLst>
                                      </p:cBhvr>
                                      <p:tavLst>
                                        <p:tav tm="0">
                                          <p:val>
                                            <p:strVal val="1+#ppt_w/2"/>
                                          </p:val>
                                        </p:tav>
                                        <p:tav tm="100000">
                                          <p:val>
                                            <p:strVal val="#ppt_x"/>
                                          </p:val>
                                        </p:tav>
                                      </p:tavLst>
                                    </p:anim>
                                    <p:anim calcmode="lin" valueType="num">
                                      <p:cBhvr additive="base">
                                        <p:cTn dur="500" fill="hold" id="8"/>
                                        <p:tgtEl>
                                          <p:spTgt spid="13"/>
                                        </p:tgtEl>
                                        <p:attrNameLst>
                                          <p:attrName>ppt_y</p:attrName>
                                        </p:attrNameLst>
                                      </p:cBhvr>
                                      <p:tavLst>
                                        <p:tav tm="0">
                                          <p:val>
                                            <p:strVal val="#ppt_y"/>
                                          </p:val>
                                        </p:tav>
                                        <p:tav tm="100000">
                                          <p:val>
                                            <p:strVal val="#ppt_y"/>
                                          </p:val>
                                        </p:tav>
                                      </p:tavLst>
                                    </p:anim>
                                  </p:childTnLst>
                                </p:cTn>
                              </p:par>
                            </p:childTnLst>
                          </p:cTn>
                        </p:par>
                        <p:par>
                          <p:cTn fill="hold" id="9" nodeType="afterGroup">
                            <p:stCondLst>
                              <p:cond delay="500"/>
                            </p:stCondLst>
                            <p:childTnLst>
                              <p:par>
                                <p:cTn fill="hold" grpId="0" id="10" nodeType="afterEffect" presetClass="entr" presetID="53" presetSubtype="0">
                                  <p:stCondLst>
                                    <p:cond delay="0"/>
                                  </p:stCondLst>
                                  <p:childTnLst>
                                    <p:set>
                                      <p:cBhvr>
                                        <p:cTn dur="1" fill="hold" id="11">
                                          <p:stCondLst>
                                            <p:cond delay="0"/>
                                          </p:stCondLst>
                                        </p:cTn>
                                        <p:tgtEl>
                                          <p:spTgt spid="31"/>
                                        </p:tgtEl>
                                        <p:attrNameLst>
                                          <p:attrName>style.visibility</p:attrName>
                                        </p:attrNameLst>
                                      </p:cBhvr>
                                      <p:to>
                                        <p:strVal val="visible"/>
                                      </p:to>
                                    </p:set>
                                    <p:anim calcmode="lin" valueType="num">
                                      <p:cBhvr>
                                        <p:cTn dur="1000" fill="hold" id="12"/>
                                        <p:tgtEl>
                                          <p:spTgt spid="31"/>
                                        </p:tgtEl>
                                        <p:attrNameLst>
                                          <p:attrName>ppt_w</p:attrName>
                                        </p:attrNameLst>
                                      </p:cBhvr>
                                      <p:tavLst>
                                        <p:tav tm="0">
                                          <p:val>
                                            <p:fltVal val="0"/>
                                          </p:val>
                                        </p:tav>
                                        <p:tav tm="100000">
                                          <p:val>
                                            <p:strVal val="#ppt_w"/>
                                          </p:val>
                                        </p:tav>
                                      </p:tavLst>
                                    </p:anim>
                                    <p:anim calcmode="lin" valueType="num">
                                      <p:cBhvr>
                                        <p:cTn dur="1000" fill="hold" id="13"/>
                                        <p:tgtEl>
                                          <p:spTgt spid="31"/>
                                        </p:tgtEl>
                                        <p:attrNameLst>
                                          <p:attrName>ppt_h</p:attrName>
                                        </p:attrNameLst>
                                      </p:cBhvr>
                                      <p:tavLst>
                                        <p:tav tm="0">
                                          <p:val>
                                            <p:fltVal val="0"/>
                                          </p:val>
                                        </p:tav>
                                        <p:tav tm="100000">
                                          <p:val>
                                            <p:strVal val="#ppt_h"/>
                                          </p:val>
                                        </p:tav>
                                      </p:tavLst>
                                    </p:anim>
                                    <p:animEffect filter="fade" transition="in">
                                      <p:cBhvr>
                                        <p:cTn dur="1000" id="14"/>
                                        <p:tgtEl>
                                          <p:spTgt spid="31"/>
                                        </p:tgtEl>
                                      </p:cBhvr>
                                    </p:animEffect>
                                    <p:anim calcmode="lin" valueType="num">
                                      <p:cBhvr>
                                        <p:cTn dur="1000" fill="hold" id="15"/>
                                        <p:tgtEl>
                                          <p:spTgt spid="31"/>
                                        </p:tgtEl>
                                        <p:attrNameLst>
                                          <p:attrName>ppt_x</p:attrName>
                                        </p:attrNameLst>
                                      </p:cBhvr>
                                      <p:tavLst>
                                        <p:tav tm="0">
                                          <p:val>
                                            <p:fltVal val="0.5"/>
                                          </p:val>
                                        </p:tav>
                                        <p:tav tm="100000">
                                          <p:val>
                                            <p:strVal val="#ppt_x"/>
                                          </p:val>
                                        </p:tav>
                                      </p:tavLst>
                                    </p:anim>
                                    <p:anim calcmode="lin" valueType="num">
                                      <p:cBhvr>
                                        <p:cTn dur="1000" fill="hold" id="16"/>
                                        <p:tgtEl>
                                          <p:spTgt spid="31"/>
                                        </p:tgtEl>
                                        <p:attrNameLst>
                                          <p:attrName>ppt_y</p:attrName>
                                        </p:attrNameLst>
                                      </p:cBhvr>
                                      <p:tavLst>
                                        <p:tav tm="0">
                                          <p:val>
                                            <p:fltVal val="0.5"/>
                                          </p:val>
                                        </p:tav>
                                        <p:tav tm="100000">
                                          <p:val>
                                            <p:strVal val="#ppt_y"/>
                                          </p:val>
                                        </p:tav>
                                      </p:tavLst>
                                    </p:anim>
                                  </p:childTnLst>
                                </p:cTn>
                              </p:par>
                              <p:par>
                                <p:cTn fill="hold" grpId="0" id="17" nodeType="withEffect" presetClass="entr" presetID="53" presetSubtype="0">
                                  <p:stCondLst>
                                    <p:cond delay="250"/>
                                  </p:stCondLst>
                                  <p:childTnLst>
                                    <p:set>
                                      <p:cBhvr>
                                        <p:cTn dur="1" fill="hold" id="18">
                                          <p:stCondLst>
                                            <p:cond delay="0"/>
                                          </p:stCondLst>
                                        </p:cTn>
                                        <p:tgtEl>
                                          <p:spTgt spid="30"/>
                                        </p:tgtEl>
                                        <p:attrNameLst>
                                          <p:attrName>style.visibility</p:attrName>
                                        </p:attrNameLst>
                                      </p:cBhvr>
                                      <p:to>
                                        <p:strVal val="visible"/>
                                      </p:to>
                                    </p:set>
                                    <p:anim calcmode="lin" valueType="num">
                                      <p:cBhvr>
                                        <p:cTn dur="1000" fill="hold" id="19"/>
                                        <p:tgtEl>
                                          <p:spTgt spid="30"/>
                                        </p:tgtEl>
                                        <p:attrNameLst>
                                          <p:attrName>ppt_w</p:attrName>
                                        </p:attrNameLst>
                                      </p:cBhvr>
                                      <p:tavLst>
                                        <p:tav tm="0">
                                          <p:val>
                                            <p:fltVal val="0"/>
                                          </p:val>
                                        </p:tav>
                                        <p:tav tm="100000">
                                          <p:val>
                                            <p:strVal val="#ppt_w"/>
                                          </p:val>
                                        </p:tav>
                                      </p:tavLst>
                                    </p:anim>
                                    <p:anim calcmode="lin" valueType="num">
                                      <p:cBhvr>
                                        <p:cTn dur="1000" fill="hold" id="20"/>
                                        <p:tgtEl>
                                          <p:spTgt spid="30"/>
                                        </p:tgtEl>
                                        <p:attrNameLst>
                                          <p:attrName>ppt_h</p:attrName>
                                        </p:attrNameLst>
                                      </p:cBhvr>
                                      <p:tavLst>
                                        <p:tav tm="0">
                                          <p:val>
                                            <p:fltVal val="0"/>
                                          </p:val>
                                        </p:tav>
                                        <p:tav tm="100000">
                                          <p:val>
                                            <p:strVal val="#ppt_h"/>
                                          </p:val>
                                        </p:tav>
                                      </p:tavLst>
                                    </p:anim>
                                    <p:animEffect filter="fade" transition="in">
                                      <p:cBhvr>
                                        <p:cTn dur="1000" id="21"/>
                                        <p:tgtEl>
                                          <p:spTgt spid="30"/>
                                        </p:tgtEl>
                                      </p:cBhvr>
                                    </p:animEffect>
                                    <p:anim calcmode="lin" valueType="num">
                                      <p:cBhvr>
                                        <p:cTn dur="1000" fill="hold" id="22"/>
                                        <p:tgtEl>
                                          <p:spTgt spid="30"/>
                                        </p:tgtEl>
                                        <p:attrNameLst>
                                          <p:attrName>ppt_x</p:attrName>
                                        </p:attrNameLst>
                                      </p:cBhvr>
                                      <p:tavLst>
                                        <p:tav tm="0">
                                          <p:val>
                                            <p:fltVal val="0.5"/>
                                          </p:val>
                                        </p:tav>
                                        <p:tav tm="100000">
                                          <p:val>
                                            <p:strVal val="#ppt_x"/>
                                          </p:val>
                                        </p:tav>
                                      </p:tavLst>
                                    </p:anim>
                                    <p:anim calcmode="lin" valueType="num">
                                      <p:cBhvr>
                                        <p:cTn dur="1000" fill="hold" id="23"/>
                                        <p:tgtEl>
                                          <p:spTgt spid="30"/>
                                        </p:tgtEl>
                                        <p:attrNameLst>
                                          <p:attrName>ppt_y</p:attrName>
                                        </p:attrNameLst>
                                      </p:cBhvr>
                                      <p:tavLst>
                                        <p:tav tm="0">
                                          <p:val>
                                            <p:fltVal val="0.5"/>
                                          </p:val>
                                        </p:tav>
                                        <p:tav tm="100000">
                                          <p:val>
                                            <p:strVal val="#ppt_y"/>
                                          </p:val>
                                        </p:tav>
                                      </p:tavLst>
                                    </p:anim>
                                  </p:childTnLst>
                                </p:cTn>
                              </p:par>
                              <p:par>
                                <p:cTn fill="hold" id="24" nodeType="withEffect" presetClass="entr" presetID="23" presetSubtype="528">
                                  <p:stCondLst>
                                    <p:cond delay="500"/>
                                  </p:stCondLst>
                                  <p:childTnLst>
                                    <p:set>
                                      <p:cBhvr>
                                        <p:cTn dur="1" fill="hold" id="25">
                                          <p:stCondLst>
                                            <p:cond delay="0"/>
                                          </p:stCondLst>
                                        </p:cTn>
                                        <p:tgtEl>
                                          <p:spTgt spid="25"/>
                                        </p:tgtEl>
                                        <p:attrNameLst>
                                          <p:attrName>style.visibility</p:attrName>
                                        </p:attrNameLst>
                                      </p:cBhvr>
                                      <p:to>
                                        <p:strVal val="visible"/>
                                      </p:to>
                                    </p:set>
                                    <p:anim calcmode="lin" valueType="num">
                                      <p:cBhvr>
                                        <p:cTn dur="1000" fill="hold" id="26"/>
                                        <p:tgtEl>
                                          <p:spTgt spid="25"/>
                                        </p:tgtEl>
                                        <p:attrNameLst>
                                          <p:attrName>ppt_w</p:attrName>
                                        </p:attrNameLst>
                                      </p:cBhvr>
                                      <p:tavLst>
                                        <p:tav tm="0">
                                          <p:val>
                                            <p:fltVal val="0"/>
                                          </p:val>
                                        </p:tav>
                                        <p:tav tm="100000">
                                          <p:val>
                                            <p:strVal val="#ppt_w"/>
                                          </p:val>
                                        </p:tav>
                                      </p:tavLst>
                                    </p:anim>
                                    <p:anim calcmode="lin" valueType="num">
                                      <p:cBhvr>
                                        <p:cTn dur="1000" fill="hold" id="27"/>
                                        <p:tgtEl>
                                          <p:spTgt spid="25"/>
                                        </p:tgtEl>
                                        <p:attrNameLst>
                                          <p:attrName>ppt_h</p:attrName>
                                        </p:attrNameLst>
                                      </p:cBhvr>
                                      <p:tavLst>
                                        <p:tav tm="0">
                                          <p:val>
                                            <p:fltVal val="0"/>
                                          </p:val>
                                        </p:tav>
                                        <p:tav tm="100000">
                                          <p:val>
                                            <p:strVal val="#ppt_h"/>
                                          </p:val>
                                        </p:tav>
                                      </p:tavLst>
                                    </p:anim>
                                    <p:anim calcmode="lin" valueType="num">
                                      <p:cBhvr>
                                        <p:cTn dur="1000" fill="hold" id="28"/>
                                        <p:tgtEl>
                                          <p:spTgt spid="25"/>
                                        </p:tgtEl>
                                        <p:attrNameLst>
                                          <p:attrName>ppt_x</p:attrName>
                                        </p:attrNameLst>
                                      </p:cBhvr>
                                      <p:tavLst>
                                        <p:tav tm="0">
                                          <p:val>
                                            <p:fltVal val="0.5"/>
                                          </p:val>
                                        </p:tav>
                                        <p:tav tm="100000">
                                          <p:val>
                                            <p:strVal val="#ppt_x"/>
                                          </p:val>
                                        </p:tav>
                                      </p:tavLst>
                                    </p:anim>
                                    <p:anim calcmode="lin" valueType="num">
                                      <p:cBhvr>
                                        <p:cTn dur="1000" fill="hold" id="29"/>
                                        <p:tgtEl>
                                          <p:spTgt spid="25"/>
                                        </p:tgtEl>
                                        <p:attrNameLst>
                                          <p:attrName>ppt_y</p:attrName>
                                        </p:attrNameLst>
                                      </p:cBhvr>
                                      <p:tavLst>
                                        <p:tav tm="0">
                                          <p:val>
                                            <p:fltVal val="0.5"/>
                                          </p:val>
                                        </p:tav>
                                        <p:tav tm="100000">
                                          <p:val>
                                            <p:strVal val="#ppt_y"/>
                                          </p:val>
                                        </p:tav>
                                      </p:tavLst>
                                    </p:anim>
                                  </p:childTnLst>
                                </p:cTn>
                              </p:par>
                              <p:par>
                                <p:cTn fill="hold" grpId="0" id="30" nodeType="withEffect" presetClass="entr" presetID="12" presetSubtype="8">
                                  <p:stCondLst>
                                    <p:cond delay="500"/>
                                  </p:stCondLst>
                                  <p:childTnLst>
                                    <p:set>
                                      <p:cBhvr>
                                        <p:cTn dur="1" fill="hold" id="31">
                                          <p:stCondLst>
                                            <p:cond delay="0"/>
                                          </p:stCondLst>
                                        </p:cTn>
                                        <p:tgtEl>
                                          <p:spTgt spid="29"/>
                                        </p:tgtEl>
                                        <p:attrNameLst>
                                          <p:attrName>style.visibility</p:attrName>
                                        </p:attrNameLst>
                                      </p:cBhvr>
                                      <p:to>
                                        <p:strVal val="visible"/>
                                      </p:to>
                                    </p:set>
                                    <p:anim calcmode="lin" valueType="num">
                                      <p:cBhvr additive="base">
                                        <p:cTn dur="1000" id="32"/>
                                        <p:tgtEl>
                                          <p:spTgt spid="29"/>
                                        </p:tgtEl>
                                        <p:attrNameLst>
                                          <p:attrName>ppt_x</p:attrName>
                                        </p:attrNameLst>
                                      </p:cBhvr>
                                      <p:tavLst>
                                        <p:tav tm="0">
                                          <p:val>
                                            <p:strVal val="#ppt_x-#ppt_w*1.125000"/>
                                          </p:val>
                                        </p:tav>
                                        <p:tav tm="100000">
                                          <p:val>
                                            <p:strVal val="#ppt_x"/>
                                          </p:val>
                                        </p:tav>
                                      </p:tavLst>
                                    </p:anim>
                                    <p:animEffect filter="wipe(right)" transition="in">
                                      <p:cBhvr>
                                        <p:cTn dur="1000" id="33"/>
                                        <p:tgtEl>
                                          <p:spTgt spid="29"/>
                                        </p:tgtEl>
                                      </p:cBhvr>
                                    </p:animEffect>
                                  </p:childTnLst>
                                </p:cTn>
                              </p:par>
                              <p:par>
                                <p:cTn fill="hold" grpId="0" id="34" nodeType="withEffect" presetClass="entr" presetID="22" presetSubtype="1">
                                  <p:stCondLst>
                                    <p:cond delay="1000"/>
                                  </p:stCondLst>
                                  <p:childTnLst>
                                    <p:set>
                                      <p:cBhvr>
                                        <p:cTn dur="1" fill="hold" id="35">
                                          <p:stCondLst>
                                            <p:cond delay="0"/>
                                          </p:stCondLst>
                                        </p:cTn>
                                        <p:tgtEl>
                                          <p:spTgt spid="32"/>
                                        </p:tgtEl>
                                        <p:attrNameLst>
                                          <p:attrName>style.visibility</p:attrName>
                                        </p:attrNameLst>
                                      </p:cBhvr>
                                      <p:to>
                                        <p:strVal val="visible"/>
                                      </p:to>
                                    </p:set>
                                    <p:animEffect filter="wipe(up)" transition="in">
                                      <p:cBhvr>
                                        <p:cTn dur="1500" id="36"/>
                                        <p:tgtEl>
                                          <p:spTgt spid="32"/>
                                        </p:tgtEl>
                                      </p:cBhvr>
                                    </p:animEffect>
                                  </p:childTnLst>
                                </p:cTn>
                              </p:par>
                              <p:par>
                                <p:cTn fill="hold" grpId="0" id="37" nodeType="withEffect" presetClass="entr" presetID="22" presetSubtype="1">
                                  <p:stCondLst>
                                    <p:cond delay="1750"/>
                                  </p:stCondLst>
                                  <p:childTnLst>
                                    <p:set>
                                      <p:cBhvr>
                                        <p:cTn dur="1" fill="hold" id="38">
                                          <p:stCondLst>
                                            <p:cond delay="0"/>
                                          </p:stCondLst>
                                        </p:cTn>
                                        <p:tgtEl>
                                          <p:spTgt spid="33"/>
                                        </p:tgtEl>
                                        <p:attrNameLst>
                                          <p:attrName>style.visibility</p:attrName>
                                        </p:attrNameLst>
                                      </p:cBhvr>
                                      <p:to>
                                        <p:strVal val="visible"/>
                                      </p:to>
                                    </p:set>
                                    <p:animEffect filter="wipe(up)" transition="in">
                                      <p:cBhvr>
                                        <p:cTn dur="1500" id="39"/>
                                        <p:tgtEl>
                                          <p:spTgt spid="33"/>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9"/>
      <p:bldP grpId="0" spid="30"/>
      <p:bldP grpId="0" spid="31"/>
      <p:bldP grpId="0" spid="32"/>
      <p:bldP grpId="0" spid="33"/>
    </p:bldLst>
  </p:timing>
</p:sld>
</file>

<file path=ppt/slides/slide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4" name="组合 3">
            <a:extLst>
              <a:ext uri="{FF2B5EF4-FFF2-40B4-BE49-F238E27FC236}">
                <a16:creationId xmlns:a16="http://schemas.microsoft.com/office/drawing/2014/main"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pic>
          <p:nvPicPr>
            <p:cNvPr id="6" name="图片 5">
              <a:extLst>
                <a:ext uri="{FF2B5EF4-FFF2-40B4-BE49-F238E27FC236}">
                  <a16:creationId xmlns:a16="http://schemas.microsoft.com/office/drawing/2014/main" id="{B8676A1B-E2A0-4301-9D89-7E3D15CEAE51}"/>
                </a:ext>
              </a:extLst>
            </p:cNvPr>
            <p:cNvPicPr>
              <a:picLocks noChangeAspect="1"/>
            </p:cNvPicPr>
            <p:nvPr/>
          </p:nvPicPr>
          <p:blipFill>
            <a:blip r:embed="rId2">
              <a:extLst>
                <a:ext uri="{28A0092B-C50C-407E-A947-70E740481C1C}">
                  <a14:useLocalDpi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id="{2F2750A5-216C-46F0-88FF-4E79E16BC616}"/>
              </a:ext>
            </a:extLst>
          </p:cNvPr>
          <p:cNvSpPr/>
          <p:nvPr/>
        </p:nvSpPr>
        <p:spPr>
          <a:xfrm>
            <a:off x="5300369" y="1774135"/>
            <a:ext cx="1935480" cy="2194560"/>
          </a:xfrm>
          <a:prstGeom prst="rect">
            <a:avLst/>
          </a:prstGeom>
        </p:spPr>
        <p:txBody>
          <a:bodyPr wrap="none">
            <a:spAutoFit/>
          </a:bodyPr>
          <a:lstStyle/>
          <a:p>
            <a:pPr algn="ctr"/>
            <a:r>
              <a:rPr altLang="en-US" lang="zh-CN" sz="13800">
                <a:solidFill>
                  <a:schemeClr val="tx1">
                    <a:lumMod val="85000"/>
                    <a:lumOff val="15000"/>
                  </a:schemeClr>
                </a:solidFill>
                <a:effectLst>
                  <a:outerShdw algn="ctr" blurRad="63500" rotWithShape="0" sx="102000" sy="102000">
                    <a:srgbClr val="FFCCCC">
                      <a:alpha val="40000"/>
                    </a:srgbClr>
                  </a:outerShdw>
                </a:effectLst>
                <a:latin typeface="李旭科书法"/>
                <a:ea typeface="李旭科书法"/>
              </a:rPr>
              <a:t>壹</a:t>
            </a:r>
          </a:p>
        </p:txBody>
      </p:sp>
      <p:sp>
        <p:nvSpPr>
          <p:cNvPr id="9" name="Freeform 5">
            <a:extLst>
              <a:ext uri="{FF2B5EF4-FFF2-40B4-BE49-F238E27FC236}">
                <a16:creationId xmlns:a16="http://schemas.microsoft.com/office/drawing/2014/main" id="{688B8FF1-E5D4-4FD5-A06D-5B59DFB1434B}"/>
              </a:ext>
            </a:extLst>
          </p:cNvPr>
          <p:cNvSpPr>
            <a:spLocks noEditPoints="1"/>
          </p:cNvSpPr>
          <p:nvPr/>
        </p:nvSpPr>
        <p:spPr bwMode="auto">
          <a:xfrm>
            <a:off x="8408363" y="5526858"/>
            <a:ext cx="957263" cy="334963"/>
          </a:xfrm>
          <a:custGeom>
            <a:gdLst>
              <a:gd fmla="*/ 89 w 254" name="T0"/>
              <a:gd fmla="*/ 41 h 86" name="T1"/>
              <a:gd fmla="*/ 64 w 254" name="T2"/>
              <a:gd fmla="*/ 31 h 86" name="T3"/>
              <a:gd fmla="*/ 60 w 254" name="T4"/>
              <a:gd fmla="*/ 50 h 86" name="T5"/>
              <a:gd fmla="*/ 71 w 254" name="T6"/>
              <a:gd fmla="*/ 47 h 86" name="T7"/>
              <a:gd fmla="*/ 64 w 254" name="T8"/>
              <a:gd fmla="*/ 45 h 86" name="T9"/>
              <a:gd fmla="*/ 66 w 254" name="T10"/>
              <a:gd fmla="*/ 36 h 86" name="T11"/>
              <a:gd fmla="*/ 83 w 254" name="T12"/>
              <a:gd fmla="*/ 40 h 86" name="T13"/>
              <a:gd fmla="*/ 69 w 254" name="T14"/>
              <a:gd fmla="*/ 58 h 86" name="T15"/>
              <a:gd fmla="*/ 51 w 254" name="T16"/>
              <a:gd fmla="*/ 49 h 86" name="T17"/>
              <a:gd fmla="*/ 36 w 254" name="T18"/>
              <a:gd fmla="*/ 51 h 86" name="T19"/>
              <a:gd fmla="*/ 14 w 254" name="T20"/>
              <a:gd fmla="*/ 58 h 86" name="T21"/>
              <a:gd fmla="*/ 0 w 254" name="T22"/>
              <a:gd fmla="*/ 53 h 86" name="T23"/>
              <a:gd fmla="*/ 9 w 254" name="T24"/>
              <a:gd fmla="*/ 62 h 86" name="T25"/>
              <a:gd fmla="*/ 40 w 254" name="T26"/>
              <a:gd fmla="*/ 54 h 86" name="T27"/>
              <a:gd fmla="*/ 59 w 254" name="T28"/>
              <a:gd fmla="*/ 61 h 86" name="T29"/>
              <a:gd fmla="*/ 89 w 254" name="T30"/>
              <a:gd fmla="*/ 41 h 86" name="T31"/>
              <a:gd fmla="*/ 243 w 254" name="T32"/>
              <a:gd fmla="*/ 33 h 86" name="T33"/>
              <a:gd fmla="*/ 251 w 254" name="T34"/>
              <a:gd fmla="*/ 54 h 86" name="T35"/>
              <a:gd fmla="*/ 209 w 254" name="T36"/>
              <a:gd fmla="*/ 86 h 86" name="T37"/>
              <a:gd fmla="*/ 167 w 254" name="T38"/>
              <a:gd fmla="*/ 74 h 86" name="T39"/>
              <a:gd fmla="*/ 149 w 254" name="T40"/>
              <a:gd fmla="*/ 62 h 86" name="T41"/>
              <a:gd fmla="*/ 101 w 254" name="T42"/>
              <a:gd fmla="*/ 63 h 86" name="T43"/>
              <a:gd fmla="*/ 49 w 254" name="T44"/>
              <a:gd fmla="*/ 62 h 86" name="T45"/>
              <a:gd fmla="*/ 98 w 254" name="T46"/>
              <a:gd fmla="*/ 56 h 86" name="T47"/>
              <a:gd fmla="*/ 168 w 254" name="T48"/>
              <a:gd fmla="*/ 53 h 86" name="T49"/>
              <a:gd fmla="*/ 214 w 254" name="T50"/>
              <a:gd fmla="*/ 63 h 86" name="T51"/>
              <a:gd fmla="*/ 228 w 254" name="T52"/>
              <a:gd fmla="*/ 31 h 86" name="T53"/>
              <a:gd fmla="*/ 192 w 254" name="T54"/>
              <a:gd fmla="*/ 23 h 86" name="T55"/>
              <a:gd fmla="*/ 191 w 254" name="T56"/>
              <a:gd fmla="*/ 46 h 86" name="T57"/>
              <a:gd fmla="*/ 202 w 254" name="T58"/>
              <a:gd fmla="*/ 37 h 86" name="T59"/>
              <a:gd fmla="*/ 200 w 254" name="T60"/>
              <a:gd fmla="*/ 33 h 86" name="T61"/>
              <a:gd fmla="*/ 211 w 254" name="T62"/>
              <a:gd fmla="*/ 43 h 86" name="T63"/>
              <a:gd fmla="*/ 185 w 254" name="T64"/>
              <a:gd fmla="*/ 56 h 86" name="T65"/>
              <a:gd fmla="*/ 179 w 254" name="T66"/>
              <a:gd fmla="*/ 36 h 86" name="T67"/>
              <a:gd fmla="*/ 178 w 254" name="T68"/>
              <a:gd fmla="*/ 12 h 86" name="T69"/>
              <a:gd fmla="*/ 211 w 254" name="T70"/>
              <a:gd fmla="*/ 11 h 86" name="T71"/>
              <a:gd fmla="*/ 237 w 254" name="T72"/>
              <a:gd fmla="*/ 8 h 86" name="T73"/>
              <a:gd fmla="*/ 243 w 254" name="T74"/>
              <a:gd fmla="*/ 33 h 86"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86" w="254">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cap="flat" w="15875">
            <a:noFill/>
            <a:prstDash val="solid"/>
            <a:miter lim="800000"/>
          </a:ln>
        </p:spPr>
        <p:txBody>
          <a:bodyPr anchor="t" anchorCtr="0" bIns="45720" compatLnSpc="1" lIns="91440" numCol="1" rIns="91440" tIns="45720" vert="horz" wrap="square">
            <a:prstTxWarp prst="textNoShape">
              <a:avLst/>
            </a:prstTxWarp>
          </a:bodyPr>
          <a:lstStyle/>
          <a:p>
            <a:endParaRPr altLang="en-US" lang="zh-CN">
              <a:solidFill>
                <a:srgbClr val="C00000"/>
              </a:solidFill>
            </a:endParaRPr>
          </a:p>
        </p:txBody>
      </p:sp>
      <p:sp>
        <p:nvSpPr>
          <p:cNvPr id="10" name="文本占位符 2">
            <a:extLst>
              <a:ext uri="{FF2B5EF4-FFF2-40B4-BE49-F238E27FC236}">
                <a16:creationId xmlns:a16="http://schemas.microsoft.com/office/drawing/2014/main" id="{C7FFD1A3-A57F-41F8-B190-231B9BAB7B1B}"/>
              </a:ext>
            </a:extLst>
          </p:cNvPr>
          <p:cNvSpPr txBox="1"/>
          <p:nvPr/>
        </p:nvSpPr>
        <p:spPr>
          <a:xfrm>
            <a:off x="3475207" y="5061983"/>
            <a:ext cx="5411788" cy="826953"/>
          </a:xfrm>
          <a:prstGeom prst="rect">
            <a:avLst/>
          </a:prstGeom>
        </p:spPr>
        <p:txBody>
          <a:bodyPr anchor="ctr"/>
          <a:lstStyle>
            <a:lvl1pPr algn="ctr" defTabSz="914400" eaLnBrk="1" hangingPunct="1" indent="0" latinLnBrk="0" marL="0" rtl="0">
              <a:lnSpc>
                <a:spcPct val="100000"/>
              </a:lnSpc>
              <a:spcBef>
                <a:spcPct val="0"/>
              </a:spcBef>
              <a:buFont charset="0" panose="020b0604020202020204" pitchFamily="34" typeface="Arial"/>
              <a:buNone/>
              <a:defRPr kern="1200" sz="4400">
                <a:solidFill>
                  <a:srgbClr val="004DA1"/>
                </a:solidFill>
                <a:latin typeface="+mj-ea"/>
                <a:ea typeface="+mj-ea"/>
                <a:cs typeface="+mn-cs"/>
              </a:defRPr>
            </a:lvl1pPr>
            <a:lvl2pPr algn="l" defTabSz="914400" eaLnBrk="1" hangingPunct="1" indent="-228600" latinLnBrk="0" marL="685800" rtl="0">
              <a:lnSpc>
                <a:spcPct val="90000"/>
              </a:lnSpc>
              <a:spcBef>
                <a:spcPts val="500"/>
              </a:spcBef>
              <a:buFont charset="0" panose="020b0604020202020204" pitchFamily="34" typeface="Arial"/>
              <a:buChar char="•"/>
              <a:defRPr kern="1200" sz="2400">
                <a:solidFill>
                  <a:schemeClr val="tx1"/>
                </a:solidFill>
                <a:latin typeface="+mn-lt"/>
                <a:ea typeface="+mn-ea"/>
                <a:cs typeface="+mn-cs"/>
              </a:defRPr>
            </a:lvl2pPr>
            <a:lvl3pPr algn="l" defTabSz="914400" eaLnBrk="1" hangingPunct="1" indent="-228600" latinLnBrk="0" marL="1143000" rtl="0">
              <a:lnSpc>
                <a:spcPct val="90000"/>
              </a:lnSpc>
              <a:spcBef>
                <a:spcPts val="500"/>
              </a:spcBef>
              <a:buFont charset="0" panose="020b0604020202020204" pitchFamily="34" typeface="Arial"/>
              <a:buChar char="•"/>
              <a:defRPr kern="1200" sz="2000">
                <a:solidFill>
                  <a:schemeClr val="tx1"/>
                </a:solidFill>
                <a:latin typeface="+mn-lt"/>
                <a:ea typeface="+mn-ea"/>
                <a:cs typeface="+mn-cs"/>
              </a:defRPr>
            </a:lvl3pPr>
            <a:lvl4pPr algn="l" defTabSz="914400" eaLnBrk="1" hangingPunct="1" indent="-228600" latinLnBrk="0" marL="16002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4pPr>
            <a:lvl5pPr algn="l" defTabSz="914400" eaLnBrk="1" hangingPunct="1" indent="-228600" latinLnBrk="0" marL="20574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5pPr>
            <a:lvl6pPr algn="l" defTabSz="914400" eaLnBrk="1" hangingPunct="1" indent="-228600" latinLnBrk="0" marL="25146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6pPr>
            <a:lvl7pPr algn="l" defTabSz="914400" eaLnBrk="1" hangingPunct="1" indent="-228600" latinLnBrk="0" marL="29718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7pPr>
            <a:lvl8pPr algn="l" defTabSz="914400" eaLnBrk="1" hangingPunct="1" indent="-228600" latinLnBrk="0" marL="34290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8pPr>
            <a:lvl9pPr algn="l" defTabSz="914400" eaLnBrk="1" hangingPunct="1" indent="-228600" latinLnBrk="0" marL="3886200" rtl="0">
              <a:lnSpc>
                <a:spcPct val="90000"/>
              </a:lnSpc>
              <a:spcBef>
                <a:spcPts val="500"/>
              </a:spcBef>
              <a:buFont charset="0" panose="020b0604020202020204" pitchFamily="34" typeface="Arial"/>
              <a:buChar char="•"/>
              <a:defRPr kern="1200" sz="1800">
                <a:solidFill>
                  <a:schemeClr val="tx1"/>
                </a:solidFill>
                <a:latin typeface="+mn-lt"/>
                <a:ea typeface="+mn-ea"/>
                <a:cs typeface="+mn-cs"/>
              </a:defRPr>
            </a:lvl9pPr>
          </a:lstStyle>
          <a:p>
            <a:pPr algn="ctr" defTabSz="914400" eaLnBrk="1" fontAlgn="auto" hangingPunct="1" indent="0" latinLnBrk="0" lvl="0" marL="0" marR="0" rtl="0">
              <a:lnSpc>
                <a:spcPct val="100000"/>
              </a:lnSpc>
              <a:spcBef>
                <a:spcPct val="0"/>
              </a:spcBef>
              <a:spcAft>
                <a:spcPct val="0"/>
              </a:spcAft>
              <a:buClrTx/>
              <a:buSzTx/>
              <a:buFont charset="0" panose="020b0604020202020204" pitchFamily="34" typeface="Arial"/>
              <a:buNone/>
              <a:defRPr/>
            </a:pPr>
            <a:r>
              <a:rPr altLang="en-US" b="0" baseline="0" cap="none" i="0" kern="1200" kumimoji="0" lang="zh-CN" noProof="0" normalizeH="0" spc="0" strike="noStrike" sz="4400" u="none">
                <a:ln>
                  <a:noFill/>
                </a:ln>
                <a:solidFill>
                  <a:srgbClr val="C00000"/>
                </a:solidFill>
                <a:effectLst/>
                <a:uLnTx/>
                <a:uFillTx/>
                <a:latin typeface="李旭科书法"/>
                <a:ea typeface="李旭科书法"/>
                <a:cs typeface="+mn-cs"/>
              </a:rPr>
              <a:t>请在此处添加标题</a:t>
            </a:r>
          </a:p>
        </p:txBody>
      </p:sp>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a:xfrm flipH="1" rot="16200000">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gdLst>
                <a:gd fmla="*/ 1056 w 1506" name="T0"/>
                <a:gd fmla="*/ 369 h 625" name="T1"/>
                <a:gd fmla="*/ 968 w 1506" name="T2"/>
                <a:gd fmla="*/ 470 h 625" name="T3"/>
                <a:gd fmla="*/ 421 w 1506" name="T4"/>
                <a:gd fmla="*/ 329 h 625" name="T5"/>
                <a:gd fmla="*/ 1313 w 1506" name="T6"/>
                <a:gd fmla="*/ 108 h 625" name="T7"/>
                <a:gd fmla="*/ 1300 w 1506" name="T8"/>
                <a:gd fmla="*/ 4 h 625" name="T9"/>
                <a:gd fmla="*/ 1196 w 1506" name="T10"/>
                <a:gd fmla="*/ 29 h 625" name="T11"/>
                <a:gd fmla="*/ 1152 w 1506" name="T12"/>
                <a:gd fmla="*/ 222 h 625" name="T13"/>
                <a:gd fmla="*/ 934 w 1506" name="T14"/>
                <a:gd fmla="*/ 123 h 625" name="T15"/>
                <a:gd fmla="*/ 913 w 1506" name="T16"/>
                <a:gd fmla="*/ 301 h 625" name="T17"/>
                <a:gd fmla="*/ 751 w 1506" name="T18"/>
                <a:gd fmla="*/ 312 h 625" name="T19"/>
                <a:gd fmla="*/ 891 w 1506" name="T20"/>
                <a:gd fmla="*/ 117 h 625" name="T21"/>
                <a:gd fmla="*/ 619 w 1506" name="T22"/>
                <a:gd fmla="*/ 170 h 625" name="T23"/>
                <a:gd fmla="*/ 459 w 1506" name="T24"/>
                <a:gd fmla="*/ 107 h 625" name="T25"/>
                <a:gd fmla="*/ 606 w 1506" name="T26"/>
                <a:gd fmla="*/ 342 h 625" name="T27"/>
                <a:gd fmla="*/ 482 w 1506" name="T28"/>
                <a:gd fmla="*/ 326 h 625" name="T29"/>
                <a:gd fmla="*/ 479 w 1506" name="T30"/>
                <a:gd fmla="*/ 121 h 625" name="T31"/>
                <a:gd fmla="*/ 469 w 1506" name="T32"/>
                <a:gd fmla="*/ 28 h 625" name="T33"/>
                <a:gd fmla="*/ 349 w 1506" name="T34"/>
                <a:gd fmla="*/ 86 h 625" name="T35"/>
                <a:gd fmla="*/ 317 w 1506" name="T36"/>
                <a:gd fmla="*/ 112 h 625" name="T37"/>
                <a:gd fmla="*/ 270 w 1506" name="T38"/>
                <a:gd fmla="*/ 4 h 625" name="T39"/>
                <a:gd fmla="*/ 68 w 1506" name="T40"/>
                <a:gd fmla="*/ 15 h 625" name="T41"/>
                <a:gd fmla="*/ 656 w 1506" name="T42"/>
                <a:gd fmla="*/ 521 h 625" name="T43"/>
                <a:gd fmla="*/ 272 w 1506" name="T44"/>
                <a:gd fmla="*/ 304 h 625" name="T45"/>
                <a:gd fmla="*/ 1259 w 1506" name="T46"/>
                <a:gd fmla="*/ 253 h 625" name="T47"/>
                <a:gd fmla="*/ 1164 w 1506" name="T48"/>
                <a:gd fmla="*/ 161 h 625" name="T49"/>
                <a:gd fmla="*/ 826 w 1506" name="T50"/>
                <a:gd fmla="*/ 194 h 625" name="T51"/>
                <a:gd fmla="*/ 898 w 1506" name="T52"/>
                <a:gd fmla="*/ 210 h 625" name="T53"/>
                <a:gd fmla="*/ 783 w 1506" name="T54"/>
                <a:gd fmla="*/ 353 h 625" name="T55"/>
                <a:gd fmla="*/ 756 w 1506" name="T56"/>
                <a:gd fmla="*/ 52 h 625" name="T57"/>
                <a:gd fmla="*/ 557 w 1506" name="T58"/>
                <a:gd fmla="*/ 62 h 625" name="T59"/>
                <a:gd fmla="*/ 547 w 1506" name="T60"/>
                <a:gd fmla="*/ 128 h 625" name="T61"/>
                <a:gd fmla="*/ 1132 w 1506" name="T62"/>
                <a:gd fmla="*/ 276 h 625" name="T63"/>
                <a:gd fmla="*/ 1306 w 1506" name="T64"/>
                <a:gd fmla="*/ 15 h 625" name="T65"/>
                <a:gd fmla="*/ 1092 w 1506" name="T66"/>
                <a:gd fmla="*/ 67 h 625" name="T67"/>
                <a:gd fmla="*/ 1179 w 1506" name="T68"/>
                <a:gd fmla="*/ 207 h 625" name="T69"/>
                <a:gd fmla="*/ 1211 w 1506" name="T70"/>
                <a:gd fmla="*/ 157 h 625" name="T71"/>
                <a:gd fmla="*/ 1062 w 1506" name="T72"/>
                <a:gd fmla="*/ 244 h 625" name="T73"/>
                <a:gd fmla="*/ 986 w 1506" name="T74"/>
                <a:gd fmla="*/ 294 h 625" name="T75"/>
                <a:gd fmla="*/ 928 w 1506" name="T76"/>
                <a:gd fmla="*/ 355 h 625" name="T77"/>
                <a:gd fmla="*/ 775 w 1506" name="T78"/>
                <a:gd fmla="*/ 133 h 625" name="T79"/>
                <a:gd fmla="*/ 676 w 1506" name="T80"/>
                <a:gd fmla="*/ 183 h 625" name="T81"/>
                <a:gd fmla="*/ 650 w 1506" name="T82"/>
                <a:gd fmla="*/ 204 h 625" name="T83"/>
                <a:gd fmla="*/ 613 w 1506" name="T84"/>
                <a:gd fmla="*/ 270 h 625" name="T85"/>
                <a:gd fmla="*/ 637 w 1506" name="T86"/>
                <a:gd fmla="*/ 295 h 625" name="T87"/>
                <a:gd fmla="*/ 562 w 1506" name="T88"/>
                <a:gd fmla="*/ 306 h 625" name="T89"/>
                <a:gd fmla="*/ 644 w 1506" name="T90"/>
                <a:gd fmla="*/ 389 h 625" name="T91"/>
                <a:gd fmla="*/ 826 w 1506" name="T92"/>
                <a:gd fmla="*/ 456 h 625" name="T93"/>
                <a:gd fmla="*/ 973 w 1506" name="T94"/>
                <a:gd fmla="*/ 449 h 625" name="T95"/>
                <a:gd fmla="*/ 601 w 1506" name="T96"/>
                <a:gd fmla="*/ 442 h 625" name="T97"/>
                <a:gd fmla="*/ 677 w 1506" name="T98"/>
                <a:gd fmla="*/ 429 h 625" name="T99"/>
                <a:gd fmla="*/ 526 w 1506" name="T100"/>
                <a:gd fmla="*/ 423 h 625" name="T101"/>
                <a:gd fmla="*/ 436 w 1506" name="T102"/>
                <a:gd fmla="*/ 205 h 625" name="T103"/>
                <a:gd fmla="*/ 377 w 1506" name="T104"/>
                <a:gd fmla="*/ 60 h 625" name="T105"/>
                <a:gd fmla="*/ 439 w 1506" name="T106"/>
                <a:gd fmla="*/ 307 h 625" name="T107"/>
                <a:gd fmla="*/ 388 w 1506" name="T108"/>
                <a:gd fmla="*/ 126 h 625" name="T109"/>
                <a:gd fmla="*/ 431 w 1506" name="T110"/>
                <a:gd fmla="*/ 289 h 625" name="T111"/>
                <a:gd fmla="*/ 307 w 1506" name="T112"/>
                <a:gd fmla="*/ 219 h 625" name="T113"/>
                <a:gd fmla="*/ 246 w 1506" name="T114"/>
                <a:gd fmla="*/ 22 h 625" name="T115"/>
                <a:gd fmla="*/ 85 w 1506" name="T116"/>
                <a:gd fmla="*/ 23 h 625" name="T117"/>
                <a:gd fmla="*/ 140 w 1506" name="T118"/>
                <a:gd fmla="*/ 40 h 625" name="T119"/>
                <a:gd fmla="*/ 127 w 1506" name="T120"/>
                <a:gd fmla="*/ 103 h 62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625" w="1506">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669">
              <a:extLst>
                <a:ext uri="{FF2B5EF4-FFF2-40B4-BE49-F238E27FC236}">
                  <a16:creationId xmlns:a16="http://schemas.microsoft.com/office/drawing/2014/main" id="{4221F14E-5C14-4F43-AAC6-3D206192801D}"/>
                </a:ext>
              </a:extLst>
            </p:cNvPr>
            <p:cNvSpPr/>
            <p:nvPr/>
          </p:nvSpPr>
          <p:spPr bwMode="auto">
            <a:xfrm>
              <a:off x="4290" y="159"/>
              <a:ext cx="7" cy="7"/>
            </a:xfrm>
            <a:custGeom>
              <a:gdLst>
                <a:gd fmla="*/ 0 w 3" name="T0"/>
                <a:gd fmla="*/ 1 h 3" name="T1"/>
                <a:gd fmla="*/ 0 w 3" name="T2"/>
                <a:gd fmla="*/ 3 h 3" name="T3"/>
                <a:gd fmla="*/ 3 w 3" name="T4"/>
                <a:gd fmla="*/ 3 h 3" name="T5"/>
                <a:gd fmla="*/ 3 w 3" name="T6"/>
                <a:gd fmla="*/ 2 h 3" name="T7"/>
                <a:gd fmla="*/ 0 w 3" name="T8"/>
                <a:gd fmla="*/ 1 h 3" name="T9"/>
              </a:gdLst>
              <a:cxnLst>
                <a:cxn ang="0">
                  <a:pos x="T0" y="T1"/>
                </a:cxn>
                <a:cxn ang="0">
                  <a:pos x="T2" y="T3"/>
                </a:cxn>
                <a:cxn ang="0">
                  <a:pos x="T4" y="T5"/>
                </a:cxn>
                <a:cxn ang="0">
                  <a:pos x="T6" y="T7"/>
                </a:cxn>
                <a:cxn ang="0">
                  <a:pos x="T8" y="T9"/>
                </a:cxn>
              </a:cxnLst>
              <a:rect b="b" l="0" r="r" t="0"/>
              <a:pathLst>
                <a:path h="3" w="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670">
              <a:extLst>
                <a:ext uri="{FF2B5EF4-FFF2-40B4-BE49-F238E27FC236}">
                  <a16:creationId xmlns:a16="http://schemas.microsoft.com/office/drawing/2014/main" id="{182F3348-4F1F-4C5A-A70E-68544E3A55D9}"/>
                </a:ext>
              </a:extLst>
            </p:cNvPr>
            <p:cNvSpPr/>
            <p:nvPr/>
          </p:nvSpPr>
          <p:spPr bwMode="auto">
            <a:xfrm>
              <a:off x="4245" y="-10"/>
              <a:ext cx="97" cy="131"/>
            </a:xfrm>
            <a:custGeom>
              <a:gdLst>
                <a:gd fmla="*/ 31 w 41" name="T0"/>
                <a:gd fmla="*/ 44 h 55" name="T1"/>
                <a:gd fmla="*/ 41 w 41" name="T2"/>
                <a:gd fmla="*/ 0 h 55" name="T3"/>
                <a:gd fmla="*/ 26 w 41" name="T4"/>
                <a:gd fmla="*/ 0 h 55" name="T5"/>
                <a:gd fmla="*/ 27 w 41" name="T6"/>
                <a:gd fmla="*/ 20 h 55" name="T7"/>
                <a:gd fmla="*/ 23 w 41" name="T8"/>
                <a:gd fmla="*/ 20 h 55" name="T9"/>
                <a:gd fmla="*/ 8 w 41" name="T10"/>
                <a:gd fmla="*/ 0 h 55" name="T11"/>
                <a:gd fmla="*/ 0 w 41" name="T12"/>
                <a:gd fmla="*/ 0 h 55" name="T13"/>
                <a:gd fmla="*/ 18 w 41" name="T14"/>
                <a:gd fmla="*/ 54 h 55" name="T15"/>
                <a:gd fmla="*/ 20 w 41" name="T16"/>
                <a:gd fmla="*/ 55 h 55" name="T17"/>
                <a:gd fmla="*/ 31 w 41" name="T18"/>
                <a:gd fmla="*/ 44 h 5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5" w="41">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gdLst>
                <a:gd fmla="*/ 177 w 178" name="T0"/>
                <a:gd fmla="*/ 2 h 168" name="T1"/>
                <a:gd fmla="*/ 178 w 178" name="T2"/>
                <a:gd fmla="*/ 0 h 168" name="T3"/>
                <a:gd fmla="*/ 118 w 178" name="T4"/>
                <a:gd fmla="*/ 0 h 168" name="T5"/>
                <a:gd fmla="*/ 92 w 178" name="T6"/>
                <a:gd fmla="*/ 5 h 168" name="T7"/>
                <a:gd fmla="*/ 47 w 178" name="T8"/>
                <a:gd fmla="*/ 62 h 168" name="T9"/>
                <a:gd fmla="*/ 0 w 178" name="T10"/>
                <a:gd fmla="*/ 75 h 168" name="T11"/>
                <a:gd fmla="*/ 15 w 178" name="T12"/>
                <a:gd fmla="*/ 90 h 168" name="T13"/>
                <a:gd fmla="*/ 22 w 178" name="T14"/>
                <a:gd fmla="*/ 123 h 168" name="T15"/>
                <a:gd fmla="*/ 63 w 178" name="T16"/>
                <a:gd fmla="*/ 168 h 168" name="T17"/>
                <a:gd fmla="*/ 77 w 178" name="T18"/>
                <a:gd fmla="*/ 132 h 168" name="T19"/>
                <a:gd fmla="*/ 27 w 178" name="T20"/>
                <a:gd fmla="*/ 79 h 168" name="T21"/>
                <a:gd fmla="*/ 111 w 178" name="T22"/>
                <a:gd fmla="*/ 40 h 168" name="T23"/>
                <a:gd fmla="*/ 129 w 178" name="T24"/>
                <a:gd fmla="*/ 7 h 168" name="T25"/>
                <a:gd fmla="*/ 128 w 178" name="T26"/>
                <a:gd fmla="*/ 1 h 168" name="T27"/>
                <a:gd fmla="*/ 177 w 178" name="T28"/>
                <a:gd fmla="*/ 2 h 168" name="T29"/>
                <a:gd fmla="*/ 42 w 178" name="T30"/>
                <a:gd fmla="*/ 95 h 168" name="T31"/>
                <a:gd fmla="*/ 71 w 178" name="T32"/>
                <a:gd fmla="*/ 138 h 168" name="T33"/>
                <a:gd fmla="*/ 63 w 178" name="T34"/>
                <a:gd fmla="*/ 157 h 168" name="T35"/>
                <a:gd fmla="*/ 60 w 178" name="T36"/>
                <a:gd fmla="*/ 153 h 168" name="T37"/>
                <a:gd fmla="*/ 41 w 178" name="T38"/>
                <a:gd fmla="*/ 97 h 168" name="T39"/>
                <a:gd fmla="*/ 42 w 178" name="T40"/>
                <a:gd fmla="*/ 95 h 168" name="T41"/>
                <a:gd fmla="*/ 30 w 178" name="T42"/>
                <a:gd fmla="*/ 93 h 168" name="T43"/>
                <a:gd fmla="*/ 43 w 178" name="T44"/>
                <a:gd fmla="*/ 113 h 168" name="T45"/>
                <a:gd fmla="*/ 51 w 178" name="T46"/>
                <a:gd fmla="*/ 151 h 168" name="T47"/>
                <a:gd fmla="*/ 22 w 178" name="T48"/>
                <a:gd fmla="*/ 93 h 168" name="T49"/>
                <a:gd fmla="*/ 30 w 178" name="T50"/>
                <a:gd fmla="*/ 93 h 168" name="T51"/>
                <a:gd fmla="*/ 84 w 178" name="T52"/>
                <a:gd fmla="*/ 14 h 168" name="T53"/>
                <a:gd fmla="*/ 90 w 178" name="T54"/>
                <a:gd fmla="*/ 18 h 168" name="T55"/>
                <a:gd fmla="*/ 60 w 178" name="T56"/>
                <a:gd fmla="*/ 55 h 168" name="T57"/>
                <a:gd fmla="*/ 84 w 178" name="T58"/>
                <a:gd fmla="*/ 14 h 168" name="T59"/>
                <a:gd fmla="*/ 91 w 178" name="T60"/>
                <a:gd fmla="*/ 56 h 168" name="T61"/>
                <a:gd fmla="*/ 67 w 178" name="T62"/>
                <a:gd fmla="*/ 61 h 168" name="T63"/>
                <a:gd fmla="*/ 66 w 178" name="T64"/>
                <a:gd fmla="*/ 60 h 168" name="T65"/>
                <a:gd fmla="*/ 113 w 178" name="T66"/>
                <a:gd fmla="*/ 10 h 168" name="T67"/>
                <a:gd fmla="*/ 91 w 178" name="T68"/>
                <a:gd fmla="*/ 56 h 16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68" w="17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672">
              <a:extLst>
                <a:ext uri="{FF2B5EF4-FFF2-40B4-BE49-F238E27FC236}">
                  <a16:creationId xmlns:a16="http://schemas.microsoft.com/office/drawing/2014/main" id="{23C7C62A-C433-46BB-8E48-BC2FDC170411}"/>
                </a:ext>
              </a:extLst>
            </p:cNvPr>
            <p:cNvSpPr/>
            <p:nvPr/>
          </p:nvSpPr>
          <p:spPr bwMode="auto">
            <a:xfrm>
              <a:off x="4074" y="-10"/>
              <a:ext cx="171" cy="107"/>
            </a:xfrm>
            <a:custGeom>
              <a:gdLst>
                <a:gd fmla="*/ 72 w 72" name="T0"/>
                <a:gd fmla="*/ 42 h 45" name="T1"/>
                <a:gd fmla="*/ 72 w 72" name="T2"/>
                <a:gd fmla="*/ 27 h 45" name="T3"/>
                <a:gd fmla="*/ 59 w 72" name="T4"/>
                <a:gd fmla="*/ 0 h 45" name="T5"/>
                <a:gd fmla="*/ 50 w 72" name="T6"/>
                <a:gd fmla="*/ 0 h 45" name="T7"/>
                <a:gd fmla="*/ 59 w 72" name="T8"/>
                <a:gd fmla="*/ 10 h 45" name="T9"/>
                <a:gd fmla="*/ 64 w 72" name="T10"/>
                <a:gd fmla="*/ 24 h 45" name="T11"/>
                <a:gd fmla="*/ 59 w 72" name="T12"/>
                <a:gd fmla="*/ 22 h 45" name="T13"/>
                <a:gd fmla="*/ 40 w 72" name="T14"/>
                <a:gd fmla="*/ 0 h 45" name="T15"/>
                <a:gd fmla="*/ 29 w 72" name="T16"/>
                <a:gd fmla="*/ 0 h 45" name="T17"/>
                <a:gd fmla="*/ 57 w 72" name="T18"/>
                <a:gd fmla="*/ 30 h 45" name="T19"/>
                <a:gd fmla="*/ 56 w 72" name="T20"/>
                <a:gd fmla="*/ 35 h 45" name="T21"/>
                <a:gd fmla="*/ 11 w 72" name="T22"/>
                <a:gd fmla="*/ 12 h 45" name="T23"/>
                <a:gd fmla="*/ 8 w 72" name="T24"/>
                <a:gd fmla="*/ 0 h 45" name="T25"/>
                <a:gd fmla="*/ 0 w 72" name="T26"/>
                <a:gd fmla="*/ 0 h 45" name="T27"/>
                <a:gd fmla="*/ 16 w 72" name="T28"/>
                <a:gd fmla="*/ 28 h 45" name="T29"/>
                <a:gd fmla="*/ 69 w 72" name="T30"/>
                <a:gd fmla="*/ 45 h 45" name="T31"/>
                <a:gd fmla="*/ 72 w 72" name="T32"/>
                <a:gd fmla="*/ 42 h 4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5" w="72">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673">
              <a:extLst>
                <a:ext uri="{FF2B5EF4-FFF2-40B4-BE49-F238E27FC236}">
                  <a16:creationId xmlns:a16="http://schemas.microsoft.com/office/drawing/2014/main" id="{C9F59AE5-14BC-48D3-96A5-12CC1B490C06}"/>
                </a:ext>
              </a:extLst>
            </p:cNvPr>
            <p:cNvSpPr/>
            <p:nvPr/>
          </p:nvSpPr>
          <p:spPr bwMode="auto">
            <a:xfrm>
              <a:off x="4230" y="138"/>
              <a:ext cx="45" cy="33"/>
            </a:xfrm>
            <a:custGeom>
              <a:gdLst>
                <a:gd fmla="*/ 19 w 19" name="T0"/>
                <a:gd fmla="*/ 10 h 14" name="T1"/>
                <a:gd fmla="*/ 9 w 19" name="T2"/>
                <a:gd fmla="*/ 1 h 14" name="T3"/>
                <a:gd fmla="*/ 1 w 19" name="T4"/>
                <a:gd fmla="*/ 10 h 14" name="T5"/>
                <a:gd fmla="*/ 19 w 19" name="T6"/>
                <a:gd fmla="*/ 10 h 14" name="T7"/>
              </a:gdLst>
              <a:cxnLst>
                <a:cxn ang="0">
                  <a:pos x="T0" y="T1"/>
                </a:cxn>
                <a:cxn ang="0">
                  <a:pos x="T2" y="T3"/>
                </a:cxn>
                <a:cxn ang="0">
                  <a:pos x="T4" y="T5"/>
                </a:cxn>
                <a:cxn ang="0">
                  <a:pos x="T6" y="T7"/>
                </a:cxn>
              </a:cxnLst>
              <a:rect b="b" l="0" r="r" t="0"/>
              <a:pathLst>
                <a:path h="14" w="19">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674">
              <a:extLst>
                <a:ext uri="{FF2B5EF4-FFF2-40B4-BE49-F238E27FC236}">
                  <a16:creationId xmlns:a16="http://schemas.microsoft.com/office/drawing/2014/main" id="{85427A10-1367-45A4-B88D-F4C32B9E1E4D}"/>
                </a:ext>
              </a:extLst>
            </p:cNvPr>
            <p:cNvSpPr/>
            <p:nvPr/>
          </p:nvSpPr>
          <p:spPr bwMode="auto">
            <a:xfrm>
              <a:off x="5324" y="-10"/>
              <a:ext cx="121" cy="76"/>
            </a:xfrm>
            <a:custGeom>
              <a:gdLst>
                <a:gd fmla="*/ 42 w 51" name="T0"/>
                <a:gd fmla="*/ 32 h 32" name="T1"/>
                <a:gd fmla="*/ 49 w 51" name="T2"/>
                <a:gd fmla="*/ 14 h 32" name="T3"/>
                <a:gd fmla="*/ 51 w 51" name="T4"/>
                <a:gd fmla="*/ 0 h 32" name="T5"/>
                <a:gd fmla="*/ 46 w 51" name="T6"/>
                <a:gd fmla="*/ 0 h 32" name="T7"/>
                <a:gd fmla="*/ 44 w 51" name="T8"/>
                <a:gd fmla="*/ 8 h 32" name="T9"/>
                <a:gd fmla="*/ 41 w 51" name="T10"/>
                <a:gd fmla="*/ 7 h 32" name="T11"/>
                <a:gd fmla="*/ 37 w 51" name="T12"/>
                <a:gd fmla="*/ 0 h 32" name="T13"/>
                <a:gd fmla="*/ 32 w 51" name="T14"/>
                <a:gd fmla="*/ 0 h 32" name="T15"/>
                <a:gd fmla="*/ 37 w 51" name="T16"/>
                <a:gd fmla="*/ 19 h 32" name="T17"/>
                <a:gd fmla="*/ 8 w 51" name="T18"/>
                <a:gd fmla="*/ 0 h 32" name="T19"/>
                <a:gd fmla="*/ 0 w 51" name="T20"/>
                <a:gd fmla="*/ 0 h 32" name="T21"/>
                <a:gd fmla="*/ 42 w 51" name="T22"/>
                <a:gd fmla="*/ 32 h 3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2" w="51">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gdLst>
                <a:gd fmla="*/ 35 w 67" name="T0"/>
                <a:gd fmla="*/ 1 h 95" name="T1"/>
                <a:gd fmla="*/ 43 w 67" name="T2"/>
                <a:gd fmla="*/ 50 h 95" name="T3"/>
                <a:gd fmla="*/ 48 w 67" name="T4"/>
                <a:gd fmla="*/ 54 h 95" name="T5"/>
                <a:gd fmla="*/ 46 w 67" name="T6"/>
                <a:gd fmla="*/ 7 h 95" name="T7"/>
                <a:gd fmla="*/ 62 w 67" name="T8"/>
                <a:gd fmla="*/ 38 h 95" name="T9"/>
                <a:gd fmla="*/ 57 w 67" name="T10"/>
                <a:gd fmla="*/ 66 h 95" name="T11"/>
                <a:gd fmla="*/ 48 w 67" name="T12"/>
                <a:gd fmla="*/ 79 h 95" name="T13"/>
                <a:gd fmla="*/ 46 w 67" name="T14"/>
                <a:gd fmla="*/ 55 h 95" name="T15"/>
                <a:gd fmla="*/ 38 w 67" name="T16"/>
                <a:gd fmla="*/ 65 h 95" name="T17"/>
                <a:gd fmla="*/ 23 w 67" name="T18"/>
                <a:gd fmla="*/ 0 h 95" name="T19"/>
                <a:gd fmla="*/ 16 w 67" name="T20"/>
                <a:gd fmla="*/ 0 h 95" name="T21"/>
                <a:gd fmla="*/ 15 w 67" name="T22"/>
                <a:gd fmla="*/ 7 h 95" name="T23"/>
                <a:gd fmla="*/ 43 w 67" name="T24"/>
                <a:gd fmla="*/ 93 h 95" name="T25"/>
                <a:gd fmla="*/ 47 w 67" name="T26"/>
                <a:gd fmla="*/ 95 h 95" name="T27"/>
                <a:gd fmla="*/ 67 w 67" name="T28"/>
                <a:gd fmla="*/ 56 h 95" name="T29"/>
                <a:gd fmla="*/ 52 w 67" name="T30"/>
                <a:gd fmla="*/ 1 h 95" name="T31"/>
                <a:gd fmla="*/ 51 w 67" name="T32"/>
                <a:gd fmla="*/ 0 h 95" name="T33"/>
                <a:gd fmla="*/ 33 w 67" name="T34"/>
                <a:gd fmla="*/ 0 h 95" name="T35"/>
                <a:gd fmla="*/ 35 w 67" name="T36"/>
                <a:gd fmla="*/ 1 h 95" name="T37"/>
                <a:gd fmla="*/ 42 w 67" name="T38"/>
                <a:gd fmla="*/ 5 h 95" name="T39"/>
                <a:gd fmla="*/ 43 w 67" name="T40"/>
                <a:gd fmla="*/ 9 h 95" name="T41"/>
                <a:gd fmla="*/ 42 w 67" name="T42"/>
                <a:gd fmla="*/ 5 h 9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5" w="67">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676">
              <a:extLst>
                <a:ext uri="{FF2B5EF4-FFF2-40B4-BE49-F238E27FC236}">
                  <a16:creationId xmlns:a16="http://schemas.microsoft.com/office/drawing/2014/main" id="{2665FADE-9D1E-4DF9-BA6E-F3CAB38EC0D1}"/>
                </a:ext>
              </a:extLst>
            </p:cNvPr>
            <p:cNvSpPr/>
            <p:nvPr/>
          </p:nvSpPr>
          <p:spPr bwMode="auto">
            <a:xfrm>
              <a:off x="3876" y="-10"/>
              <a:ext cx="359" cy="240"/>
            </a:xfrm>
            <a:custGeom>
              <a:gdLst>
                <a:gd fmla="*/ 149 w 152" name="T0"/>
                <a:gd fmla="*/ 101 h 101" name="T1"/>
                <a:gd fmla="*/ 131 w 152" name="T2"/>
                <a:gd fmla="*/ 73 h 101" name="T3"/>
                <a:gd fmla="*/ 146 w 152" name="T4"/>
                <a:gd fmla="*/ 67 h 101" name="T5"/>
                <a:gd fmla="*/ 119 w 152" name="T6"/>
                <a:gd fmla="*/ 65 h 101" name="T7"/>
                <a:gd fmla="*/ 33 w 152" name="T8"/>
                <a:gd fmla="*/ 6 h 101" name="T9"/>
                <a:gd fmla="*/ 43 w 152" name="T10"/>
                <a:gd fmla="*/ 0 h 101" name="T11"/>
                <a:gd fmla="*/ 0 w 152" name="T12"/>
                <a:gd fmla="*/ 0 h 101" name="T13"/>
                <a:gd fmla="*/ 91 w 152" name="T14"/>
                <a:gd fmla="*/ 50 h 101" name="T15"/>
                <a:gd fmla="*/ 149 w 152" name="T16"/>
                <a:gd fmla="*/ 101 h 10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0" w="152">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677">
              <a:extLst>
                <a:ext uri="{FF2B5EF4-FFF2-40B4-BE49-F238E27FC236}">
                  <a16:creationId xmlns:a16="http://schemas.microsoft.com/office/drawing/2014/main" id="{47BDBC1D-281A-48E7-8842-E598E2705658}"/>
                </a:ext>
              </a:extLst>
            </p:cNvPr>
            <p:cNvSpPr/>
            <p:nvPr/>
          </p:nvSpPr>
          <p:spPr bwMode="auto">
            <a:xfrm>
              <a:off x="2224" y="-10"/>
              <a:ext cx="16" cy="5"/>
            </a:xfrm>
            <a:custGeom>
              <a:gdLst>
                <a:gd fmla="*/ 4 w 7" name="T0"/>
                <a:gd fmla="*/ 2 h 2" name="T1"/>
                <a:gd fmla="*/ 7 w 7" name="T2"/>
                <a:gd fmla="*/ 0 h 2" name="T3"/>
                <a:gd fmla="*/ 0 w 7" name="T4"/>
                <a:gd fmla="*/ 0 h 2" name="T5"/>
                <a:gd fmla="*/ 4 w 7" name="T6"/>
                <a:gd fmla="*/ 2 h 2" name="T7"/>
              </a:gdLst>
              <a:cxnLst>
                <a:cxn ang="0">
                  <a:pos x="T0" y="T1"/>
                </a:cxn>
                <a:cxn ang="0">
                  <a:pos x="T2" y="T3"/>
                </a:cxn>
                <a:cxn ang="0">
                  <a:pos x="T4" y="T5"/>
                </a:cxn>
                <a:cxn ang="0">
                  <a:pos x="T6" y="T7"/>
                </a:cxn>
              </a:cxnLst>
              <a:rect b="b" l="0" r="r" t="0"/>
              <a:pathLst>
                <a:path h="2" w="7">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678">
              <a:extLst>
                <a:ext uri="{FF2B5EF4-FFF2-40B4-BE49-F238E27FC236}">
                  <a16:creationId xmlns:a16="http://schemas.microsoft.com/office/drawing/2014/main" id="{1712F7FB-A8A8-4176-8736-C23D2B259543}"/>
                </a:ext>
              </a:extLst>
            </p:cNvPr>
            <p:cNvSpPr/>
            <p:nvPr/>
          </p:nvSpPr>
          <p:spPr bwMode="auto">
            <a:xfrm>
              <a:off x="4356" y="-10"/>
              <a:ext cx="149" cy="62"/>
            </a:xfrm>
            <a:custGeom>
              <a:gdLst>
                <a:gd fmla="*/ 5 w 63" name="T0"/>
                <a:gd fmla="*/ 26 h 26" name="T1"/>
                <a:gd fmla="*/ 51 w 63" name="T2"/>
                <a:gd fmla="*/ 11 h 26" name="T3"/>
                <a:gd fmla="*/ 63 w 63" name="T4"/>
                <a:gd fmla="*/ 0 h 26" name="T5"/>
                <a:gd fmla="*/ 53 w 63" name="T6"/>
                <a:gd fmla="*/ 0 h 26" name="T7"/>
                <a:gd fmla="*/ 18 w 63" name="T8"/>
                <a:gd fmla="*/ 14 h 26" name="T9"/>
                <a:gd fmla="*/ 20 w 63" name="T10"/>
                <a:gd fmla="*/ 0 h 26" name="T11"/>
                <a:gd fmla="*/ 13 w 63" name="T12"/>
                <a:gd fmla="*/ 0 h 26" name="T13"/>
                <a:gd fmla="*/ 9 w 63" name="T14"/>
                <a:gd fmla="*/ 13 h 26" name="T15"/>
                <a:gd fmla="*/ 6 w 63" name="T16"/>
                <a:gd fmla="*/ 0 h 26" name="T17"/>
                <a:gd fmla="*/ 0 w 63" name="T18"/>
                <a:gd fmla="*/ 0 h 26" name="T19"/>
                <a:gd fmla="*/ 2 w 63" name="T20"/>
                <a:gd fmla="*/ 25 h 26" name="T21"/>
                <a:gd fmla="*/ 5 w 63" name="T22"/>
                <a:gd fmla="*/ 26 h 2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6" w="62">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pic>
        <p:nvPicPr>
          <p:cNvPr descr="图片包含 鲜花, 餐桌, 烟火, 室内  已生成高可信度的说明" id="23" name="图片 22">
            <a:extLst>
              <a:ext uri="{FF2B5EF4-FFF2-40B4-BE49-F238E27FC236}">
                <a16:creationId xmlns:a16="http://schemas.microsoft.com/office/drawing/2014/main" id="{B4523A50-EAE8-4ED7-B4BB-6320045B97E6}"/>
              </a:ext>
            </a:extLst>
          </p:cNvPr>
          <p:cNvPicPr>
            <a:picLocks noChangeAspect="1"/>
          </p:cNvPicPr>
          <p:nvPr/>
        </p:nvPicPr>
        <p:blipFill>
          <a:blip r:embed="rId3">
            <a:extLst>
              <a:ext uri="{28A0092B-C50C-407E-A947-70E740481C1C}">
                <a14:useLocalDpi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id="{72E1A28C-67E5-4677-BE41-2A4A835795A4}"/>
                </a:ext>
              </a:extLst>
            </p:cNvPr>
            <p:cNvSpPr/>
            <p:nvPr/>
          </p:nvSpPr>
          <p:spPr bwMode="auto">
            <a:xfrm>
              <a:off x="4755469" y="4479245"/>
              <a:ext cx="355600" cy="484188"/>
            </a:xfrm>
            <a:custGeom>
              <a:gdLst>
                <a:gd fmla="*/ 12 w 931" name="T0"/>
                <a:gd fmla="*/ 1096 h 1310" name="T1"/>
                <a:gd fmla="*/ 16 w 931" name="T2"/>
                <a:gd fmla="*/ 1046 h 1310" name="T3"/>
                <a:gd fmla="*/ 16 w 931" name="T4"/>
                <a:gd fmla="*/ 967 h 1310" name="T5"/>
                <a:gd fmla="*/ 19 w 931" name="T6"/>
                <a:gd fmla="*/ 909 h 1310" name="T7"/>
                <a:gd fmla="*/ 19 w 931" name="T8"/>
                <a:gd fmla="*/ 785 h 1310" name="T9"/>
                <a:gd fmla="*/ 28 w 931" name="T10"/>
                <a:gd fmla="*/ 529 h 1310" name="T11"/>
                <a:gd fmla="*/ 16 w 931" name="T12"/>
                <a:gd fmla="*/ 388 h 1310" name="T13"/>
                <a:gd fmla="*/ 19 w 931" name="T14"/>
                <a:gd fmla="*/ 356 h 1310" name="T15"/>
                <a:gd fmla="*/ 191 w 931" name="T16"/>
                <a:gd fmla="*/ 254 h 1310" name="T17"/>
                <a:gd fmla="*/ 236 w 931" name="T18"/>
                <a:gd fmla="*/ 136 h 1310" name="T19"/>
                <a:gd fmla="*/ 278 w 931" name="T20"/>
                <a:gd fmla="*/ 147 h 1310" name="T21"/>
                <a:gd fmla="*/ 316 w 931" name="T22"/>
                <a:gd fmla="*/ 129 h 1310" name="T23"/>
                <a:gd fmla="*/ 317 w 931" name="T24"/>
                <a:gd fmla="*/ 72 h 1310" name="T25"/>
                <a:gd fmla="*/ 359 w 931" name="T26"/>
                <a:gd fmla="*/ 7 h 1310" name="T27"/>
                <a:gd fmla="*/ 431 w 931" name="T28"/>
                <a:gd fmla="*/ 18 h 1310" name="T29"/>
                <a:gd fmla="*/ 479 w 931" name="T30"/>
                <a:gd fmla="*/ 18 h 1310" name="T31"/>
                <a:gd fmla="*/ 542 w 931" name="T32"/>
                <a:gd fmla="*/ 18 h 1310" name="T33"/>
                <a:gd fmla="*/ 602 w 931" name="T34"/>
                <a:gd fmla="*/ 18 h 1310" name="T35"/>
                <a:gd fmla="*/ 641 w 931" name="T36"/>
                <a:gd fmla="*/ 13 h 1310" name="T37"/>
                <a:gd fmla="*/ 694 w 931" name="T38"/>
                <a:gd fmla="*/ 32 h 1310" name="T39"/>
                <a:gd fmla="*/ 725 w 931" name="T40"/>
                <a:gd fmla="*/ 32 h 1310" name="T41"/>
                <a:gd fmla="*/ 776 w 931" name="T42"/>
                <a:gd fmla="*/ 42 h 1310" name="T43"/>
                <a:gd fmla="*/ 847 w 931" name="T44"/>
                <a:gd fmla="*/ 13 h 1310" name="T45"/>
                <a:gd fmla="*/ 907 w 931" name="T46"/>
                <a:gd fmla="*/ 70 h 1310" name="T47"/>
                <a:gd fmla="*/ 919 w 931" name="T48"/>
                <a:gd fmla="*/ 152 h 1310" name="T49"/>
                <a:gd fmla="*/ 922 w 931" name="T50"/>
                <a:gd fmla="*/ 216 h 1310" name="T51"/>
                <a:gd fmla="*/ 903 w 931" name="T52"/>
                <a:gd fmla="*/ 373 h 1310" name="T53"/>
                <a:gd fmla="*/ 915 w 931" name="T54"/>
                <a:gd fmla="*/ 405 h 1310" name="T55"/>
                <a:gd fmla="*/ 919 w 931" name="T56"/>
                <a:gd fmla="*/ 447 h 1310" name="T57"/>
                <a:gd fmla="*/ 908 w 931" name="T58"/>
                <a:gd fmla="*/ 578 h 1310" name="T59"/>
                <a:gd fmla="*/ 903 w 931" name="T60"/>
                <a:gd fmla="*/ 661 h 1310" name="T61"/>
                <a:gd fmla="*/ 887 w 931" name="T62"/>
                <a:gd fmla="*/ 738 h 1310" name="T63"/>
                <a:gd fmla="*/ 903 w 931" name="T64"/>
                <a:gd fmla="*/ 795 h 1310" name="T65"/>
                <a:gd fmla="*/ 903 w 931" name="T66"/>
                <a:gd fmla="*/ 872 h 1310" name="T67"/>
                <a:gd fmla="*/ 907 w 931" name="T68"/>
                <a:gd fmla="*/ 939 h 1310" name="T69"/>
                <a:gd fmla="*/ 910 w 931" name="T70"/>
                <a:gd fmla="*/ 1026 h 1310" name="T71"/>
                <a:gd fmla="*/ 903 w 931" name="T72"/>
                <a:gd fmla="*/ 1091 h 1310" name="T73"/>
                <a:gd fmla="*/ 900 w 931" name="T74"/>
                <a:gd fmla="*/ 1198 h 1310" name="T75"/>
                <a:gd fmla="*/ 861 w 931" name="T76"/>
                <a:gd fmla="*/ 1290 h 1310" name="T77"/>
                <a:gd fmla="*/ 806 w 931" name="T78"/>
                <a:gd fmla="*/ 1287 h 1310" name="T79"/>
                <a:gd fmla="*/ 739 w 931" name="T80"/>
                <a:gd fmla="*/ 1300 h 1310" name="T81"/>
                <a:gd fmla="*/ 680 w 931" name="T82"/>
                <a:gd fmla="*/ 1305 h 1310" name="T83"/>
                <a:gd fmla="*/ 618 w 931" name="T84"/>
                <a:gd fmla="*/ 1282 h 1310" name="T85"/>
                <a:gd fmla="*/ 546 w 931" name="T86"/>
                <a:gd fmla="*/ 1282 h 1310" name="T87"/>
                <a:gd fmla="*/ 477 w 931" name="T88"/>
                <a:gd fmla="*/ 1295 h 1310" name="T89"/>
                <a:gd fmla="*/ 438 w 931" name="T90"/>
                <a:gd fmla="*/ 1300 h 1310" name="T91"/>
                <a:gd fmla="*/ 354 w 931" name="T92"/>
                <a:gd fmla="*/ 1295 h 1310" name="T93"/>
                <a:gd fmla="*/ 236 w 931" name="T94"/>
                <a:gd fmla="*/ 1300 h 1310" name="T95"/>
                <a:gd fmla="*/ 174 w 931" name="T96"/>
                <a:gd fmla="*/ 1299 h 1310" name="T97"/>
                <a:gd fmla="*/ 92 w 931" name="T98"/>
                <a:gd fmla="*/ 1305 h 1310" name="T99"/>
                <a:gd fmla="*/ 0 w 931" name="T100"/>
                <a:gd fmla="*/ 1213 h 1310"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1310" w="931">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1400">
                <a:solidFill>
                  <a:prstClr val="black"/>
                </a:solidFill>
                <a:latin panose="020f0502020204030204" typeface="Calibri"/>
                <a:ea typeface="腾祥铁山楷书简"/>
              </a:endParaRPr>
            </a:p>
          </p:txBody>
        </p:sp>
        <p:sp>
          <p:nvSpPr>
            <p:cNvPr id="26" name="Freeform 151">
              <a:extLst>
                <a:ext uri="{FF2B5EF4-FFF2-40B4-BE49-F238E27FC236}">
                  <a16:creationId xmlns:a16="http://schemas.microsoft.com/office/drawing/2014/main" id="{1AA855CE-8817-456C-A327-30ECCADC160D}"/>
                </a:ext>
              </a:extLst>
            </p:cNvPr>
            <p:cNvSpPr>
              <a:spLocks noEditPoints="1"/>
            </p:cNvSpPr>
            <p:nvPr/>
          </p:nvSpPr>
          <p:spPr bwMode="auto">
            <a:xfrm>
              <a:off x="4933269" y="4482420"/>
              <a:ext cx="138113" cy="458788"/>
            </a:xfrm>
            <a:custGeom>
              <a:gdLst>
                <a:gd fmla="*/ 170 w 366" name="T0"/>
                <a:gd fmla="*/ 179 h 1245" name="T1"/>
                <a:gd fmla="*/ 182 w 366" name="T2"/>
                <a:gd fmla="*/ 3 h 1245" name="T3"/>
                <a:gd fmla="*/ 208 w 366" name="T4"/>
                <a:gd fmla="*/ 118 h 1245" name="T5"/>
                <a:gd fmla="*/ 310 w 366" name="T6"/>
                <a:gd fmla="*/ 92 h 1245" name="T7"/>
                <a:gd fmla="*/ 342 w 366" name="T8"/>
                <a:gd fmla="*/ 74 h 1245" name="T9"/>
                <a:gd fmla="*/ 352 w 366" name="T10"/>
                <a:gd fmla="*/ 184 h 1245" name="T11"/>
                <a:gd fmla="*/ 209 w 366" name="T12"/>
                <a:gd fmla="*/ 337 h 1245" name="T13"/>
                <a:gd fmla="*/ 212 w 366" name="T14"/>
                <a:gd fmla="*/ 610 h 1245" name="T15"/>
                <a:gd fmla="*/ 170 w 366" name="T16"/>
                <a:gd fmla="*/ 592 h 1245" name="T17"/>
                <a:gd fmla="*/ 70 w 366" name="T18"/>
                <a:gd fmla="*/ 330 h 1245" name="T19"/>
                <a:gd fmla="*/ 15 w 366" name="T20"/>
                <a:gd fmla="*/ 191 h 1245" name="T21"/>
                <a:gd fmla="*/ 39 w 366" name="T22"/>
                <a:gd fmla="*/ 76 h 1245" name="T23"/>
                <a:gd fmla="*/ 57 w 366" name="T24"/>
                <a:gd fmla="*/ 144 h 1245" name="T25"/>
                <a:gd fmla="*/ 54 w 366" name="T26"/>
                <a:gd fmla="*/ 220 h 1245" name="T27"/>
                <a:gd fmla="*/ 79 w 366" name="T28"/>
                <a:gd fmla="*/ 287 h 1245" name="T29"/>
                <a:gd fmla="*/ 170 w 366" name="T30"/>
                <a:gd fmla="*/ 295 h 1245" name="T31"/>
                <a:gd fmla="*/ 209 w 366" name="T32"/>
                <a:gd fmla="*/ 254 h 1245" name="T33"/>
                <a:gd fmla="*/ 315 w 366" name="T34"/>
                <a:gd fmla="*/ 230 h 1245" name="T35"/>
                <a:gd fmla="*/ 209 w 366" name="T36"/>
                <a:gd fmla="*/ 254 h 1245" name="T37"/>
                <a:gd fmla="*/ 134 w 366" name="T38"/>
                <a:gd fmla="*/ 909 h 1245" name="T39"/>
                <a:gd fmla="*/ 200 w 366" name="T40"/>
                <a:gd fmla="*/ 987 h 1245" name="T41"/>
                <a:gd fmla="*/ 74 w 366" name="T42"/>
                <a:gd fmla="*/ 1026 h 1245" name="T43"/>
                <a:gd fmla="*/ 157 w 366" name="T44"/>
                <a:gd fmla="*/ 1000 h 1245" name="T45"/>
                <a:gd fmla="*/ 142 w 366" name="T46"/>
                <a:gd fmla="*/ 947 h 1245" name="T47"/>
                <a:gd fmla="*/ 101 w 366" name="T48"/>
                <a:gd fmla="*/ 994 h 1245" name="T49"/>
                <a:gd fmla="*/ 0 w 366" name="T50"/>
                <a:gd fmla="*/ 880 h 1245" name="T51"/>
                <a:gd fmla="*/ 232 w 366" name="T52"/>
                <a:gd fmla="*/ 697 h 1245" name="T53"/>
                <a:gd fmla="*/ 364 w 366" name="T54"/>
                <a:gd fmla="*/ 859 h 1245" name="T55"/>
                <a:gd fmla="*/ 338 w 366" name="T56"/>
                <a:gd fmla="*/ 1192 h 1245" name="T57"/>
                <a:gd fmla="*/ 156 w 366" name="T58"/>
                <a:gd fmla="*/ 1245 h 1245" name="T59"/>
                <a:gd fmla="*/ 7 w 366" name="T60"/>
                <a:gd fmla="*/ 1120 h 1245" name="T61"/>
                <a:gd fmla="*/ 41 w 366" name="T62"/>
                <a:gd fmla="*/ 1002 h 1245" name="T63"/>
                <a:gd fmla="*/ 57 w 366" name="T64"/>
                <a:gd fmla="*/ 1156 h 1245" name="T65"/>
                <a:gd fmla="*/ 294 w 366" name="T66"/>
                <a:gd fmla="*/ 1190 h 1245" name="T67"/>
                <a:gd fmla="*/ 323 w 366" name="T68"/>
                <a:gd fmla="*/ 1062 h 1245" name="T69"/>
                <a:gd fmla="*/ 249 w 366" name="T70"/>
                <a:gd fmla="*/ 1036 h 1245" name="T71"/>
                <a:gd fmla="*/ 271 w 366" name="T72"/>
                <a:gd fmla="*/ 1178 h 1245" name="T73"/>
                <a:gd fmla="*/ 259 w 366" name="T74"/>
                <a:gd fmla="*/ 1203 h 1245" name="T75"/>
                <a:gd fmla="*/ 212 w 366" name="T76"/>
                <a:gd fmla="*/ 1103 h 1245" name="T77"/>
                <a:gd fmla="*/ 81 w 366" name="T78"/>
                <a:gd fmla="*/ 1117 h 1245" name="T79"/>
                <a:gd fmla="*/ 192 w 366" name="T80"/>
                <a:gd fmla="*/ 1081 h 1245" name="T81"/>
                <a:gd fmla="*/ 211 w 366" name="T82"/>
                <a:gd fmla="*/ 1074 h 1245" name="T83"/>
                <a:gd fmla="*/ 221 w 366" name="T84"/>
                <a:gd fmla="*/ 975 h 1245" name="T85"/>
                <a:gd fmla="*/ 113 w 366" name="T86"/>
                <a:gd fmla="*/ 869 h 1245" name="T87"/>
                <a:gd fmla="*/ 90 w 366" name="T88"/>
                <a:gd fmla="*/ 833 h 1245" name="T89"/>
                <a:gd fmla="*/ 184 w 366" name="T90"/>
                <a:gd fmla="*/ 802 h 1245" name="T91"/>
                <a:gd fmla="*/ 192 w 366" name="T92"/>
                <a:gd fmla="*/ 735 h 1245" name="T93"/>
                <a:gd fmla="*/ 86 w 366" name="T94"/>
                <a:gd fmla="*/ 745 h 1245" name="T95"/>
                <a:gd fmla="*/ 42 w 366" name="T96"/>
                <a:gd fmla="*/ 888 h 1245" name="T97"/>
                <a:gd fmla="*/ 223 w 366" name="T98"/>
                <a:gd fmla="*/ 761 h 1245" name="T99"/>
                <a:gd fmla="*/ 235 w 366" name="T100"/>
                <a:gd fmla="*/ 781 h 1245" name="T101"/>
                <a:gd fmla="*/ 310 w 366" name="T102"/>
                <a:gd fmla="*/ 767 h 1245" name="T103"/>
                <a:gd fmla="*/ 274 w 366" name="T104"/>
                <a:gd fmla="*/ 829 h 1245" name="T105"/>
                <a:gd fmla="*/ 292 w 366" name="T106"/>
                <a:gd fmla="*/ 867 h 1245" name="T107"/>
                <a:gd fmla="*/ 227 w 366" name="T108"/>
                <a:gd fmla="*/ 867 h 1245" name="T109"/>
                <a:gd fmla="*/ 299 w 366" name="T110"/>
                <a:gd fmla="*/ 891 h 1245" name="T111"/>
                <a:gd fmla="*/ 276 w 366" name="T112"/>
                <a:gd fmla="*/ 950 h 1245" name="T113"/>
                <a:gd fmla="*/ 266 w 366" name="T114"/>
                <a:gd fmla="*/ 972 h 1245" name="T115"/>
                <a:gd fmla="*/ 324 w 366" name="T116"/>
                <a:gd fmla="*/ 1035 h 1245" name="T117"/>
                <a:gd fmla="*/ 322 w 366" name="T118"/>
                <a:gd fmla="*/ 869 h 1245" name="T119"/>
                <a:gd fmla="*/ 213 w 366" name="T120"/>
                <a:gd fmla="*/ 735 h 124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1245" w="366">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1400">
                <a:solidFill>
                  <a:prstClr val="black"/>
                </a:solidFill>
                <a:latin panose="020f0502020204030204" typeface="Calibri"/>
                <a:ea typeface="腾祥铁山楷书简"/>
              </a:endParaRPr>
            </a:p>
          </p:txBody>
        </p:sp>
        <p:sp>
          <p:nvSpPr>
            <p:cNvPr id="27" name="Freeform 152">
              <a:extLst>
                <a:ext uri="{FF2B5EF4-FFF2-40B4-BE49-F238E27FC236}">
                  <a16:creationId xmlns:a16="http://schemas.microsoft.com/office/drawing/2014/main" id="{6AF5DB7C-C152-4D00-B379-F2BE8CC5B2A7}"/>
                </a:ext>
              </a:extLst>
            </p:cNvPr>
            <p:cNvSpPr>
              <a:spLocks noEditPoints="1"/>
            </p:cNvSpPr>
            <p:nvPr/>
          </p:nvSpPr>
          <p:spPr bwMode="auto">
            <a:xfrm>
              <a:off x="4777694" y="4674508"/>
              <a:ext cx="138113" cy="228600"/>
            </a:xfrm>
            <a:custGeom>
              <a:gdLst>
                <a:gd fmla="*/ 201 w 361" name="T0"/>
                <a:gd fmla="*/ 259 h 618" name="T1"/>
                <a:gd fmla="*/ 202 w 361" name="T2"/>
                <a:gd fmla="*/ 287 h 618" name="T3"/>
                <a:gd fmla="*/ 309 w 361" name="T4"/>
                <a:gd fmla="*/ 337 h 618" name="T5"/>
                <a:gd fmla="*/ 242 w 361" name="T6"/>
                <a:gd fmla="*/ 421 h 618" name="T7"/>
                <a:gd fmla="*/ 197 w 361" name="T8"/>
                <a:gd fmla="*/ 394 h 618" name="T9"/>
                <a:gd fmla="*/ 211 w 361" name="T10"/>
                <a:gd fmla="*/ 374 h 618" name="T11"/>
                <a:gd fmla="*/ 268 w 361" name="T12"/>
                <a:gd fmla="*/ 378 h 618" name="T13"/>
                <a:gd fmla="*/ 256 w 361" name="T14"/>
                <a:gd fmla="*/ 328 h 618" name="T15"/>
                <a:gd fmla="*/ 184 w 361" name="T16"/>
                <a:gd fmla="*/ 321 h 618" name="T17"/>
                <a:gd fmla="*/ 94 w 361" name="T18"/>
                <a:gd fmla="*/ 358 h 618" name="T19"/>
                <a:gd fmla="*/ 110 w 361" name="T20"/>
                <a:gd fmla="*/ 398 h 618" name="T21"/>
                <a:gd fmla="*/ 189 w 361" name="T22"/>
                <a:gd fmla="*/ 391 h 618" name="T23"/>
                <a:gd fmla="*/ 168 w 361" name="T24"/>
                <a:gd fmla="*/ 483 h 618" name="T25"/>
                <a:gd fmla="*/ 211 w 361" name="T26"/>
                <a:gd fmla="*/ 567 h 618" name="T27"/>
                <a:gd fmla="*/ 213 w 361" name="T28"/>
                <a:gd fmla="*/ 494 h 618" name="T29"/>
                <a:gd fmla="*/ 300 w 361" name="T30"/>
                <a:gd fmla="*/ 440 h 618" name="T31"/>
                <a:gd fmla="*/ 321 w 361" name="T32"/>
                <a:gd fmla="*/ 502 h 618" name="T33"/>
                <a:gd fmla="*/ 280 w 361" name="T34"/>
                <a:gd fmla="*/ 475 h 618" name="T35"/>
                <a:gd fmla="*/ 248 w 361" name="T36"/>
                <a:gd fmla="*/ 501 h 618" name="T37"/>
                <a:gd fmla="*/ 246 w 361" name="T38"/>
                <a:gd fmla="*/ 583 h 618" name="T39"/>
                <a:gd fmla="*/ 133 w 361" name="T40"/>
                <a:gd fmla="*/ 590 h 618" name="T41"/>
                <a:gd fmla="*/ 158 w 361" name="T42"/>
                <a:gd fmla="*/ 432 h 618" name="T43"/>
                <a:gd fmla="*/ 136 w 361" name="T44"/>
                <a:gd fmla="*/ 426 h 618" name="T45"/>
                <a:gd fmla="*/ 55 w 361" name="T46"/>
                <a:gd fmla="*/ 380 h 618" name="T47"/>
                <a:gd fmla="*/ 110 w 361" name="T48"/>
                <a:gd fmla="*/ 302 h 618" name="T49"/>
                <a:gd fmla="*/ 166 w 361" name="T50"/>
                <a:gd fmla="*/ 281 h 618" name="T51"/>
                <a:gd fmla="*/ 166 w 361" name="T52"/>
                <a:gd fmla="*/ 257 h 618" name="T53"/>
                <a:gd fmla="*/ 103 w 361" name="T54"/>
                <a:gd fmla="*/ 231 h 618" name="T55"/>
                <a:gd fmla="*/ 172 w 361" name="T56"/>
                <a:gd fmla="*/ 142 h 618" name="T57"/>
                <a:gd fmla="*/ 287 w 361" name="T58"/>
                <a:gd fmla="*/ 94 h 618" name="T59"/>
                <a:gd fmla="*/ 250 w 361" name="T60"/>
                <a:gd fmla="*/ 39 h 618" name="T61"/>
                <a:gd fmla="*/ 80 w 361" name="T62"/>
                <a:gd fmla="*/ 160 h 618" name="T63"/>
                <a:gd fmla="*/ 51 w 361" name="T64"/>
                <a:gd fmla="*/ 324 h 618" name="T65"/>
                <a:gd fmla="*/ 0 w 361" name="T66"/>
                <a:gd fmla="*/ 344 h 618" name="T67"/>
                <a:gd fmla="*/ 41 w 361" name="T68"/>
                <a:gd fmla="*/ 179 h 618" name="T69"/>
                <a:gd fmla="*/ 53 w 361" name="T70"/>
                <a:gd fmla="*/ 34 h 618" name="T71"/>
                <a:gd fmla="*/ 321 w 361" name="T72"/>
                <a:gd fmla="*/ 31 h 618" name="T73"/>
                <a:gd fmla="*/ 246 w 361" name="T74"/>
                <a:gd fmla="*/ 177 h 618" name="T75"/>
                <a:gd fmla="*/ 132 w 361" name="T76"/>
                <a:gd fmla="*/ 202 h 618" name="T77"/>
                <a:gd fmla="*/ 222 w 361" name="T78"/>
                <a:gd fmla="*/ 204 h 618" name="T79"/>
                <a:gd fmla="*/ 358 w 361" name="T80"/>
                <a:gd fmla="*/ 324 h 618" name="T81"/>
                <a:gd fmla="*/ 343 w 361" name="T82"/>
                <a:gd fmla="*/ 379 h 618" name="T83"/>
                <a:gd fmla="*/ 321 w 361" name="T84"/>
                <a:gd fmla="*/ 337 h 618" name="T85"/>
                <a:gd fmla="*/ 247 w 361" name="T86"/>
                <a:gd fmla="*/ 246 h 618" name="T87"/>
                <a:gd fmla="*/ 166 w 361" name="T88"/>
                <a:gd fmla="*/ 112 h 618" name="T89"/>
                <a:gd fmla="*/ 104 w 361" name="T90"/>
                <a:gd fmla="*/ 113 h 618" name="T91"/>
                <a:gd fmla="*/ 112 w 361" name="T92"/>
                <a:gd fmla="*/ 83 h 618" name="T93"/>
                <a:gd fmla="*/ 264 w 361" name="T94"/>
                <a:gd fmla="*/ 83 h 618"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618" w="361">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1400">
                <a:solidFill>
                  <a:prstClr val="black"/>
                </a:solidFill>
                <a:latin panose="020f0502020204030204" typeface="Calibri"/>
                <a:ea typeface="腾祥铁山楷书简"/>
              </a:endParaRPr>
            </a:p>
          </p:txBody>
        </p:sp>
      </p:grpSp>
    </p:spTree>
    <p:extLst>
      <p:ext uri="{BB962C8B-B14F-4D97-AF65-F5344CB8AC3E}">
        <p14:creationId val="2121421218"/>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afterEffect" presetClass="entr" presetID="53" presetSubtype="0">
                                  <p:stCondLst>
                                    <p:cond delay="0"/>
                                  </p:stCondLst>
                                  <p:childTnLst>
                                    <p:set>
                                      <p:cBhvr>
                                        <p:cTn dur="1" fill="hold" id="6">
                                          <p:stCondLst>
                                            <p:cond delay="0"/>
                                          </p:stCondLst>
                                        </p:cTn>
                                        <p:tgtEl>
                                          <p:spTgt spid="8"/>
                                        </p:tgtEl>
                                        <p:attrNameLst>
                                          <p:attrName>style.visibility</p:attrName>
                                        </p:attrNameLst>
                                      </p:cBhvr>
                                      <p:to>
                                        <p:strVal val="visible"/>
                                      </p:to>
                                    </p:set>
                                    <p:anim calcmode="lin" valueType="num">
                                      <p:cBhvr>
                                        <p:cTn dur="1000" fill="hold" id="7"/>
                                        <p:tgtEl>
                                          <p:spTgt spid="8"/>
                                        </p:tgtEl>
                                        <p:attrNameLst>
                                          <p:attrName>ppt_w</p:attrName>
                                        </p:attrNameLst>
                                      </p:cBhvr>
                                      <p:tavLst>
                                        <p:tav tm="0">
                                          <p:val>
                                            <p:fltVal val="0"/>
                                          </p:val>
                                        </p:tav>
                                        <p:tav tm="100000">
                                          <p:val>
                                            <p:strVal val="#ppt_w"/>
                                          </p:val>
                                        </p:tav>
                                      </p:tavLst>
                                    </p:anim>
                                    <p:anim calcmode="lin" valueType="num">
                                      <p:cBhvr>
                                        <p:cTn dur="1000" fill="hold" id="8"/>
                                        <p:tgtEl>
                                          <p:spTgt spid="8"/>
                                        </p:tgtEl>
                                        <p:attrNameLst>
                                          <p:attrName>ppt_h</p:attrName>
                                        </p:attrNameLst>
                                      </p:cBhvr>
                                      <p:tavLst>
                                        <p:tav tm="0">
                                          <p:val>
                                            <p:fltVal val="0"/>
                                          </p:val>
                                        </p:tav>
                                        <p:tav tm="100000">
                                          <p:val>
                                            <p:strVal val="#ppt_h"/>
                                          </p:val>
                                        </p:tav>
                                      </p:tavLst>
                                    </p:anim>
                                    <p:animEffect filter="fade" transition="in">
                                      <p:cBhvr>
                                        <p:cTn dur="1000" id="9"/>
                                        <p:tgtEl>
                                          <p:spTgt spid="8"/>
                                        </p:tgtEl>
                                      </p:cBhvr>
                                    </p:animEffect>
                                    <p:anim calcmode="lin" valueType="num">
                                      <p:cBhvr>
                                        <p:cTn dur="1000" fill="hold" id="10"/>
                                        <p:tgtEl>
                                          <p:spTgt spid="8"/>
                                        </p:tgtEl>
                                        <p:attrNameLst>
                                          <p:attrName>ppt_x</p:attrName>
                                        </p:attrNameLst>
                                      </p:cBhvr>
                                      <p:tavLst>
                                        <p:tav tm="0">
                                          <p:val>
                                            <p:fltVal val="0.5"/>
                                          </p:val>
                                        </p:tav>
                                        <p:tav tm="100000">
                                          <p:val>
                                            <p:strVal val="#ppt_x"/>
                                          </p:val>
                                        </p:tav>
                                      </p:tavLst>
                                    </p:anim>
                                    <p:anim calcmode="lin" valueType="num">
                                      <p:cBhvr>
                                        <p:cTn dur="1000" fill="hold" id="11"/>
                                        <p:tgtEl>
                                          <p:spTgt spid="8"/>
                                        </p:tgtEl>
                                        <p:attrNameLst>
                                          <p:attrName>ppt_y</p:attrName>
                                        </p:attrNameLst>
                                      </p:cBhvr>
                                      <p:tavLst>
                                        <p:tav tm="0">
                                          <p:val>
                                            <p:fltVal val="0.5"/>
                                          </p:val>
                                        </p:tav>
                                        <p:tav tm="100000">
                                          <p:val>
                                            <p:strVal val="#ppt_y"/>
                                          </p:val>
                                        </p:tav>
                                      </p:tavLst>
                                    </p:anim>
                                  </p:childTnLst>
                                </p:cTn>
                              </p:par>
                              <p:par>
                                <p:cTn fill="hold" grpId="0" id="12" nodeType="withEffect" presetClass="entr" presetID="10" presetSubtype="0">
                                  <p:stCondLst>
                                    <p:cond delay="1000"/>
                                  </p:stCondLst>
                                  <p:childTnLst>
                                    <p:set>
                                      <p:cBhvr>
                                        <p:cTn dur="1" fill="hold" id="13">
                                          <p:stCondLst>
                                            <p:cond delay="0"/>
                                          </p:stCondLst>
                                        </p:cTn>
                                        <p:tgtEl>
                                          <p:spTgt spid="10"/>
                                        </p:tgtEl>
                                        <p:attrNameLst>
                                          <p:attrName>style.visibility</p:attrName>
                                        </p:attrNameLst>
                                      </p:cBhvr>
                                      <p:to>
                                        <p:strVal val="visible"/>
                                      </p:to>
                                    </p:set>
                                    <p:animEffect filter="fade" transition="in">
                                      <p:cBhvr>
                                        <p:cTn dur="1000" id="14"/>
                                        <p:tgtEl>
                                          <p:spTgt spid="10"/>
                                        </p:tgtEl>
                                      </p:cBhvr>
                                    </p:animEffect>
                                  </p:childTnLst>
                                </p:cTn>
                              </p:par>
                              <p:par>
                                <p:cTn fill="hold" grpId="0" id="15" nodeType="withEffect" presetClass="entr" presetID="12" presetSubtype="8">
                                  <p:stCondLst>
                                    <p:cond delay="2000"/>
                                  </p:stCondLst>
                                  <p:childTnLst>
                                    <p:set>
                                      <p:cBhvr>
                                        <p:cTn dur="1" fill="hold" id="16">
                                          <p:stCondLst>
                                            <p:cond delay="0"/>
                                          </p:stCondLst>
                                        </p:cTn>
                                        <p:tgtEl>
                                          <p:spTgt spid="9"/>
                                        </p:tgtEl>
                                        <p:attrNameLst>
                                          <p:attrName>style.visibility</p:attrName>
                                        </p:attrNameLst>
                                      </p:cBhvr>
                                      <p:to>
                                        <p:strVal val="visible"/>
                                      </p:to>
                                    </p:set>
                                    <p:anim calcmode="lin" valueType="num">
                                      <p:cBhvr additive="base">
                                        <p:cTn dur="1000" id="17"/>
                                        <p:tgtEl>
                                          <p:spTgt spid="9"/>
                                        </p:tgtEl>
                                        <p:attrNameLst>
                                          <p:attrName>ppt_x</p:attrName>
                                        </p:attrNameLst>
                                      </p:cBhvr>
                                      <p:tavLst>
                                        <p:tav tm="0">
                                          <p:val>
                                            <p:strVal val="#ppt_x-#ppt_w*1.125000"/>
                                          </p:val>
                                        </p:tav>
                                        <p:tav tm="100000">
                                          <p:val>
                                            <p:strVal val="#ppt_x"/>
                                          </p:val>
                                        </p:tav>
                                      </p:tavLst>
                                    </p:anim>
                                    <p:animEffect filter="wipe(right)" transition="in">
                                      <p:cBhvr>
                                        <p:cTn dur="1000" id="18"/>
                                        <p:tgtEl>
                                          <p:spTgt spid="9"/>
                                        </p:tgtEl>
                                      </p:cBhvr>
                                    </p:animEffect>
                                  </p:childTnLst>
                                </p:cTn>
                              </p:par>
                              <p:par>
                                <p:cTn fill="hold" id="19" nodeType="withEffect" presetClass="entr" presetID="23" presetSubtype="528">
                                  <p:stCondLst>
                                    <p:cond delay="500"/>
                                  </p:stCondLst>
                                  <p:childTnLst>
                                    <p:set>
                                      <p:cBhvr>
                                        <p:cTn dur="1" fill="hold" id="20">
                                          <p:stCondLst>
                                            <p:cond delay="0"/>
                                          </p:stCondLst>
                                        </p:cTn>
                                        <p:tgtEl>
                                          <p:spTgt spid="24"/>
                                        </p:tgtEl>
                                        <p:attrNameLst>
                                          <p:attrName>style.visibility</p:attrName>
                                        </p:attrNameLst>
                                      </p:cBhvr>
                                      <p:to>
                                        <p:strVal val="visible"/>
                                      </p:to>
                                    </p:set>
                                    <p:anim calcmode="lin" valueType="num">
                                      <p:cBhvr>
                                        <p:cTn dur="1000" fill="hold" id="21"/>
                                        <p:tgtEl>
                                          <p:spTgt spid="24"/>
                                        </p:tgtEl>
                                        <p:attrNameLst>
                                          <p:attrName>ppt_w</p:attrName>
                                        </p:attrNameLst>
                                      </p:cBhvr>
                                      <p:tavLst>
                                        <p:tav tm="0">
                                          <p:val>
                                            <p:fltVal val="0"/>
                                          </p:val>
                                        </p:tav>
                                        <p:tav tm="100000">
                                          <p:val>
                                            <p:strVal val="#ppt_w"/>
                                          </p:val>
                                        </p:tav>
                                      </p:tavLst>
                                    </p:anim>
                                    <p:anim calcmode="lin" valueType="num">
                                      <p:cBhvr>
                                        <p:cTn dur="1000" fill="hold" id="22"/>
                                        <p:tgtEl>
                                          <p:spTgt spid="24"/>
                                        </p:tgtEl>
                                        <p:attrNameLst>
                                          <p:attrName>ppt_h</p:attrName>
                                        </p:attrNameLst>
                                      </p:cBhvr>
                                      <p:tavLst>
                                        <p:tav tm="0">
                                          <p:val>
                                            <p:fltVal val="0"/>
                                          </p:val>
                                        </p:tav>
                                        <p:tav tm="100000">
                                          <p:val>
                                            <p:strVal val="#ppt_h"/>
                                          </p:val>
                                        </p:tav>
                                      </p:tavLst>
                                    </p:anim>
                                    <p:anim calcmode="lin" valueType="num">
                                      <p:cBhvr>
                                        <p:cTn dur="1000" fill="hold" id="23"/>
                                        <p:tgtEl>
                                          <p:spTgt spid="24"/>
                                        </p:tgtEl>
                                        <p:attrNameLst>
                                          <p:attrName>ppt_x</p:attrName>
                                        </p:attrNameLst>
                                      </p:cBhvr>
                                      <p:tavLst>
                                        <p:tav tm="0">
                                          <p:val>
                                            <p:fltVal val="0.5"/>
                                          </p:val>
                                        </p:tav>
                                        <p:tav tm="100000">
                                          <p:val>
                                            <p:strVal val="#ppt_x"/>
                                          </p:val>
                                        </p:tav>
                                      </p:tavLst>
                                    </p:anim>
                                    <p:anim calcmode="lin" valueType="num">
                                      <p:cBhvr>
                                        <p:cTn dur="1000" fill="hold" id="24"/>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8"/>
      <p:bldP grpId="0" spid="9"/>
      <p:bldP grpId="0" spid="10"/>
    </p:bldLst>
  </p:timing>
</p:sld>
</file>

<file path=ppt/slides/slide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pic>
        <p:nvPicPr>
          <p:cNvPr id="3" name="图片 2"/>
          <p:cNvPicPr>
            <a:picLocks noChangeAspect="1"/>
          </p:cNvPicPr>
          <p:nvPr/>
        </p:nvPicPr>
        <p:blipFill>
          <a:blip r:embed="rId2">
            <a:extLst>
              <a:ext uri="{28A0092B-C50C-407E-A947-70E740481C1C}">
                <a14:useLocalDpi val="0"/>
              </a:ext>
            </a:extLst>
          </a:blip>
          <a:stretch>
            <a:fillRect/>
          </a:stretch>
        </p:blipFill>
        <p:spPr>
          <a:xfrm>
            <a:off x="2413000" y="2067110"/>
            <a:ext cx="1473200" cy="1479407"/>
          </a:xfrm>
          <a:prstGeom prst="rect">
            <a:avLst/>
          </a:prstGeom>
        </p:spPr>
      </p:pic>
      <p:sp>
        <p:nvSpPr>
          <p:cNvPr id="5" name="Rectangle 3"/>
          <p:cNvSpPr>
            <a:spLocks noChangeArrowheads="1"/>
          </p:cNvSpPr>
          <p:nvPr/>
        </p:nvSpPr>
        <p:spPr bwMode="black">
          <a:xfrm>
            <a:off x="3695680" y="2816189"/>
            <a:ext cx="3728740" cy="640080"/>
          </a:xfrm>
          <a:prstGeom prst="rect">
            <a:avLst/>
          </a:prstGeom>
          <a:noFill/>
          <a:ln algn="ctr" w="9525">
            <a:noFill/>
            <a:miter lim="800000"/>
          </a:ln>
        </p:spPr>
        <p:txBody>
          <a:bodyPr wrap="square">
            <a:spAutoFit/>
          </a:bodyPr>
          <a:lstStyle/>
          <a:p>
            <a:pPr>
              <a:spcBef>
                <a:spcPct val="50000"/>
              </a:spcBef>
              <a:defRPr/>
            </a:pPr>
            <a:r>
              <a:rPr altLang="en-US" lang="zh-CN">
                <a:latin charset="-122" panose="03000509000000000000" pitchFamily="65" typeface="方正硬笔楷书简体"/>
                <a:ea charset="-122" panose="03000509000000000000" pitchFamily="65" typeface="方正硬笔楷书简体"/>
              </a:rPr>
              <a:t>单击此处添加文本内容单击此处添加文本内容单击此处添加文本内容</a:t>
            </a:r>
          </a:p>
        </p:txBody>
      </p:sp>
      <p:sp>
        <p:nvSpPr>
          <p:cNvPr id="6" name="TextBox 14"/>
          <p:cNvSpPr txBox="1"/>
          <p:nvPr/>
        </p:nvSpPr>
        <p:spPr>
          <a:xfrm>
            <a:off x="3695681" y="2302109"/>
            <a:ext cx="3373140" cy="518160"/>
          </a:xfrm>
          <a:prstGeom prst="rect">
            <a:avLst/>
          </a:prstGeom>
          <a:noFill/>
        </p:spPr>
        <p:txBody>
          <a:bodyPr rtlCol="0" wrap="square">
            <a:spAutoFit/>
          </a:bodyPr>
          <a:lstStyle/>
          <a:p>
            <a:pPr defTabSz="1219170" eaLnBrk="0" hangingPunct="0"/>
            <a:r>
              <a:rPr altLang="zh-CN" b="1" lang="en-US" sz="2800">
                <a:latin charset="-122" panose="01010104010101010101" pitchFamily="2" typeface="腾祥铁山楷书简"/>
                <a:ea charset="-122" panose="01010104010101010101" pitchFamily="2" typeface="腾祥铁山楷书简"/>
              </a:rPr>
              <a:t>01 此处添加标题</a:t>
            </a:r>
          </a:p>
        </p:txBody>
      </p:sp>
      <p:pic>
        <p:nvPicPr>
          <p:cNvPr id="7" name="图片 6"/>
          <p:cNvPicPr>
            <a:picLocks noChangeAspect="1"/>
          </p:cNvPicPr>
          <p:nvPr/>
        </p:nvPicPr>
        <p:blipFill>
          <a:blip r:embed="rId2">
            <a:extLst>
              <a:ext uri="{28A0092B-C50C-407E-A947-70E740481C1C}">
                <a14:useLocalDpi val="0"/>
              </a:ext>
            </a:extLst>
          </a:blip>
          <a:stretch>
            <a:fillRect/>
          </a:stretch>
        </p:blipFill>
        <p:spPr>
          <a:xfrm>
            <a:off x="8176261" y="4027975"/>
            <a:ext cx="1473200" cy="1479407"/>
          </a:xfrm>
          <a:prstGeom prst="rect">
            <a:avLst/>
          </a:prstGeom>
        </p:spPr>
      </p:pic>
      <p:sp>
        <p:nvSpPr>
          <p:cNvPr id="8" name="Rectangle 3"/>
          <p:cNvSpPr>
            <a:spLocks noChangeArrowheads="1"/>
          </p:cNvSpPr>
          <p:nvPr/>
        </p:nvSpPr>
        <p:spPr bwMode="black">
          <a:xfrm>
            <a:off x="4701520" y="4767680"/>
            <a:ext cx="3728740" cy="640080"/>
          </a:xfrm>
          <a:prstGeom prst="rect">
            <a:avLst/>
          </a:prstGeom>
          <a:noFill/>
          <a:ln algn="ctr" w="9525">
            <a:noFill/>
            <a:miter lim="800000"/>
          </a:ln>
        </p:spPr>
        <p:txBody>
          <a:bodyPr wrap="square">
            <a:spAutoFit/>
          </a:bodyPr>
          <a:lstStyle/>
          <a:p>
            <a:pPr>
              <a:spcBef>
                <a:spcPct val="50000"/>
              </a:spcBef>
              <a:defRPr/>
            </a:pPr>
            <a:r>
              <a:rPr altLang="en-US" lang="zh-CN">
                <a:latin charset="-122" panose="03000509000000000000" pitchFamily="65" typeface="方正硬笔楷书简体"/>
                <a:ea charset="-122" panose="03000509000000000000" pitchFamily="65" typeface="方正硬笔楷书简体"/>
              </a:rPr>
              <a:t>单击此处添加文本内容单击此处添加文本内容单击此处添加文本内容</a:t>
            </a:r>
          </a:p>
        </p:txBody>
      </p:sp>
      <p:sp>
        <p:nvSpPr>
          <p:cNvPr id="9" name="TextBox 14"/>
          <p:cNvSpPr txBox="1"/>
          <p:nvPr/>
        </p:nvSpPr>
        <p:spPr>
          <a:xfrm>
            <a:off x="4701522" y="4253599"/>
            <a:ext cx="3373140" cy="518160"/>
          </a:xfrm>
          <a:prstGeom prst="rect">
            <a:avLst/>
          </a:prstGeom>
          <a:noFill/>
        </p:spPr>
        <p:txBody>
          <a:bodyPr rtlCol="0" wrap="square">
            <a:spAutoFit/>
          </a:bodyPr>
          <a:lstStyle/>
          <a:p>
            <a:pPr algn="r" defTabSz="1219170" eaLnBrk="0" hangingPunct="0"/>
            <a:r>
              <a:rPr altLang="en-US" b="1" lang="zh-CN" sz="2800">
                <a:latin charset="-122" panose="01010104010101010101" pitchFamily="2" typeface="腾祥铁山楷书简"/>
                <a:ea charset="-122" panose="01010104010101010101" pitchFamily="2" typeface="腾祥铁山楷书简"/>
              </a:rPr>
              <a:t>此处添加标题 02</a:t>
            </a:r>
          </a:p>
        </p:txBody>
      </p:sp>
      <p:grpSp>
        <p:nvGrpSpPr>
          <p:cNvPr id="11" name="组合 10">
            <a:extLst>
              <a:ext uri="{FF2B5EF4-FFF2-40B4-BE49-F238E27FC236}">
                <a16:creationId xmlns:a16="http://schemas.microsoft.com/office/drawing/2014/main" id="{A66EEA48-5BE8-4AB8-B920-01D57602D49A}"/>
              </a:ext>
            </a:extLst>
          </p:cNvPr>
          <p:cNvGrpSpPr/>
          <p:nvPr/>
        </p:nvGrpSpPr>
        <p:grpSpPr>
          <a:xfrm>
            <a:off x="4171979" y="204350"/>
            <a:ext cx="3848041" cy="584775"/>
            <a:chOff x="4192129" y="276614"/>
            <a:chExt cx="3848041" cy="584775"/>
          </a:xfrm>
        </p:grpSpPr>
        <p:sp>
          <p:nvSpPr>
            <p:cNvPr id="12" name="文本框 11">
              <a:extLst>
                <a:ext uri="{FF2B5EF4-FFF2-40B4-BE49-F238E27FC236}">
                  <a16:creationId xmlns:a16="http://schemas.microsoft.com/office/drawing/2014/main" id="{0767B4D5-C67C-47B0-91FF-5FDE36CF45C1}"/>
                </a:ext>
              </a:extLst>
            </p:cNvPr>
            <p:cNvSpPr txBox="1"/>
            <p:nvPr/>
          </p:nvSpPr>
          <p:spPr>
            <a:xfrm>
              <a:off x="4567376" y="276614"/>
              <a:ext cx="3027680" cy="579120"/>
            </a:xfrm>
            <a:prstGeom prst="rect">
              <a:avLst/>
            </a:prstGeom>
            <a:noFill/>
          </p:spPr>
          <p:txBody>
            <a:bodyPr rtlCol="0" vert="horz" wrap="none">
              <a:spAutoFit/>
            </a:bodyPr>
            <a:lstStyle/>
            <a:p>
              <a:r>
                <a:rPr altLang="en-US" lang="zh-CN" sz="3200">
                  <a:latin charset="-122" panose="02010609060101010101" pitchFamily="49" typeface="楷体"/>
                  <a:ea charset="-122" panose="02010609060101010101" pitchFamily="49" typeface="楷体"/>
                </a:rPr>
                <a:t>请插入您的标题</a:t>
              </a:r>
            </a:p>
          </p:txBody>
        </p:sp>
        <p:sp>
          <p:nvSpPr>
            <p:cNvPr id="13" name="Freeform 682">
              <a:extLst>
                <a:ext uri="{FF2B5EF4-FFF2-40B4-BE49-F238E27FC236}">
                  <a16:creationId xmlns:a16="http://schemas.microsoft.com/office/drawing/2014/main" id="{F6D63287-2988-4FE1-B3C9-E0D1BC16E801}"/>
                </a:ext>
              </a:extLst>
            </p:cNvPr>
            <p:cNvSpPr>
              <a:spLocks noEditPoints="1"/>
            </p:cNvSpPr>
            <p:nvPr/>
          </p:nvSpPr>
          <p:spPr bwMode="auto">
            <a:xfrm rot="806556">
              <a:off x="7529325"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14" name="Freeform 682">
              <a:extLst>
                <a:ext uri="{FF2B5EF4-FFF2-40B4-BE49-F238E27FC236}">
                  <a16:creationId xmlns:a16="http://schemas.microsoft.com/office/drawing/2014/main" id="{ECA4649A-D657-42CD-93BA-00E04992D3BF}"/>
                </a:ext>
              </a:extLst>
            </p:cNvPr>
            <p:cNvSpPr>
              <a:spLocks noEditPoints="1"/>
            </p:cNvSpPr>
            <p:nvPr/>
          </p:nvSpPr>
          <p:spPr bwMode="auto">
            <a:xfrm flipH="1" rot="20793444">
              <a:off x="4192129"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grpSp>
      <p:grpSp>
        <p:nvGrpSpPr>
          <p:cNvPr id="19" name="组合 18">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0" name="文本框 19">
              <a:extLst>
                <a:ext uri="{FF2B5EF4-FFF2-40B4-BE49-F238E27FC236}">
                  <a16:creationId xmlns:a16="http://schemas.microsoft.com/office/drawing/2014/main" id="{337BF9FE-9393-488C-8790-DED8B30C5C94}"/>
                </a:ext>
              </a:extLst>
            </p:cNvPr>
            <p:cNvSpPr txBox="1"/>
            <p:nvPr/>
          </p:nvSpPr>
          <p:spPr>
            <a:xfrm>
              <a:off x="4567375" y="276614"/>
              <a:ext cx="3027680" cy="579120"/>
            </a:xfrm>
            <a:prstGeom prst="rect">
              <a:avLst/>
            </a:prstGeom>
            <a:noFill/>
          </p:spPr>
          <p:txBody>
            <a:bodyPr rtlCol="0" vert="horz" wrap="none">
              <a:spAutoFit/>
            </a:bodyPr>
            <a:lstStyle/>
            <a:p>
              <a:r>
                <a:rPr altLang="en-US" lang="zh-CN" sz="3200">
                  <a:latin charset="-122" panose="02010609060101010101" pitchFamily="49" typeface="楷体"/>
                  <a:ea charset="-122" panose="02010609060101010101" pitchFamily="49" typeface="楷体"/>
                </a:rPr>
                <a:t>请插入您的标题</a:t>
              </a:r>
            </a:p>
          </p:txBody>
        </p:sp>
        <p:sp>
          <p:nvSpPr>
            <p:cNvPr id="21"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22" name="Freeform 682">
              <a:extLst>
                <a:ext uri="{FF2B5EF4-FFF2-40B4-BE49-F238E27FC236}">
                  <a16:creationId xmlns:a16="http://schemas.microsoft.com/office/drawing/2014/main" id="{8F31F30E-897F-4877-AB0A-4401C26FEBAC}"/>
                </a:ext>
              </a:extLst>
            </p:cNvPr>
            <p:cNvSpPr>
              <a:spLocks noEditPoints="1"/>
            </p:cNvSpPr>
            <p:nvPr/>
          </p:nvSpPr>
          <p:spPr bwMode="auto">
            <a:xfrm flipH="1" rot="20793444">
              <a:off x="4192129"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grpSp>
    </p:spTree>
    <p:extLst>
      <p:ext uri="{BB962C8B-B14F-4D97-AF65-F5344CB8AC3E}">
        <p14:creationId val="538818668"/>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10" presetSubtype="0">
                                  <p:stCondLst>
                                    <p:cond delay="0"/>
                                  </p:stCondLst>
                                  <p:childTnLst>
                                    <p:set>
                                      <p:cBhvr>
                                        <p:cTn dur="1" fill="hold" id="6">
                                          <p:stCondLst>
                                            <p:cond delay="0"/>
                                          </p:stCondLst>
                                        </p:cTn>
                                        <p:tgtEl>
                                          <p:spTgt spid="3"/>
                                        </p:tgtEl>
                                        <p:attrNameLst>
                                          <p:attrName>style.visibility</p:attrName>
                                        </p:attrNameLst>
                                      </p:cBhvr>
                                      <p:to>
                                        <p:strVal val="visible"/>
                                      </p:to>
                                    </p:set>
                                    <p:animEffect filter="fade" transition="in">
                                      <p:cBhvr>
                                        <p:cTn dur="500" id="7"/>
                                        <p:tgtEl>
                                          <p:spTgt spid="3"/>
                                        </p:tgtEl>
                                      </p:cBhvr>
                                    </p:animEffect>
                                  </p:childTnLst>
                                </p:cTn>
                              </p:par>
                            </p:childTnLst>
                          </p:cTn>
                        </p:par>
                        <p:par>
                          <p:cTn fill="hold" id="8" nodeType="afterGroup">
                            <p:stCondLst>
                              <p:cond delay="500"/>
                            </p:stCondLst>
                            <p:childTnLst>
                              <p:par>
                                <p:cTn fill="hold" grpId="0" id="9" nodeType="afterEffect" presetClass="entr" presetID="47" presetSubtype="0">
                                  <p:stCondLst>
                                    <p:cond delay="0"/>
                                  </p:stCondLst>
                                  <p:childTnLst>
                                    <p:set>
                                      <p:cBhvr>
                                        <p:cTn dur="1" fill="hold" id="10">
                                          <p:stCondLst>
                                            <p:cond delay="0"/>
                                          </p:stCondLst>
                                        </p:cTn>
                                        <p:tgtEl>
                                          <p:spTgt spid="6"/>
                                        </p:tgtEl>
                                        <p:attrNameLst>
                                          <p:attrName>style.visibility</p:attrName>
                                        </p:attrNameLst>
                                      </p:cBhvr>
                                      <p:to>
                                        <p:strVal val="visible"/>
                                      </p:to>
                                    </p:set>
                                    <p:animEffect filter="fade" transition="in">
                                      <p:cBhvr>
                                        <p:cTn dur="1000" id="11"/>
                                        <p:tgtEl>
                                          <p:spTgt spid="6"/>
                                        </p:tgtEl>
                                      </p:cBhvr>
                                    </p:animEffect>
                                    <p:anim calcmode="lin" valueType="num">
                                      <p:cBhvr>
                                        <p:cTn dur="1000" fill="hold" id="12"/>
                                        <p:tgtEl>
                                          <p:spTgt spid="6"/>
                                        </p:tgtEl>
                                        <p:attrNameLst>
                                          <p:attrName>ppt_x</p:attrName>
                                        </p:attrNameLst>
                                      </p:cBhvr>
                                      <p:tavLst>
                                        <p:tav tm="0">
                                          <p:val>
                                            <p:strVal val="#ppt_x"/>
                                          </p:val>
                                        </p:tav>
                                        <p:tav tm="100000">
                                          <p:val>
                                            <p:strVal val="#ppt_x"/>
                                          </p:val>
                                        </p:tav>
                                      </p:tavLst>
                                    </p:anim>
                                    <p:anim calcmode="lin" valueType="num">
                                      <p:cBhvr>
                                        <p:cTn dur="1000" fill="hold" id="13"/>
                                        <p:tgtEl>
                                          <p:spTgt spid="6"/>
                                        </p:tgtEl>
                                        <p:attrNameLst>
                                          <p:attrName>ppt_y</p:attrName>
                                        </p:attrNameLst>
                                      </p:cBhvr>
                                      <p:tavLst>
                                        <p:tav tm="0">
                                          <p:val>
                                            <p:strVal val="#ppt_y-.1"/>
                                          </p:val>
                                        </p:tav>
                                        <p:tav tm="100000">
                                          <p:val>
                                            <p:strVal val="#ppt_y"/>
                                          </p:val>
                                        </p:tav>
                                      </p:tavLst>
                                    </p:anim>
                                  </p:childTnLst>
                                </p:cTn>
                              </p:par>
                            </p:childTnLst>
                          </p:cTn>
                        </p:par>
                        <p:par>
                          <p:cTn fill="hold" id="14" nodeType="afterGroup">
                            <p:stCondLst>
                              <p:cond delay="1500"/>
                            </p:stCondLst>
                            <p:childTnLst>
                              <p:par>
                                <p:cTn fill="hold" grpId="0" id="15" nodeType="afterEffect" presetClass="entr" presetID="42" presetSubtype="0">
                                  <p:stCondLst>
                                    <p:cond delay="0"/>
                                  </p:stCondLst>
                                  <p:childTnLst>
                                    <p:set>
                                      <p:cBhvr>
                                        <p:cTn dur="1" fill="hold" id="16">
                                          <p:stCondLst>
                                            <p:cond delay="0"/>
                                          </p:stCondLst>
                                        </p:cTn>
                                        <p:tgtEl>
                                          <p:spTgt spid="5"/>
                                        </p:tgtEl>
                                        <p:attrNameLst>
                                          <p:attrName>style.visibility</p:attrName>
                                        </p:attrNameLst>
                                      </p:cBhvr>
                                      <p:to>
                                        <p:strVal val="visible"/>
                                      </p:to>
                                    </p:set>
                                    <p:animEffect filter="fade" transition="in">
                                      <p:cBhvr>
                                        <p:cTn dur="1000" id="17"/>
                                        <p:tgtEl>
                                          <p:spTgt spid="5"/>
                                        </p:tgtEl>
                                      </p:cBhvr>
                                    </p:animEffect>
                                    <p:anim calcmode="lin" valueType="num">
                                      <p:cBhvr>
                                        <p:cTn dur="1000" fill="hold" id="18"/>
                                        <p:tgtEl>
                                          <p:spTgt spid="5"/>
                                        </p:tgtEl>
                                        <p:attrNameLst>
                                          <p:attrName>ppt_x</p:attrName>
                                        </p:attrNameLst>
                                      </p:cBhvr>
                                      <p:tavLst>
                                        <p:tav tm="0">
                                          <p:val>
                                            <p:strVal val="#ppt_x"/>
                                          </p:val>
                                        </p:tav>
                                        <p:tav tm="100000">
                                          <p:val>
                                            <p:strVal val="#ppt_x"/>
                                          </p:val>
                                        </p:tav>
                                      </p:tavLst>
                                    </p:anim>
                                    <p:anim calcmode="lin" valueType="num">
                                      <p:cBhvr>
                                        <p:cTn dur="1000" fill="hold" id="19"/>
                                        <p:tgtEl>
                                          <p:spTgt spid="5"/>
                                        </p:tgtEl>
                                        <p:attrNameLst>
                                          <p:attrName>ppt_y</p:attrName>
                                        </p:attrNameLst>
                                      </p:cBhvr>
                                      <p:tavLst>
                                        <p:tav tm="0">
                                          <p:val>
                                            <p:strVal val="#ppt_y+.1"/>
                                          </p:val>
                                        </p:tav>
                                        <p:tav tm="100000">
                                          <p:val>
                                            <p:strVal val="#ppt_y"/>
                                          </p:val>
                                        </p:tav>
                                      </p:tavLst>
                                    </p:anim>
                                  </p:childTnLst>
                                </p:cTn>
                              </p:par>
                            </p:childTnLst>
                          </p:cTn>
                        </p:par>
                        <p:par>
                          <p:cTn fill="hold" id="20" nodeType="afterGroup">
                            <p:stCondLst>
                              <p:cond delay="2500"/>
                            </p:stCondLst>
                            <p:childTnLst>
                              <p:par>
                                <p:cTn fill="hold" id="21" nodeType="afterEffect" presetClass="entr" presetID="10" presetSubtype="0">
                                  <p:stCondLst>
                                    <p:cond delay="0"/>
                                  </p:stCondLst>
                                  <p:childTnLst>
                                    <p:set>
                                      <p:cBhvr>
                                        <p:cTn dur="1" fill="hold" id="22">
                                          <p:stCondLst>
                                            <p:cond delay="0"/>
                                          </p:stCondLst>
                                        </p:cTn>
                                        <p:tgtEl>
                                          <p:spTgt spid="7"/>
                                        </p:tgtEl>
                                        <p:attrNameLst>
                                          <p:attrName>style.visibility</p:attrName>
                                        </p:attrNameLst>
                                      </p:cBhvr>
                                      <p:to>
                                        <p:strVal val="visible"/>
                                      </p:to>
                                    </p:set>
                                    <p:animEffect filter="fade" transition="in">
                                      <p:cBhvr>
                                        <p:cTn dur="500" id="23"/>
                                        <p:tgtEl>
                                          <p:spTgt spid="7"/>
                                        </p:tgtEl>
                                      </p:cBhvr>
                                    </p:animEffect>
                                  </p:childTnLst>
                                </p:cTn>
                              </p:par>
                            </p:childTnLst>
                          </p:cTn>
                        </p:par>
                        <p:par>
                          <p:cTn fill="hold" id="24" nodeType="afterGroup">
                            <p:stCondLst>
                              <p:cond delay="3000"/>
                            </p:stCondLst>
                            <p:childTnLst>
                              <p:par>
                                <p:cTn fill="hold" grpId="0" id="25" nodeType="afterEffect" presetClass="entr" presetID="47" presetSubtype="0">
                                  <p:stCondLst>
                                    <p:cond delay="0"/>
                                  </p:stCondLst>
                                  <p:childTnLst>
                                    <p:set>
                                      <p:cBhvr>
                                        <p:cTn dur="1" fill="hold" id="26">
                                          <p:stCondLst>
                                            <p:cond delay="0"/>
                                          </p:stCondLst>
                                        </p:cTn>
                                        <p:tgtEl>
                                          <p:spTgt spid="9"/>
                                        </p:tgtEl>
                                        <p:attrNameLst>
                                          <p:attrName>style.visibility</p:attrName>
                                        </p:attrNameLst>
                                      </p:cBhvr>
                                      <p:to>
                                        <p:strVal val="visible"/>
                                      </p:to>
                                    </p:set>
                                    <p:animEffect filter="fade" transition="in">
                                      <p:cBhvr>
                                        <p:cTn dur="1000" id="27"/>
                                        <p:tgtEl>
                                          <p:spTgt spid="9"/>
                                        </p:tgtEl>
                                      </p:cBhvr>
                                    </p:animEffect>
                                    <p:anim calcmode="lin" valueType="num">
                                      <p:cBhvr>
                                        <p:cTn dur="1000" fill="hold" id="28"/>
                                        <p:tgtEl>
                                          <p:spTgt spid="9"/>
                                        </p:tgtEl>
                                        <p:attrNameLst>
                                          <p:attrName>ppt_x</p:attrName>
                                        </p:attrNameLst>
                                      </p:cBhvr>
                                      <p:tavLst>
                                        <p:tav tm="0">
                                          <p:val>
                                            <p:strVal val="#ppt_x"/>
                                          </p:val>
                                        </p:tav>
                                        <p:tav tm="100000">
                                          <p:val>
                                            <p:strVal val="#ppt_x"/>
                                          </p:val>
                                        </p:tav>
                                      </p:tavLst>
                                    </p:anim>
                                    <p:anim calcmode="lin" valueType="num">
                                      <p:cBhvr>
                                        <p:cTn dur="1000" fill="hold" id="29"/>
                                        <p:tgtEl>
                                          <p:spTgt spid="9"/>
                                        </p:tgtEl>
                                        <p:attrNameLst>
                                          <p:attrName>ppt_y</p:attrName>
                                        </p:attrNameLst>
                                      </p:cBhvr>
                                      <p:tavLst>
                                        <p:tav tm="0">
                                          <p:val>
                                            <p:strVal val="#ppt_y-.1"/>
                                          </p:val>
                                        </p:tav>
                                        <p:tav tm="100000">
                                          <p:val>
                                            <p:strVal val="#ppt_y"/>
                                          </p:val>
                                        </p:tav>
                                      </p:tavLst>
                                    </p:anim>
                                  </p:childTnLst>
                                </p:cTn>
                              </p:par>
                            </p:childTnLst>
                          </p:cTn>
                        </p:par>
                        <p:par>
                          <p:cTn fill="hold" id="30" nodeType="afterGroup">
                            <p:stCondLst>
                              <p:cond delay="4000"/>
                            </p:stCondLst>
                            <p:childTnLst>
                              <p:par>
                                <p:cTn fill="hold" grpId="0" id="31" nodeType="afterEffect" presetClass="entr" presetID="42" presetSubtype="0">
                                  <p:stCondLst>
                                    <p:cond delay="0"/>
                                  </p:stCondLst>
                                  <p:childTnLst>
                                    <p:set>
                                      <p:cBhvr>
                                        <p:cTn dur="1" fill="hold" id="32">
                                          <p:stCondLst>
                                            <p:cond delay="0"/>
                                          </p:stCondLst>
                                        </p:cTn>
                                        <p:tgtEl>
                                          <p:spTgt spid="8"/>
                                        </p:tgtEl>
                                        <p:attrNameLst>
                                          <p:attrName>style.visibility</p:attrName>
                                        </p:attrNameLst>
                                      </p:cBhvr>
                                      <p:to>
                                        <p:strVal val="visible"/>
                                      </p:to>
                                    </p:set>
                                    <p:animEffect filter="fade" transition="in">
                                      <p:cBhvr>
                                        <p:cTn dur="1000" id="33"/>
                                        <p:tgtEl>
                                          <p:spTgt spid="8"/>
                                        </p:tgtEl>
                                      </p:cBhvr>
                                    </p:animEffect>
                                    <p:anim calcmode="lin" valueType="num">
                                      <p:cBhvr>
                                        <p:cTn dur="1000" fill="hold" id="34"/>
                                        <p:tgtEl>
                                          <p:spTgt spid="8"/>
                                        </p:tgtEl>
                                        <p:attrNameLst>
                                          <p:attrName>ppt_x</p:attrName>
                                        </p:attrNameLst>
                                      </p:cBhvr>
                                      <p:tavLst>
                                        <p:tav tm="0">
                                          <p:val>
                                            <p:strVal val="#ppt_x"/>
                                          </p:val>
                                        </p:tav>
                                        <p:tav tm="100000">
                                          <p:val>
                                            <p:strVal val="#ppt_x"/>
                                          </p:val>
                                        </p:tav>
                                      </p:tavLst>
                                    </p:anim>
                                    <p:anim calcmode="lin" valueType="num">
                                      <p:cBhvr>
                                        <p:cTn dur="1000" fill="hold" id="35"/>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5"/>
      <p:bldP grpId="0" spid="6"/>
      <p:bldP grpId="0" spid="8"/>
      <p:bldP grpId="0" spid="9"/>
    </p:bldLst>
  </p:timing>
</p:sld>
</file>

<file path=ppt/slides/slide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pic>
        <p:nvPicPr>
          <p:cNvPr id="13" name="图片 12"/>
          <p:cNvPicPr>
            <a:picLocks noChangeAspect="1"/>
          </p:cNvPicPr>
          <p:nvPr/>
        </p:nvPicPr>
        <p:blipFill>
          <a:blip r:embed="rId2">
            <a:extLst>
              <a:ext uri="{28A0092B-C50C-407E-A947-70E740481C1C}">
                <a14:useLocalDpi val="0"/>
              </a:ext>
            </a:extLst>
          </a:blip>
          <a:stretch>
            <a:fillRect/>
          </a:stretch>
        </p:blipFill>
        <p:spPr>
          <a:xfrm>
            <a:off x="1714500" y="1397143"/>
            <a:ext cx="1473200" cy="1479407"/>
          </a:xfrm>
          <a:prstGeom prst="rect">
            <a:avLst/>
          </a:prstGeom>
        </p:spPr>
      </p:pic>
      <p:sp>
        <p:nvSpPr>
          <p:cNvPr id="14" name="Rectangle 3"/>
          <p:cNvSpPr>
            <a:spLocks noChangeArrowheads="1"/>
          </p:cNvSpPr>
          <p:nvPr/>
        </p:nvSpPr>
        <p:spPr bwMode="black">
          <a:xfrm>
            <a:off x="2976860" y="2038949"/>
            <a:ext cx="3728740" cy="640080"/>
          </a:xfrm>
          <a:prstGeom prst="rect">
            <a:avLst/>
          </a:prstGeom>
          <a:noFill/>
          <a:ln algn="ctr" w="9525">
            <a:noFill/>
            <a:miter lim="800000"/>
          </a:ln>
        </p:spPr>
        <p:txBody>
          <a:bodyPr wrap="square">
            <a:spAutoFit/>
          </a:bodyPr>
          <a:lstStyle/>
          <a:p>
            <a:pPr>
              <a:spcBef>
                <a:spcPct val="50000"/>
              </a:spcBef>
              <a:defRPr/>
            </a:pPr>
            <a:r>
              <a:rPr altLang="en-US" lang="zh-CN">
                <a:latin charset="-122" panose="03000509000000000000" pitchFamily="65" typeface="方正硬笔楷书简体"/>
                <a:ea charset="-122" panose="03000509000000000000" pitchFamily="65" typeface="方正硬笔楷书简体"/>
              </a:rPr>
              <a:t>单击此处添加文本内容单击此处添加文本内容单击此处添加文本内容</a:t>
            </a:r>
          </a:p>
        </p:txBody>
      </p:sp>
      <p:sp>
        <p:nvSpPr>
          <p:cNvPr id="15" name="TextBox 14"/>
          <p:cNvSpPr txBox="1"/>
          <p:nvPr/>
        </p:nvSpPr>
        <p:spPr>
          <a:xfrm>
            <a:off x="2976861" y="1524869"/>
            <a:ext cx="3373140" cy="518160"/>
          </a:xfrm>
          <a:prstGeom prst="rect">
            <a:avLst/>
          </a:prstGeom>
          <a:noFill/>
        </p:spPr>
        <p:txBody>
          <a:bodyPr rtlCol="0" wrap="square">
            <a:spAutoFit/>
          </a:bodyPr>
          <a:lstStyle/>
          <a:p>
            <a:pPr defTabSz="1219170" eaLnBrk="0" hangingPunct="0"/>
            <a:r>
              <a:rPr altLang="zh-CN" b="1" lang="en-US" sz="2800">
                <a:latin charset="-122" panose="01010104010101010101" pitchFamily="2" typeface="腾祥铁山楷书简"/>
                <a:ea charset="-122" panose="01010104010101010101" pitchFamily="2" typeface="腾祥铁山楷书简"/>
              </a:rPr>
              <a:t>01 此处添加标题</a:t>
            </a:r>
          </a:p>
        </p:txBody>
      </p:sp>
      <p:pic>
        <p:nvPicPr>
          <p:cNvPr id="16" name="图片 15"/>
          <p:cNvPicPr>
            <a:picLocks noChangeAspect="1"/>
          </p:cNvPicPr>
          <p:nvPr/>
        </p:nvPicPr>
        <p:blipFill>
          <a:blip r:embed="rId2">
            <a:extLst>
              <a:ext uri="{28A0092B-C50C-407E-A947-70E740481C1C}">
                <a14:useLocalDpi val="0"/>
              </a:ext>
            </a:extLst>
          </a:blip>
          <a:stretch>
            <a:fillRect/>
          </a:stretch>
        </p:blipFill>
        <p:spPr>
          <a:xfrm>
            <a:off x="4626575" y="2726142"/>
            <a:ext cx="1473200" cy="1479407"/>
          </a:xfrm>
          <a:prstGeom prst="rect">
            <a:avLst/>
          </a:prstGeom>
        </p:spPr>
      </p:pic>
      <p:sp>
        <p:nvSpPr>
          <p:cNvPr id="17" name="Rectangle 3"/>
          <p:cNvSpPr>
            <a:spLocks noChangeArrowheads="1"/>
          </p:cNvSpPr>
          <p:nvPr/>
        </p:nvSpPr>
        <p:spPr bwMode="black">
          <a:xfrm>
            <a:off x="5718773" y="3592845"/>
            <a:ext cx="3728740" cy="640080"/>
          </a:xfrm>
          <a:prstGeom prst="rect">
            <a:avLst/>
          </a:prstGeom>
          <a:noFill/>
          <a:ln algn="ctr" w="9525">
            <a:noFill/>
            <a:miter lim="800000"/>
          </a:ln>
        </p:spPr>
        <p:txBody>
          <a:bodyPr wrap="square">
            <a:spAutoFit/>
          </a:bodyPr>
          <a:lstStyle/>
          <a:p>
            <a:pPr>
              <a:spcBef>
                <a:spcPct val="50000"/>
              </a:spcBef>
              <a:defRPr/>
            </a:pPr>
            <a:r>
              <a:rPr altLang="en-US" lang="zh-CN">
                <a:latin charset="-122" panose="03000509000000000000" pitchFamily="65" typeface="方正硬笔楷书简体"/>
                <a:ea charset="-122" panose="03000509000000000000" pitchFamily="65" typeface="方正硬笔楷书简体"/>
              </a:rPr>
              <a:t>单击此处添加文本内容单击此处添加文本内容单击此处添加文本内容</a:t>
            </a:r>
          </a:p>
        </p:txBody>
      </p:sp>
      <p:sp>
        <p:nvSpPr>
          <p:cNvPr id="18" name="TextBox 14"/>
          <p:cNvSpPr txBox="1"/>
          <p:nvPr/>
        </p:nvSpPr>
        <p:spPr>
          <a:xfrm>
            <a:off x="5718774" y="3078766"/>
            <a:ext cx="3373140" cy="518160"/>
          </a:xfrm>
          <a:prstGeom prst="rect">
            <a:avLst/>
          </a:prstGeom>
          <a:noFill/>
        </p:spPr>
        <p:txBody>
          <a:bodyPr rtlCol="0" wrap="square">
            <a:spAutoFit/>
          </a:bodyPr>
          <a:lstStyle/>
          <a:p>
            <a:pPr defTabSz="1219170" eaLnBrk="0" hangingPunct="0"/>
            <a:r>
              <a:rPr altLang="zh-CN" b="1" lang="en-US" sz="2800">
                <a:latin charset="-122" panose="01010104010101010101" pitchFamily="2" typeface="腾祥铁山楷书简"/>
                <a:ea charset="-122" panose="01010104010101010101" pitchFamily="2" typeface="腾祥铁山楷书简"/>
              </a:rPr>
              <a:t>02 此处添加标题 </a:t>
            </a:r>
          </a:p>
        </p:txBody>
      </p:sp>
      <p:pic>
        <p:nvPicPr>
          <p:cNvPr id="19" name="图片 18"/>
          <p:cNvPicPr>
            <a:picLocks noChangeAspect="1"/>
          </p:cNvPicPr>
          <p:nvPr/>
        </p:nvPicPr>
        <p:blipFill>
          <a:blip r:embed="rId2">
            <a:extLst>
              <a:ext uri="{28A0092B-C50C-407E-A947-70E740481C1C}">
                <a14:useLocalDpi val="0"/>
              </a:ext>
            </a:extLst>
          </a:blip>
          <a:stretch>
            <a:fillRect/>
          </a:stretch>
        </p:blipFill>
        <p:spPr>
          <a:xfrm>
            <a:off x="2181522" y="4401419"/>
            <a:ext cx="1473200" cy="1479407"/>
          </a:xfrm>
          <a:prstGeom prst="rect">
            <a:avLst/>
          </a:prstGeom>
        </p:spPr>
      </p:pic>
      <p:sp>
        <p:nvSpPr>
          <p:cNvPr id="20" name="Rectangle 3"/>
          <p:cNvSpPr>
            <a:spLocks noChangeArrowheads="1"/>
          </p:cNvSpPr>
          <p:nvPr/>
        </p:nvSpPr>
        <p:spPr bwMode="black">
          <a:xfrm>
            <a:off x="3273720" y="5268123"/>
            <a:ext cx="3728740" cy="640080"/>
          </a:xfrm>
          <a:prstGeom prst="rect">
            <a:avLst/>
          </a:prstGeom>
          <a:noFill/>
          <a:ln algn="ctr" w="9525">
            <a:noFill/>
            <a:miter lim="800000"/>
          </a:ln>
        </p:spPr>
        <p:txBody>
          <a:bodyPr wrap="square">
            <a:spAutoFit/>
          </a:bodyPr>
          <a:lstStyle/>
          <a:p>
            <a:pPr>
              <a:spcBef>
                <a:spcPct val="50000"/>
              </a:spcBef>
              <a:defRPr/>
            </a:pPr>
            <a:r>
              <a:rPr altLang="en-US" lang="zh-CN">
                <a:latin charset="-122" panose="03000509000000000000" pitchFamily="65" typeface="方正硬笔楷书简体"/>
                <a:ea charset="-122" panose="03000509000000000000" pitchFamily="65" typeface="方正硬笔楷书简体"/>
              </a:rPr>
              <a:t>单击此处添加文本内容单击此处添加文本内容单击此处添加文本内容</a:t>
            </a:r>
          </a:p>
        </p:txBody>
      </p:sp>
      <p:sp>
        <p:nvSpPr>
          <p:cNvPr id="21" name="TextBox 14"/>
          <p:cNvSpPr txBox="1"/>
          <p:nvPr/>
        </p:nvSpPr>
        <p:spPr>
          <a:xfrm>
            <a:off x="3273721" y="4754043"/>
            <a:ext cx="3373140" cy="518160"/>
          </a:xfrm>
          <a:prstGeom prst="rect">
            <a:avLst/>
          </a:prstGeom>
          <a:noFill/>
        </p:spPr>
        <p:txBody>
          <a:bodyPr rtlCol="0" wrap="square">
            <a:spAutoFit/>
          </a:bodyPr>
          <a:lstStyle/>
          <a:p>
            <a:pPr defTabSz="1219170" eaLnBrk="0" hangingPunct="0"/>
            <a:r>
              <a:rPr altLang="zh-CN" b="1" lang="en-US" sz="2800">
                <a:latin charset="-122" panose="01010104010101010101" pitchFamily="2" typeface="腾祥铁山楷书简"/>
                <a:ea charset="-122" panose="01010104010101010101" pitchFamily="2" typeface="腾祥铁山楷书简"/>
              </a:rPr>
              <a:t>03 此处添加标题 </a:t>
            </a:r>
          </a:p>
        </p:txBody>
      </p:sp>
      <p:grpSp>
        <p:nvGrpSpPr>
          <p:cNvPr id="24" name="组合 23">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5" name="文本框 24">
              <a:extLst>
                <a:ext uri="{FF2B5EF4-FFF2-40B4-BE49-F238E27FC236}">
                  <a16:creationId xmlns:a16="http://schemas.microsoft.com/office/drawing/2014/main" id="{337BF9FE-9393-488C-8790-DED8B30C5C94}"/>
                </a:ext>
              </a:extLst>
            </p:cNvPr>
            <p:cNvSpPr txBox="1"/>
            <p:nvPr/>
          </p:nvSpPr>
          <p:spPr>
            <a:xfrm>
              <a:off x="4567375" y="276614"/>
              <a:ext cx="3027680" cy="579120"/>
            </a:xfrm>
            <a:prstGeom prst="rect">
              <a:avLst/>
            </a:prstGeom>
            <a:noFill/>
          </p:spPr>
          <p:txBody>
            <a:bodyPr rtlCol="0" vert="horz" wrap="none">
              <a:spAutoFit/>
            </a:bodyPr>
            <a:lstStyle/>
            <a:p>
              <a:r>
                <a:rPr altLang="en-US" lang="zh-CN" sz="3200">
                  <a:latin charset="-122" panose="02010609060101010101" pitchFamily="49" typeface="楷体"/>
                  <a:ea charset="-122" panose="02010609060101010101" pitchFamily="49" typeface="楷体"/>
                </a:rPr>
                <a:t>请插入您的标题</a:t>
              </a:r>
            </a:p>
          </p:txBody>
        </p:sp>
        <p:sp>
          <p:nvSpPr>
            <p:cNvPr id="26"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27" name="Freeform 682">
              <a:extLst>
                <a:ext uri="{FF2B5EF4-FFF2-40B4-BE49-F238E27FC236}">
                  <a16:creationId xmlns:a16="http://schemas.microsoft.com/office/drawing/2014/main" id="{8F31F30E-897F-4877-AB0A-4401C26FEBAC}"/>
                </a:ext>
              </a:extLst>
            </p:cNvPr>
            <p:cNvSpPr>
              <a:spLocks noEditPoints="1"/>
            </p:cNvSpPr>
            <p:nvPr/>
          </p:nvSpPr>
          <p:spPr bwMode="auto">
            <a:xfrm flipH="1" rot="20793444">
              <a:off x="4192129"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grpSp>
    </p:spTree>
    <p:extLst>
      <p:ext uri="{BB962C8B-B14F-4D97-AF65-F5344CB8AC3E}">
        <p14:creationId val="1172567856"/>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42" presetSubtype="0">
                                  <p:stCondLst>
                                    <p:cond delay="0"/>
                                  </p:stCondLst>
                                  <p:childTnLst>
                                    <p:set>
                                      <p:cBhvr>
                                        <p:cTn dur="1" fill="hold" id="6">
                                          <p:stCondLst>
                                            <p:cond delay="0"/>
                                          </p:stCondLst>
                                        </p:cTn>
                                        <p:tgtEl>
                                          <p:spTgt spid="13"/>
                                        </p:tgtEl>
                                        <p:attrNameLst>
                                          <p:attrName>style.visibility</p:attrName>
                                        </p:attrNameLst>
                                      </p:cBhvr>
                                      <p:to>
                                        <p:strVal val="visible"/>
                                      </p:to>
                                    </p:set>
                                    <p:animEffect filter="fade" transition="in">
                                      <p:cBhvr>
                                        <p:cTn dur="500" id="7"/>
                                        <p:tgtEl>
                                          <p:spTgt spid="13"/>
                                        </p:tgtEl>
                                      </p:cBhvr>
                                    </p:animEffect>
                                    <p:anim calcmode="lin" valueType="num">
                                      <p:cBhvr>
                                        <p:cTn dur="500" fill="hold" id="8"/>
                                        <p:tgtEl>
                                          <p:spTgt spid="13"/>
                                        </p:tgtEl>
                                        <p:attrNameLst>
                                          <p:attrName>ppt_x</p:attrName>
                                        </p:attrNameLst>
                                      </p:cBhvr>
                                      <p:tavLst>
                                        <p:tav tm="0">
                                          <p:val>
                                            <p:strVal val="#ppt_x"/>
                                          </p:val>
                                        </p:tav>
                                        <p:tav tm="100000">
                                          <p:val>
                                            <p:strVal val="#ppt_x"/>
                                          </p:val>
                                        </p:tav>
                                      </p:tavLst>
                                    </p:anim>
                                    <p:anim calcmode="lin" valueType="num">
                                      <p:cBhvr>
                                        <p:cTn dur="500" fill="hold" id="9"/>
                                        <p:tgtEl>
                                          <p:spTgt spid="13"/>
                                        </p:tgtEl>
                                        <p:attrNameLst>
                                          <p:attrName>ppt_y</p:attrName>
                                        </p:attrNameLst>
                                      </p:cBhvr>
                                      <p:tavLst>
                                        <p:tav tm="0">
                                          <p:val>
                                            <p:strVal val="#ppt_y+.1"/>
                                          </p:val>
                                        </p:tav>
                                        <p:tav tm="100000">
                                          <p:val>
                                            <p:strVal val="#ppt_y"/>
                                          </p:val>
                                        </p:tav>
                                      </p:tavLst>
                                    </p:anim>
                                  </p:childTnLst>
                                </p:cTn>
                              </p:par>
                            </p:childTnLst>
                          </p:cTn>
                        </p:par>
                        <p:par>
                          <p:cTn fill="hold" id="10" nodeType="afterGroup">
                            <p:stCondLst>
                              <p:cond delay="500"/>
                            </p:stCondLst>
                            <p:childTnLst>
                              <p:par>
                                <p:cTn fill="hold" grpId="0" id="11" nodeType="afterEffect" presetClass="entr" presetID="47" presetSubtype="0">
                                  <p:stCondLst>
                                    <p:cond delay="0"/>
                                  </p:stCondLst>
                                  <p:childTnLst>
                                    <p:set>
                                      <p:cBhvr>
                                        <p:cTn dur="1" fill="hold" id="12">
                                          <p:stCondLst>
                                            <p:cond delay="0"/>
                                          </p:stCondLst>
                                        </p:cTn>
                                        <p:tgtEl>
                                          <p:spTgt spid="15"/>
                                        </p:tgtEl>
                                        <p:attrNameLst>
                                          <p:attrName>style.visibility</p:attrName>
                                        </p:attrNameLst>
                                      </p:cBhvr>
                                      <p:to>
                                        <p:strVal val="visible"/>
                                      </p:to>
                                    </p:set>
                                    <p:animEffect filter="fade" transition="in">
                                      <p:cBhvr>
                                        <p:cTn dur="1000" id="13"/>
                                        <p:tgtEl>
                                          <p:spTgt spid="15"/>
                                        </p:tgtEl>
                                      </p:cBhvr>
                                    </p:animEffect>
                                    <p:anim calcmode="lin" valueType="num">
                                      <p:cBhvr>
                                        <p:cTn dur="1000" fill="hold" id="14"/>
                                        <p:tgtEl>
                                          <p:spTgt spid="15"/>
                                        </p:tgtEl>
                                        <p:attrNameLst>
                                          <p:attrName>ppt_x</p:attrName>
                                        </p:attrNameLst>
                                      </p:cBhvr>
                                      <p:tavLst>
                                        <p:tav tm="0">
                                          <p:val>
                                            <p:strVal val="#ppt_x"/>
                                          </p:val>
                                        </p:tav>
                                        <p:tav tm="100000">
                                          <p:val>
                                            <p:strVal val="#ppt_x"/>
                                          </p:val>
                                        </p:tav>
                                      </p:tavLst>
                                    </p:anim>
                                    <p:anim calcmode="lin" valueType="num">
                                      <p:cBhvr>
                                        <p:cTn dur="1000" fill="hold" id="15"/>
                                        <p:tgtEl>
                                          <p:spTgt spid="15"/>
                                        </p:tgtEl>
                                        <p:attrNameLst>
                                          <p:attrName>ppt_y</p:attrName>
                                        </p:attrNameLst>
                                      </p:cBhvr>
                                      <p:tavLst>
                                        <p:tav tm="0">
                                          <p:val>
                                            <p:strVal val="#ppt_y-.1"/>
                                          </p:val>
                                        </p:tav>
                                        <p:tav tm="100000">
                                          <p:val>
                                            <p:strVal val="#ppt_y"/>
                                          </p:val>
                                        </p:tav>
                                      </p:tavLst>
                                    </p:anim>
                                  </p:childTnLst>
                                </p:cTn>
                              </p:par>
                            </p:childTnLst>
                          </p:cTn>
                        </p:par>
                        <p:par>
                          <p:cTn fill="hold" id="16" nodeType="afterGroup">
                            <p:stCondLst>
                              <p:cond delay="1500"/>
                            </p:stCondLst>
                            <p:childTnLst>
                              <p:par>
                                <p:cTn fill="hold" grpId="0" id="17" nodeType="afterEffect" presetClass="entr" presetID="42" presetSubtype="0">
                                  <p:stCondLst>
                                    <p:cond delay="0"/>
                                  </p:stCondLst>
                                  <p:childTnLst>
                                    <p:set>
                                      <p:cBhvr>
                                        <p:cTn dur="1" fill="hold" id="18">
                                          <p:stCondLst>
                                            <p:cond delay="0"/>
                                          </p:stCondLst>
                                        </p:cTn>
                                        <p:tgtEl>
                                          <p:spTgt spid="14"/>
                                        </p:tgtEl>
                                        <p:attrNameLst>
                                          <p:attrName>style.visibility</p:attrName>
                                        </p:attrNameLst>
                                      </p:cBhvr>
                                      <p:to>
                                        <p:strVal val="visible"/>
                                      </p:to>
                                    </p:set>
                                    <p:animEffect filter="fade" transition="in">
                                      <p:cBhvr>
                                        <p:cTn dur="1000" id="19"/>
                                        <p:tgtEl>
                                          <p:spTgt spid="14"/>
                                        </p:tgtEl>
                                      </p:cBhvr>
                                    </p:animEffect>
                                    <p:anim calcmode="lin" valueType="num">
                                      <p:cBhvr>
                                        <p:cTn dur="1000" fill="hold" id="20"/>
                                        <p:tgtEl>
                                          <p:spTgt spid="14"/>
                                        </p:tgtEl>
                                        <p:attrNameLst>
                                          <p:attrName>ppt_x</p:attrName>
                                        </p:attrNameLst>
                                      </p:cBhvr>
                                      <p:tavLst>
                                        <p:tav tm="0">
                                          <p:val>
                                            <p:strVal val="#ppt_x"/>
                                          </p:val>
                                        </p:tav>
                                        <p:tav tm="100000">
                                          <p:val>
                                            <p:strVal val="#ppt_x"/>
                                          </p:val>
                                        </p:tav>
                                      </p:tavLst>
                                    </p:anim>
                                    <p:anim calcmode="lin" valueType="num">
                                      <p:cBhvr>
                                        <p:cTn dur="1000" fill="hold" id="21"/>
                                        <p:tgtEl>
                                          <p:spTgt spid="14"/>
                                        </p:tgtEl>
                                        <p:attrNameLst>
                                          <p:attrName>ppt_y</p:attrName>
                                        </p:attrNameLst>
                                      </p:cBhvr>
                                      <p:tavLst>
                                        <p:tav tm="0">
                                          <p:val>
                                            <p:strVal val="#ppt_y+.1"/>
                                          </p:val>
                                        </p:tav>
                                        <p:tav tm="100000">
                                          <p:val>
                                            <p:strVal val="#ppt_y"/>
                                          </p:val>
                                        </p:tav>
                                      </p:tavLst>
                                    </p:anim>
                                  </p:childTnLst>
                                </p:cTn>
                              </p:par>
                            </p:childTnLst>
                          </p:cTn>
                        </p:par>
                        <p:par>
                          <p:cTn fill="hold" id="22" nodeType="afterGroup">
                            <p:stCondLst>
                              <p:cond delay="2500"/>
                            </p:stCondLst>
                            <p:childTnLst>
                              <p:par>
                                <p:cTn fill="hold" id="23" nodeType="afterEffect" presetClass="entr" presetID="42" presetSubtype="0">
                                  <p:stCondLst>
                                    <p:cond delay="0"/>
                                  </p:stCondLst>
                                  <p:childTnLst>
                                    <p:set>
                                      <p:cBhvr>
                                        <p:cTn dur="1" fill="hold" id="24">
                                          <p:stCondLst>
                                            <p:cond delay="0"/>
                                          </p:stCondLst>
                                        </p:cTn>
                                        <p:tgtEl>
                                          <p:spTgt spid="16"/>
                                        </p:tgtEl>
                                        <p:attrNameLst>
                                          <p:attrName>style.visibility</p:attrName>
                                        </p:attrNameLst>
                                      </p:cBhvr>
                                      <p:to>
                                        <p:strVal val="visible"/>
                                      </p:to>
                                    </p:set>
                                    <p:animEffect filter="fade" transition="in">
                                      <p:cBhvr>
                                        <p:cTn dur="500" id="25"/>
                                        <p:tgtEl>
                                          <p:spTgt spid="16"/>
                                        </p:tgtEl>
                                      </p:cBhvr>
                                    </p:animEffect>
                                    <p:anim calcmode="lin" valueType="num">
                                      <p:cBhvr>
                                        <p:cTn dur="500" fill="hold" id="26"/>
                                        <p:tgtEl>
                                          <p:spTgt spid="16"/>
                                        </p:tgtEl>
                                        <p:attrNameLst>
                                          <p:attrName>ppt_x</p:attrName>
                                        </p:attrNameLst>
                                      </p:cBhvr>
                                      <p:tavLst>
                                        <p:tav tm="0">
                                          <p:val>
                                            <p:strVal val="#ppt_x"/>
                                          </p:val>
                                        </p:tav>
                                        <p:tav tm="100000">
                                          <p:val>
                                            <p:strVal val="#ppt_x"/>
                                          </p:val>
                                        </p:tav>
                                      </p:tavLst>
                                    </p:anim>
                                    <p:anim calcmode="lin" valueType="num">
                                      <p:cBhvr>
                                        <p:cTn dur="500" fill="hold" id="27"/>
                                        <p:tgtEl>
                                          <p:spTgt spid="16"/>
                                        </p:tgtEl>
                                        <p:attrNameLst>
                                          <p:attrName>ppt_y</p:attrName>
                                        </p:attrNameLst>
                                      </p:cBhvr>
                                      <p:tavLst>
                                        <p:tav tm="0">
                                          <p:val>
                                            <p:strVal val="#ppt_y+.1"/>
                                          </p:val>
                                        </p:tav>
                                        <p:tav tm="100000">
                                          <p:val>
                                            <p:strVal val="#ppt_y"/>
                                          </p:val>
                                        </p:tav>
                                      </p:tavLst>
                                    </p:anim>
                                  </p:childTnLst>
                                </p:cTn>
                              </p:par>
                            </p:childTnLst>
                          </p:cTn>
                        </p:par>
                        <p:par>
                          <p:cTn fill="hold" id="28" nodeType="afterGroup">
                            <p:stCondLst>
                              <p:cond delay="3000"/>
                            </p:stCondLst>
                            <p:childTnLst>
                              <p:par>
                                <p:cTn fill="hold" grpId="0" id="29" nodeType="afterEffect" presetClass="entr" presetID="47" presetSubtype="0">
                                  <p:stCondLst>
                                    <p:cond delay="0"/>
                                  </p:stCondLst>
                                  <p:childTnLst>
                                    <p:set>
                                      <p:cBhvr>
                                        <p:cTn dur="1" fill="hold" id="30">
                                          <p:stCondLst>
                                            <p:cond delay="0"/>
                                          </p:stCondLst>
                                        </p:cTn>
                                        <p:tgtEl>
                                          <p:spTgt spid="18"/>
                                        </p:tgtEl>
                                        <p:attrNameLst>
                                          <p:attrName>style.visibility</p:attrName>
                                        </p:attrNameLst>
                                      </p:cBhvr>
                                      <p:to>
                                        <p:strVal val="visible"/>
                                      </p:to>
                                    </p:set>
                                    <p:animEffect filter="fade" transition="in">
                                      <p:cBhvr>
                                        <p:cTn dur="1000" id="31"/>
                                        <p:tgtEl>
                                          <p:spTgt spid="18"/>
                                        </p:tgtEl>
                                      </p:cBhvr>
                                    </p:animEffect>
                                    <p:anim calcmode="lin" valueType="num">
                                      <p:cBhvr>
                                        <p:cTn dur="1000" fill="hold" id="32"/>
                                        <p:tgtEl>
                                          <p:spTgt spid="18"/>
                                        </p:tgtEl>
                                        <p:attrNameLst>
                                          <p:attrName>ppt_x</p:attrName>
                                        </p:attrNameLst>
                                      </p:cBhvr>
                                      <p:tavLst>
                                        <p:tav tm="0">
                                          <p:val>
                                            <p:strVal val="#ppt_x"/>
                                          </p:val>
                                        </p:tav>
                                        <p:tav tm="100000">
                                          <p:val>
                                            <p:strVal val="#ppt_x"/>
                                          </p:val>
                                        </p:tav>
                                      </p:tavLst>
                                    </p:anim>
                                    <p:anim calcmode="lin" valueType="num">
                                      <p:cBhvr>
                                        <p:cTn dur="1000" fill="hold" id="33"/>
                                        <p:tgtEl>
                                          <p:spTgt spid="18"/>
                                        </p:tgtEl>
                                        <p:attrNameLst>
                                          <p:attrName>ppt_y</p:attrName>
                                        </p:attrNameLst>
                                      </p:cBhvr>
                                      <p:tavLst>
                                        <p:tav tm="0">
                                          <p:val>
                                            <p:strVal val="#ppt_y-.1"/>
                                          </p:val>
                                        </p:tav>
                                        <p:tav tm="100000">
                                          <p:val>
                                            <p:strVal val="#ppt_y"/>
                                          </p:val>
                                        </p:tav>
                                      </p:tavLst>
                                    </p:anim>
                                  </p:childTnLst>
                                </p:cTn>
                              </p:par>
                            </p:childTnLst>
                          </p:cTn>
                        </p:par>
                        <p:par>
                          <p:cTn fill="hold" id="34" nodeType="afterGroup">
                            <p:stCondLst>
                              <p:cond delay="4000"/>
                            </p:stCondLst>
                            <p:childTnLst>
                              <p:par>
                                <p:cTn fill="hold" grpId="0" id="35" nodeType="afterEffect" presetClass="entr" presetID="42" presetSubtype="0">
                                  <p:stCondLst>
                                    <p:cond delay="0"/>
                                  </p:stCondLst>
                                  <p:childTnLst>
                                    <p:set>
                                      <p:cBhvr>
                                        <p:cTn dur="1" fill="hold" id="36">
                                          <p:stCondLst>
                                            <p:cond delay="0"/>
                                          </p:stCondLst>
                                        </p:cTn>
                                        <p:tgtEl>
                                          <p:spTgt spid="17"/>
                                        </p:tgtEl>
                                        <p:attrNameLst>
                                          <p:attrName>style.visibility</p:attrName>
                                        </p:attrNameLst>
                                      </p:cBhvr>
                                      <p:to>
                                        <p:strVal val="visible"/>
                                      </p:to>
                                    </p:set>
                                    <p:animEffect filter="fade" transition="in">
                                      <p:cBhvr>
                                        <p:cTn dur="1000" id="37"/>
                                        <p:tgtEl>
                                          <p:spTgt spid="17"/>
                                        </p:tgtEl>
                                      </p:cBhvr>
                                    </p:animEffect>
                                    <p:anim calcmode="lin" valueType="num">
                                      <p:cBhvr>
                                        <p:cTn dur="1000" fill="hold" id="38"/>
                                        <p:tgtEl>
                                          <p:spTgt spid="17"/>
                                        </p:tgtEl>
                                        <p:attrNameLst>
                                          <p:attrName>ppt_x</p:attrName>
                                        </p:attrNameLst>
                                      </p:cBhvr>
                                      <p:tavLst>
                                        <p:tav tm="0">
                                          <p:val>
                                            <p:strVal val="#ppt_x"/>
                                          </p:val>
                                        </p:tav>
                                        <p:tav tm="100000">
                                          <p:val>
                                            <p:strVal val="#ppt_x"/>
                                          </p:val>
                                        </p:tav>
                                      </p:tavLst>
                                    </p:anim>
                                    <p:anim calcmode="lin" valueType="num">
                                      <p:cBhvr>
                                        <p:cTn dur="1000" fill="hold" id="39"/>
                                        <p:tgtEl>
                                          <p:spTgt spid="17"/>
                                        </p:tgtEl>
                                        <p:attrNameLst>
                                          <p:attrName>ppt_y</p:attrName>
                                        </p:attrNameLst>
                                      </p:cBhvr>
                                      <p:tavLst>
                                        <p:tav tm="0">
                                          <p:val>
                                            <p:strVal val="#ppt_y+.1"/>
                                          </p:val>
                                        </p:tav>
                                        <p:tav tm="100000">
                                          <p:val>
                                            <p:strVal val="#ppt_y"/>
                                          </p:val>
                                        </p:tav>
                                      </p:tavLst>
                                    </p:anim>
                                  </p:childTnLst>
                                </p:cTn>
                              </p:par>
                            </p:childTnLst>
                          </p:cTn>
                        </p:par>
                        <p:par>
                          <p:cTn fill="hold" id="40" nodeType="afterGroup">
                            <p:stCondLst>
                              <p:cond delay="5000"/>
                            </p:stCondLst>
                            <p:childTnLst>
                              <p:par>
                                <p:cTn fill="hold" id="41" nodeType="afterEffect" presetClass="entr" presetID="42" presetSubtype="0">
                                  <p:stCondLst>
                                    <p:cond delay="0"/>
                                  </p:stCondLst>
                                  <p:childTnLst>
                                    <p:set>
                                      <p:cBhvr>
                                        <p:cTn dur="1" fill="hold" id="42">
                                          <p:stCondLst>
                                            <p:cond delay="0"/>
                                          </p:stCondLst>
                                        </p:cTn>
                                        <p:tgtEl>
                                          <p:spTgt spid="19"/>
                                        </p:tgtEl>
                                        <p:attrNameLst>
                                          <p:attrName>style.visibility</p:attrName>
                                        </p:attrNameLst>
                                      </p:cBhvr>
                                      <p:to>
                                        <p:strVal val="visible"/>
                                      </p:to>
                                    </p:set>
                                    <p:animEffect filter="fade" transition="in">
                                      <p:cBhvr>
                                        <p:cTn dur="500" id="43"/>
                                        <p:tgtEl>
                                          <p:spTgt spid="19"/>
                                        </p:tgtEl>
                                      </p:cBhvr>
                                    </p:animEffect>
                                    <p:anim calcmode="lin" valueType="num">
                                      <p:cBhvr>
                                        <p:cTn dur="500" fill="hold" id="44"/>
                                        <p:tgtEl>
                                          <p:spTgt spid="19"/>
                                        </p:tgtEl>
                                        <p:attrNameLst>
                                          <p:attrName>ppt_x</p:attrName>
                                        </p:attrNameLst>
                                      </p:cBhvr>
                                      <p:tavLst>
                                        <p:tav tm="0">
                                          <p:val>
                                            <p:strVal val="#ppt_x"/>
                                          </p:val>
                                        </p:tav>
                                        <p:tav tm="100000">
                                          <p:val>
                                            <p:strVal val="#ppt_x"/>
                                          </p:val>
                                        </p:tav>
                                      </p:tavLst>
                                    </p:anim>
                                    <p:anim calcmode="lin" valueType="num">
                                      <p:cBhvr>
                                        <p:cTn dur="500" fill="hold" id="45"/>
                                        <p:tgtEl>
                                          <p:spTgt spid="19"/>
                                        </p:tgtEl>
                                        <p:attrNameLst>
                                          <p:attrName>ppt_y</p:attrName>
                                        </p:attrNameLst>
                                      </p:cBhvr>
                                      <p:tavLst>
                                        <p:tav tm="0">
                                          <p:val>
                                            <p:strVal val="#ppt_y+.1"/>
                                          </p:val>
                                        </p:tav>
                                        <p:tav tm="100000">
                                          <p:val>
                                            <p:strVal val="#ppt_y"/>
                                          </p:val>
                                        </p:tav>
                                      </p:tavLst>
                                    </p:anim>
                                  </p:childTnLst>
                                </p:cTn>
                              </p:par>
                            </p:childTnLst>
                          </p:cTn>
                        </p:par>
                        <p:par>
                          <p:cTn fill="hold" id="46" nodeType="afterGroup">
                            <p:stCondLst>
                              <p:cond delay="5500"/>
                            </p:stCondLst>
                            <p:childTnLst>
                              <p:par>
                                <p:cTn fill="hold" grpId="0" id="47" nodeType="afterEffect" presetClass="entr" presetID="47" presetSubtype="0">
                                  <p:stCondLst>
                                    <p:cond delay="0"/>
                                  </p:stCondLst>
                                  <p:childTnLst>
                                    <p:set>
                                      <p:cBhvr>
                                        <p:cTn dur="1" fill="hold" id="48">
                                          <p:stCondLst>
                                            <p:cond delay="0"/>
                                          </p:stCondLst>
                                        </p:cTn>
                                        <p:tgtEl>
                                          <p:spTgt spid="21"/>
                                        </p:tgtEl>
                                        <p:attrNameLst>
                                          <p:attrName>style.visibility</p:attrName>
                                        </p:attrNameLst>
                                      </p:cBhvr>
                                      <p:to>
                                        <p:strVal val="visible"/>
                                      </p:to>
                                    </p:set>
                                    <p:animEffect filter="fade" transition="in">
                                      <p:cBhvr>
                                        <p:cTn dur="1000" id="49"/>
                                        <p:tgtEl>
                                          <p:spTgt spid="21"/>
                                        </p:tgtEl>
                                      </p:cBhvr>
                                    </p:animEffect>
                                    <p:anim calcmode="lin" valueType="num">
                                      <p:cBhvr>
                                        <p:cTn dur="1000" fill="hold" id="50"/>
                                        <p:tgtEl>
                                          <p:spTgt spid="21"/>
                                        </p:tgtEl>
                                        <p:attrNameLst>
                                          <p:attrName>ppt_x</p:attrName>
                                        </p:attrNameLst>
                                      </p:cBhvr>
                                      <p:tavLst>
                                        <p:tav tm="0">
                                          <p:val>
                                            <p:strVal val="#ppt_x"/>
                                          </p:val>
                                        </p:tav>
                                        <p:tav tm="100000">
                                          <p:val>
                                            <p:strVal val="#ppt_x"/>
                                          </p:val>
                                        </p:tav>
                                      </p:tavLst>
                                    </p:anim>
                                    <p:anim calcmode="lin" valueType="num">
                                      <p:cBhvr>
                                        <p:cTn dur="1000" fill="hold" id="51"/>
                                        <p:tgtEl>
                                          <p:spTgt spid="21"/>
                                        </p:tgtEl>
                                        <p:attrNameLst>
                                          <p:attrName>ppt_y</p:attrName>
                                        </p:attrNameLst>
                                      </p:cBhvr>
                                      <p:tavLst>
                                        <p:tav tm="0">
                                          <p:val>
                                            <p:strVal val="#ppt_y-.1"/>
                                          </p:val>
                                        </p:tav>
                                        <p:tav tm="100000">
                                          <p:val>
                                            <p:strVal val="#ppt_y"/>
                                          </p:val>
                                        </p:tav>
                                      </p:tavLst>
                                    </p:anim>
                                  </p:childTnLst>
                                </p:cTn>
                              </p:par>
                            </p:childTnLst>
                          </p:cTn>
                        </p:par>
                        <p:par>
                          <p:cTn fill="hold" id="52" nodeType="afterGroup">
                            <p:stCondLst>
                              <p:cond delay="6500"/>
                            </p:stCondLst>
                            <p:childTnLst>
                              <p:par>
                                <p:cTn fill="hold" grpId="0" id="53" nodeType="afterEffect" presetClass="entr" presetID="42" presetSubtype="0">
                                  <p:stCondLst>
                                    <p:cond delay="0"/>
                                  </p:stCondLst>
                                  <p:childTnLst>
                                    <p:set>
                                      <p:cBhvr>
                                        <p:cTn dur="1" fill="hold" id="54">
                                          <p:stCondLst>
                                            <p:cond delay="0"/>
                                          </p:stCondLst>
                                        </p:cTn>
                                        <p:tgtEl>
                                          <p:spTgt spid="20"/>
                                        </p:tgtEl>
                                        <p:attrNameLst>
                                          <p:attrName>style.visibility</p:attrName>
                                        </p:attrNameLst>
                                      </p:cBhvr>
                                      <p:to>
                                        <p:strVal val="visible"/>
                                      </p:to>
                                    </p:set>
                                    <p:animEffect filter="fade" transition="in">
                                      <p:cBhvr>
                                        <p:cTn dur="1000" id="55"/>
                                        <p:tgtEl>
                                          <p:spTgt spid="20"/>
                                        </p:tgtEl>
                                      </p:cBhvr>
                                    </p:animEffect>
                                    <p:anim calcmode="lin" valueType="num">
                                      <p:cBhvr>
                                        <p:cTn dur="1000" fill="hold" id="56"/>
                                        <p:tgtEl>
                                          <p:spTgt spid="20"/>
                                        </p:tgtEl>
                                        <p:attrNameLst>
                                          <p:attrName>ppt_x</p:attrName>
                                        </p:attrNameLst>
                                      </p:cBhvr>
                                      <p:tavLst>
                                        <p:tav tm="0">
                                          <p:val>
                                            <p:strVal val="#ppt_x"/>
                                          </p:val>
                                        </p:tav>
                                        <p:tav tm="100000">
                                          <p:val>
                                            <p:strVal val="#ppt_x"/>
                                          </p:val>
                                        </p:tav>
                                      </p:tavLst>
                                    </p:anim>
                                    <p:anim calcmode="lin" valueType="num">
                                      <p:cBhvr>
                                        <p:cTn dur="1000" fill="hold" id="57"/>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4"/>
      <p:bldP grpId="0" spid="15"/>
      <p:bldP grpId="0" spid="17"/>
      <p:bldP grpId="0" spid="18"/>
      <p:bldP grpId="0" spid="20"/>
      <p:bldP grpId="0" spid="21"/>
    </p:bldLst>
  </p:timing>
</p:sld>
</file>

<file path=ppt/slides/slide6.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pic>
        <p:nvPicPr>
          <p:cNvPr descr="图片包含 餐桌, 室内, 蛋糕  已生成高可信度的说明" id="19" name="图片 18">
            <a:extLst>
              <a:ext uri="{FF2B5EF4-FFF2-40B4-BE49-F238E27FC236}">
                <a16:creationId xmlns:a16="http://schemas.microsoft.com/office/drawing/2014/main" id="{3ADAC003-C4A4-4715-AA13-87D6DECCEEFE}"/>
              </a:ext>
            </a:extLst>
          </p:cNvPr>
          <p:cNvPicPr>
            <a:picLocks noChangeAspect="1"/>
          </p:cNvPicPr>
          <p:nvPr/>
        </p:nvPicPr>
        <p:blipFill>
          <a:blip r:embed="rId2">
            <a:extLst>
              <a:ext uri="{28A0092B-C50C-407E-A947-70E740481C1C}">
                <a14:useLocalDpi val="0"/>
              </a:ext>
            </a:extLst>
          </a:blip>
          <a:stretch>
            <a:fillRect/>
          </a:stretch>
        </p:blipFill>
        <p:spPr>
          <a:xfrm flipH="1">
            <a:off x="-29122" y="0"/>
            <a:ext cx="5473888" cy="6858000"/>
          </a:xfrm>
          <a:prstGeom prst="rect">
            <a:avLst/>
          </a:prstGeom>
        </p:spPr>
      </p:pic>
      <p:grpSp>
        <p:nvGrpSpPr>
          <p:cNvPr id="4" name="Group 667">
            <a:extLst>
              <a:ext uri="{FF2B5EF4-FFF2-40B4-BE49-F238E27FC236}">
                <a16:creationId xmlns:a16="http://schemas.microsoft.com/office/drawing/2014/main" id="{30FFA45A-5120-4018-9B76-CE8B739CE784}"/>
              </a:ext>
            </a:extLst>
          </p:cNvPr>
          <p:cNvGrpSpPr>
            <a:grpSpLocks noChangeAspect="1"/>
          </p:cNvGrpSpPr>
          <p:nvPr/>
        </p:nvGrpSpPr>
        <p:grpSpPr>
          <a:xfrm rot="5400000">
            <a:off x="7391445" y="1978041"/>
            <a:ext cx="6778596" cy="2822514"/>
            <a:chOff x="2060" y="-19"/>
            <a:chExt cx="3564" cy="1484"/>
          </a:xfrm>
          <a:solidFill>
            <a:srgbClr val="E22A30">
              <a:alpha val="26000"/>
            </a:srgbClr>
          </a:solidFill>
        </p:grpSpPr>
        <p:sp>
          <p:nvSpPr>
            <p:cNvPr id="5" name="Freeform 668">
              <a:extLst>
                <a:ext uri="{FF2B5EF4-FFF2-40B4-BE49-F238E27FC236}">
                  <a16:creationId xmlns:a16="http://schemas.microsoft.com/office/drawing/2014/main" id="{A2384EBD-F333-49AC-89F0-E791D02BDDA9}"/>
                </a:ext>
              </a:extLst>
            </p:cNvPr>
            <p:cNvSpPr>
              <a:spLocks noEditPoints="1"/>
            </p:cNvSpPr>
            <p:nvPr/>
          </p:nvSpPr>
          <p:spPr bwMode="auto">
            <a:xfrm>
              <a:off x="2060" y="-19"/>
              <a:ext cx="3564" cy="1484"/>
            </a:xfrm>
            <a:custGeom>
              <a:gdLst>
                <a:gd fmla="*/ 1056 w 1506" name="T0"/>
                <a:gd fmla="*/ 369 h 625" name="T1"/>
                <a:gd fmla="*/ 968 w 1506" name="T2"/>
                <a:gd fmla="*/ 470 h 625" name="T3"/>
                <a:gd fmla="*/ 421 w 1506" name="T4"/>
                <a:gd fmla="*/ 329 h 625" name="T5"/>
                <a:gd fmla="*/ 1313 w 1506" name="T6"/>
                <a:gd fmla="*/ 108 h 625" name="T7"/>
                <a:gd fmla="*/ 1300 w 1506" name="T8"/>
                <a:gd fmla="*/ 4 h 625" name="T9"/>
                <a:gd fmla="*/ 1196 w 1506" name="T10"/>
                <a:gd fmla="*/ 29 h 625" name="T11"/>
                <a:gd fmla="*/ 1152 w 1506" name="T12"/>
                <a:gd fmla="*/ 222 h 625" name="T13"/>
                <a:gd fmla="*/ 934 w 1506" name="T14"/>
                <a:gd fmla="*/ 123 h 625" name="T15"/>
                <a:gd fmla="*/ 913 w 1506" name="T16"/>
                <a:gd fmla="*/ 301 h 625" name="T17"/>
                <a:gd fmla="*/ 751 w 1506" name="T18"/>
                <a:gd fmla="*/ 312 h 625" name="T19"/>
                <a:gd fmla="*/ 891 w 1506" name="T20"/>
                <a:gd fmla="*/ 117 h 625" name="T21"/>
                <a:gd fmla="*/ 619 w 1506" name="T22"/>
                <a:gd fmla="*/ 170 h 625" name="T23"/>
                <a:gd fmla="*/ 459 w 1506" name="T24"/>
                <a:gd fmla="*/ 107 h 625" name="T25"/>
                <a:gd fmla="*/ 606 w 1506" name="T26"/>
                <a:gd fmla="*/ 342 h 625" name="T27"/>
                <a:gd fmla="*/ 482 w 1506" name="T28"/>
                <a:gd fmla="*/ 326 h 625" name="T29"/>
                <a:gd fmla="*/ 479 w 1506" name="T30"/>
                <a:gd fmla="*/ 121 h 625" name="T31"/>
                <a:gd fmla="*/ 469 w 1506" name="T32"/>
                <a:gd fmla="*/ 28 h 625" name="T33"/>
                <a:gd fmla="*/ 349 w 1506" name="T34"/>
                <a:gd fmla="*/ 86 h 625" name="T35"/>
                <a:gd fmla="*/ 317 w 1506" name="T36"/>
                <a:gd fmla="*/ 112 h 625" name="T37"/>
                <a:gd fmla="*/ 270 w 1506" name="T38"/>
                <a:gd fmla="*/ 4 h 625" name="T39"/>
                <a:gd fmla="*/ 68 w 1506" name="T40"/>
                <a:gd fmla="*/ 15 h 625" name="T41"/>
                <a:gd fmla="*/ 656 w 1506" name="T42"/>
                <a:gd fmla="*/ 521 h 625" name="T43"/>
                <a:gd fmla="*/ 272 w 1506" name="T44"/>
                <a:gd fmla="*/ 304 h 625" name="T45"/>
                <a:gd fmla="*/ 1259 w 1506" name="T46"/>
                <a:gd fmla="*/ 253 h 625" name="T47"/>
                <a:gd fmla="*/ 1164 w 1506" name="T48"/>
                <a:gd fmla="*/ 161 h 625" name="T49"/>
                <a:gd fmla="*/ 826 w 1506" name="T50"/>
                <a:gd fmla="*/ 194 h 625" name="T51"/>
                <a:gd fmla="*/ 898 w 1506" name="T52"/>
                <a:gd fmla="*/ 210 h 625" name="T53"/>
                <a:gd fmla="*/ 783 w 1506" name="T54"/>
                <a:gd fmla="*/ 353 h 625" name="T55"/>
                <a:gd fmla="*/ 756 w 1506" name="T56"/>
                <a:gd fmla="*/ 52 h 625" name="T57"/>
                <a:gd fmla="*/ 557 w 1506" name="T58"/>
                <a:gd fmla="*/ 62 h 625" name="T59"/>
                <a:gd fmla="*/ 547 w 1506" name="T60"/>
                <a:gd fmla="*/ 128 h 625" name="T61"/>
                <a:gd fmla="*/ 1132 w 1506" name="T62"/>
                <a:gd fmla="*/ 276 h 625" name="T63"/>
                <a:gd fmla="*/ 1306 w 1506" name="T64"/>
                <a:gd fmla="*/ 15 h 625" name="T65"/>
                <a:gd fmla="*/ 1092 w 1506" name="T66"/>
                <a:gd fmla="*/ 67 h 625" name="T67"/>
                <a:gd fmla="*/ 1179 w 1506" name="T68"/>
                <a:gd fmla="*/ 207 h 625" name="T69"/>
                <a:gd fmla="*/ 1211 w 1506" name="T70"/>
                <a:gd fmla="*/ 157 h 625" name="T71"/>
                <a:gd fmla="*/ 1062 w 1506" name="T72"/>
                <a:gd fmla="*/ 244 h 625" name="T73"/>
                <a:gd fmla="*/ 986 w 1506" name="T74"/>
                <a:gd fmla="*/ 294 h 625" name="T75"/>
                <a:gd fmla="*/ 928 w 1506" name="T76"/>
                <a:gd fmla="*/ 355 h 625" name="T77"/>
                <a:gd fmla="*/ 775 w 1506" name="T78"/>
                <a:gd fmla="*/ 133 h 625" name="T79"/>
                <a:gd fmla="*/ 676 w 1506" name="T80"/>
                <a:gd fmla="*/ 183 h 625" name="T81"/>
                <a:gd fmla="*/ 650 w 1506" name="T82"/>
                <a:gd fmla="*/ 204 h 625" name="T83"/>
                <a:gd fmla="*/ 613 w 1506" name="T84"/>
                <a:gd fmla="*/ 270 h 625" name="T85"/>
                <a:gd fmla="*/ 637 w 1506" name="T86"/>
                <a:gd fmla="*/ 295 h 625" name="T87"/>
                <a:gd fmla="*/ 562 w 1506" name="T88"/>
                <a:gd fmla="*/ 306 h 625" name="T89"/>
                <a:gd fmla="*/ 644 w 1506" name="T90"/>
                <a:gd fmla="*/ 389 h 625" name="T91"/>
                <a:gd fmla="*/ 826 w 1506" name="T92"/>
                <a:gd fmla="*/ 456 h 625" name="T93"/>
                <a:gd fmla="*/ 973 w 1506" name="T94"/>
                <a:gd fmla="*/ 449 h 625" name="T95"/>
                <a:gd fmla="*/ 601 w 1506" name="T96"/>
                <a:gd fmla="*/ 442 h 625" name="T97"/>
                <a:gd fmla="*/ 677 w 1506" name="T98"/>
                <a:gd fmla="*/ 429 h 625" name="T99"/>
                <a:gd fmla="*/ 526 w 1506" name="T100"/>
                <a:gd fmla="*/ 423 h 625" name="T101"/>
                <a:gd fmla="*/ 436 w 1506" name="T102"/>
                <a:gd fmla="*/ 205 h 625" name="T103"/>
                <a:gd fmla="*/ 377 w 1506" name="T104"/>
                <a:gd fmla="*/ 60 h 625" name="T105"/>
                <a:gd fmla="*/ 439 w 1506" name="T106"/>
                <a:gd fmla="*/ 307 h 625" name="T107"/>
                <a:gd fmla="*/ 388 w 1506" name="T108"/>
                <a:gd fmla="*/ 126 h 625" name="T109"/>
                <a:gd fmla="*/ 431 w 1506" name="T110"/>
                <a:gd fmla="*/ 289 h 625" name="T111"/>
                <a:gd fmla="*/ 307 w 1506" name="T112"/>
                <a:gd fmla="*/ 219 h 625" name="T113"/>
                <a:gd fmla="*/ 246 w 1506" name="T114"/>
                <a:gd fmla="*/ 22 h 625" name="T115"/>
                <a:gd fmla="*/ 85 w 1506" name="T116"/>
                <a:gd fmla="*/ 23 h 625" name="T117"/>
                <a:gd fmla="*/ 140 w 1506" name="T118"/>
                <a:gd fmla="*/ 40 h 625" name="T119"/>
                <a:gd fmla="*/ 127 w 1506" name="T120"/>
                <a:gd fmla="*/ 103 h 62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625" w="1506">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 name="Freeform 669">
              <a:extLst>
                <a:ext uri="{FF2B5EF4-FFF2-40B4-BE49-F238E27FC236}">
                  <a16:creationId xmlns:a16="http://schemas.microsoft.com/office/drawing/2014/main" id="{A6643A4A-B092-4CE0-B3AA-07892CE9AE72}"/>
                </a:ext>
              </a:extLst>
            </p:cNvPr>
            <p:cNvSpPr/>
            <p:nvPr/>
          </p:nvSpPr>
          <p:spPr bwMode="auto">
            <a:xfrm>
              <a:off x="4290" y="159"/>
              <a:ext cx="7" cy="7"/>
            </a:xfrm>
            <a:custGeom>
              <a:gdLst>
                <a:gd fmla="*/ 0 w 3" name="T0"/>
                <a:gd fmla="*/ 1 h 3" name="T1"/>
                <a:gd fmla="*/ 0 w 3" name="T2"/>
                <a:gd fmla="*/ 3 h 3" name="T3"/>
                <a:gd fmla="*/ 3 w 3" name="T4"/>
                <a:gd fmla="*/ 3 h 3" name="T5"/>
                <a:gd fmla="*/ 3 w 3" name="T6"/>
                <a:gd fmla="*/ 2 h 3" name="T7"/>
                <a:gd fmla="*/ 0 w 3" name="T8"/>
                <a:gd fmla="*/ 1 h 3" name="T9"/>
              </a:gdLst>
              <a:cxnLst>
                <a:cxn ang="0">
                  <a:pos x="T0" y="T1"/>
                </a:cxn>
                <a:cxn ang="0">
                  <a:pos x="T2" y="T3"/>
                </a:cxn>
                <a:cxn ang="0">
                  <a:pos x="T4" y="T5"/>
                </a:cxn>
                <a:cxn ang="0">
                  <a:pos x="T6" y="T7"/>
                </a:cxn>
                <a:cxn ang="0">
                  <a:pos x="T8" y="T9"/>
                </a:cxn>
              </a:cxnLst>
              <a:rect b="b" l="0" r="r" t="0"/>
              <a:pathLst>
                <a:path h="3" w="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 name="Freeform 670">
              <a:extLst>
                <a:ext uri="{FF2B5EF4-FFF2-40B4-BE49-F238E27FC236}">
                  <a16:creationId xmlns:a16="http://schemas.microsoft.com/office/drawing/2014/main" id="{5A9BFD8A-0466-48BA-9531-0B695C229D8F}"/>
                </a:ext>
              </a:extLst>
            </p:cNvPr>
            <p:cNvSpPr/>
            <p:nvPr/>
          </p:nvSpPr>
          <p:spPr bwMode="auto">
            <a:xfrm>
              <a:off x="4245" y="-10"/>
              <a:ext cx="97" cy="131"/>
            </a:xfrm>
            <a:custGeom>
              <a:gdLst>
                <a:gd fmla="*/ 31 w 41" name="T0"/>
                <a:gd fmla="*/ 44 h 55" name="T1"/>
                <a:gd fmla="*/ 41 w 41" name="T2"/>
                <a:gd fmla="*/ 0 h 55" name="T3"/>
                <a:gd fmla="*/ 26 w 41" name="T4"/>
                <a:gd fmla="*/ 0 h 55" name="T5"/>
                <a:gd fmla="*/ 27 w 41" name="T6"/>
                <a:gd fmla="*/ 20 h 55" name="T7"/>
                <a:gd fmla="*/ 23 w 41" name="T8"/>
                <a:gd fmla="*/ 20 h 55" name="T9"/>
                <a:gd fmla="*/ 8 w 41" name="T10"/>
                <a:gd fmla="*/ 0 h 55" name="T11"/>
                <a:gd fmla="*/ 0 w 41" name="T12"/>
                <a:gd fmla="*/ 0 h 55" name="T13"/>
                <a:gd fmla="*/ 18 w 41" name="T14"/>
                <a:gd fmla="*/ 54 h 55" name="T15"/>
                <a:gd fmla="*/ 20 w 41" name="T16"/>
                <a:gd fmla="*/ 55 h 55" name="T17"/>
                <a:gd fmla="*/ 31 w 41" name="T18"/>
                <a:gd fmla="*/ 44 h 5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5" w="41">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 name="Freeform 671">
              <a:extLst>
                <a:ext uri="{FF2B5EF4-FFF2-40B4-BE49-F238E27FC236}">
                  <a16:creationId xmlns:a16="http://schemas.microsoft.com/office/drawing/2014/main" id="{DC58F8C8-34D1-40EB-9FAA-9A6C4D7A5C5D}"/>
                </a:ext>
              </a:extLst>
            </p:cNvPr>
            <p:cNvSpPr>
              <a:spLocks noEditPoints="1"/>
            </p:cNvSpPr>
            <p:nvPr/>
          </p:nvSpPr>
          <p:spPr bwMode="auto">
            <a:xfrm>
              <a:off x="4311" y="-10"/>
              <a:ext cx="421" cy="399"/>
            </a:xfrm>
            <a:custGeom>
              <a:gdLst>
                <a:gd fmla="*/ 177 w 178" name="T0"/>
                <a:gd fmla="*/ 2 h 168" name="T1"/>
                <a:gd fmla="*/ 178 w 178" name="T2"/>
                <a:gd fmla="*/ 0 h 168" name="T3"/>
                <a:gd fmla="*/ 118 w 178" name="T4"/>
                <a:gd fmla="*/ 0 h 168" name="T5"/>
                <a:gd fmla="*/ 92 w 178" name="T6"/>
                <a:gd fmla="*/ 5 h 168" name="T7"/>
                <a:gd fmla="*/ 47 w 178" name="T8"/>
                <a:gd fmla="*/ 62 h 168" name="T9"/>
                <a:gd fmla="*/ 0 w 178" name="T10"/>
                <a:gd fmla="*/ 75 h 168" name="T11"/>
                <a:gd fmla="*/ 15 w 178" name="T12"/>
                <a:gd fmla="*/ 90 h 168" name="T13"/>
                <a:gd fmla="*/ 22 w 178" name="T14"/>
                <a:gd fmla="*/ 123 h 168" name="T15"/>
                <a:gd fmla="*/ 63 w 178" name="T16"/>
                <a:gd fmla="*/ 168 h 168" name="T17"/>
                <a:gd fmla="*/ 77 w 178" name="T18"/>
                <a:gd fmla="*/ 132 h 168" name="T19"/>
                <a:gd fmla="*/ 27 w 178" name="T20"/>
                <a:gd fmla="*/ 79 h 168" name="T21"/>
                <a:gd fmla="*/ 111 w 178" name="T22"/>
                <a:gd fmla="*/ 40 h 168" name="T23"/>
                <a:gd fmla="*/ 129 w 178" name="T24"/>
                <a:gd fmla="*/ 7 h 168" name="T25"/>
                <a:gd fmla="*/ 128 w 178" name="T26"/>
                <a:gd fmla="*/ 1 h 168" name="T27"/>
                <a:gd fmla="*/ 177 w 178" name="T28"/>
                <a:gd fmla="*/ 2 h 168" name="T29"/>
                <a:gd fmla="*/ 42 w 178" name="T30"/>
                <a:gd fmla="*/ 95 h 168" name="T31"/>
                <a:gd fmla="*/ 71 w 178" name="T32"/>
                <a:gd fmla="*/ 138 h 168" name="T33"/>
                <a:gd fmla="*/ 63 w 178" name="T34"/>
                <a:gd fmla="*/ 157 h 168" name="T35"/>
                <a:gd fmla="*/ 60 w 178" name="T36"/>
                <a:gd fmla="*/ 153 h 168" name="T37"/>
                <a:gd fmla="*/ 41 w 178" name="T38"/>
                <a:gd fmla="*/ 97 h 168" name="T39"/>
                <a:gd fmla="*/ 42 w 178" name="T40"/>
                <a:gd fmla="*/ 95 h 168" name="T41"/>
                <a:gd fmla="*/ 30 w 178" name="T42"/>
                <a:gd fmla="*/ 93 h 168" name="T43"/>
                <a:gd fmla="*/ 43 w 178" name="T44"/>
                <a:gd fmla="*/ 113 h 168" name="T45"/>
                <a:gd fmla="*/ 51 w 178" name="T46"/>
                <a:gd fmla="*/ 151 h 168" name="T47"/>
                <a:gd fmla="*/ 22 w 178" name="T48"/>
                <a:gd fmla="*/ 93 h 168" name="T49"/>
                <a:gd fmla="*/ 30 w 178" name="T50"/>
                <a:gd fmla="*/ 93 h 168" name="T51"/>
                <a:gd fmla="*/ 84 w 178" name="T52"/>
                <a:gd fmla="*/ 14 h 168" name="T53"/>
                <a:gd fmla="*/ 90 w 178" name="T54"/>
                <a:gd fmla="*/ 18 h 168" name="T55"/>
                <a:gd fmla="*/ 60 w 178" name="T56"/>
                <a:gd fmla="*/ 55 h 168" name="T57"/>
                <a:gd fmla="*/ 84 w 178" name="T58"/>
                <a:gd fmla="*/ 14 h 168" name="T59"/>
                <a:gd fmla="*/ 91 w 178" name="T60"/>
                <a:gd fmla="*/ 56 h 168" name="T61"/>
                <a:gd fmla="*/ 67 w 178" name="T62"/>
                <a:gd fmla="*/ 61 h 168" name="T63"/>
                <a:gd fmla="*/ 66 w 178" name="T64"/>
                <a:gd fmla="*/ 60 h 168" name="T65"/>
                <a:gd fmla="*/ 113 w 178" name="T66"/>
                <a:gd fmla="*/ 10 h 168" name="T67"/>
                <a:gd fmla="*/ 91 w 178" name="T68"/>
                <a:gd fmla="*/ 56 h 16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68" w="17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 name="Freeform 672">
              <a:extLst>
                <a:ext uri="{FF2B5EF4-FFF2-40B4-BE49-F238E27FC236}">
                  <a16:creationId xmlns:a16="http://schemas.microsoft.com/office/drawing/2014/main" id="{0903D0E5-F18A-40B0-B2A5-E50A8E5A5BE6}"/>
                </a:ext>
              </a:extLst>
            </p:cNvPr>
            <p:cNvSpPr/>
            <p:nvPr/>
          </p:nvSpPr>
          <p:spPr bwMode="auto">
            <a:xfrm>
              <a:off x="4074" y="-10"/>
              <a:ext cx="171" cy="107"/>
            </a:xfrm>
            <a:custGeom>
              <a:gdLst>
                <a:gd fmla="*/ 72 w 72" name="T0"/>
                <a:gd fmla="*/ 42 h 45" name="T1"/>
                <a:gd fmla="*/ 72 w 72" name="T2"/>
                <a:gd fmla="*/ 27 h 45" name="T3"/>
                <a:gd fmla="*/ 59 w 72" name="T4"/>
                <a:gd fmla="*/ 0 h 45" name="T5"/>
                <a:gd fmla="*/ 50 w 72" name="T6"/>
                <a:gd fmla="*/ 0 h 45" name="T7"/>
                <a:gd fmla="*/ 59 w 72" name="T8"/>
                <a:gd fmla="*/ 10 h 45" name="T9"/>
                <a:gd fmla="*/ 64 w 72" name="T10"/>
                <a:gd fmla="*/ 24 h 45" name="T11"/>
                <a:gd fmla="*/ 59 w 72" name="T12"/>
                <a:gd fmla="*/ 22 h 45" name="T13"/>
                <a:gd fmla="*/ 40 w 72" name="T14"/>
                <a:gd fmla="*/ 0 h 45" name="T15"/>
                <a:gd fmla="*/ 29 w 72" name="T16"/>
                <a:gd fmla="*/ 0 h 45" name="T17"/>
                <a:gd fmla="*/ 57 w 72" name="T18"/>
                <a:gd fmla="*/ 30 h 45" name="T19"/>
                <a:gd fmla="*/ 56 w 72" name="T20"/>
                <a:gd fmla="*/ 35 h 45" name="T21"/>
                <a:gd fmla="*/ 11 w 72" name="T22"/>
                <a:gd fmla="*/ 12 h 45" name="T23"/>
                <a:gd fmla="*/ 8 w 72" name="T24"/>
                <a:gd fmla="*/ 0 h 45" name="T25"/>
                <a:gd fmla="*/ 0 w 72" name="T26"/>
                <a:gd fmla="*/ 0 h 45" name="T27"/>
                <a:gd fmla="*/ 16 w 72" name="T28"/>
                <a:gd fmla="*/ 28 h 45" name="T29"/>
                <a:gd fmla="*/ 69 w 72" name="T30"/>
                <a:gd fmla="*/ 45 h 45" name="T31"/>
                <a:gd fmla="*/ 72 w 72" name="T32"/>
                <a:gd fmla="*/ 42 h 4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5" w="72">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 name="Freeform 673">
              <a:extLst>
                <a:ext uri="{FF2B5EF4-FFF2-40B4-BE49-F238E27FC236}">
                  <a16:creationId xmlns:a16="http://schemas.microsoft.com/office/drawing/2014/main" id="{52E96D85-11CC-43EA-A67C-28AC1E6B4975}"/>
                </a:ext>
              </a:extLst>
            </p:cNvPr>
            <p:cNvSpPr/>
            <p:nvPr/>
          </p:nvSpPr>
          <p:spPr bwMode="auto">
            <a:xfrm>
              <a:off x="4230" y="138"/>
              <a:ext cx="45" cy="33"/>
            </a:xfrm>
            <a:custGeom>
              <a:gdLst>
                <a:gd fmla="*/ 19 w 19" name="T0"/>
                <a:gd fmla="*/ 10 h 14" name="T1"/>
                <a:gd fmla="*/ 9 w 19" name="T2"/>
                <a:gd fmla="*/ 1 h 14" name="T3"/>
                <a:gd fmla="*/ 1 w 19" name="T4"/>
                <a:gd fmla="*/ 10 h 14" name="T5"/>
                <a:gd fmla="*/ 19 w 19" name="T6"/>
                <a:gd fmla="*/ 10 h 14" name="T7"/>
              </a:gdLst>
              <a:cxnLst>
                <a:cxn ang="0">
                  <a:pos x="T0" y="T1"/>
                </a:cxn>
                <a:cxn ang="0">
                  <a:pos x="T2" y="T3"/>
                </a:cxn>
                <a:cxn ang="0">
                  <a:pos x="T4" y="T5"/>
                </a:cxn>
                <a:cxn ang="0">
                  <a:pos x="T6" y="T7"/>
                </a:cxn>
              </a:cxnLst>
              <a:rect b="b" l="0" r="r" t="0"/>
              <a:pathLst>
                <a:path h="14" w="19">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 name="Freeform 674">
              <a:extLst>
                <a:ext uri="{FF2B5EF4-FFF2-40B4-BE49-F238E27FC236}">
                  <a16:creationId xmlns:a16="http://schemas.microsoft.com/office/drawing/2014/main" id="{9DC08288-E9C0-4872-8727-A5FC2D7E0365}"/>
                </a:ext>
              </a:extLst>
            </p:cNvPr>
            <p:cNvSpPr/>
            <p:nvPr/>
          </p:nvSpPr>
          <p:spPr bwMode="auto">
            <a:xfrm>
              <a:off x="5324" y="-10"/>
              <a:ext cx="121" cy="76"/>
            </a:xfrm>
            <a:custGeom>
              <a:gdLst>
                <a:gd fmla="*/ 42 w 51" name="T0"/>
                <a:gd fmla="*/ 32 h 32" name="T1"/>
                <a:gd fmla="*/ 49 w 51" name="T2"/>
                <a:gd fmla="*/ 14 h 32" name="T3"/>
                <a:gd fmla="*/ 51 w 51" name="T4"/>
                <a:gd fmla="*/ 0 h 32" name="T5"/>
                <a:gd fmla="*/ 46 w 51" name="T6"/>
                <a:gd fmla="*/ 0 h 32" name="T7"/>
                <a:gd fmla="*/ 44 w 51" name="T8"/>
                <a:gd fmla="*/ 8 h 32" name="T9"/>
                <a:gd fmla="*/ 41 w 51" name="T10"/>
                <a:gd fmla="*/ 7 h 32" name="T11"/>
                <a:gd fmla="*/ 37 w 51" name="T12"/>
                <a:gd fmla="*/ 0 h 32" name="T13"/>
                <a:gd fmla="*/ 32 w 51" name="T14"/>
                <a:gd fmla="*/ 0 h 32" name="T15"/>
                <a:gd fmla="*/ 37 w 51" name="T16"/>
                <a:gd fmla="*/ 19 h 32" name="T17"/>
                <a:gd fmla="*/ 8 w 51" name="T18"/>
                <a:gd fmla="*/ 0 h 32" name="T19"/>
                <a:gd fmla="*/ 0 w 51" name="T20"/>
                <a:gd fmla="*/ 0 h 32" name="T21"/>
                <a:gd fmla="*/ 42 w 51" name="T22"/>
                <a:gd fmla="*/ 32 h 3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2" w="51">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Freeform 675">
              <a:extLst>
                <a:ext uri="{FF2B5EF4-FFF2-40B4-BE49-F238E27FC236}">
                  <a16:creationId xmlns:a16="http://schemas.microsoft.com/office/drawing/2014/main" id="{09A953DB-6086-48FD-913E-5C81FBB52E27}"/>
                </a:ext>
              </a:extLst>
            </p:cNvPr>
            <p:cNvSpPr>
              <a:spLocks noEditPoints="1"/>
            </p:cNvSpPr>
            <p:nvPr/>
          </p:nvSpPr>
          <p:spPr bwMode="auto">
            <a:xfrm>
              <a:off x="3610" y="-10"/>
              <a:ext cx="159" cy="226"/>
            </a:xfrm>
            <a:custGeom>
              <a:gdLst>
                <a:gd fmla="*/ 35 w 67" name="T0"/>
                <a:gd fmla="*/ 1 h 95" name="T1"/>
                <a:gd fmla="*/ 43 w 67" name="T2"/>
                <a:gd fmla="*/ 50 h 95" name="T3"/>
                <a:gd fmla="*/ 48 w 67" name="T4"/>
                <a:gd fmla="*/ 54 h 95" name="T5"/>
                <a:gd fmla="*/ 46 w 67" name="T6"/>
                <a:gd fmla="*/ 7 h 95" name="T7"/>
                <a:gd fmla="*/ 62 w 67" name="T8"/>
                <a:gd fmla="*/ 38 h 95" name="T9"/>
                <a:gd fmla="*/ 57 w 67" name="T10"/>
                <a:gd fmla="*/ 66 h 95" name="T11"/>
                <a:gd fmla="*/ 48 w 67" name="T12"/>
                <a:gd fmla="*/ 79 h 95" name="T13"/>
                <a:gd fmla="*/ 46 w 67" name="T14"/>
                <a:gd fmla="*/ 55 h 95" name="T15"/>
                <a:gd fmla="*/ 38 w 67" name="T16"/>
                <a:gd fmla="*/ 65 h 95" name="T17"/>
                <a:gd fmla="*/ 23 w 67" name="T18"/>
                <a:gd fmla="*/ 0 h 95" name="T19"/>
                <a:gd fmla="*/ 16 w 67" name="T20"/>
                <a:gd fmla="*/ 0 h 95" name="T21"/>
                <a:gd fmla="*/ 15 w 67" name="T22"/>
                <a:gd fmla="*/ 7 h 95" name="T23"/>
                <a:gd fmla="*/ 43 w 67" name="T24"/>
                <a:gd fmla="*/ 93 h 95" name="T25"/>
                <a:gd fmla="*/ 47 w 67" name="T26"/>
                <a:gd fmla="*/ 95 h 95" name="T27"/>
                <a:gd fmla="*/ 67 w 67" name="T28"/>
                <a:gd fmla="*/ 56 h 95" name="T29"/>
                <a:gd fmla="*/ 52 w 67" name="T30"/>
                <a:gd fmla="*/ 1 h 95" name="T31"/>
                <a:gd fmla="*/ 51 w 67" name="T32"/>
                <a:gd fmla="*/ 0 h 95" name="T33"/>
                <a:gd fmla="*/ 33 w 67" name="T34"/>
                <a:gd fmla="*/ 0 h 95" name="T35"/>
                <a:gd fmla="*/ 35 w 67" name="T36"/>
                <a:gd fmla="*/ 1 h 95" name="T37"/>
                <a:gd fmla="*/ 42 w 67" name="T38"/>
                <a:gd fmla="*/ 5 h 95" name="T39"/>
                <a:gd fmla="*/ 43 w 67" name="T40"/>
                <a:gd fmla="*/ 9 h 95" name="T41"/>
                <a:gd fmla="*/ 42 w 67" name="T42"/>
                <a:gd fmla="*/ 5 h 9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5" w="67">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676">
              <a:extLst>
                <a:ext uri="{FF2B5EF4-FFF2-40B4-BE49-F238E27FC236}">
                  <a16:creationId xmlns:a16="http://schemas.microsoft.com/office/drawing/2014/main" id="{7A79769A-0ACB-44D7-B91E-24B2BE793E06}"/>
                </a:ext>
              </a:extLst>
            </p:cNvPr>
            <p:cNvSpPr/>
            <p:nvPr/>
          </p:nvSpPr>
          <p:spPr bwMode="auto">
            <a:xfrm>
              <a:off x="3876" y="-10"/>
              <a:ext cx="359" cy="240"/>
            </a:xfrm>
            <a:custGeom>
              <a:gdLst>
                <a:gd fmla="*/ 149 w 152" name="T0"/>
                <a:gd fmla="*/ 101 h 101" name="T1"/>
                <a:gd fmla="*/ 131 w 152" name="T2"/>
                <a:gd fmla="*/ 73 h 101" name="T3"/>
                <a:gd fmla="*/ 146 w 152" name="T4"/>
                <a:gd fmla="*/ 67 h 101" name="T5"/>
                <a:gd fmla="*/ 119 w 152" name="T6"/>
                <a:gd fmla="*/ 65 h 101" name="T7"/>
                <a:gd fmla="*/ 33 w 152" name="T8"/>
                <a:gd fmla="*/ 6 h 101" name="T9"/>
                <a:gd fmla="*/ 43 w 152" name="T10"/>
                <a:gd fmla="*/ 0 h 101" name="T11"/>
                <a:gd fmla="*/ 0 w 152" name="T12"/>
                <a:gd fmla="*/ 0 h 101" name="T13"/>
                <a:gd fmla="*/ 91 w 152" name="T14"/>
                <a:gd fmla="*/ 50 h 101" name="T15"/>
                <a:gd fmla="*/ 149 w 152" name="T16"/>
                <a:gd fmla="*/ 101 h 10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0" w="152">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677">
              <a:extLst>
                <a:ext uri="{FF2B5EF4-FFF2-40B4-BE49-F238E27FC236}">
                  <a16:creationId xmlns:a16="http://schemas.microsoft.com/office/drawing/2014/main" id="{8EEA1108-329E-479A-8B41-49BE57BF61CF}"/>
                </a:ext>
              </a:extLst>
            </p:cNvPr>
            <p:cNvSpPr/>
            <p:nvPr/>
          </p:nvSpPr>
          <p:spPr bwMode="auto">
            <a:xfrm>
              <a:off x="2224" y="-10"/>
              <a:ext cx="16" cy="5"/>
            </a:xfrm>
            <a:custGeom>
              <a:gdLst>
                <a:gd fmla="*/ 4 w 7" name="T0"/>
                <a:gd fmla="*/ 2 h 2" name="T1"/>
                <a:gd fmla="*/ 7 w 7" name="T2"/>
                <a:gd fmla="*/ 0 h 2" name="T3"/>
                <a:gd fmla="*/ 0 w 7" name="T4"/>
                <a:gd fmla="*/ 0 h 2" name="T5"/>
                <a:gd fmla="*/ 4 w 7" name="T6"/>
                <a:gd fmla="*/ 2 h 2" name="T7"/>
              </a:gdLst>
              <a:cxnLst>
                <a:cxn ang="0">
                  <a:pos x="T0" y="T1"/>
                </a:cxn>
                <a:cxn ang="0">
                  <a:pos x="T2" y="T3"/>
                </a:cxn>
                <a:cxn ang="0">
                  <a:pos x="T4" y="T5"/>
                </a:cxn>
                <a:cxn ang="0">
                  <a:pos x="T6" y="T7"/>
                </a:cxn>
              </a:cxnLst>
              <a:rect b="b" l="0" r="r" t="0"/>
              <a:pathLst>
                <a:path h="2" w="7">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678">
              <a:extLst>
                <a:ext uri="{FF2B5EF4-FFF2-40B4-BE49-F238E27FC236}">
                  <a16:creationId xmlns:a16="http://schemas.microsoft.com/office/drawing/2014/main" id="{E8AD943F-62B6-482B-A5ED-576A11AD0445}"/>
                </a:ext>
              </a:extLst>
            </p:cNvPr>
            <p:cNvSpPr/>
            <p:nvPr/>
          </p:nvSpPr>
          <p:spPr bwMode="auto">
            <a:xfrm>
              <a:off x="4356" y="-10"/>
              <a:ext cx="149" cy="62"/>
            </a:xfrm>
            <a:custGeom>
              <a:gdLst>
                <a:gd fmla="*/ 5 w 63" name="T0"/>
                <a:gd fmla="*/ 26 h 26" name="T1"/>
                <a:gd fmla="*/ 51 w 63" name="T2"/>
                <a:gd fmla="*/ 11 h 26" name="T3"/>
                <a:gd fmla="*/ 63 w 63" name="T4"/>
                <a:gd fmla="*/ 0 h 26" name="T5"/>
                <a:gd fmla="*/ 53 w 63" name="T6"/>
                <a:gd fmla="*/ 0 h 26" name="T7"/>
                <a:gd fmla="*/ 18 w 63" name="T8"/>
                <a:gd fmla="*/ 14 h 26" name="T9"/>
                <a:gd fmla="*/ 20 w 63" name="T10"/>
                <a:gd fmla="*/ 0 h 26" name="T11"/>
                <a:gd fmla="*/ 13 w 63" name="T12"/>
                <a:gd fmla="*/ 0 h 26" name="T13"/>
                <a:gd fmla="*/ 9 w 63" name="T14"/>
                <a:gd fmla="*/ 13 h 26" name="T15"/>
                <a:gd fmla="*/ 6 w 63" name="T16"/>
                <a:gd fmla="*/ 0 h 26" name="T17"/>
                <a:gd fmla="*/ 0 w 63" name="T18"/>
                <a:gd fmla="*/ 0 h 26" name="T19"/>
                <a:gd fmla="*/ 2 w 63" name="T20"/>
                <a:gd fmla="*/ 25 h 26" name="T21"/>
                <a:gd fmla="*/ 5 w 63" name="T22"/>
                <a:gd fmla="*/ 26 h 2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6" w="62">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6" name="任意多边形 116">
            <a:extLst>
              <a:ext uri="{FF2B5EF4-FFF2-40B4-BE49-F238E27FC236}">
                <a16:creationId xmlns:a16="http://schemas.microsoft.com/office/drawing/2014/main" id="{710F5034-1AAD-4E87-843B-885493354925}"/>
              </a:ext>
            </a:extLst>
          </p:cNvPr>
          <p:cNvSpPr/>
          <p:nvPr/>
        </p:nvSpPr>
        <p:spPr bwMode="auto">
          <a:xfrm>
            <a:off x="4436151" y="1827213"/>
            <a:ext cx="1120830" cy="1120830"/>
          </a:xfrm>
          <a:custGeom>
            <a:gdLst>
              <a:gd fmla="*/ 1141709 w 2279650" name="connsiteX0"/>
              <a:gd fmla="*/ 173038 h 2274888" name="connsiteY0"/>
              <a:gd fmla="*/ 813858 w 2279650" name="connsiteX1"/>
              <a:gd fmla="*/ 391536 h 2274888" name="connsiteY1"/>
              <a:gd fmla="*/ 648049 w 2279650" name="connsiteX2"/>
              <a:gd fmla="*/ 670310 h 2274888" name="connsiteY2"/>
              <a:gd fmla="*/ 354113 w 2279650" name="connsiteX3"/>
              <a:gd fmla="*/ 851136 h 2274888" name="connsiteY3"/>
              <a:gd fmla="*/ 161925 w 2279650" name="connsiteX4"/>
              <a:gd fmla="*/ 1137445 h 2274888" name="connsiteY4"/>
              <a:gd fmla="*/ 354113 w 2279650" name="connsiteX5"/>
              <a:gd fmla="*/ 1423753 h 2274888" name="connsiteY5"/>
              <a:gd fmla="*/ 648049 w 2279650" name="connsiteX6"/>
              <a:gd fmla="*/ 1608346 h 2274888" name="connsiteY6"/>
              <a:gd fmla="*/ 813858 w 2279650" name="connsiteX7"/>
              <a:gd fmla="*/ 1883353 h 2274888" name="connsiteY7"/>
              <a:gd fmla="*/ 1141709 w 2279650" name="connsiteX8"/>
              <a:gd fmla="*/ 2101851 h 2274888" name="connsiteY8"/>
              <a:gd fmla="*/ 1469560 w 2279650" name="connsiteX9"/>
              <a:gd fmla="*/ 1883353 h 2274888" name="connsiteY9"/>
              <a:gd fmla="*/ 1635370 w 2279650" name="connsiteX10"/>
              <a:gd fmla="*/ 1608346 h 2274888" name="connsiteY10"/>
              <a:gd fmla="*/ 1925537 w 2279650" name="connsiteX11"/>
              <a:gd fmla="*/ 1423753 h 2274888" name="connsiteY11"/>
              <a:gd fmla="*/ 2117725 w 2279650" name="connsiteX12"/>
              <a:gd fmla="*/ 1137445 h 2274888" name="connsiteY12"/>
              <a:gd fmla="*/ 1925537 w 2279650" name="connsiteX13"/>
              <a:gd fmla="*/ 851136 h 2274888" name="connsiteY13"/>
              <a:gd fmla="*/ 1635370 w 2279650" name="connsiteX14"/>
              <a:gd fmla="*/ 670310 h 2274888" name="connsiteY14"/>
              <a:gd fmla="*/ 1469560 w 2279650" name="connsiteX15"/>
              <a:gd fmla="*/ 391536 h 2274888" name="connsiteY15"/>
              <a:gd fmla="*/ 1141709 w 2279650" name="connsiteX16"/>
              <a:gd fmla="*/ 173038 h 2274888" name="connsiteY16"/>
              <a:gd fmla="*/ 1141709 w 2279650" name="connsiteX17"/>
              <a:gd fmla="*/ 0 h 2274888" name="connsiteY17"/>
              <a:gd fmla="*/ 1578799 w 2279650" name="connsiteX18"/>
              <a:gd fmla="*/ 350273 h 2274888" name="connsiteY18"/>
              <a:gd fmla="*/ 1721984 w 2279650" name="connsiteX19"/>
              <a:gd fmla="*/ 591320 h 2274888" name="connsiteY19"/>
              <a:gd fmla="*/ 2087481 w 2279650" name="connsiteX20"/>
              <a:gd fmla="*/ 896396 h 2274888" name="connsiteY20"/>
              <a:gd fmla="*/ 2279650 w 2279650" name="connsiteX21"/>
              <a:gd fmla="*/ 1137444 h 2274888" name="connsiteY21"/>
              <a:gd fmla="*/ 2087481 w 2279650" name="connsiteX22"/>
              <a:gd fmla="*/ 1378492 h 2274888" name="connsiteY22"/>
              <a:gd fmla="*/ 1721984 w 2279650" name="connsiteX23"/>
              <a:gd fmla="*/ 1683568 h 2274888" name="connsiteY23"/>
              <a:gd fmla="*/ 1578799 w 2279650" name="connsiteX24"/>
              <a:gd fmla="*/ 1928382 h 2274888" name="connsiteY24"/>
              <a:gd fmla="*/ 1141709 w 2279650" name="connsiteX25"/>
              <a:gd fmla="*/ 2274888 h 2274888" name="connsiteY25"/>
              <a:gd fmla="*/ 700851 w 2279650" name="connsiteX26"/>
              <a:gd fmla="*/ 1928382 h 2274888" name="connsiteY26"/>
              <a:gd fmla="*/ 557667 w 2279650" name="connsiteX27"/>
              <a:gd fmla="*/ 1683568 h 2274888" name="connsiteY27"/>
              <a:gd fmla="*/ 195937 w 2279650" name="connsiteX28"/>
              <a:gd fmla="*/ 1378492 h 2274888" name="connsiteY28"/>
              <a:gd fmla="*/ 0 w 2279650" name="connsiteX29"/>
              <a:gd fmla="*/ 1137444 h 2274888" name="connsiteY29"/>
              <a:gd fmla="*/ 195937 w 2279650" name="connsiteX30"/>
              <a:gd fmla="*/ 896396 h 2274888" name="connsiteY30"/>
              <a:gd fmla="*/ 557667 w 2279650" name="connsiteX31"/>
              <a:gd fmla="*/ 591320 h 2274888" name="connsiteY31"/>
              <a:gd fmla="*/ 700851 w 2279650" name="connsiteX32"/>
              <a:gd fmla="*/ 350273 h 2274888" name="connsiteY32"/>
              <a:gd fmla="*/ 1141709 w 2279650" name="connsiteX33"/>
              <a:gd fmla="*/ 0 h 2274888" name="connsiteY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b="b" l="l" r="r" t="t"/>
            <a:pathLst>
              <a:path h="2274888" w="2279650">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p:spPr>
        <p:txBody>
          <a:bodyPr anchor="ctr" anchorCtr="0" bIns="45720" compatLnSpc="1" lIns="91440" numCol="1" rIns="91440" tIns="45720" vert="horz" wrap="square">
            <a:prstTxWarp prst="textNoShape">
              <a:avLst/>
            </a:prstTxWarp>
            <a:noAutofit/>
          </a:bodyPr>
          <a:lstStyle/>
          <a:p>
            <a:pPr algn="ctr"/>
            <a:r>
              <a:rPr altLang="en-US" lang="zh-CN" sz="4000">
                <a:solidFill>
                  <a:srgbClr val="FF0000"/>
                </a:solidFill>
              </a:rPr>
              <a:t>壹</a:t>
            </a:r>
          </a:p>
        </p:txBody>
      </p:sp>
      <p:sp>
        <p:nvSpPr>
          <p:cNvPr id="17" name="矩形 16">
            <a:extLst>
              <a:ext uri="{FF2B5EF4-FFF2-40B4-BE49-F238E27FC236}">
                <a16:creationId xmlns:a16="http://schemas.microsoft.com/office/drawing/2014/main" id="{8BB0558E-EA68-4AC6-855F-B555B08C1DA6}"/>
              </a:ext>
            </a:extLst>
          </p:cNvPr>
          <p:cNvSpPr/>
          <p:nvPr/>
        </p:nvSpPr>
        <p:spPr>
          <a:xfrm>
            <a:off x="5556981" y="1972130"/>
            <a:ext cx="3966916" cy="822960"/>
          </a:xfrm>
          <a:prstGeom prst="rect">
            <a:avLst/>
          </a:prstGeom>
        </p:spPr>
        <p:txBody>
          <a:bodyPr wrap="square">
            <a:spAutoFit/>
          </a:bodyPr>
          <a:lstStyle/>
          <a:p>
            <a:pPr algn="just">
              <a:lnSpc>
                <a:spcPct val="150000"/>
              </a:lnSpc>
            </a:pPr>
            <a:r>
              <a:rPr altLang="en-US" lang="zh-CN" sz="1600">
                <a:solidFill>
                  <a:schemeClr val="tx1">
                    <a:lumMod val="85000"/>
                    <a:lumOff val="15000"/>
                  </a:schemeClr>
                </a:solidFill>
              </a:rPr>
              <a:t>请插入您的文本内容，请插入您的文本内容，请插入您的文本内容</a:t>
            </a:r>
          </a:p>
        </p:txBody>
      </p:sp>
      <p:sp>
        <p:nvSpPr>
          <p:cNvPr id="18" name="任意多边形 121">
            <a:extLst>
              <a:ext uri="{FF2B5EF4-FFF2-40B4-BE49-F238E27FC236}">
                <a16:creationId xmlns:a16="http://schemas.microsoft.com/office/drawing/2014/main" id="{D2BB5DD6-59E8-4720-B73E-1B5662B6E1C2}"/>
              </a:ext>
            </a:extLst>
          </p:cNvPr>
          <p:cNvSpPr/>
          <p:nvPr/>
        </p:nvSpPr>
        <p:spPr bwMode="auto">
          <a:xfrm>
            <a:off x="4436151" y="3188982"/>
            <a:ext cx="1120830" cy="1120830"/>
          </a:xfrm>
          <a:custGeom>
            <a:gdLst>
              <a:gd fmla="*/ 1141709 w 2279650" name="connsiteX0"/>
              <a:gd fmla="*/ 173038 h 2274888" name="connsiteY0"/>
              <a:gd fmla="*/ 813858 w 2279650" name="connsiteX1"/>
              <a:gd fmla="*/ 391536 h 2274888" name="connsiteY1"/>
              <a:gd fmla="*/ 648049 w 2279650" name="connsiteX2"/>
              <a:gd fmla="*/ 670310 h 2274888" name="connsiteY2"/>
              <a:gd fmla="*/ 354113 w 2279650" name="connsiteX3"/>
              <a:gd fmla="*/ 851136 h 2274888" name="connsiteY3"/>
              <a:gd fmla="*/ 161925 w 2279650" name="connsiteX4"/>
              <a:gd fmla="*/ 1137445 h 2274888" name="connsiteY4"/>
              <a:gd fmla="*/ 354113 w 2279650" name="connsiteX5"/>
              <a:gd fmla="*/ 1423753 h 2274888" name="connsiteY5"/>
              <a:gd fmla="*/ 648049 w 2279650" name="connsiteX6"/>
              <a:gd fmla="*/ 1608346 h 2274888" name="connsiteY6"/>
              <a:gd fmla="*/ 813858 w 2279650" name="connsiteX7"/>
              <a:gd fmla="*/ 1883353 h 2274888" name="connsiteY7"/>
              <a:gd fmla="*/ 1141709 w 2279650" name="connsiteX8"/>
              <a:gd fmla="*/ 2101851 h 2274888" name="connsiteY8"/>
              <a:gd fmla="*/ 1469560 w 2279650" name="connsiteX9"/>
              <a:gd fmla="*/ 1883353 h 2274888" name="connsiteY9"/>
              <a:gd fmla="*/ 1635370 w 2279650" name="connsiteX10"/>
              <a:gd fmla="*/ 1608346 h 2274888" name="connsiteY10"/>
              <a:gd fmla="*/ 1925537 w 2279650" name="connsiteX11"/>
              <a:gd fmla="*/ 1423753 h 2274888" name="connsiteY11"/>
              <a:gd fmla="*/ 2117725 w 2279650" name="connsiteX12"/>
              <a:gd fmla="*/ 1137445 h 2274888" name="connsiteY12"/>
              <a:gd fmla="*/ 1925537 w 2279650" name="connsiteX13"/>
              <a:gd fmla="*/ 851136 h 2274888" name="connsiteY13"/>
              <a:gd fmla="*/ 1635370 w 2279650" name="connsiteX14"/>
              <a:gd fmla="*/ 670310 h 2274888" name="connsiteY14"/>
              <a:gd fmla="*/ 1469560 w 2279650" name="connsiteX15"/>
              <a:gd fmla="*/ 391536 h 2274888" name="connsiteY15"/>
              <a:gd fmla="*/ 1141709 w 2279650" name="connsiteX16"/>
              <a:gd fmla="*/ 173038 h 2274888" name="connsiteY16"/>
              <a:gd fmla="*/ 1141709 w 2279650" name="connsiteX17"/>
              <a:gd fmla="*/ 0 h 2274888" name="connsiteY17"/>
              <a:gd fmla="*/ 1578799 w 2279650" name="connsiteX18"/>
              <a:gd fmla="*/ 350273 h 2274888" name="connsiteY18"/>
              <a:gd fmla="*/ 1721984 w 2279650" name="connsiteX19"/>
              <a:gd fmla="*/ 591320 h 2274888" name="connsiteY19"/>
              <a:gd fmla="*/ 2087481 w 2279650" name="connsiteX20"/>
              <a:gd fmla="*/ 896396 h 2274888" name="connsiteY20"/>
              <a:gd fmla="*/ 2279650 w 2279650" name="connsiteX21"/>
              <a:gd fmla="*/ 1137444 h 2274888" name="connsiteY21"/>
              <a:gd fmla="*/ 2087481 w 2279650" name="connsiteX22"/>
              <a:gd fmla="*/ 1378492 h 2274888" name="connsiteY22"/>
              <a:gd fmla="*/ 1721984 w 2279650" name="connsiteX23"/>
              <a:gd fmla="*/ 1683568 h 2274888" name="connsiteY23"/>
              <a:gd fmla="*/ 1578799 w 2279650" name="connsiteX24"/>
              <a:gd fmla="*/ 1928382 h 2274888" name="connsiteY24"/>
              <a:gd fmla="*/ 1141709 w 2279650" name="connsiteX25"/>
              <a:gd fmla="*/ 2274888 h 2274888" name="connsiteY25"/>
              <a:gd fmla="*/ 700851 w 2279650" name="connsiteX26"/>
              <a:gd fmla="*/ 1928382 h 2274888" name="connsiteY26"/>
              <a:gd fmla="*/ 557667 w 2279650" name="connsiteX27"/>
              <a:gd fmla="*/ 1683568 h 2274888" name="connsiteY27"/>
              <a:gd fmla="*/ 195937 w 2279650" name="connsiteX28"/>
              <a:gd fmla="*/ 1378492 h 2274888" name="connsiteY28"/>
              <a:gd fmla="*/ 0 w 2279650" name="connsiteX29"/>
              <a:gd fmla="*/ 1137444 h 2274888" name="connsiteY29"/>
              <a:gd fmla="*/ 195937 w 2279650" name="connsiteX30"/>
              <a:gd fmla="*/ 896396 h 2274888" name="connsiteY30"/>
              <a:gd fmla="*/ 557667 w 2279650" name="connsiteX31"/>
              <a:gd fmla="*/ 591320 h 2274888" name="connsiteY31"/>
              <a:gd fmla="*/ 700851 w 2279650" name="connsiteX32"/>
              <a:gd fmla="*/ 350273 h 2274888" name="connsiteY32"/>
              <a:gd fmla="*/ 1141709 w 2279650" name="connsiteX33"/>
              <a:gd fmla="*/ 0 h 2274888" name="connsiteY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b="b" l="l" r="r" t="t"/>
            <a:pathLst>
              <a:path h="2274888" w="2279650">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p:spPr>
        <p:txBody>
          <a:bodyPr anchor="ctr" anchorCtr="0" bIns="45720" compatLnSpc="1" lIns="91440" numCol="1" rIns="91440" tIns="45720" vert="horz" wrap="square">
            <a:prstTxWarp prst="textNoShape">
              <a:avLst/>
            </a:prstTxWarp>
            <a:noAutofit/>
          </a:bodyPr>
          <a:lstStyle/>
          <a:p>
            <a:pPr algn="ctr"/>
            <a:r>
              <a:rPr altLang="en-US" lang="zh-CN" sz="4000">
                <a:solidFill>
                  <a:srgbClr val="FF0000"/>
                </a:solidFill>
              </a:rPr>
              <a:t>贰</a:t>
            </a:r>
          </a:p>
        </p:txBody>
      </p:sp>
      <p:sp>
        <p:nvSpPr>
          <p:cNvPr id="20" name="矩形 19">
            <a:extLst>
              <a:ext uri="{FF2B5EF4-FFF2-40B4-BE49-F238E27FC236}">
                <a16:creationId xmlns:a16="http://schemas.microsoft.com/office/drawing/2014/main" id="{80C8AA53-72A6-4E2A-8D59-9378FDC5B708}"/>
              </a:ext>
            </a:extLst>
          </p:cNvPr>
          <p:cNvSpPr/>
          <p:nvPr/>
        </p:nvSpPr>
        <p:spPr>
          <a:xfrm>
            <a:off x="5556981" y="3333898"/>
            <a:ext cx="3966916" cy="822960"/>
          </a:xfrm>
          <a:prstGeom prst="rect">
            <a:avLst/>
          </a:prstGeom>
        </p:spPr>
        <p:txBody>
          <a:bodyPr wrap="square">
            <a:spAutoFit/>
          </a:bodyPr>
          <a:lstStyle/>
          <a:p>
            <a:pPr algn="just">
              <a:lnSpc>
                <a:spcPct val="150000"/>
              </a:lnSpc>
            </a:pPr>
            <a:r>
              <a:rPr altLang="en-US" lang="zh-CN" sz="1600">
                <a:solidFill>
                  <a:schemeClr val="tx1">
                    <a:lumMod val="85000"/>
                    <a:lumOff val="15000"/>
                  </a:schemeClr>
                </a:solidFill>
              </a:rPr>
              <a:t>请插入您的文本内容，请插入您的文本内容，请插入您的文本内容</a:t>
            </a:r>
          </a:p>
        </p:txBody>
      </p:sp>
      <p:sp>
        <p:nvSpPr>
          <p:cNvPr id="21" name="任意多边形 124">
            <a:extLst>
              <a:ext uri="{FF2B5EF4-FFF2-40B4-BE49-F238E27FC236}">
                <a16:creationId xmlns:a16="http://schemas.microsoft.com/office/drawing/2014/main" id="{E941C5C9-6169-488B-9958-43E017BA133D}"/>
              </a:ext>
            </a:extLst>
          </p:cNvPr>
          <p:cNvSpPr/>
          <p:nvPr/>
        </p:nvSpPr>
        <p:spPr bwMode="auto">
          <a:xfrm>
            <a:off x="4436151" y="4550750"/>
            <a:ext cx="1120830" cy="1120830"/>
          </a:xfrm>
          <a:custGeom>
            <a:gdLst>
              <a:gd fmla="*/ 1141709 w 2279650" name="connsiteX0"/>
              <a:gd fmla="*/ 173038 h 2274888" name="connsiteY0"/>
              <a:gd fmla="*/ 813858 w 2279650" name="connsiteX1"/>
              <a:gd fmla="*/ 391536 h 2274888" name="connsiteY1"/>
              <a:gd fmla="*/ 648049 w 2279650" name="connsiteX2"/>
              <a:gd fmla="*/ 670310 h 2274888" name="connsiteY2"/>
              <a:gd fmla="*/ 354113 w 2279650" name="connsiteX3"/>
              <a:gd fmla="*/ 851136 h 2274888" name="connsiteY3"/>
              <a:gd fmla="*/ 161925 w 2279650" name="connsiteX4"/>
              <a:gd fmla="*/ 1137445 h 2274888" name="connsiteY4"/>
              <a:gd fmla="*/ 354113 w 2279650" name="connsiteX5"/>
              <a:gd fmla="*/ 1423753 h 2274888" name="connsiteY5"/>
              <a:gd fmla="*/ 648049 w 2279650" name="connsiteX6"/>
              <a:gd fmla="*/ 1608346 h 2274888" name="connsiteY6"/>
              <a:gd fmla="*/ 813858 w 2279650" name="connsiteX7"/>
              <a:gd fmla="*/ 1883353 h 2274888" name="connsiteY7"/>
              <a:gd fmla="*/ 1141709 w 2279650" name="connsiteX8"/>
              <a:gd fmla="*/ 2101851 h 2274888" name="connsiteY8"/>
              <a:gd fmla="*/ 1469560 w 2279650" name="connsiteX9"/>
              <a:gd fmla="*/ 1883353 h 2274888" name="connsiteY9"/>
              <a:gd fmla="*/ 1635370 w 2279650" name="connsiteX10"/>
              <a:gd fmla="*/ 1608346 h 2274888" name="connsiteY10"/>
              <a:gd fmla="*/ 1925537 w 2279650" name="connsiteX11"/>
              <a:gd fmla="*/ 1423753 h 2274888" name="connsiteY11"/>
              <a:gd fmla="*/ 2117725 w 2279650" name="connsiteX12"/>
              <a:gd fmla="*/ 1137445 h 2274888" name="connsiteY12"/>
              <a:gd fmla="*/ 1925537 w 2279650" name="connsiteX13"/>
              <a:gd fmla="*/ 851136 h 2274888" name="connsiteY13"/>
              <a:gd fmla="*/ 1635370 w 2279650" name="connsiteX14"/>
              <a:gd fmla="*/ 670310 h 2274888" name="connsiteY14"/>
              <a:gd fmla="*/ 1469560 w 2279650" name="connsiteX15"/>
              <a:gd fmla="*/ 391536 h 2274888" name="connsiteY15"/>
              <a:gd fmla="*/ 1141709 w 2279650" name="connsiteX16"/>
              <a:gd fmla="*/ 173038 h 2274888" name="connsiteY16"/>
              <a:gd fmla="*/ 1141709 w 2279650" name="connsiteX17"/>
              <a:gd fmla="*/ 0 h 2274888" name="connsiteY17"/>
              <a:gd fmla="*/ 1578799 w 2279650" name="connsiteX18"/>
              <a:gd fmla="*/ 350273 h 2274888" name="connsiteY18"/>
              <a:gd fmla="*/ 1721984 w 2279650" name="connsiteX19"/>
              <a:gd fmla="*/ 591320 h 2274888" name="connsiteY19"/>
              <a:gd fmla="*/ 2087481 w 2279650" name="connsiteX20"/>
              <a:gd fmla="*/ 896396 h 2274888" name="connsiteY20"/>
              <a:gd fmla="*/ 2279650 w 2279650" name="connsiteX21"/>
              <a:gd fmla="*/ 1137444 h 2274888" name="connsiteY21"/>
              <a:gd fmla="*/ 2087481 w 2279650" name="connsiteX22"/>
              <a:gd fmla="*/ 1378492 h 2274888" name="connsiteY22"/>
              <a:gd fmla="*/ 1721984 w 2279650" name="connsiteX23"/>
              <a:gd fmla="*/ 1683568 h 2274888" name="connsiteY23"/>
              <a:gd fmla="*/ 1578799 w 2279650" name="connsiteX24"/>
              <a:gd fmla="*/ 1928382 h 2274888" name="connsiteY24"/>
              <a:gd fmla="*/ 1141709 w 2279650" name="connsiteX25"/>
              <a:gd fmla="*/ 2274888 h 2274888" name="connsiteY25"/>
              <a:gd fmla="*/ 700851 w 2279650" name="connsiteX26"/>
              <a:gd fmla="*/ 1928382 h 2274888" name="connsiteY26"/>
              <a:gd fmla="*/ 557667 w 2279650" name="connsiteX27"/>
              <a:gd fmla="*/ 1683568 h 2274888" name="connsiteY27"/>
              <a:gd fmla="*/ 195937 w 2279650" name="connsiteX28"/>
              <a:gd fmla="*/ 1378492 h 2274888" name="connsiteY28"/>
              <a:gd fmla="*/ 0 w 2279650" name="connsiteX29"/>
              <a:gd fmla="*/ 1137444 h 2274888" name="connsiteY29"/>
              <a:gd fmla="*/ 195937 w 2279650" name="connsiteX30"/>
              <a:gd fmla="*/ 896396 h 2274888" name="connsiteY30"/>
              <a:gd fmla="*/ 557667 w 2279650" name="connsiteX31"/>
              <a:gd fmla="*/ 591320 h 2274888" name="connsiteY31"/>
              <a:gd fmla="*/ 700851 w 2279650" name="connsiteX32"/>
              <a:gd fmla="*/ 350273 h 2274888" name="connsiteY32"/>
              <a:gd fmla="*/ 1141709 w 2279650" name="connsiteX33"/>
              <a:gd fmla="*/ 0 h 2274888" name="connsiteY3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b="b" l="l" r="r" t="t"/>
            <a:pathLst>
              <a:path h="2274888" w="2279650">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p:spPr>
        <p:txBody>
          <a:bodyPr anchor="ctr" anchorCtr="0" bIns="45720" compatLnSpc="1" lIns="91440" numCol="1" rIns="91440" tIns="45720" vert="horz" wrap="square">
            <a:prstTxWarp prst="textNoShape">
              <a:avLst/>
            </a:prstTxWarp>
            <a:noAutofit/>
          </a:bodyPr>
          <a:lstStyle/>
          <a:p>
            <a:pPr algn="ctr"/>
            <a:r>
              <a:rPr altLang="en-US" lang="zh-CN" sz="4000">
                <a:solidFill>
                  <a:srgbClr val="FF0000"/>
                </a:solidFill>
              </a:rPr>
              <a:t>叁</a:t>
            </a:r>
          </a:p>
        </p:txBody>
      </p:sp>
      <p:sp>
        <p:nvSpPr>
          <p:cNvPr id="22" name="矩形 21">
            <a:extLst>
              <a:ext uri="{FF2B5EF4-FFF2-40B4-BE49-F238E27FC236}">
                <a16:creationId xmlns:a16="http://schemas.microsoft.com/office/drawing/2014/main" id="{6F5CC20E-0EC3-4721-BBC3-B68A8A9B8E22}"/>
              </a:ext>
            </a:extLst>
          </p:cNvPr>
          <p:cNvSpPr/>
          <p:nvPr/>
        </p:nvSpPr>
        <p:spPr>
          <a:xfrm>
            <a:off x="5556981" y="4695666"/>
            <a:ext cx="3966916" cy="822960"/>
          </a:xfrm>
          <a:prstGeom prst="rect">
            <a:avLst/>
          </a:prstGeom>
        </p:spPr>
        <p:txBody>
          <a:bodyPr wrap="square">
            <a:spAutoFit/>
          </a:bodyPr>
          <a:lstStyle/>
          <a:p>
            <a:pPr algn="just">
              <a:lnSpc>
                <a:spcPct val="150000"/>
              </a:lnSpc>
            </a:pPr>
            <a:r>
              <a:rPr altLang="en-US" lang="zh-CN" sz="1600">
                <a:solidFill>
                  <a:schemeClr val="tx1">
                    <a:lumMod val="85000"/>
                    <a:lumOff val="15000"/>
                  </a:schemeClr>
                </a:solidFill>
              </a:rPr>
              <a:t>请插入您的文本内容，请插入您的文本内容，请插入您的文本内容</a:t>
            </a:r>
          </a:p>
        </p:txBody>
      </p:sp>
      <p:grpSp>
        <p:nvGrpSpPr>
          <p:cNvPr id="23" name="组合 22">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4" name="文本框 23">
              <a:extLst>
                <a:ext uri="{FF2B5EF4-FFF2-40B4-BE49-F238E27FC236}">
                  <a16:creationId xmlns:a16="http://schemas.microsoft.com/office/drawing/2014/main" id="{337BF9FE-9393-488C-8790-DED8B30C5C94}"/>
                </a:ext>
              </a:extLst>
            </p:cNvPr>
            <p:cNvSpPr txBox="1"/>
            <p:nvPr/>
          </p:nvSpPr>
          <p:spPr>
            <a:xfrm>
              <a:off x="4567375" y="276614"/>
              <a:ext cx="3027680" cy="579120"/>
            </a:xfrm>
            <a:prstGeom prst="rect">
              <a:avLst/>
            </a:prstGeom>
            <a:noFill/>
          </p:spPr>
          <p:txBody>
            <a:bodyPr rtlCol="0" vert="horz" wrap="none">
              <a:spAutoFit/>
            </a:bodyPr>
            <a:lstStyle/>
            <a:p>
              <a:r>
                <a:rPr altLang="en-US" lang="zh-CN" sz="3200">
                  <a:latin charset="-122" panose="02010609060101010101" pitchFamily="49" typeface="楷体"/>
                  <a:ea charset="-122" panose="02010609060101010101" pitchFamily="49" typeface="楷体"/>
                </a:rPr>
                <a:t>请插入您的标题</a:t>
              </a:r>
            </a:p>
          </p:txBody>
        </p:sp>
        <p:sp>
          <p:nvSpPr>
            <p:cNvPr id="25"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26" name="Freeform 682">
              <a:extLst>
                <a:ext uri="{FF2B5EF4-FFF2-40B4-BE49-F238E27FC236}">
                  <a16:creationId xmlns:a16="http://schemas.microsoft.com/office/drawing/2014/main" id="{8F31F30E-897F-4877-AB0A-4401C26FEBAC}"/>
                </a:ext>
              </a:extLst>
            </p:cNvPr>
            <p:cNvSpPr>
              <a:spLocks noEditPoints="1"/>
            </p:cNvSpPr>
            <p:nvPr/>
          </p:nvSpPr>
          <p:spPr bwMode="auto">
            <a:xfrm flipH="1" rot="20793444">
              <a:off x="4192129"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grpSp>
    </p:spTree>
    <p:extLst>
      <p:ext uri="{BB962C8B-B14F-4D97-AF65-F5344CB8AC3E}">
        <p14:creationId val="3033300644"/>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2" presetSubtype="2">
                                  <p:stCondLst>
                                    <p:cond delay="0"/>
                                  </p:stCondLst>
                                  <p:childTnLst>
                                    <p:set>
                                      <p:cBhvr>
                                        <p:cTn dur="1" fill="hold" id="6">
                                          <p:stCondLst>
                                            <p:cond delay="0"/>
                                          </p:stCondLst>
                                        </p:cTn>
                                        <p:tgtEl>
                                          <p:spTgt spid="4"/>
                                        </p:tgtEl>
                                        <p:attrNameLst>
                                          <p:attrName>style.visibility</p:attrName>
                                        </p:attrNameLst>
                                      </p:cBhvr>
                                      <p:to>
                                        <p:strVal val="visible"/>
                                      </p:to>
                                    </p:set>
                                    <p:anim calcmode="lin" valueType="num">
                                      <p:cBhvr additive="base">
                                        <p:cTn dur="500" fill="hold" id="7"/>
                                        <p:tgtEl>
                                          <p:spTgt spid="4"/>
                                        </p:tgtEl>
                                        <p:attrNameLst>
                                          <p:attrName>ppt_x</p:attrName>
                                        </p:attrNameLst>
                                      </p:cBhvr>
                                      <p:tavLst>
                                        <p:tav tm="0">
                                          <p:val>
                                            <p:strVal val="1+#ppt_w/2"/>
                                          </p:val>
                                        </p:tav>
                                        <p:tav tm="100000">
                                          <p:val>
                                            <p:strVal val="#ppt_x"/>
                                          </p:val>
                                        </p:tav>
                                      </p:tavLst>
                                    </p:anim>
                                    <p:anim calcmode="lin" valueType="num">
                                      <p:cBhvr additive="base">
                                        <p:cTn dur="500" fill="hold" id="8"/>
                                        <p:tgtEl>
                                          <p:spTgt spid="4"/>
                                        </p:tgtEl>
                                        <p:attrNameLst>
                                          <p:attrName>ppt_y</p:attrName>
                                        </p:attrNameLst>
                                      </p:cBhvr>
                                      <p:tavLst>
                                        <p:tav tm="0">
                                          <p:val>
                                            <p:strVal val="#ppt_y"/>
                                          </p:val>
                                        </p:tav>
                                        <p:tav tm="100000">
                                          <p:val>
                                            <p:strVal val="#ppt_y"/>
                                          </p:val>
                                        </p:tav>
                                      </p:tavLst>
                                    </p:anim>
                                  </p:childTnLst>
                                </p:cTn>
                              </p:par>
                            </p:childTnLst>
                          </p:cTn>
                        </p:par>
                      </p:childTnLst>
                    </p:cTn>
                  </p:par>
                  <p:par>
                    <p:cTn fill="hold" id="9" nodeType="clickPar">
                      <p:stCondLst>
                        <p:cond delay="indefinite"/>
                        <p:cond delay="0" evt="onBegin">
                          <p:tn val="8"/>
                        </p:cond>
                      </p:stCondLst>
                      <p:childTnLst>
                        <p:par>
                          <p:cTn fill="hold" id="10" nodeType="afterGroup">
                            <p:stCondLst>
                              <p:cond delay="0"/>
                            </p:stCondLst>
                            <p:childTnLst>
                              <p:par>
                                <p:cTn fill="hold" grpId="0" id="11" nodeType="clickEffect" presetClass="entr" presetID="53" presetSubtype="0">
                                  <p:stCondLst>
                                    <p:cond delay="0"/>
                                  </p:stCondLst>
                                  <p:childTnLst>
                                    <p:set>
                                      <p:cBhvr>
                                        <p:cTn dur="1" fill="hold" id="12">
                                          <p:stCondLst>
                                            <p:cond delay="0"/>
                                          </p:stCondLst>
                                        </p:cTn>
                                        <p:tgtEl>
                                          <p:spTgt spid="16"/>
                                        </p:tgtEl>
                                        <p:attrNameLst>
                                          <p:attrName>style.visibility</p:attrName>
                                        </p:attrNameLst>
                                      </p:cBhvr>
                                      <p:to>
                                        <p:strVal val="visible"/>
                                      </p:to>
                                    </p:set>
                                    <p:anim calcmode="lin" valueType="num">
                                      <p:cBhvr>
                                        <p:cTn dur="750" fill="hold" id="13"/>
                                        <p:tgtEl>
                                          <p:spTgt spid="16"/>
                                        </p:tgtEl>
                                        <p:attrNameLst>
                                          <p:attrName>ppt_w</p:attrName>
                                        </p:attrNameLst>
                                      </p:cBhvr>
                                      <p:tavLst>
                                        <p:tav tm="0">
                                          <p:val>
                                            <p:fltVal val="0"/>
                                          </p:val>
                                        </p:tav>
                                        <p:tav tm="100000">
                                          <p:val>
                                            <p:strVal val="#ppt_w"/>
                                          </p:val>
                                        </p:tav>
                                      </p:tavLst>
                                    </p:anim>
                                    <p:anim calcmode="lin" valueType="num">
                                      <p:cBhvr>
                                        <p:cTn dur="750" fill="hold" id="14"/>
                                        <p:tgtEl>
                                          <p:spTgt spid="16"/>
                                        </p:tgtEl>
                                        <p:attrNameLst>
                                          <p:attrName>ppt_h</p:attrName>
                                        </p:attrNameLst>
                                      </p:cBhvr>
                                      <p:tavLst>
                                        <p:tav tm="0">
                                          <p:val>
                                            <p:fltVal val="0"/>
                                          </p:val>
                                        </p:tav>
                                        <p:tav tm="100000">
                                          <p:val>
                                            <p:strVal val="#ppt_h"/>
                                          </p:val>
                                        </p:tav>
                                      </p:tavLst>
                                    </p:anim>
                                    <p:animEffect filter="fade" transition="in">
                                      <p:cBhvr>
                                        <p:cTn dur="750" id="15"/>
                                        <p:tgtEl>
                                          <p:spTgt spid="16"/>
                                        </p:tgtEl>
                                      </p:cBhvr>
                                    </p:animEffect>
                                  </p:childTnLst>
                                </p:cTn>
                              </p:par>
                              <p:par>
                                <p:cTn fill="hold" grpId="0" id="16" nodeType="withEffect" presetClass="entr" presetID="22" presetSubtype="8">
                                  <p:stCondLst>
                                    <p:cond delay="500"/>
                                  </p:stCondLst>
                                  <p:childTnLst>
                                    <p:set>
                                      <p:cBhvr>
                                        <p:cTn dur="1" fill="hold" id="17">
                                          <p:stCondLst>
                                            <p:cond delay="0"/>
                                          </p:stCondLst>
                                        </p:cTn>
                                        <p:tgtEl>
                                          <p:spTgt spid="17"/>
                                        </p:tgtEl>
                                        <p:attrNameLst>
                                          <p:attrName>style.visibility</p:attrName>
                                        </p:attrNameLst>
                                      </p:cBhvr>
                                      <p:to>
                                        <p:strVal val="visible"/>
                                      </p:to>
                                    </p:set>
                                    <p:animEffect filter="wipe(left)" transition="in">
                                      <p:cBhvr>
                                        <p:cTn dur="750" id="18"/>
                                        <p:tgtEl>
                                          <p:spTgt spid="17"/>
                                        </p:tgtEl>
                                      </p:cBhvr>
                                    </p:animEffect>
                                  </p:childTnLst>
                                </p:cTn>
                              </p:par>
                            </p:childTnLst>
                          </p:cTn>
                        </p:par>
                      </p:childTnLst>
                    </p:cTn>
                  </p:par>
                  <p:par>
                    <p:cTn fill="hold" id="19" nodeType="clickPar">
                      <p:stCondLst>
                        <p:cond delay="indefinite"/>
                        <p:cond delay="0" evt="onBegin">
                          <p:tn val="18"/>
                        </p:cond>
                      </p:stCondLst>
                      <p:childTnLst>
                        <p:par>
                          <p:cTn fill="hold" id="20" nodeType="afterGroup">
                            <p:stCondLst>
                              <p:cond delay="0"/>
                            </p:stCondLst>
                            <p:childTnLst>
                              <p:par>
                                <p:cTn fill="hold" grpId="0" id="21" nodeType="clickEffect" presetClass="entr" presetID="53" presetSubtype="0">
                                  <p:stCondLst>
                                    <p:cond delay="0"/>
                                  </p:stCondLst>
                                  <p:childTnLst>
                                    <p:set>
                                      <p:cBhvr>
                                        <p:cTn dur="1" fill="hold" id="22">
                                          <p:stCondLst>
                                            <p:cond delay="0"/>
                                          </p:stCondLst>
                                        </p:cTn>
                                        <p:tgtEl>
                                          <p:spTgt spid="18"/>
                                        </p:tgtEl>
                                        <p:attrNameLst>
                                          <p:attrName>style.visibility</p:attrName>
                                        </p:attrNameLst>
                                      </p:cBhvr>
                                      <p:to>
                                        <p:strVal val="visible"/>
                                      </p:to>
                                    </p:set>
                                    <p:anim calcmode="lin" valueType="num">
                                      <p:cBhvr>
                                        <p:cTn dur="750" fill="hold" id="23"/>
                                        <p:tgtEl>
                                          <p:spTgt spid="18"/>
                                        </p:tgtEl>
                                        <p:attrNameLst>
                                          <p:attrName>ppt_w</p:attrName>
                                        </p:attrNameLst>
                                      </p:cBhvr>
                                      <p:tavLst>
                                        <p:tav tm="0">
                                          <p:val>
                                            <p:fltVal val="0"/>
                                          </p:val>
                                        </p:tav>
                                        <p:tav tm="100000">
                                          <p:val>
                                            <p:strVal val="#ppt_w"/>
                                          </p:val>
                                        </p:tav>
                                      </p:tavLst>
                                    </p:anim>
                                    <p:anim calcmode="lin" valueType="num">
                                      <p:cBhvr>
                                        <p:cTn dur="750" fill="hold" id="24"/>
                                        <p:tgtEl>
                                          <p:spTgt spid="18"/>
                                        </p:tgtEl>
                                        <p:attrNameLst>
                                          <p:attrName>ppt_h</p:attrName>
                                        </p:attrNameLst>
                                      </p:cBhvr>
                                      <p:tavLst>
                                        <p:tav tm="0">
                                          <p:val>
                                            <p:fltVal val="0"/>
                                          </p:val>
                                        </p:tav>
                                        <p:tav tm="100000">
                                          <p:val>
                                            <p:strVal val="#ppt_h"/>
                                          </p:val>
                                        </p:tav>
                                      </p:tavLst>
                                    </p:anim>
                                    <p:animEffect filter="fade" transition="in">
                                      <p:cBhvr>
                                        <p:cTn dur="750" id="25"/>
                                        <p:tgtEl>
                                          <p:spTgt spid="18"/>
                                        </p:tgtEl>
                                      </p:cBhvr>
                                    </p:animEffect>
                                  </p:childTnLst>
                                </p:cTn>
                              </p:par>
                              <p:par>
                                <p:cTn fill="hold" grpId="0" id="26" nodeType="withEffect" presetClass="entr" presetID="22" presetSubtype="8">
                                  <p:stCondLst>
                                    <p:cond delay="500"/>
                                  </p:stCondLst>
                                  <p:childTnLst>
                                    <p:set>
                                      <p:cBhvr>
                                        <p:cTn dur="1" fill="hold" id="27">
                                          <p:stCondLst>
                                            <p:cond delay="0"/>
                                          </p:stCondLst>
                                        </p:cTn>
                                        <p:tgtEl>
                                          <p:spTgt spid="20"/>
                                        </p:tgtEl>
                                        <p:attrNameLst>
                                          <p:attrName>style.visibility</p:attrName>
                                        </p:attrNameLst>
                                      </p:cBhvr>
                                      <p:to>
                                        <p:strVal val="visible"/>
                                      </p:to>
                                    </p:set>
                                    <p:animEffect filter="wipe(left)" transition="in">
                                      <p:cBhvr>
                                        <p:cTn dur="750" id="28"/>
                                        <p:tgtEl>
                                          <p:spTgt spid="20"/>
                                        </p:tgtEl>
                                      </p:cBhvr>
                                    </p:animEffect>
                                  </p:childTnLst>
                                </p:cTn>
                              </p:par>
                            </p:childTnLst>
                          </p:cTn>
                        </p:par>
                      </p:childTnLst>
                    </p:cTn>
                  </p:par>
                  <p:par>
                    <p:cTn fill="hold" id="29" nodeType="clickPar">
                      <p:stCondLst>
                        <p:cond delay="indefinite"/>
                        <p:cond delay="0" evt="onBegin">
                          <p:tn val="28"/>
                        </p:cond>
                      </p:stCondLst>
                      <p:childTnLst>
                        <p:par>
                          <p:cTn fill="hold" id="30" nodeType="afterGroup">
                            <p:stCondLst>
                              <p:cond delay="0"/>
                            </p:stCondLst>
                            <p:childTnLst>
                              <p:par>
                                <p:cTn fill="hold" grpId="0" id="31" nodeType="clickEffect" presetClass="entr" presetID="53" presetSubtype="0">
                                  <p:stCondLst>
                                    <p:cond delay="0"/>
                                  </p:stCondLst>
                                  <p:childTnLst>
                                    <p:set>
                                      <p:cBhvr>
                                        <p:cTn dur="1" fill="hold" id="32">
                                          <p:stCondLst>
                                            <p:cond delay="0"/>
                                          </p:stCondLst>
                                        </p:cTn>
                                        <p:tgtEl>
                                          <p:spTgt spid="21"/>
                                        </p:tgtEl>
                                        <p:attrNameLst>
                                          <p:attrName>style.visibility</p:attrName>
                                        </p:attrNameLst>
                                      </p:cBhvr>
                                      <p:to>
                                        <p:strVal val="visible"/>
                                      </p:to>
                                    </p:set>
                                    <p:anim calcmode="lin" valueType="num">
                                      <p:cBhvr>
                                        <p:cTn dur="750" fill="hold" id="33"/>
                                        <p:tgtEl>
                                          <p:spTgt spid="21"/>
                                        </p:tgtEl>
                                        <p:attrNameLst>
                                          <p:attrName>ppt_w</p:attrName>
                                        </p:attrNameLst>
                                      </p:cBhvr>
                                      <p:tavLst>
                                        <p:tav tm="0">
                                          <p:val>
                                            <p:fltVal val="0"/>
                                          </p:val>
                                        </p:tav>
                                        <p:tav tm="100000">
                                          <p:val>
                                            <p:strVal val="#ppt_w"/>
                                          </p:val>
                                        </p:tav>
                                      </p:tavLst>
                                    </p:anim>
                                    <p:anim calcmode="lin" valueType="num">
                                      <p:cBhvr>
                                        <p:cTn dur="750" fill="hold" id="34"/>
                                        <p:tgtEl>
                                          <p:spTgt spid="21"/>
                                        </p:tgtEl>
                                        <p:attrNameLst>
                                          <p:attrName>ppt_h</p:attrName>
                                        </p:attrNameLst>
                                      </p:cBhvr>
                                      <p:tavLst>
                                        <p:tav tm="0">
                                          <p:val>
                                            <p:fltVal val="0"/>
                                          </p:val>
                                        </p:tav>
                                        <p:tav tm="100000">
                                          <p:val>
                                            <p:strVal val="#ppt_h"/>
                                          </p:val>
                                        </p:tav>
                                      </p:tavLst>
                                    </p:anim>
                                    <p:animEffect filter="fade" transition="in">
                                      <p:cBhvr>
                                        <p:cTn dur="750" id="35"/>
                                        <p:tgtEl>
                                          <p:spTgt spid="21"/>
                                        </p:tgtEl>
                                      </p:cBhvr>
                                    </p:animEffect>
                                  </p:childTnLst>
                                </p:cTn>
                              </p:par>
                              <p:par>
                                <p:cTn fill="hold" grpId="0" id="36" nodeType="withEffect" presetClass="entr" presetID="22" presetSubtype="8">
                                  <p:stCondLst>
                                    <p:cond delay="500"/>
                                  </p:stCondLst>
                                  <p:childTnLst>
                                    <p:set>
                                      <p:cBhvr>
                                        <p:cTn dur="1" fill="hold" id="37">
                                          <p:stCondLst>
                                            <p:cond delay="0"/>
                                          </p:stCondLst>
                                        </p:cTn>
                                        <p:tgtEl>
                                          <p:spTgt spid="22"/>
                                        </p:tgtEl>
                                        <p:attrNameLst>
                                          <p:attrName>style.visibility</p:attrName>
                                        </p:attrNameLst>
                                      </p:cBhvr>
                                      <p:to>
                                        <p:strVal val="visible"/>
                                      </p:to>
                                    </p:set>
                                    <p:animEffect filter="wipe(left)" transition="in">
                                      <p:cBhvr>
                                        <p:cTn dur="750" id="38"/>
                                        <p:tgtEl>
                                          <p:spTgt spid="22"/>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6"/>
      <p:bldP grpId="0" spid="17"/>
      <p:bldP grpId="0" spid="18"/>
      <p:bldP grpId="0" spid="20"/>
      <p:bldP grpId="0" spid="21"/>
      <p:bldP grpId="0" spid="22"/>
    </p:bldLst>
  </p:timing>
</p:sld>
</file>

<file path=ppt/slides/slide7.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pic>
        <p:nvPicPr>
          <p:cNvPr descr="C:\Users\Thinkpad\Desktop\PNG\1_0000_图层-11-副本.png" id="6" name="Picture 2"/>
          <p:cNvPicPr>
            <a:picLocks noChangeArrowheads="1" noChangeAspect="1"/>
          </p:cNvPicPr>
          <p:nvPr/>
        </p:nvPicPr>
        <p:blipFill>
          <a:blip r:embed="rId2">
            <a:extLst>
              <a:ext uri="{28A0092B-C50C-407E-A947-70E740481C1C}">
                <a14:useLocalDpi val="0"/>
              </a:ext>
            </a:extLst>
          </a:blip>
          <a:stretch>
            <a:fillRect/>
          </a:stretch>
        </p:blipFill>
        <p:spPr bwMode="auto">
          <a:xfrm>
            <a:off x="3860579" y="1906311"/>
            <a:ext cx="2542768" cy="2067024"/>
          </a:xfrm>
          <a:prstGeom prst="rect">
            <a:avLst/>
          </a:prstGeom>
          <a:noFill/>
          <a:extLst>
            <a:ext uri="{909E8E84-426E-40DD-AFC4-6F175D3DCCD1}">
              <a14:hiddenFill>
                <a:solidFill>
                  <a:srgbClr val="FFFFFF"/>
                </a:solidFill>
              </a14:hiddenFill>
            </a:ext>
          </a:extLst>
        </p:spPr>
      </p:pic>
      <p:pic>
        <p:nvPicPr>
          <p:cNvPr descr="C:\Users\Thinkpad\Desktop\PNG\1_0001_图层-11.png" id="7" name="Picture 3"/>
          <p:cNvPicPr>
            <a:picLocks noChangeArrowheads="1" noChangeAspect="1"/>
          </p:cNvPicPr>
          <p:nvPr/>
        </p:nvPicPr>
        <p:blipFill>
          <a:blip r:embed="rId3">
            <a:extLst>
              <a:ext uri="{28A0092B-C50C-407E-A947-70E740481C1C}">
                <a14:useLocalDpi val="0"/>
              </a:ext>
            </a:extLst>
          </a:blip>
          <a:stretch>
            <a:fillRect/>
          </a:stretch>
        </p:blipFill>
        <p:spPr bwMode="auto">
          <a:xfrm>
            <a:off x="5805472" y="1906311"/>
            <a:ext cx="2542768" cy="2067024"/>
          </a:xfrm>
          <a:prstGeom prst="rect">
            <a:avLst/>
          </a:prstGeom>
          <a:noFill/>
          <a:extLst>
            <a:ext uri="{909E8E84-426E-40DD-AFC4-6F175D3DCCD1}">
              <a14:hiddenFill>
                <a:solidFill>
                  <a:srgbClr val="FFFFFF"/>
                </a:solidFill>
              </a14:hiddenFill>
            </a:ext>
          </a:extLst>
        </p:spPr>
      </p:pic>
      <p:sp>
        <p:nvSpPr>
          <p:cNvPr id="8" name="Text Box 53"/>
          <p:cNvSpPr txBox="1">
            <a:spLocks noChangeArrowheads="1"/>
          </p:cNvSpPr>
          <p:nvPr/>
        </p:nvSpPr>
        <p:spPr bwMode="auto">
          <a:xfrm>
            <a:off x="4394128" y="1769044"/>
            <a:ext cx="741680" cy="176784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defPPr>
              <a:defRPr lang="zh-CN"/>
            </a:defPPr>
            <a:lvl1pPr>
              <a:lnSpc>
                <a:spcPct val="125000"/>
              </a:lnSpc>
              <a:defRPr b="1" sz="2800">
                <a:solidFill>
                  <a:schemeClr val="bg1"/>
                </a:solidFill>
                <a:latin charset="-122" pitchFamily="65" typeface="方正古隶简体"/>
                <a:ea charset="-122" pitchFamily="65" typeface="方正古隶简体"/>
              </a:defRPr>
            </a:lvl1pPr>
          </a:lstStyle>
          <a:p>
            <a:r>
              <a:rPr altLang="zh-CN" lang="en-US" sz="8800">
                <a:solidFill>
                  <a:schemeClr val="tx1"/>
                </a:solidFill>
              </a:rPr>
              <a:t>1</a:t>
            </a:r>
          </a:p>
        </p:txBody>
      </p:sp>
      <p:sp>
        <p:nvSpPr>
          <p:cNvPr id="9" name="Text Box 53"/>
          <p:cNvSpPr txBox="1">
            <a:spLocks noChangeArrowheads="1"/>
          </p:cNvSpPr>
          <p:nvPr/>
        </p:nvSpPr>
        <p:spPr bwMode="auto">
          <a:xfrm>
            <a:off x="6983390" y="1826948"/>
            <a:ext cx="741680" cy="1767840"/>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defPPr>
              <a:defRPr lang="zh-CN"/>
            </a:defPPr>
            <a:lvl1pPr>
              <a:lnSpc>
                <a:spcPct val="125000"/>
              </a:lnSpc>
              <a:defRPr b="1" sz="2800">
                <a:solidFill>
                  <a:schemeClr val="bg1"/>
                </a:solidFill>
                <a:latin charset="-122" pitchFamily="65" typeface="方正古隶简体"/>
                <a:ea charset="-122" pitchFamily="65" typeface="方正古隶简体"/>
              </a:defRPr>
            </a:lvl1pPr>
          </a:lstStyle>
          <a:p>
            <a:r>
              <a:rPr altLang="zh-CN" lang="en-US" sz="8800">
                <a:solidFill>
                  <a:schemeClr val="tx1"/>
                </a:solidFill>
              </a:rPr>
              <a:t>2</a:t>
            </a:r>
          </a:p>
        </p:txBody>
      </p:sp>
      <p:sp>
        <p:nvSpPr>
          <p:cNvPr id="10" name="圆角矩形 9"/>
          <p:cNvSpPr/>
          <p:nvPr/>
        </p:nvSpPr>
        <p:spPr>
          <a:xfrm>
            <a:off x="1280132" y="2331137"/>
            <a:ext cx="2440121" cy="1422921"/>
          </a:xfrm>
          <a:prstGeom prst="roundRect">
            <a:avLst/>
          </a:prstGeom>
          <a:noFill/>
          <a:ln w="9525">
            <a:solidFill>
              <a:srgbClr val="E22A3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sz="2400"/>
          </a:p>
        </p:txBody>
      </p:sp>
      <p:grpSp>
        <p:nvGrpSpPr>
          <p:cNvPr id="11" name="组合 10"/>
          <p:cNvGrpSpPr/>
          <p:nvPr/>
        </p:nvGrpSpPr>
        <p:grpSpPr>
          <a:xfrm>
            <a:off x="1072835" y="1638664"/>
            <a:ext cx="914828" cy="947730"/>
            <a:chOff x="611560" y="1470114"/>
            <a:chExt cx="864096" cy="895175"/>
          </a:xfrm>
        </p:grpSpPr>
        <p:pic>
          <p:nvPicPr>
            <p:cNvPr descr="C:\Users\Thinkpad\Desktop\PNG\1_0000_渐变映射-2-副本-9.png" id="12" name="Picture 4"/>
            <p:cNvPicPr>
              <a:picLocks noChangeArrowheads="1" noChangeAspect="1"/>
            </p:cNvPicPr>
            <p:nvPr/>
          </p:nvPicPr>
          <p:blipFill>
            <a:blip r:embed="rId4">
              <a:extLst>
                <a:ext uri="{BEBA8EAE-BF5A-486C-A8C5-ECC9F3942E4B}">
                  <a14:imgProps>
                    <a14:imgLayer xmlns:d3p1="http://schemas.openxmlformats.org/officeDocument/2006/relationships" d3p1:embed="">
                      <a14:imgEffect>
                        <a14:saturation sat="400000"/>
                      </a14:imgEffect>
                    </a14:imgLayer>
                  </a14:imgProps>
                </a:ext>
                <a:ext uri="{28A0092B-C50C-407E-A947-70E740481C1C}">
                  <a14:useLocalDpi val="0"/>
                </a:ext>
              </a:extLst>
            </a:blip>
            <a:stretch>
              <a:fillRect/>
            </a:stretch>
          </p:blipFill>
          <p:spPr bwMode="auto">
            <a:xfrm>
              <a:off x="611560" y="1599515"/>
              <a:ext cx="864096" cy="765774"/>
            </a:xfrm>
            <a:prstGeom prst="rect">
              <a:avLst/>
            </a:prstGeom>
            <a:noFill/>
            <a:extLst>
              <a:ext uri="{909E8E84-426E-40DD-AFC4-6F175D3DCCD1}">
                <a14:hiddenFill>
                  <a:solidFill>
                    <a:srgbClr val="FFFFFF"/>
                  </a:solidFill>
                </a14:hiddenFill>
              </a:ext>
            </a:extLst>
          </p:spPr>
        </p:pic>
        <p:sp>
          <p:nvSpPr>
            <p:cNvPr id="13" name="Text Box 53"/>
            <p:cNvSpPr txBox="1">
              <a:spLocks noChangeArrowheads="1"/>
            </p:cNvSpPr>
            <p:nvPr/>
          </p:nvSpPr>
          <p:spPr bwMode="auto">
            <a:xfrm>
              <a:off x="755577" y="1470114"/>
              <a:ext cx="429147" cy="854157"/>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defPPr>
                <a:defRPr lang="zh-CN"/>
              </a:defPPr>
              <a:lvl1pPr>
                <a:lnSpc>
                  <a:spcPct val="125000"/>
                </a:lnSpc>
                <a:defRPr b="1" sz="2800">
                  <a:solidFill>
                    <a:schemeClr val="bg1"/>
                  </a:solidFill>
                  <a:latin charset="-122" pitchFamily="65" typeface="方正古隶简体"/>
                  <a:ea charset="-122" pitchFamily="65" typeface="方正古隶简体"/>
                </a:defRPr>
              </a:lvl1pPr>
            </a:lstStyle>
            <a:p>
              <a:r>
                <a:rPr altLang="zh-CN" lang="en-US" sz="4267"/>
                <a:t>1</a:t>
              </a:r>
            </a:p>
          </p:txBody>
        </p:sp>
      </p:grpSp>
      <p:sp>
        <p:nvSpPr>
          <p:cNvPr id="14" name="TextBox 13"/>
          <p:cNvSpPr txBox="1"/>
          <p:nvPr/>
        </p:nvSpPr>
        <p:spPr>
          <a:xfrm>
            <a:off x="1565627" y="2457573"/>
            <a:ext cx="1987444" cy="2468880"/>
          </a:xfrm>
          <a:prstGeom prst="rect">
            <a:avLst/>
          </a:prstGeom>
          <a:noFill/>
        </p:spPr>
        <p:txBody>
          <a:bodyPr rtlCol="0" wrap="square">
            <a:spAutoFit/>
          </a:bodyPr>
          <a:lstStyle>
            <a:defPPr>
              <a:defRPr lang="zh-CN"/>
            </a:defPPr>
            <a:lvl1pPr>
              <a:lnSpc>
                <a:spcPct val="130000"/>
              </a:lnSpc>
              <a:defRPr kern="0" spc="-150" sz="1400">
                <a:solidFill>
                  <a:schemeClr val="tx1">
                    <a:lumMod val="95000"/>
                    <a:lumOff val="5000"/>
                  </a:schemeClr>
                </a:solidFill>
                <a:latin charset="-122" panose="02010609060101010101" pitchFamily="49" typeface="楷体"/>
                <a:ea charset="-122" panose="02010609060101010101" pitchFamily="49" typeface="楷体"/>
              </a:defRPr>
            </a:lvl1pPr>
          </a:lstStyle>
          <a:p>
            <a:r>
              <a:rPr altLang="en-US" kern="1200" lang="zh-CN" sz="2400">
                <a:solidFill>
                  <a:schemeClr val="tx1"/>
                </a:solidFill>
                <a:latin charset="-122" panose="02010604000101010101" pitchFamily="2" typeface="汉仪雪君体简"/>
                <a:ea charset="-122" panose="02010604000101010101" pitchFamily="2" typeface="汉仪雪君体简"/>
              </a:rPr>
              <a:t>此处添加标题</a:t>
            </a:r>
          </a:p>
          <a:p>
            <a:r>
              <a:rPr altLang="en-US" kern="1200" lang="zh-CN" sz="2400">
                <a:solidFill>
                  <a:schemeClr val="tx1"/>
                </a:solidFill>
                <a:latin charset="-122" panose="02010604000101010101" pitchFamily="2" typeface="汉仪雪君体简"/>
                <a:ea charset="-122" panose="02010604000101010101" pitchFamily="2" typeface="汉仪雪君体简"/>
              </a:rPr>
              <a:t>点击此处添加文本</a:t>
            </a:r>
          </a:p>
          <a:p>
            <a:r>
              <a:rPr altLang="en-US" kern="1200" lang="zh-CN" sz="2400">
                <a:solidFill>
                  <a:schemeClr val="tx1"/>
                </a:solidFill>
                <a:latin charset="-122" panose="02010604000101010101" pitchFamily="2" typeface="汉仪雪君体简"/>
                <a:ea charset="-122" panose="02010604000101010101" pitchFamily="2" typeface="汉仪雪君体简"/>
              </a:rPr>
              <a:t>点击此处添加文本</a:t>
            </a:r>
          </a:p>
        </p:txBody>
      </p:sp>
      <p:sp>
        <p:nvSpPr>
          <p:cNvPr id="19" name="圆角矩形 18"/>
          <p:cNvSpPr/>
          <p:nvPr/>
        </p:nvSpPr>
        <p:spPr>
          <a:xfrm>
            <a:off x="8552424" y="2331137"/>
            <a:ext cx="2440121" cy="1422921"/>
          </a:xfrm>
          <a:prstGeom prst="roundRect">
            <a:avLst/>
          </a:prstGeom>
          <a:noFill/>
          <a:ln w="9525">
            <a:solidFill>
              <a:srgbClr val="E22A3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sz="2400"/>
          </a:p>
        </p:txBody>
      </p:sp>
      <p:grpSp>
        <p:nvGrpSpPr>
          <p:cNvPr id="20" name="组合 19"/>
          <p:cNvGrpSpPr/>
          <p:nvPr/>
        </p:nvGrpSpPr>
        <p:grpSpPr>
          <a:xfrm>
            <a:off x="8345127" y="1638664"/>
            <a:ext cx="914828" cy="947730"/>
            <a:chOff x="611560" y="1470114"/>
            <a:chExt cx="864096" cy="895175"/>
          </a:xfrm>
        </p:grpSpPr>
        <p:pic>
          <p:nvPicPr>
            <p:cNvPr descr="C:\Users\Thinkpad\Desktop\PNG\1_0000_渐变映射-2-副本-9.png" id="21" name="Picture 4"/>
            <p:cNvPicPr>
              <a:picLocks noChangeArrowheads="1" noChangeAspect="1"/>
            </p:cNvPicPr>
            <p:nvPr/>
          </p:nvPicPr>
          <p:blipFill>
            <a:blip r:embed="rId4">
              <a:extLst>
                <a:ext uri="{BEBA8EAE-BF5A-486C-A8C5-ECC9F3942E4B}">
                  <a14:imgProps>
                    <a14:imgLayer xmlns:d3p1="http://schemas.openxmlformats.org/officeDocument/2006/relationships" d3p1:embed="">
                      <a14:imgEffect>
                        <a14:saturation sat="400000"/>
                      </a14:imgEffect>
                    </a14:imgLayer>
                  </a14:imgProps>
                </a:ext>
                <a:ext uri="{28A0092B-C50C-407E-A947-70E740481C1C}">
                  <a14:useLocalDpi val="0"/>
                </a:ext>
              </a:extLst>
            </a:blip>
            <a:stretch>
              <a:fillRect/>
            </a:stretch>
          </p:blipFill>
          <p:spPr bwMode="auto">
            <a:xfrm>
              <a:off x="611560" y="1599515"/>
              <a:ext cx="864096" cy="765774"/>
            </a:xfrm>
            <a:prstGeom prst="rect">
              <a:avLst/>
            </a:prstGeom>
            <a:noFill/>
            <a:extLst>
              <a:ext uri="{909E8E84-426E-40DD-AFC4-6F175D3DCCD1}">
                <a14:hiddenFill>
                  <a:solidFill>
                    <a:srgbClr val="FFFFFF"/>
                  </a:solidFill>
                </a14:hiddenFill>
              </a:ext>
            </a:extLst>
          </p:spPr>
        </p:pic>
        <p:sp>
          <p:nvSpPr>
            <p:cNvPr id="22" name="Text Box 53"/>
            <p:cNvSpPr txBox="1">
              <a:spLocks noChangeArrowheads="1"/>
            </p:cNvSpPr>
            <p:nvPr/>
          </p:nvSpPr>
          <p:spPr bwMode="auto">
            <a:xfrm>
              <a:off x="755576" y="1470114"/>
              <a:ext cx="429147" cy="854157"/>
            </a:xfrm>
            <a:prstGeom prst="rect">
              <a:avLst/>
            </a:prstGeom>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defPPr>
                <a:defRPr lang="zh-CN"/>
              </a:defPPr>
              <a:lvl1pPr>
                <a:lnSpc>
                  <a:spcPct val="125000"/>
                </a:lnSpc>
                <a:defRPr b="1" sz="2800">
                  <a:solidFill>
                    <a:schemeClr val="bg1"/>
                  </a:solidFill>
                  <a:latin charset="-122" pitchFamily="65" typeface="方正古隶简体"/>
                  <a:ea charset="-122" pitchFamily="65" typeface="方正古隶简体"/>
                </a:defRPr>
              </a:lvl1pPr>
            </a:lstStyle>
            <a:p>
              <a:r>
                <a:rPr altLang="zh-CN" lang="en-US" sz="4267"/>
                <a:t>2</a:t>
              </a:r>
            </a:p>
          </p:txBody>
        </p:sp>
      </p:grpSp>
      <p:sp>
        <p:nvSpPr>
          <p:cNvPr id="23" name="TextBox 22"/>
          <p:cNvSpPr txBox="1"/>
          <p:nvPr/>
        </p:nvSpPr>
        <p:spPr>
          <a:xfrm>
            <a:off x="8837919" y="2457573"/>
            <a:ext cx="1987444" cy="2468880"/>
          </a:xfrm>
          <a:prstGeom prst="rect">
            <a:avLst/>
          </a:prstGeom>
          <a:noFill/>
        </p:spPr>
        <p:txBody>
          <a:bodyPr rtlCol="0" wrap="square">
            <a:spAutoFit/>
          </a:bodyPr>
          <a:lstStyle>
            <a:defPPr>
              <a:defRPr lang="zh-CN"/>
            </a:defPPr>
            <a:lvl1pPr>
              <a:lnSpc>
                <a:spcPct val="130000"/>
              </a:lnSpc>
              <a:defRPr kern="0" spc="-150" sz="1400">
                <a:solidFill>
                  <a:schemeClr val="tx1">
                    <a:lumMod val="95000"/>
                    <a:lumOff val="5000"/>
                  </a:schemeClr>
                </a:solidFill>
                <a:latin charset="-122" panose="02010609060101010101" pitchFamily="49" typeface="楷体"/>
                <a:ea charset="-122" panose="02010609060101010101" pitchFamily="49" typeface="楷体"/>
              </a:defRPr>
            </a:lvl1pPr>
          </a:lstStyle>
          <a:p>
            <a:r>
              <a:rPr altLang="en-US" kern="1200" lang="zh-CN" sz="2400">
                <a:solidFill>
                  <a:schemeClr val="tx1"/>
                </a:solidFill>
                <a:latin charset="-122" panose="02010604000101010101" pitchFamily="2" typeface="汉仪雪君体简"/>
                <a:ea charset="-122" panose="02010604000101010101" pitchFamily="2" typeface="汉仪雪君体简"/>
              </a:rPr>
              <a:t>此处添加标题</a:t>
            </a:r>
          </a:p>
          <a:p>
            <a:r>
              <a:rPr altLang="en-US" kern="1200" lang="zh-CN" sz="2400">
                <a:solidFill>
                  <a:schemeClr val="tx1"/>
                </a:solidFill>
                <a:latin charset="-122" panose="02010604000101010101" pitchFamily="2" typeface="汉仪雪君体简"/>
                <a:ea charset="-122" panose="02010604000101010101" pitchFamily="2" typeface="汉仪雪君体简"/>
              </a:rPr>
              <a:t>点击此处添加文本</a:t>
            </a:r>
          </a:p>
          <a:p>
            <a:r>
              <a:rPr altLang="en-US" kern="1200" lang="zh-CN" sz="2400">
                <a:solidFill>
                  <a:schemeClr val="tx1"/>
                </a:solidFill>
                <a:latin charset="-122" panose="02010604000101010101" pitchFamily="2" typeface="汉仪雪君体简"/>
                <a:ea charset="-122" panose="02010604000101010101" pitchFamily="2" typeface="汉仪雪君体简"/>
              </a:rPr>
              <a:t>点击此处添加文本</a:t>
            </a:r>
          </a:p>
        </p:txBody>
      </p:sp>
      <p:pic>
        <p:nvPicPr>
          <p:cNvPr descr="F:\360安全浏览器下载\水墨\1402\05.png" id="24" name="Picture 4"/>
          <p:cNvPicPr>
            <a:picLocks noChangeArrowheads="1" noChangeAspect="1"/>
          </p:cNvPicPr>
          <p:nvPr/>
        </p:nvPicPr>
        <p:blipFill>
          <a:blip r:embed="rId5">
            <a:extLst>
              <a:ext uri="{28A0092B-C50C-407E-A947-70E740481C1C}">
                <a14:useLocalDpi val="0"/>
              </a:ext>
            </a:extLst>
          </a:blip>
          <a:srcRect b="22437" l="7202" r="17440" t="16589"/>
          <a:stretch>
            <a:fillRect/>
          </a:stretch>
        </p:blipFill>
        <p:spPr bwMode="auto">
          <a:xfrm>
            <a:off x="3983766" y="4330398"/>
            <a:ext cx="4041940" cy="2049887"/>
          </a:xfrm>
          <a:prstGeom prst="rect">
            <a:avLst/>
          </a:prstGeom>
          <a:noFill/>
          <a:extLst>
            <a:ext uri="{909E8E84-426E-40DD-AFC4-6F175D3DCCD1}">
              <a14:hiddenFill>
                <a:solidFill>
                  <a:srgbClr val="FFFFFF"/>
                </a:solidFill>
              </a14:hiddenFill>
            </a:ext>
          </a:extLst>
        </p:spPr>
      </p:pic>
      <p:grpSp>
        <p:nvGrpSpPr>
          <p:cNvPr id="17" name="组合 16">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18" name="文本框 17">
              <a:extLst>
                <a:ext uri="{FF2B5EF4-FFF2-40B4-BE49-F238E27FC236}">
                  <a16:creationId xmlns:a16="http://schemas.microsoft.com/office/drawing/2014/main" id="{337BF9FE-9393-488C-8790-DED8B30C5C94}"/>
                </a:ext>
              </a:extLst>
            </p:cNvPr>
            <p:cNvSpPr txBox="1"/>
            <p:nvPr/>
          </p:nvSpPr>
          <p:spPr>
            <a:xfrm>
              <a:off x="4567375" y="276614"/>
              <a:ext cx="3027680" cy="579120"/>
            </a:xfrm>
            <a:prstGeom prst="rect">
              <a:avLst/>
            </a:prstGeom>
            <a:noFill/>
          </p:spPr>
          <p:txBody>
            <a:bodyPr rtlCol="0" vert="horz" wrap="none">
              <a:spAutoFit/>
            </a:bodyPr>
            <a:lstStyle/>
            <a:p>
              <a:r>
                <a:rPr altLang="en-US" lang="zh-CN" sz="3200">
                  <a:latin charset="-122" panose="02010609060101010101" pitchFamily="49" typeface="楷体"/>
                  <a:ea charset="-122" panose="02010609060101010101" pitchFamily="49" typeface="楷体"/>
                </a:rPr>
                <a:t>请插入您的标题</a:t>
              </a:r>
            </a:p>
          </p:txBody>
        </p:sp>
        <p:sp>
          <p:nvSpPr>
            <p:cNvPr id="25"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26" name="Freeform 682">
              <a:extLst>
                <a:ext uri="{FF2B5EF4-FFF2-40B4-BE49-F238E27FC236}">
                  <a16:creationId xmlns:a16="http://schemas.microsoft.com/office/drawing/2014/main" id="{8F31F30E-897F-4877-AB0A-4401C26FEBAC}"/>
                </a:ext>
              </a:extLst>
            </p:cNvPr>
            <p:cNvSpPr>
              <a:spLocks noEditPoints="1"/>
            </p:cNvSpPr>
            <p:nvPr/>
          </p:nvSpPr>
          <p:spPr bwMode="auto">
            <a:xfrm flipH="1" rot="20793444">
              <a:off x="4192129"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grpSp>
    </p:spTree>
    <p:extLst>
      <p:ext uri="{BB962C8B-B14F-4D97-AF65-F5344CB8AC3E}">
        <p14:creationId val="2042047538"/>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31" presetSubtype="0">
                                  <p:stCondLst>
                                    <p:cond delay="0"/>
                                  </p:stCondLst>
                                  <p:childTnLst>
                                    <p:set>
                                      <p:cBhvr>
                                        <p:cTn dur="1" fill="hold" id="6">
                                          <p:stCondLst>
                                            <p:cond delay="0"/>
                                          </p:stCondLst>
                                        </p:cTn>
                                        <p:tgtEl>
                                          <p:spTgt spid="7"/>
                                        </p:tgtEl>
                                        <p:attrNameLst>
                                          <p:attrName>style.visibility</p:attrName>
                                        </p:attrNameLst>
                                      </p:cBhvr>
                                      <p:to>
                                        <p:strVal val="visible"/>
                                      </p:to>
                                    </p:set>
                                    <p:anim calcmode="lin" valueType="num">
                                      <p:cBhvr>
                                        <p:cTn dur="2000" fill="hold" id="7"/>
                                        <p:tgtEl>
                                          <p:spTgt spid="7"/>
                                        </p:tgtEl>
                                        <p:attrNameLst>
                                          <p:attrName>ppt_w</p:attrName>
                                        </p:attrNameLst>
                                      </p:cBhvr>
                                      <p:tavLst>
                                        <p:tav tm="0">
                                          <p:val>
                                            <p:fltVal val="0"/>
                                          </p:val>
                                        </p:tav>
                                        <p:tav tm="100000">
                                          <p:val>
                                            <p:strVal val="#ppt_w"/>
                                          </p:val>
                                        </p:tav>
                                      </p:tavLst>
                                    </p:anim>
                                    <p:anim calcmode="lin" valueType="num">
                                      <p:cBhvr>
                                        <p:cTn dur="2000" fill="hold" id="8"/>
                                        <p:tgtEl>
                                          <p:spTgt spid="7"/>
                                        </p:tgtEl>
                                        <p:attrNameLst>
                                          <p:attrName>ppt_h</p:attrName>
                                        </p:attrNameLst>
                                      </p:cBhvr>
                                      <p:tavLst>
                                        <p:tav tm="0">
                                          <p:val>
                                            <p:fltVal val="0"/>
                                          </p:val>
                                        </p:tav>
                                        <p:tav tm="100000">
                                          <p:val>
                                            <p:strVal val="#ppt_h"/>
                                          </p:val>
                                        </p:tav>
                                      </p:tavLst>
                                    </p:anim>
                                    <p:anim calcmode="lin" valueType="num">
                                      <p:cBhvr>
                                        <p:cTn dur="2000" fill="hold" id="9"/>
                                        <p:tgtEl>
                                          <p:spTgt spid="7"/>
                                        </p:tgtEl>
                                        <p:attrNameLst>
                                          <p:attrName>style.rotation</p:attrName>
                                        </p:attrNameLst>
                                      </p:cBhvr>
                                      <p:tavLst>
                                        <p:tav tm="0">
                                          <p:val>
                                            <p:fltVal val="90"/>
                                          </p:val>
                                        </p:tav>
                                        <p:tav tm="100000">
                                          <p:val>
                                            <p:fltVal val="0"/>
                                          </p:val>
                                        </p:tav>
                                      </p:tavLst>
                                    </p:anim>
                                    <p:animEffect filter="fade" transition="in">
                                      <p:cBhvr>
                                        <p:cTn dur="2000" id="10"/>
                                        <p:tgtEl>
                                          <p:spTgt spid="7"/>
                                        </p:tgtEl>
                                      </p:cBhvr>
                                    </p:animEffect>
                                  </p:childTnLst>
                                </p:cTn>
                              </p:par>
                              <p:par>
                                <p:cTn fill="hold" id="11" nodeType="withEffect" presetClass="entr" presetID="31" presetSubtype="0">
                                  <p:stCondLst>
                                    <p:cond delay="0"/>
                                  </p:stCondLst>
                                  <p:childTnLst>
                                    <p:set>
                                      <p:cBhvr>
                                        <p:cTn dur="1" fill="hold" id="12">
                                          <p:stCondLst>
                                            <p:cond delay="0"/>
                                          </p:stCondLst>
                                        </p:cTn>
                                        <p:tgtEl>
                                          <p:spTgt spid="6"/>
                                        </p:tgtEl>
                                        <p:attrNameLst>
                                          <p:attrName>style.visibility</p:attrName>
                                        </p:attrNameLst>
                                      </p:cBhvr>
                                      <p:to>
                                        <p:strVal val="visible"/>
                                      </p:to>
                                    </p:set>
                                    <p:anim calcmode="lin" valueType="num">
                                      <p:cBhvr>
                                        <p:cTn dur="2000" fill="hold" id="13"/>
                                        <p:tgtEl>
                                          <p:spTgt spid="6"/>
                                        </p:tgtEl>
                                        <p:attrNameLst>
                                          <p:attrName>ppt_w</p:attrName>
                                        </p:attrNameLst>
                                      </p:cBhvr>
                                      <p:tavLst>
                                        <p:tav tm="0">
                                          <p:val>
                                            <p:fltVal val="0"/>
                                          </p:val>
                                        </p:tav>
                                        <p:tav tm="100000">
                                          <p:val>
                                            <p:strVal val="#ppt_w"/>
                                          </p:val>
                                        </p:tav>
                                      </p:tavLst>
                                    </p:anim>
                                    <p:anim calcmode="lin" valueType="num">
                                      <p:cBhvr>
                                        <p:cTn dur="2000" fill="hold" id="14"/>
                                        <p:tgtEl>
                                          <p:spTgt spid="6"/>
                                        </p:tgtEl>
                                        <p:attrNameLst>
                                          <p:attrName>ppt_h</p:attrName>
                                        </p:attrNameLst>
                                      </p:cBhvr>
                                      <p:tavLst>
                                        <p:tav tm="0">
                                          <p:val>
                                            <p:fltVal val="0"/>
                                          </p:val>
                                        </p:tav>
                                        <p:tav tm="100000">
                                          <p:val>
                                            <p:strVal val="#ppt_h"/>
                                          </p:val>
                                        </p:tav>
                                      </p:tavLst>
                                    </p:anim>
                                    <p:anim calcmode="lin" valueType="num">
                                      <p:cBhvr>
                                        <p:cTn dur="2000" fill="hold" id="15"/>
                                        <p:tgtEl>
                                          <p:spTgt spid="6"/>
                                        </p:tgtEl>
                                        <p:attrNameLst>
                                          <p:attrName>style.rotation</p:attrName>
                                        </p:attrNameLst>
                                      </p:cBhvr>
                                      <p:tavLst>
                                        <p:tav tm="0">
                                          <p:val>
                                            <p:fltVal val="90"/>
                                          </p:val>
                                        </p:tav>
                                        <p:tav tm="100000">
                                          <p:val>
                                            <p:fltVal val="0"/>
                                          </p:val>
                                        </p:tav>
                                      </p:tavLst>
                                    </p:anim>
                                    <p:animEffect filter="fade" transition="in">
                                      <p:cBhvr>
                                        <p:cTn dur="2000" id="16"/>
                                        <p:tgtEl>
                                          <p:spTgt spid="6"/>
                                        </p:tgtEl>
                                      </p:cBhvr>
                                    </p:animEffect>
                                  </p:childTnLst>
                                </p:cTn>
                              </p:par>
                              <p:par>
                                <p:cTn fill="hold" id="17" nodeType="withEffect" presetClass="entr" presetID="30" presetSubtype="0">
                                  <p:stCondLst>
                                    <p:cond delay="0"/>
                                  </p:stCondLst>
                                  <p:childTnLst>
                                    <p:set>
                                      <p:cBhvr>
                                        <p:cTn dur="1" fill="hold" id="18">
                                          <p:stCondLst>
                                            <p:cond delay="0"/>
                                          </p:stCondLst>
                                        </p:cTn>
                                        <p:tgtEl>
                                          <p:spTgt spid="7"/>
                                        </p:tgtEl>
                                        <p:attrNameLst>
                                          <p:attrName>style.visibility</p:attrName>
                                        </p:attrNameLst>
                                      </p:cBhvr>
                                      <p:to>
                                        <p:strVal val="visible"/>
                                      </p:to>
                                    </p:set>
                                    <p:animEffect filter="fade" transition="in">
                                      <p:cBhvr>
                                        <p:cTn decel="100000" dur="1200" id="19"/>
                                        <p:tgtEl>
                                          <p:spTgt spid="7"/>
                                        </p:tgtEl>
                                      </p:cBhvr>
                                    </p:animEffect>
                                    <p:anim calcmode="lin" valueType="num">
                                      <p:cBhvr>
                                        <p:cTn decel="100000" dur="1200" fill="hold" id="20"/>
                                        <p:tgtEl>
                                          <p:spTgt spid="7"/>
                                        </p:tgtEl>
                                        <p:attrNameLst>
                                          <p:attrName>style.rotation</p:attrName>
                                        </p:attrNameLst>
                                      </p:cBhvr>
                                      <p:tavLst>
                                        <p:tav tm="0">
                                          <p:val>
                                            <p:fltVal val="-90"/>
                                          </p:val>
                                        </p:tav>
                                        <p:tav tm="100000">
                                          <p:val>
                                            <p:fltVal val="0"/>
                                          </p:val>
                                        </p:tav>
                                      </p:tavLst>
                                    </p:anim>
                                    <p:anim calcmode="lin" valueType="num">
                                      <p:cBhvr>
                                        <p:cTn decel="100000" dur="1200" fill="hold" id="21"/>
                                        <p:tgtEl>
                                          <p:spTgt spid="7"/>
                                        </p:tgtEl>
                                        <p:attrNameLst>
                                          <p:attrName>ppt_x</p:attrName>
                                        </p:attrNameLst>
                                      </p:cBhvr>
                                      <p:tavLst>
                                        <p:tav tm="0">
                                          <p:val>
                                            <p:strVal val="#ppt_x+0.4"/>
                                          </p:val>
                                        </p:tav>
                                        <p:tav tm="100000">
                                          <p:val>
                                            <p:strVal val="#ppt_x-0.05"/>
                                          </p:val>
                                        </p:tav>
                                      </p:tavLst>
                                    </p:anim>
                                    <p:anim calcmode="lin" valueType="num">
                                      <p:cBhvr>
                                        <p:cTn decel="100000" dur="1200" fill="hold" id="22"/>
                                        <p:tgtEl>
                                          <p:spTgt spid="7"/>
                                        </p:tgtEl>
                                        <p:attrNameLst>
                                          <p:attrName>ppt_y</p:attrName>
                                        </p:attrNameLst>
                                      </p:cBhvr>
                                      <p:tavLst>
                                        <p:tav tm="0">
                                          <p:val>
                                            <p:strVal val="#ppt_y-0.4"/>
                                          </p:val>
                                        </p:tav>
                                        <p:tav tm="100000">
                                          <p:val>
                                            <p:strVal val="#ppt_y+0.1"/>
                                          </p:val>
                                        </p:tav>
                                      </p:tavLst>
                                    </p:anim>
                                    <p:anim calcmode="lin" valueType="num">
                                      <p:cBhvr>
                                        <p:cTn accel="100000" dur="300" fill="hold" id="23">
                                          <p:stCondLst>
                                            <p:cond delay="1200"/>
                                          </p:stCondLst>
                                        </p:cTn>
                                        <p:tgtEl>
                                          <p:spTgt spid="7"/>
                                        </p:tgtEl>
                                        <p:attrNameLst>
                                          <p:attrName>ppt_x</p:attrName>
                                        </p:attrNameLst>
                                      </p:cBhvr>
                                      <p:tavLst>
                                        <p:tav tm="0">
                                          <p:val>
                                            <p:strVal val="#ppt_x-0.05"/>
                                          </p:val>
                                        </p:tav>
                                        <p:tav tm="100000">
                                          <p:val>
                                            <p:strVal val="#ppt_x"/>
                                          </p:val>
                                        </p:tav>
                                      </p:tavLst>
                                    </p:anim>
                                    <p:anim calcmode="lin" valueType="num">
                                      <p:cBhvr>
                                        <p:cTn accel="100000" dur="300" fill="hold" id="24">
                                          <p:stCondLst>
                                            <p:cond delay="1200"/>
                                          </p:stCondLst>
                                        </p:cTn>
                                        <p:tgtEl>
                                          <p:spTgt spid="7"/>
                                        </p:tgtEl>
                                        <p:attrNameLst>
                                          <p:attrName>ppt_y</p:attrName>
                                        </p:attrNameLst>
                                      </p:cBhvr>
                                      <p:tavLst>
                                        <p:tav tm="0">
                                          <p:val>
                                            <p:strVal val="#ppt_y+0.1"/>
                                          </p:val>
                                        </p:tav>
                                        <p:tav tm="100000">
                                          <p:val>
                                            <p:strVal val="#ppt_y"/>
                                          </p:val>
                                        </p:tav>
                                      </p:tavLst>
                                    </p:anim>
                                  </p:childTnLst>
                                </p:cTn>
                              </p:par>
                              <p:par>
                                <p:cTn fill="hold" id="25" nodeType="withEffect" presetClass="entr" presetID="30" presetSubtype="0">
                                  <p:stCondLst>
                                    <p:cond delay="0"/>
                                  </p:stCondLst>
                                  <p:childTnLst>
                                    <p:set>
                                      <p:cBhvr>
                                        <p:cTn dur="1" fill="hold" id="26">
                                          <p:stCondLst>
                                            <p:cond delay="0"/>
                                          </p:stCondLst>
                                        </p:cTn>
                                        <p:tgtEl>
                                          <p:spTgt spid="6"/>
                                        </p:tgtEl>
                                        <p:attrNameLst>
                                          <p:attrName>style.visibility</p:attrName>
                                        </p:attrNameLst>
                                      </p:cBhvr>
                                      <p:to>
                                        <p:strVal val="visible"/>
                                      </p:to>
                                    </p:set>
                                    <p:animEffect filter="fade" transition="in">
                                      <p:cBhvr>
                                        <p:cTn decel="100000" dur="1200" id="27"/>
                                        <p:tgtEl>
                                          <p:spTgt spid="6"/>
                                        </p:tgtEl>
                                      </p:cBhvr>
                                    </p:animEffect>
                                    <p:anim calcmode="lin" valueType="num">
                                      <p:cBhvr>
                                        <p:cTn decel="100000" dur="1200" fill="hold" id="28"/>
                                        <p:tgtEl>
                                          <p:spTgt spid="6"/>
                                        </p:tgtEl>
                                        <p:attrNameLst>
                                          <p:attrName>style.rotation</p:attrName>
                                        </p:attrNameLst>
                                      </p:cBhvr>
                                      <p:tavLst>
                                        <p:tav tm="0">
                                          <p:val>
                                            <p:fltVal val="-90"/>
                                          </p:val>
                                        </p:tav>
                                        <p:tav tm="100000">
                                          <p:val>
                                            <p:fltVal val="0"/>
                                          </p:val>
                                        </p:tav>
                                      </p:tavLst>
                                    </p:anim>
                                    <p:anim calcmode="lin" valueType="num">
                                      <p:cBhvr>
                                        <p:cTn decel="100000" dur="1200" fill="hold" id="29"/>
                                        <p:tgtEl>
                                          <p:spTgt spid="6"/>
                                        </p:tgtEl>
                                        <p:attrNameLst>
                                          <p:attrName>ppt_x</p:attrName>
                                        </p:attrNameLst>
                                      </p:cBhvr>
                                      <p:tavLst>
                                        <p:tav tm="0">
                                          <p:val>
                                            <p:strVal val="#ppt_x+0.4"/>
                                          </p:val>
                                        </p:tav>
                                        <p:tav tm="100000">
                                          <p:val>
                                            <p:strVal val="#ppt_x-0.05"/>
                                          </p:val>
                                        </p:tav>
                                      </p:tavLst>
                                    </p:anim>
                                    <p:anim calcmode="lin" valueType="num">
                                      <p:cBhvr>
                                        <p:cTn decel="100000" dur="1200" fill="hold" id="30"/>
                                        <p:tgtEl>
                                          <p:spTgt spid="6"/>
                                        </p:tgtEl>
                                        <p:attrNameLst>
                                          <p:attrName>ppt_y</p:attrName>
                                        </p:attrNameLst>
                                      </p:cBhvr>
                                      <p:tavLst>
                                        <p:tav tm="0">
                                          <p:val>
                                            <p:strVal val="#ppt_y-0.4"/>
                                          </p:val>
                                        </p:tav>
                                        <p:tav tm="100000">
                                          <p:val>
                                            <p:strVal val="#ppt_y+0.1"/>
                                          </p:val>
                                        </p:tav>
                                      </p:tavLst>
                                    </p:anim>
                                    <p:anim calcmode="lin" valueType="num">
                                      <p:cBhvr>
                                        <p:cTn accel="100000" dur="300" fill="hold" id="31">
                                          <p:stCondLst>
                                            <p:cond delay="1200"/>
                                          </p:stCondLst>
                                        </p:cTn>
                                        <p:tgtEl>
                                          <p:spTgt spid="6"/>
                                        </p:tgtEl>
                                        <p:attrNameLst>
                                          <p:attrName>ppt_x</p:attrName>
                                        </p:attrNameLst>
                                      </p:cBhvr>
                                      <p:tavLst>
                                        <p:tav tm="0">
                                          <p:val>
                                            <p:strVal val="#ppt_x-0.05"/>
                                          </p:val>
                                        </p:tav>
                                        <p:tav tm="100000">
                                          <p:val>
                                            <p:strVal val="#ppt_x"/>
                                          </p:val>
                                        </p:tav>
                                      </p:tavLst>
                                    </p:anim>
                                    <p:anim calcmode="lin" valueType="num">
                                      <p:cBhvr>
                                        <p:cTn accel="100000" dur="300" fill="hold" id="32">
                                          <p:stCondLst>
                                            <p:cond delay="1200"/>
                                          </p:stCondLst>
                                        </p:cTn>
                                        <p:tgtEl>
                                          <p:spTgt spid="6"/>
                                        </p:tgtEl>
                                        <p:attrNameLst>
                                          <p:attrName>ppt_y</p:attrName>
                                        </p:attrNameLst>
                                      </p:cBhvr>
                                      <p:tavLst>
                                        <p:tav tm="0">
                                          <p:val>
                                            <p:strVal val="#ppt_y+0.1"/>
                                          </p:val>
                                        </p:tav>
                                        <p:tav tm="100000">
                                          <p:val>
                                            <p:strVal val="#ppt_y"/>
                                          </p:val>
                                        </p:tav>
                                      </p:tavLst>
                                    </p:anim>
                                  </p:childTnLst>
                                </p:cTn>
                              </p:par>
                            </p:childTnLst>
                          </p:cTn>
                        </p:par>
                        <p:par>
                          <p:cTn fill="hold" id="33" nodeType="afterGroup">
                            <p:stCondLst>
                              <p:cond delay="2000"/>
                            </p:stCondLst>
                            <p:childTnLst>
                              <p:par>
                                <p:cTn fill="hold" grpId="0" id="34" nodeType="afterEffect" presetClass="entr" presetID="42" presetSubtype="0">
                                  <p:stCondLst>
                                    <p:cond delay="0"/>
                                  </p:stCondLst>
                                  <p:childTnLst>
                                    <p:set>
                                      <p:cBhvr>
                                        <p:cTn dur="1" fill="hold" id="35">
                                          <p:stCondLst>
                                            <p:cond delay="0"/>
                                          </p:stCondLst>
                                        </p:cTn>
                                        <p:tgtEl>
                                          <p:spTgt spid="8"/>
                                        </p:tgtEl>
                                        <p:attrNameLst>
                                          <p:attrName>style.visibility</p:attrName>
                                        </p:attrNameLst>
                                      </p:cBhvr>
                                      <p:to>
                                        <p:strVal val="visible"/>
                                      </p:to>
                                    </p:set>
                                    <p:animEffect filter="fade" transition="in">
                                      <p:cBhvr>
                                        <p:cTn dur="1000" id="36"/>
                                        <p:tgtEl>
                                          <p:spTgt spid="8"/>
                                        </p:tgtEl>
                                      </p:cBhvr>
                                    </p:animEffect>
                                    <p:anim calcmode="lin" valueType="num">
                                      <p:cBhvr>
                                        <p:cTn dur="1000" fill="hold" id="37"/>
                                        <p:tgtEl>
                                          <p:spTgt spid="8"/>
                                        </p:tgtEl>
                                        <p:attrNameLst>
                                          <p:attrName>ppt_x</p:attrName>
                                        </p:attrNameLst>
                                      </p:cBhvr>
                                      <p:tavLst>
                                        <p:tav tm="0">
                                          <p:val>
                                            <p:strVal val="#ppt_x"/>
                                          </p:val>
                                        </p:tav>
                                        <p:tav tm="100000">
                                          <p:val>
                                            <p:strVal val="#ppt_x"/>
                                          </p:val>
                                        </p:tav>
                                      </p:tavLst>
                                    </p:anim>
                                    <p:anim calcmode="lin" valueType="num">
                                      <p:cBhvr>
                                        <p:cTn dur="1000" fill="hold" id="38"/>
                                        <p:tgtEl>
                                          <p:spTgt spid="8"/>
                                        </p:tgtEl>
                                        <p:attrNameLst>
                                          <p:attrName>ppt_y</p:attrName>
                                        </p:attrNameLst>
                                      </p:cBhvr>
                                      <p:tavLst>
                                        <p:tav tm="0">
                                          <p:val>
                                            <p:strVal val="#ppt_y+.1"/>
                                          </p:val>
                                        </p:tav>
                                        <p:tav tm="100000">
                                          <p:val>
                                            <p:strVal val="#ppt_y"/>
                                          </p:val>
                                        </p:tav>
                                      </p:tavLst>
                                    </p:anim>
                                  </p:childTnLst>
                                </p:cTn>
                              </p:par>
                              <p:par>
                                <p:cTn fill="hold" grpId="0" id="39" nodeType="withEffect" presetClass="entr" presetID="47" presetSubtype="0">
                                  <p:stCondLst>
                                    <p:cond delay="0"/>
                                  </p:stCondLst>
                                  <p:childTnLst>
                                    <p:set>
                                      <p:cBhvr>
                                        <p:cTn dur="1" fill="hold" id="40">
                                          <p:stCondLst>
                                            <p:cond delay="0"/>
                                          </p:stCondLst>
                                        </p:cTn>
                                        <p:tgtEl>
                                          <p:spTgt spid="9"/>
                                        </p:tgtEl>
                                        <p:attrNameLst>
                                          <p:attrName>style.visibility</p:attrName>
                                        </p:attrNameLst>
                                      </p:cBhvr>
                                      <p:to>
                                        <p:strVal val="visible"/>
                                      </p:to>
                                    </p:set>
                                    <p:animEffect filter="fade" transition="in">
                                      <p:cBhvr>
                                        <p:cTn dur="1000" id="41"/>
                                        <p:tgtEl>
                                          <p:spTgt spid="9"/>
                                        </p:tgtEl>
                                      </p:cBhvr>
                                    </p:animEffect>
                                    <p:anim calcmode="lin" valueType="num">
                                      <p:cBhvr>
                                        <p:cTn dur="1000" fill="hold" id="42"/>
                                        <p:tgtEl>
                                          <p:spTgt spid="9"/>
                                        </p:tgtEl>
                                        <p:attrNameLst>
                                          <p:attrName>ppt_x</p:attrName>
                                        </p:attrNameLst>
                                      </p:cBhvr>
                                      <p:tavLst>
                                        <p:tav tm="0">
                                          <p:val>
                                            <p:strVal val="#ppt_x"/>
                                          </p:val>
                                        </p:tav>
                                        <p:tav tm="100000">
                                          <p:val>
                                            <p:strVal val="#ppt_x"/>
                                          </p:val>
                                        </p:tav>
                                      </p:tavLst>
                                    </p:anim>
                                    <p:anim calcmode="lin" valueType="num">
                                      <p:cBhvr>
                                        <p:cTn dur="1000" fill="hold" id="43"/>
                                        <p:tgtEl>
                                          <p:spTgt spid="9"/>
                                        </p:tgtEl>
                                        <p:attrNameLst>
                                          <p:attrName>ppt_y</p:attrName>
                                        </p:attrNameLst>
                                      </p:cBhvr>
                                      <p:tavLst>
                                        <p:tav tm="0">
                                          <p:val>
                                            <p:strVal val="#ppt_y-.1"/>
                                          </p:val>
                                        </p:tav>
                                        <p:tav tm="100000">
                                          <p:val>
                                            <p:strVal val="#ppt_y"/>
                                          </p:val>
                                        </p:tav>
                                      </p:tavLst>
                                    </p:anim>
                                  </p:childTnLst>
                                </p:cTn>
                              </p:par>
                            </p:childTnLst>
                          </p:cTn>
                        </p:par>
                        <p:par>
                          <p:cTn fill="hold" id="44" nodeType="afterGroup">
                            <p:stCondLst>
                              <p:cond delay="3000"/>
                            </p:stCondLst>
                            <p:childTnLst>
                              <p:par>
                                <p:cTn fill="hold" id="45" nodeType="afterEffect" presetClass="entr" presetID="53" presetSubtype="0">
                                  <p:stCondLst>
                                    <p:cond delay="0"/>
                                  </p:stCondLst>
                                  <p:childTnLst>
                                    <p:set>
                                      <p:cBhvr>
                                        <p:cTn dur="1" fill="hold" id="46">
                                          <p:stCondLst>
                                            <p:cond delay="0"/>
                                          </p:stCondLst>
                                        </p:cTn>
                                        <p:tgtEl>
                                          <p:spTgt spid="11"/>
                                        </p:tgtEl>
                                        <p:attrNameLst>
                                          <p:attrName>style.visibility</p:attrName>
                                        </p:attrNameLst>
                                      </p:cBhvr>
                                      <p:to>
                                        <p:strVal val="visible"/>
                                      </p:to>
                                    </p:set>
                                    <p:anim calcmode="lin" valueType="num">
                                      <p:cBhvr>
                                        <p:cTn dur="500" fill="hold" id="47"/>
                                        <p:tgtEl>
                                          <p:spTgt spid="11"/>
                                        </p:tgtEl>
                                        <p:attrNameLst>
                                          <p:attrName>ppt_w</p:attrName>
                                        </p:attrNameLst>
                                      </p:cBhvr>
                                      <p:tavLst>
                                        <p:tav tm="0">
                                          <p:val>
                                            <p:fltVal val="0"/>
                                          </p:val>
                                        </p:tav>
                                        <p:tav tm="100000">
                                          <p:val>
                                            <p:strVal val="#ppt_w"/>
                                          </p:val>
                                        </p:tav>
                                      </p:tavLst>
                                    </p:anim>
                                    <p:anim calcmode="lin" valueType="num">
                                      <p:cBhvr>
                                        <p:cTn dur="500" fill="hold" id="48"/>
                                        <p:tgtEl>
                                          <p:spTgt spid="11"/>
                                        </p:tgtEl>
                                        <p:attrNameLst>
                                          <p:attrName>ppt_h</p:attrName>
                                        </p:attrNameLst>
                                      </p:cBhvr>
                                      <p:tavLst>
                                        <p:tav tm="0">
                                          <p:val>
                                            <p:fltVal val="0"/>
                                          </p:val>
                                        </p:tav>
                                        <p:tav tm="100000">
                                          <p:val>
                                            <p:strVal val="#ppt_h"/>
                                          </p:val>
                                        </p:tav>
                                      </p:tavLst>
                                    </p:anim>
                                    <p:animEffect filter="fade" transition="in">
                                      <p:cBhvr>
                                        <p:cTn dur="500" id="49"/>
                                        <p:tgtEl>
                                          <p:spTgt spid="11"/>
                                        </p:tgtEl>
                                      </p:cBhvr>
                                    </p:animEffect>
                                  </p:childTnLst>
                                </p:cTn>
                              </p:par>
                              <p:par>
                                <p:cTn fill="hold" id="50" nodeType="withEffect" presetClass="entr" presetID="53" presetSubtype="0">
                                  <p:stCondLst>
                                    <p:cond delay="0"/>
                                  </p:stCondLst>
                                  <p:childTnLst>
                                    <p:set>
                                      <p:cBhvr>
                                        <p:cTn dur="1" fill="hold" id="51">
                                          <p:stCondLst>
                                            <p:cond delay="0"/>
                                          </p:stCondLst>
                                        </p:cTn>
                                        <p:tgtEl>
                                          <p:spTgt spid="20"/>
                                        </p:tgtEl>
                                        <p:attrNameLst>
                                          <p:attrName>style.visibility</p:attrName>
                                        </p:attrNameLst>
                                      </p:cBhvr>
                                      <p:to>
                                        <p:strVal val="visible"/>
                                      </p:to>
                                    </p:set>
                                    <p:anim calcmode="lin" valueType="num">
                                      <p:cBhvr>
                                        <p:cTn dur="500" fill="hold" id="52"/>
                                        <p:tgtEl>
                                          <p:spTgt spid="20"/>
                                        </p:tgtEl>
                                        <p:attrNameLst>
                                          <p:attrName>ppt_w</p:attrName>
                                        </p:attrNameLst>
                                      </p:cBhvr>
                                      <p:tavLst>
                                        <p:tav tm="0">
                                          <p:val>
                                            <p:fltVal val="0"/>
                                          </p:val>
                                        </p:tav>
                                        <p:tav tm="100000">
                                          <p:val>
                                            <p:strVal val="#ppt_w"/>
                                          </p:val>
                                        </p:tav>
                                      </p:tavLst>
                                    </p:anim>
                                    <p:anim calcmode="lin" valueType="num">
                                      <p:cBhvr>
                                        <p:cTn dur="500" fill="hold" id="53"/>
                                        <p:tgtEl>
                                          <p:spTgt spid="20"/>
                                        </p:tgtEl>
                                        <p:attrNameLst>
                                          <p:attrName>ppt_h</p:attrName>
                                        </p:attrNameLst>
                                      </p:cBhvr>
                                      <p:tavLst>
                                        <p:tav tm="0">
                                          <p:val>
                                            <p:fltVal val="0"/>
                                          </p:val>
                                        </p:tav>
                                        <p:tav tm="100000">
                                          <p:val>
                                            <p:strVal val="#ppt_h"/>
                                          </p:val>
                                        </p:tav>
                                      </p:tavLst>
                                    </p:anim>
                                    <p:animEffect filter="fade" transition="in">
                                      <p:cBhvr>
                                        <p:cTn dur="500" id="54"/>
                                        <p:tgtEl>
                                          <p:spTgt spid="20"/>
                                        </p:tgtEl>
                                      </p:cBhvr>
                                    </p:animEffect>
                                  </p:childTnLst>
                                </p:cTn>
                              </p:par>
                              <p:par>
                                <p:cTn fill="hold" grpId="0" id="55" nodeType="withEffect" presetClass="entr" presetID="22" presetSubtype="8">
                                  <p:stCondLst>
                                    <p:cond delay="0"/>
                                  </p:stCondLst>
                                  <p:childTnLst>
                                    <p:set>
                                      <p:cBhvr>
                                        <p:cTn dur="1" fill="hold" id="56">
                                          <p:stCondLst>
                                            <p:cond delay="0"/>
                                          </p:stCondLst>
                                        </p:cTn>
                                        <p:tgtEl>
                                          <p:spTgt spid="10"/>
                                        </p:tgtEl>
                                        <p:attrNameLst>
                                          <p:attrName>style.visibility</p:attrName>
                                        </p:attrNameLst>
                                      </p:cBhvr>
                                      <p:to>
                                        <p:strVal val="visible"/>
                                      </p:to>
                                    </p:set>
                                    <p:animEffect filter="wipe(left)" transition="in">
                                      <p:cBhvr>
                                        <p:cTn dur="500" id="57"/>
                                        <p:tgtEl>
                                          <p:spTgt spid="10"/>
                                        </p:tgtEl>
                                      </p:cBhvr>
                                    </p:animEffect>
                                  </p:childTnLst>
                                </p:cTn>
                              </p:par>
                              <p:par>
                                <p:cTn fill="hold" grpId="0" id="58" nodeType="withEffect" presetClass="entr" presetID="22" presetSubtype="8">
                                  <p:stCondLst>
                                    <p:cond delay="0"/>
                                  </p:stCondLst>
                                  <p:childTnLst>
                                    <p:set>
                                      <p:cBhvr>
                                        <p:cTn dur="1" fill="hold" id="59">
                                          <p:stCondLst>
                                            <p:cond delay="0"/>
                                          </p:stCondLst>
                                        </p:cTn>
                                        <p:tgtEl>
                                          <p:spTgt spid="19"/>
                                        </p:tgtEl>
                                        <p:attrNameLst>
                                          <p:attrName>style.visibility</p:attrName>
                                        </p:attrNameLst>
                                      </p:cBhvr>
                                      <p:to>
                                        <p:strVal val="visible"/>
                                      </p:to>
                                    </p:set>
                                    <p:animEffect filter="wipe(left)" transition="in">
                                      <p:cBhvr>
                                        <p:cTn dur="500" id="60"/>
                                        <p:tgtEl>
                                          <p:spTgt spid="19"/>
                                        </p:tgtEl>
                                      </p:cBhvr>
                                    </p:animEffect>
                                  </p:childTnLst>
                                </p:cTn>
                              </p:par>
                            </p:childTnLst>
                          </p:cTn>
                        </p:par>
                        <p:par>
                          <p:cTn fill="hold" id="61" nodeType="afterGroup">
                            <p:stCondLst>
                              <p:cond delay="3500"/>
                            </p:stCondLst>
                            <p:childTnLst>
                              <p:par>
                                <p:cTn fill="hold" grpId="0" id="62" nodeType="afterEffect" presetClass="entr" presetID="14" presetSubtype="10">
                                  <p:stCondLst>
                                    <p:cond delay="0"/>
                                  </p:stCondLst>
                                  <p:childTnLst>
                                    <p:set>
                                      <p:cBhvr>
                                        <p:cTn dur="1" fill="hold" id="63">
                                          <p:stCondLst>
                                            <p:cond delay="0"/>
                                          </p:stCondLst>
                                        </p:cTn>
                                        <p:tgtEl>
                                          <p:spTgt spid="14"/>
                                        </p:tgtEl>
                                        <p:attrNameLst>
                                          <p:attrName>style.visibility</p:attrName>
                                        </p:attrNameLst>
                                      </p:cBhvr>
                                      <p:to>
                                        <p:strVal val="visible"/>
                                      </p:to>
                                    </p:set>
                                    <p:animEffect filter="randombar(horizontal)" transition="in">
                                      <p:cBhvr>
                                        <p:cTn dur="500" id="64"/>
                                        <p:tgtEl>
                                          <p:spTgt spid="14"/>
                                        </p:tgtEl>
                                      </p:cBhvr>
                                    </p:animEffect>
                                  </p:childTnLst>
                                </p:cTn>
                              </p:par>
                              <p:par>
                                <p:cTn fill="hold" grpId="0" id="65" nodeType="withEffect" presetClass="entr" presetID="14" presetSubtype="10">
                                  <p:stCondLst>
                                    <p:cond delay="0"/>
                                  </p:stCondLst>
                                  <p:childTnLst>
                                    <p:set>
                                      <p:cBhvr>
                                        <p:cTn dur="1" fill="hold" id="66">
                                          <p:stCondLst>
                                            <p:cond delay="0"/>
                                          </p:stCondLst>
                                        </p:cTn>
                                        <p:tgtEl>
                                          <p:spTgt spid="23"/>
                                        </p:tgtEl>
                                        <p:attrNameLst>
                                          <p:attrName>style.visibility</p:attrName>
                                        </p:attrNameLst>
                                      </p:cBhvr>
                                      <p:to>
                                        <p:strVal val="visible"/>
                                      </p:to>
                                    </p:set>
                                    <p:animEffect filter="randombar(horizontal)" transition="in">
                                      <p:cBhvr>
                                        <p:cTn dur="500" id="67"/>
                                        <p:tgtEl>
                                          <p:spTgt spid="23"/>
                                        </p:tgtEl>
                                      </p:cBhvr>
                                    </p:animEffect>
                                  </p:childTnLst>
                                </p:cTn>
                              </p:par>
                            </p:childTnLst>
                          </p:cTn>
                        </p:par>
                        <p:par>
                          <p:cTn fill="hold" id="68" nodeType="afterGroup">
                            <p:stCondLst>
                              <p:cond delay="4000"/>
                            </p:stCondLst>
                            <p:childTnLst>
                              <p:par>
                                <p:cTn fill="hold" id="69" nodeType="afterEffect" presetClass="entr" presetID="42" presetSubtype="0">
                                  <p:stCondLst>
                                    <p:cond delay="0"/>
                                  </p:stCondLst>
                                  <p:childTnLst>
                                    <p:set>
                                      <p:cBhvr>
                                        <p:cTn dur="1" fill="hold" id="70">
                                          <p:stCondLst>
                                            <p:cond delay="0"/>
                                          </p:stCondLst>
                                        </p:cTn>
                                        <p:tgtEl>
                                          <p:spTgt spid="24"/>
                                        </p:tgtEl>
                                        <p:attrNameLst>
                                          <p:attrName>style.visibility</p:attrName>
                                        </p:attrNameLst>
                                      </p:cBhvr>
                                      <p:to>
                                        <p:strVal val="visible"/>
                                      </p:to>
                                    </p:set>
                                    <p:animEffect filter="fade" transition="in">
                                      <p:cBhvr>
                                        <p:cTn dur="1000" id="71"/>
                                        <p:tgtEl>
                                          <p:spTgt spid="24"/>
                                        </p:tgtEl>
                                      </p:cBhvr>
                                    </p:animEffect>
                                    <p:anim calcmode="lin" valueType="num">
                                      <p:cBhvr>
                                        <p:cTn dur="1000" fill="hold" id="72"/>
                                        <p:tgtEl>
                                          <p:spTgt spid="24"/>
                                        </p:tgtEl>
                                        <p:attrNameLst>
                                          <p:attrName>ppt_x</p:attrName>
                                        </p:attrNameLst>
                                      </p:cBhvr>
                                      <p:tavLst>
                                        <p:tav tm="0">
                                          <p:val>
                                            <p:strVal val="#ppt_x"/>
                                          </p:val>
                                        </p:tav>
                                        <p:tav tm="100000">
                                          <p:val>
                                            <p:strVal val="#ppt_x"/>
                                          </p:val>
                                        </p:tav>
                                      </p:tavLst>
                                    </p:anim>
                                    <p:anim calcmode="lin" valueType="num">
                                      <p:cBhvr>
                                        <p:cTn dur="1000" fill="hold" id="73"/>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8"/>
      <p:bldP grpId="0" spid="9"/>
      <p:bldP grpId="0" spid="10"/>
      <p:bldP grpId="0" spid="14"/>
      <p:bldP grpId="0" spid="19"/>
      <p:bldP grpId="0" spid="23"/>
    </p:bldLst>
  </p:timing>
</p:sld>
</file>

<file path=ppt/slides/slide8.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pic>
        <p:nvPicPr>
          <p:cNvPr descr="C:\Users\Thinkpad\Desktop\PNG\1_0003_图层-20.png" id="6" name="Picture 2"/>
          <p:cNvPicPr>
            <a:picLocks noChangeArrowheads="1" noChangeAspect="1"/>
          </p:cNvPicPr>
          <p:nvPr/>
        </p:nvPicPr>
        <p:blipFill>
          <a:blip r:embed="rId2">
            <a:duotone>
              <a:schemeClr val="accent2">
                <a:shade val="45000"/>
                <a:satMod val="135000"/>
              </a:schemeClr>
              <a:prstClr val="white"/>
            </a:duotone>
            <a:extLst>
              <a:ext uri="{BEBA8EAE-BF5A-486C-A8C5-ECC9F3942E4B}">
                <a14:imgProps>
                  <a14:imgLayer xmlns:d3p1="http://schemas.openxmlformats.org/officeDocument/2006/relationships" d3p1:embed="">
                    <a14:imgEffect>
                      <a14:saturation sat="400000"/>
                    </a14:imgEffect>
                  </a14:imgLayer>
                </a14:imgProps>
              </a:ext>
              <a:ext uri="{28A0092B-C50C-407E-A947-70E740481C1C}">
                <a14:useLocalDpi val="0"/>
              </a:ext>
            </a:extLst>
          </a:blip>
          <a:stretch>
            <a:fillRect/>
          </a:stretch>
        </p:blipFill>
        <p:spPr bwMode="auto">
          <a:xfrm>
            <a:off x="5082372" y="2030124"/>
            <a:ext cx="3436387" cy="3494864"/>
          </a:xfrm>
          <a:prstGeom prst="rect">
            <a:avLst/>
          </a:prstGeom>
          <a:noFill/>
          <a:extLst>
            <a:ext uri="{909E8E84-426E-40DD-AFC4-6F175D3DCCD1}">
              <a14:hiddenFill>
                <a:solidFill>
                  <a:srgbClr val="FFFFFF"/>
                </a:solidFill>
              </a14:hiddenFill>
            </a:ext>
          </a:extLst>
        </p:spPr>
      </p:pic>
      <p:pic>
        <p:nvPicPr>
          <p:cNvPr descr="C:\Users\Thinkpad\Desktop\PNG\1_0000_图层-22.png" id="7" name="Picture 3"/>
          <p:cNvPicPr>
            <a:picLocks noChangeArrowheads="1" noChangeAspect="1"/>
          </p:cNvPicPr>
          <p:nvPr/>
        </p:nvPicPr>
        <p:blipFill>
          <a:blip r:embed="rId3">
            <a:duotone>
              <a:schemeClr val="accent2">
                <a:shade val="45000"/>
                <a:satMod val="135000"/>
              </a:schemeClr>
              <a:prstClr val="white"/>
            </a:duotone>
            <a:extLst>
              <a:ext uri="{28A0092B-C50C-407E-A947-70E740481C1C}">
                <a14:useLocalDpi val="0"/>
              </a:ext>
            </a:extLst>
          </a:blip>
          <a:stretch>
            <a:fillRect/>
          </a:stretch>
        </p:blipFill>
        <p:spPr bwMode="auto">
          <a:xfrm>
            <a:off x="7439736" y="3777557"/>
            <a:ext cx="447177" cy="701724"/>
          </a:xfrm>
          <a:prstGeom prst="rect">
            <a:avLst/>
          </a:prstGeom>
          <a:extLst>
            <a:ext uri="{909E8E84-426E-40DD-AFC4-6F175D3DCCD1}">
              <a14:hiddenFill>
                <a:solidFill>
                  <a:srgbClr val="FFFFFF"/>
                </a:solidFill>
              </a14:hiddenFill>
            </a:ext>
          </a:extLst>
        </p:spPr>
      </p:pic>
      <p:pic>
        <p:nvPicPr>
          <p:cNvPr descr="C:\Users\Thinkpad\Desktop\PNG\1_0001_图层-23.png" id="8" name="Picture 4"/>
          <p:cNvPicPr>
            <a:picLocks noChangeArrowheads="1" noChangeAspect="1"/>
          </p:cNvPicPr>
          <p:nvPr/>
        </p:nvPicPr>
        <p:blipFill>
          <a:blip r:embed="rId4">
            <a:duotone>
              <a:schemeClr val="accent2">
                <a:shade val="45000"/>
                <a:satMod val="135000"/>
              </a:schemeClr>
              <a:prstClr val="white"/>
            </a:duotone>
            <a:extLst>
              <a:ext uri="{28A0092B-C50C-407E-A947-70E740481C1C}">
                <a14:useLocalDpi val="0"/>
              </a:ext>
            </a:extLst>
          </a:blip>
          <a:stretch>
            <a:fillRect/>
          </a:stretch>
        </p:blipFill>
        <p:spPr bwMode="auto">
          <a:xfrm>
            <a:off x="6627131" y="4015298"/>
            <a:ext cx="708604" cy="681085"/>
          </a:xfrm>
          <a:prstGeom prst="rect">
            <a:avLst/>
          </a:prstGeom>
          <a:extLst>
            <a:ext uri="{909E8E84-426E-40DD-AFC4-6F175D3DCCD1}">
              <a14:hiddenFill>
                <a:solidFill>
                  <a:srgbClr val="FFFFFF"/>
                </a:solidFill>
              </a14:hiddenFill>
            </a:ext>
          </a:extLst>
        </p:spPr>
      </p:pic>
      <p:pic>
        <p:nvPicPr>
          <p:cNvPr descr="C:\Users\Thinkpad\Desktop\PNG\1_0002_图层-21.png" id="9" name="Picture 5"/>
          <p:cNvPicPr>
            <a:picLocks noChangeArrowheads="1" noChangeAspect="1"/>
          </p:cNvPicPr>
          <p:nvPr/>
        </p:nvPicPr>
        <p:blipFill>
          <a:blip r:embed="rId5">
            <a:duotone>
              <a:schemeClr val="accent2">
                <a:shade val="45000"/>
                <a:satMod val="135000"/>
              </a:schemeClr>
              <a:prstClr val="white"/>
            </a:duotone>
            <a:extLst>
              <a:ext uri="{28A0092B-C50C-407E-A947-70E740481C1C}">
                <a14:useLocalDpi val="0"/>
              </a:ext>
            </a:extLst>
          </a:blip>
          <a:stretch>
            <a:fillRect/>
          </a:stretch>
        </p:blipFill>
        <p:spPr bwMode="auto">
          <a:xfrm>
            <a:off x="6348425" y="3040871"/>
            <a:ext cx="560692" cy="853077"/>
          </a:xfrm>
          <a:prstGeom prst="rect">
            <a:avLst/>
          </a:prstGeom>
          <a:extLst>
            <a:ext uri="{909E8E84-426E-40DD-AFC4-6F175D3DCCD1}">
              <a14:hiddenFill>
                <a:solidFill>
                  <a:srgbClr val="FFFFFF"/>
                </a:solidFill>
              </a14:hiddenFill>
            </a:ext>
          </a:extLst>
        </p:spPr>
      </p:pic>
      <p:pic>
        <p:nvPicPr>
          <p:cNvPr descr="C:\Users\Thinkpad\Desktop\PNG\1_0000_渐变映射-2-副本-9.png" id="10" name="Picture 4"/>
          <p:cNvPicPr>
            <a:picLocks noChangeArrowheads="1" noChangeAspect="1"/>
          </p:cNvPicPr>
          <p:nvPr/>
        </p:nvPicPr>
        <p:blipFill>
          <a:blip r:embed="rId6">
            <a:duotone>
              <a:schemeClr val="accent2">
                <a:shade val="45000"/>
                <a:satMod val="135000"/>
              </a:schemeClr>
              <a:prstClr val="white"/>
            </a:duotone>
            <a:extLst>
              <a:ext uri="{BEBA8EAE-BF5A-486C-A8C5-ECC9F3942E4B}">
                <a14:imgProps>
                  <a14:imgLayer xmlns:d3p1="http://schemas.openxmlformats.org/officeDocument/2006/relationships" d3p1:embed="">
                    <a14:imgEffect>
                      <a14:colorTemperature colorTemp="5900"/>
                    </a14:imgEffect>
                    <a14:imgEffect>
                      <a14:saturation sat="300000"/>
                    </a14:imgEffect>
                  </a14:imgLayer>
                </a14:imgProps>
              </a:ext>
              <a:ext uri="{28A0092B-C50C-407E-A947-70E740481C1C}">
                <a14:useLocalDpi val="0"/>
              </a:ext>
            </a:extLst>
          </a:blip>
          <a:stretch>
            <a:fillRect/>
          </a:stretch>
        </p:blipFill>
        <p:spPr bwMode="auto">
          <a:xfrm>
            <a:off x="5368050" y="1817410"/>
            <a:ext cx="480053" cy="425429"/>
          </a:xfrm>
          <a:prstGeom prst="rect">
            <a:avLst/>
          </a:prstGeom>
          <a:noFill/>
          <a:extLst>
            <a:ext uri="{909E8E84-426E-40DD-AFC4-6F175D3DCCD1}">
              <a14:hiddenFill>
                <a:solidFill>
                  <a:srgbClr val="FFFFFF"/>
                </a:solidFill>
              </a14:hiddenFill>
            </a:ext>
          </a:extLst>
        </p:spPr>
      </p:pic>
      <p:sp>
        <p:nvSpPr>
          <p:cNvPr id="11" name="TextBox 53"/>
          <p:cNvSpPr txBox="1">
            <a:spLocks noChangeArrowheads="1"/>
          </p:cNvSpPr>
          <p:nvPr/>
        </p:nvSpPr>
        <p:spPr bwMode="auto">
          <a:xfrm>
            <a:off x="3540740" y="1681311"/>
            <a:ext cx="2171216" cy="741578"/>
          </a:xfrm>
          <a:prstGeom prst="rect">
            <a:avLst/>
          </a:prstGeom>
          <a:noFill/>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tlCol="0" wrap="square">
            <a:spAutoFit/>
          </a:bodyPr>
          <a:lstStyle>
            <a:defPPr>
              <a:defRPr lang="zh-CN"/>
            </a:defPPr>
            <a:lvl1pPr>
              <a:lnSpc>
                <a:spcPct val="100000"/>
              </a:lnSpc>
              <a:defRPr b="0" kern="0" spc="-150" sz="1600">
                <a:solidFill>
                  <a:schemeClr val="tx1">
                    <a:lumMod val="95000"/>
                    <a:lumOff val="5000"/>
                  </a:schemeClr>
                </a:solidFill>
                <a:latin charset="-122" panose="02010609060101010101" pitchFamily="49" typeface="楷体"/>
                <a:ea charset="-122" panose="02010609060101010101" pitchFamily="49" typeface="楷体"/>
              </a:defRPr>
            </a:lvl1pPr>
          </a:lstStyle>
          <a:p>
            <a:r>
              <a:rPr altLang="en-US" lang="zh-CN" sz="2133"/>
              <a:t>在此插入内容</a:t>
            </a:r>
          </a:p>
          <a:p>
            <a:r>
              <a:rPr altLang="en-US" lang="zh-CN" sz="2133"/>
              <a:t>在此插入内容</a:t>
            </a:r>
          </a:p>
        </p:txBody>
      </p:sp>
      <p:pic>
        <p:nvPicPr>
          <p:cNvPr descr="C:\Users\Thinkpad\Desktop\PNG\1_0000_渐变映射-2-副本-9.png" id="12" name="Picture 4"/>
          <p:cNvPicPr>
            <a:picLocks noChangeArrowheads="1" noChangeAspect="1"/>
          </p:cNvPicPr>
          <p:nvPr/>
        </p:nvPicPr>
        <p:blipFill>
          <a:blip r:embed="rId7">
            <a:duotone>
              <a:schemeClr val="accent2">
                <a:shade val="45000"/>
                <a:satMod val="135000"/>
              </a:schemeClr>
              <a:prstClr val="white"/>
            </a:duotone>
            <a:extLst>
              <a:ext uri="{28A0092B-C50C-407E-A947-70E740481C1C}">
                <a14:useLocalDpi val="0"/>
              </a:ext>
            </a:extLst>
          </a:blip>
          <a:stretch>
            <a:fillRect/>
          </a:stretch>
        </p:blipFill>
        <p:spPr bwMode="auto">
          <a:xfrm>
            <a:off x="4376430" y="3216028"/>
            <a:ext cx="480053" cy="425429"/>
          </a:xfrm>
          <a:prstGeom prst="rect">
            <a:avLst/>
          </a:prstGeom>
          <a:noFill/>
          <a:extLst>
            <a:ext uri="{909E8E84-426E-40DD-AFC4-6F175D3DCCD1}">
              <a14:hiddenFill>
                <a:solidFill>
                  <a:srgbClr val="FFFFFF"/>
                </a:solidFill>
              </a14:hiddenFill>
            </a:ext>
          </a:extLst>
        </p:spPr>
      </p:pic>
      <p:sp>
        <p:nvSpPr>
          <p:cNvPr id="13" name="TextBox 53"/>
          <p:cNvSpPr txBox="1">
            <a:spLocks noChangeArrowheads="1"/>
          </p:cNvSpPr>
          <p:nvPr/>
        </p:nvSpPr>
        <p:spPr bwMode="auto">
          <a:xfrm>
            <a:off x="2343473" y="3040871"/>
            <a:ext cx="2067335" cy="741578"/>
          </a:xfrm>
          <a:prstGeom prst="rect">
            <a:avLst/>
          </a:prstGeom>
          <a:noFill/>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tlCol="0" wrap="square">
            <a:spAutoFit/>
          </a:bodyPr>
          <a:lstStyle>
            <a:defPPr>
              <a:defRPr lang="zh-CN"/>
            </a:defPPr>
            <a:lvl1pPr>
              <a:lnSpc>
                <a:spcPct val="100000"/>
              </a:lnSpc>
              <a:defRPr b="0" kern="0" spc="-150" sz="1600">
                <a:solidFill>
                  <a:schemeClr val="tx1">
                    <a:lumMod val="95000"/>
                    <a:lumOff val="5000"/>
                  </a:schemeClr>
                </a:solidFill>
                <a:latin charset="-122" panose="02010609060101010101" pitchFamily="49" typeface="楷体"/>
                <a:ea charset="-122" panose="02010609060101010101" pitchFamily="49" typeface="楷体"/>
              </a:defRPr>
            </a:lvl1pPr>
          </a:lstStyle>
          <a:p>
            <a:pPr algn="ctr"/>
            <a:r>
              <a:rPr altLang="en-US" lang="zh-CN" sz="2133"/>
              <a:t>在此插入内容</a:t>
            </a:r>
          </a:p>
          <a:p>
            <a:pPr algn="ctr"/>
            <a:r>
              <a:rPr altLang="en-US" lang="zh-CN" sz="2133"/>
              <a:t>在此插入内容</a:t>
            </a:r>
          </a:p>
        </p:txBody>
      </p:sp>
      <p:pic>
        <p:nvPicPr>
          <p:cNvPr descr="C:\Users\Thinkpad\Desktop\PNG\1_0000_渐变映射-2-副本-9.png" id="14" name="Picture 4"/>
          <p:cNvPicPr>
            <a:picLocks noChangeArrowheads="1" noChangeAspect="1"/>
          </p:cNvPicPr>
          <p:nvPr/>
        </p:nvPicPr>
        <p:blipFill>
          <a:blip r:embed="rId7">
            <a:duotone>
              <a:schemeClr val="accent2">
                <a:shade val="45000"/>
                <a:satMod val="135000"/>
              </a:schemeClr>
              <a:prstClr val="white"/>
            </a:duotone>
            <a:extLst>
              <a:ext uri="{28A0092B-C50C-407E-A947-70E740481C1C}">
                <a14:useLocalDpi val="0"/>
              </a:ext>
            </a:extLst>
          </a:blip>
          <a:stretch>
            <a:fillRect/>
          </a:stretch>
        </p:blipFill>
        <p:spPr bwMode="auto">
          <a:xfrm>
            <a:off x="4842346" y="4832482"/>
            <a:ext cx="480053" cy="425429"/>
          </a:xfrm>
          <a:prstGeom prst="rect">
            <a:avLst/>
          </a:prstGeom>
          <a:noFill/>
          <a:extLst>
            <a:ext uri="{909E8E84-426E-40DD-AFC4-6F175D3DCCD1}">
              <a14:hiddenFill>
                <a:solidFill>
                  <a:srgbClr val="FFFFFF"/>
                </a:solidFill>
              </a14:hiddenFill>
            </a:ext>
          </a:extLst>
        </p:spPr>
      </p:pic>
      <p:sp>
        <p:nvSpPr>
          <p:cNvPr id="19" name="TextBox 53"/>
          <p:cNvSpPr txBox="1">
            <a:spLocks noChangeArrowheads="1"/>
          </p:cNvSpPr>
          <p:nvPr/>
        </p:nvSpPr>
        <p:spPr bwMode="auto">
          <a:xfrm>
            <a:off x="2671129" y="4696383"/>
            <a:ext cx="2171216" cy="741578"/>
          </a:xfrm>
          <a:prstGeom prst="rect">
            <a:avLst/>
          </a:prstGeom>
          <a:noFill/>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rtlCol="0" wrap="square">
            <a:spAutoFit/>
          </a:bodyPr>
          <a:lstStyle>
            <a:defPPr>
              <a:defRPr lang="zh-CN"/>
            </a:defPPr>
            <a:lvl1pPr>
              <a:lnSpc>
                <a:spcPct val="100000"/>
              </a:lnSpc>
              <a:defRPr b="0" kern="0" spc="-150" sz="1600">
                <a:solidFill>
                  <a:schemeClr val="tx1">
                    <a:lumMod val="95000"/>
                    <a:lumOff val="5000"/>
                  </a:schemeClr>
                </a:solidFill>
                <a:latin charset="-122" panose="02010609060101010101" pitchFamily="49" typeface="楷体"/>
                <a:ea charset="-122" panose="02010609060101010101" pitchFamily="49" typeface="楷体"/>
              </a:defRPr>
            </a:lvl1pPr>
          </a:lstStyle>
          <a:p>
            <a:pPr algn="ctr"/>
            <a:r>
              <a:rPr altLang="en-US" lang="zh-CN" sz="2133"/>
              <a:t>在此插入内容</a:t>
            </a:r>
          </a:p>
          <a:p>
            <a:pPr algn="ctr"/>
            <a:r>
              <a:rPr altLang="en-US" lang="zh-CN" sz="2133"/>
              <a:t>在此插入内容</a:t>
            </a:r>
          </a:p>
        </p:txBody>
      </p:sp>
      <p:pic>
        <p:nvPicPr>
          <p:cNvPr descr="F:\360安全浏览器下载\水墨\1402\chinaz9.png" id="20" name="Picture 5"/>
          <p:cNvPicPr>
            <a:picLocks noChangeArrowheads="1" noChangeAspect="1"/>
          </p:cNvPicPr>
          <p:nvPr/>
        </p:nvPicPr>
        <p:blipFill>
          <a:blip r:embed="rId8">
            <a:extLst>
              <a:ext uri="{28A0092B-C50C-407E-A947-70E740481C1C}">
                <a14:useLocalDpi val="0"/>
              </a:ext>
            </a:extLst>
          </a:blip>
          <a:stretch>
            <a:fillRect/>
          </a:stretch>
        </p:blipFill>
        <p:spPr bwMode="auto">
          <a:xfrm>
            <a:off x="7886912" y="3469779"/>
            <a:ext cx="2167467" cy="2167467"/>
          </a:xfrm>
          <a:prstGeom prst="rect">
            <a:avLst/>
          </a:prstGeom>
          <a:noFill/>
          <a:extLst>
            <a:ext uri="{909E8E84-426E-40DD-AFC4-6F175D3DCCD1}">
              <a14:hiddenFill>
                <a:solidFill>
                  <a:srgbClr val="FFFFFF"/>
                </a:solidFill>
              </a14:hiddenFill>
            </a:ext>
          </a:extLst>
        </p:spPr>
      </p:pic>
      <p:pic>
        <p:nvPicPr>
          <p:cNvPr descr="E:\PPT\PPT中国风元素\水墨祥云\水墨祥云\011.jpg" id="21" name="Picture 4"/>
          <p:cNvPicPr>
            <a:picLocks noChangeArrowheads="1" noChangeAspect="1"/>
          </p:cNvPicPr>
          <p:nvPr/>
        </p:nvPicPr>
        <p:blipFill>
          <a:blip r:embed="rId9">
            <a:extLst>
              <a:ext uri="{28A0092B-C50C-407E-A947-70E740481C1C}">
                <a14:useLocalDpi val="0"/>
              </a:ext>
            </a:extLst>
          </a:blip>
          <a:stretch>
            <a:fillRect/>
          </a:stretch>
        </p:blipFill>
        <p:spPr bwMode="auto">
          <a:xfrm flipH="1">
            <a:off x="8518759" y="2838277"/>
            <a:ext cx="1212267" cy="75550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pic>
      <p:grpSp>
        <p:nvGrpSpPr>
          <p:cNvPr id="15" name="组合 14">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16" name="文本框 15">
              <a:extLst>
                <a:ext uri="{FF2B5EF4-FFF2-40B4-BE49-F238E27FC236}">
                  <a16:creationId xmlns:a16="http://schemas.microsoft.com/office/drawing/2014/main" id="{337BF9FE-9393-488C-8790-DED8B30C5C94}"/>
                </a:ext>
              </a:extLst>
            </p:cNvPr>
            <p:cNvSpPr txBox="1"/>
            <p:nvPr/>
          </p:nvSpPr>
          <p:spPr>
            <a:xfrm>
              <a:off x="4567375" y="276614"/>
              <a:ext cx="3027680" cy="579120"/>
            </a:xfrm>
            <a:prstGeom prst="rect">
              <a:avLst/>
            </a:prstGeom>
            <a:noFill/>
          </p:spPr>
          <p:txBody>
            <a:bodyPr rtlCol="0" vert="horz" wrap="none">
              <a:spAutoFit/>
            </a:bodyPr>
            <a:lstStyle/>
            <a:p>
              <a:r>
                <a:rPr altLang="en-US" lang="zh-CN" sz="3200">
                  <a:latin charset="-122" panose="02010609060101010101" pitchFamily="49" typeface="楷体"/>
                  <a:ea charset="-122" panose="02010609060101010101" pitchFamily="49" typeface="楷体"/>
                </a:rPr>
                <a:t>请插入您的标题</a:t>
              </a:r>
            </a:p>
          </p:txBody>
        </p:sp>
        <p:sp>
          <p:nvSpPr>
            <p:cNvPr id="17"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18" name="Freeform 682">
              <a:extLst>
                <a:ext uri="{FF2B5EF4-FFF2-40B4-BE49-F238E27FC236}">
                  <a16:creationId xmlns:a16="http://schemas.microsoft.com/office/drawing/2014/main" id="{8F31F30E-897F-4877-AB0A-4401C26FEBAC}"/>
                </a:ext>
              </a:extLst>
            </p:cNvPr>
            <p:cNvSpPr>
              <a:spLocks noEditPoints="1"/>
            </p:cNvSpPr>
            <p:nvPr/>
          </p:nvSpPr>
          <p:spPr bwMode="auto">
            <a:xfrm flipH="1" rot="20793444">
              <a:off x="4192129"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grpSp>
    </p:spTree>
    <p:extLst>
      <p:ext uri="{BB962C8B-B14F-4D97-AF65-F5344CB8AC3E}">
        <p14:creationId val="2311367183"/>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31" presetSubtype="0">
                                  <p:stCondLst>
                                    <p:cond delay="0"/>
                                  </p:stCondLst>
                                  <p:childTnLst>
                                    <p:set>
                                      <p:cBhvr>
                                        <p:cTn dur="1" fill="hold" id="6">
                                          <p:stCondLst>
                                            <p:cond delay="0"/>
                                          </p:stCondLst>
                                        </p:cTn>
                                        <p:tgtEl>
                                          <p:spTgt spid="6"/>
                                        </p:tgtEl>
                                        <p:attrNameLst>
                                          <p:attrName>style.visibility</p:attrName>
                                        </p:attrNameLst>
                                      </p:cBhvr>
                                      <p:to>
                                        <p:strVal val="visible"/>
                                      </p:to>
                                    </p:set>
                                    <p:anim calcmode="lin" valueType="num">
                                      <p:cBhvr>
                                        <p:cTn dur="1000" fill="hold" id="7"/>
                                        <p:tgtEl>
                                          <p:spTgt spid="6"/>
                                        </p:tgtEl>
                                        <p:attrNameLst>
                                          <p:attrName>ppt_w</p:attrName>
                                        </p:attrNameLst>
                                      </p:cBhvr>
                                      <p:tavLst>
                                        <p:tav tm="0">
                                          <p:val>
                                            <p:fltVal val="0"/>
                                          </p:val>
                                        </p:tav>
                                        <p:tav tm="100000">
                                          <p:val>
                                            <p:strVal val="#ppt_w"/>
                                          </p:val>
                                        </p:tav>
                                      </p:tavLst>
                                    </p:anim>
                                    <p:anim calcmode="lin" valueType="num">
                                      <p:cBhvr>
                                        <p:cTn dur="1000" fill="hold" id="8"/>
                                        <p:tgtEl>
                                          <p:spTgt spid="6"/>
                                        </p:tgtEl>
                                        <p:attrNameLst>
                                          <p:attrName>ppt_h</p:attrName>
                                        </p:attrNameLst>
                                      </p:cBhvr>
                                      <p:tavLst>
                                        <p:tav tm="0">
                                          <p:val>
                                            <p:fltVal val="0"/>
                                          </p:val>
                                        </p:tav>
                                        <p:tav tm="100000">
                                          <p:val>
                                            <p:strVal val="#ppt_h"/>
                                          </p:val>
                                        </p:tav>
                                      </p:tavLst>
                                    </p:anim>
                                    <p:anim calcmode="lin" valueType="num">
                                      <p:cBhvr>
                                        <p:cTn dur="1000" fill="hold" id="9"/>
                                        <p:tgtEl>
                                          <p:spTgt spid="6"/>
                                        </p:tgtEl>
                                        <p:attrNameLst>
                                          <p:attrName>style.rotation</p:attrName>
                                        </p:attrNameLst>
                                      </p:cBhvr>
                                      <p:tavLst>
                                        <p:tav tm="0">
                                          <p:val>
                                            <p:fltVal val="90"/>
                                          </p:val>
                                        </p:tav>
                                        <p:tav tm="100000">
                                          <p:val>
                                            <p:fltVal val="0"/>
                                          </p:val>
                                        </p:tav>
                                      </p:tavLst>
                                    </p:anim>
                                    <p:animEffect filter="fade" transition="in">
                                      <p:cBhvr>
                                        <p:cTn dur="1000" id="10"/>
                                        <p:tgtEl>
                                          <p:spTgt spid="6"/>
                                        </p:tgtEl>
                                      </p:cBhvr>
                                    </p:animEffect>
                                  </p:childTnLst>
                                </p:cTn>
                              </p:par>
                            </p:childTnLst>
                          </p:cTn>
                        </p:par>
                        <p:par>
                          <p:cTn fill="hold" id="11" nodeType="afterGroup">
                            <p:stCondLst>
                              <p:cond delay="1000"/>
                            </p:stCondLst>
                            <p:childTnLst>
                              <p:par>
                                <p:cTn fill="hold" id="12" nodeType="afterEffect" presetClass="entr" presetID="42" presetSubtype="0">
                                  <p:stCondLst>
                                    <p:cond delay="0"/>
                                  </p:stCondLst>
                                  <p:childTnLst>
                                    <p:set>
                                      <p:cBhvr>
                                        <p:cTn dur="1" fill="hold" id="13">
                                          <p:stCondLst>
                                            <p:cond delay="0"/>
                                          </p:stCondLst>
                                        </p:cTn>
                                        <p:tgtEl>
                                          <p:spTgt spid="9"/>
                                        </p:tgtEl>
                                        <p:attrNameLst>
                                          <p:attrName>style.visibility</p:attrName>
                                        </p:attrNameLst>
                                      </p:cBhvr>
                                      <p:to>
                                        <p:strVal val="visible"/>
                                      </p:to>
                                    </p:set>
                                    <p:animEffect filter="fade" transition="in">
                                      <p:cBhvr>
                                        <p:cTn dur="1000" id="14"/>
                                        <p:tgtEl>
                                          <p:spTgt spid="9"/>
                                        </p:tgtEl>
                                      </p:cBhvr>
                                    </p:animEffect>
                                    <p:anim calcmode="lin" valueType="num">
                                      <p:cBhvr>
                                        <p:cTn dur="1000" fill="hold" id="15"/>
                                        <p:tgtEl>
                                          <p:spTgt spid="9"/>
                                        </p:tgtEl>
                                        <p:attrNameLst>
                                          <p:attrName>ppt_x</p:attrName>
                                        </p:attrNameLst>
                                      </p:cBhvr>
                                      <p:tavLst>
                                        <p:tav tm="0">
                                          <p:val>
                                            <p:strVal val="#ppt_x"/>
                                          </p:val>
                                        </p:tav>
                                        <p:tav tm="100000">
                                          <p:val>
                                            <p:strVal val="#ppt_x"/>
                                          </p:val>
                                        </p:tav>
                                      </p:tavLst>
                                    </p:anim>
                                    <p:anim calcmode="lin" valueType="num">
                                      <p:cBhvr>
                                        <p:cTn dur="1000" fill="hold" id="16"/>
                                        <p:tgtEl>
                                          <p:spTgt spid="9"/>
                                        </p:tgtEl>
                                        <p:attrNameLst>
                                          <p:attrName>ppt_y</p:attrName>
                                        </p:attrNameLst>
                                      </p:cBhvr>
                                      <p:tavLst>
                                        <p:tav tm="0">
                                          <p:val>
                                            <p:strVal val="#ppt_y+.1"/>
                                          </p:val>
                                        </p:tav>
                                        <p:tav tm="100000">
                                          <p:val>
                                            <p:strVal val="#ppt_y"/>
                                          </p:val>
                                        </p:tav>
                                      </p:tavLst>
                                    </p:anim>
                                  </p:childTnLst>
                                </p:cTn>
                              </p:par>
                              <p:par>
                                <p:cTn fill="hold" id="17" nodeType="withEffect" presetClass="entr" presetID="47" presetSubtype="0">
                                  <p:stCondLst>
                                    <p:cond delay="0"/>
                                  </p:stCondLst>
                                  <p:childTnLst>
                                    <p:set>
                                      <p:cBhvr>
                                        <p:cTn dur="1" fill="hold" id="18">
                                          <p:stCondLst>
                                            <p:cond delay="0"/>
                                          </p:stCondLst>
                                        </p:cTn>
                                        <p:tgtEl>
                                          <p:spTgt spid="7"/>
                                        </p:tgtEl>
                                        <p:attrNameLst>
                                          <p:attrName>style.visibility</p:attrName>
                                        </p:attrNameLst>
                                      </p:cBhvr>
                                      <p:to>
                                        <p:strVal val="visible"/>
                                      </p:to>
                                    </p:set>
                                    <p:animEffect filter="fade" transition="in">
                                      <p:cBhvr>
                                        <p:cTn dur="1000" id="19"/>
                                        <p:tgtEl>
                                          <p:spTgt spid="7"/>
                                        </p:tgtEl>
                                      </p:cBhvr>
                                    </p:animEffect>
                                    <p:anim calcmode="lin" valueType="num">
                                      <p:cBhvr>
                                        <p:cTn dur="1000" fill="hold" id="20"/>
                                        <p:tgtEl>
                                          <p:spTgt spid="7"/>
                                        </p:tgtEl>
                                        <p:attrNameLst>
                                          <p:attrName>ppt_x</p:attrName>
                                        </p:attrNameLst>
                                      </p:cBhvr>
                                      <p:tavLst>
                                        <p:tav tm="0">
                                          <p:val>
                                            <p:strVal val="#ppt_x"/>
                                          </p:val>
                                        </p:tav>
                                        <p:tav tm="100000">
                                          <p:val>
                                            <p:strVal val="#ppt_x"/>
                                          </p:val>
                                        </p:tav>
                                      </p:tavLst>
                                    </p:anim>
                                    <p:anim calcmode="lin" valueType="num">
                                      <p:cBhvr>
                                        <p:cTn dur="1000" fill="hold" id="21"/>
                                        <p:tgtEl>
                                          <p:spTgt spid="7"/>
                                        </p:tgtEl>
                                        <p:attrNameLst>
                                          <p:attrName>ppt_y</p:attrName>
                                        </p:attrNameLst>
                                      </p:cBhvr>
                                      <p:tavLst>
                                        <p:tav tm="0">
                                          <p:val>
                                            <p:strVal val="#ppt_y-.1"/>
                                          </p:val>
                                        </p:tav>
                                        <p:tav tm="100000">
                                          <p:val>
                                            <p:strVal val="#ppt_y"/>
                                          </p:val>
                                        </p:tav>
                                      </p:tavLst>
                                    </p:anim>
                                  </p:childTnLst>
                                </p:cTn>
                              </p:par>
                              <p:par>
                                <p:cTn fill="hold" id="22" nodeType="withEffect" presetClass="entr" presetID="42" presetSubtype="0">
                                  <p:stCondLst>
                                    <p:cond delay="0"/>
                                  </p:stCondLst>
                                  <p:childTnLst>
                                    <p:set>
                                      <p:cBhvr>
                                        <p:cTn dur="1" fill="hold" id="23">
                                          <p:stCondLst>
                                            <p:cond delay="0"/>
                                          </p:stCondLst>
                                        </p:cTn>
                                        <p:tgtEl>
                                          <p:spTgt spid="8"/>
                                        </p:tgtEl>
                                        <p:attrNameLst>
                                          <p:attrName>style.visibility</p:attrName>
                                        </p:attrNameLst>
                                      </p:cBhvr>
                                      <p:to>
                                        <p:strVal val="visible"/>
                                      </p:to>
                                    </p:set>
                                    <p:animEffect filter="fade" transition="in">
                                      <p:cBhvr>
                                        <p:cTn dur="1000" id="24"/>
                                        <p:tgtEl>
                                          <p:spTgt spid="8"/>
                                        </p:tgtEl>
                                      </p:cBhvr>
                                    </p:animEffect>
                                    <p:anim calcmode="lin" valueType="num">
                                      <p:cBhvr>
                                        <p:cTn dur="1000" fill="hold" id="25"/>
                                        <p:tgtEl>
                                          <p:spTgt spid="8"/>
                                        </p:tgtEl>
                                        <p:attrNameLst>
                                          <p:attrName>ppt_x</p:attrName>
                                        </p:attrNameLst>
                                      </p:cBhvr>
                                      <p:tavLst>
                                        <p:tav tm="0">
                                          <p:val>
                                            <p:strVal val="#ppt_x"/>
                                          </p:val>
                                        </p:tav>
                                        <p:tav tm="100000">
                                          <p:val>
                                            <p:strVal val="#ppt_x"/>
                                          </p:val>
                                        </p:tav>
                                      </p:tavLst>
                                    </p:anim>
                                    <p:anim calcmode="lin" valueType="num">
                                      <p:cBhvr>
                                        <p:cTn dur="1000" fill="hold" id="26"/>
                                        <p:tgtEl>
                                          <p:spTgt spid="8"/>
                                        </p:tgtEl>
                                        <p:attrNameLst>
                                          <p:attrName>ppt_y</p:attrName>
                                        </p:attrNameLst>
                                      </p:cBhvr>
                                      <p:tavLst>
                                        <p:tav tm="0">
                                          <p:val>
                                            <p:strVal val="#ppt_y+.1"/>
                                          </p:val>
                                        </p:tav>
                                        <p:tav tm="100000">
                                          <p:val>
                                            <p:strVal val="#ppt_y"/>
                                          </p:val>
                                        </p:tav>
                                      </p:tavLst>
                                    </p:anim>
                                  </p:childTnLst>
                                </p:cTn>
                              </p:par>
                            </p:childTnLst>
                          </p:cTn>
                        </p:par>
                        <p:par>
                          <p:cTn fill="hold" id="27" nodeType="afterGroup">
                            <p:stCondLst>
                              <p:cond delay="2000"/>
                            </p:stCondLst>
                            <p:childTnLst>
                              <p:par>
                                <p:cTn fill="hold" id="28" nodeType="afterEffect" presetClass="entr" presetID="42" presetSubtype="0">
                                  <p:stCondLst>
                                    <p:cond delay="0"/>
                                  </p:stCondLst>
                                  <p:childTnLst>
                                    <p:set>
                                      <p:cBhvr>
                                        <p:cTn dur="1" fill="hold" id="29">
                                          <p:stCondLst>
                                            <p:cond delay="0"/>
                                          </p:stCondLst>
                                        </p:cTn>
                                        <p:tgtEl>
                                          <p:spTgt spid="20"/>
                                        </p:tgtEl>
                                        <p:attrNameLst>
                                          <p:attrName>style.visibility</p:attrName>
                                        </p:attrNameLst>
                                      </p:cBhvr>
                                      <p:to>
                                        <p:strVal val="visible"/>
                                      </p:to>
                                    </p:set>
                                    <p:animEffect filter="fade" transition="in">
                                      <p:cBhvr>
                                        <p:cTn dur="1000" id="30"/>
                                        <p:tgtEl>
                                          <p:spTgt spid="20"/>
                                        </p:tgtEl>
                                      </p:cBhvr>
                                    </p:animEffect>
                                    <p:anim calcmode="lin" valueType="num">
                                      <p:cBhvr>
                                        <p:cTn dur="1000" fill="hold" id="31"/>
                                        <p:tgtEl>
                                          <p:spTgt spid="20"/>
                                        </p:tgtEl>
                                        <p:attrNameLst>
                                          <p:attrName>ppt_x</p:attrName>
                                        </p:attrNameLst>
                                      </p:cBhvr>
                                      <p:tavLst>
                                        <p:tav tm="0">
                                          <p:val>
                                            <p:strVal val="#ppt_x"/>
                                          </p:val>
                                        </p:tav>
                                        <p:tav tm="100000">
                                          <p:val>
                                            <p:strVal val="#ppt_x"/>
                                          </p:val>
                                        </p:tav>
                                      </p:tavLst>
                                    </p:anim>
                                    <p:anim calcmode="lin" valueType="num">
                                      <p:cBhvr>
                                        <p:cTn dur="1000" fill="hold" id="32"/>
                                        <p:tgtEl>
                                          <p:spTgt spid="20"/>
                                        </p:tgtEl>
                                        <p:attrNameLst>
                                          <p:attrName>ppt_y</p:attrName>
                                        </p:attrNameLst>
                                      </p:cBhvr>
                                      <p:tavLst>
                                        <p:tav tm="0">
                                          <p:val>
                                            <p:strVal val="#ppt_y+.1"/>
                                          </p:val>
                                        </p:tav>
                                        <p:tav tm="100000">
                                          <p:val>
                                            <p:strVal val="#ppt_y"/>
                                          </p:val>
                                        </p:tav>
                                      </p:tavLst>
                                    </p:anim>
                                  </p:childTnLst>
                                </p:cTn>
                              </p:par>
                              <p:par>
                                <p:cTn fill="hold" id="33" nodeType="withEffect" presetClass="entr" presetID="2" presetSubtype="2">
                                  <p:stCondLst>
                                    <p:cond delay="1250"/>
                                  </p:stCondLst>
                                  <p:childTnLst>
                                    <p:set>
                                      <p:cBhvr>
                                        <p:cTn dur="1" fill="hold" id="34">
                                          <p:stCondLst>
                                            <p:cond delay="0"/>
                                          </p:stCondLst>
                                        </p:cTn>
                                        <p:tgtEl>
                                          <p:spTgt spid="21"/>
                                        </p:tgtEl>
                                        <p:attrNameLst>
                                          <p:attrName>style.visibility</p:attrName>
                                        </p:attrNameLst>
                                      </p:cBhvr>
                                      <p:to>
                                        <p:strVal val="visible"/>
                                      </p:to>
                                    </p:set>
                                    <p:anim calcmode="lin" valueType="num">
                                      <p:cBhvr additive="base">
                                        <p:cTn dur="2000" fill="hold" id="35"/>
                                        <p:tgtEl>
                                          <p:spTgt spid="21"/>
                                        </p:tgtEl>
                                        <p:attrNameLst>
                                          <p:attrName>ppt_x</p:attrName>
                                        </p:attrNameLst>
                                      </p:cBhvr>
                                      <p:tavLst>
                                        <p:tav tm="0">
                                          <p:val>
                                            <p:strVal val="1+#ppt_w/2"/>
                                          </p:val>
                                        </p:tav>
                                        <p:tav tm="100000">
                                          <p:val>
                                            <p:strVal val="#ppt_x"/>
                                          </p:val>
                                        </p:tav>
                                      </p:tavLst>
                                    </p:anim>
                                    <p:anim calcmode="lin" valueType="num">
                                      <p:cBhvr additive="base">
                                        <p:cTn dur="2000" fill="hold" id="36"/>
                                        <p:tgtEl>
                                          <p:spTgt spid="21"/>
                                        </p:tgtEl>
                                        <p:attrNameLst>
                                          <p:attrName>ppt_y</p:attrName>
                                        </p:attrNameLst>
                                      </p:cBhvr>
                                      <p:tavLst>
                                        <p:tav tm="0">
                                          <p:val>
                                            <p:strVal val="#ppt_y"/>
                                          </p:val>
                                        </p:tav>
                                        <p:tav tm="100000">
                                          <p:val>
                                            <p:strVal val="#ppt_y"/>
                                          </p:val>
                                        </p:tav>
                                      </p:tavLst>
                                    </p:anim>
                                  </p:childTnLst>
                                </p:cTn>
                              </p:par>
                            </p:childTnLst>
                          </p:cTn>
                        </p:par>
                        <p:par>
                          <p:cTn fill="hold" id="37" nodeType="afterGroup">
                            <p:stCondLst>
                              <p:cond delay="5250"/>
                            </p:stCondLst>
                            <p:childTnLst>
                              <p:par>
                                <p:cTn fill="hold" id="38" nodeType="afterEffect" presetClass="entr" presetID="10" presetSubtype="0">
                                  <p:stCondLst>
                                    <p:cond delay="0"/>
                                  </p:stCondLst>
                                  <p:childTnLst>
                                    <p:set>
                                      <p:cBhvr>
                                        <p:cTn dur="1" fill="hold" id="39">
                                          <p:stCondLst>
                                            <p:cond delay="0"/>
                                          </p:stCondLst>
                                        </p:cTn>
                                        <p:tgtEl>
                                          <p:spTgt spid="14"/>
                                        </p:tgtEl>
                                        <p:attrNameLst>
                                          <p:attrName>style.visibility</p:attrName>
                                        </p:attrNameLst>
                                      </p:cBhvr>
                                      <p:to>
                                        <p:strVal val="visible"/>
                                      </p:to>
                                    </p:set>
                                    <p:animEffect filter="fade" transition="in">
                                      <p:cBhvr>
                                        <p:cTn dur="500" id="40"/>
                                        <p:tgtEl>
                                          <p:spTgt spid="14"/>
                                        </p:tgtEl>
                                      </p:cBhvr>
                                    </p:animEffect>
                                  </p:childTnLst>
                                </p:cTn>
                              </p:par>
                            </p:childTnLst>
                          </p:cTn>
                        </p:par>
                        <p:par>
                          <p:cTn fill="hold" id="41" nodeType="afterGroup">
                            <p:stCondLst>
                              <p:cond delay="5750"/>
                            </p:stCondLst>
                            <p:childTnLst>
                              <p:par>
                                <p:cTn fill="hold" grpId="0" id="42" nodeType="afterEffect" presetClass="entr" presetID="10" presetSubtype="0">
                                  <p:stCondLst>
                                    <p:cond delay="0"/>
                                  </p:stCondLst>
                                  <p:childTnLst>
                                    <p:set>
                                      <p:cBhvr>
                                        <p:cTn dur="1" fill="hold" id="43">
                                          <p:stCondLst>
                                            <p:cond delay="0"/>
                                          </p:stCondLst>
                                        </p:cTn>
                                        <p:tgtEl>
                                          <p:spTgt spid="19"/>
                                        </p:tgtEl>
                                        <p:attrNameLst>
                                          <p:attrName>style.visibility</p:attrName>
                                        </p:attrNameLst>
                                      </p:cBhvr>
                                      <p:to>
                                        <p:strVal val="visible"/>
                                      </p:to>
                                    </p:set>
                                    <p:animEffect filter="fade" transition="in">
                                      <p:cBhvr>
                                        <p:cTn dur="500" id="44"/>
                                        <p:tgtEl>
                                          <p:spTgt spid="19"/>
                                        </p:tgtEl>
                                      </p:cBhvr>
                                    </p:animEffect>
                                  </p:childTnLst>
                                </p:cTn>
                              </p:par>
                            </p:childTnLst>
                          </p:cTn>
                        </p:par>
                        <p:par>
                          <p:cTn fill="hold" id="45" nodeType="afterGroup">
                            <p:stCondLst>
                              <p:cond delay="6250"/>
                            </p:stCondLst>
                            <p:childTnLst>
                              <p:par>
                                <p:cTn fill="hold" id="46" nodeType="afterEffect" presetClass="entr" presetID="10" presetSubtype="0">
                                  <p:stCondLst>
                                    <p:cond delay="0"/>
                                  </p:stCondLst>
                                  <p:childTnLst>
                                    <p:set>
                                      <p:cBhvr>
                                        <p:cTn dur="1" fill="hold" id="47">
                                          <p:stCondLst>
                                            <p:cond delay="0"/>
                                          </p:stCondLst>
                                        </p:cTn>
                                        <p:tgtEl>
                                          <p:spTgt spid="12"/>
                                        </p:tgtEl>
                                        <p:attrNameLst>
                                          <p:attrName>style.visibility</p:attrName>
                                        </p:attrNameLst>
                                      </p:cBhvr>
                                      <p:to>
                                        <p:strVal val="visible"/>
                                      </p:to>
                                    </p:set>
                                    <p:animEffect filter="fade" transition="in">
                                      <p:cBhvr>
                                        <p:cTn dur="500" id="48"/>
                                        <p:tgtEl>
                                          <p:spTgt spid="12"/>
                                        </p:tgtEl>
                                      </p:cBhvr>
                                    </p:animEffect>
                                  </p:childTnLst>
                                </p:cTn>
                              </p:par>
                            </p:childTnLst>
                          </p:cTn>
                        </p:par>
                        <p:par>
                          <p:cTn fill="hold" id="49" nodeType="afterGroup">
                            <p:stCondLst>
                              <p:cond delay="6750"/>
                            </p:stCondLst>
                            <p:childTnLst>
                              <p:par>
                                <p:cTn fill="hold" grpId="0" id="50" nodeType="afterEffect" presetClass="entr" presetID="10" presetSubtype="0">
                                  <p:stCondLst>
                                    <p:cond delay="0"/>
                                  </p:stCondLst>
                                  <p:childTnLst>
                                    <p:set>
                                      <p:cBhvr>
                                        <p:cTn dur="1" fill="hold" id="51">
                                          <p:stCondLst>
                                            <p:cond delay="0"/>
                                          </p:stCondLst>
                                        </p:cTn>
                                        <p:tgtEl>
                                          <p:spTgt spid="13"/>
                                        </p:tgtEl>
                                        <p:attrNameLst>
                                          <p:attrName>style.visibility</p:attrName>
                                        </p:attrNameLst>
                                      </p:cBhvr>
                                      <p:to>
                                        <p:strVal val="visible"/>
                                      </p:to>
                                    </p:set>
                                    <p:animEffect filter="fade" transition="in">
                                      <p:cBhvr>
                                        <p:cTn dur="500" id="52"/>
                                        <p:tgtEl>
                                          <p:spTgt spid="13"/>
                                        </p:tgtEl>
                                      </p:cBhvr>
                                    </p:animEffect>
                                  </p:childTnLst>
                                </p:cTn>
                              </p:par>
                            </p:childTnLst>
                          </p:cTn>
                        </p:par>
                        <p:par>
                          <p:cTn fill="hold" id="53" nodeType="afterGroup">
                            <p:stCondLst>
                              <p:cond delay="7250"/>
                            </p:stCondLst>
                            <p:childTnLst>
                              <p:par>
                                <p:cTn fill="hold" id="54" nodeType="afterEffect" presetClass="entr" presetID="10" presetSubtype="0">
                                  <p:stCondLst>
                                    <p:cond delay="0"/>
                                  </p:stCondLst>
                                  <p:childTnLst>
                                    <p:set>
                                      <p:cBhvr>
                                        <p:cTn dur="1" fill="hold" id="55">
                                          <p:stCondLst>
                                            <p:cond delay="0"/>
                                          </p:stCondLst>
                                        </p:cTn>
                                        <p:tgtEl>
                                          <p:spTgt spid="10"/>
                                        </p:tgtEl>
                                        <p:attrNameLst>
                                          <p:attrName>style.visibility</p:attrName>
                                        </p:attrNameLst>
                                      </p:cBhvr>
                                      <p:to>
                                        <p:strVal val="visible"/>
                                      </p:to>
                                    </p:set>
                                    <p:animEffect filter="fade" transition="in">
                                      <p:cBhvr>
                                        <p:cTn dur="500" id="56"/>
                                        <p:tgtEl>
                                          <p:spTgt spid="10"/>
                                        </p:tgtEl>
                                      </p:cBhvr>
                                    </p:animEffect>
                                  </p:childTnLst>
                                </p:cTn>
                              </p:par>
                            </p:childTnLst>
                          </p:cTn>
                        </p:par>
                        <p:par>
                          <p:cTn fill="hold" id="57" nodeType="afterGroup">
                            <p:stCondLst>
                              <p:cond delay="7750"/>
                            </p:stCondLst>
                            <p:childTnLst>
                              <p:par>
                                <p:cTn fill="hold" grpId="0" id="58" nodeType="afterEffect" presetClass="entr" presetID="10" presetSubtype="0">
                                  <p:stCondLst>
                                    <p:cond delay="0"/>
                                  </p:stCondLst>
                                  <p:childTnLst>
                                    <p:set>
                                      <p:cBhvr>
                                        <p:cTn dur="1" fill="hold" id="59">
                                          <p:stCondLst>
                                            <p:cond delay="0"/>
                                          </p:stCondLst>
                                        </p:cTn>
                                        <p:tgtEl>
                                          <p:spTgt spid="11"/>
                                        </p:tgtEl>
                                        <p:attrNameLst>
                                          <p:attrName>style.visibility</p:attrName>
                                        </p:attrNameLst>
                                      </p:cBhvr>
                                      <p:to>
                                        <p:strVal val="visible"/>
                                      </p:to>
                                    </p:set>
                                    <p:animEffect filter="fade" transition="in">
                                      <p:cBhvr>
                                        <p:cTn dur="500" id="60"/>
                                        <p:tgtEl>
                                          <p:spTgt spid="11"/>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1"/>
      <p:bldP grpId="0" spid="13"/>
      <p:bldP grpId="0" spid="19"/>
    </p:bldLst>
  </p:timing>
</p:sld>
</file>

<file path=ppt/slides/slide9.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a:xfrm rot="5400000">
            <a:off x="7391445" y="2057445"/>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gdLst>
                <a:gd fmla="*/ 1056 w 1506" name="T0"/>
                <a:gd fmla="*/ 369 h 625" name="T1"/>
                <a:gd fmla="*/ 968 w 1506" name="T2"/>
                <a:gd fmla="*/ 470 h 625" name="T3"/>
                <a:gd fmla="*/ 421 w 1506" name="T4"/>
                <a:gd fmla="*/ 329 h 625" name="T5"/>
                <a:gd fmla="*/ 1313 w 1506" name="T6"/>
                <a:gd fmla="*/ 108 h 625" name="T7"/>
                <a:gd fmla="*/ 1300 w 1506" name="T8"/>
                <a:gd fmla="*/ 4 h 625" name="T9"/>
                <a:gd fmla="*/ 1196 w 1506" name="T10"/>
                <a:gd fmla="*/ 29 h 625" name="T11"/>
                <a:gd fmla="*/ 1152 w 1506" name="T12"/>
                <a:gd fmla="*/ 222 h 625" name="T13"/>
                <a:gd fmla="*/ 934 w 1506" name="T14"/>
                <a:gd fmla="*/ 123 h 625" name="T15"/>
                <a:gd fmla="*/ 913 w 1506" name="T16"/>
                <a:gd fmla="*/ 301 h 625" name="T17"/>
                <a:gd fmla="*/ 751 w 1506" name="T18"/>
                <a:gd fmla="*/ 312 h 625" name="T19"/>
                <a:gd fmla="*/ 891 w 1506" name="T20"/>
                <a:gd fmla="*/ 117 h 625" name="T21"/>
                <a:gd fmla="*/ 619 w 1506" name="T22"/>
                <a:gd fmla="*/ 170 h 625" name="T23"/>
                <a:gd fmla="*/ 459 w 1506" name="T24"/>
                <a:gd fmla="*/ 107 h 625" name="T25"/>
                <a:gd fmla="*/ 606 w 1506" name="T26"/>
                <a:gd fmla="*/ 342 h 625" name="T27"/>
                <a:gd fmla="*/ 482 w 1506" name="T28"/>
                <a:gd fmla="*/ 326 h 625" name="T29"/>
                <a:gd fmla="*/ 479 w 1506" name="T30"/>
                <a:gd fmla="*/ 121 h 625" name="T31"/>
                <a:gd fmla="*/ 469 w 1506" name="T32"/>
                <a:gd fmla="*/ 28 h 625" name="T33"/>
                <a:gd fmla="*/ 349 w 1506" name="T34"/>
                <a:gd fmla="*/ 86 h 625" name="T35"/>
                <a:gd fmla="*/ 317 w 1506" name="T36"/>
                <a:gd fmla="*/ 112 h 625" name="T37"/>
                <a:gd fmla="*/ 270 w 1506" name="T38"/>
                <a:gd fmla="*/ 4 h 625" name="T39"/>
                <a:gd fmla="*/ 68 w 1506" name="T40"/>
                <a:gd fmla="*/ 15 h 625" name="T41"/>
                <a:gd fmla="*/ 656 w 1506" name="T42"/>
                <a:gd fmla="*/ 521 h 625" name="T43"/>
                <a:gd fmla="*/ 272 w 1506" name="T44"/>
                <a:gd fmla="*/ 304 h 625" name="T45"/>
                <a:gd fmla="*/ 1259 w 1506" name="T46"/>
                <a:gd fmla="*/ 253 h 625" name="T47"/>
                <a:gd fmla="*/ 1164 w 1506" name="T48"/>
                <a:gd fmla="*/ 161 h 625" name="T49"/>
                <a:gd fmla="*/ 826 w 1506" name="T50"/>
                <a:gd fmla="*/ 194 h 625" name="T51"/>
                <a:gd fmla="*/ 898 w 1506" name="T52"/>
                <a:gd fmla="*/ 210 h 625" name="T53"/>
                <a:gd fmla="*/ 783 w 1506" name="T54"/>
                <a:gd fmla="*/ 353 h 625" name="T55"/>
                <a:gd fmla="*/ 756 w 1506" name="T56"/>
                <a:gd fmla="*/ 52 h 625" name="T57"/>
                <a:gd fmla="*/ 557 w 1506" name="T58"/>
                <a:gd fmla="*/ 62 h 625" name="T59"/>
                <a:gd fmla="*/ 547 w 1506" name="T60"/>
                <a:gd fmla="*/ 128 h 625" name="T61"/>
                <a:gd fmla="*/ 1132 w 1506" name="T62"/>
                <a:gd fmla="*/ 276 h 625" name="T63"/>
                <a:gd fmla="*/ 1306 w 1506" name="T64"/>
                <a:gd fmla="*/ 15 h 625" name="T65"/>
                <a:gd fmla="*/ 1092 w 1506" name="T66"/>
                <a:gd fmla="*/ 67 h 625" name="T67"/>
                <a:gd fmla="*/ 1179 w 1506" name="T68"/>
                <a:gd fmla="*/ 207 h 625" name="T69"/>
                <a:gd fmla="*/ 1211 w 1506" name="T70"/>
                <a:gd fmla="*/ 157 h 625" name="T71"/>
                <a:gd fmla="*/ 1062 w 1506" name="T72"/>
                <a:gd fmla="*/ 244 h 625" name="T73"/>
                <a:gd fmla="*/ 986 w 1506" name="T74"/>
                <a:gd fmla="*/ 294 h 625" name="T75"/>
                <a:gd fmla="*/ 928 w 1506" name="T76"/>
                <a:gd fmla="*/ 355 h 625" name="T77"/>
                <a:gd fmla="*/ 775 w 1506" name="T78"/>
                <a:gd fmla="*/ 133 h 625" name="T79"/>
                <a:gd fmla="*/ 676 w 1506" name="T80"/>
                <a:gd fmla="*/ 183 h 625" name="T81"/>
                <a:gd fmla="*/ 650 w 1506" name="T82"/>
                <a:gd fmla="*/ 204 h 625" name="T83"/>
                <a:gd fmla="*/ 613 w 1506" name="T84"/>
                <a:gd fmla="*/ 270 h 625" name="T85"/>
                <a:gd fmla="*/ 637 w 1506" name="T86"/>
                <a:gd fmla="*/ 295 h 625" name="T87"/>
                <a:gd fmla="*/ 562 w 1506" name="T88"/>
                <a:gd fmla="*/ 306 h 625" name="T89"/>
                <a:gd fmla="*/ 644 w 1506" name="T90"/>
                <a:gd fmla="*/ 389 h 625" name="T91"/>
                <a:gd fmla="*/ 826 w 1506" name="T92"/>
                <a:gd fmla="*/ 456 h 625" name="T93"/>
                <a:gd fmla="*/ 973 w 1506" name="T94"/>
                <a:gd fmla="*/ 449 h 625" name="T95"/>
                <a:gd fmla="*/ 601 w 1506" name="T96"/>
                <a:gd fmla="*/ 442 h 625" name="T97"/>
                <a:gd fmla="*/ 677 w 1506" name="T98"/>
                <a:gd fmla="*/ 429 h 625" name="T99"/>
                <a:gd fmla="*/ 526 w 1506" name="T100"/>
                <a:gd fmla="*/ 423 h 625" name="T101"/>
                <a:gd fmla="*/ 436 w 1506" name="T102"/>
                <a:gd fmla="*/ 205 h 625" name="T103"/>
                <a:gd fmla="*/ 377 w 1506" name="T104"/>
                <a:gd fmla="*/ 60 h 625" name="T105"/>
                <a:gd fmla="*/ 439 w 1506" name="T106"/>
                <a:gd fmla="*/ 307 h 625" name="T107"/>
                <a:gd fmla="*/ 388 w 1506" name="T108"/>
                <a:gd fmla="*/ 126 h 625" name="T109"/>
                <a:gd fmla="*/ 431 w 1506" name="T110"/>
                <a:gd fmla="*/ 289 h 625" name="T111"/>
                <a:gd fmla="*/ 307 w 1506" name="T112"/>
                <a:gd fmla="*/ 219 h 625" name="T113"/>
                <a:gd fmla="*/ 246 w 1506" name="T114"/>
                <a:gd fmla="*/ 22 h 625" name="T115"/>
                <a:gd fmla="*/ 85 w 1506" name="T116"/>
                <a:gd fmla="*/ 23 h 625" name="T117"/>
                <a:gd fmla="*/ 140 w 1506" name="T118"/>
                <a:gd fmla="*/ 40 h 625" name="T119"/>
                <a:gd fmla="*/ 127 w 1506" name="T120"/>
                <a:gd fmla="*/ 103 h 625"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625" w="1506">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669">
              <a:extLst>
                <a:ext uri="{FF2B5EF4-FFF2-40B4-BE49-F238E27FC236}">
                  <a16:creationId xmlns:a16="http://schemas.microsoft.com/office/drawing/2014/main" id="{4221F14E-5C14-4F43-AAC6-3D206192801D}"/>
                </a:ext>
              </a:extLst>
            </p:cNvPr>
            <p:cNvSpPr/>
            <p:nvPr/>
          </p:nvSpPr>
          <p:spPr bwMode="auto">
            <a:xfrm>
              <a:off x="4290" y="159"/>
              <a:ext cx="7" cy="7"/>
            </a:xfrm>
            <a:custGeom>
              <a:gdLst>
                <a:gd fmla="*/ 0 w 3" name="T0"/>
                <a:gd fmla="*/ 1 h 3" name="T1"/>
                <a:gd fmla="*/ 0 w 3" name="T2"/>
                <a:gd fmla="*/ 3 h 3" name="T3"/>
                <a:gd fmla="*/ 3 w 3" name="T4"/>
                <a:gd fmla="*/ 3 h 3" name="T5"/>
                <a:gd fmla="*/ 3 w 3" name="T6"/>
                <a:gd fmla="*/ 2 h 3" name="T7"/>
                <a:gd fmla="*/ 0 w 3" name="T8"/>
                <a:gd fmla="*/ 1 h 3" name="T9"/>
              </a:gdLst>
              <a:cxnLst>
                <a:cxn ang="0">
                  <a:pos x="T0" y="T1"/>
                </a:cxn>
                <a:cxn ang="0">
                  <a:pos x="T2" y="T3"/>
                </a:cxn>
                <a:cxn ang="0">
                  <a:pos x="T4" y="T5"/>
                </a:cxn>
                <a:cxn ang="0">
                  <a:pos x="T6" y="T7"/>
                </a:cxn>
                <a:cxn ang="0">
                  <a:pos x="T8" y="T9"/>
                </a:cxn>
              </a:cxnLst>
              <a:rect b="b" l="0" r="r" t="0"/>
              <a:pathLst>
                <a:path h="3" w="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670">
              <a:extLst>
                <a:ext uri="{FF2B5EF4-FFF2-40B4-BE49-F238E27FC236}">
                  <a16:creationId xmlns:a16="http://schemas.microsoft.com/office/drawing/2014/main" id="{182F3348-4F1F-4C5A-A70E-68544E3A55D9}"/>
                </a:ext>
              </a:extLst>
            </p:cNvPr>
            <p:cNvSpPr/>
            <p:nvPr/>
          </p:nvSpPr>
          <p:spPr bwMode="auto">
            <a:xfrm>
              <a:off x="4245" y="-10"/>
              <a:ext cx="97" cy="131"/>
            </a:xfrm>
            <a:custGeom>
              <a:gdLst>
                <a:gd fmla="*/ 31 w 41" name="T0"/>
                <a:gd fmla="*/ 44 h 55" name="T1"/>
                <a:gd fmla="*/ 41 w 41" name="T2"/>
                <a:gd fmla="*/ 0 h 55" name="T3"/>
                <a:gd fmla="*/ 26 w 41" name="T4"/>
                <a:gd fmla="*/ 0 h 55" name="T5"/>
                <a:gd fmla="*/ 27 w 41" name="T6"/>
                <a:gd fmla="*/ 20 h 55" name="T7"/>
                <a:gd fmla="*/ 23 w 41" name="T8"/>
                <a:gd fmla="*/ 20 h 55" name="T9"/>
                <a:gd fmla="*/ 8 w 41" name="T10"/>
                <a:gd fmla="*/ 0 h 55" name="T11"/>
                <a:gd fmla="*/ 0 w 41" name="T12"/>
                <a:gd fmla="*/ 0 h 55" name="T13"/>
                <a:gd fmla="*/ 18 w 41" name="T14"/>
                <a:gd fmla="*/ 54 h 55" name="T15"/>
                <a:gd fmla="*/ 20 w 41" name="T16"/>
                <a:gd fmla="*/ 55 h 55" name="T17"/>
                <a:gd fmla="*/ 31 w 41" name="T18"/>
                <a:gd fmla="*/ 44 h 5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5" w="41">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gdLst>
                <a:gd fmla="*/ 177 w 178" name="T0"/>
                <a:gd fmla="*/ 2 h 168" name="T1"/>
                <a:gd fmla="*/ 178 w 178" name="T2"/>
                <a:gd fmla="*/ 0 h 168" name="T3"/>
                <a:gd fmla="*/ 118 w 178" name="T4"/>
                <a:gd fmla="*/ 0 h 168" name="T5"/>
                <a:gd fmla="*/ 92 w 178" name="T6"/>
                <a:gd fmla="*/ 5 h 168" name="T7"/>
                <a:gd fmla="*/ 47 w 178" name="T8"/>
                <a:gd fmla="*/ 62 h 168" name="T9"/>
                <a:gd fmla="*/ 0 w 178" name="T10"/>
                <a:gd fmla="*/ 75 h 168" name="T11"/>
                <a:gd fmla="*/ 15 w 178" name="T12"/>
                <a:gd fmla="*/ 90 h 168" name="T13"/>
                <a:gd fmla="*/ 22 w 178" name="T14"/>
                <a:gd fmla="*/ 123 h 168" name="T15"/>
                <a:gd fmla="*/ 63 w 178" name="T16"/>
                <a:gd fmla="*/ 168 h 168" name="T17"/>
                <a:gd fmla="*/ 77 w 178" name="T18"/>
                <a:gd fmla="*/ 132 h 168" name="T19"/>
                <a:gd fmla="*/ 27 w 178" name="T20"/>
                <a:gd fmla="*/ 79 h 168" name="T21"/>
                <a:gd fmla="*/ 111 w 178" name="T22"/>
                <a:gd fmla="*/ 40 h 168" name="T23"/>
                <a:gd fmla="*/ 129 w 178" name="T24"/>
                <a:gd fmla="*/ 7 h 168" name="T25"/>
                <a:gd fmla="*/ 128 w 178" name="T26"/>
                <a:gd fmla="*/ 1 h 168" name="T27"/>
                <a:gd fmla="*/ 177 w 178" name="T28"/>
                <a:gd fmla="*/ 2 h 168" name="T29"/>
                <a:gd fmla="*/ 42 w 178" name="T30"/>
                <a:gd fmla="*/ 95 h 168" name="T31"/>
                <a:gd fmla="*/ 71 w 178" name="T32"/>
                <a:gd fmla="*/ 138 h 168" name="T33"/>
                <a:gd fmla="*/ 63 w 178" name="T34"/>
                <a:gd fmla="*/ 157 h 168" name="T35"/>
                <a:gd fmla="*/ 60 w 178" name="T36"/>
                <a:gd fmla="*/ 153 h 168" name="T37"/>
                <a:gd fmla="*/ 41 w 178" name="T38"/>
                <a:gd fmla="*/ 97 h 168" name="T39"/>
                <a:gd fmla="*/ 42 w 178" name="T40"/>
                <a:gd fmla="*/ 95 h 168" name="T41"/>
                <a:gd fmla="*/ 30 w 178" name="T42"/>
                <a:gd fmla="*/ 93 h 168" name="T43"/>
                <a:gd fmla="*/ 43 w 178" name="T44"/>
                <a:gd fmla="*/ 113 h 168" name="T45"/>
                <a:gd fmla="*/ 51 w 178" name="T46"/>
                <a:gd fmla="*/ 151 h 168" name="T47"/>
                <a:gd fmla="*/ 22 w 178" name="T48"/>
                <a:gd fmla="*/ 93 h 168" name="T49"/>
                <a:gd fmla="*/ 30 w 178" name="T50"/>
                <a:gd fmla="*/ 93 h 168" name="T51"/>
                <a:gd fmla="*/ 84 w 178" name="T52"/>
                <a:gd fmla="*/ 14 h 168" name="T53"/>
                <a:gd fmla="*/ 90 w 178" name="T54"/>
                <a:gd fmla="*/ 18 h 168" name="T55"/>
                <a:gd fmla="*/ 60 w 178" name="T56"/>
                <a:gd fmla="*/ 55 h 168" name="T57"/>
                <a:gd fmla="*/ 84 w 178" name="T58"/>
                <a:gd fmla="*/ 14 h 168" name="T59"/>
                <a:gd fmla="*/ 91 w 178" name="T60"/>
                <a:gd fmla="*/ 56 h 168" name="T61"/>
                <a:gd fmla="*/ 67 w 178" name="T62"/>
                <a:gd fmla="*/ 61 h 168" name="T63"/>
                <a:gd fmla="*/ 66 w 178" name="T64"/>
                <a:gd fmla="*/ 60 h 168" name="T65"/>
                <a:gd fmla="*/ 113 w 178" name="T66"/>
                <a:gd fmla="*/ 10 h 168" name="T67"/>
                <a:gd fmla="*/ 91 w 178" name="T68"/>
                <a:gd fmla="*/ 56 h 16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68" w="17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672">
              <a:extLst>
                <a:ext uri="{FF2B5EF4-FFF2-40B4-BE49-F238E27FC236}">
                  <a16:creationId xmlns:a16="http://schemas.microsoft.com/office/drawing/2014/main" id="{23C7C62A-C433-46BB-8E48-BC2FDC170411}"/>
                </a:ext>
              </a:extLst>
            </p:cNvPr>
            <p:cNvSpPr/>
            <p:nvPr/>
          </p:nvSpPr>
          <p:spPr bwMode="auto">
            <a:xfrm>
              <a:off x="4074" y="-10"/>
              <a:ext cx="171" cy="107"/>
            </a:xfrm>
            <a:custGeom>
              <a:gdLst>
                <a:gd fmla="*/ 72 w 72" name="T0"/>
                <a:gd fmla="*/ 42 h 45" name="T1"/>
                <a:gd fmla="*/ 72 w 72" name="T2"/>
                <a:gd fmla="*/ 27 h 45" name="T3"/>
                <a:gd fmla="*/ 59 w 72" name="T4"/>
                <a:gd fmla="*/ 0 h 45" name="T5"/>
                <a:gd fmla="*/ 50 w 72" name="T6"/>
                <a:gd fmla="*/ 0 h 45" name="T7"/>
                <a:gd fmla="*/ 59 w 72" name="T8"/>
                <a:gd fmla="*/ 10 h 45" name="T9"/>
                <a:gd fmla="*/ 64 w 72" name="T10"/>
                <a:gd fmla="*/ 24 h 45" name="T11"/>
                <a:gd fmla="*/ 59 w 72" name="T12"/>
                <a:gd fmla="*/ 22 h 45" name="T13"/>
                <a:gd fmla="*/ 40 w 72" name="T14"/>
                <a:gd fmla="*/ 0 h 45" name="T15"/>
                <a:gd fmla="*/ 29 w 72" name="T16"/>
                <a:gd fmla="*/ 0 h 45" name="T17"/>
                <a:gd fmla="*/ 57 w 72" name="T18"/>
                <a:gd fmla="*/ 30 h 45" name="T19"/>
                <a:gd fmla="*/ 56 w 72" name="T20"/>
                <a:gd fmla="*/ 35 h 45" name="T21"/>
                <a:gd fmla="*/ 11 w 72" name="T22"/>
                <a:gd fmla="*/ 12 h 45" name="T23"/>
                <a:gd fmla="*/ 8 w 72" name="T24"/>
                <a:gd fmla="*/ 0 h 45" name="T25"/>
                <a:gd fmla="*/ 0 w 72" name="T26"/>
                <a:gd fmla="*/ 0 h 45" name="T27"/>
                <a:gd fmla="*/ 16 w 72" name="T28"/>
                <a:gd fmla="*/ 28 h 45" name="T29"/>
                <a:gd fmla="*/ 69 w 72" name="T30"/>
                <a:gd fmla="*/ 45 h 45" name="T31"/>
                <a:gd fmla="*/ 72 w 72" name="T32"/>
                <a:gd fmla="*/ 42 h 4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5" w="72">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673">
              <a:extLst>
                <a:ext uri="{FF2B5EF4-FFF2-40B4-BE49-F238E27FC236}">
                  <a16:creationId xmlns:a16="http://schemas.microsoft.com/office/drawing/2014/main" id="{C9F59AE5-14BC-48D3-96A5-12CC1B490C06}"/>
                </a:ext>
              </a:extLst>
            </p:cNvPr>
            <p:cNvSpPr/>
            <p:nvPr/>
          </p:nvSpPr>
          <p:spPr bwMode="auto">
            <a:xfrm>
              <a:off x="4230" y="138"/>
              <a:ext cx="45" cy="33"/>
            </a:xfrm>
            <a:custGeom>
              <a:gdLst>
                <a:gd fmla="*/ 19 w 19" name="T0"/>
                <a:gd fmla="*/ 10 h 14" name="T1"/>
                <a:gd fmla="*/ 9 w 19" name="T2"/>
                <a:gd fmla="*/ 1 h 14" name="T3"/>
                <a:gd fmla="*/ 1 w 19" name="T4"/>
                <a:gd fmla="*/ 10 h 14" name="T5"/>
                <a:gd fmla="*/ 19 w 19" name="T6"/>
                <a:gd fmla="*/ 10 h 14" name="T7"/>
              </a:gdLst>
              <a:cxnLst>
                <a:cxn ang="0">
                  <a:pos x="T0" y="T1"/>
                </a:cxn>
                <a:cxn ang="0">
                  <a:pos x="T2" y="T3"/>
                </a:cxn>
                <a:cxn ang="0">
                  <a:pos x="T4" y="T5"/>
                </a:cxn>
                <a:cxn ang="0">
                  <a:pos x="T6" y="T7"/>
                </a:cxn>
              </a:cxnLst>
              <a:rect b="b" l="0" r="r" t="0"/>
              <a:pathLst>
                <a:path h="14" w="19">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674">
              <a:extLst>
                <a:ext uri="{FF2B5EF4-FFF2-40B4-BE49-F238E27FC236}">
                  <a16:creationId xmlns:a16="http://schemas.microsoft.com/office/drawing/2014/main" id="{85427A10-1367-45A4-B88D-F4C32B9E1E4D}"/>
                </a:ext>
              </a:extLst>
            </p:cNvPr>
            <p:cNvSpPr/>
            <p:nvPr/>
          </p:nvSpPr>
          <p:spPr bwMode="auto">
            <a:xfrm>
              <a:off x="5324" y="-10"/>
              <a:ext cx="121" cy="76"/>
            </a:xfrm>
            <a:custGeom>
              <a:gdLst>
                <a:gd fmla="*/ 42 w 51" name="T0"/>
                <a:gd fmla="*/ 32 h 32" name="T1"/>
                <a:gd fmla="*/ 49 w 51" name="T2"/>
                <a:gd fmla="*/ 14 h 32" name="T3"/>
                <a:gd fmla="*/ 51 w 51" name="T4"/>
                <a:gd fmla="*/ 0 h 32" name="T5"/>
                <a:gd fmla="*/ 46 w 51" name="T6"/>
                <a:gd fmla="*/ 0 h 32" name="T7"/>
                <a:gd fmla="*/ 44 w 51" name="T8"/>
                <a:gd fmla="*/ 8 h 32" name="T9"/>
                <a:gd fmla="*/ 41 w 51" name="T10"/>
                <a:gd fmla="*/ 7 h 32" name="T11"/>
                <a:gd fmla="*/ 37 w 51" name="T12"/>
                <a:gd fmla="*/ 0 h 32" name="T13"/>
                <a:gd fmla="*/ 32 w 51" name="T14"/>
                <a:gd fmla="*/ 0 h 32" name="T15"/>
                <a:gd fmla="*/ 37 w 51" name="T16"/>
                <a:gd fmla="*/ 19 h 32" name="T17"/>
                <a:gd fmla="*/ 8 w 51" name="T18"/>
                <a:gd fmla="*/ 0 h 32" name="T19"/>
                <a:gd fmla="*/ 0 w 51" name="T20"/>
                <a:gd fmla="*/ 0 h 32" name="T21"/>
                <a:gd fmla="*/ 42 w 51" name="T22"/>
                <a:gd fmla="*/ 32 h 3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2" w="51">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gdLst>
                <a:gd fmla="*/ 35 w 67" name="T0"/>
                <a:gd fmla="*/ 1 h 95" name="T1"/>
                <a:gd fmla="*/ 43 w 67" name="T2"/>
                <a:gd fmla="*/ 50 h 95" name="T3"/>
                <a:gd fmla="*/ 48 w 67" name="T4"/>
                <a:gd fmla="*/ 54 h 95" name="T5"/>
                <a:gd fmla="*/ 46 w 67" name="T6"/>
                <a:gd fmla="*/ 7 h 95" name="T7"/>
                <a:gd fmla="*/ 62 w 67" name="T8"/>
                <a:gd fmla="*/ 38 h 95" name="T9"/>
                <a:gd fmla="*/ 57 w 67" name="T10"/>
                <a:gd fmla="*/ 66 h 95" name="T11"/>
                <a:gd fmla="*/ 48 w 67" name="T12"/>
                <a:gd fmla="*/ 79 h 95" name="T13"/>
                <a:gd fmla="*/ 46 w 67" name="T14"/>
                <a:gd fmla="*/ 55 h 95" name="T15"/>
                <a:gd fmla="*/ 38 w 67" name="T16"/>
                <a:gd fmla="*/ 65 h 95" name="T17"/>
                <a:gd fmla="*/ 23 w 67" name="T18"/>
                <a:gd fmla="*/ 0 h 95" name="T19"/>
                <a:gd fmla="*/ 16 w 67" name="T20"/>
                <a:gd fmla="*/ 0 h 95" name="T21"/>
                <a:gd fmla="*/ 15 w 67" name="T22"/>
                <a:gd fmla="*/ 7 h 95" name="T23"/>
                <a:gd fmla="*/ 43 w 67" name="T24"/>
                <a:gd fmla="*/ 93 h 95" name="T25"/>
                <a:gd fmla="*/ 47 w 67" name="T26"/>
                <a:gd fmla="*/ 95 h 95" name="T27"/>
                <a:gd fmla="*/ 67 w 67" name="T28"/>
                <a:gd fmla="*/ 56 h 95" name="T29"/>
                <a:gd fmla="*/ 52 w 67" name="T30"/>
                <a:gd fmla="*/ 1 h 95" name="T31"/>
                <a:gd fmla="*/ 51 w 67" name="T32"/>
                <a:gd fmla="*/ 0 h 95" name="T33"/>
                <a:gd fmla="*/ 33 w 67" name="T34"/>
                <a:gd fmla="*/ 0 h 95" name="T35"/>
                <a:gd fmla="*/ 35 w 67" name="T36"/>
                <a:gd fmla="*/ 1 h 95" name="T37"/>
                <a:gd fmla="*/ 42 w 67" name="T38"/>
                <a:gd fmla="*/ 5 h 95" name="T39"/>
                <a:gd fmla="*/ 43 w 67" name="T40"/>
                <a:gd fmla="*/ 9 h 95" name="T41"/>
                <a:gd fmla="*/ 42 w 67" name="T42"/>
                <a:gd fmla="*/ 5 h 95"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5" w="67">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676">
              <a:extLst>
                <a:ext uri="{FF2B5EF4-FFF2-40B4-BE49-F238E27FC236}">
                  <a16:creationId xmlns:a16="http://schemas.microsoft.com/office/drawing/2014/main" id="{2665FADE-9D1E-4DF9-BA6E-F3CAB38EC0D1}"/>
                </a:ext>
              </a:extLst>
            </p:cNvPr>
            <p:cNvSpPr/>
            <p:nvPr/>
          </p:nvSpPr>
          <p:spPr bwMode="auto">
            <a:xfrm>
              <a:off x="3876" y="-10"/>
              <a:ext cx="359" cy="240"/>
            </a:xfrm>
            <a:custGeom>
              <a:gdLst>
                <a:gd fmla="*/ 149 w 152" name="T0"/>
                <a:gd fmla="*/ 101 h 101" name="T1"/>
                <a:gd fmla="*/ 131 w 152" name="T2"/>
                <a:gd fmla="*/ 73 h 101" name="T3"/>
                <a:gd fmla="*/ 146 w 152" name="T4"/>
                <a:gd fmla="*/ 67 h 101" name="T5"/>
                <a:gd fmla="*/ 119 w 152" name="T6"/>
                <a:gd fmla="*/ 65 h 101" name="T7"/>
                <a:gd fmla="*/ 33 w 152" name="T8"/>
                <a:gd fmla="*/ 6 h 101" name="T9"/>
                <a:gd fmla="*/ 43 w 152" name="T10"/>
                <a:gd fmla="*/ 0 h 101" name="T11"/>
                <a:gd fmla="*/ 0 w 152" name="T12"/>
                <a:gd fmla="*/ 0 h 101" name="T13"/>
                <a:gd fmla="*/ 91 w 152" name="T14"/>
                <a:gd fmla="*/ 50 h 101" name="T15"/>
                <a:gd fmla="*/ 149 w 152" name="T16"/>
                <a:gd fmla="*/ 101 h 10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0" w="152">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677">
              <a:extLst>
                <a:ext uri="{FF2B5EF4-FFF2-40B4-BE49-F238E27FC236}">
                  <a16:creationId xmlns:a16="http://schemas.microsoft.com/office/drawing/2014/main" id="{47BDBC1D-281A-48E7-8842-E598E2705658}"/>
                </a:ext>
              </a:extLst>
            </p:cNvPr>
            <p:cNvSpPr/>
            <p:nvPr/>
          </p:nvSpPr>
          <p:spPr bwMode="auto">
            <a:xfrm>
              <a:off x="2224" y="-10"/>
              <a:ext cx="16" cy="5"/>
            </a:xfrm>
            <a:custGeom>
              <a:gdLst>
                <a:gd fmla="*/ 4 w 7" name="T0"/>
                <a:gd fmla="*/ 2 h 2" name="T1"/>
                <a:gd fmla="*/ 7 w 7" name="T2"/>
                <a:gd fmla="*/ 0 h 2" name="T3"/>
                <a:gd fmla="*/ 0 w 7" name="T4"/>
                <a:gd fmla="*/ 0 h 2" name="T5"/>
                <a:gd fmla="*/ 4 w 7" name="T6"/>
                <a:gd fmla="*/ 2 h 2" name="T7"/>
              </a:gdLst>
              <a:cxnLst>
                <a:cxn ang="0">
                  <a:pos x="T0" y="T1"/>
                </a:cxn>
                <a:cxn ang="0">
                  <a:pos x="T2" y="T3"/>
                </a:cxn>
                <a:cxn ang="0">
                  <a:pos x="T4" y="T5"/>
                </a:cxn>
                <a:cxn ang="0">
                  <a:pos x="T6" y="T7"/>
                </a:cxn>
              </a:cxnLst>
              <a:rect b="b" l="0" r="r" t="0"/>
              <a:pathLst>
                <a:path h="2" w="7">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678">
              <a:extLst>
                <a:ext uri="{FF2B5EF4-FFF2-40B4-BE49-F238E27FC236}">
                  <a16:creationId xmlns:a16="http://schemas.microsoft.com/office/drawing/2014/main" id="{1712F7FB-A8A8-4176-8736-C23D2B259543}"/>
                </a:ext>
              </a:extLst>
            </p:cNvPr>
            <p:cNvSpPr/>
            <p:nvPr/>
          </p:nvSpPr>
          <p:spPr bwMode="auto">
            <a:xfrm>
              <a:off x="4356" y="-10"/>
              <a:ext cx="149" cy="62"/>
            </a:xfrm>
            <a:custGeom>
              <a:gdLst>
                <a:gd fmla="*/ 5 w 63" name="T0"/>
                <a:gd fmla="*/ 26 h 26" name="T1"/>
                <a:gd fmla="*/ 51 w 63" name="T2"/>
                <a:gd fmla="*/ 11 h 26" name="T3"/>
                <a:gd fmla="*/ 63 w 63" name="T4"/>
                <a:gd fmla="*/ 0 h 26" name="T5"/>
                <a:gd fmla="*/ 53 w 63" name="T6"/>
                <a:gd fmla="*/ 0 h 26" name="T7"/>
                <a:gd fmla="*/ 18 w 63" name="T8"/>
                <a:gd fmla="*/ 14 h 26" name="T9"/>
                <a:gd fmla="*/ 20 w 63" name="T10"/>
                <a:gd fmla="*/ 0 h 26" name="T11"/>
                <a:gd fmla="*/ 13 w 63" name="T12"/>
                <a:gd fmla="*/ 0 h 26" name="T13"/>
                <a:gd fmla="*/ 9 w 63" name="T14"/>
                <a:gd fmla="*/ 13 h 26" name="T15"/>
                <a:gd fmla="*/ 6 w 63" name="T16"/>
                <a:gd fmla="*/ 0 h 26" name="T17"/>
                <a:gd fmla="*/ 0 w 63" name="T18"/>
                <a:gd fmla="*/ 0 h 26" name="T19"/>
                <a:gd fmla="*/ 2 w 63" name="T20"/>
                <a:gd fmla="*/ 25 h 26" name="T21"/>
                <a:gd fmla="*/ 5 w 63" name="T22"/>
                <a:gd fmla="*/ 26 h 2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6" w="62">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pic>
        <p:nvPicPr>
          <p:cNvPr descr="图片包含 鲜花, 餐桌, 烟火, 室内  已生成高可信度的说明" id="23" name="图片 22">
            <a:extLst>
              <a:ext uri="{FF2B5EF4-FFF2-40B4-BE49-F238E27FC236}">
                <a16:creationId xmlns:a16="http://schemas.microsoft.com/office/drawing/2014/main" id="{B4523A50-EAE8-4ED7-B4BB-6320045B97E6}"/>
              </a:ext>
            </a:extLst>
          </p:cNvPr>
          <p:cNvPicPr>
            <a:picLocks noChangeAspect="1"/>
          </p:cNvPicPr>
          <p:nvPr/>
        </p:nvPicPr>
        <p:blipFill>
          <a:blip r:embed="rId2">
            <a:extLst>
              <a:ext uri="{28A0092B-C50C-407E-A947-70E740481C1C}">
                <a14:useLocalDpi val="0"/>
              </a:ext>
            </a:extLst>
          </a:blip>
          <a:stretch>
            <a:fillRect/>
          </a:stretch>
        </p:blipFill>
        <p:spPr>
          <a:xfrm flipH="1" rot="16200000">
            <a:off x="545518" y="-545518"/>
            <a:ext cx="2423161" cy="3514197"/>
          </a:xfrm>
          <a:prstGeom prst="rect">
            <a:avLst/>
          </a:prstGeom>
        </p:spPr>
      </p:pic>
      <p:pic>
        <p:nvPicPr>
          <p:cNvPr descr="C:\Users\Soloman\Desktop\未标题-3.png" id="34" name="Picture 01">
            <a:extLst>
              <a:ext uri="{FF2B5EF4-FFF2-40B4-BE49-F238E27FC236}">
                <a16:creationId xmlns:a16="http://schemas.microsoft.com/office/drawing/2014/main" id="{E99D9633-33A9-46A5-AB2A-179C038E0EAB}"/>
              </a:ext>
            </a:extLst>
          </p:cNvPr>
          <p:cNvPicPr>
            <a:picLocks noChangeArrowheads="1" noChangeAspect="1"/>
          </p:cNvPicPr>
          <p:nvPr/>
        </p:nvPicPr>
        <p:blipFill>
          <a:blip r:embed="rId3">
            <a:extLst>
              <a:ext uri="{28A0092B-C50C-407E-A947-70E740481C1C}">
                <a14:useLocalDpi val="0"/>
              </a:ext>
            </a:extLst>
          </a:blip>
          <a:stretch>
            <a:fillRect/>
          </a:stretch>
        </p:blipFill>
        <p:spPr bwMode="auto">
          <a:xfrm rot="9190629">
            <a:off x="1077828" y="1625143"/>
            <a:ext cx="4067103" cy="406079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pic>
      <p:pic>
        <p:nvPicPr>
          <p:cNvPr id="35" name="图片 34">
            <a:extLst>
              <a:ext uri="{FF2B5EF4-FFF2-40B4-BE49-F238E27FC236}">
                <a16:creationId xmlns:a16="http://schemas.microsoft.com/office/drawing/2014/main" id="{4A249739-5F52-415C-AE44-F9525B47F8E7}"/>
              </a:ext>
            </a:extLst>
          </p:cNvPr>
          <p:cNvPicPr>
            <a:picLocks noChangeAspect="1"/>
          </p:cNvPicPr>
          <p:nvPr/>
        </p:nvPicPr>
        <p:blipFill>
          <a:blip r:embed="rId4">
            <a:extLst>
              <a:ext uri="{28A0092B-C50C-407E-A947-70E740481C1C}">
                <a14:useLocalDpi val="0"/>
              </a:ext>
            </a:extLst>
          </a:blip>
          <a:stretch>
            <a:fillRect/>
          </a:stretch>
        </p:blipFill>
        <p:spPr>
          <a:xfrm>
            <a:off x="1681602" y="2535458"/>
            <a:ext cx="2692200" cy="1898500"/>
          </a:xfrm>
          <a:prstGeom prst="rect">
            <a:avLst/>
          </a:prstGeom>
        </p:spPr>
      </p:pic>
      <p:pic>
        <p:nvPicPr>
          <p:cNvPr id="36" name="图片 35">
            <a:extLst>
              <a:ext uri="{FF2B5EF4-FFF2-40B4-BE49-F238E27FC236}">
                <a16:creationId xmlns:a16="http://schemas.microsoft.com/office/drawing/2014/main" id="{1231823B-8F4D-4ADF-90DF-19A92E019D64}"/>
              </a:ext>
            </a:extLst>
          </p:cNvPr>
          <p:cNvPicPr>
            <a:picLocks noChangeAspect="1"/>
          </p:cNvPicPr>
          <p:nvPr/>
        </p:nvPicPr>
        <p:blipFill>
          <a:blip r:embed="rId5">
            <a:extLst>
              <a:ext uri="{28A0092B-C50C-407E-A947-70E740481C1C}">
                <a14:useLocalDpi val="0"/>
              </a:ext>
            </a:extLst>
          </a:blip>
          <a:stretch>
            <a:fillRect/>
          </a:stretch>
        </p:blipFill>
        <p:spPr>
          <a:xfrm>
            <a:off x="2610077" y="3206654"/>
            <a:ext cx="1331582" cy="2761140"/>
          </a:xfrm>
          <a:prstGeom prst="rect">
            <a:avLst/>
          </a:prstGeom>
        </p:spPr>
      </p:pic>
      <p:sp>
        <p:nvSpPr>
          <p:cNvPr id="37" name="Rectangle 3">
            <a:extLst>
              <a:ext uri="{FF2B5EF4-FFF2-40B4-BE49-F238E27FC236}">
                <a16:creationId xmlns:a16="http://schemas.microsoft.com/office/drawing/2014/main" id="{E3BED8E2-69F7-420B-9856-CC08CD9BCD01}"/>
              </a:ext>
            </a:extLst>
          </p:cNvPr>
          <p:cNvSpPr>
            <a:spLocks noChangeArrowheads="1"/>
          </p:cNvSpPr>
          <p:nvPr/>
        </p:nvSpPr>
        <p:spPr bwMode="black">
          <a:xfrm>
            <a:off x="5420077" y="3356740"/>
            <a:ext cx="3949409" cy="1371600"/>
          </a:xfrm>
          <a:prstGeom prst="rect">
            <a:avLst/>
          </a:prstGeom>
          <a:noFill/>
          <a:ln algn="ctr" w="9525">
            <a:noFill/>
            <a:miter lim="800000"/>
          </a:ln>
        </p:spPr>
        <p:txBody>
          <a:bodyPr wrap="square">
            <a:spAutoFit/>
          </a:bodyPr>
          <a:lstStyle/>
          <a:p>
            <a:pPr>
              <a:spcBef>
                <a:spcPct val="50000"/>
              </a:spcBef>
              <a:defRPr/>
            </a:pPr>
            <a:r>
              <a:rPr altLang="en-US" lang="zh-CN" sz="2400">
                <a:latin charset="-122" panose="03000509000000000000" pitchFamily="65" typeface="方正硬笔楷书简体"/>
                <a:ea charset="-122" panose="03000509000000000000" pitchFamily="65" typeface="方正硬笔楷书简体"/>
              </a:rPr>
              <a:t>单击此处添加文本内容单击此处添加文本内容</a:t>
            </a:r>
          </a:p>
          <a:p>
            <a:pPr>
              <a:spcBef>
                <a:spcPct val="50000"/>
              </a:spcBef>
              <a:defRPr/>
            </a:pPr>
            <a:r>
              <a:rPr altLang="en-US" lang="zh-CN" sz="2400">
                <a:latin charset="-122" panose="03000509000000000000" pitchFamily="65" typeface="方正硬笔楷书简体"/>
                <a:ea charset="-122" panose="03000509000000000000" pitchFamily="65" typeface="方正硬笔楷书简体"/>
              </a:rPr>
              <a:t>单击此处添加文本内容</a:t>
            </a:r>
          </a:p>
        </p:txBody>
      </p:sp>
      <p:sp>
        <p:nvSpPr>
          <p:cNvPr id="38" name="Line 4">
            <a:extLst>
              <a:ext uri="{FF2B5EF4-FFF2-40B4-BE49-F238E27FC236}">
                <a16:creationId xmlns:a16="http://schemas.microsoft.com/office/drawing/2014/main" id="{3B6EE7E6-AEE4-45DC-9295-CEBE7A5A1F35}"/>
              </a:ext>
            </a:extLst>
          </p:cNvPr>
          <p:cNvSpPr>
            <a:spLocks noChangeShapeType="1"/>
          </p:cNvSpPr>
          <p:nvPr/>
        </p:nvSpPr>
        <p:spPr bwMode="auto">
          <a:xfrm flipH="1">
            <a:off x="5105353" y="1866282"/>
            <a:ext cx="5413" cy="3200402"/>
          </a:xfrm>
          <a:prstGeom prst="line">
            <a:avLst/>
          </a:prstGeom>
          <a:noFill/>
          <a:ln w="25400">
            <a:solidFill>
              <a:srgbClr val="E22A30"/>
            </a:solidFill>
            <a:prstDash val="sysDash"/>
            <a:round/>
          </a:ln>
        </p:spPr>
        <p:txBody>
          <a:bodyPr anchor="ctr" wrap="none"/>
          <a:lstStyle/>
          <a:p>
            <a:endParaRPr altLang="en-US" lang="zh-CN"/>
          </a:p>
        </p:txBody>
      </p:sp>
      <p:sp>
        <p:nvSpPr>
          <p:cNvPr id="39" name="Line 22">
            <a:extLst>
              <a:ext uri="{FF2B5EF4-FFF2-40B4-BE49-F238E27FC236}">
                <a16:creationId xmlns:a16="http://schemas.microsoft.com/office/drawing/2014/main" id="{9254ACE3-4AB9-41BA-979E-7AEBA27B0E1D}"/>
              </a:ext>
            </a:extLst>
          </p:cNvPr>
          <p:cNvSpPr>
            <a:spLocks noChangeShapeType="1"/>
          </p:cNvSpPr>
          <p:nvPr/>
        </p:nvSpPr>
        <p:spPr bwMode="auto">
          <a:xfrm flipH="1" rot="16200000">
            <a:off x="6863825" y="1704061"/>
            <a:ext cx="25080" cy="2976066"/>
          </a:xfrm>
          <a:prstGeom prst="line">
            <a:avLst/>
          </a:prstGeom>
          <a:noFill/>
          <a:ln w="25400">
            <a:solidFill>
              <a:srgbClr val="E22A30"/>
            </a:solidFill>
            <a:prstDash val="sysDash"/>
            <a:round/>
          </a:ln>
        </p:spPr>
        <p:txBody>
          <a:bodyPr anchor="ctr" wrap="none"/>
          <a:lstStyle/>
          <a:p>
            <a:endParaRPr altLang="en-US" lang="zh-CN"/>
          </a:p>
        </p:txBody>
      </p:sp>
      <p:sp>
        <p:nvSpPr>
          <p:cNvPr id="40" name="TextBox 14">
            <a:extLst>
              <a:ext uri="{FF2B5EF4-FFF2-40B4-BE49-F238E27FC236}">
                <a16:creationId xmlns:a16="http://schemas.microsoft.com/office/drawing/2014/main" id="{A401E873-CD59-40D6-889C-6D0E901C3B14}"/>
              </a:ext>
            </a:extLst>
          </p:cNvPr>
          <p:cNvSpPr txBox="1"/>
          <p:nvPr/>
        </p:nvSpPr>
        <p:spPr>
          <a:xfrm>
            <a:off x="4781587" y="2381116"/>
            <a:ext cx="4104947" cy="640080"/>
          </a:xfrm>
          <a:prstGeom prst="rect">
            <a:avLst/>
          </a:prstGeom>
          <a:noFill/>
        </p:spPr>
        <p:txBody>
          <a:bodyPr rtlCol="0" wrap="square">
            <a:spAutoFit/>
          </a:bodyPr>
          <a:lstStyle/>
          <a:p>
            <a:pPr algn="ctr" defTabSz="1219170" eaLnBrk="0" hangingPunct="0"/>
            <a:r>
              <a:rPr altLang="en-US" b="1" lang="zh-CN" sz="3600">
                <a:solidFill>
                  <a:srgbClr val="FF0000"/>
                </a:solidFill>
                <a:latin charset="-122" panose="01010104010101010101" pitchFamily="2" typeface="腾祥铁山楷书简"/>
                <a:ea charset="-122" panose="01010104010101010101" pitchFamily="2" typeface="腾祥铁山楷书简"/>
              </a:rPr>
              <a:t>此处添加标题</a:t>
            </a:r>
          </a:p>
        </p:txBody>
      </p:sp>
      <p:grpSp>
        <p:nvGrpSpPr>
          <p:cNvPr id="24" name="组合 23">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5" name="文本框 24">
              <a:extLst>
                <a:ext uri="{FF2B5EF4-FFF2-40B4-BE49-F238E27FC236}">
                  <a16:creationId xmlns:a16="http://schemas.microsoft.com/office/drawing/2014/main" id="{337BF9FE-9393-488C-8790-DED8B30C5C94}"/>
                </a:ext>
              </a:extLst>
            </p:cNvPr>
            <p:cNvSpPr txBox="1"/>
            <p:nvPr/>
          </p:nvSpPr>
          <p:spPr>
            <a:xfrm>
              <a:off x="4567375" y="276614"/>
              <a:ext cx="3027680" cy="579120"/>
            </a:xfrm>
            <a:prstGeom prst="rect">
              <a:avLst/>
            </a:prstGeom>
            <a:noFill/>
          </p:spPr>
          <p:txBody>
            <a:bodyPr rtlCol="0" vert="horz" wrap="none">
              <a:spAutoFit/>
            </a:bodyPr>
            <a:lstStyle/>
            <a:p>
              <a:r>
                <a:rPr altLang="en-US" lang="zh-CN" sz="3200">
                  <a:latin charset="-122" panose="02010609060101010101" pitchFamily="49" typeface="楷体"/>
                  <a:ea charset="-122" panose="02010609060101010101" pitchFamily="49" typeface="楷体"/>
                </a:rPr>
                <a:t>请插入您的标题</a:t>
              </a:r>
            </a:p>
          </p:txBody>
        </p:sp>
        <p:sp>
          <p:nvSpPr>
            <p:cNvPr id="26"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sp>
          <p:nvSpPr>
            <p:cNvPr id="27" name="Freeform 682">
              <a:extLst>
                <a:ext uri="{FF2B5EF4-FFF2-40B4-BE49-F238E27FC236}">
                  <a16:creationId xmlns:a16="http://schemas.microsoft.com/office/drawing/2014/main" id="{8F31F30E-897F-4877-AB0A-4401C26FEBAC}"/>
                </a:ext>
              </a:extLst>
            </p:cNvPr>
            <p:cNvSpPr>
              <a:spLocks noEditPoints="1"/>
            </p:cNvSpPr>
            <p:nvPr/>
          </p:nvSpPr>
          <p:spPr bwMode="auto">
            <a:xfrm flipH="1" rot="20793444">
              <a:off x="4192129" y="552855"/>
              <a:ext cx="510845" cy="238091"/>
            </a:xfrm>
            <a:custGeom>
              <a:gdLst>
                <a:gd fmla="*/ 178 w 234" name="T0"/>
                <a:gd fmla="*/ 70 h 107" name="T1"/>
                <a:gd fmla="*/ 185 w 234" name="T2"/>
                <a:gd fmla="*/ 57 h 107" name="T3"/>
                <a:gd fmla="*/ 178 w 234" name="T4"/>
                <a:gd fmla="*/ 47 h 107" name="T5"/>
                <a:gd fmla="*/ 178 w 234" name="T6"/>
                <a:gd fmla="*/ 55 h 107" name="T7"/>
                <a:gd fmla="*/ 168 w 234" name="T8"/>
                <a:gd fmla="*/ 48 h 107" name="T9"/>
                <a:gd fmla="*/ 189 w 234" name="T10"/>
                <a:gd fmla="*/ 50 h 107" name="T11"/>
                <a:gd fmla="*/ 178 w 234" name="T12"/>
                <a:gd fmla="*/ 70 h 107" name="T13"/>
                <a:gd fmla="*/ 178 w 234" name="T14"/>
                <a:gd fmla="*/ 70 h 107" name="T15"/>
                <a:gd fmla="*/ 227 w 234" name="T16"/>
                <a:gd fmla="*/ 33 h 107" name="T17"/>
                <a:gd fmla="*/ 214 w 234" name="T18"/>
                <a:gd fmla="*/ 22 h 107" name="T19"/>
                <a:gd fmla="*/ 192 w 234" name="T20"/>
                <a:gd fmla="*/ 31 h 107" name="T21"/>
                <a:gd fmla="*/ 168 w 234" name="T22"/>
                <a:gd fmla="*/ 32 h 107" name="T23"/>
                <a:gd fmla="*/ 176 w 234" name="T24"/>
                <a:gd fmla="*/ 14 h 107" name="T25"/>
                <a:gd fmla="*/ 180 w 234" name="T26"/>
                <a:gd fmla="*/ 28 h 107" name="T27"/>
                <a:gd fmla="*/ 174 w 234" name="T28"/>
                <a:gd fmla="*/ 25 h 107" name="T29"/>
                <a:gd fmla="*/ 178 w 234" name="T30"/>
                <a:gd fmla="*/ 23 h 107" name="T31"/>
                <a:gd fmla="*/ 171 w 234" name="T32"/>
                <a:gd fmla="*/ 23 h 107" name="T33"/>
                <a:gd fmla="*/ 175 w 234" name="T34"/>
                <a:gd fmla="*/ 32 h 107" name="T35"/>
                <a:gd fmla="*/ 192 w 234" name="T36"/>
                <a:gd fmla="*/ 20 h 107" name="T37"/>
                <a:gd fmla="*/ 178 w 234" name="T38"/>
                <a:gd fmla="*/ 7 h 107" name="T39"/>
                <a:gd fmla="*/ 168 w 234" name="T40"/>
                <a:gd fmla="*/ 1 h 107" name="T41"/>
                <a:gd fmla="*/ 153 w 234" name="T42"/>
                <a:gd fmla="*/ 16 h 107" name="T43"/>
                <a:gd fmla="*/ 138 w 234" name="T44"/>
                <a:gd fmla="*/ 28 h 107" name="T45"/>
                <a:gd fmla="*/ 156 w 234" name="T46"/>
                <a:gd fmla="*/ 33 h 107" name="T47"/>
                <a:gd fmla="*/ 165 w 234" name="T48"/>
                <a:gd fmla="*/ 38 h 107" name="T49"/>
                <a:gd fmla="*/ 158 w 234" name="T50"/>
                <a:gd fmla="*/ 44 h 107" name="T51"/>
                <a:gd fmla="*/ 138 w 234" name="T52"/>
                <a:gd fmla="*/ 40 h 107" name="T53"/>
                <a:gd fmla="*/ 134 w 234" name="T54"/>
                <a:gd fmla="*/ 30 h 107" name="T55"/>
                <a:gd fmla="*/ 111 w 234" name="T56"/>
                <a:gd fmla="*/ 28 h 107" name="T57"/>
                <a:gd fmla="*/ 118 w 234" name="T58"/>
                <a:gd fmla="*/ 43 h 107" name="T59"/>
                <a:gd fmla="*/ 127 w 234" name="T60"/>
                <a:gd fmla="*/ 33 h 107" name="T61"/>
                <a:gd fmla="*/ 128 w 234" name="T62"/>
                <a:gd fmla="*/ 46 h 107" name="T63"/>
                <a:gd fmla="*/ 96 w 234" name="T64"/>
                <a:gd fmla="*/ 50 h 107" name="T65"/>
                <a:gd fmla="*/ 66 w 234" name="T66"/>
                <a:gd fmla="*/ 51 h 107" name="T67"/>
                <a:gd fmla="*/ 100 w 234" name="T68"/>
                <a:gd fmla="*/ 55 h 107" name="T69"/>
                <a:gd fmla="*/ 125 w 234" name="T70"/>
                <a:gd fmla="*/ 58 h 107" name="T71"/>
                <a:gd fmla="*/ 145 w 234" name="T72"/>
                <a:gd fmla="*/ 72 h 107" name="T73"/>
                <a:gd fmla="*/ 150 w 234" name="T74"/>
                <a:gd fmla="*/ 55 h 107" name="T75"/>
                <a:gd fmla="*/ 146 w 234" name="T76"/>
                <a:gd fmla="*/ 62 h 107" name="T77"/>
                <a:gd fmla="*/ 140 w 234" name="T78"/>
                <a:gd fmla="*/ 51 h 107" name="T79"/>
                <a:gd fmla="*/ 154 w 234" name="T80"/>
                <a:gd fmla="*/ 50 h 107" name="T81"/>
                <a:gd fmla="*/ 160 w 234" name="T82"/>
                <a:gd fmla="*/ 74 h 107" name="T83"/>
                <a:gd fmla="*/ 124 w 234" name="T84"/>
                <a:gd fmla="*/ 75 h 107" name="T85"/>
                <a:gd fmla="*/ 49 w 234" name="T86"/>
                <a:gd fmla="*/ 59 h 107" name="T87"/>
                <a:gd fmla="*/ 1 w 234" name="T88"/>
                <a:gd fmla="*/ 106 h 107" name="T89"/>
                <a:gd fmla="*/ 45 w 234" name="T90"/>
                <a:gd fmla="*/ 65 h 107" name="T91"/>
                <a:gd fmla="*/ 111 w 234" name="T92"/>
                <a:gd fmla="*/ 80 h 107" name="T93"/>
                <a:gd fmla="*/ 155 w 234" name="T94"/>
                <a:gd fmla="*/ 97 h 107" name="T95"/>
                <a:gd fmla="*/ 195 w 234" name="T96"/>
                <a:gd fmla="*/ 66 h 107" name="T97"/>
                <a:gd fmla="*/ 204 w 234" name="T98"/>
                <a:gd fmla="*/ 39 h 107" name="T99"/>
                <a:gd fmla="*/ 222 w 234" name="T100"/>
                <a:gd fmla="*/ 39 h 107" name="T101"/>
                <a:gd fmla="*/ 214 w 234" name="T102"/>
                <a:gd fmla="*/ 46 h 107" name="T103"/>
                <a:gd fmla="*/ 216 w 234" name="T104"/>
                <a:gd fmla="*/ 40 h 107" name="T105"/>
                <a:gd fmla="*/ 208 w 234" name="T106"/>
                <a:gd fmla="*/ 43 h 107" name="T107"/>
                <a:gd fmla="*/ 222 w 234" name="T108"/>
                <a:gd fmla="*/ 55 h 107" name="T109"/>
                <a:gd fmla="*/ 227 w 234" name="T110"/>
                <a:gd fmla="*/ 35 h 107" name="T111"/>
                <a:gd fmla="*/ 227 w 234" name="T112"/>
                <a:gd fmla="*/ 33 h 107" name="T113"/>
                <a:gd fmla="*/ 227 w 234" name="T114"/>
                <a:gd fmla="*/ 35 h 107" name="T115"/>
                <a:gd fmla="*/ 227 w 234" name="T116"/>
                <a:gd fmla="*/ 33 h 107" name="T117"/>
                <a:gd fmla="*/ 227 w 234" name="T118"/>
                <a:gd fmla="*/ 35 h 107"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07" w="234">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anchor="t" anchorCtr="0" bIns="45720" compatLnSpc="1" lIns="91440" numCol="1" rIns="91440" tIns="45720" vert="horz" wrap="square">
              <a:prstTxWarp prst="textNoShape">
                <a:avLst/>
              </a:prstTxWarp>
            </a:bodyPr>
            <a:lstStyle/>
            <a:p>
              <a:endParaRPr altLang="en-US" lang="zh-CN">
                <a:solidFill>
                  <a:srgbClr val="C00000"/>
                </a:solidFill>
                <a:latin panose="020f0502020204030204" typeface="Calibri"/>
                <a:ea typeface="腾祥铁山楷书简"/>
              </a:endParaRPr>
            </a:p>
          </p:txBody>
        </p:sp>
      </p:grpSp>
    </p:spTree>
    <p:extLst>
      <p:ext uri="{BB962C8B-B14F-4D97-AF65-F5344CB8AC3E}">
        <p14:creationId val="2677534450"/>
      </p:ext>
    </p:extLst>
  </p:cSld>
  <p:clrMapOvr>
    <a:masterClrMapping/>
  </p:clrMapOvr>
  <p:transition spd="slow">
    <p:push/>
  </p:transition>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53" presetSubtype="0">
                                  <p:stCondLst>
                                    <p:cond delay="0"/>
                                  </p:stCondLst>
                                  <p:childTnLst>
                                    <p:set>
                                      <p:cBhvr>
                                        <p:cTn dur="1" fill="hold" id="6">
                                          <p:stCondLst>
                                            <p:cond delay="0"/>
                                          </p:stCondLst>
                                        </p:cTn>
                                        <p:tgtEl>
                                          <p:spTgt spid="35"/>
                                        </p:tgtEl>
                                        <p:attrNameLst>
                                          <p:attrName>style.visibility</p:attrName>
                                        </p:attrNameLst>
                                      </p:cBhvr>
                                      <p:to>
                                        <p:strVal val="visible"/>
                                      </p:to>
                                    </p:set>
                                    <p:anim calcmode="lin" valueType="num">
                                      <p:cBhvr>
                                        <p:cTn dur="500" fill="hold" id="7"/>
                                        <p:tgtEl>
                                          <p:spTgt spid="35"/>
                                        </p:tgtEl>
                                        <p:attrNameLst>
                                          <p:attrName>ppt_w</p:attrName>
                                        </p:attrNameLst>
                                      </p:cBhvr>
                                      <p:tavLst>
                                        <p:tav tm="0">
                                          <p:val>
                                            <p:fltVal val="0"/>
                                          </p:val>
                                        </p:tav>
                                        <p:tav tm="100000">
                                          <p:val>
                                            <p:strVal val="#ppt_w"/>
                                          </p:val>
                                        </p:tav>
                                      </p:tavLst>
                                    </p:anim>
                                    <p:anim calcmode="lin" valueType="num">
                                      <p:cBhvr>
                                        <p:cTn dur="500" fill="hold" id="8"/>
                                        <p:tgtEl>
                                          <p:spTgt spid="35"/>
                                        </p:tgtEl>
                                        <p:attrNameLst>
                                          <p:attrName>ppt_h</p:attrName>
                                        </p:attrNameLst>
                                      </p:cBhvr>
                                      <p:tavLst>
                                        <p:tav tm="0">
                                          <p:val>
                                            <p:fltVal val="0"/>
                                          </p:val>
                                        </p:tav>
                                        <p:tav tm="100000">
                                          <p:val>
                                            <p:strVal val="#ppt_h"/>
                                          </p:val>
                                        </p:tav>
                                      </p:tavLst>
                                    </p:anim>
                                    <p:animEffect filter="fade" transition="in">
                                      <p:cBhvr>
                                        <p:cTn dur="500" id="9"/>
                                        <p:tgtEl>
                                          <p:spTgt spid="35"/>
                                        </p:tgtEl>
                                      </p:cBhvr>
                                    </p:animEffect>
                                  </p:childTnLst>
                                </p:cTn>
                              </p:par>
                            </p:childTnLst>
                          </p:cTn>
                        </p:par>
                        <p:par>
                          <p:cTn fill="hold" id="10" nodeType="afterGroup">
                            <p:stCondLst>
                              <p:cond delay="500"/>
                            </p:stCondLst>
                            <p:childTnLst>
                              <p:par>
                                <p:cTn fill="hold" id="11" nodeType="afterEffect" presetClass="entr" presetID="53" presetSubtype="0">
                                  <p:stCondLst>
                                    <p:cond delay="0"/>
                                  </p:stCondLst>
                                  <p:childTnLst>
                                    <p:set>
                                      <p:cBhvr>
                                        <p:cTn dur="1" fill="hold" id="12">
                                          <p:stCondLst>
                                            <p:cond delay="0"/>
                                          </p:stCondLst>
                                        </p:cTn>
                                        <p:tgtEl>
                                          <p:spTgt spid="34"/>
                                        </p:tgtEl>
                                        <p:attrNameLst>
                                          <p:attrName>style.visibility</p:attrName>
                                        </p:attrNameLst>
                                      </p:cBhvr>
                                      <p:to>
                                        <p:strVal val="visible"/>
                                      </p:to>
                                    </p:set>
                                    <p:anim calcmode="lin" valueType="num">
                                      <p:cBhvr>
                                        <p:cTn dur="1000" fill="hold" id="13"/>
                                        <p:tgtEl>
                                          <p:spTgt spid="34"/>
                                        </p:tgtEl>
                                        <p:attrNameLst>
                                          <p:attrName>ppt_w</p:attrName>
                                        </p:attrNameLst>
                                      </p:cBhvr>
                                      <p:tavLst>
                                        <p:tav tm="0">
                                          <p:val>
                                            <p:fltVal val="0"/>
                                          </p:val>
                                        </p:tav>
                                        <p:tav tm="100000">
                                          <p:val>
                                            <p:strVal val="#ppt_w"/>
                                          </p:val>
                                        </p:tav>
                                      </p:tavLst>
                                    </p:anim>
                                    <p:anim calcmode="lin" valueType="num">
                                      <p:cBhvr>
                                        <p:cTn dur="1000" fill="hold" id="14"/>
                                        <p:tgtEl>
                                          <p:spTgt spid="34"/>
                                        </p:tgtEl>
                                        <p:attrNameLst>
                                          <p:attrName>ppt_h</p:attrName>
                                        </p:attrNameLst>
                                      </p:cBhvr>
                                      <p:tavLst>
                                        <p:tav tm="0">
                                          <p:val>
                                            <p:fltVal val="0"/>
                                          </p:val>
                                        </p:tav>
                                        <p:tav tm="100000">
                                          <p:val>
                                            <p:strVal val="#ppt_h"/>
                                          </p:val>
                                        </p:tav>
                                      </p:tavLst>
                                    </p:anim>
                                    <p:animEffect filter="fade" transition="in">
                                      <p:cBhvr>
                                        <p:cTn dur="1000" id="15"/>
                                        <p:tgtEl>
                                          <p:spTgt spid="34"/>
                                        </p:tgtEl>
                                      </p:cBhvr>
                                    </p:animEffect>
                                  </p:childTnLst>
                                </p:cTn>
                              </p:par>
                              <p:par>
                                <p:cTn fill="hold" id="16" nodeType="withEffect" presetClass="emph" presetID="8" presetSubtype="0">
                                  <p:stCondLst>
                                    <p:cond delay="0"/>
                                  </p:stCondLst>
                                  <p:childTnLst>
                                    <p:animRot by="21600000">
                                      <p:cBhvr>
                                        <p:cTn dur="1000" fill="hold" id="17"/>
                                        <p:tgtEl>
                                          <p:spTgt spid="34"/>
                                        </p:tgtEl>
                                        <p:attrNameLst>
                                          <p:attrName>r</p:attrName>
                                        </p:attrNameLst>
                                      </p:cBhvr>
                                    </p:animRot>
                                  </p:childTnLst>
                                </p:cTn>
                              </p:par>
                            </p:childTnLst>
                          </p:cTn>
                        </p:par>
                        <p:par>
                          <p:cTn fill="hold" id="18" nodeType="afterGroup">
                            <p:stCondLst>
                              <p:cond delay="1500"/>
                            </p:stCondLst>
                            <p:childTnLst>
                              <p:par>
                                <p:cTn fill="hold" id="19" nodeType="afterEffect" presetClass="emph" presetID="8" presetSubtype="0">
                                  <p:stCondLst>
                                    <p:cond delay="0"/>
                                  </p:stCondLst>
                                  <p:childTnLst>
                                    <p:animRot by="21600000">
                                      <p:cBhvr>
                                        <p:cTn dur="2000" fill="hold" id="20"/>
                                        <p:tgtEl>
                                          <p:spTgt spid="34"/>
                                        </p:tgtEl>
                                        <p:attrNameLst>
                                          <p:attrName>r</p:attrName>
                                        </p:attrNameLst>
                                      </p:cBhvr>
                                    </p:animRot>
                                  </p:childTnLst>
                                </p:cTn>
                              </p:par>
                            </p:childTnLst>
                          </p:cTn>
                        </p:par>
                        <p:par>
                          <p:cTn fill="hold" id="21" nodeType="afterGroup">
                            <p:stCondLst>
                              <p:cond delay="3500"/>
                            </p:stCondLst>
                            <p:childTnLst>
                              <p:par>
                                <p:cTn fill="hold" id="22" nodeType="afterEffect" presetClass="entr" presetID="42" presetSubtype="0">
                                  <p:stCondLst>
                                    <p:cond delay="0"/>
                                  </p:stCondLst>
                                  <p:childTnLst>
                                    <p:set>
                                      <p:cBhvr>
                                        <p:cTn dur="1" fill="hold" id="23">
                                          <p:stCondLst>
                                            <p:cond delay="0"/>
                                          </p:stCondLst>
                                        </p:cTn>
                                        <p:tgtEl>
                                          <p:spTgt spid="36"/>
                                        </p:tgtEl>
                                        <p:attrNameLst>
                                          <p:attrName>style.visibility</p:attrName>
                                        </p:attrNameLst>
                                      </p:cBhvr>
                                      <p:to>
                                        <p:strVal val="visible"/>
                                      </p:to>
                                    </p:set>
                                    <p:animEffect filter="fade" transition="in">
                                      <p:cBhvr>
                                        <p:cTn dur="1000" id="24"/>
                                        <p:tgtEl>
                                          <p:spTgt spid="36"/>
                                        </p:tgtEl>
                                      </p:cBhvr>
                                    </p:animEffect>
                                    <p:anim calcmode="lin" valueType="num">
                                      <p:cBhvr>
                                        <p:cTn dur="1000" fill="hold" id="25"/>
                                        <p:tgtEl>
                                          <p:spTgt spid="36"/>
                                        </p:tgtEl>
                                        <p:attrNameLst>
                                          <p:attrName>ppt_x</p:attrName>
                                        </p:attrNameLst>
                                      </p:cBhvr>
                                      <p:tavLst>
                                        <p:tav tm="0">
                                          <p:val>
                                            <p:strVal val="#ppt_x"/>
                                          </p:val>
                                        </p:tav>
                                        <p:tav tm="100000">
                                          <p:val>
                                            <p:strVal val="#ppt_x"/>
                                          </p:val>
                                        </p:tav>
                                      </p:tavLst>
                                    </p:anim>
                                    <p:anim calcmode="lin" valueType="num">
                                      <p:cBhvr>
                                        <p:cTn dur="1000" fill="hold" id="26"/>
                                        <p:tgtEl>
                                          <p:spTgt spid="36"/>
                                        </p:tgtEl>
                                        <p:attrNameLst>
                                          <p:attrName>ppt_y</p:attrName>
                                        </p:attrNameLst>
                                      </p:cBhvr>
                                      <p:tavLst>
                                        <p:tav tm="0">
                                          <p:val>
                                            <p:strVal val="#ppt_y+.1"/>
                                          </p:val>
                                        </p:tav>
                                        <p:tav tm="100000">
                                          <p:val>
                                            <p:strVal val="#ppt_y"/>
                                          </p:val>
                                        </p:tav>
                                      </p:tavLst>
                                    </p:anim>
                                  </p:childTnLst>
                                </p:cTn>
                              </p:par>
                            </p:childTnLst>
                          </p:cTn>
                        </p:par>
                        <p:par>
                          <p:cTn fill="hold" id="27" nodeType="afterGroup">
                            <p:stCondLst>
                              <p:cond delay="4500"/>
                            </p:stCondLst>
                            <p:childTnLst>
                              <p:par>
                                <p:cTn fill="hold" grpId="0" id="28" nodeType="afterEffect" presetClass="entr" presetID="22" presetSubtype="4">
                                  <p:stCondLst>
                                    <p:cond delay="0"/>
                                  </p:stCondLst>
                                  <p:childTnLst>
                                    <p:set>
                                      <p:cBhvr>
                                        <p:cTn dur="1" fill="hold" id="29">
                                          <p:stCondLst>
                                            <p:cond delay="0"/>
                                          </p:stCondLst>
                                        </p:cTn>
                                        <p:tgtEl>
                                          <p:spTgt spid="38"/>
                                        </p:tgtEl>
                                        <p:attrNameLst>
                                          <p:attrName>style.visibility</p:attrName>
                                        </p:attrNameLst>
                                      </p:cBhvr>
                                      <p:to>
                                        <p:strVal val="visible"/>
                                      </p:to>
                                    </p:set>
                                    <p:animEffect filter="wipe(down)" transition="in">
                                      <p:cBhvr>
                                        <p:cTn dur="500" id="30"/>
                                        <p:tgtEl>
                                          <p:spTgt spid="38"/>
                                        </p:tgtEl>
                                      </p:cBhvr>
                                    </p:animEffect>
                                  </p:childTnLst>
                                </p:cTn>
                              </p:par>
                            </p:childTnLst>
                          </p:cTn>
                        </p:par>
                        <p:par>
                          <p:cTn fill="hold" id="31" nodeType="afterGroup">
                            <p:stCondLst>
                              <p:cond delay="5000"/>
                            </p:stCondLst>
                            <p:childTnLst>
                              <p:par>
                                <p:cTn fill="hold" grpId="0" id="32" nodeType="afterEffect" presetClass="entr" presetID="22" presetSubtype="8">
                                  <p:stCondLst>
                                    <p:cond delay="0"/>
                                  </p:stCondLst>
                                  <p:childTnLst>
                                    <p:set>
                                      <p:cBhvr>
                                        <p:cTn dur="1" fill="hold" id="33">
                                          <p:stCondLst>
                                            <p:cond delay="0"/>
                                          </p:stCondLst>
                                        </p:cTn>
                                        <p:tgtEl>
                                          <p:spTgt spid="39"/>
                                        </p:tgtEl>
                                        <p:attrNameLst>
                                          <p:attrName>style.visibility</p:attrName>
                                        </p:attrNameLst>
                                      </p:cBhvr>
                                      <p:to>
                                        <p:strVal val="visible"/>
                                      </p:to>
                                    </p:set>
                                    <p:animEffect filter="wipe(left)" transition="in">
                                      <p:cBhvr>
                                        <p:cTn dur="500" id="34"/>
                                        <p:tgtEl>
                                          <p:spTgt spid="39"/>
                                        </p:tgtEl>
                                      </p:cBhvr>
                                    </p:animEffect>
                                  </p:childTnLst>
                                </p:cTn>
                              </p:par>
                            </p:childTnLst>
                          </p:cTn>
                        </p:par>
                        <p:par>
                          <p:cTn fill="hold" id="35" nodeType="afterGroup">
                            <p:stCondLst>
                              <p:cond delay="5500"/>
                            </p:stCondLst>
                            <p:childTnLst>
                              <p:par>
                                <p:cTn fill="hold" grpId="0" id="36" nodeType="afterEffect" presetClass="entr" presetID="47" presetSubtype="0">
                                  <p:stCondLst>
                                    <p:cond delay="0"/>
                                  </p:stCondLst>
                                  <p:childTnLst>
                                    <p:set>
                                      <p:cBhvr>
                                        <p:cTn dur="1" fill="hold" id="37">
                                          <p:stCondLst>
                                            <p:cond delay="0"/>
                                          </p:stCondLst>
                                        </p:cTn>
                                        <p:tgtEl>
                                          <p:spTgt spid="40"/>
                                        </p:tgtEl>
                                        <p:attrNameLst>
                                          <p:attrName>style.visibility</p:attrName>
                                        </p:attrNameLst>
                                      </p:cBhvr>
                                      <p:to>
                                        <p:strVal val="visible"/>
                                      </p:to>
                                    </p:set>
                                    <p:animEffect filter="fade" transition="in">
                                      <p:cBhvr>
                                        <p:cTn dur="1000" id="38"/>
                                        <p:tgtEl>
                                          <p:spTgt spid="40"/>
                                        </p:tgtEl>
                                      </p:cBhvr>
                                    </p:animEffect>
                                    <p:anim calcmode="lin" valueType="num">
                                      <p:cBhvr>
                                        <p:cTn dur="1000" fill="hold" id="39"/>
                                        <p:tgtEl>
                                          <p:spTgt spid="40"/>
                                        </p:tgtEl>
                                        <p:attrNameLst>
                                          <p:attrName>ppt_x</p:attrName>
                                        </p:attrNameLst>
                                      </p:cBhvr>
                                      <p:tavLst>
                                        <p:tav tm="0">
                                          <p:val>
                                            <p:strVal val="#ppt_x"/>
                                          </p:val>
                                        </p:tav>
                                        <p:tav tm="100000">
                                          <p:val>
                                            <p:strVal val="#ppt_x"/>
                                          </p:val>
                                        </p:tav>
                                      </p:tavLst>
                                    </p:anim>
                                    <p:anim calcmode="lin" valueType="num">
                                      <p:cBhvr>
                                        <p:cTn dur="1000" fill="hold" id="40"/>
                                        <p:tgtEl>
                                          <p:spTgt spid="40"/>
                                        </p:tgtEl>
                                        <p:attrNameLst>
                                          <p:attrName>ppt_y</p:attrName>
                                        </p:attrNameLst>
                                      </p:cBhvr>
                                      <p:tavLst>
                                        <p:tav tm="0">
                                          <p:val>
                                            <p:strVal val="#ppt_y-.1"/>
                                          </p:val>
                                        </p:tav>
                                        <p:tav tm="100000">
                                          <p:val>
                                            <p:strVal val="#ppt_y"/>
                                          </p:val>
                                        </p:tav>
                                      </p:tavLst>
                                    </p:anim>
                                  </p:childTnLst>
                                </p:cTn>
                              </p:par>
                            </p:childTnLst>
                          </p:cTn>
                        </p:par>
                        <p:par>
                          <p:cTn fill="hold" id="41" nodeType="afterGroup">
                            <p:stCondLst>
                              <p:cond delay="6500"/>
                            </p:stCondLst>
                            <p:childTnLst>
                              <p:par>
                                <p:cTn fill="hold" grpId="0" id="42" nodeType="afterEffect" presetClass="entr" presetID="42" presetSubtype="0">
                                  <p:stCondLst>
                                    <p:cond delay="0"/>
                                  </p:stCondLst>
                                  <p:childTnLst>
                                    <p:set>
                                      <p:cBhvr>
                                        <p:cTn dur="1" fill="hold" id="43">
                                          <p:stCondLst>
                                            <p:cond delay="0"/>
                                          </p:stCondLst>
                                        </p:cTn>
                                        <p:tgtEl>
                                          <p:spTgt spid="37"/>
                                        </p:tgtEl>
                                        <p:attrNameLst>
                                          <p:attrName>style.visibility</p:attrName>
                                        </p:attrNameLst>
                                      </p:cBhvr>
                                      <p:to>
                                        <p:strVal val="visible"/>
                                      </p:to>
                                    </p:set>
                                    <p:animEffect filter="fade" transition="in">
                                      <p:cBhvr>
                                        <p:cTn dur="1000" id="44"/>
                                        <p:tgtEl>
                                          <p:spTgt spid="37"/>
                                        </p:tgtEl>
                                      </p:cBhvr>
                                    </p:animEffect>
                                    <p:anim calcmode="lin" valueType="num">
                                      <p:cBhvr>
                                        <p:cTn dur="1000" fill="hold" id="45"/>
                                        <p:tgtEl>
                                          <p:spTgt spid="37"/>
                                        </p:tgtEl>
                                        <p:attrNameLst>
                                          <p:attrName>ppt_x</p:attrName>
                                        </p:attrNameLst>
                                      </p:cBhvr>
                                      <p:tavLst>
                                        <p:tav tm="0">
                                          <p:val>
                                            <p:strVal val="#ppt_x"/>
                                          </p:val>
                                        </p:tav>
                                        <p:tav tm="100000">
                                          <p:val>
                                            <p:strVal val="#ppt_x"/>
                                          </p:val>
                                        </p:tav>
                                      </p:tavLst>
                                    </p:anim>
                                    <p:anim calcmode="lin" valueType="num">
                                      <p:cBhvr>
                                        <p:cTn dur="1000" fill="hold" id="46"/>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37"/>
      <p:bldP grpId="0" spid="38"/>
      <p:bldP grpId="0" spid="39"/>
      <p:bldP grpId="0" spid="40"/>
    </p:bldLst>
  </p:timing>
</p:sld>
</file>

<file path=ppt/tags/tag1.xml><?xml version="1.0" encoding="utf-8"?>
<p:tagLst xmlns:p="http://schemas.openxmlformats.org/presentationml/2006/main">
  <p:tag name="PA" val="v3.0.1"/>
</p:tagLst>
</file>

<file path=ppt/tags/tag2.xml><?xml version="1.0" encoding="utf-8"?>
<p:tagLst xmlns:p="http://schemas.openxmlformats.org/presentationml/2006/main">
  <p:tag name="PA" val="v3.0.1"/>
</p:tagLst>
</file>

<file path=ppt/tags/tag3.xml><?xml version="1.0" encoding="utf-8"?>
<p:tagLst xmlns:p="http://schemas.openxmlformats.org/presentationml/2006/main">
  <p:tag name="PA" val="v3.0.1"/>
</p:tagLst>
</file>

<file path=ppt/tags/tag4.xml><?xml version="1.0" encoding="utf-8"?>
<p:tagLst xmlns:p="http://schemas.openxmlformats.org/presentationml/2006/main">
  <p:tag name="PA" val="v3.0.1"/>
</p:tagLst>
</file>

<file path=ppt/tags/tag5.xml><?xml version="1.0" encoding="utf-8"?>
<p:tagLst xmlns:p="http://schemas.openxmlformats.org/presentationml/2006/main">
  <p:tag name="AS_NET" val="4.0.30319.42000"/>
  <p:tag name="AS_OS" val="Microsoft Windows NT 6.2.9200.0"/>
  <p:tag name="AS_RELEASE_DATE" val="2020.04.14"/>
  <p:tag name="AS_TITLE" val="Aspose.Slides for .NET 4.0 Client Profile"/>
  <p:tag name="AS_VERSION" val="20.4"/>
</p:tagLst>
</file>

<file path=ppt/theme/theme1.xml><?xml version="1.0" encoding="utf-8"?>
<a:theme xmlns:r="http://schemas.openxmlformats.org/officeDocument/2006/relationships" xmlns:a="http://schemas.openxmlformats.org/drawingml/2006/main" na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Arial"/>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Arial"/>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ppt/theme/theme2.xml><?xml version="1.0" encoding="utf-8"?>
<a:theme xmlns:r="http://schemas.openxmlformats.org/officeDocument/2006/relationships" xmlns:a="http://schemas.openxmlformats.org/drawingml/2006/main" na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ppt/theme/theme3.xml><?xml version="1.0" encoding="utf-8"?>
<a:theme xmlns:r="http://schemas.openxmlformats.org/officeDocument/2006/relationships"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Arial"/>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Arial"/>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docProps/app.xml><?xml version="1.0" encoding="utf-8"?>
<Properties xmlns:vt="http://schemas.openxmlformats.org/officeDocument/2006/docPropsVTypes" xmlns="http://schemas.openxmlformats.org/officeDocument/2006/extended-properties">
  <Company/>
  <PresentationFormat>宽屏</PresentationFormat>
  <Paragraphs>175</Paragraphs>
  <Slides>25</Slides>
  <Notes>11</Notes>
  <TotalTime>74</TotalTime>
  <HiddenSlides>0</HiddenSlides>
  <MMClips>0</MMClips>
  <ScaleCrop>0</ScaleCrop>
  <HeadingPairs>
    <vt:vector baseType="variant" size="6">
      <vt:variant>
        <vt:lpstr>Fonts used</vt:lpstr>
      </vt:variant>
      <vt:variant>
        <vt:i4>17</vt:i4>
      </vt:variant>
      <vt:variant>
        <vt:lpstr>Theme</vt:lpstr>
      </vt:variant>
      <vt:variant>
        <vt:i4>1</vt:i4>
      </vt:variant>
      <vt:variant>
        <vt:lpstr>Slide Titles</vt:lpstr>
      </vt:variant>
      <vt:variant>
        <vt:i4>25</vt:i4>
      </vt:variant>
    </vt:vector>
  </HeadingPairs>
  <TitlesOfParts>
    <vt:vector baseType="lpstr" size="43">
      <vt:lpstr>Arial</vt:lpstr>
      <vt:lpstr>等线 Light</vt:lpstr>
      <vt:lpstr>等线</vt:lpstr>
      <vt:lpstr>Calibri Light</vt:lpstr>
      <vt:lpstr>Calibri</vt:lpstr>
      <vt:lpstr>腾祥铁山楷书简</vt:lpstr>
      <vt:lpstr>李旭科书法</vt:lpstr>
      <vt:lpstr>汉仪中楷简</vt:lpstr>
      <vt:lpstr>楷体</vt:lpstr>
      <vt:lpstr>叶根友毛笔行书2.0版</vt:lpstr>
      <vt:lpstr>方正硬笔楷书简体</vt:lpstr>
      <vt:lpstr>微软雅黑</vt:lpstr>
      <vt:lpstr>方正古隶简体</vt:lpstr>
      <vt:lpstr>汉仪雪君体简</vt:lpstr>
      <vt:lpstr>华文行楷</vt:lpstr>
      <vt:lpstr>方正吕建德字体</vt:lpstr>
      <vt:lpstr>张海山锐线体简</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0</LinksUpToDate>
  <SharedDoc>0</SharedDoc>
  <HyperlinksChanged>0</HyperlinksChanged>
  <Application>Aspose.Slides for .NET</Application>
  <AppVersion>20.0400</AppVersion>
</Properties>
</file>

<file path=docProps/core.xml><?xml version="1.0" encoding="utf-8"?>
<cp:coreProperties xmlns:cp="http://schemas.openxmlformats.org/package/2006/metadata/core-properties" xmlns:dc="http://purl.org/dc/elements/1.1/" xmlns:dcterms="http://purl.org/dc/terms/" xmlns:xsi="http://www.w3.org/2001/XMLSchema-instance">
  <dcterms:created xsi:type="dcterms:W3CDTF">2017-09-20T03:55:45Z</dcterms:created>
  <cp:lastModifiedBy>优品PPT</cp:lastModifiedBy>
  <dcterms:modified xsi:type="dcterms:W3CDTF">2021-08-20T11:04:37Z</dcterms:modified>
  <cp:revision>40</cp:revision>
  <dc:title>PowerPoint 演示文稿</dc:title>
</cp:coreProperties>
</file>